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447" r:id="rId2"/>
    <p:sldId id="448" r:id="rId3"/>
    <p:sldId id="449" r:id="rId4"/>
    <p:sldId id="450" r:id="rId5"/>
    <p:sldId id="496" r:id="rId6"/>
    <p:sldId id="451" r:id="rId7"/>
    <p:sldId id="452" r:id="rId8"/>
    <p:sldId id="453" r:id="rId9"/>
    <p:sldId id="487" r:id="rId10"/>
    <p:sldId id="484" r:id="rId11"/>
    <p:sldId id="457" r:id="rId12"/>
    <p:sldId id="459" r:id="rId13"/>
    <p:sldId id="460" r:id="rId14"/>
    <p:sldId id="461" r:id="rId15"/>
    <p:sldId id="462" r:id="rId16"/>
    <p:sldId id="485" r:id="rId17"/>
    <p:sldId id="467" r:id="rId18"/>
    <p:sldId id="499" r:id="rId19"/>
    <p:sldId id="468" r:id="rId20"/>
    <p:sldId id="469" r:id="rId21"/>
    <p:sldId id="470" r:id="rId22"/>
    <p:sldId id="492" r:id="rId23"/>
    <p:sldId id="493" r:id="rId24"/>
    <p:sldId id="494" r:id="rId25"/>
    <p:sldId id="491" r:id="rId26"/>
    <p:sldId id="486" r:id="rId27"/>
    <p:sldId id="495" r:id="rId28"/>
    <p:sldId id="472" r:id="rId29"/>
    <p:sldId id="473" r:id="rId30"/>
    <p:sldId id="474" r:id="rId31"/>
    <p:sldId id="475" r:id="rId32"/>
    <p:sldId id="476" r:id="rId33"/>
    <p:sldId id="477" r:id="rId34"/>
    <p:sldId id="478" r:id="rId35"/>
    <p:sldId id="479" r:id="rId36"/>
    <p:sldId id="480" r:id="rId37"/>
    <p:sldId id="490" r:id="rId38"/>
    <p:sldId id="489" r:id="rId39"/>
    <p:sldId id="498" r:id="rId40"/>
    <p:sldId id="488" r:id="rId41"/>
    <p:sldId id="483"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AAAAAA"/>
    <a:srgbClr val="B61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09" autoAdjust="0"/>
  </p:normalViewPr>
  <p:slideViewPr>
    <p:cSldViewPr>
      <p:cViewPr varScale="1">
        <p:scale>
          <a:sx n="40" d="100"/>
          <a:sy n="40" d="100"/>
        </p:scale>
        <p:origin x="656" y="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0795964935736"/>
          <c:y val="3.2563782013289376E-2"/>
          <c:w val="0.77920403506426406"/>
          <c:h val="0.65876771612426743"/>
        </c:manualLayout>
      </c:layout>
      <c:bar3DChart>
        <c:barDir val="col"/>
        <c:grouping val="clustered"/>
        <c:varyColors val="0"/>
        <c:ser>
          <c:idx val="0"/>
          <c:order val="0"/>
          <c:tx>
            <c:strRef>
              <c:f>'[EE Profile March 2020.xlsx]EE Status'!$B$27</c:f>
              <c:strCache>
                <c:ptCount val="1"/>
                <c:pt idx="0">
                  <c:v>Target</c:v>
                </c:pt>
              </c:strCache>
            </c:strRef>
          </c:tx>
          <c:spPr>
            <a:solidFill>
              <a:schemeClr val="accent1"/>
            </a:solidFill>
            <a:ln>
              <a:noFill/>
            </a:ln>
            <a:effectLst/>
            <a:sp3d/>
          </c:spPr>
          <c:invertIfNegative val="0"/>
          <c:cat>
            <c:strRef>
              <c:f>'[EE Profile March 2020.xlsx]EE Status'!$A$28:$A$31</c:f>
              <c:strCache>
                <c:ptCount val="4"/>
                <c:pt idx="0">
                  <c:v>Africans </c:v>
                </c:pt>
                <c:pt idx="1">
                  <c:v>Coloured</c:v>
                </c:pt>
                <c:pt idx="2">
                  <c:v>Indian</c:v>
                </c:pt>
                <c:pt idx="3">
                  <c:v>White </c:v>
                </c:pt>
              </c:strCache>
            </c:strRef>
          </c:cat>
          <c:val>
            <c:numRef>
              <c:f>'[EE Profile March 2020.xlsx]EE Status'!$B$28:$B$31</c:f>
              <c:numCache>
                <c:formatCode>0%</c:formatCode>
                <c:ptCount val="4"/>
                <c:pt idx="0" formatCode="0.00%">
                  <c:v>0.77400000000000002</c:v>
                </c:pt>
                <c:pt idx="1">
                  <c:v>0.1</c:v>
                </c:pt>
                <c:pt idx="2" formatCode="0.00%">
                  <c:v>2.7000000000000003E-2</c:v>
                </c:pt>
                <c:pt idx="3" formatCode="0.00%">
                  <c:v>9.9000000000000005E-2</c:v>
                </c:pt>
              </c:numCache>
            </c:numRef>
          </c:val>
        </c:ser>
        <c:ser>
          <c:idx val="1"/>
          <c:order val="1"/>
          <c:tx>
            <c:strRef>
              <c:f>'[EE Profile March 2020.xlsx]EE Status'!$C$27</c:f>
              <c:strCache>
                <c:ptCount val="1"/>
                <c:pt idx="0">
                  <c:v>Current</c:v>
                </c:pt>
              </c:strCache>
            </c:strRef>
          </c:tx>
          <c:spPr>
            <a:solidFill>
              <a:schemeClr val="accent2"/>
            </a:solidFill>
            <a:ln>
              <a:noFill/>
            </a:ln>
            <a:effectLst/>
            <a:sp3d/>
          </c:spPr>
          <c:invertIfNegative val="0"/>
          <c:cat>
            <c:strRef>
              <c:f>'[EE Profile March 2020.xlsx]EE Status'!$A$28:$A$31</c:f>
              <c:strCache>
                <c:ptCount val="4"/>
                <c:pt idx="0">
                  <c:v>Africans </c:v>
                </c:pt>
                <c:pt idx="1">
                  <c:v>Coloured</c:v>
                </c:pt>
                <c:pt idx="2">
                  <c:v>Indian</c:v>
                </c:pt>
                <c:pt idx="3">
                  <c:v>White </c:v>
                </c:pt>
              </c:strCache>
            </c:strRef>
          </c:cat>
          <c:val>
            <c:numRef>
              <c:f>'[EE Profile March 2020.xlsx]EE Status'!$C$28:$C$31</c:f>
              <c:numCache>
                <c:formatCode>0.0%</c:formatCode>
                <c:ptCount val="4"/>
                <c:pt idx="0">
                  <c:v>0.81132075471698117</c:v>
                </c:pt>
                <c:pt idx="1">
                  <c:v>5.1886792452830184E-2</c:v>
                </c:pt>
                <c:pt idx="2">
                  <c:v>4.716981132075472E-2</c:v>
                </c:pt>
                <c:pt idx="3">
                  <c:v>8.962264150943397E-2</c:v>
                </c:pt>
              </c:numCache>
            </c:numRef>
          </c:val>
        </c:ser>
        <c:ser>
          <c:idx val="2"/>
          <c:order val="2"/>
          <c:tx>
            <c:strRef>
              <c:f>'[EE Profile March 2020.xlsx]EE Status'!$D$27</c:f>
              <c:strCache>
                <c:ptCount val="1"/>
                <c:pt idx="0">
                  <c:v>Variance </c:v>
                </c:pt>
              </c:strCache>
            </c:strRef>
          </c:tx>
          <c:spPr>
            <a:solidFill>
              <a:schemeClr val="accent3"/>
            </a:solidFill>
            <a:ln>
              <a:noFill/>
            </a:ln>
            <a:effectLst/>
            <a:sp3d/>
          </c:spPr>
          <c:invertIfNegative val="0"/>
          <c:cat>
            <c:strRef>
              <c:f>'[EE Profile March 2020.xlsx]EE Status'!$A$28:$A$31</c:f>
              <c:strCache>
                <c:ptCount val="4"/>
                <c:pt idx="0">
                  <c:v>Africans </c:v>
                </c:pt>
                <c:pt idx="1">
                  <c:v>Coloured</c:v>
                </c:pt>
                <c:pt idx="2">
                  <c:v>Indian</c:v>
                </c:pt>
                <c:pt idx="3">
                  <c:v>White </c:v>
                </c:pt>
              </c:strCache>
            </c:strRef>
          </c:cat>
          <c:val>
            <c:numRef>
              <c:f>'[EE Profile March 2020.xlsx]EE Status'!$D$28:$D$31</c:f>
              <c:numCache>
                <c:formatCode>0.0%</c:formatCode>
                <c:ptCount val="4"/>
                <c:pt idx="0">
                  <c:v>3.7320754716981153E-2</c:v>
                </c:pt>
                <c:pt idx="1">
                  <c:v>-4.8113207547169821E-2</c:v>
                </c:pt>
                <c:pt idx="2">
                  <c:v>2.0169811320754717E-2</c:v>
                </c:pt>
                <c:pt idx="3">
                  <c:v>-9.3773584905660345E-3</c:v>
                </c:pt>
              </c:numCache>
            </c:numRef>
          </c:val>
        </c:ser>
        <c:dLbls>
          <c:showLegendKey val="0"/>
          <c:showVal val="0"/>
          <c:showCatName val="0"/>
          <c:showSerName val="0"/>
          <c:showPercent val="0"/>
          <c:showBubbleSize val="0"/>
        </c:dLbls>
        <c:gapWidth val="150"/>
        <c:shape val="box"/>
        <c:axId val="-346913424"/>
        <c:axId val="-346912336"/>
        <c:axId val="0"/>
      </c:bar3DChart>
      <c:catAx>
        <c:axId val="-346913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46912336"/>
        <c:crosses val="autoZero"/>
        <c:auto val="1"/>
        <c:lblAlgn val="ctr"/>
        <c:lblOffset val="100"/>
        <c:noMultiLvlLbl val="0"/>
      </c:catAx>
      <c:valAx>
        <c:axId val="-346912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46913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solidFill>
      <a:schemeClr val="accent6">
        <a:lumMod val="20000"/>
        <a:lumOff val="80000"/>
      </a:schemeClr>
    </a:solidFill>
    <a:ln>
      <a:noFill/>
    </a:ln>
    <a:effectLst/>
  </c:spPr>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'[EE Profile March 2020.xlsx]EE Status'!$G$27</c:f>
              <c:strCache>
                <c:ptCount val="1"/>
                <c:pt idx="0">
                  <c:v>Target</c:v>
                </c:pt>
              </c:strCache>
            </c:strRef>
          </c:tx>
          <c:spPr>
            <a:solidFill>
              <a:schemeClr val="accent1"/>
            </a:solidFill>
            <a:ln>
              <a:noFill/>
            </a:ln>
            <a:effectLst/>
          </c:spPr>
          <c:invertIfNegative val="0"/>
          <c:cat>
            <c:strRef>
              <c:f>'[EE Profile March 2020.xlsx]EE Status'!$F$28:$F$31</c:f>
              <c:strCache>
                <c:ptCount val="4"/>
                <c:pt idx="0">
                  <c:v>MALE</c:v>
                </c:pt>
                <c:pt idx="1">
                  <c:v>FEMALE</c:v>
                </c:pt>
                <c:pt idx="2">
                  <c:v>PWD</c:v>
                </c:pt>
                <c:pt idx="3">
                  <c:v>YOUTH</c:v>
                </c:pt>
              </c:strCache>
            </c:strRef>
          </c:cat>
          <c:val>
            <c:numRef>
              <c:f>'[EE Profile March 2020.xlsx]EE Status'!$G$28:$G$31</c:f>
              <c:numCache>
                <c:formatCode>0.0%</c:formatCode>
                <c:ptCount val="4"/>
                <c:pt idx="0">
                  <c:v>0.45</c:v>
                </c:pt>
                <c:pt idx="1">
                  <c:v>0.55000000000000004</c:v>
                </c:pt>
                <c:pt idx="2" formatCode="0.00%">
                  <c:v>0.03</c:v>
                </c:pt>
                <c:pt idx="3">
                  <c:v>0.3</c:v>
                </c:pt>
              </c:numCache>
            </c:numRef>
          </c:val>
        </c:ser>
        <c:ser>
          <c:idx val="1"/>
          <c:order val="1"/>
          <c:tx>
            <c:strRef>
              <c:f>'[EE Profile March 2020.xlsx]EE Status'!$H$27</c:f>
              <c:strCache>
                <c:ptCount val="1"/>
                <c:pt idx="0">
                  <c:v>Current</c:v>
                </c:pt>
              </c:strCache>
            </c:strRef>
          </c:tx>
          <c:spPr>
            <a:solidFill>
              <a:schemeClr val="accent2"/>
            </a:solidFill>
            <a:ln>
              <a:noFill/>
            </a:ln>
            <a:effectLst/>
          </c:spPr>
          <c:invertIfNegative val="0"/>
          <c:cat>
            <c:strRef>
              <c:f>'[EE Profile March 2020.xlsx]EE Status'!$F$28:$F$31</c:f>
              <c:strCache>
                <c:ptCount val="4"/>
                <c:pt idx="0">
                  <c:v>MALE</c:v>
                </c:pt>
                <c:pt idx="1">
                  <c:v>FEMALE</c:v>
                </c:pt>
                <c:pt idx="2">
                  <c:v>PWD</c:v>
                </c:pt>
                <c:pt idx="3">
                  <c:v>YOUTH</c:v>
                </c:pt>
              </c:strCache>
            </c:strRef>
          </c:cat>
          <c:val>
            <c:numRef>
              <c:f>'[EE Profile March 2020.xlsx]EE Status'!$H$28:$H$31</c:f>
              <c:numCache>
                <c:formatCode>0.0%</c:formatCode>
                <c:ptCount val="4"/>
                <c:pt idx="0">
                  <c:v>0.42452830188679241</c:v>
                </c:pt>
                <c:pt idx="1">
                  <c:v>0.57547169811320753</c:v>
                </c:pt>
                <c:pt idx="2" formatCode="0.00%">
                  <c:v>2.8301886792452831E-2</c:v>
                </c:pt>
                <c:pt idx="3">
                  <c:v>0.24528301886792453</c:v>
                </c:pt>
              </c:numCache>
            </c:numRef>
          </c:val>
        </c:ser>
        <c:ser>
          <c:idx val="2"/>
          <c:order val="2"/>
          <c:tx>
            <c:strRef>
              <c:f>'[EE Profile March 2020.xlsx]EE Status'!$I$27</c:f>
              <c:strCache>
                <c:ptCount val="1"/>
                <c:pt idx="0">
                  <c:v>Variance</c:v>
                </c:pt>
              </c:strCache>
            </c:strRef>
          </c:tx>
          <c:spPr>
            <a:solidFill>
              <a:schemeClr val="accent3"/>
            </a:solidFill>
            <a:ln>
              <a:noFill/>
            </a:ln>
            <a:effectLst/>
          </c:spPr>
          <c:invertIfNegative val="0"/>
          <c:cat>
            <c:strRef>
              <c:f>'[EE Profile March 2020.xlsx]EE Status'!$F$28:$F$31</c:f>
              <c:strCache>
                <c:ptCount val="4"/>
                <c:pt idx="0">
                  <c:v>MALE</c:v>
                </c:pt>
                <c:pt idx="1">
                  <c:v>FEMALE</c:v>
                </c:pt>
                <c:pt idx="2">
                  <c:v>PWD</c:v>
                </c:pt>
                <c:pt idx="3">
                  <c:v>YOUTH</c:v>
                </c:pt>
              </c:strCache>
            </c:strRef>
          </c:cat>
          <c:val>
            <c:numRef>
              <c:f>'[EE Profile March 2020.xlsx]EE Status'!$I$28:$I$31</c:f>
              <c:numCache>
                <c:formatCode>0.0%</c:formatCode>
                <c:ptCount val="4"/>
                <c:pt idx="0">
                  <c:v>-2.5471698113207597E-2</c:v>
                </c:pt>
                <c:pt idx="1">
                  <c:v>2.5471698113207486E-2</c:v>
                </c:pt>
                <c:pt idx="2" formatCode="0.00%">
                  <c:v>-1.698113207547168E-3</c:v>
                </c:pt>
                <c:pt idx="3" formatCode="0.00%">
                  <c:v>-5.471698113207546E-2</c:v>
                </c:pt>
              </c:numCache>
            </c:numRef>
          </c:val>
        </c:ser>
        <c:dLbls>
          <c:showLegendKey val="0"/>
          <c:showVal val="0"/>
          <c:showCatName val="0"/>
          <c:showSerName val="0"/>
          <c:showPercent val="0"/>
          <c:showBubbleSize val="0"/>
        </c:dLbls>
        <c:gapWidth val="219"/>
        <c:axId val="-36009472"/>
        <c:axId val="-36010016"/>
      </c:barChart>
      <c:catAx>
        <c:axId val="-3600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6010016"/>
        <c:crosses val="autoZero"/>
        <c:auto val="1"/>
        <c:lblAlgn val="ctr"/>
        <c:lblOffset val="100"/>
        <c:noMultiLvlLbl val="0"/>
      </c:catAx>
      <c:valAx>
        <c:axId val="-36010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6009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solidFill>
      <a:schemeClr val="accent3">
        <a:lumMod val="20000"/>
        <a:lumOff val="80000"/>
      </a:schemeClr>
    </a:solidFill>
    <a:ln>
      <a:noFill/>
    </a:ln>
    <a:effectLst/>
  </c:spPr>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D5864-97CC-42F2-880A-3BC65D48FA63}" type="doc">
      <dgm:prSet loTypeId="urn:microsoft.com/office/officeart/2011/layout/HexagonRadial" loCatId="cycle" qsTypeId="urn:microsoft.com/office/officeart/2005/8/quickstyle/3d1" qsCatId="3D" csTypeId="urn:microsoft.com/office/officeart/2005/8/colors/colorful3" csCatId="colorful" phldr="1"/>
      <dgm:spPr/>
      <dgm:t>
        <a:bodyPr/>
        <a:lstStyle/>
        <a:p>
          <a:endParaRPr lang="en-US"/>
        </a:p>
      </dgm:t>
    </dgm:pt>
    <dgm:pt modelId="{4D973FEA-3DA8-4F24-9F54-F85DB14D3831}">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NSG </a:t>
          </a:r>
        </a:p>
        <a:p>
          <a:r>
            <a:rPr lang="en-US" sz="1400" dirty="0" smtClean="0">
              <a:latin typeface="Tahoma" panose="020B0604030504040204" pitchFamily="34" charset="0"/>
              <a:ea typeface="Tahoma" panose="020B0604030504040204" pitchFamily="34" charset="0"/>
              <a:cs typeface="Tahoma" panose="020B0604030504040204" pitchFamily="34" charset="0"/>
            </a:rPr>
            <a:t>Mandate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6EFB29C1-5F00-4CB3-AAE1-B823F21AB422}" type="parTrans" cxnId="{C71E6EA1-02BE-40AB-A6B5-27B480F9573C}">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A3DF392-0EA2-484D-AD47-57E8998C8FDF}" type="sibTrans" cxnId="{C71E6EA1-02BE-40AB-A6B5-27B480F9573C}">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FF7BE7E-17BA-4F3E-802F-D578283DDEBE}">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1. Provide education &amp; training (individual)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E2164895-4380-4057-B072-462CB6D28C3D}" type="parTrans" cxnId="{BD6145F4-406F-4EE7-98BB-5BDD3372A237}">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954F7C0-0BA4-4F33-8382-349307D2E488}" type="sibTrans" cxnId="{BD6145F4-406F-4EE7-98BB-5BDD3372A237}">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493D8DE-8811-4E03-A659-B77544E16DD1}">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3. Foster collaboration</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4179B224-7322-49BE-9A44-B5C59D0DFC36}" type="parTrans" cxnId="{96CAD06D-0E20-4024-A112-B6C0497F45E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BA7E80FE-BB17-43B6-A3AC-BFDEEE35414D}" type="sibTrans" cxnId="{96CAD06D-0E20-4024-A112-B6C0497F45E4}">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B2A288B7-3C9D-4CAE-8468-8DB4DA8747DE}">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4. Offer qualifications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CC7E5766-51DE-4649-8A68-737B421E0A16}" type="parTrans" cxnId="{2DB1125D-BDF9-4AAF-A72D-7DAD3196EB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AAF5CC44-CFB6-4968-9604-AB89B38AB207}" type="sibTrans" cxnId="{2DB1125D-BDF9-4AAF-A72D-7DAD3196EB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57E0A98-CCC1-4020-8ADE-900FF7BBAA25}">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5. Three spheres of government, SOEs, organs of state</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82C088EE-D77B-428A-8470-7BD424C365F0}" type="parTrans" cxnId="{EE29CF3A-8740-48E4-8DFE-B243B37B5FB2}">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99576C9-0394-439A-81D2-C4399DB61BB0}" type="sibTrans" cxnId="{EE29CF3A-8740-48E4-8DFE-B243B37B5FB2}">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D90B3538-3F3A-415F-B1CB-A9B8A1B4A82C}">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6. Conduct training, examinations or tests  (pre-requisites)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A05136F7-C618-4F71-BAEB-FD34E8474715}" type="parTrans" cxnId="{80B8D0E4-23A6-431F-9ABD-6692AB7C779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4E4A717E-0449-4CA2-83E6-B5DEBE72C638}" type="sibTrans" cxnId="{80B8D0E4-23A6-431F-9ABD-6692AB7C779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65F69E2-12C8-4681-A206-996DDD00F7A7}">
      <dgm:prSet phldrT="[Text]" custT="1"/>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9B84F82B-3789-49DC-B8F8-359203C93752}" type="parTrans" cxnId="{F93B9064-B243-4FC5-9FA1-90646153FC43}">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880BBEA-CFF2-4C46-BA7F-0D1D59DF0C90}" type="sibTrans" cxnId="{F93B9064-B243-4FC5-9FA1-90646153FC43}">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C79E9BC-F450-468E-9052-54DC8022C92A}">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2. Support development (institutional)</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0DB4546F-D62B-4624-9639-ECACD41D300C}" type="parTrans" cxnId="{11BAD456-A153-435E-9C8F-10BFD142E8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80D98EC-1D22-435E-AA53-9DCE00BA06B7}" type="sibTrans" cxnId="{11BAD456-A153-435E-9C8F-10BFD142E8A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819A7C0F-9AF9-4AB7-8E9E-AAB867A95268}" type="pres">
      <dgm:prSet presAssocID="{388D5864-97CC-42F2-880A-3BC65D48FA63}" presName="Name0" presStyleCnt="0">
        <dgm:presLayoutVars>
          <dgm:chMax val="1"/>
          <dgm:chPref val="1"/>
          <dgm:dir/>
          <dgm:animOne val="branch"/>
          <dgm:animLvl val="lvl"/>
        </dgm:presLayoutVars>
      </dgm:prSet>
      <dgm:spPr/>
      <dgm:t>
        <a:bodyPr/>
        <a:lstStyle/>
        <a:p>
          <a:endParaRPr lang="en-US"/>
        </a:p>
      </dgm:t>
    </dgm:pt>
    <dgm:pt modelId="{02EC0FBB-4F82-4012-B755-642F3D49D187}" type="pres">
      <dgm:prSet presAssocID="{4D973FEA-3DA8-4F24-9F54-F85DB14D3831}" presName="Parent" presStyleLbl="node0" presStyleIdx="0" presStyleCnt="1">
        <dgm:presLayoutVars>
          <dgm:chMax val="6"/>
          <dgm:chPref val="6"/>
        </dgm:presLayoutVars>
      </dgm:prSet>
      <dgm:spPr/>
      <dgm:t>
        <a:bodyPr/>
        <a:lstStyle/>
        <a:p>
          <a:endParaRPr lang="en-US"/>
        </a:p>
      </dgm:t>
    </dgm:pt>
    <dgm:pt modelId="{65F89D03-CF2A-473B-B0A8-B93CFA758A18}" type="pres">
      <dgm:prSet presAssocID="{EFF7BE7E-17BA-4F3E-802F-D578283DDEBE}" presName="Accent1" presStyleCnt="0"/>
      <dgm:spPr/>
      <dgm:t>
        <a:bodyPr/>
        <a:lstStyle/>
        <a:p>
          <a:endParaRPr lang="en-US"/>
        </a:p>
      </dgm:t>
    </dgm:pt>
    <dgm:pt modelId="{4EAF5B98-9F33-4BF2-A7EE-C00C79B9BD06}" type="pres">
      <dgm:prSet presAssocID="{EFF7BE7E-17BA-4F3E-802F-D578283DDEBE}" presName="Accent" presStyleLbl="bgShp" presStyleIdx="0" presStyleCnt="6"/>
      <dgm:spPr/>
      <dgm:t>
        <a:bodyPr/>
        <a:lstStyle/>
        <a:p>
          <a:endParaRPr lang="en-US"/>
        </a:p>
      </dgm:t>
    </dgm:pt>
    <dgm:pt modelId="{6CAB5E8E-CA1B-4DC1-86F6-6B2B4AE0AE10}" type="pres">
      <dgm:prSet presAssocID="{EFF7BE7E-17BA-4F3E-802F-D578283DDEBE}" presName="Child1" presStyleLbl="node1" presStyleIdx="0" presStyleCnt="6" custScaleX="136861">
        <dgm:presLayoutVars>
          <dgm:chMax val="0"/>
          <dgm:chPref val="0"/>
          <dgm:bulletEnabled val="1"/>
        </dgm:presLayoutVars>
      </dgm:prSet>
      <dgm:spPr/>
      <dgm:t>
        <a:bodyPr/>
        <a:lstStyle/>
        <a:p>
          <a:endParaRPr lang="en-US"/>
        </a:p>
      </dgm:t>
    </dgm:pt>
    <dgm:pt modelId="{A2A39656-ED4D-412A-B5C0-3D94C8CC590D}" type="pres">
      <dgm:prSet presAssocID="{8C79E9BC-F450-468E-9052-54DC8022C92A}" presName="Accent2" presStyleCnt="0"/>
      <dgm:spPr/>
    </dgm:pt>
    <dgm:pt modelId="{C38B2BA8-4E0A-433D-A30D-3B54ED77965E}" type="pres">
      <dgm:prSet presAssocID="{8C79E9BC-F450-468E-9052-54DC8022C92A}" presName="Accent" presStyleLbl="bgShp" presStyleIdx="1" presStyleCnt="6"/>
      <dgm:spPr/>
    </dgm:pt>
    <dgm:pt modelId="{B9ECD996-011C-46C4-8300-DA12528CF453}" type="pres">
      <dgm:prSet presAssocID="{8C79E9BC-F450-468E-9052-54DC8022C92A}" presName="Child2" presStyleLbl="node1" presStyleIdx="1" presStyleCnt="6" custScaleX="131785" custLinFactNeighborX="17987" custLinFactNeighborY="4905">
        <dgm:presLayoutVars>
          <dgm:chMax val="0"/>
          <dgm:chPref val="0"/>
          <dgm:bulletEnabled val="1"/>
        </dgm:presLayoutVars>
      </dgm:prSet>
      <dgm:spPr/>
      <dgm:t>
        <a:bodyPr/>
        <a:lstStyle/>
        <a:p>
          <a:endParaRPr lang="en-US"/>
        </a:p>
      </dgm:t>
    </dgm:pt>
    <dgm:pt modelId="{77FE9499-4A54-4120-879E-A0BA8265912A}" type="pres">
      <dgm:prSet presAssocID="{7493D8DE-8811-4E03-A659-B77544E16DD1}" presName="Accent3" presStyleCnt="0"/>
      <dgm:spPr/>
    </dgm:pt>
    <dgm:pt modelId="{4E5FD8FC-9701-42FA-84AC-0249361993EC}" type="pres">
      <dgm:prSet presAssocID="{7493D8DE-8811-4E03-A659-B77544E16DD1}" presName="Accent" presStyleLbl="bgShp" presStyleIdx="2" presStyleCnt="6"/>
      <dgm:spPr/>
      <dgm:t>
        <a:bodyPr/>
        <a:lstStyle/>
        <a:p>
          <a:endParaRPr lang="en-US"/>
        </a:p>
      </dgm:t>
    </dgm:pt>
    <dgm:pt modelId="{6F6269E2-F558-45AD-A4B4-F506DC4CC11D}" type="pres">
      <dgm:prSet presAssocID="{7493D8DE-8811-4E03-A659-B77544E16DD1}" presName="Child3" presStyleLbl="node1" presStyleIdx="2" presStyleCnt="6" custScaleX="140902" custLinFactNeighborX="27931" custLinFactNeighborY="-5451">
        <dgm:presLayoutVars>
          <dgm:chMax val="0"/>
          <dgm:chPref val="0"/>
          <dgm:bulletEnabled val="1"/>
        </dgm:presLayoutVars>
      </dgm:prSet>
      <dgm:spPr/>
      <dgm:t>
        <a:bodyPr/>
        <a:lstStyle/>
        <a:p>
          <a:endParaRPr lang="en-US"/>
        </a:p>
      </dgm:t>
    </dgm:pt>
    <dgm:pt modelId="{71C85029-935E-48F4-9E90-E0FC1453AB5E}" type="pres">
      <dgm:prSet presAssocID="{B2A288B7-3C9D-4CAE-8468-8DB4DA8747DE}" presName="Accent4" presStyleCnt="0"/>
      <dgm:spPr/>
    </dgm:pt>
    <dgm:pt modelId="{B12BAC26-5AB3-473E-BE6B-75A11214CC79}" type="pres">
      <dgm:prSet presAssocID="{B2A288B7-3C9D-4CAE-8468-8DB4DA8747DE}" presName="Accent" presStyleLbl="bgShp" presStyleIdx="3" presStyleCnt="6"/>
      <dgm:spPr/>
      <dgm:t>
        <a:bodyPr/>
        <a:lstStyle/>
        <a:p>
          <a:endParaRPr lang="en-US"/>
        </a:p>
      </dgm:t>
    </dgm:pt>
    <dgm:pt modelId="{30D5A55F-F704-429F-ADE5-7299CF4ED48F}" type="pres">
      <dgm:prSet presAssocID="{B2A288B7-3C9D-4CAE-8468-8DB4DA8747DE}" presName="Child4" presStyleLbl="node1" presStyleIdx="3" presStyleCnt="6" custScaleX="148161" custLinFactNeighborX="-712" custLinFactNeighborY="-375">
        <dgm:presLayoutVars>
          <dgm:chMax val="0"/>
          <dgm:chPref val="0"/>
          <dgm:bulletEnabled val="1"/>
        </dgm:presLayoutVars>
      </dgm:prSet>
      <dgm:spPr/>
      <dgm:t>
        <a:bodyPr/>
        <a:lstStyle/>
        <a:p>
          <a:endParaRPr lang="en-US"/>
        </a:p>
      </dgm:t>
    </dgm:pt>
    <dgm:pt modelId="{181385AD-EE55-452F-9CB8-5FC13B468979}" type="pres">
      <dgm:prSet presAssocID="{757E0A98-CCC1-4020-8ADE-900FF7BBAA25}" presName="Accent5" presStyleCnt="0"/>
      <dgm:spPr/>
    </dgm:pt>
    <dgm:pt modelId="{689D971D-C51F-42FE-8B6D-82B123CAC9DD}" type="pres">
      <dgm:prSet presAssocID="{757E0A98-CCC1-4020-8ADE-900FF7BBAA25}" presName="Accent" presStyleLbl="bgShp" presStyleIdx="4" presStyleCnt="6"/>
      <dgm:spPr/>
      <dgm:t>
        <a:bodyPr/>
        <a:lstStyle/>
        <a:p>
          <a:endParaRPr lang="en-US"/>
        </a:p>
      </dgm:t>
    </dgm:pt>
    <dgm:pt modelId="{6CAED95A-5CBE-4402-AD3C-CFAE6146B3DB}" type="pres">
      <dgm:prSet presAssocID="{757E0A98-CCC1-4020-8ADE-900FF7BBAA25}" presName="Child5" presStyleLbl="node1" presStyleIdx="4" presStyleCnt="6" custScaleX="141802" custLinFactNeighborX="-27054" custLinFactNeighborY="-6625">
        <dgm:presLayoutVars>
          <dgm:chMax val="0"/>
          <dgm:chPref val="0"/>
          <dgm:bulletEnabled val="1"/>
        </dgm:presLayoutVars>
      </dgm:prSet>
      <dgm:spPr/>
      <dgm:t>
        <a:bodyPr/>
        <a:lstStyle/>
        <a:p>
          <a:endParaRPr lang="en-US"/>
        </a:p>
      </dgm:t>
    </dgm:pt>
    <dgm:pt modelId="{9C0E7DBA-8E63-46B5-A1FB-FF985A24CC55}" type="pres">
      <dgm:prSet presAssocID="{D90B3538-3F3A-415F-B1CB-A9B8A1B4A82C}" presName="Accent6" presStyleCnt="0"/>
      <dgm:spPr/>
    </dgm:pt>
    <dgm:pt modelId="{241E7952-610E-4B64-880D-39BAAC788888}" type="pres">
      <dgm:prSet presAssocID="{D90B3538-3F3A-415F-B1CB-A9B8A1B4A82C}" presName="Accent" presStyleLbl="bgShp" presStyleIdx="5" presStyleCnt="6"/>
      <dgm:spPr/>
      <dgm:t>
        <a:bodyPr/>
        <a:lstStyle/>
        <a:p>
          <a:endParaRPr lang="en-US"/>
        </a:p>
      </dgm:t>
    </dgm:pt>
    <dgm:pt modelId="{B8142A82-0CE2-453F-871C-28AAEA93F465}" type="pres">
      <dgm:prSet presAssocID="{D90B3538-3F3A-415F-B1CB-A9B8A1B4A82C}" presName="Child6" presStyleLbl="node1" presStyleIdx="5" presStyleCnt="6" custScaleX="142898" custScaleY="108225" custLinFactNeighborX="-21997" custLinFactNeighborY="-169">
        <dgm:presLayoutVars>
          <dgm:chMax val="0"/>
          <dgm:chPref val="0"/>
          <dgm:bulletEnabled val="1"/>
        </dgm:presLayoutVars>
      </dgm:prSet>
      <dgm:spPr/>
      <dgm:t>
        <a:bodyPr/>
        <a:lstStyle/>
        <a:p>
          <a:endParaRPr lang="en-US"/>
        </a:p>
      </dgm:t>
    </dgm:pt>
  </dgm:ptLst>
  <dgm:cxnLst>
    <dgm:cxn modelId="{CE759BF6-F978-446E-A7A3-DA252748FD34}" type="presOf" srcId="{EFF7BE7E-17BA-4F3E-802F-D578283DDEBE}" destId="{6CAB5E8E-CA1B-4DC1-86F6-6B2B4AE0AE10}" srcOrd="0" destOrd="0" presId="urn:microsoft.com/office/officeart/2011/layout/HexagonRadial"/>
    <dgm:cxn modelId="{EE29CF3A-8740-48E4-8DFE-B243B37B5FB2}" srcId="{4D973FEA-3DA8-4F24-9F54-F85DB14D3831}" destId="{757E0A98-CCC1-4020-8ADE-900FF7BBAA25}" srcOrd="4" destOrd="0" parTransId="{82C088EE-D77B-428A-8470-7BD424C365F0}" sibTransId="{099576C9-0394-439A-81D2-C4399DB61BB0}"/>
    <dgm:cxn modelId="{11BAD456-A153-435E-9C8F-10BFD142E8AD}" srcId="{4D973FEA-3DA8-4F24-9F54-F85DB14D3831}" destId="{8C79E9BC-F450-468E-9052-54DC8022C92A}" srcOrd="1" destOrd="0" parTransId="{0DB4546F-D62B-4624-9639-ECACD41D300C}" sibTransId="{080D98EC-1D22-435E-AA53-9DCE00BA06B7}"/>
    <dgm:cxn modelId="{B9698A3C-E72D-4EAC-8A1A-1BAD2DF65D0F}" type="presOf" srcId="{4D973FEA-3DA8-4F24-9F54-F85DB14D3831}" destId="{02EC0FBB-4F82-4012-B755-642F3D49D187}" srcOrd="0" destOrd="0" presId="urn:microsoft.com/office/officeart/2011/layout/HexagonRadial"/>
    <dgm:cxn modelId="{BD6145F4-406F-4EE7-98BB-5BDD3372A237}" srcId="{4D973FEA-3DA8-4F24-9F54-F85DB14D3831}" destId="{EFF7BE7E-17BA-4F3E-802F-D578283DDEBE}" srcOrd="0" destOrd="0" parTransId="{E2164895-4380-4057-B072-462CB6D28C3D}" sibTransId="{2954F7C0-0BA4-4F33-8382-349307D2E488}"/>
    <dgm:cxn modelId="{C71E6EA1-02BE-40AB-A6B5-27B480F9573C}" srcId="{388D5864-97CC-42F2-880A-3BC65D48FA63}" destId="{4D973FEA-3DA8-4F24-9F54-F85DB14D3831}" srcOrd="0" destOrd="0" parTransId="{6EFB29C1-5F00-4CB3-AAE1-B823F21AB422}" sibTransId="{5A3DF392-0EA2-484D-AD47-57E8998C8FDF}"/>
    <dgm:cxn modelId="{2DB1125D-BDF9-4AAF-A72D-7DAD3196EBAD}" srcId="{4D973FEA-3DA8-4F24-9F54-F85DB14D3831}" destId="{B2A288B7-3C9D-4CAE-8468-8DB4DA8747DE}" srcOrd="3" destOrd="0" parTransId="{CC7E5766-51DE-4649-8A68-737B421E0A16}" sibTransId="{AAF5CC44-CFB6-4968-9604-AB89B38AB207}"/>
    <dgm:cxn modelId="{F85F9721-7F8E-40DC-8BA7-8F230DA294CC}" type="presOf" srcId="{D90B3538-3F3A-415F-B1CB-A9B8A1B4A82C}" destId="{B8142A82-0CE2-453F-871C-28AAEA93F465}" srcOrd="0" destOrd="0" presId="urn:microsoft.com/office/officeart/2011/layout/HexagonRadial"/>
    <dgm:cxn modelId="{7733BC74-9EE9-4647-A664-9649C9325303}" type="presOf" srcId="{388D5864-97CC-42F2-880A-3BC65D48FA63}" destId="{819A7C0F-9AF9-4AB7-8E9E-AAB867A95268}" srcOrd="0" destOrd="0" presId="urn:microsoft.com/office/officeart/2011/layout/HexagonRadial"/>
    <dgm:cxn modelId="{7AA61982-BAAD-4D45-B2FE-8389B43093EA}" type="presOf" srcId="{7493D8DE-8811-4E03-A659-B77544E16DD1}" destId="{6F6269E2-F558-45AD-A4B4-F506DC4CC11D}" srcOrd="0" destOrd="0" presId="urn:microsoft.com/office/officeart/2011/layout/HexagonRadial"/>
    <dgm:cxn modelId="{DFCBAEE5-400C-4894-B7B9-8CA04FE8693A}" type="presOf" srcId="{8C79E9BC-F450-468E-9052-54DC8022C92A}" destId="{B9ECD996-011C-46C4-8300-DA12528CF453}" srcOrd="0" destOrd="0" presId="urn:microsoft.com/office/officeart/2011/layout/HexagonRadial"/>
    <dgm:cxn modelId="{5B18E501-FA4A-4549-81AC-A3EC016D9218}" type="presOf" srcId="{757E0A98-CCC1-4020-8ADE-900FF7BBAA25}" destId="{6CAED95A-5CBE-4402-AD3C-CFAE6146B3DB}" srcOrd="0" destOrd="0" presId="urn:microsoft.com/office/officeart/2011/layout/HexagonRadial"/>
    <dgm:cxn modelId="{D5C9D414-8F71-4973-8289-469048F7F017}" type="presOf" srcId="{B2A288B7-3C9D-4CAE-8468-8DB4DA8747DE}" destId="{30D5A55F-F704-429F-ADE5-7299CF4ED48F}" srcOrd="0" destOrd="0" presId="urn:microsoft.com/office/officeart/2011/layout/HexagonRadial"/>
    <dgm:cxn modelId="{96CAD06D-0E20-4024-A112-B6C0497F45E4}" srcId="{4D973FEA-3DA8-4F24-9F54-F85DB14D3831}" destId="{7493D8DE-8811-4E03-A659-B77544E16DD1}" srcOrd="2" destOrd="0" parTransId="{4179B224-7322-49BE-9A44-B5C59D0DFC36}" sibTransId="{BA7E80FE-BB17-43B6-A3AC-BFDEEE35414D}"/>
    <dgm:cxn modelId="{F93B9064-B243-4FC5-9FA1-90646153FC43}" srcId="{4D973FEA-3DA8-4F24-9F54-F85DB14D3831}" destId="{565F69E2-12C8-4681-A206-996DDD00F7A7}" srcOrd="6" destOrd="0" parTransId="{9B84F82B-3789-49DC-B8F8-359203C93752}" sibTransId="{E880BBEA-CFF2-4C46-BA7F-0D1D59DF0C90}"/>
    <dgm:cxn modelId="{80B8D0E4-23A6-431F-9ABD-6692AB7C7799}" srcId="{4D973FEA-3DA8-4F24-9F54-F85DB14D3831}" destId="{D90B3538-3F3A-415F-B1CB-A9B8A1B4A82C}" srcOrd="5" destOrd="0" parTransId="{A05136F7-C618-4F71-BAEB-FD34E8474715}" sibTransId="{4E4A717E-0449-4CA2-83E6-B5DEBE72C638}"/>
    <dgm:cxn modelId="{816AFCEE-E88D-4B5C-9243-FA87E23B16A0}" type="presParOf" srcId="{819A7C0F-9AF9-4AB7-8E9E-AAB867A95268}" destId="{02EC0FBB-4F82-4012-B755-642F3D49D187}" srcOrd="0" destOrd="0" presId="urn:microsoft.com/office/officeart/2011/layout/HexagonRadial"/>
    <dgm:cxn modelId="{8DAC50ED-2273-48C7-997A-92E0814BF77F}" type="presParOf" srcId="{819A7C0F-9AF9-4AB7-8E9E-AAB867A95268}" destId="{65F89D03-CF2A-473B-B0A8-B93CFA758A18}" srcOrd="1" destOrd="0" presId="urn:microsoft.com/office/officeart/2011/layout/HexagonRadial"/>
    <dgm:cxn modelId="{592AA885-E2CE-4209-B266-87E7FDEB95F2}" type="presParOf" srcId="{65F89D03-CF2A-473B-B0A8-B93CFA758A18}" destId="{4EAF5B98-9F33-4BF2-A7EE-C00C79B9BD06}" srcOrd="0" destOrd="0" presId="urn:microsoft.com/office/officeart/2011/layout/HexagonRadial"/>
    <dgm:cxn modelId="{A746C90E-DEFA-4308-8FC3-8688FDD891A8}" type="presParOf" srcId="{819A7C0F-9AF9-4AB7-8E9E-AAB867A95268}" destId="{6CAB5E8E-CA1B-4DC1-86F6-6B2B4AE0AE10}" srcOrd="2" destOrd="0" presId="urn:microsoft.com/office/officeart/2011/layout/HexagonRadial"/>
    <dgm:cxn modelId="{A3ABB5CA-A0B0-4EF1-981E-D9A2970D2CA3}" type="presParOf" srcId="{819A7C0F-9AF9-4AB7-8E9E-AAB867A95268}" destId="{A2A39656-ED4D-412A-B5C0-3D94C8CC590D}" srcOrd="3" destOrd="0" presId="urn:microsoft.com/office/officeart/2011/layout/HexagonRadial"/>
    <dgm:cxn modelId="{C1DB1B29-BF66-43E2-A77B-4E8DC1D1635F}" type="presParOf" srcId="{A2A39656-ED4D-412A-B5C0-3D94C8CC590D}" destId="{C38B2BA8-4E0A-433D-A30D-3B54ED77965E}" srcOrd="0" destOrd="0" presId="urn:microsoft.com/office/officeart/2011/layout/HexagonRadial"/>
    <dgm:cxn modelId="{0780A672-5B06-4110-B63E-F7F36E7C344C}" type="presParOf" srcId="{819A7C0F-9AF9-4AB7-8E9E-AAB867A95268}" destId="{B9ECD996-011C-46C4-8300-DA12528CF453}" srcOrd="4" destOrd="0" presId="urn:microsoft.com/office/officeart/2011/layout/HexagonRadial"/>
    <dgm:cxn modelId="{80FC3F45-16C4-43E6-B078-90BC7B2BC1BA}" type="presParOf" srcId="{819A7C0F-9AF9-4AB7-8E9E-AAB867A95268}" destId="{77FE9499-4A54-4120-879E-A0BA8265912A}" srcOrd="5" destOrd="0" presId="urn:microsoft.com/office/officeart/2011/layout/HexagonRadial"/>
    <dgm:cxn modelId="{30F4F9D3-A2F7-420D-B77D-ABD9AAB78CA2}" type="presParOf" srcId="{77FE9499-4A54-4120-879E-A0BA8265912A}" destId="{4E5FD8FC-9701-42FA-84AC-0249361993EC}" srcOrd="0" destOrd="0" presId="urn:microsoft.com/office/officeart/2011/layout/HexagonRadial"/>
    <dgm:cxn modelId="{CC6DC29A-2FC3-4B9E-8A1C-B9C29C460707}" type="presParOf" srcId="{819A7C0F-9AF9-4AB7-8E9E-AAB867A95268}" destId="{6F6269E2-F558-45AD-A4B4-F506DC4CC11D}" srcOrd="6" destOrd="0" presId="urn:microsoft.com/office/officeart/2011/layout/HexagonRadial"/>
    <dgm:cxn modelId="{30577569-9833-45BE-A633-18390C82CD9E}" type="presParOf" srcId="{819A7C0F-9AF9-4AB7-8E9E-AAB867A95268}" destId="{71C85029-935E-48F4-9E90-E0FC1453AB5E}" srcOrd="7" destOrd="0" presId="urn:microsoft.com/office/officeart/2011/layout/HexagonRadial"/>
    <dgm:cxn modelId="{0C3F2465-87C8-4E1C-B871-EBD29029D669}" type="presParOf" srcId="{71C85029-935E-48F4-9E90-E0FC1453AB5E}" destId="{B12BAC26-5AB3-473E-BE6B-75A11214CC79}" srcOrd="0" destOrd="0" presId="urn:microsoft.com/office/officeart/2011/layout/HexagonRadial"/>
    <dgm:cxn modelId="{A26CDE05-C5DE-4F18-A741-97487E2F130A}" type="presParOf" srcId="{819A7C0F-9AF9-4AB7-8E9E-AAB867A95268}" destId="{30D5A55F-F704-429F-ADE5-7299CF4ED48F}" srcOrd="8" destOrd="0" presId="urn:microsoft.com/office/officeart/2011/layout/HexagonRadial"/>
    <dgm:cxn modelId="{31169B42-8980-4EF5-B105-43746413E158}" type="presParOf" srcId="{819A7C0F-9AF9-4AB7-8E9E-AAB867A95268}" destId="{181385AD-EE55-452F-9CB8-5FC13B468979}" srcOrd="9" destOrd="0" presId="urn:microsoft.com/office/officeart/2011/layout/HexagonRadial"/>
    <dgm:cxn modelId="{EE6CC9BF-65BD-4ADF-9A6E-7EA6E1828D69}" type="presParOf" srcId="{181385AD-EE55-452F-9CB8-5FC13B468979}" destId="{689D971D-C51F-42FE-8B6D-82B123CAC9DD}" srcOrd="0" destOrd="0" presId="urn:microsoft.com/office/officeart/2011/layout/HexagonRadial"/>
    <dgm:cxn modelId="{5A49ACED-4964-4093-8A95-D4DFC6286881}" type="presParOf" srcId="{819A7C0F-9AF9-4AB7-8E9E-AAB867A95268}" destId="{6CAED95A-5CBE-4402-AD3C-CFAE6146B3DB}" srcOrd="10" destOrd="0" presId="urn:microsoft.com/office/officeart/2011/layout/HexagonRadial"/>
    <dgm:cxn modelId="{9E963C6A-CE23-4BB7-A110-86EB8C18C47A}" type="presParOf" srcId="{819A7C0F-9AF9-4AB7-8E9E-AAB867A95268}" destId="{9C0E7DBA-8E63-46B5-A1FB-FF985A24CC55}" srcOrd="11" destOrd="0" presId="urn:microsoft.com/office/officeart/2011/layout/HexagonRadial"/>
    <dgm:cxn modelId="{87AB8A5C-F73C-4CEB-B561-7D22E74C71C0}" type="presParOf" srcId="{9C0E7DBA-8E63-46B5-A1FB-FF985A24CC55}" destId="{241E7952-610E-4B64-880D-39BAAC788888}" srcOrd="0" destOrd="0" presId="urn:microsoft.com/office/officeart/2011/layout/HexagonRadial"/>
    <dgm:cxn modelId="{E6B15F91-845F-4549-A8D9-083C6E669923}" type="presParOf" srcId="{819A7C0F-9AF9-4AB7-8E9E-AAB867A95268}" destId="{B8142A82-0CE2-453F-871C-28AAEA93F46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58FE2-EEF1-49D4-A409-B17A23AAA32F}"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ZA"/>
        </a:p>
      </dgm:t>
    </dgm:pt>
    <dgm:pt modelId="{42B67AB5-8F64-4815-8360-DB9619521DB1}">
      <dgm:prSet phldrT="[Text]" custT="1"/>
      <dgm:spPr>
        <a:xfrm>
          <a:off x="185286" y="1585856"/>
          <a:ext cx="732724" cy="291380"/>
        </a:xfrm>
        <a:solidFill>
          <a:srgbClr val="A28E6A">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DIAGNOSIS</a:t>
          </a:r>
          <a:endParaRPr lang="en-ZA" sz="600" dirty="0">
            <a:solidFill>
              <a:sysClr val="window" lastClr="FFFFFF"/>
            </a:solidFill>
            <a:latin typeface="Calibri" panose="020F0502020204030204"/>
            <a:ea typeface="+mn-ea"/>
            <a:cs typeface="+mn-cs"/>
          </a:endParaRPr>
        </a:p>
      </dgm:t>
    </dgm:pt>
    <dgm:pt modelId="{84C683AA-2CDE-4B7C-9B0A-06109061D141}" type="parTrans" cxnId="{5B6831AC-CEF2-4BD2-BE59-2ED010B6F78A}">
      <dgm:prSet/>
      <dgm:spPr/>
      <dgm:t>
        <a:bodyPr/>
        <a:lstStyle/>
        <a:p>
          <a:endParaRPr lang="en-ZA"/>
        </a:p>
      </dgm:t>
    </dgm:pt>
    <dgm:pt modelId="{28C2A079-2387-450D-AEB5-860432938D5C}" type="sibTrans" cxnId="{5B6831AC-CEF2-4BD2-BE59-2ED010B6F78A}">
      <dgm:prSet/>
      <dgm:spPr>
        <a:xfrm>
          <a:off x="458671" y="1187988"/>
          <a:ext cx="949193" cy="949193"/>
        </a:xfrm>
        <a:solidFill>
          <a:srgbClr val="A28E6A">
            <a:hueOff val="0"/>
            <a:satOff val="0"/>
            <a:lumOff val="0"/>
            <a:alphaOff val="0"/>
          </a:srgbClr>
        </a:solidFill>
        <a:ln>
          <a:noFill/>
        </a:ln>
        <a:effectLst/>
      </dgm:spPr>
      <dgm:t>
        <a:bodyPr/>
        <a:lstStyle/>
        <a:p>
          <a:endParaRPr lang="en-ZA"/>
        </a:p>
      </dgm:t>
    </dgm:pt>
    <dgm:pt modelId="{0D9B56D3-52B1-42BA-A32E-B86E6E38B11D}">
      <dgm:prSet phldrT="[Text]" custT="1"/>
      <dgm:spPr>
        <a:xfrm>
          <a:off x="1262737" y="905968"/>
          <a:ext cx="732724" cy="291380"/>
        </a:xfrm>
        <a:solidFill>
          <a:srgbClr val="A28E6A">
            <a:hueOff val="-282838"/>
            <a:satOff val="1285"/>
            <a:lumOff val="-149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ETD CONTENT CREATION</a:t>
          </a:r>
        </a:p>
      </dgm:t>
    </dgm:pt>
    <dgm:pt modelId="{151FE1E8-0FFE-4DF6-9402-090C3492FBF1}" type="parTrans" cxnId="{C1B0D775-0023-4D85-9B1B-5E14E49912B6}">
      <dgm:prSet/>
      <dgm:spPr/>
      <dgm:t>
        <a:bodyPr/>
        <a:lstStyle/>
        <a:p>
          <a:endParaRPr lang="en-ZA"/>
        </a:p>
      </dgm:t>
    </dgm:pt>
    <dgm:pt modelId="{1BF10FC2-3904-479E-8072-68453507F2D6}" type="sibTrans" cxnId="{C1B0D775-0023-4D85-9B1B-5E14E49912B6}">
      <dgm:prSet/>
      <dgm:spPr>
        <a:xfrm>
          <a:off x="1527711" y="608779"/>
          <a:ext cx="1090623" cy="1090623"/>
        </a:xfrm>
        <a:solidFill>
          <a:srgbClr val="A28E6A">
            <a:hueOff val="-353548"/>
            <a:satOff val="1606"/>
            <a:lumOff val="-1863"/>
            <a:alphaOff val="0"/>
          </a:srgbClr>
        </a:solidFill>
        <a:ln>
          <a:noFill/>
        </a:ln>
        <a:effectLst/>
      </dgm:spPr>
      <dgm:t>
        <a:bodyPr/>
        <a:lstStyle/>
        <a:p>
          <a:endParaRPr lang="en-ZA"/>
        </a:p>
      </dgm:t>
    </dgm:pt>
    <dgm:pt modelId="{6CA21571-E7EC-426D-B7F5-971C676732AA}">
      <dgm:prSet phldrT="[Text]" custT="1"/>
      <dgm:spPr>
        <a:xfrm>
          <a:off x="1079556" y="832843"/>
          <a:ext cx="824315" cy="1117517"/>
        </a:xfrm>
        <a:solidFill>
          <a:sysClr val="window" lastClr="FFFFFF">
            <a:alpha val="90000"/>
            <a:hueOff val="0"/>
            <a:satOff val="0"/>
            <a:lumOff val="0"/>
            <a:alphaOff val="0"/>
          </a:sysClr>
        </a:solidFill>
        <a:ln w="12700" cap="flat" cmpd="sng" algn="ctr">
          <a:solidFill>
            <a:srgbClr val="A28E6A">
              <a:hueOff val="-282838"/>
              <a:satOff val="1285"/>
              <a:lumOff val="-149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Intervention Design</a:t>
          </a:r>
        </a:p>
      </dgm:t>
    </dgm:pt>
    <dgm:pt modelId="{F0C518C5-0C4F-4A94-94C9-59332FD32807}" type="parTrans" cxnId="{7442E018-BD00-4822-B2E2-6F1E9FACE89C}">
      <dgm:prSet/>
      <dgm:spPr/>
      <dgm:t>
        <a:bodyPr/>
        <a:lstStyle/>
        <a:p>
          <a:endParaRPr lang="en-ZA"/>
        </a:p>
      </dgm:t>
    </dgm:pt>
    <dgm:pt modelId="{4B1A35B8-F759-4E0B-A73C-DDC171A4E087}" type="sibTrans" cxnId="{7442E018-BD00-4822-B2E2-6F1E9FACE89C}">
      <dgm:prSet/>
      <dgm:spPr/>
      <dgm:t>
        <a:bodyPr/>
        <a:lstStyle/>
        <a:p>
          <a:endParaRPr lang="en-ZA"/>
        </a:p>
      </dgm:t>
    </dgm:pt>
    <dgm:pt modelId="{CDFCC1FE-287B-4529-8408-C3D1F6168135}">
      <dgm:prSet phldrT="[Text]" custT="1"/>
      <dgm:spPr>
        <a:xfrm>
          <a:off x="1079556" y="832843"/>
          <a:ext cx="824315" cy="1117517"/>
        </a:xfrm>
        <a:solidFill>
          <a:sysClr val="window" lastClr="FFFFFF">
            <a:alpha val="90000"/>
            <a:hueOff val="0"/>
            <a:satOff val="0"/>
            <a:lumOff val="0"/>
            <a:alphaOff val="0"/>
          </a:sysClr>
        </a:solidFill>
        <a:ln w="12700" cap="flat" cmpd="sng" algn="ctr">
          <a:solidFill>
            <a:srgbClr val="A28E6A">
              <a:hueOff val="-282838"/>
              <a:satOff val="1285"/>
              <a:lumOff val="-149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EDT  Response Package</a:t>
          </a:r>
        </a:p>
      </dgm:t>
    </dgm:pt>
    <dgm:pt modelId="{6477C713-9709-4C28-9E13-7749D3A2945B}" type="parTrans" cxnId="{9F2FFF81-850E-4D73-B422-21C1D7527579}">
      <dgm:prSet/>
      <dgm:spPr/>
      <dgm:t>
        <a:bodyPr/>
        <a:lstStyle/>
        <a:p>
          <a:endParaRPr lang="en-ZA"/>
        </a:p>
      </dgm:t>
    </dgm:pt>
    <dgm:pt modelId="{BC55F2D7-2D79-4489-90C0-F9335A848DD2}" type="sibTrans" cxnId="{9F2FFF81-850E-4D73-B422-21C1D7527579}">
      <dgm:prSet/>
      <dgm:spPr/>
      <dgm:t>
        <a:bodyPr/>
        <a:lstStyle/>
        <a:p>
          <a:endParaRPr lang="en-ZA"/>
        </a:p>
      </dgm:t>
    </dgm:pt>
    <dgm:pt modelId="{49CDAC79-5CE7-491A-92A8-D2373052DBA8}">
      <dgm:prSet phldrT="[Text]" custT="1"/>
      <dgm:spPr>
        <a:xfrm>
          <a:off x="2383377" y="1833820"/>
          <a:ext cx="732724" cy="291380"/>
        </a:xfrm>
        <a:solidFill>
          <a:srgbClr val="A28E6A">
            <a:hueOff val="-565677"/>
            <a:satOff val="2570"/>
            <a:lumOff val="-298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SERVICE OFFERING</a:t>
          </a:r>
        </a:p>
      </dgm:t>
    </dgm:pt>
    <dgm:pt modelId="{5306577B-4180-4175-8156-4ED124A0FC09}" type="parTrans" cxnId="{C487D400-B74B-4521-BBD2-A40B5475C03A}">
      <dgm:prSet/>
      <dgm:spPr/>
      <dgm:t>
        <a:bodyPr/>
        <a:lstStyle/>
        <a:p>
          <a:endParaRPr lang="en-ZA"/>
        </a:p>
      </dgm:t>
    </dgm:pt>
    <dgm:pt modelId="{C031155F-7B38-48FE-B052-2A189A2D5FBB}" type="sibTrans" cxnId="{C487D400-B74B-4521-BBD2-A40B5475C03A}">
      <dgm:prSet/>
      <dgm:spPr>
        <a:xfrm>
          <a:off x="2563238" y="1251327"/>
          <a:ext cx="1045812" cy="1045812"/>
        </a:xfrm>
        <a:solidFill>
          <a:srgbClr val="A28E6A">
            <a:hueOff val="-707096"/>
            <a:satOff val="3212"/>
            <a:lumOff val="-3725"/>
            <a:alphaOff val="0"/>
          </a:srgbClr>
        </a:solidFill>
        <a:ln>
          <a:noFill/>
        </a:ln>
        <a:effectLst/>
      </dgm:spPr>
      <dgm:t>
        <a:bodyPr/>
        <a:lstStyle/>
        <a:p>
          <a:endParaRPr lang="en-ZA"/>
        </a:p>
      </dgm:t>
    </dgm:pt>
    <dgm:pt modelId="{D47062FD-3B5E-47DE-A328-C61B989D7B1F}">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Training Interventions</a:t>
          </a:r>
        </a:p>
      </dgm:t>
    </dgm:pt>
    <dgm:pt modelId="{C8B8DEE1-6C6F-4323-BD3D-5E7535151524}" type="parTrans" cxnId="{7E510719-24AE-4686-9DA0-01D651B3BF65}">
      <dgm:prSet/>
      <dgm:spPr/>
      <dgm:t>
        <a:bodyPr/>
        <a:lstStyle/>
        <a:p>
          <a:endParaRPr lang="en-ZA"/>
        </a:p>
      </dgm:t>
    </dgm:pt>
    <dgm:pt modelId="{1A570EA9-06B1-4DF2-9585-FC3F9E748FB6}" type="sibTrans" cxnId="{7E510719-24AE-4686-9DA0-01D651B3BF65}">
      <dgm:prSet/>
      <dgm:spPr/>
      <dgm:t>
        <a:bodyPr/>
        <a:lstStyle/>
        <a:p>
          <a:endParaRPr lang="en-ZA"/>
        </a:p>
      </dgm:t>
    </dgm:pt>
    <dgm:pt modelId="{9BE7FDE6-770A-492E-A5EF-DDDF8C5C771B}">
      <dgm:prSet phldrT="[Text]" custT="1"/>
      <dgm:spPr>
        <a:xfrm>
          <a:off x="3359661" y="746743"/>
          <a:ext cx="895836" cy="291380"/>
        </a:xfrm>
        <a:solidFill>
          <a:srgbClr val="A28E6A">
            <a:hueOff val="-848515"/>
            <a:satOff val="3855"/>
            <a:lumOff val="-447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ENABLEMENT AND ENGAGEMENT</a:t>
          </a:r>
        </a:p>
      </dgm:t>
    </dgm:pt>
    <dgm:pt modelId="{EF71018F-B38D-434A-9CA0-22E54DEBC683}" type="parTrans" cxnId="{CF7DF79F-9DD8-4F9E-A2AA-1ACCA738C2B9}">
      <dgm:prSet/>
      <dgm:spPr/>
      <dgm:t>
        <a:bodyPr/>
        <a:lstStyle/>
        <a:p>
          <a:endParaRPr lang="en-ZA"/>
        </a:p>
      </dgm:t>
    </dgm:pt>
    <dgm:pt modelId="{B4EE38FF-E961-42D3-A67F-16952029F75E}" type="sibTrans" cxnId="{CF7DF79F-9DD8-4F9E-A2AA-1ACCA738C2B9}">
      <dgm:prSet/>
      <dgm:spPr>
        <a:xfrm>
          <a:off x="3644966" y="488503"/>
          <a:ext cx="1240446" cy="1240446"/>
        </a:xfrm>
        <a:solidFill>
          <a:srgbClr val="A28E6A">
            <a:hueOff val="-1060644"/>
            <a:satOff val="4819"/>
            <a:lumOff val="-5588"/>
            <a:alphaOff val="0"/>
          </a:srgbClr>
        </a:solidFill>
        <a:ln>
          <a:noFill/>
        </a:ln>
        <a:effectLst/>
      </dgm:spPr>
      <dgm:t>
        <a:bodyPr/>
        <a:lstStyle/>
        <a:p>
          <a:endParaRPr lang="en-ZA"/>
        </a:p>
      </dgm:t>
    </dgm:pt>
    <dgm:pt modelId="{48340621-C945-4A85-880C-3A8D0FA3BA15}">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Partnership Formation</a:t>
          </a:r>
        </a:p>
      </dgm:t>
    </dgm:pt>
    <dgm:pt modelId="{5005DCAE-7CDC-4DBD-8CD0-622606497FE6}" type="parTrans" cxnId="{E52F9090-4025-42D6-978C-C55E2BD97451}">
      <dgm:prSet/>
      <dgm:spPr/>
      <dgm:t>
        <a:bodyPr/>
        <a:lstStyle/>
        <a:p>
          <a:endParaRPr lang="en-ZA"/>
        </a:p>
      </dgm:t>
    </dgm:pt>
    <dgm:pt modelId="{012EE6B5-D218-4061-8ED7-A62EEBC118E4}" type="sibTrans" cxnId="{E52F9090-4025-42D6-978C-C55E2BD97451}">
      <dgm:prSet/>
      <dgm:spPr/>
      <dgm:t>
        <a:bodyPr/>
        <a:lstStyle/>
        <a:p>
          <a:endParaRPr lang="en-ZA"/>
        </a:p>
      </dgm:t>
    </dgm:pt>
    <dgm:pt modelId="{2DA4C613-9D5C-475F-9AA5-9F63EAC5C4ED}">
      <dgm:prSet phldrT="[Text]" custT="1"/>
      <dgm:spPr>
        <a:xfrm>
          <a:off x="4668529" y="1739361"/>
          <a:ext cx="732724" cy="291380"/>
        </a:xfrm>
        <a:solidFill>
          <a:srgbClr val="A28E6A">
            <a:hueOff val="-1131354"/>
            <a:satOff val="5140"/>
            <a:lumOff val="-5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DELIVERY</a:t>
          </a:r>
          <a:endParaRPr lang="en-ZA" sz="800" dirty="0">
            <a:solidFill>
              <a:sysClr val="window" lastClr="FFFFFF"/>
            </a:solidFill>
            <a:latin typeface="Calibri" panose="020F0502020204030204"/>
            <a:ea typeface="+mn-ea"/>
            <a:cs typeface="+mn-cs"/>
          </a:endParaRPr>
        </a:p>
      </dgm:t>
    </dgm:pt>
    <dgm:pt modelId="{01B15F62-7269-4B50-B087-49BF1E479DF4}" type="parTrans" cxnId="{CC46614D-EA2A-4EAB-88E3-F1B3579E019C}">
      <dgm:prSet/>
      <dgm:spPr/>
      <dgm:t>
        <a:bodyPr/>
        <a:lstStyle/>
        <a:p>
          <a:endParaRPr lang="en-ZA"/>
        </a:p>
      </dgm:t>
    </dgm:pt>
    <dgm:pt modelId="{1B2A5139-0EF6-45CF-9EFF-8FC98B8336F3}" type="sibTrans" cxnId="{CC46614D-EA2A-4EAB-88E3-F1B3579E019C}">
      <dgm:prSet/>
      <dgm:spPr>
        <a:xfrm>
          <a:off x="4890470" y="1257210"/>
          <a:ext cx="965764" cy="965764"/>
        </a:xfrm>
        <a:solidFill>
          <a:srgbClr val="A28E6A">
            <a:hueOff val="-1414192"/>
            <a:satOff val="6425"/>
            <a:lumOff val="-7451"/>
            <a:alphaOff val="0"/>
          </a:srgbClr>
        </a:solidFill>
        <a:ln>
          <a:noFill/>
        </a:ln>
        <a:effectLst/>
      </dgm:spPr>
      <dgm:t>
        <a:bodyPr/>
        <a:lstStyle/>
        <a:p>
          <a:endParaRPr lang="en-ZA"/>
        </a:p>
      </dgm:t>
    </dgm:pt>
    <dgm:pt modelId="{128ECF52-2BE6-4808-9C85-CFE906AD1796}">
      <dgm:prSet phldrT="[Text]" custT="1"/>
      <dgm:spPr>
        <a:xfrm>
          <a:off x="5748085" y="731006"/>
          <a:ext cx="732724" cy="291380"/>
        </a:xfrm>
        <a:solidFill>
          <a:srgbClr val="A28E6A">
            <a:hueOff val="-1414192"/>
            <a:satOff val="6425"/>
            <a:lumOff val="-745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a:solidFill>
                <a:sysClr val="window" lastClr="FFFFFF"/>
              </a:solidFill>
              <a:latin typeface="Calibri" panose="020F0502020204030204"/>
              <a:ea typeface="+mn-ea"/>
              <a:cs typeface="+mn-cs"/>
            </a:rPr>
            <a:t>OUTCOME AND IMPACT</a:t>
          </a:r>
        </a:p>
      </dgm:t>
    </dgm:pt>
    <dgm:pt modelId="{53C09D08-D454-4869-A42F-F3CFEE8B0FD3}" type="parTrans" cxnId="{287A6164-2915-4592-8F8F-1D6EE87D9B81}">
      <dgm:prSet/>
      <dgm:spPr/>
      <dgm:t>
        <a:bodyPr/>
        <a:lstStyle/>
        <a:p>
          <a:endParaRPr lang="en-ZA"/>
        </a:p>
      </dgm:t>
    </dgm:pt>
    <dgm:pt modelId="{73AA4CD9-6142-4946-A631-2FB49D4966CE}" type="sibTrans" cxnId="{287A6164-2915-4592-8F8F-1D6EE87D9B81}">
      <dgm:prSet/>
      <dgm:spPr/>
      <dgm:t>
        <a:bodyPr/>
        <a:lstStyle/>
        <a:p>
          <a:endParaRPr lang="en-ZA"/>
        </a:p>
      </dgm:t>
    </dgm:pt>
    <dgm:pt modelId="{9E4C8550-D026-4B42-A33D-C20B0D326276}">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Delivery Plan</a:t>
          </a:r>
        </a:p>
      </dgm:t>
    </dgm:pt>
    <dgm:pt modelId="{2B8BCA42-7ACC-4026-A8B6-BB000C2A2001}" type="parTrans" cxnId="{B2ACFDF9-8B56-4411-94B1-E07C443E0D97}">
      <dgm:prSet/>
      <dgm:spPr/>
      <dgm:t>
        <a:bodyPr/>
        <a:lstStyle/>
        <a:p>
          <a:endParaRPr lang="en-ZA"/>
        </a:p>
      </dgm:t>
    </dgm:pt>
    <dgm:pt modelId="{5BA9A68B-8C59-4860-B221-58B6B334DD1F}" type="sibTrans" cxnId="{B2ACFDF9-8B56-4411-94B1-E07C443E0D97}">
      <dgm:prSet/>
      <dgm:spPr/>
      <dgm:t>
        <a:bodyPr/>
        <a:lstStyle/>
        <a:p>
          <a:endParaRPr lang="en-ZA"/>
        </a:p>
      </dgm:t>
    </dgm:pt>
    <dgm:pt modelId="{8F49FF8D-E908-4128-9D01-774D66D679F8}">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endParaRPr lang="en-ZA" sz="700" dirty="0">
            <a:solidFill>
              <a:sysClr val="windowText" lastClr="000000">
                <a:hueOff val="0"/>
                <a:satOff val="0"/>
                <a:lumOff val="0"/>
                <a:alphaOff val="0"/>
              </a:sysClr>
            </a:solidFill>
            <a:latin typeface="Calibri" panose="020F0502020204030204"/>
            <a:ea typeface="+mn-ea"/>
            <a:cs typeface="+mn-cs"/>
          </a:endParaRPr>
        </a:p>
      </dgm:t>
    </dgm:pt>
    <dgm:pt modelId="{39C31A3D-D02F-47D2-86CC-FFB6838BCBBD}" type="parTrans" cxnId="{BD30A465-5E42-4A0F-8AFB-EC0C236BA5FA}">
      <dgm:prSet/>
      <dgm:spPr/>
      <dgm:t>
        <a:bodyPr/>
        <a:lstStyle/>
        <a:p>
          <a:endParaRPr lang="en-ZA"/>
        </a:p>
      </dgm:t>
    </dgm:pt>
    <dgm:pt modelId="{A2426038-BA47-4B91-A758-1586046A491F}" type="sibTrans" cxnId="{BD30A465-5E42-4A0F-8AFB-EC0C236BA5FA}">
      <dgm:prSet/>
      <dgm:spPr/>
      <dgm:t>
        <a:bodyPr/>
        <a:lstStyle/>
        <a:p>
          <a:endParaRPr lang="en-ZA"/>
        </a:p>
      </dgm:t>
    </dgm:pt>
    <dgm:pt modelId="{A4DB4E33-6878-4AC6-ADE6-17CB26846A5A}">
      <dgm:prSet phldrT="[Text]"/>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endParaRPr lang="en-ZA" sz="1000" dirty="0">
            <a:solidFill>
              <a:sysClr val="windowText" lastClr="000000">
                <a:hueOff val="0"/>
                <a:satOff val="0"/>
                <a:lumOff val="0"/>
                <a:alphaOff val="0"/>
              </a:sysClr>
            </a:solidFill>
            <a:latin typeface="Calibri" panose="020F0502020204030204"/>
            <a:ea typeface="+mn-ea"/>
            <a:cs typeface="+mn-cs"/>
          </a:endParaRPr>
        </a:p>
      </dgm:t>
    </dgm:pt>
    <dgm:pt modelId="{80C2C68D-82D4-47AD-A684-003212AB45A3}" type="parTrans" cxnId="{347514E4-47C6-4D9F-9F85-D4EC68734AF2}">
      <dgm:prSet/>
      <dgm:spPr/>
      <dgm:t>
        <a:bodyPr/>
        <a:lstStyle/>
        <a:p>
          <a:endParaRPr lang="en-ZA"/>
        </a:p>
      </dgm:t>
    </dgm:pt>
    <dgm:pt modelId="{AE4E3E92-5D81-4F0D-BB47-896A9566B3CD}" type="sibTrans" cxnId="{347514E4-47C6-4D9F-9F85-D4EC68734AF2}">
      <dgm:prSet/>
      <dgm:spPr/>
      <dgm:t>
        <a:bodyPr/>
        <a:lstStyle/>
        <a:p>
          <a:endParaRPr lang="en-ZA"/>
        </a:p>
      </dgm:t>
    </dgm:pt>
    <dgm:pt modelId="{5B7656A7-7C74-4C12-8D91-B00046C8D37C}">
      <dgm:prSet phldrT="[Text]" custT="1"/>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Quality Monitoring</a:t>
          </a:r>
        </a:p>
      </dgm:t>
    </dgm:pt>
    <dgm:pt modelId="{F5720241-645D-4BC0-A4D2-57E82A43AEDE}" type="parTrans" cxnId="{03153744-E894-4768-BDC3-E2846BAA69F0}">
      <dgm:prSet/>
      <dgm:spPr/>
      <dgm:t>
        <a:bodyPr/>
        <a:lstStyle/>
        <a:p>
          <a:endParaRPr lang="en-ZA"/>
        </a:p>
      </dgm:t>
    </dgm:pt>
    <dgm:pt modelId="{01659A51-80C8-46AB-B6A3-971D64BE6498}" type="sibTrans" cxnId="{03153744-E894-4768-BDC3-E2846BAA69F0}">
      <dgm:prSet/>
      <dgm:spPr/>
      <dgm:t>
        <a:bodyPr/>
        <a:lstStyle/>
        <a:p>
          <a:endParaRPr lang="en-ZA"/>
        </a:p>
      </dgm:t>
    </dgm:pt>
    <dgm:pt modelId="{39871B72-E67C-484F-9B2F-A653C540DBF2}">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Education Intervention</a:t>
          </a:r>
        </a:p>
      </dgm:t>
    </dgm:pt>
    <dgm:pt modelId="{B093E411-2F27-461E-8A7A-6CFF81F81175}" type="parTrans" cxnId="{03633D5B-58C3-410B-9B3A-27083B4366EA}">
      <dgm:prSet/>
      <dgm:spPr/>
      <dgm:t>
        <a:bodyPr/>
        <a:lstStyle/>
        <a:p>
          <a:endParaRPr lang="en-ZA"/>
        </a:p>
      </dgm:t>
    </dgm:pt>
    <dgm:pt modelId="{87747496-ACEF-49F9-B690-C1D4408D91B5}" type="sibTrans" cxnId="{03633D5B-58C3-410B-9B3A-27083B4366EA}">
      <dgm:prSet/>
      <dgm:spPr/>
      <dgm:t>
        <a:bodyPr/>
        <a:lstStyle/>
        <a:p>
          <a:endParaRPr lang="en-ZA"/>
        </a:p>
      </dgm:t>
    </dgm:pt>
    <dgm:pt modelId="{95DD558A-57FE-4710-9678-AD84AF9AF761}">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Capacity Development Interventions</a:t>
          </a:r>
        </a:p>
      </dgm:t>
    </dgm:pt>
    <dgm:pt modelId="{30376834-8A98-45D9-B08A-71C430C21A45}" type="parTrans" cxnId="{9AFDCF47-D947-43BF-B872-00CE07ACE911}">
      <dgm:prSet/>
      <dgm:spPr/>
      <dgm:t>
        <a:bodyPr/>
        <a:lstStyle/>
        <a:p>
          <a:endParaRPr lang="en-ZA"/>
        </a:p>
      </dgm:t>
    </dgm:pt>
    <dgm:pt modelId="{791040F2-17DB-41BE-8A39-2C0F50BE3B65}" type="sibTrans" cxnId="{9AFDCF47-D947-43BF-B872-00CE07ACE911}">
      <dgm:prSet/>
      <dgm:spPr/>
      <dgm:t>
        <a:bodyPr/>
        <a:lstStyle/>
        <a:p>
          <a:endParaRPr lang="en-ZA"/>
        </a:p>
      </dgm:t>
    </dgm:pt>
    <dgm:pt modelId="{165E9F4F-9473-4F53-98D1-1675F562A556}">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Market Size and Spread</a:t>
          </a:r>
        </a:p>
      </dgm:t>
    </dgm:pt>
    <dgm:pt modelId="{F3050014-E66A-47A2-8263-EA1B78E448B9}" type="parTrans" cxnId="{63F7CAB7-4108-4F2B-86AF-38CBCCDE9665}">
      <dgm:prSet/>
      <dgm:spPr/>
      <dgm:t>
        <a:bodyPr/>
        <a:lstStyle/>
        <a:p>
          <a:endParaRPr lang="en-ZA"/>
        </a:p>
      </dgm:t>
    </dgm:pt>
    <dgm:pt modelId="{FAF3A46F-70D2-4353-BBFE-8A822DB703CF}" type="sibTrans" cxnId="{63F7CAB7-4108-4F2B-86AF-38CBCCDE9665}">
      <dgm:prSet/>
      <dgm:spPr/>
      <dgm:t>
        <a:bodyPr/>
        <a:lstStyle/>
        <a:p>
          <a:endParaRPr lang="en-ZA"/>
        </a:p>
      </dgm:t>
    </dgm:pt>
    <dgm:pt modelId="{1797E7DB-D7C6-4224-A40A-3AD2F185B325}">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Modalities of Reach</a:t>
          </a:r>
        </a:p>
      </dgm:t>
    </dgm:pt>
    <dgm:pt modelId="{CB5BA8B6-E030-4804-8000-67C206582ECE}" type="parTrans" cxnId="{9E3E7886-1C61-4EDF-BB90-886CA41B59BF}">
      <dgm:prSet/>
      <dgm:spPr/>
      <dgm:t>
        <a:bodyPr/>
        <a:lstStyle/>
        <a:p>
          <a:endParaRPr lang="en-ZA"/>
        </a:p>
      </dgm:t>
    </dgm:pt>
    <dgm:pt modelId="{43247107-74F5-4D6D-8840-DCFC5398D692}" type="sibTrans" cxnId="{9E3E7886-1C61-4EDF-BB90-886CA41B59BF}">
      <dgm:prSet/>
      <dgm:spPr/>
      <dgm:t>
        <a:bodyPr/>
        <a:lstStyle/>
        <a:p>
          <a:endParaRPr lang="en-ZA"/>
        </a:p>
      </dgm:t>
    </dgm:pt>
    <dgm:pt modelId="{899E2CC0-7BBA-46D4-93AC-A9CB9854443F}">
      <dgm:prSet phldrT="[Text]" custT="1"/>
      <dgm:spPr>
        <a:xfrm>
          <a:off x="3265836" y="623897"/>
          <a:ext cx="945324" cy="1535410"/>
        </a:xfrm>
        <a:solidFill>
          <a:sysClr val="window" lastClr="FFFFFF">
            <a:alpha val="90000"/>
            <a:hueOff val="0"/>
            <a:satOff val="0"/>
            <a:lumOff val="0"/>
            <a:alphaOff val="0"/>
          </a:sysClr>
        </a:solidFill>
        <a:ln w="12700" cap="flat" cmpd="sng" algn="ctr">
          <a:solidFill>
            <a:srgbClr val="A28E6A">
              <a:hueOff val="-848515"/>
              <a:satOff val="3855"/>
              <a:lumOff val="-447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Technology and Infrastructure</a:t>
          </a:r>
        </a:p>
      </dgm:t>
    </dgm:pt>
    <dgm:pt modelId="{DD8ED796-A201-4A59-966B-19ED489054A5}" type="parTrans" cxnId="{5EE93B41-EB44-43EC-BBD5-CC13020BBB6D}">
      <dgm:prSet/>
      <dgm:spPr/>
      <dgm:t>
        <a:bodyPr/>
        <a:lstStyle/>
        <a:p>
          <a:endParaRPr lang="en-ZA"/>
        </a:p>
      </dgm:t>
    </dgm:pt>
    <dgm:pt modelId="{702C34AF-62F3-4475-938A-071C998D36E1}" type="sibTrans" cxnId="{5EE93B41-EB44-43EC-BBD5-CC13020BBB6D}">
      <dgm:prSet/>
      <dgm:spPr/>
      <dgm:t>
        <a:bodyPr/>
        <a:lstStyle/>
        <a:p>
          <a:endParaRPr lang="en-ZA"/>
        </a:p>
      </dgm:t>
    </dgm:pt>
    <dgm:pt modelId="{22664633-1250-4C2C-871E-B0EE92D73D7D}">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Scheduling and Registration </a:t>
          </a:r>
        </a:p>
      </dgm:t>
    </dgm:pt>
    <dgm:pt modelId="{A16BA955-35A8-4842-A753-3F141E96DE06}" type="parTrans" cxnId="{B836EB0C-A30A-4E5F-9EEE-948716341599}">
      <dgm:prSet/>
      <dgm:spPr/>
      <dgm:t>
        <a:bodyPr/>
        <a:lstStyle/>
        <a:p>
          <a:endParaRPr lang="en-ZA"/>
        </a:p>
      </dgm:t>
    </dgm:pt>
    <dgm:pt modelId="{E6B40967-3F82-41AB-91A9-910E63187094}" type="sibTrans" cxnId="{B836EB0C-A30A-4E5F-9EEE-948716341599}">
      <dgm:prSet/>
      <dgm:spPr/>
      <dgm:t>
        <a:bodyPr/>
        <a:lstStyle/>
        <a:p>
          <a:endParaRPr lang="en-ZA"/>
        </a:p>
      </dgm:t>
    </dgm:pt>
    <dgm:pt modelId="{1A31E01C-122B-44AF-AADF-0F74E5E476FB}">
      <dgm:prSet phldrT="[Text]" custT="1"/>
      <dgm:spPr>
        <a:xfrm>
          <a:off x="4485348" y="715348"/>
          <a:ext cx="824315" cy="1352507"/>
        </a:xfrm>
        <a:solidFill>
          <a:sysClr val="window" lastClr="FFFFFF">
            <a:alpha val="90000"/>
            <a:hueOff val="0"/>
            <a:satOff val="0"/>
            <a:lumOff val="0"/>
            <a:alphaOff val="0"/>
          </a:sysClr>
        </a:solidFill>
        <a:ln w="12700" cap="flat" cmpd="sng" algn="ctr">
          <a:solidFill>
            <a:srgbClr val="A28E6A">
              <a:hueOff val="-1131354"/>
              <a:satOff val="5140"/>
              <a:lumOff val="-596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Resource Deployment </a:t>
          </a:r>
        </a:p>
      </dgm:t>
    </dgm:pt>
    <dgm:pt modelId="{0BDEA529-ED25-4835-9F39-5E800D3A2443}" type="parTrans" cxnId="{ADF0296E-BAA2-4F80-AE4C-A05DA2057A7D}">
      <dgm:prSet/>
      <dgm:spPr/>
      <dgm:t>
        <a:bodyPr/>
        <a:lstStyle/>
        <a:p>
          <a:endParaRPr lang="en-ZA"/>
        </a:p>
      </dgm:t>
    </dgm:pt>
    <dgm:pt modelId="{8599E737-68F7-4B3D-A0FC-E840FD917CD9}" type="sibTrans" cxnId="{ADF0296E-BAA2-4F80-AE4C-A05DA2057A7D}">
      <dgm:prSet/>
      <dgm:spPr/>
      <dgm:t>
        <a:bodyPr/>
        <a:lstStyle/>
        <a:p>
          <a:endParaRPr lang="en-ZA"/>
        </a:p>
      </dgm:t>
    </dgm:pt>
    <dgm:pt modelId="{2EDBD00B-8072-4153-B739-E892EB49CA20}">
      <dgm:prSet phldrT="[Text]" custT="1"/>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Intervention Assessment </a:t>
          </a:r>
        </a:p>
      </dgm:t>
    </dgm:pt>
    <dgm:pt modelId="{DF16F929-8EA1-450A-8D7F-82E64CD10792}" type="parTrans" cxnId="{1A66BAD9-7A9E-4D35-B25D-21253F61E121}">
      <dgm:prSet/>
      <dgm:spPr/>
      <dgm:t>
        <a:bodyPr/>
        <a:lstStyle/>
        <a:p>
          <a:endParaRPr lang="en-ZA"/>
        </a:p>
      </dgm:t>
    </dgm:pt>
    <dgm:pt modelId="{199116F5-ADA9-4929-8881-4AECBC212C73}" type="sibTrans" cxnId="{1A66BAD9-7A9E-4D35-B25D-21253F61E121}">
      <dgm:prSet/>
      <dgm:spPr/>
      <dgm:t>
        <a:bodyPr/>
        <a:lstStyle/>
        <a:p>
          <a:endParaRPr lang="en-ZA"/>
        </a:p>
      </dgm:t>
    </dgm:pt>
    <dgm:pt modelId="{76B602A4-C627-4E71-BE78-AB8D4AECE55C}">
      <dgm:prSet phldrT="[Text]" custT="1"/>
      <dgm:spPr>
        <a:xfrm>
          <a:off x="5562799" y="727158"/>
          <a:ext cx="824315" cy="1328887"/>
        </a:xfrm>
        <a:solidFill>
          <a:sysClr val="window" lastClr="FFFFFF">
            <a:alpha val="90000"/>
            <a:hueOff val="0"/>
            <a:satOff val="0"/>
            <a:lumOff val="0"/>
            <a:alphaOff val="0"/>
          </a:sysClr>
        </a:solidFill>
        <a:ln w="12700" cap="flat" cmpd="sng" algn="ctr">
          <a:solidFill>
            <a:srgbClr val="A28E6A">
              <a:hueOff val="-1414192"/>
              <a:satOff val="6425"/>
              <a:lumOff val="-7451"/>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Evaluations </a:t>
          </a:r>
        </a:p>
      </dgm:t>
    </dgm:pt>
    <dgm:pt modelId="{111F3FF3-FF13-42A6-AFFB-BD9D7D6C2558}" type="parTrans" cxnId="{AF8BAB97-B21E-48B6-9FC3-BE3BA3E260EB}">
      <dgm:prSet/>
      <dgm:spPr/>
      <dgm:t>
        <a:bodyPr/>
        <a:lstStyle/>
        <a:p>
          <a:endParaRPr lang="en-ZA"/>
        </a:p>
      </dgm:t>
    </dgm:pt>
    <dgm:pt modelId="{9C466B27-8BC7-4755-931C-B23D145520BA}" type="sibTrans" cxnId="{AF8BAB97-B21E-48B6-9FC3-BE3BA3E260EB}">
      <dgm:prSet/>
      <dgm:spPr/>
      <dgm:t>
        <a:bodyPr/>
        <a:lstStyle/>
        <a:p>
          <a:endParaRPr lang="en-ZA"/>
        </a:p>
      </dgm:t>
    </dgm:pt>
    <dgm:pt modelId="{DAD3B81D-6488-48A1-83BE-3F5BDCF7ED89}">
      <dgm:prSet phldrT="[Text]" custT="1"/>
      <dgm:spPr>
        <a:xfrm>
          <a:off x="1079556" y="832843"/>
          <a:ext cx="824315" cy="1117517"/>
        </a:xfrm>
        <a:solidFill>
          <a:sysClr val="window" lastClr="FFFFFF">
            <a:alpha val="90000"/>
            <a:hueOff val="0"/>
            <a:satOff val="0"/>
            <a:lumOff val="0"/>
            <a:alphaOff val="0"/>
          </a:sysClr>
        </a:solidFill>
        <a:ln w="12700" cap="flat" cmpd="sng" algn="ctr">
          <a:solidFill>
            <a:srgbClr val="A28E6A">
              <a:hueOff val="-282838"/>
              <a:satOff val="1285"/>
              <a:lumOff val="-149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Curriculum Design  </a:t>
          </a:r>
        </a:p>
      </dgm:t>
    </dgm:pt>
    <dgm:pt modelId="{BF12338F-172C-4CF7-881F-DF561B6D63FB}" type="parTrans" cxnId="{118A99C2-C74C-4E07-9CDE-9A44042B7270}">
      <dgm:prSet/>
      <dgm:spPr/>
      <dgm:t>
        <a:bodyPr/>
        <a:lstStyle/>
        <a:p>
          <a:endParaRPr lang="en-ZA"/>
        </a:p>
      </dgm:t>
    </dgm:pt>
    <dgm:pt modelId="{895CEF06-CD70-409F-AADE-26866F301321}" type="sibTrans" cxnId="{118A99C2-C74C-4E07-9CDE-9A44042B7270}">
      <dgm:prSet/>
      <dgm:spPr/>
      <dgm:t>
        <a:bodyPr/>
        <a:lstStyle/>
        <a:p>
          <a:endParaRPr lang="en-ZA"/>
        </a:p>
      </dgm:t>
    </dgm:pt>
    <dgm:pt modelId="{009278A2-9E5F-40DA-8913-2884DA996250}">
      <dgm:prSet phldrT="[Text]" custT="1"/>
      <dgm:spPr>
        <a:xfrm>
          <a:off x="2157007" y="630580"/>
          <a:ext cx="887070" cy="1522043"/>
        </a:xfrm>
        <a:solidFill>
          <a:sysClr val="window" lastClr="FFFFFF">
            <a:alpha val="90000"/>
            <a:hueOff val="0"/>
            <a:satOff val="0"/>
            <a:lumOff val="0"/>
            <a:alphaOff val="0"/>
          </a:sysClr>
        </a:solidFill>
        <a:ln w="12700" cap="flat" cmpd="sng" algn="ctr">
          <a:solidFill>
            <a:srgbClr val="A28E6A">
              <a:hueOff val="-565677"/>
              <a:satOff val="2570"/>
              <a:lumOff val="-298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Institutional Interventions</a:t>
          </a:r>
        </a:p>
      </dgm:t>
    </dgm:pt>
    <dgm:pt modelId="{4D3CF48C-9E19-4DAD-B806-CAB0189F9A71}" type="parTrans" cxnId="{4622E39E-6F60-4EDF-A5B5-F87A45ACF87E}">
      <dgm:prSet/>
      <dgm:spPr/>
      <dgm:t>
        <a:bodyPr/>
        <a:lstStyle/>
        <a:p>
          <a:endParaRPr lang="en-ZA"/>
        </a:p>
      </dgm:t>
    </dgm:pt>
    <dgm:pt modelId="{EC387098-9B88-4C6E-9B93-51C9EF40F11C}" type="sibTrans" cxnId="{4622E39E-6F60-4EDF-A5B5-F87A45ACF87E}">
      <dgm:prSet/>
      <dgm:spPr/>
      <dgm:t>
        <a:bodyPr/>
        <a:lstStyle/>
        <a:p>
          <a:endParaRPr lang="en-ZA"/>
        </a:p>
      </dgm:t>
    </dgm:pt>
    <dgm:pt modelId="{A5D079DC-C168-4286-920B-2732C3944358}">
      <dgm:prSet phldrT="[Text]" custT="1"/>
      <dgm:spPr>
        <a:xfrm>
          <a:off x="2105" y="839924"/>
          <a:ext cx="824315" cy="1103355"/>
        </a:xfrm>
        <a:solidFill>
          <a:sysClr val="window" lastClr="FFFFFF">
            <a:alpha val="90000"/>
            <a:hueOff val="0"/>
            <a:satOff val="0"/>
            <a:lumOff val="0"/>
            <a:alphaOff val="0"/>
          </a:sysClr>
        </a:solidFill>
        <a:ln w="12700" cap="flat" cmpd="sng" algn="ctr">
          <a:solidFill>
            <a:srgbClr val="A28E6A">
              <a:hueOff val="0"/>
              <a:satOff val="0"/>
              <a:lumOff val="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Research</a:t>
          </a:r>
        </a:p>
      </dgm:t>
    </dgm:pt>
    <dgm:pt modelId="{716A4D1A-AD07-4855-B2D0-9E10F9E22209}" type="sibTrans" cxnId="{CF61F23B-90DA-4CD7-A10B-1192BF7D80B9}">
      <dgm:prSet/>
      <dgm:spPr/>
      <dgm:t>
        <a:bodyPr/>
        <a:lstStyle/>
        <a:p>
          <a:endParaRPr lang="en-ZA"/>
        </a:p>
      </dgm:t>
    </dgm:pt>
    <dgm:pt modelId="{D3523E28-34BD-4929-B947-B0E295A780BA}" type="parTrans" cxnId="{CF61F23B-90DA-4CD7-A10B-1192BF7D80B9}">
      <dgm:prSet/>
      <dgm:spPr/>
      <dgm:t>
        <a:bodyPr/>
        <a:lstStyle/>
        <a:p>
          <a:endParaRPr lang="en-ZA"/>
        </a:p>
      </dgm:t>
    </dgm:pt>
    <dgm:pt modelId="{47E11A58-AACD-4B48-B4DB-7C4C7CA13B0E}">
      <dgm:prSet phldrT="[Text]" custT="1"/>
      <dgm:spPr>
        <a:xfrm>
          <a:off x="2105" y="839924"/>
          <a:ext cx="824315" cy="1103355"/>
        </a:xfrm>
        <a:solidFill>
          <a:sysClr val="window" lastClr="FFFFFF">
            <a:alpha val="90000"/>
            <a:hueOff val="0"/>
            <a:satOff val="0"/>
            <a:lumOff val="0"/>
            <a:alphaOff val="0"/>
          </a:sysClr>
        </a:solidFill>
        <a:ln w="12700" cap="flat" cmpd="sng" algn="ctr">
          <a:solidFill>
            <a:srgbClr val="A28E6A">
              <a:hueOff val="0"/>
              <a:satOff val="0"/>
              <a:lumOff val="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Gap Analysis</a:t>
          </a:r>
        </a:p>
      </dgm:t>
    </dgm:pt>
    <dgm:pt modelId="{77AF2D4F-7A6B-4B7D-91AF-D76A290670B8}" type="sibTrans" cxnId="{ABAD5D42-F45B-4BA1-B6E4-3AC501852871}">
      <dgm:prSet/>
      <dgm:spPr/>
      <dgm:t>
        <a:bodyPr/>
        <a:lstStyle/>
        <a:p>
          <a:endParaRPr lang="en-ZA"/>
        </a:p>
      </dgm:t>
    </dgm:pt>
    <dgm:pt modelId="{4B06D6EB-CC29-4582-B783-24BA30D52C8E}" type="parTrans" cxnId="{ABAD5D42-F45B-4BA1-B6E4-3AC501852871}">
      <dgm:prSet/>
      <dgm:spPr/>
      <dgm:t>
        <a:bodyPr/>
        <a:lstStyle/>
        <a:p>
          <a:endParaRPr lang="en-ZA"/>
        </a:p>
      </dgm:t>
    </dgm:pt>
    <dgm:pt modelId="{841C7B1F-961E-4540-883A-9D0BE64C020A}">
      <dgm:prSet phldrT="[Text]" custT="1"/>
      <dgm:spPr>
        <a:xfrm>
          <a:off x="2105" y="839924"/>
          <a:ext cx="824315" cy="1103355"/>
        </a:xfrm>
        <a:solidFill>
          <a:sysClr val="window" lastClr="FFFFFF">
            <a:alpha val="90000"/>
            <a:hueOff val="0"/>
            <a:satOff val="0"/>
            <a:lumOff val="0"/>
            <a:alphaOff val="0"/>
          </a:sysClr>
        </a:solidFill>
        <a:ln w="12700" cap="flat" cmpd="sng" algn="ctr">
          <a:solidFill>
            <a:srgbClr val="A28E6A">
              <a:hueOff val="0"/>
              <a:satOff val="0"/>
              <a:lumOff val="0"/>
              <a:alphaOff val="0"/>
            </a:srgbClr>
          </a:solidFill>
          <a:prstDash val="solid"/>
          <a:miter lim="800000"/>
        </a:ln>
        <a:effectLst/>
      </dgm:spPr>
      <dgm:t>
        <a:bodyPr/>
        <a:lstStyle/>
        <a:p>
          <a:r>
            <a:rPr lang="en-ZA" sz="1000" dirty="0">
              <a:solidFill>
                <a:sysClr val="windowText" lastClr="000000">
                  <a:hueOff val="0"/>
                  <a:satOff val="0"/>
                  <a:lumOff val="0"/>
                  <a:alphaOff val="0"/>
                </a:sysClr>
              </a:solidFill>
              <a:latin typeface="Calibri" panose="020F0502020204030204"/>
              <a:ea typeface="+mn-ea"/>
              <a:cs typeface="+mn-cs"/>
            </a:rPr>
            <a:t>Training Needs Analysis</a:t>
          </a:r>
        </a:p>
      </dgm:t>
    </dgm:pt>
    <dgm:pt modelId="{CCE51B64-DEED-4368-BDBC-7D8F3509FB6F}" type="sibTrans" cxnId="{B96B7555-89F6-41AA-885E-5627144E3321}">
      <dgm:prSet/>
      <dgm:spPr/>
      <dgm:t>
        <a:bodyPr/>
        <a:lstStyle/>
        <a:p>
          <a:endParaRPr lang="en-ZA"/>
        </a:p>
      </dgm:t>
    </dgm:pt>
    <dgm:pt modelId="{D03EF4B3-5F2D-4376-8134-D22747714687}" type="parTrans" cxnId="{B96B7555-89F6-41AA-885E-5627144E3321}">
      <dgm:prSet/>
      <dgm:spPr/>
      <dgm:t>
        <a:bodyPr/>
        <a:lstStyle/>
        <a:p>
          <a:endParaRPr lang="en-ZA"/>
        </a:p>
      </dgm:t>
    </dgm:pt>
    <dgm:pt modelId="{93270630-BF9D-4881-87C3-AE8E3FDF1B09}" type="pres">
      <dgm:prSet presAssocID="{5AA58FE2-EEF1-49D4-A409-B17A23AAA32F}" presName="Name0" presStyleCnt="0">
        <dgm:presLayoutVars>
          <dgm:dir/>
          <dgm:animLvl val="lvl"/>
          <dgm:resizeHandles val="exact"/>
        </dgm:presLayoutVars>
      </dgm:prSet>
      <dgm:spPr/>
      <dgm:t>
        <a:bodyPr/>
        <a:lstStyle/>
        <a:p>
          <a:endParaRPr lang="en-US"/>
        </a:p>
      </dgm:t>
    </dgm:pt>
    <dgm:pt modelId="{5C2A9E84-07A6-4555-BB26-7D2A4D7036DE}" type="pres">
      <dgm:prSet presAssocID="{5AA58FE2-EEF1-49D4-A409-B17A23AAA32F}" presName="tSp" presStyleCnt="0"/>
      <dgm:spPr/>
    </dgm:pt>
    <dgm:pt modelId="{97F24BE9-A020-4214-86E6-E92545DF5D3A}" type="pres">
      <dgm:prSet presAssocID="{5AA58FE2-EEF1-49D4-A409-B17A23AAA32F}" presName="bSp" presStyleCnt="0"/>
      <dgm:spPr/>
    </dgm:pt>
    <dgm:pt modelId="{B28F8BE7-1976-4010-A211-9B1DE54E06E6}" type="pres">
      <dgm:prSet presAssocID="{5AA58FE2-EEF1-49D4-A409-B17A23AAA32F}" presName="process" presStyleCnt="0"/>
      <dgm:spPr/>
    </dgm:pt>
    <dgm:pt modelId="{20DF001F-CF01-47F3-AFCC-3506328B5D24}" type="pres">
      <dgm:prSet presAssocID="{42B67AB5-8F64-4815-8360-DB9619521DB1}" presName="composite1" presStyleCnt="0"/>
      <dgm:spPr/>
    </dgm:pt>
    <dgm:pt modelId="{28A53519-B40A-4D8F-97AD-4768CD06E02C}" type="pres">
      <dgm:prSet presAssocID="{42B67AB5-8F64-4815-8360-DB9619521DB1}" presName="dummyNode1" presStyleLbl="node1" presStyleIdx="0" presStyleCnt="6"/>
      <dgm:spPr/>
    </dgm:pt>
    <dgm:pt modelId="{5A6A05BA-EEB4-43CF-B8E2-4CDB5C9B7CC3}" type="pres">
      <dgm:prSet presAssocID="{42B67AB5-8F64-4815-8360-DB9619521DB1}" presName="childNode1" presStyleLbl="bgAcc1" presStyleIdx="0" presStyleCnt="6" custScaleY="240000">
        <dgm:presLayoutVars>
          <dgm:bulletEnabled val="1"/>
        </dgm:presLayoutVars>
      </dgm:prSet>
      <dgm:spPr>
        <a:prstGeom prst="roundRect">
          <a:avLst>
            <a:gd name="adj" fmla="val 10000"/>
          </a:avLst>
        </a:prstGeom>
      </dgm:spPr>
      <dgm:t>
        <a:bodyPr/>
        <a:lstStyle/>
        <a:p>
          <a:endParaRPr lang="en-US"/>
        </a:p>
      </dgm:t>
    </dgm:pt>
    <dgm:pt modelId="{E18C282D-2BCB-49B1-9646-C277F38BA941}" type="pres">
      <dgm:prSet presAssocID="{42B67AB5-8F64-4815-8360-DB9619521DB1}" presName="childNode1tx" presStyleLbl="bgAcc1" presStyleIdx="0" presStyleCnt="6">
        <dgm:presLayoutVars>
          <dgm:bulletEnabled val="1"/>
        </dgm:presLayoutVars>
      </dgm:prSet>
      <dgm:spPr/>
      <dgm:t>
        <a:bodyPr/>
        <a:lstStyle/>
        <a:p>
          <a:endParaRPr lang="en-US"/>
        </a:p>
      </dgm:t>
    </dgm:pt>
    <dgm:pt modelId="{E9043E06-4E1B-43FA-AAFA-F0E93E4F8973}" type="pres">
      <dgm:prSet presAssocID="{42B67AB5-8F64-4815-8360-DB9619521DB1}" presName="parentNode1" presStyleLbl="node1" presStyleIdx="0" presStyleCnt="6">
        <dgm:presLayoutVars>
          <dgm:chMax val="1"/>
          <dgm:bulletEnabled val="1"/>
        </dgm:presLayoutVars>
      </dgm:prSet>
      <dgm:spPr>
        <a:prstGeom prst="roundRect">
          <a:avLst>
            <a:gd name="adj" fmla="val 10000"/>
          </a:avLst>
        </a:prstGeom>
      </dgm:spPr>
      <dgm:t>
        <a:bodyPr/>
        <a:lstStyle/>
        <a:p>
          <a:endParaRPr lang="en-US"/>
        </a:p>
      </dgm:t>
    </dgm:pt>
    <dgm:pt modelId="{E0A57685-EB60-4495-8EEE-6ACA28E68980}" type="pres">
      <dgm:prSet presAssocID="{42B67AB5-8F64-4815-8360-DB9619521DB1}" presName="connSite1" presStyleCnt="0"/>
      <dgm:spPr/>
    </dgm:pt>
    <dgm:pt modelId="{4762641B-553C-4809-8198-8C919C43890E}" type="pres">
      <dgm:prSet presAssocID="{28C2A079-2387-450D-AEB5-860432938D5C}" presName="Name9" presStyleLbl="sibTrans2D1" presStyleIdx="0" presStyleCnt="5"/>
      <dgm:spPr>
        <a:prstGeom prst="leftCircularArrow">
          <a:avLst>
            <a:gd name="adj1" fmla="val 3574"/>
            <a:gd name="adj2" fmla="val 444241"/>
            <a:gd name="adj3" fmla="val 2233864"/>
            <a:gd name="adj4" fmla="val 9038602"/>
            <a:gd name="adj5" fmla="val 4170"/>
          </a:avLst>
        </a:prstGeom>
      </dgm:spPr>
      <dgm:t>
        <a:bodyPr/>
        <a:lstStyle/>
        <a:p>
          <a:endParaRPr lang="en-US"/>
        </a:p>
      </dgm:t>
    </dgm:pt>
    <dgm:pt modelId="{DFCFA8B3-9D86-4365-A3E9-8BF284DD8716}" type="pres">
      <dgm:prSet presAssocID="{0D9B56D3-52B1-42BA-A32E-B86E6E38B11D}" presName="composite2" presStyleCnt="0"/>
      <dgm:spPr/>
    </dgm:pt>
    <dgm:pt modelId="{6AEF9DC1-39B1-4D00-B390-13ADCECAD893}" type="pres">
      <dgm:prSet presAssocID="{0D9B56D3-52B1-42BA-A32E-B86E6E38B11D}" presName="dummyNode2" presStyleLbl="node1" presStyleIdx="0" presStyleCnt="6"/>
      <dgm:spPr/>
    </dgm:pt>
    <dgm:pt modelId="{1D4D05B9-E1D5-468F-8A43-FCBF464561A8}" type="pres">
      <dgm:prSet presAssocID="{0D9B56D3-52B1-42BA-A32E-B86E6E38B11D}" presName="childNode2" presStyleLbl="bgAcc1" presStyleIdx="1" presStyleCnt="6" custScaleY="240000">
        <dgm:presLayoutVars>
          <dgm:bulletEnabled val="1"/>
        </dgm:presLayoutVars>
      </dgm:prSet>
      <dgm:spPr>
        <a:prstGeom prst="roundRect">
          <a:avLst>
            <a:gd name="adj" fmla="val 10000"/>
          </a:avLst>
        </a:prstGeom>
      </dgm:spPr>
      <dgm:t>
        <a:bodyPr/>
        <a:lstStyle/>
        <a:p>
          <a:endParaRPr lang="en-US"/>
        </a:p>
      </dgm:t>
    </dgm:pt>
    <dgm:pt modelId="{1641EAEE-3A40-444D-AF3B-1FE5D6B4C036}" type="pres">
      <dgm:prSet presAssocID="{0D9B56D3-52B1-42BA-A32E-B86E6E38B11D}" presName="childNode2tx" presStyleLbl="bgAcc1" presStyleIdx="1" presStyleCnt="6">
        <dgm:presLayoutVars>
          <dgm:bulletEnabled val="1"/>
        </dgm:presLayoutVars>
      </dgm:prSet>
      <dgm:spPr/>
      <dgm:t>
        <a:bodyPr/>
        <a:lstStyle/>
        <a:p>
          <a:endParaRPr lang="en-US"/>
        </a:p>
      </dgm:t>
    </dgm:pt>
    <dgm:pt modelId="{F5077ED0-1ADC-4AC8-8159-3F708AFD4723}" type="pres">
      <dgm:prSet presAssocID="{0D9B56D3-52B1-42BA-A32E-B86E6E38B11D}" presName="parentNode2" presStyleLbl="node1" presStyleIdx="1" presStyleCnt="6" custLinFactNeighborX="-2441" custLinFactNeighborY="-95891">
        <dgm:presLayoutVars>
          <dgm:chMax val="0"/>
          <dgm:bulletEnabled val="1"/>
        </dgm:presLayoutVars>
      </dgm:prSet>
      <dgm:spPr>
        <a:prstGeom prst="roundRect">
          <a:avLst>
            <a:gd name="adj" fmla="val 10000"/>
          </a:avLst>
        </a:prstGeom>
      </dgm:spPr>
      <dgm:t>
        <a:bodyPr/>
        <a:lstStyle/>
        <a:p>
          <a:endParaRPr lang="en-US"/>
        </a:p>
      </dgm:t>
    </dgm:pt>
    <dgm:pt modelId="{EE9EE706-48A8-4264-85E7-E53C3182DD81}" type="pres">
      <dgm:prSet presAssocID="{0D9B56D3-52B1-42BA-A32E-B86E6E38B11D}" presName="connSite2" presStyleCnt="0"/>
      <dgm:spPr/>
    </dgm:pt>
    <dgm:pt modelId="{96B84772-6443-48EE-82CC-65DED70BD5C7}" type="pres">
      <dgm:prSet presAssocID="{1BF10FC2-3904-479E-8072-68453507F2D6}" presName="Name18" presStyleLbl="sibTrans2D1" presStyleIdx="1" presStyleCnt="5"/>
      <dgm:spPr>
        <a:prstGeom prst="circularArrow">
          <a:avLst>
            <a:gd name="adj1" fmla="val 3111"/>
            <a:gd name="adj2" fmla="val 382401"/>
            <a:gd name="adj3" fmla="val 19418707"/>
            <a:gd name="adj4" fmla="val 12552130"/>
            <a:gd name="adj5" fmla="val 3629"/>
          </a:avLst>
        </a:prstGeom>
      </dgm:spPr>
      <dgm:t>
        <a:bodyPr/>
        <a:lstStyle/>
        <a:p>
          <a:endParaRPr lang="en-US"/>
        </a:p>
      </dgm:t>
    </dgm:pt>
    <dgm:pt modelId="{834341A5-48CE-423B-9B60-361BA350E4B0}" type="pres">
      <dgm:prSet presAssocID="{49CDAC79-5CE7-491A-92A8-D2373052DBA8}" presName="composite1" presStyleCnt="0"/>
      <dgm:spPr/>
    </dgm:pt>
    <dgm:pt modelId="{F58B7B42-F4B5-4CCE-AC82-4E6EE35ED8A1}" type="pres">
      <dgm:prSet presAssocID="{49CDAC79-5CE7-491A-92A8-D2373052DBA8}" presName="dummyNode1" presStyleLbl="node1" presStyleIdx="1" presStyleCnt="6"/>
      <dgm:spPr/>
    </dgm:pt>
    <dgm:pt modelId="{4E91B5A0-4EDB-4312-B50B-A256A2AB40F6}" type="pres">
      <dgm:prSet presAssocID="{49CDAC79-5CE7-491A-92A8-D2373052DBA8}" presName="childNode1" presStyleLbl="bgAcc1" presStyleIdx="2" presStyleCnt="6" custScaleX="107613" custScaleY="223867">
        <dgm:presLayoutVars>
          <dgm:bulletEnabled val="1"/>
        </dgm:presLayoutVars>
      </dgm:prSet>
      <dgm:spPr>
        <a:prstGeom prst="roundRect">
          <a:avLst>
            <a:gd name="adj" fmla="val 10000"/>
          </a:avLst>
        </a:prstGeom>
      </dgm:spPr>
      <dgm:t>
        <a:bodyPr/>
        <a:lstStyle/>
        <a:p>
          <a:endParaRPr lang="en-US"/>
        </a:p>
      </dgm:t>
    </dgm:pt>
    <dgm:pt modelId="{D520FC36-DB97-43B9-A027-D9168DD536A0}" type="pres">
      <dgm:prSet presAssocID="{49CDAC79-5CE7-491A-92A8-D2373052DBA8}" presName="childNode1tx" presStyleLbl="bgAcc1" presStyleIdx="2" presStyleCnt="6">
        <dgm:presLayoutVars>
          <dgm:bulletEnabled val="1"/>
        </dgm:presLayoutVars>
      </dgm:prSet>
      <dgm:spPr/>
      <dgm:t>
        <a:bodyPr/>
        <a:lstStyle/>
        <a:p>
          <a:endParaRPr lang="en-US"/>
        </a:p>
      </dgm:t>
    </dgm:pt>
    <dgm:pt modelId="{94F14F17-42F0-433A-8FBD-2A9E107C80B1}" type="pres">
      <dgm:prSet presAssocID="{49CDAC79-5CE7-491A-92A8-D2373052DBA8}" presName="parentNode1" presStyleLbl="node1" presStyleIdx="2" presStyleCnt="6" custLinFactNeighborX="1612" custLinFactNeighborY="85100">
        <dgm:presLayoutVars>
          <dgm:chMax val="1"/>
          <dgm:bulletEnabled val="1"/>
        </dgm:presLayoutVars>
      </dgm:prSet>
      <dgm:spPr>
        <a:prstGeom prst="roundRect">
          <a:avLst>
            <a:gd name="adj" fmla="val 10000"/>
          </a:avLst>
        </a:prstGeom>
      </dgm:spPr>
      <dgm:t>
        <a:bodyPr/>
        <a:lstStyle/>
        <a:p>
          <a:endParaRPr lang="en-US"/>
        </a:p>
      </dgm:t>
    </dgm:pt>
    <dgm:pt modelId="{B216AE59-52B1-4C5F-A515-8C8157C40144}" type="pres">
      <dgm:prSet presAssocID="{49CDAC79-5CE7-491A-92A8-D2373052DBA8}" presName="connSite1" presStyleCnt="0"/>
      <dgm:spPr/>
    </dgm:pt>
    <dgm:pt modelId="{4695492C-AD1F-4A62-A831-680C3205C83A}" type="pres">
      <dgm:prSet presAssocID="{C031155F-7B38-48FE-B052-2A189A2D5FBB}" presName="Name9" presStyleLbl="sibTrans2D1" presStyleIdx="2" presStyleCnt="5"/>
      <dgm:spPr>
        <a:prstGeom prst="leftCircularArrow">
          <a:avLst>
            <a:gd name="adj1" fmla="val 3244"/>
            <a:gd name="adj2" fmla="val 400044"/>
            <a:gd name="adj3" fmla="val 1178247"/>
            <a:gd name="adj4" fmla="val 8027182"/>
            <a:gd name="adj5" fmla="val 3784"/>
          </a:avLst>
        </a:prstGeom>
      </dgm:spPr>
      <dgm:t>
        <a:bodyPr/>
        <a:lstStyle/>
        <a:p>
          <a:endParaRPr lang="en-US"/>
        </a:p>
      </dgm:t>
    </dgm:pt>
    <dgm:pt modelId="{6927C3E5-9C8E-4168-AE02-338BF27DEC77}" type="pres">
      <dgm:prSet presAssocID="{9BE7FDE6-770A-492E-A5EF-DDDF8C5C771B}" presName="composite2" presStyleCnt="0"/>
      <dgm:spPr/>
    </dgm:pt>
    <dgm:pt modelId="{2593302F-76E9-471A-A43D-E3537359F98A}" type="pres">
      <dgm:prSet presAssocID="{9BE7FDE6-770A-492E-A5EF-DDDF8C5C771B}" presName="dummyNode2" presStyleLbl="node1" presStyleIdx="2" presStyleCnt="6"/>
      <dgm:spPr/>
    </dgm:pt>
    <dgm:pt modelId="{51AC526E-9193-4648-A409-0DCAC65651F4}" type="pres">
      <dgm:prSet presAssocID="{9BE7FDE6-770A-492E-A5EF-DDDF8C5C771B}" presName="childNode2" presStyleLbl="bgAcc1" presStyleIdx="3" presStyleCnt="6" custScaleX="114680" custScaleY="225833">
        <dgm:presLayoutVars>
          <dgm:bulletEnabled val="1"/>
        </dgm:presLayoutVars>
      </dgm:prSet>
      <dgm:spPr>
        <a:prstGeom prst="roundRect">
          <a:avLst>
            <a:gd name="adj" fmla="val 10000"/>
          </a:avLst>
        </a:prstGeom>
      </dgm:spPr>
      <dgm:t>
        <a:bodyPr/>
        <a:lstStyle/>
        <a:p>
          <a:endParaRPr lang="en-US"/>
        </a:p>
      </dgm:t>
    </dgm:pt>
    <dgm:pt modelId="{9ADB7C3D-6319-4414-859C-8B894911F5B2}" type="pres">
      <dgm:prSet presAssocID="{9BE7FDE6-770A-492E-A5EF-DDDF8C5C771B}" presName="childNode2tx" presStyleLbl="bgAcc1" presStyleIdx="3" presStyleCnt="6">
        <dgm:presLayoutVars>
          <dgm:bulletEnabled val="1"/>
        </dgm:presLayoutVars>
      </dgm:prSet>
      <dgm:spPr/>
      <dgm:t>
        <a:bodyPr/>
        <a:lstStyle/>
        <a:p>
          <a:endParaRPr lang="en-US"/>
        </a:p>
      </dgm:t>
    </dgm:pt>
    <dgm:pt modelId="{B205EDDF-3374-4206-94BA-8DC99308B871}" type="pres">
      <dgm:prSet presAssocID="{9BE7FDE6-770A-492E-A5EF-DDDF8C5C771B}" presName="parentNode2" presStyleLbl="node1" presStyleIdx="3" presStyleCnt="6" custScaleX="122261" custLinFactNeighborX="-9322" custLinFactNeighborY="-54645">
        <dgm:presLayoutVars>
          <dgm:chMax val="0"/>
          <dgm:bulletEnabled val="1"/>
        </dgm:presLayoutVars>
      </dgm:prSet>
      <dgm:spPr>
        <a:prstGeom prst="roundRect">
          <a:avLst>
            <a:gd name="adj" fmla="val 10000"/>
          </a:avLst>
        </a:prstGeom>
      </dgm:spPr>
      <dgm:t>
        <a:bodyPr/>
        <a:lstStyle/>
        <a:p>
          <a:endParaRPr lang="en-US"/>
        </a:p>
      </dgm:t>
    </dgm:pt>
    <dgm:pt modelId="{37EEE22E-0FDC-480B-9586-05D6FD9A41F8}" type="pres">
      <dgm:prSet presAssocID="{9BE7FDE6-770A-492E-A5EF-DDDF8C5C771B}" presName="connSite2" presStyleCnt="0"/>
      <dgm:spPr/>
    </dgm:pt>
    <dgm:pt modelId="{6CF26CCE-672B-4BC8-88A0-B93BFC443156}" type="pres">
      <dgm:prSet presAssocID="{B4EE38FF-E961-42D3-A67F-16952029F75E}" presName="Name18" presStyleLbl="sibTrans2D1" presStyleIdx="3" presStyleCnt="5"/>
      <dgm:spPr>
        <a:prstGeom prst="circularArrow">
          <a:avLst>
            <a:gd name="adj1" fmla="val 2735"/>
            <a:gd name="adj2" fmla="val 333263"/>
            <a:gd name="adj3" fmla="val 20016417"/>
            <a:gd name="adj4" fmla="val 13100702"/>
            <a:gd name="adj5" fmla="val 3191"/>
          </a:avLst>
        </a:prstGeom>
      </dgm:spPr>
      <dgm:t>
        <a:bodyPr/>
        <a:lstStyle/>
        <a:p>
          <a:endParaRPr lang="en-US"/>
        </a:p>
      </dgm:t>
    </dgm:pt>
    <dgm:pt modelId="{10699825-0AC2-4A01-A953-B85B171EF90B}" type="pres">
      <dgm:prSet presAssocID="{2DA4C613-9D5C-475F-9AA5-9F63EAC5C4ED}" presName="composite1" presStyleCnt="0"/>
      <dgm:spPr/>
    </dgm:pt>
    <dgm:pt modelId="{CFFDA9FA-37B0-4A94-AC62-BBB1819A293F}" type="pres">
      <dgm:prSet presAssocID="{2DA4C613-9D5C-475F-9AA5-9F63EAC5C4ED}" presName="dummyNode1" presStyleLbl="node1" presStyleIdx="3" presStyleCnt="6"/>
      <dgm:spPr/>
    </dgm:pt>
    <dgm:pt modelId="{E39F7F5B-C3D0-42F6-9AC7-77017A177EA8}" type="pres">
      <dgm:prSet presAssocID="{2DA4C613-9D5C-475F-9AA5-9F63EAC5C4ED}" presName="childNode1" presStyleLbl="bgAcc1" presStyleIdx="4" presStyleCnt="6" custScaleY="198931">
        <dgm:presLayoutVars>
          <dgm:bulletEnabled val="1"/>
        </dgm:presLayoutVars>
      </dgm:prSet>
      <dgm:spPr>
        <a:prstGeom prst="roundRect">
          <a:avLst>
            <a:gd name="adj" fmla="val 10000"/>
          </a:avLst>
        </a:prstGeom>
      </dgm:spPr>
      <dgm:t>
        <a:bodyPr/>
        <a:lstStyle/>
        <a:p>
          <a:endParaRPr lang="en-US"/>
        </a:p>
      </dgm:t>
    </dgm:pt>
    <dgm:pt modelId="{836AFF55-6D21-414B-BBFB-29820458B3CF}" type="pres">
      <dgm:prSet presAssocID="{2DA4C613-9D5C-475F-9AA5-9F63EAC5C4ED}" presName="childNode1tx" presStyleLbl="bgAcc1" presStyleIdx="4" presStyleCnt="6">
        <dgm:presLayoutVars>
          <dgm:bulletEnabled val="1"/>
        </dgm:presLayoutVars>
      </dgm:prSet>
      <dgm:spPr/>
      <dgm:t>
        <a:bodyPr/>
        <a:lstStyle/>
        <a:p>
          <a:endParaRPr lang="en-US"/>
        </a:p>
      </dgm:t>
    </dgm:pt>
    <dgm:pt modelId="{FEAAEBEA-208E-4ED6-89FA-872FBFBF085E}" type="pres">
      <dgm:prSet presAssocID="{2DA4C613-9D5C-475F-9AA5-9F63EAC5C4ED}" presName="parentNode1" presStyleLbl="node1" presStyleIdx="4" presStyleCnt="6" custLinFactNeighborY="52682">
        <dgm:presLayoutVars>
          <dgm:chMax val="1"/>
          <dgm:bulletEnabled val="1"/>
        </dgm:presLayoutVars>
      </dgm:prSet>
      <dgm:spPr>
        <a:prstGeom prst="roundRect">
          <a:avLst>
            <a:gd name="adj" fmla="val 10000"/>
          </a:avLst>
        </a:prstGeom>
      </dgm:spPr>
      <dgm:t>
        <a:bodyPr/>
        <a:lstStyle/>
        <a:p>
          <a:endParaRPr lang="en-US"/>
        </a:p>
      </dgm:t>
    </dgm:pt>
    <dgm:pt modelId="{7C3C6933-6960-4F5C-AB3A-820AC7E1E027}" type="pres">
      <dgm:prSet presAssocID="{2DA4C613-9D5C-475F-9AA5-9F63EAC5C4ED}" presName="connSite1" presStyleCnt="0"/>
      <dgm:spPr/>
    </dgm:pt>
    <dgm:pt modelId="{A6D8DF99-7F94-4389-99D9-071542A8A354}" type="pres">
      <dgm:prSet presAssocID="{1B2A5139-0EF6-45CF-9EFF-8FC98B8336F3}" presName="Name9" presStyleLbl="sibTrans2D1" presStyleIdx="4" presStyleCnt="5"/>
      <dgm:spPr>
        <a:prstGeom prst="leftCircularArrow">
          <a:avLst>
            <a:gd name="adj1" fmla="val 3513"/>
            <a:gd name="adj2" fmla="val 435979"/>
            <a:gd name="adj3" fmla="val 1547768"/>
            <a:gd name="adj4" fmla="val 8360767"/>
            <a:gd name="adj5" fmla="val 4098"/>
          </a:avLst>
        </a:prstGeom>
      </dgm:spPr>
      <dgm:t>
        <a:bodyPr/>
        <a:lstStyle/>
        <a:p>
          <a:endParaRPr lang="en-US"/>
        </a:p>
      </dgm:t>
    </dgm:pt>
    <dgm:pt modelId="{2F86EADC-DD1C-4141-A467-F3A33FD0C71B}" type="pres">
      <dgm:prSet presAssocID="{128ECF52-2BE6-4808-9C85-CFE906AD1796}" presName="composite2" presStyleCnt="0"/>
      <dgm:spPr/>
    </dgm:pt>
    <dgm:pt modelId="{FC303777-3B64-444D-96A5-916DD368E814}" type="pres">
      <dgm:prSet presAssocID="{128ECF52-2BE6-4808-9C85-CFE906AD1796}" presName="dummyNode2" presStyleLbl="node1" presStyleIdx="4" presStyleCnt="6"/>
      <dgm:spPr/>
    </dgm:pt>
    <dgm:pt modelId="{0A7CD66D-A591-4481-93AA-35581AE8FAEB}" type="pres">
      <dgm:prSet presAssocID="{128ECF52-2BE6-4808-9C85-CFE906AD1796}" presName="childNode2" presStyleLbl="bgAcc1" presStyleIdx="5" presStyleCnt="6" custScaleY="195457">
        <dgm:presLayoutVars>
          <dgm:bulletEnabled val="1"/>
        </dgm:presLayoutVars>
      </dgm:prSet>
      <dgm:spPr>
        <a:prstGeom prst="roundRect">
          <a:avLst>
            <a:gd name="adj" fmla="val 10000"/>
          </a:avLst>
        </a:prstGeom>
      </dgm:spPr>
      <dgm:t>
        <a:bodyPr/>
        <a:lstStyle/>
        <a:p>
          <a:endParaRPr lang="en-US"/>
        </a:p>
      </dgm:t>
    </dgm:pt>
    <dgm:pt modelId="{D7C3F643-8107-4FC8-AD67-447DCD8446E1}" type="pres">
      <dgm:prSet presAssocID="{128ECF52-2BE6-4808-9C85-CFE906AD1796}" presName="childNode2tx" presStyleLbl="bgAcc1" presStyleIdx="5" presStyleCnt="6">
        <dgm:presLayoutVars>
          <dgm:bulletEnabled val="1"/>
        </dgm:presLayoutVars>
      </dgm:prSet>
      <dgm:spPr/>
      <dgm:t>
        <a:bodyPr/>
        <a:lstStyle/>
        <a:p>
          <a:endParaRPr lang="en-US"/>
        </a:p>
      </dgm:t>
    </dgm:pt>
    <dgm:pt modelId="{D98E0B40-7BFF-42FB-97C7-24003B90F5CF}" type="pres">
      <dgm:prSet presAssocID="{128ECF52-2BE6-4808-9C85-CFE906AD1796}" presName="parentNode2" presStyleLbl="node1" presStyleIdx="5" presStyleCnt="6" custLinFactNeighborX="417" custLinFactNeighborY="-60046">
        <dgm:presLayoutVars>
          <dgm:chMax val="0"/>
          <dgm:bulletEnabled val="1"/>
        </dgm:presLayoutVars>
      </dgm:prSet>
      <dgm:spPr>
        <a:prstGeom prst="roundRect">
          <a:avLst>
            <a:gd name="adj" fmla="val 10000"/>
          </a:avLst>
        </a:prstGeom>
      </dgm:spPr>
      <dgm:t>
        <a:bodyPr/>
        <a:lstStyle/>
        <a:p>
          <a:endParaRPr lang="en-US"/>
        </a:p>
      </dgm:t>
    </dgm:pt>
    <dgm:pt modelId="{BCFEFF81-C8F2-47A6-A8C0-D158DA60C527}" type="pres">
      <dgm:prSet presAssocID="{128ECF52-2BE6-4808-9C85-CFE906AD1796}" presName="connSite2" presStyleCnt="0"/>
      <dgm:spPr/>
    </dgm:pt>
  </dgm:ptLst>
  <dgm:cxnLst>
    <dgm:cxn modelId="{A7CC28BB-6CD8-4699-BBFE-BBFE2752CB88}" type="presOf" srcId="{6CA21571-E7EC-426D-B7F5-971C676732AA}" destId="{1641EAEE-3A40-444D-AF3B-1FE5D6B4C036}" srcOrd="1" destOrd="0" presId="urn:microsoft.com/office/officeart/2005/8/layout/hProcess4"/>
    <dgm:cxn modelId="{DA949CD2-F358-4EA7-804D-B35A269DE377}" type="presOf" srcId="{95DD558A-57FE-4710-9678-AD84AF9AF761}" destId="{4E91B5A0-4EDB-4312-B50B-A256A2AB40F6}" srcOrd="0" destOrd="2" presId="urn:microsoft.com/office/officeart/2005/8/layout/hProcess4"/>
    <dgm:cxn modelId="{ADF0296E-BAA2-4F80-AE4C-A05DA2057A7D}" srcId="{2DA4C613-9D5C-475F-9AA5-9F63EAC5C4ED}" destId="{1A31E01C-122B-44AF-AADF-0F74E5E476FB}" srcOrd="2" destOrd="0" parTransId="{0BDEA529-ED25-4835-9F39-5E800D3A2443}" sibTransId="{8599E737-68F7-4B3D-A0FC-E840FD917CD9}"/>
    <dgm:cxn modelId="{AF44A6C6-DF48-4FC1-9613-0B6772EE372B}" type="presOf" srcId="{1A31E01C-122B-44AF-AADF-0F74E5E476FB}" destId="{E39F7F5B-C3D0-42F6-9AC7-77017A177EA8}" srcOrd="0" destOrd="2" presId="urn:microsoft.com/office/officeart/2005/8/layout/hProcess4"/>
    <dgm:cxn modelId="{C1B0D775-0023-4D85-9B1B-5E14E49912B6}" srcId="{5AA58FE2-EEF1-49D4-A409-B17A23AAA32F}" destId="{0D9B56D3-52B1-42BA-A32E-B86E6E38B11D}" srcOrd="1" destOrd="0" parTransId="{151FE1E8-0FFE-4DF6-9402-090C3492FBF1}" sibTransId="{1BF10FC2-3904-479E-8072-68453507F2D6}"/>
    <dgm:cxn modelId="{F1292AA7-A8BF-4A05-A983-3E54651DB84B}" type="presOf" srcId="{1BF10FC2-3904-479E-8072-68453507F2D6}" destId="{96B84772-6443-48EE-82CC-65DED70BD5C7}" srcOrd="0" destOrd="0" presId="urn:microsoft.com/office/officeart/2005/8/layout/hProcess4"/>
    <dgm:cxn modelId="{B57851D4-B8BC-4CCF-9AF4-8298E3D2D8AA}" type="presOf" srcId="{76B602A4-C627-4E71-BE78-AB8D4AECE55C}" destId="{0A7CD66D-A591-4481-93AA-35581AE8FAEB}" srcOrd="0" destOrd="2" presId="urn:microsoft.com/office/officeart/2005/8/layout/hProcess4"/>
    <dgm:cxn modelId="{A4D2FACB-FA54-4809-A919-EC2C7DCA01CA}" type="presOf" srcId="{28C2A079-2387-450D-AEB5-860432938D5C}" destId="{4762641B-553C-4809-8198-8C919C43890E}" srcOrd="0" destOrd="0" presId="urn:microsoft.com/office/officeart/2005/8/layout/hProcess4"/>
    <dgm:cxn modelId="{9111C22B-6F1F-4AA6-A011-B6EAAC409EEC}" type="presOf" srcId="{2EDBD00B-8072-4153-B739-E892EB49CA20}" destId="{D7C3F643-8107-4FC8-AD67-447DCD8446E1}" srcOrd="1" destOrd="1" presId="urn:microsoft.com/office/officeart/2005/8/layout/hProcess4"/>
    <dgm:cxn modelId="{91E613B2-30AF-4814-977C-8A78EE5CCEC5}" type="presOf" srcId="{1A31E01C-122B-44AF-AADF-0F74E5E476FB}" destId="{836AFF55-6D21-414B-BBFB-29820458B3CF}" srcOrd="1" destOrd="2" presId="urn:microsoft.com/office/officeart/2005/8/layout/hProcess4"/>
    <dgm:cxn modelId="{6DF06FAC-6DB4-4231-BF7A-53F10B8ABBE1}" type="presOf" srcId="{9BE7FDE6-770A-492E-A5EF-DDDF8C5C771B}" destId="{B205EDDF-3374-4206-94BA-8DC99308B871}" srcOrd="0" destOrd="0" presId="urn:microsoft.com/office/officeart/2005/8/layout/hProcess4"/>
    <dgm:cxn modelId="{B836EB0C-A30A-4E5F-9EEE-948716341599}" srcId="{2DA4C613-9D5C-475F-9AA5-9F63EAC5C4ED}" destId="{22664633-1250-4C2C-871E-B0EE92D73D7D}" srcOrd="1" destOrd="0" parTransId="{A16BA955-35A8-4842-A753-3F141E96DE06}" sibTransId="{E6B40967-3F82-41AB-91A9-910E63187094}"/>
    <dgm:cxn modelId="{3B86831C-9F40-424C-B48F-075585DD8D91}" type="presOf" srcId="{A4DB4E33-6878-4AC6-ADE6-17CB26846A5A}" destId="{0A7CD66D-A591-4481-93AA-35581AE8FAEB}" srcOrd="0" destOrd="3" presId="urn:microsoft.com/office/officeart/2005/8/layout/hProcess4"/>
    <dgm:cxn modelId="{7442E018-BD00-4822-B2E2-6F1E9FACE89C}" srcId="{0D9B56D3-52B1-42BA-A32E-B86E6E38B11D}" destId="{6CA21571-E7EC-426D-B7F5-971C676732AA}" srcOrd="0" destOrd="0" parTransId="{F0C518C5-0C4F-4A94-94C9-59332FD32807}" sibTransId="{4B1A35B8-F759-4E0B-A73C-DDC171A4E087}"/>
    <dgm:cxn modelId="{AF8BAB97-B21E-48B6-9FC3-BE3BA3E260EB}" srcId="{128ECF52-2BE6-4808-9C85-CFE906AD1796}" destId="{76B602A4-C627-4E71-BE78-AB8D4AECE55C}" srcOrd="2" destOrd="0" parTransId="{111F3FF3-FF13-42A6-AFFB-BD9D7D6C2558}" sibTransId="{9C466B27-8BC7-4755-931C-B23D145520BA}"/>
    <dgm:cxn modelId="{24E33E8E-DB4C-4B53-B32C-B1AEE3AAA941}" type="presOf" srcId="{39871B72-E67C-484F-9B2F-A653C540DBF2}" destId="{4E91B5A0-4EDB-4312-B50B-A256A2AB40F6}" srcOrd="0" destOrd="1" presId="urn:microsoft.com/office/officeart/2005/8/layout/hProcess4"/>
    <dgm:cxn modelId="{03153744-E894-4768-BDC3-E2846BAA69F0}" srcId="{128ECF52-2BE6-4808-9C85-CFE906AD1796}" destId="{5B7656A7-7C74-4C12-8D91-B00046C8D37C}" srcOrd="0" destOrd="0" parTransId="{F5720241-645D-4BC0-A4D2-57E82A43AEDE}" sibTransId="{01659A51-80C8-46AB-B6A3-971D64BE6498}"/>
    <dgm:cxn modelId="{118A99C2-C74C-4E07-9CDE-9A44042B7270}" srcId="{0D9B56D3-52B1-42BA-A32E-B86E6E38B11D}" destId="{DAD3B81D-6488-48A1-83BE-3F5BDCF7ED89}" srcOrd="1" destOrd="0" parTransId="{BF12338F-172C-4CF7-881F-DF561B6D63FB}" sibTransId="{895CEF06-CD70-409F-AADE-26866F301321}"/>
    <dgm:cxn modelId="{5B6831AC-CEF2-4BD2-BE59-2ED010B6F78A}" srcId="{5AA58FE2-EEF1-49D4-A409-B17A23AAA32F}" destId="{42B67AB5-8F64-4815-8360-DB9619521DB1}" srcOrd="0" destOrd="0" parTransId="{84C683AA-2CDE-4B7C-9B0A-06109061D141}" sibTransId="{28C2A079-2387-450D-AEB5-860432938D5C}"/>
    <dgm:cxn modelId="{56C5F266-4CA5-4915-8021-87A6A183A457}" type="presOf" srcId="{A5D079DC-C168-4286-920B-2732C3944358}" destId="{E18C282D-2BCB-49B1-9646-C277F38BA941}" srcOrd="1" destOrd="2" presId="urn:microsoft.com/office/officeart/2005/8/layout/hProcess4"/>
    <dgm:cxn modelId="{2D6FBC3B-6E06-4F03-8F0C-213A21176B42}" type="presOf" srcId="{CDFCC1FE-287B-4529-8408-C3D1F6168135}" destId="{1641EAEE-3A40-444D-AF3B-1FE5D6B4C036}" srcOrd="1" destOrd="2" presId="urn:microsoft.com/office/officeart/2005/8/layout/hProcess4"/>
    <dgm:cxn modelId="{BF426B28-EEA5-478F-B0B1-6C7C7D7C7B2C}" type="presOf" srcId="{48340621-C945-4A85-880C-3A8D0FA3BA15}" destId="{51AC526E-9193-4648-A409-0DCAC65651F4}" srcOrd="0" destOrd="0" presId="urn:microsoft.com/office/officeart/2005/8/layout/hProcess4"/>
    <dgm:cxn modelId="{61CCAD2B-2B2C-41F0-ABB7-B95A90C15EB1}" type="presOf" srcId="{899E2CC0-7BBA-46D4-93AC-A9CB9854443F}" destId="{9ADB7C3D-6319-4414-859C-8B894911F5B2}" srcOrd="1" destOrd="3" presId="urn:microsoft.com/office/officeart/2005/8/layout/hProcess4"/>
    <dgm:cxn modelId="{E52F9090-4025-42D6-978C-C55E2BD97451}" srcId="{9BE7FDE6-770A-492E-A5EF-DDDF8C5C771B}" destId="{48340621-C945-4A85-880C-3A8D0FA3BA15}" srcOrd="0" destOrd="0" parTransId="{5005DCAE-7CDC-4DBD-8CD0-622606497FE6}" sibTransId="{012EE6B5-D218-4061-8ED7-A62EEBC118E4}"/>
    <dgm:cxn modelId="{BD30A465-5E42-4A0F-8AFB-EC0C236BA5FA}" srcId="{2DA4C613-9D5C-475F-9AA5-9F63EAC5C4ED}" destId="{8F49FF8D-E908-4128-9D01-774D66D679F8}" srcOrd="3" destOrd="0" parTransId="{39C31A3D-D02F-47D2-86CC-FFB6838BCBBD}" sibTransId="{A2426038-BA47-4B91-A758-1586046A491F}"/>
    <dgm:cxn modelId="{4240BE42-531D-4E1F-BC35-0D267BF1280A}" type="presOf" srcId="{D47062FD-3B5E-47DE-A328-C61B989D7B1F}" destId="{4E91B5A0-4EDB-4312-B50B-A256A2AB40F6}" srcOrd="0" destOrd="0" presId="urn:microsoft.com/office/officeart/2005/8/layout/hProcess4"/>
    <dgm:cxn modelId="{C6D7F5F7-63EF-426C-A1E8-0E6F2EB88AA4}" type="presOf" srcId="{9E4C8550-D026-4B42-A33D-C20B0D326276}" destId="{836AFF55-6D21-414B-BBFB-29820458B3CF}" srcOrd="1" destOrd="0" presId="urn:microsoft.com/office/officeart/2005/8/layout/hProcess4"/>
    <dgm:cxn modelId="{F830C85B-3004-4605-B4A2-E62BCB746B48}" type="presOf" srcId="{8F49FF8D-E908-4128-9D01-774D66D679F8}" destId="{836AFF55-6D21-414B-BBFB-29820458B3CF}" srcOrd="1" destOrd="3" presId="urn:microsoft.com/office/officeart/2005/8/layout/hProcess4"/>
    <dgm:cxn modelId="{ABAD5D42-F45B-4BA1-B6E4-3AC501852871}" srcId="{42B67AB5-8F64-4815-8360-DB9619521DB1}" destId="{47E11A58-AACD-4B48-B4DB-7C4C7CA13B0E}" srcOrd="1" destOrd="0" parTransId="{4B06D6EB-CC29-4582-B783-24BA30D52C8E}" sibTransId="{77AF2D4F-7A6B-4B7D-91AF-D76A290670B8}"/>
    <dgm:cxn modelId="{70C7F7A4-95CA-45E0-AEE5-07EE1F437A25}" type="presOf" srcId="{1B2A5139-0EF6-45CF-9EFF-8FC98B8336F3}" destId="{A6D8DF99-7F94-4389-99D9-071542A8A354}" srcOrd="0" destOrd="0" presId="urn:microsoft.com/office/officeart/2005/8/layout/hProcess4"/>
    <dgm:cxn modelId="{5EE93B41-EB44-43EC-BBD5-CC13020BBB6D}" srcId="{9BE7FDE6-770A-492E-A5EF-DDDF8C5C771B}" destId="{899E2CC0-7BBA-46D4-93AC-A9CB9854443F}" srcOrd="3" destOrd="0" parTransId="{DD8ED796-A201-4A59-966B-19ED489054A5}" sibTransId="{702C34AF-62F3-4475-938A-071C998D36E1}"/>
    <dgm:cxn modelId="{347514E4-47C6-4D9F-9F85-D4EC68734AF2}" srcId="{128ECF52-2BE6-4808-9C85-CFE906AD1796}" destId="{A4DB4E33-6878-4AC6-ADE6-17CB26846A5A}" srcOrd="3" destOrd="0" parTransId="{80C2C68D-82D4-47AD-A684-003212AB45A3}" sibTransId="{AE4E3E92-5D81-4F0D-BB47-896A9566B3CD}"/>
    <dgm:cxn modelId="{1A66BAD9-7A9E-4D35-B25D-21253F61E121}" srcId="{128ECF52-2BE6-4808-9C85-CFE906AD1796}" destId="{2EDBD00B-8072-4153-B739-E892EB49CA20}" srcOrd="1" destOrd="0" parTransId="{DF16F929-8EA1-450A-8D7F-82E64CD10792}" sibTransId="{199116F5-ADA9-4929-8881-4AECBC212C73}"/>
    <dgm:cxn modelId="{B2789FF3-3B05-4013-85B9-0BFD4F5F022F}" type="presOf" srcId="{39871B72-E67C-484F-9B2F-A653C540DBF2}" destId="{D520FC36-DB97-43B9-A027-D9168DD536A0}" srcOrd="1" destOrd="1" presId="urn:microsoft.com/office/officeart/2005/8/layout/hProcess4"/>
    <dgm:cxn modelId="{4D5C3648-785A-441C-9AE2-E6C9DF128C5C}" type="presOf" srcId="{42B67AB5-8F64-4815-8360-DB9619521DB1}" destId="{E9043E06-4E1B-43FA-AAFA-F0E93E4F8973}" srcOrd="0" destOrd="0" presId="urn:microsoft.com/office/officeart/2005/8/layout/hProcess4"/>
    <dgm:cxn modelId="{0E68F0F1-C3D7-4771-B545-204537939623}" type="presOf" srcId="{C031155F-7B38-48FE-B052-2A189A2D5FBB}" destId="{4695492C-AD1F-4A62-A831-680C3205C83A}" srcOrd="0" destOrd="0" presId="urn:microsoft.com/office/officeart/2005/8/layout/hProcess4"/>
    <dgm:cxn modelId="{7E510719-24AE-4686-9DA0-01D651B3BF65}" srcId="{49CDAC79-5CE7-491A-92A8-D2373052DBA8}" destId="{D47062FD-3B5E-47DE-A328-C61B989D7B1F}" srcOrd="0" destOrd="0" parTransId="{C8B8DEE1-6C6F-4323-BD3D-5E7535151524}" sibTransId="{1A570EA9-06B1-4DF2-9585-FC3F9E748FB6}"/>
    <dgm:cxn modelId="{CF7DF79F-9DD8-4F9E-A2AA-1ACCA738C2B9}" srcId="{5AA58FE2-EEF1-49D4-A409-B17A23AAA32F}" destId="{9BE7FDE6-770A-492E-A5EF-DDDF8C5C771B}" srcOrd="3" destOrd="0" parTransId="{EF71018F-B38D-434A-9CA0-22E54DEBC683}" sibTransId="{B4EE38FF-E961-42D3-A67F-16952029F75E}"/>
    <dgm:cxn modelId="{3AC9911F-1C61-45B9-964A-B420AC942AD5}" type="presOf" srcId="{1797E7DB-D7C6-4224-A40A-3AD2F185B325}" destId="{9ADB7C3D-6319-4414-859C-8B894911F5B2}" srcOrd="1" destOrd="2" presId="urn:microsoft.com/office/officeart/2005/8/layout/hProcess4"/>
    <dgm:cxn modelId="{287A6164-2915-4592-8F8F-1D6EE87D9B81}" srcId="{5AA58FE2-EEF1-49D4-A409-B17A23AAA32F}" destId="{128ECF52-2BE6-4808-9C85-CFE906AD1796}" srcOrd="5" destOrd="0" parTransId="{53C09D08-D454-4869-A42F-F3CFEE8B0FD3}" sibTransId="{73AA4CD9-6142-4946-A631-2FB49D4966CE}"/>
    <dgm:cxn modelId="{1F68DB5B-132D-4955-844D-9376E704ABDD}" type="presOf" srcId="{A4DB4E33-6878-4AC6-ADE6-17CB26846A5A}" destId="{D7C3F643-8107-4FC8-AD67-447DCD8446E1}" srcOrd="1" destOrd="3" presId="urn:microsoft.com/office/officeart/2005/8/layout/hProcess4"/>
    <dgm:cxn modelId="{B2ACFDF9-8B56-4411-94B1-E07C443E0D97}" srcId="{2DA4C613-9D5C-475F-9AA5-9F63EAC5C4ED}" destId="{9E4C8550-D026-4B42-A33D-C20B0D326276}" srcOrd="0" destOrd="0" parTransId="{2B8BCA42-7ACC-4026-A8B6-BB000C2A2001}" sibTransId="{5BA9A68B-8C59-4860-B221-58B6B334DD1F}"/>
    <dgm:cxn modelId="{74095E5C-6A41-4FB8-8829-819C4E72C202}" type="presOf" srcId="{DAD3B81D-6488-48A1-83BE-3F5BDCF7ED89}" destId="{1641EAEE-3A40-444D-AF3B-1FE5D6B4C036}" srcOrd="1" destOrd="1" presId="urn:microsoft.com/office/officeart/2005/8/layout/hProcess4"/>
    <dgm:cxn modelId="{723E3FBE-A607-4C17-BAFB-B8E6FD2DCD49}" type="presOf" srcId="{2DA4C613-9D5C-475F-9AA5-9F63EAC5C4ED}" destId="{FEAAEBEA-208E-4ED6-89FA-872FBFBF085E}" srcOrd="0" destOrd="0" presId="urn:microsoft.com/office/officeart/2005/8/layout/hProcess4"/>
    <dgm:cxn modelId="{50A3B8A1-B4E5-4FB1-B2C7-0FCCF23D99C2}" type="presOf" srcId="{009278A2-9E5F-40DA-8913-2884DA996250}" destId="{D520FC36-DB97-43B9-A027-D9168DD536A0}" srcOrd="1" destOrd="3" presId="urn:microsoft.com/office/officeart/2005/8/layout/hProcess4"/>
    <dgm:cxn modelId="{C6E34AF9-ECAE-4080-8B83-BA1A0330CF19}" type="presOf" srcId="{0D9B56D3-52B1-42BA-A32E-B86E6E38B11D}" destId="{F5077ED0-1ADC-4AC8-8159-3F708AFD4723}" srcOrd="0" destOrd="0" presId="urn:microsoft.com/office/officeart/2005/8/layout/hProcess4"/>
    <dgm:cxn modelId="{3BC5250D-2299-4A31-BEB3-B87D5B2C9573}" type="presOf" srcId="{CDFCC1FE-287B-4529-8408-C3D1F6168135}" destId="{1D4D05B9-E1D5-468F-8A43-FCBF464561A8}" srcOrd="0" destOrd="2" presId="urn:microsoft.com/office/officeart/2005/8/layout/hProcess4"/>
    <dgm:cxn modelId="{68FA9201-A52C-44D5-86B2-1E92073D95FC}" type="presOf" srcId="{6CA21571-E7EC-426D-B7F5-971C676732AA}" destId="{1D4D05B9-E1D5-468F-8A43-FCBF464561A8}" srcOrd="0" destOrd="0" presId="urn:microsoft.com/office/officeart/2005/8/layout/hProcess4"/>
    <dgm:cxn modelId="{03633D5B-58C3-410B-9B3A-27083B4366EA}" srcId="{49CDAC79-5CE7-491A-92A8-D2373052DBA8}" destId="{39871B72-E67C-484F-9B2F-A653C540DBF2}" srcOrd="1" destOrd="0" parTransId="{B093E411-2F27-461E-8A7A-6CFF81F81175}" sibTransId="{87747496-ACEF-49F9-B690-C1D4408D91B5}"/>
    <dgm:cxn modelId="{CF6D3113-9B47-409A-AF84-0C0BEAC20C53}" type="presOf" srcId="{1797E7DB-D7C6-4224-A40A-3AD2F185B325}" destId="{51AC526E-9193-4648-A409-0DCAC65651F4}" srcOrd="0" destOrd="2" presId="urn:microsoft.com/office/officeart/2005/8/layout/hProcess4"/>
    <dgm:cxn modelId="{8C641D37-D8C8-4A73-A92B-0FC7F7992E00}" type="presOf" srcId="{B4EE38FF-E961-42D3-A67F-16952029F75E}" destId="{6CF26CCE-672B-4BC8-88A0-B93BFC443156}" srcOrd="0" destOrd="0" presId="urn:microsoft.com/office/officeart/2005/8/layout/hProcess4"/>
    <dgm:cxn modelId="{959B3A90-DC0F-4D67-8250-8B1F4EECED78}" type="presOf" srcId="{8F49FF8D-E908-4128-9D01-774D66D679F8}" destId="{E39F7F5B-C3D0-42F6-9AC7-77017A177EA8}" srcOrd="0" destOrd="3" presId="urn:microsoft.com/office/officeart/2005/8/layout/hProcess4"/>
    <dgm:cxn modelId="{CC46614D-EA2A-4EAB-88E3-F1B3579E019C}" srcId="{5AA58FE2-EEF1-49D4-A409-B17A23AAA32F}" destId="{2DA4C613-9D5C-475F-9AA5-9F63EAC5C4ED}" srcOrd="4" destOrd="0" parTransId="{01B15F62-7269-4B50-B087-49BF1E479DF4}" sibTransId="{1B2A5139-0EF6-45CF-9EFF-8FC98B8336F3}"/>
    <dgm:cxn modelId="{DB6D7A73-7B01-48F0-A02F-27A9C9351C8C}" type="presOf" srcId="{22664633-1250-4C2C-871E-B0EE92D73D7D}" destId="{836AFF55-6D21-414B-BBFB-29820458B3CF}" srcOrd="1" destOrd="1" presId="urn:microsoft.com/office/officeart/2005/8/layout/hProcess4"/>
    <dgm:cxn modelId="{B96B7555-89F6-41AA-885E-5627144E3321}" srcId="{42B67AB5-8F64-4815-8360-DB9619521DB1}" destId="{841C7B1F-961E-4540-883A-9D0BE64C020A}" srcOrd="0" destOrd="0" parTransId="{D03EF4B3-5F2D-4376-8134-D22747714687}" sibTransId="{CCE51B64-DEED-4368-BDBC-7D8F3509FB6F}"/>
    <dgm:cxn modelId="{63F7CAB7-4108-4F2B-86AF-38CBCCDE9665}" srcId="{9BE7FDE6-770A-492E-A5EF-DDDF8C5C771B}" destId="{165E9F4F-9473-4F53-98D1-1675F562A556}" srcOrd="1" destOrd="0" parTransId="{F3050014-E66A-47A2-8263-EA1B78E448B9}" sibTransId="{FAF3A46F-70D2-4353-BBFE-8A822DB703CF}"/>
    <dgm:cxn modelId="{2E354048-3916-42A0-9EFB-99654755F4C1}" type="presOf" srcId="{841C7B1F-961E-4540-883A-9D0BE64C020A}" destId="{E18C282D-2BCB-49B1-9646-C277F38BA941}" srcOrd="1" destOrd="0" presId="urn:microsoft.com/office/officeart/2005/8/layout/hProcess4"/>
    <dgm:cxn modelId="{4622E39E-6F60-4EDF-A5B5-F87A45ACF87E}" srcId="{49CDAC79-5CE7-491A-92A8-D2373052DBA8}" destId="{009278A2-9E5F-40DA-8913-2884DA996250}" srcOrd="3" destOrd="0" parTransId="{4D3CF48C-9E19-4DAD-B806-CAB0189F9A71}" sibTransId="{EC387098-9B88-4C6E-9B93-51C9EF40F11C}"/>
    <dgm:cxn modelId="{8F1E42E8-1718-45B8-AD6C-B1205E712649}" type="presOf" srcId="{009278A2-9E5F-40DA-8913-2884DA996250}" destId="{4E91B5A0-4EDB-4312-B50B-A256A2AB40F6}" srcOrd="0" destOrd="3" presId="urn:microsoft.com/office/officeart/2005/8/layout/hProcess4"/>
    <dgm:cxn modelId="{043813B3-03F8-4322-A213-4919F056D9C4}" type="presOf" srcId="{5AA58FE2-EEF1-49D4-A409-B17A23AAA32F}" destId="{93270630-BF9D-4881-87C3-AE8E3FDF1B09}" srcOrd="0" destOrd="0" presId="urn:microsoft.com/office/officeart/2005/8/layout/hProcess4"/>
    <dgm:cxn modelId="{1E54E5F7-7A8A-4256-AD89-0A99C80B1B03}" type="presOf" srcId="{841C7B1F-961E-4540-883A-9D0BE64C020A}" destId="{5A6A05BA-EEB4-43CF-B8E2-4CDB5C9B7CC3}" srcOrd="0" destOrd="0" presId="urn:microsoft.com/office/officeart/2005/8/layout/hProcess4"/>
    <dgm:cxn modelId="{5A344036-CB70-422A-B504-B8AD32EB14A9}" type="presOf" srcId="{76B602A4-C627-4E71-BE78-AB8D4AECE55C}" destId="{D7C3F643-8107-4FC8-AD67-447DCD8446E1}" srcOrd="1" destOrd="2" presId="urn:microsoft.com/office/officeart/2005/8/layout/hProcess4"/>
    <dgm:cxn modelId="{F0ED81AA-2B7A-40DB-BCD7-A5235CFAECE1}" type="presOf" srcId="{5B7656A7-7C74-4C12-8D91-B00046C8D37C}" destId="{0A7CD66D-A591-4481-93AA-35581AE8FAEB}" srcOrd="0" destOrd="0" presId="urn:microsoft.com/office/officeart/2005/8/layout/hProcess4"/>
    <dgm:cxn modelId="{B16DB072-5411-461F-A210-3C44DA141C78}" type="presOf" srcId="{2EDBD00B-8072-4153-B739-E892EB49CA20}" destId="{0A7CD66D-A591-4481-93AA-35581AE8FAEB}" srcOrd="0" destOrd="1" presId="urn:microsoft.com/office/officeart/2005/8/layout/hProcess4"/>
    <dgm:cxn modelId="{CC9CD28F-07B8-4698-A7CB-CDF26747E152}" type="presOf" srcId="{D47062FD-3B5E-47DE-A328-C61B989D7B1F}" destId="{D520FC36-DB97-43B9-A027-D9168DD536A0}" srcOrd="1" destOrd="0" presId="urn:microsoft.com/office/officeart/2005/8/layout/hProcess4"/>
    <dgm:cxn modelId="{DE4B8D94-8292-45AF-BAB1-695C6E551FED}" type="presOf" srcId="{22664633-1250-4C2C-871E-B0EE92D73D7D}" destId="{E39F7F5B-C3D0-42F6-9AC7-77017A177EA8}" srcOrd="0" destOrd="1" presId="urn:microsoft.com/office/officeart/2005/8/layout/hProcess4"/>
    <dgm:cxn modelId="{2BACD849-370F-4813-AE5B-0E2621BE2250}" type="presOf" srcId="{47E11A58-AACD-4B48-B4DB-7C4C7CA13B0E}" destId="{5A6A05BA-EEB4-43CF-B8E2-4CDB5C9B7CC3}" srcOrd="0" destOrd="1" presId="urn:microsoft.com/office/officeart/2005/8/layout/hProcess4"/>
    <dgm:cxn modelId="{90132CFB-F9F8-4E86-A30E-1251B54745CD}" type="presOf" srcId="{165E9F4F-9473-4F53-98D1-1675F562A556}" destId="{51AC526E-9193-4648-A409-0DCAC65651F4}" srcOrd="0" destOrd="1" presId="urn:microsoft.com/office/officeart/2005/8/layout/hProcess4"/>
    <dgm:cxn modelId="{C487D400-B74B-4521-BBD2-A40B5475C03A}" srcId="{5AA58FE2-EEF1-49D4-A409-B17A23AAA32F}" destId="{49CDAC79-5CE7-491A-92A8-D2373052DBA8}" srcOrd="2" destOrd="0" parTransId="{5306577B-4180-4175-8156-4ED124A0FC09}" sibTransId="{C031155F-7B38-48FE-B052-2A189A2D5FBB}"/>
    <dgm:cxn modelId="{CF61F23B-90DA-4CD7-A10B-1192BF7D80B9}" srcId="{42B67AB5-8F64-4815-8360-DB9619521DB1}" destId="{A5D079DC-C168-4286-920B-2732C3944358}" srcOrd="2" destOrd="0" parTransId="{D3523E28-34BD-4929-B947-B0E295A780BA}" sibTransId="{716A4D1A-AD07-4855-B2D0-9E10F9E22209}"/>
    <dgm:cxn modelId="{0671A656-B168-4643-A4EB-DC2A8FD2BBAE}" type="presOf" srcId="{47E11A58-AACD-4B48-B4DB-7C4C7CA13B0E}" destId="{E18C282D-2BCB-49B1-9646-C277F38BA941}" srcOrd="1" destOrd="1" presId="urn:microsoft.com/office/officeart/2005/8/layout/hProcess4"/>
    <dgm:cxn modelId="{A474AE24-9632-4C10-A1AB-8A2ACC354F09}" type="presOf" srcId="{9E4C8550-D026-4B42-A33D-C20B0D326276}" destId="{E39F7F5B-C3D0-42F6-9AC7-77017A177EA8}" srcOrd="0" destOrd="0" presId="urn:microsoft.com/office/officeart/2005/8/layout/hProcess4"/>
    <dgm:cxn modelId="{B42CE01A-A974-403C-B95C-B700F5F789D8}" type="presOf" srcId="{165E9F4F-9473-4F53-98D1-1675F562A556}" destId="{9ADB7C3D-6319-4414-859C-8B894911F5B2}" srcOrd="1" destOrd="1" presId="urn:microsoft.com/office/officeart/2005/8/layout/hProcess4"/>
    <dgm:cxn modelId="{81A9283F-3289-40D6-86AF-6F933D7E6E3F}" type="presOf" srcId="{95DD558A-57FE-4710-9678-AD84AF9AF761}" destId="{D520FC36-DB97-43B9-A027-D9168DD536A0}" srcOrd="1" destOrd="2" presId="urn:microsoft.com/office/officeart/2005/8/layout/hProcess4"/>
    <dgm:cxn modelId="{BF809462-9A4D-474A-93EB-0C05181243B2}" type="presOf" srcId="{DAD3B81D-6488-48A1-83BE-3F5BDCF7ED89}" destId="{1D4D05B9-E1D5-468F-8A43-FCBF464561A8}" srcOrd="0" destOrd="1" presId="urn:microsoft.com/office/officeart/2005/8/layout/hProcess4"/>
    <dgm:cxn modelId="{9E3E7886-1C61-4EDF-BB90-886CA41B59BF}" srcId="{9BE7FDE6-770A-492E-A5EF-DDDF8C5C771B}" destId="{1797E7DB-D7C6-4224-A40A-3AD2F185B325}" srcOrd="2" destOrd="0" parTransId="{CB5BA8B6-E030-4804-8000-67C206582ECE}" sibTransId="{43247107-74F5-4D6D-8840-DCFC5398D692}"/>
    <dgm:cxn modelId="{FA23A7F5-0951-4119-B85A-13BEF095CF3E}" type="presOf" srcId="{128ECF52-2BE6-4808-9C85-CFE906AD1796}" destId="{D98E0B40-7BFF-42FB-97C7-24003B90F5CF}" srcOrd="0" destOrd="0" presId="urn:microsoft.com/office/officeart/2005/8/layout/hProcess4"/>
    <dgm:cxn modelId="{9F2FFF81-850E-4D73-B422-21C1D7527579}" srcId="{0D9B56D3-52B1-42BA-A32E-B86E6E38B11D}" destId="{CDFCC1FE-287B-4529-8408-C3D1F6168135}" srcOrd="2" destOrd="0" parTransId="{6477C713-9709-4C28-9E13-7749D3A2945B}" sibTransId="{BC55F2D7-2D79-4489-90C0-F9335A848DD2}"/>
    <dgm:cxn modelId="{9AFDCF47-D947-43BF-B872-00CE07ACE911}" srcId="{49CDAC79-5CE7-491A-92A8-D2373052DBA8}" destId="{95DD558A-57FE-4710-9678-AD84AF9AF761}" srcOrd="2" destOrd="0" parTransId="{30376834-8A98-45D9-B08A-71C430C21A45}" sibTransId="{791040F2-17DB-41BE-8A39-2C0F50BE3B65}"/>
    <dgm:cxn modelId="{DF11FC37-EFDE-4A8D-99F5-AC5EEA371BAE}" type="presOf" srcId="{48340621-C945-4A85-880C-3A8D0FA3BA15}" destId="{9ADB7C3D-6319-4414-859C-8B894911F5B2}" srcOrd="1" destOrd="0" presId="urn:microsoft.com/office/officeart/2005/8/layout/hProcess4"/>
    <dgm:cxn modelId="{0EE70462-E3D7-4EBA-9A28-C70E023E7912}" type="presOf" srcId="{899E2CC0-7BBA-46D4-93AC-A9CB9854443F}" destId="{51AC526E-9193-4648-A409-0DCAC65651F4}" srcOrd="0" destOrd="3" presId="urn:microsoft.com/office/officeart/2005/8/layout/hProcess4"/>
    <dgm:cxn modelId="{F4178324-1AC4-44A2-8DEF-6A20CCFA4D63}" type="presOf" srcId="{A5D079DC-C168-4286-920B-2732C3944358}" destId="{5A6A05BA-EEB4-43CF-B8E2-4CDB5C9B7CC3}" srcOrd="0" destOrd="2" presId="urn:microsoft.com/office/officeart/2005/8/layout/hProcess4"/>
    <dgm:cxn modelId="{731BF23D-9CB3-4801-AF1A-C06C4CDE376B}" type="presOf" srcId="{5B7656A7-7C74-4C12-8D91-B00046C8D37C}" destId="{D7C3F643-8107-4FC8-AD67-447DCD8446E1}" srcOrd="1" destOrd="0" presId="urn:microsoft.com/office/officeart/2005/8/layout/hProcess4"/>
    <dgm:cxn modelId="{348FAD49-9A7C-4C1E-BCB1-8F5A9F3F98E1}" type="presOf" srcId="{49CDAC79-5CE7-491A-92A8-D2373052DBA8}" destId="{94F14F17-42F0-433A-8FBD-2A9E107C80B1}" srcOrd="0" destOrd="0" presId="urn:microsoft.com/office/officeart/2005/8/layout/hProcess4"/>
    <dgm:cxn modelId="{05117AC3-FBEC-43EC-90C9-27DEB43E856F}" type="presParOf" srcId="{93270630-BF9D-4881-87C3-AE8E3FDF1B09}" destId="{5C2A9E84-07A6-4555-BB26-7D2A4D7036DE}" srcOrd="0" destOrd="0" presId="urn:microsoft.com/office/officeart/2005/8/layout/hProcess4"/>
    <dgm:cxn modelId="{7E6A7AD6-56A8-476A-BB47-8B639CBF541E}" type="presParOf" srcId="{93270630-BF9D-4881-87C3-AE8E3FDF1B09}" destId="{97F24BE9-A020-4214-86E6-E92545DF5D3A}" srcOrd="1" destOrd="0" presId="urn:microsoft.com/office/officeart/2005/8/layout/hProcess4"/>
    <dgm:cxn modelId="{3991B837-8497-49D8-BE51-83CA8D41CBE5}" type="presParOf" srcId="{93270630-BF9D-4881-87C3-AE8E3FDF1B09}" destId="{B28F8BE7-1976-4010-A211-9B1DE54E06E6}" srcOrd="2" destOrd="0" presId="urn:microsoft.com/office/officeart/2005/8/layout/hProcess4"/>
    <dgm:cxn modelId="{9C11E62A-4A36-4C57-AD8A-B81CBB640B72}" type="presParOf" srcId="{B28F8BE7-1976-4010-A211-9B1DE54E06E6}" destId="{20DF001F-CF01-47F3-AFCC-3506328B5D24}" srcOrd="0" destOrd="0" presId="urn:microsoft.com/office/officeart/2005/8/layout/hProcess4"/>
    <dgm:cxn modelId="{0ED26534-CBA4-4EFE-A657-F670E6C089C2}" type="presParOf" srcId="{20DF001F-CF01-47F3-AFCC-3506328B5D24}" destId="{28A53519-B40A-4D8F-97AD-4768CD06E02C}" srcOrd="0" destOrd="0" presId="urn:microsoft.com/office/officeart/2005/8/layout/hProcess4"/>
    <dgm:cxn modelId="{CC867DFA-71F2-40D9-AA51-F66F450F2A54}" type="presParOf" srcId="{20DF001F-CF01-47F3-AFCC-3506328B5D24}" destId="{5A6A05BA-EEB4-43CF-B8E2-4CDB5C9B7CC3}" srcOrd="1" destOrd="0" presId="urn:microsoft.com/office/officeart/2005/8/layout/hProcess4"/>
    <dgm:cxn modelId="{526813B3-6399-49DD-8F73-4D432D796A92}" type="presParOf" srcId="{20DF001F-CF01-47F3-AFCC-3506328B5D24}" destId="{E18C282D-2BCB-49B1-9646-C277F38BA941}" srcOrd="2" destOrd="0" presId="urn:microsoft.com/office/officeart/2005/8/layout/hProcess4"/>
    <dgm:cxn modelId="{81477953-11D2-4A4C-B038-6B066C845B9C}" type="presParOf" srcId="{20DF001F-CF01-47F3-AFCC-3506328B5D24}" destId="{E9043E06-4E1B-43FA-AAFA-F0E93E4F8973}" srcOrd="3" destOrd="0" presId="urn:microsoft.com/office/officeart/2005/8/layout/hProcess4"/>
    <dgm:cxn modelId="{C380F845-7120-4624-A660-CB3D7F0CF7B7}" type="presParOf" srcId="{20DF001F-CF01-47F3-AFCC-3506328B5D24}" destId="{E0A57685-EB60-4495-8EEE-6ACA28E68980}" srcOrd="4" destOrd="0" presId="urn:microsoft.com/office/officeart/2005/8/layout/hProcess4"/>
    <dgm:cxn modelId="{61FE3EDF-9F03-4C21-BC4B-B7AD7EF0F221}" type="presParOf" srcId="{B28F8BE7-1976-4010-A211-9B1DE54E06E6}" destId="{4762641B-553C-4809-8198-8C919C43890E}" srcOrd="1" destOrd="0" presId="urn:microsoft.com/office/officeart/2005/8/layout/hProcess4"/>
    <dgm:cxn modelId="{B2BB1AB4-2FCB-4671-BB49-836DFAE88715}" type="presParOf" srcId="{B28F8BE7-1976-4010-A211-9B1DE54E06E6}" destId="{DFCFA8B3-9D86-4365-A3E9-8BF284DD8716}" srcOrd="2" destOrd="0" presId="urn:microsoft.com/office/officeart/2005/8/layout/hProcess4"/>
    <dgm:cxn modelId="{5CF3BA53-1F75-4150-BC44-E7B07C8800F8}" type="presParOf" srcId="{DFCFA8B3-9D86-4365-A3E9-8BF284DD8716}" destId="{6AEF9DC1-39B1-4D00-B390-13ADCECAD893}" srcOrd="0" destOrd="0" presId="urn:microsoft.com/office/officeart/2005/8/layout/hProcess4"/>
    <dgm:cxn modelId="{756765FB-3EF5-49E7-984F-DE4CB1EF44D9}" type="presParOf" srcId="{DFCFA8B3-9D86-4365-A3E9-8BF284DD8716}" destId="{1D4D05B9-E1D5-468F-8A43-FCBF464561A8}" srcOrd="1" destOrd="0" presId="urn:microsoft.com/office/officeart/2005/8/layout/hProcess4"/>
    <dgm:cxn modelId="{A3627F16-C697-4F75-AD70-90CA89204110}" type="presParOf" srcId="{DFCFA8B3-9D86-4365-A3E9-8BF284DD8716}" destId="{1641EAEE-3A40-444D-AF3B-1FE5D6B4C036}" srcOrd="2" destOrd="0" presId="urn:microsoft.com/office/officeart/2005/8/layout/hProcess4"/>
    <dgm:cxn modelId="{305A2CCD-B24E-409E-9259-4A8FC559FB96}" type="presParOf" srcId="{DFCFA8B3-9D86-4365-A3E9-8BF284DD8716}" destId="{F5077ED0-1ADC-4AC8-8159-3F708AFD4723}" srcOrd="3" destOrd="0" presId="urn:microsoft.com/office/officeart/2005/8/layout/hProcess4"/>
    <dgm:cxn modelId="{5F3A28DF-1AAC-45AE-9434-FE7B4F62C3A4}" type="presParOf" srcId="{DFCFA8B3-9D86-4365-A3E9-8BF284DD8716}" destId="{EE9EE706-48A8-4264-85E7-E53C3182DD81}" srcOrd="4" destOrd="0" presId="urn:microsoft.com/office/officeart/2005/8/layout/hProcess4"/>
    <dgm:cxn modelId="{FBCEC5A2-0187-48D6-BC72-67C660662994}" type="presParOf" srcId="{B28F8BE7-1976-4010-A211-9B1DE54E06E6}" destId="{96B84772-6443-48EE-82CC-65DED70BD5C7}" srcOrd="3" destOrd="0" presId="urn:microsoft.com/office/officeart/2005/8/layout/hProcess4"/>
    <dgm:cxn modelId="{25A80025-EA77-4404-87A2-DED28D83071A}" type="presParOf" srcId="{B28F8BE7-1976-4010-A211-9B1DE54E06E6}" destId="{834341A5-48CE-423B-9B60-361BA350E4B0}" srcOrd="4" destOrd="0" presId="urn:microsoft.com/office/officeart/2005/8/layout/hProcess4"/>
    <dgm:cxn modelId="{4D7EBCC4-2E7F-4DC8-844E-B13D55E6F4C0}" type="presParOf" srcId="{834341A5-48CE-423B-9B60-361BA350E4B0}" destId="{F58B7B42-F4B5-4CCE-AC82-4E6EE35ED8A1}" srcOrd="0" destOrd="0" presId="urn:microsoft.com/office/officeart/2005/8/layout/hProcess4"/>
    <dgm:cxn modelId="{63989406-6732-458A-88A7-3DF4B150D6AF}" type="presParOf" srcId="{834341A5-48CE-423B-9B60-361BA350E4B0}" destId="{4E91B5A0-4EDB-4312-B50B-A256A2AB40F6}" srcOrd="1" destOrd="0" presId="urn:microsoft.com/office/officeart/2005/8/layout/hProcess4"/>
    <dgm:cxn modelId="{161B99A1-7944-4946-B754-BBF078669F32}" type="presParOf" srcId="{834341A5-48CE-423B-9B60-361BA350E4B0}" destId="{D520FC36-DB97-43B9-A027-D9168DD536A0}" srcOrd="2" destOrd="0" presId="urn:microsoft.com/office/officeart/2005/8/layout/hProcess4"/>
    <dgm:cxn modelId="{F7C1E89D-5872-47A9-BD81-038D7E49DE41}" type="presParOf" srcId="{834341A5-48CE-423B-9B60-361BA350E4B0}" destId="{94F14F17-42F0-433A-8FBD-2A9E107C80B1}" srcOrd="3" destOrd="0" presId="urn:microsoft.com/office/officeart/2005/8/layout/hProcess4"/>
    <dgm:cxn modelId="{F01EAAF6-4113-47C4-B7E0-94491728C214}" type="presParOf" srcId="{834341A5-48CE-423B-9B60-361BA350E4B0}" destId="{B216AE59-52B1-4C5F-A515-8C8157C40144}" srcOrd="4" destOrd="0" presId="urn:microsoft.com/office/officeart/2005/8/layout/hProcess4"/>
    <dgm:cxn modelId="{A2F3F91E-3C51-40FD-98B1-71FA126FD189}" type="presParOf" srcId="{B28F8BE7-1976-4010-A211-9B1DE54E06E6}" destId="{4695492C-AD1F-4A62-A831-680C3205C83A}" srcOrd="5" destOrd="0" presId="urn:microsoft.com/office/officeart/2005/8/layout/hProcess4"/>
    <dgm:cxn modelId="{63562C4F-5F81-44C0-B04E-906A643A27E7}" type="presParOf" srcId="{B28F8BE7-1976-4010-A211-9B1DE54E06E6}" destId="{6927C3E5-9C8E-4168-AE02-338BF27DEC77}" srcOrd="6" destOrd="0" presId="urn:microsoft.com/office/officeart/2005/8/layout/hProcess4"/>
    <dgm:cxn modelId="{ADAB05A8-D5CB-4636-A518-476611CF1E72}" type="presParOf" srcId="{6927C3E5-9C8E-4168-AE02-338BF27DEC77}" destId="{2593302F-76E9-471A-A43D-E3537359F98A}" srcOrd="0" destOrd="0" presId="urn:microsoft.com/office/officeart/2005/8/layout/hProcess4"/>
    <dgm:cxn modelId="{20409001-8B9D-498C-99FB-D292CF05E5E4}" type="presParOf" srcId="{6927C3E5-9C8E-4168-AE02-338BF27DEC77}" destId="{51AC526E-9193-4648-A409-0DCAC65651F4}" srcOrd="1" destOrd="0" presId="urn:microsoft.com/office/officeart/2005/8/layout/hProcess4"/>
    <dgm:cxn modelId="{EDAF3190-7757-4BF6-BF2D-300EEBDE0232}" type="presParOf" srcId="{6927C3E5-9C8E-4168-AE02-338BF27DEC77}" destId="{9ADB7C3D-6319-4414-859C-8B894911F5B2}" srcOrd="2" destOrd="0" presId="urn:microsoft.com/office/officeart/2005/8/layout/hProcess4"/>
    <dgm:cxn modelId="{91EE667B-6782-43A1-BE03-63F7A73A0740}" type="presParOf" srcId="{6927C3E5-9C8E-4168-AE02-338BF27DEC77}" destId="{B205EDDF-3374-4206-94BA-8DC99308B871}" srcOrd="3" destOrd="0" presId="urn:microsoft.com/office/officeart/2005/8/layout/hProcess4"/>
    <dgm:cxn modelId="{51EEA5EB-1F54-49C5-B123-D7203579D5DC}" type="presParOf" srcId="{6927C3E5-9C8E-4168-AE02-338BF27DEC77}" destId="{37EEE22E-0FDC-480B-9586-05D6FD9A41F8}" srcOrd="4" destOrd="0" presId="urn:microsoft.com/office/officeart/2005/8/layout/hProcess4"/>
    <dgm:cxn modelId="{D7846E25-4578-4A26-ABA1-77D6C5113729}" type="presParOf" srcId="{B28F8BE7-1976-4010-A211-9B1DE54E06E6}" destId="{6CF26CCE-672B-4BC8-88A0-B93BFC443156}" srcOrd="7" destOrd="0" presId="urn:microsoft.com/office/officeart/2005/8/layout/hProcess4"/>
    <dgm:cxn modelId="{36D906FF-C4C4-446A-B496-921DF25B9F99}" type="presParOf" srcId="{B28F8BE7-1976-4010-A211-9B1DE54E06E6}" destId="{10699825-0AC2-4A01-A953-B85B171EF90B}" srcOrd="8" destOrd="0" presId="urn:microsoft.com/office/officeart/2005/8/layout/hProcess4"/>
    <dgm:cxn modelId="{59B4D993-BBA0-4B91-8C2D-CC6D685FDB43}" type="presParOf" srcId="{10699825-0AC2-4A01-A953-B85B171EF90B}" destId="{CFFDA9FA-37B0-4A94-AC62-BBB1819A293F}" srcOrd="0" destOrd="0" presId="urn:microsoft.com/office/officeart/2005/8/layout/hProcess4"/>
    <dgm:cxn modelId="{4F13ABDA-3F7F-4756-AA81-59645D40BE42}" type="presParOf" srcId="{10699825-0AC2-4A01-A953-B85B171EF90B}" destId="{E39F7F5B-C3D0-42F6-9AC7-77017A177EA8}" srcOrd="1" destOrd="0" presId="urn:microsoft.com/office/officeart/2005/8/layout/hProcess4"/>
    <dgm:cxn modelId="{0C58264A-9A15-47E8-B8A7-370EB91695B8}" type="presParOf" srcId="{10699825-0AC2-4A01-A953-B85B171EF90B}" destId="{836AFF55-6D21-414B-BBFB-29820458B3CF}" srcOrd="2" destOrd="0" presId="urn:microsoft.com/office/officeart/2005/8/layout/hProcess4"/>
    <dgm:cxn modelId="{EDFDC583-1E50-4B0F-B6B6-E64D00C7608F}" type="presParOf" srcId="{10699825-0AC2-4A01-A953-B85B171EF90B}" destId="{FEAAEBEA-208E-4ED6-89FA-872FBFBF085E}" srcOrd="3" destOrd="0" presId="urn:microsoft.com/office/officeart/2005/8/layout/hProcess4"/>
    <dgm:cxn modelId="{390BF658-C13C-4BF3-9F29-BDF953587F7A}" type="presParOf" srcId="{10699825-0AC2-4A01-A953-B85B171EF90B}" destId="{7C3C6933-6960-4F5C-AB3A-820AC7E1E027}" srcOrd="4" destOrd="0" presId="urn:microsoft.com/office/officeart/2005/8/layout/hProcess4"/>
    <dgm:cxn modelId="{2291C9C9-C3A2-41EF-8C87-83461E7B1CA9}" type="presParOf" srcId="{B28F8BE7-1976-4010-A211-9B1DE54E06E6}" destId="{A6D8DF99-7F94-4389-99D9-071542A8A354}" srcOrd="9" destOrd="0" presId="urn:microsoft.com/office/officeart/2005/8/layout/hProcess4"/>
    <dgm:cxn modelId="{B0C21676-C197-4E3B-AE6D-8112B19A511E}" type="presParOf" srcId="{B28F8BE7-1976-4010-A211-9B1DE54E06E6}" destId="{2F86EADC-DD1C-4141-A467-F3A33FD0C71B}" srcOrd="10" destOrd="0" presId="urn:microsoft.com/office/officeart/2005/8/layout/hProcess4"/>
    <dgm:cxn modelId="{7FF4389C-48E9-4B31-A72F-9FDD2395150D}" type="presParOf" srcId="{2F86EADC-DD1C-4141-A467-F3A33FD0C71B}" destId="{FC303777-3B64-444D-96A5-916DD368E814}" srcOrd="0" destOrd="0" presId="urn:microsoft.com/office/officeart/2005/8/layout/hProcess4"/>
    <dgm:cxn modelId="{35D6AAFB-BBDA-48B6-B6A6-A483C4039933}" type="presParOf" srcId="{2F86EADC-DD1C-4141-A467-F3A33FD0C71B}" destId="{0A7CD66D-A591-4481-93AA-35581AE8FAEB}" srcOrd="1" destOrd="0" presId="urn:microsoft.com/office/officeart/2005/8/layout/hProcess4"/>
    <dgm:cxn modelId="{280F856C-C495-448B-B603-B2BDE6E64A01}" type="presParOf" srcId="{2F86EADC-DD1C-4141-A467-F3A33FD0C71B}" destId="{D7C3F643-8107-4FC8-AD67-447DCD8446E1}" srcOrd="2" destOrd="0" presId="urn:microsoft.com/office/officeart/2005/8/layout/hProcess4"/>
    <dgm:cxn modelId="{1B72E4E7-7BC8-4D30-B7C0-05CEA09F1E73}" type="presParOf" srcId="{2F86EADC-DD1C-4141-A467-F3A33FD0C71B}" destId="{D98E0B40-7BFF-42FB-97C7-24003B90F5CF}" srcOrd="3" destOrd="0" presId="urn:microsoft.com/office/officeart/2005/8/layout/hProcess4"/>
    <dgm:cxn modelId="{E6895801-0B8F-418D-B799-FAE4D9AFF4D2}" type="presParOf" srcId="{2F86EADC-DD1C-4141-A467-F3A33FD0C71B}" destId="{BCFEFF81-C8F2-47A6-A8C0-D158DA60C52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86382-FF5E-45E4-8D94-CA058F99943F}" type="doc">
      <dgm:prSet loTypeId="urn:microsoft.com/office/officeart/2008/layout/NameandTitleOrganizationalChart" loCatId="hierarchy" qsTypeId="urn:microsoft.com/office/officeart/2005/8/quickstyle/3d1" qsCatId="3D" csTypeId="urn:microsoft.com/office/officeart/2005/8/colors/colorful3" csCatId="colorful" phldr="1"/>
      <dgm:spPr/>
      <dgm:t>
        <a:bodyPr/>
        <a:lstStyle/>
        <a:p>
          <a:endParaRPr lang="en-US"/>
        </a:p>
      </dgm:t>
    </dgm:pt>
    <dgm:pt modelId="{BE5EF4B2-3104-40DA-8575-2C48A666A257}">
      <dgm:prSet phldrT="[Text]" custT="1"/>
      <dgm:spPr/>
      <dgm:t>
        <a:bodyPr/>
        <a:lstStyle/>
        <a:p>
          <a:r>
            <a:rPr lang="en-US" sz="1000" dirty="0" smtClean="0"/>
            <a:t>Principal</a:t>
          </a:r>
          <a:endParaRPr lang="en-US" sz="1000" dirty="0"/>
        </a:p>
      </dgm:t>
    </dgm:pt>
    <dgm:pt modelId="{49870FC5-2539-4ADC-868F-31894BF324EF}" type="parTrans" cxnId="{573E4804-0DC9-4ED7-A6E1-3D0ED0A6AD96}">
      <dgm:prSet/>
      <dgm:spPr/>
      <dgm:t>
        <a:bodyPr/>
        <a:lstStyle/>
        <a:p>
          <a:endParaRPr lang="en-US" sz="1000"/>
        </a:p>
      </dgm:t>
    </dgm:pt>
    <dgm:pt modelId="{3FA1986C-EBA7-4231-9608-C6A35E1F1009}" type="sibTrans" cxnId="{573E4804-0DC9-4ED7-A6E1-3D0ED0A6AD96}">
      <dgm:prSet custT="1"/>
      <dgm:spPr/>
      <dgm:t>
        <a:bodyPr/>
        <a:lstStyle/>
        <a:p>
          <a:endParaRPr lang="en-US" sz="1000"/>
        </a:p>
      </dgm:t>
    </dgm:pt>
    <dgm:pt modelId="{CD4C6CD8-CBAD-4300-8ECA-95EEB413336E}" type="asst">
      <dgm:prSet phldrT="[Text]" custT="1"/>
      <dgm:spPr/>
      <dgm:t>
        <a:bodyPr/>
        <a:lstStyle/>
        <a:p>
          <a:r>
            <a:rPr lang="en-US" sz="1000" dirty="0" smtClean="0"/>
            <a:t>Director: Executive Support</a:t>
          </a:r>
          <a:endParaRPr lang="en-US" sz="1000" dirty="0"/>
        </a:p>
      </dgm:t>
    </dgm:pt>
    <dgm:pt modelId="{8A75E96C-CFCE-4F0B-B414-33DFE77E1C6C}" type="parTrans" cxnId="{BDD813FB-CF2E-4316-814E-F4DBC5E51B1A}">
      <dgm:prSet/>
      <dgm:spPr/>
      <dgm:t>
        <a:bodyPr/>
        <a:lstStyle/>
        <a:p>
          <a:endParaRPr lang="en-US" sz="1000"/>
        </a:p>
      </dgm:t>
    </dgm:pt>
    <dgm:pt modelId="{0158D88B-F7DD-489E-9F36-A60DE223B351}" type="sibTrans" cxnId="{BDD813FB-CF2E-4316-814E-F4DBC5E51B1A}">
      <dgm:prSet custT="1"/>
      <dgm:spPr/>
      <dgm:t>
        <a:bodyPr/>
        <a:lstStyle/>
        <a:p>
          <a:endParaRPr lang="en-US" sz="1000"/>
        </a:p>
      </dgm:t>
    </dgm:pt>
    <dgm:pt modelId="{FAC22C41-F37B-41BC-8918-6DE3643480AD}">
      <dgm:prSet phldrT="[Text]" custT="1"/>
      <dgm:spPr/>
      <dgm:t>
        <a:bodyPr/>
        <a:lstStyle/>
        <a:p>
          <a:r>
            <a:rPr lang="en-US" sz="1000" dirty="0" smtClean="0"/>
            <a:t>DDG: Learning &amp; Professional Development</a:t>
          </a:r>
          <a:endParaRPr lang="en-US" sz="1000" dirty="0"/>
        </a:p>
      </dgm:t>
    </dgm:pt>
    <dgm:pt modelId="{BA79697A-92B0-4704-B550-4708D7CB39F1}" type="parTrans" cxnId="{E5E459F7-B15B-4658-920C-76B0C26C83E2}">
      <dgm:prSet/>
      <dgm:spPr/>
      <dgm:t>
        <a:bodyPr/>
        <a:lstStyle/>
        <a:p>
          <a:endParaRPr lang="en-US" sz="1000"/>
        </a:p>
      </dgm:t>
    </dgm:pt>
    <dgm:pt modelId="{36D85ED5-C917-494F-A0C0-7C89D0F45B95}" type="sibTrans" cxnId="{E5E459F7-B15B-4658-920C-76B0C26C83E2}">
      <dgm:prSet custT="1"/>
      <dgm:spPr/>
      <dgm:t>
        <a:bodyPr/>
        <a:lstStyle/>
        <a:p>
          <a:endParaRPr lang="en-US" sz="1000"/>
        </a:p>
      </dgm:t>
    </dgm:pt>
    <dgm:pt modelId="{B4D50E93-17F9-4059-8337-1632923CEFD7}">
      <dgm:prSet phldrT="[Text]" custT="1"/>
      <dgm:spPr/>
      <dgm:t>
        <a:bodyPr/>
        <a:lstStyle/>
        <a:p>
          <a:r>
            <a:rPr lang="en-US" sz="1000" dirty="0" smtClean="0"/>
            <a:t>DDG: Professional Support Services</a:t>
          </a:r>
          <a:endParaRPr lang="en-US" sz="1000" dirty="0"/>
        </a:p>
      </dgm:t>
    </dgm:pt>
    <dgm:pt modelId="{7F681148-CA01-4727-BFB8-90D533268BD1}" type="parTrans" cxnId="{64BA7C31-F5AE-454E-927F-F3263A61599C}">
      <dgm:prSet/>
      <dgm:spPr/>
      <dgm:t>
        <a:bodyPr/>
        <a:lstStyle/>
        <a:p>
          <a:endParaRPr lang="en-US" sz="1000"/>
        </a:p>
      </dgm:t>
    </dgm:pt>
    <dgm:pt modelId="{0A3949E9-BA9F-4D5B-A0C8-E273506DB809}" type="sibTrans" cxnId="{64BA7C31-F5AE-454E-927F-F3263A61599C}">
      <dgm:prSet custT="1"/>
      <dgm:spPr/>
      <dgm:t>
        <a:bodyPr/>
        <a:lstStyle/>
        <a:p>
          <a:endParaRPr lang="en-US" sz="1000"/>
        </a:p>
      </dgm:t>
    </dgm:pt>
    <dgm:pt modelId="{C5320E62-F774-43E0-AC14-073CEA0929AC}">
      <dgm:prSet custT="1"/>
      <dgm:spPr/>
      <dgm:t>
        <a:bodyPr/>
        <a:lstStyle/>
        <a:p>
          <a:r>
            <a:rPr lang="en-US" sz="1000" dirty="0" smtClean="0"/>
            <a:t>CD: Strategy &amp; Governance</a:t>
          </a:r>
          <a:endParaRPr lang="en-US" sz="1000" dirty="0"/>
        </a:p>
      </dgm:t>
    </dgm:pt>
    <dgm:pt modelId="{84DB181B-5F78-48A9-9B6F-73DE0E49DAE4}" type="parTrans" cxnId="{5BCD56FF-86E3-4EE0-8568-5E465EF3A988}">
      <dgm:prSet/>
      <dgm:spPr/>
      <dgm:t>
        <a:bodyPr/>
        <a:lstStyle/>
        <a:p>
          <a:endParaRPr lang="en-US" sz="1000"/>
        </a:p>
      </dgm:t>
    </dgm:pt>
    <dgm:pt modelId="{A11EADBB-B198-4708-8A43-DFA341717D0E}" type="sibTrans" cxnId="{5BCD56FF-86E3-4EE0-8568-5E465EF3A988}">
      <dgm:prSet custT="1"/>
      <dgm:spPr/>
      <dgm:t>
        <a:bodyPr/>
        <a:lstStyle/>
        <a:p>
          <a:endParaRPr lang="en-US" sz="1000"/>
        </a:p>
      </dgm:t>
    </dgm:pt>
    <dgm:pt modelId="{8DD4BCE0-A2ED-4F6A-95AB-2A8CF164A5FE}">
      <dgm:prSet custT="1"/>
      <dgm:spPr/>
      <dgm:t>
        <a:bodyPr/>
        <a:lstStyle/>
        <a:p>
          <a:r>
            <a:rPr lang="en-US" sz="1000" dirty="0" smtClean="0"/>
            <a:t>CD: Corporate Services</a:t>
          </a:r>
          <a:endParaRPr lang="en-US" sz="1000" dirty="0"/>
        </a:p>
      </dgm:t>
    </dgm:pt>
    <dgm:pt modelId="{BBE874DB-B0BA-41F4-999F-9880DD1A53C7}" type="parTrans" cxnId="{1480B45E-756E-49FB-8013-11928009EEF9}">
      <dgm:prSet/>
      <dgm:spPr/>
      <dgm:t>
        <a:bodyPr/>
        <a:lstStyle/>
        <a:p>
          <a:endParaRPr lang="en-US" sz="1000"/>
        </a:p>
      </dgm:t>
    </dgm:pt>
    <dgm:pt modelId="{E343F76D-AE2D-4171-BCBB-3E8466FC3555}" type="sibTrans" cxnId="{1480B45E-756E-49FB-8013-11928009EEF9}">
      <dgm:prSet custT="1"/>
      <dgm:spPr/>
      <dgm:t>
        <a:bodyPr/>
        <a:lstStyle/>
        <a:p>
          <a:endParaRPr lang="en-US" sz="1000"/>
        </a:p>
      </dgm:t>
    </dgm:pt>
    <dgm:pt modelId="{CC0B9890-06EF-4C71-8C39-24587DE81B5F}">
      <dgm:prSet custT="1"/>
      <dgm:spPr/>
      <dgm:t>
        <a:bodyPr/>
        <a:lstStyle/>
        <a:p>
          <a:r>
            <a:rPr lang="en-US" sz="1000" dirty="0" smtClean="0"/>
            <a:t>CD: International Relations &amp; Partnerships</a:t>
          </a:r>
          <a:endParaRPr lang="en-US" sz="1000" dirty="0"/>
        </a:p>
      </dgm:t>
    </dgm:pt>
    <dgm:pt modelId="{B60B7B6B-061C-44EC-827B-39F898920395}" type="parTrans" cxnId="{0380D2CB-9258-4522-90FE-DB23236E4E96}">
      <dgm:prSet/>
      <dgm:spPr/>
      <dgm:t>
        <a:bodyPr/>
        <a:lstStyle/>
        <a:p>
          <a:endParaRPr lang="en-US" sz="1000"/>
        </a:p>
      </dgm:t>
    </dgm:pt>
    <dgm:pt modelId="{DCB43D33-96A7-46DE-9255-5230F499DCA3}" type="sibTrans" cxnId="{0380D2CB-9258-4522-90FE-DB23236E4E96}">
      <dgm:prSet custT="1"/>
      <dgm:spPr/>
      <dgm:t>
        <a:bodyPr/>
        <a:lstStyle/>
        <a:p>
          <a:endParaRPr lang="en-US" sz="1000"/>
        </a:p>
      </dgm:t>
    </dgm:pt>
    <dgm:pt modelId="{1C751DFF-951D-4ED7-8DE0-852EC20ACB66}">
      <dgm:prSet custT="1"/>
      <dgm:spPr/>
      <dgm:t>
        <a:bodyPr/>
        <a:lstStyle/>
        <a:p>
          <a:r>
            <a:rPr lang="en-US" sz="1000" dirty="0" smtClean="0"/>
            <a:t>CD: Finance</a:t>
          </a:r>
          <a:endParaRPr lang="en-US" sz="1000" dirty="0"/>
        </a:p>
      </dgm:t>
    </dgm:pt>
    <dgm:pt modelId="{4B0D92FC-04ED-414B-9AEC-97D8D8118F76}" type="parTrans" cxnId="{CFCECD44-98F0-4B19-82B2-6E3C6A842BC5}">
      <dgm:prSet/>
      <dgm:spPr/>
      <dgm:t>
        <a:bodyPr/>
        <a:lstStyle/>
        <a:p>
          <a:endParaRPr lang="en-US" sz="1000"/>
        </a:p>
      </dgm:t>
    </dgm:pt>
    <dgm:pt modelId="{57E88B64-0838-471F-9CA7-4A962EE1CEF8}" type="sibTrans" cxnId="{CFCECD44-98F0-4B19-82B2-6E3C6A842BC5}">
      <dgm:prSet custT="1"/>
      <dgm:spPr/>
      <dgm:t>
        <a:bodyPr/>
        <a:lstStyle/>
        <a:p>
          <a:endParaRPr lang="en-US" sz="1000"/>
        </a:p>
      </dgm:t>
    </dgm:pt>
    <dgm:pt modelId="{F8853DE9-A41C-48C4-992B-BC99A646E961}">
      <dgm:prSet custT="1"/>
      <dgm:spPr/>
      <dgm:t>
        <a:bodyPr/>
        <a:lstStyle/>
        <a:p>
          <a:r>
            <a:rPr lang="en-US" sz="1000" dirty="0" smtClean="0"/>
            <a:t>CD: Technical Support</a:t>
          </a:r>
          <a:endParaRPr lang="en-US" sz="1000" dirty="0"/>
        </a:p>
      </dgm:t>
    </dgm:pt>
    <dgm:pt modelId="{5D691D08-CE7D-476D-AB4E-E9C2D6189525}" type="parTrans" cxnId="{CB54B450-AC3A-45FD-AA4D-9C22038408C5}">
      <dgm:prSet/>
      <dgm:spPr/>
      <dgm:t>
        <a:bodyPr/>
        <a:lstStyle/>
        <a:p>
          <a:endParaRPr lang="en-US" sz="1000"/>
        </a:p>
      </dgm:t>
    </dgm:pt>
    <dgm:pt modelId="{1BFB20CF-F1DC-4CB6-92F4-B4AA3C1B708A}" type="sibTrans" cxnId="{CB54B450-AC3A-45FD-AA4D-9C22038408C5}">
      <dgm:prSet custT="1"/>
      <dgm:spPr/>
      <dgm:t>
        <a:bodyPr/>
        <a:lstStyle/>
        <a:p>
          <a:endParaRPr lang="en-US" sz="1000"/>
        </a:p>
      </dgm:t>
    </dgm:pt>
    <dgm:pt modelId="{03EA35D3-F40A-4A3E-8B20-0F6ACF1D706D}">
      <dgm:prSet custT="1"/>
      <dgm:spPr/>
      <dgm:t>
        <a:bodyPr/>
        <a:lstStyle/>
        <a:p>
          <a:r>
            <a:rPr lang="en-US" sz="1000" dirty="0" smtClean="0"/>
            <a:t>CD: Research &amp; Market Intelligence</a:t>
          </a:r>
          <a:endParaRPr lang="en-US" sz="1000" dirty="0"/>
        </a:p>
      </dgm:t>
    </dgm:pt>
    <dgm:pt modelId="{927098AB-2EE6-4A78-8AA0-D13F9AB0DD87}" type="parTrans" cxnId="{FD05C99B-4E9F-4B6A-9D76-87D5A7C9D527}">
      <dgm:prSet/>
      <dgm:spPr/>
      <dgm:t>
        <a:bodyPr/>
        <a:lstStyle/>
        <a:p>
          <a:endParaRPr lang="en-US" sz="1000"/>
        </a:p>
      </dgm:t>
    </dgm:pt>
    <dgm:pt modelId="{90B1DB45-19C4-476F-B861-640929C38AB8}" type="sibTrans" cxnId="{FD05C99B-4E9F-4B6A-9D76-87D5A7C9D527}">
      <dgm:prSet custT="1"/>
      <dgm:spPr/>
      <dgm:t>
        <a:bodyPr/>
        <a:lstStyle/>
        <a:p>
          <a:endParaRPr lang="en-US" sz="1000"/>
        </a:p>
      </dgm:t>
    </dgm:pt>
    <dgm:pt modelId="{E3D2EC09-5CA8-4EFC-AF15-DBBC5877441C}">
      <dgm:prSet custT="1"/>
      <dgm:spPr/>
      <dgm:t>
        <a:bodyPr/>
        <a:lstStyle/>
        <a:p>
          <a:r>
            <a:rPr lang="en-US" sz="1000" dirty="0" smtClean="0"/>
            <a:t>CD: Quality Assurance &amp; Accreditation Management</a:t>
          </a:r>
          <a:endParaRPr lang="en-US" sz="1000" dirty="0"/>
        </a:p>
      </dgm:t>
    </dgm:pt>
    <dgm:pt modelId="{4B5EF50D-C16A-4DDB-ABFA-AA77B5E0D5D6}" type="parTrans" cxnId="{D31C6F3F-DF38-429B-BBEA-783D366715DD}">
      <dgm:prSet/>
      <dgm:spPr/>
      <dgm:t>
        <a:bodyPr/>
        <a:lstStyle/>
        <a:p>
          <a:endParaRPr lang="en-US" sz="1000"/>
        </a:p>
      </dgm:t>
    </dgm:pt>
    <dgm:pt modelId="{CEC1E00D-FE70-4008-88B2-8135C0BF27E2}" type="sibTrans" cxnId="{D31C6F3F-DF38-429B-BBEA-783D366715DD}">
      <dgm:prSet custT="1"/>
      <dgm:spPr/>
      <dgm:t>
        <a:bodyPr/>
        <a:lstStyle/>
        <a:p>
          <a:endParaRPr lang="en-US" sz="1000"/>
        </a:p>
      </dgm:t>
    </dgm:pt>
    <dgm:pt modelId="{A46705FC-8DEF-4244-A161-E3A40C32E6ED}">
      <dgm:prSet custT="1"/>
      <dgm:spPr/>
      <dgm:t>
        <a:bodyPr/>
        <a:lstStyle/>
        <a:p>
          <a:r>
            <a:rPr lang="en-US" sz="1000" dirty="0" smtClean="0"/>
            <a:t>CD: Outcomes &amp;Impact</a:t>
          </a:r>
          <a:endParaRPr lang="en-US" sz="1000" dirty="0"/>
        </a:p>
      </dgm:t>
    </dgm:pt>
    <dgm:pt modelId="{B5E4B2FB-9EB7-4C23-9333-E11817738929}" type="parTrans" cxnId="{7CB2B517-CA03-4CC2-B4A5-302D7F130979}">
      <dgm:prSet/>
      <dgm:spPr/>
      <dgm:t>
        <a:bodyPr/>
        <a:lstStyle/>
        <a:p>
          <a:endParaRPr lang="en-US" sz="1000"/>
        </a:p>
      </dgm:t>
    </dgm:pt>
    <dgm:pt modelId="{B2FC98EE-19D5-4865-A229-D1C7643C0572}" type="sibTrans" cxnId="{7CB2B517-CA03-4CC2-B4A5-302D7F130979}">
      <dgm:prSet custT="1"/>
      <dgm:spPr/>
      <dgm:t>
        <a:bodyPr/>
        <a:lstStyle/>
        <a:p>
          <a:endParaRPr lang="en-US" sz="1000"/>
        </a:p>
      </dgm:t>
    </dgm:pt>
    <dgm:pt modelId="{7B9ED0EE-825E-43F9-983A-7577580C8779}">
      <dgm:prSet custT="1"/>
      <dgm:spPr/>
      <dgm:t>
        <a:bodyPr/>
        <a:lstStyle/>
        <a:p>
          <a:r>
            <a:rPr lang="en-US" sz="1000" dirty="0" smtClean="0"/>
            <a:t>CD: e-Learning</a:t>
          </a:r>
          <a:endParaRPr lang="en-US" sz="1000" dirty="0"/>
        </a:p>
      </dgm:t>
    </dgm:pt>
    <dgm:pt modelId="{9C0ED8C9-7F48-4C18-8708-852125F1B495}" type="parTrans" cxnId="{A292527E-558D-4516-9BBD-836F50F69CC6}">
      <dgm:prSet/>
      <dgm:spPr/>
      <dgm:t>
        <a:bodyPr/>
        <a:lstStyle/>
        <a:p>
          <a:endParaRPr lang="en-US" sz="1000"/>
        </a:p>
      </dgm:t>
    </dgm:pt>
    <dgm:pt modelId="{DE387C85-D708-41C6-929B-A217BAB1E2C4}" type="sibTrans" cxnId="{A292527E-558D-4516-9BBD-836F50F69CC6}">
      <dgm:prSet custT="1"/>
      <dgm:spPr/>
      <dgm:t>
        <a:bodyPr/>
        <a:lstStyle/>
        <a:p>
          <a:endParaRPr lang="en-US" sz="1000"/>
        </a:p>
      </dgm:t>
    </dgm:pt>
    <dgm:pt modelId="{574D8F8A-3646-41D9-B2AF-6E646FA0ECF5}">
      <dgm:prSet custT="1"/>
      <dgm:spPr/>
      <dgm:t>
        <a:bodyPr/>
        <a:lstStyle/>
        <a:p>
          <a:r>
            <a:rPr lang="en-US" sz="1000" dirty="0" smtClean="0"/>
            <a:t>CD: Cadet &amp; Foundational Development</a:t>
          </a:r>
          <a:endParaRPr lang="en-US" sz="1000" dirty="0"/>
        </a:p>
      </dgm:t>
    </dgm:pt>
    <dgm:pt modelId="{017A700C-A9C1-4DA0-8AE8-0E41A8F5B826}" type="parTrans" cxnId="{D13859DD-0C23-4D03-BD14-69A31976B07A}">
      <dgm:prSet/>
      <dgm:spPr/>
      <dgm:t>
        <a:bodyPr/>
        <a:lstStyle/>
        <a:p>
          <a:endParaRPr lang="en-US" sz="1000"/>
        </a:p>
      </dgm:t>
    </dgm:pt>
    <dgm:pt modelId="{71D179D3-5373-487B-90AE-2176994AE440}" type="sibTrans" cxnId="{D13859DD-0C23-4D03-BD14-69A31976B07A}">
      <dgm:prSet custT="1"/>
      <dgm:spPr/>
      <dgm:t>
        <a:bodyPr/>
        <a:lstStyle/>
        <a:p>
          <a:endParaRPr lang="en-US" sz="1000"/>
        </a:p>
      </dgm:t>
    </dgm:pt>
    <dgm:pt modelId="{3141BA8D-540F-45F2-8425-B9EC20FAB0B2}">
      <dgm:prSet custT="1"/>
      <dgm:spPr/>
      <dgm:t>
        <a:bodyPr/>
        <a:lstStyle/>
        <a:p>
          <a:r>
            <a:rPr lang="en-US" sz="1000" dirty="0" smtClean="0"/>
            <a:t>CD: Middle Management  Development</a:t>
          </a:r>
          <a:endParaRPr lang="en-US" sz="1000" dirty="0"/>
        </a:p>
      </dgm:t>
    </dgm:pt>
    <dgm:pt modelId="{87F4FF5F-CFC1-4465-BD1A-012D2FE1BE7A}" type="parTrans" cxnId="{93DB1549-7B4F-4738-9B0A-E96210DEF0D5}">
      <dgm:prSet/>
      <dgm:spPr/>
      <dgm:t>
        <a:bodyPr/>
        <a:lstStyle/>
        <a:p>
          <a:endParaRPr lang="en-US" sz="1000"/>
        </a:p>
      </dgm:t>
    </dgm:pt>
    <dgm:pt modelId="{47941FFE-AEEF-4AD4-B6F0-0BEE0C7E2748}" type="sibTrans" cxnId="{93DB1549-7B4F-4738-9B0A-E96210DEF0D5}">
      <dgm:prSet custT="1"/>
      <dgm:spPr/>
      <dgm:t>
        <a:bodyPr/>
        <a:lstStyle/>
        <a:p>
          <a:endParaRPr lang="en-US" sz="1000"/>
        </a:p>
      </dgm:t>
    </dgm:pt>
    <dgm:pt modelId="{E6F162EA-A25A-4526-A11C-C185547BF018}">
      <dgm:prSet custT="1"/>
      <dgm:spPr/>
      <dgm:t>
        <a:bodyPr/>
        <a:lstStyle/>
        <a:p>
          <a:r>
            <a:rPr lang="en-US" sz="1000" dirty="0" smtClean="0"/>
            <a:t>CD: Snr Management &amp; Professional Development</a:t>
          </a:r>
          <a:endParaRPr lang="en-US" sz="1000" dirty="0"/>
        </a:p>
      </dgm:t>
    </dgm:pt>
    <dgm:pt modelId="{F176300C-7B0D-4DAE-8055-5A3574734C47}" type="parTrans" cxnId="{299D6290-9819-4EEF-A675-BEAE01C181BE}">
      <dgm:prSet/>
      <dgm:spPr/>
      <dgm:t>
        <a:bodyPr/>
        <a:lstStyle/>
        <a:p>
          <a:endParaRPr lang="en-US" sz="1000"/>
        </a:p>
      </dgm:t>
    </dgm:pt>
    <dgm:pt modelId="{3F6F58C0-F1E6-4EB8-93E8-34E9F939CEF5}" type="sibTrans" cxnId="{299D6290-9819-4EEF-A675-BEAE01C181BE}">
      <dgm:prSet custT="1"/>
      <dgm:spPr/>
      <dgm:t>
        <a:bodyPr/>
        <a:lstStyle/>
        <a:p>
          <a:endParaRPr lang="en-US" sz="1000"/>
        </a:p>
      </dgm:t>
    </dgm:pt>
    <dgm:pt modelId="{CE34E3D9-50FB-4192-8F92-47052ED3343C}">
      <dgm:prSet custT="1"/>
      <dgm:spPr/>
      <dgm:t>
        <a:bodyPr/>
        <a:lstStyle/>
        <a:p>
          <a:r>
            <a:rPr lang="en-US" sz="1000" dirty="0" smtClean="0"/>
            <a:t>CD: Executive Management &amp; Leadership Support </a:t>
          </a:r>
          <a:endParaRPr lang="en-US" sz="1000" dirty="0"/>
        </a:p>
      </dgm:t>
    </dgm:pt>
    <dgm:pt modelId="{9CA3CBC3-9E8C-452C-822E-A5FC93FE4F7D}" type="parTrans" cxnId="{A07BC866-F38B-4D15-B409-5C1695188E26}">
      <dgm:prSet/>
      <dgm:spPr/>
      <dgm:t>
        <a:bodyPr/>
        <a:lstStyle/>
        <a:p>
          <a:endParaRPr lang="en-US" sz="1000"/>
        </a:p>
      </dgm:t>
    </dgm:pt>
    <dgm:pt modelId="{AA949BDD-9615-45FD-822E-CB1FF9336DE9}" type="sibTrans" cxnId="{A07BC866-F38B-4D15-B409-5C1695188E26}">
      <dgm:prSet custT="1"/>
      <dgm:spPr/>
      <dgm:t>
        <a:bodyPr/>
        <a:lstStyle/>
        <a:p>
          <a:endParaRPr lang="en-US" sz="1000"/>
        </a:p>
      </dgm:t>
    </dgm:pt>
    <dgm:pt modelId="{06D60BAA-E1FB-42F5-82C4-B928297247BF}">
      <dgm:prSet custT="1"/>
      <dgm:spPr/>
      <dgm:t>
        <a:bodyPr/>
        <a:lstStyle/>
        <a:p>
          <a:r>
            <a:rPr lang="en-US" sz="1000" dirty="0" smtClean="0"/>
            <a:t>CD: Curriculum Support &amp; Trainer Professionalization</a:t>
          </a:r>
          <a:endParaRPr lang="en-US" sz="1000" dirty="0"/>
        </a:p>
      </dgm:t>
    </dgm:pt>
    <dgm:pt modelId="{20AD3CCB-5F1B-4931-BFDD-3E149514D125}" type="parTrans" cxnId="{49425EC9-FDFA-4D9B-9608-942E11C4417F}">
      <dgm:prSet/>
      <dgm:spPr/>
      <dgm:t>
        <a:bodyPr/>
        <a:lstStyle/>
        <a:p>
          <a:endParaRPr lang="en-US" sz="1000"/>
        </a:p>
      </dgm:t>
    </dgm:pt>
    <dgm:pt modelId="{137E42AD-1BA8-427C-9816-6C9E78C7890B}" type="sibTrans" cxnId="{49425EC9-FDFA-4D9B-9608-942E11C4417F}">
      <dgm:prSet custT="1"/>
      <dgm:spPr/>
      <dgm:t>
        <a:bodyPr/>
        <a:lstStyle/>
        <a:p>
          <a:endParaRPr lang="en-US" sz="1000"/>
        </a:p>
      </dgm:t>
    </dgm:pt>
    <dgm:pt modelId="{B25C2406-E808-4141-8E5C-3F38094C35F8}">
      <dgm:prSet custT="1"/>
      <dgm:spPr/>
      <dgm:t>
        <a:bodyPr/>
        <a:lstStyle/>
        <a:p>
          <a:r>
            <a:rPr lang="en-US" sz="1000" dirty="0" smtClean="0"/>
            <a:t>CD: Business Development &amp; Specialised Programmes</a:t>
          </a:r>
          <a:endParaRPr lang="en-US" sz="1000" dirty="0"/>
        </a:p>
      </dgm:t>
    </dgm:pt>
    <dgm:pt modelId="{EF793117-A3CB-4DF4-949A-BAF1E8FDD3E0}" type="parTrans" cxnId="{BF7F64C7-AC68-45EB-9498-FEE489F54241}">
      <dgm:prSet/>
      <dgm:spPr/>
      <dgm:t>
        <a:bodyPr/>
        <a:lstStyle/>
        <a:p>
          <a:endParaRPr lang="en-US" sz="1000"/>
        </a:p>
      </dgm:t>
    </dgm:pt>
    <dgm:pt modelId="{B6043494-5F9C-44C3-B31B-F46C3EC52326}" type="sibTrans" cxnId="{BF7F64C7-AC68-45EB-9498-FEE489F54241}">
      <dgm:prSet custT="1"/>
      <dgm:spPr/>
      <dgm:t>
        <a:bodyPr/>
        <a:lstStyle/>
        <a:p>
          <a:endParaRPr lang="en-US" sz="1000"/>
        </a:p>
      </dgm:t>
    </dgm:pt>
    <dgm:pt modelId="{79B8A1F0-8C32-49C0-A90C-FBC300AC89E9}">
      <dgm:prSet phldrT="[Text]" custT="1"/>
      <dgm:spPr/>
      <dgm:t>
        <a:bodyPr/>
        <a:lstStyle/>
        <a:p>
          <a:r>
            <a:rPr lang="en-US" sz="1000" dirty="0" smtClean="0"/>
            <a:t>DDG: Corporate  Management &amp; </a:t>
          </a:r>
          <a:r>
            <a:rPr lang="en-US" sz="1000" smtClean="0"/>
            <a:t>Business Enablement</a:t>
          </a:r>
          <a:endParaRPr lang="en-US" sz="1000" dirty="0"/>
        </a:p>
      </dgm:t>
    </dgm:pt>
    <dgm:pt modelId="{31DEDA7F-C975-49A7-AA20-1A1B95279B58}" type="sibTrans" cxnId="{656D1881-E8AF-4857-A688-31AD54486F35}">
      <dgm:prSet custT="1"/>
      <dgm:spPr/>
      <dgm:t>
        <a:bodyPr/>
        <a:lstStyle/>
        <a:p>
          <a:endParaRPr lang="en-US" sz="1000"/>
        </a:p>
      </dgm:t>
    </dgm:pt>
    <dgm:pt modelId="{7716D69B-C807-4560-A6C9-5BB044AA6973}" type="parTrans" cxnId="{656D1881-E8AF-4857-A688-31AD54486F35}">
      <dgm:prSet/>
      <dgm:spPr/>
      <dgm:t>
        <a:bodyPr/>
        <a:lstStyle/>
        <a:p>
          <a:endParaRPr lang="en-US" sz="1000"/>
        </a:p>
      </dgm:t>
    </dgm:pt>
    <dgm:pt modelId="{55DF2EC5-E99F-4ABA-9018-E4AD5C2B0C84}">
      <dgm:prSet custT="1"/>
      <dgm:spPr/>
      <dgm:t>
        <a:bodyPr/>
        <a:lstStyle/>
        <a:p>
          <a:r>
            <a:rPr lang="en-US" sz="1000" dirty="0" smtClean="0"/>
            <a:t>CFO</a:t>
          </a:r>
          <a:endParaRPr lang="en-US" sz="1000" dirty="0"/>
        </a:p>
      </dgm:t>
    </dgm:pt>
    <dgm:pt modelId="{8382B005-A0AE-41A3-982B-254229C99904}" type="parTrans" cxnId="{9390E078-6B2E-4BBF-94B2-0F8F068CEC97}">
      <dgm:prSet/>
      <dgm:spPr/>
      <dgm:t>
        <a:bodyPr/>
        <a:lstStyle/>
        <a:p>
          <a:endParaRPr lang="en-US"/>
        </a:p>
      </dgm:t>
    </dgm:pt>
    <dgm:pt modelId="{FBA2B338-01D7-4193-AB01-D050B6AC9C2A}" type="sibTrans" cxnId="{9390E078-6B2E-4BBF-94B2-0F8F068CEC97}">
      <dgm:prSet/>
      <dgm:spPr/>
      <dgm:t>
        <a:bodyPr/>
        <a:lstStyle/>
        <a:p>
          <a:endParaRPr lang="en-US"/>
        </a:p>
      </dgm:t>
    </dgm:pt>
    <dgm:pt modelId="{5E2322F1-424F-4A7C-B2A0-27EECBF5BA89}" type="pres">
      <dgm:prSet presAssocID="{F3B86382-FF5E-45E4-8D94-CA058F99943F}" presName="hierChild1" presStyleCnt="0">
        <dgm:presLayoutVars>
          <dgm:orgChart val="1"/>
          <dgm:chPref val="1"/>
          <dgm:dir/>
          <dgm:animOne val="branch"/>
          <dgm:animLvl val="lvl"/>
          <dgm:resizeHandles/>
        </dgm:presLayoutVars>
      </dgm:prSet>
      <dgm:spPr/>
      <dgm:t>
        <a:bodyPr/>
        <a:lstStyle/>
        <a:p>
          <a:endParaRPr lang="en-US"/>
        </a:p>
      </dgm:t>
    </dgm:pt>
    <dgm:pt modelId="{CA261C7F-F258-49AE-8AF4-699F9337CB4B}" type="pres">
      <dgm:prSet presAssocID="{BE5EF4B2-3104-40DA-8575-2C48A666A257}" presName="hierRoot1" presStyleCnt="0">
        <dgm:presLayoutVars>
          <dgm:hierBranch val="init"/>
        </dgm:presLayoutVars>
      </dgm:prSet>
      <dgm:spPr/>
      <dgm:t>
        <a:bodyPr/>
        <a:lstStyle/>
        <a:p>
          <a:endParaRPr lang="en-US"/>
        </a:p>
      </dgm:t>
    </dgm:pt>
    <dgm:pt modelId="{581F9975-5291-4F4D-B3C1-6120101209BC}" type="pres">
      <dgm:prSet presAssocID="{BE5EF4B2-3104-40DA-8575-2C48A666A257}" presName="rootComposite1" presStyleCnt="0"/>
      <dgm:spPr/>
      <dgm:t>
        <a:bodyPr/>
        <a:lstStyle/>
        <a:p>
          <a:endParaRPr lang="en-US"/>
        </a:p>
      </dgm:t>
    </dgm:pt>
    <dgm:pt modelId="{2EA180B9-C657-4B02-9367-9E4F82F29FAE}" type="pres">
      <dgm:prSet presAssocID="{BE5EF4B2-3104-40DA-8575-2C48A666A257}" presName="rootText1" presStyleLbl="node0" presStyleIdx="0" presStyleCnt="1" custScaleX="188306">
        <dgm:presLayoutVars>
          <dgm:chMax/>
          <dgm:chPref val="3"/>
        </dgm:presLayoutVars>
      </dgm:prSet>
      <dgm:spPr/>
      <dgm:t>
        <a:bodyPr/>
        <a:lstStyle/>
        <a:p>
          <a:endParaRPr lang="en-US"/>
        </a:p>
      </dgm:t>
    </dgm:pt>
    <dgm:pt modelId="{04A0C055-992D-4CD6-B862-4C3C6FEBA746}" type="pres">
      <dgm:prSet presAssocID="{BE5EF4B2-3104-40DA-8575-2C48A666A257}" presName="titleText1" presStyleLbl="fgAcc0" presStyleIdx="0" presStyleCnt="1">
        <dgm:presLayoutVars>
          <dgm:chMax val="0"/>
          <dgm:chPref val="0"/>
        </dgm:presLayoutVars>
      </dgm:prSet>
      <dgm:spPr/>
      <dgm:t>
        <a:bodyPr/>
        <a:lstStyle/>
        <a:p>
          <a:endParaRPr lang="en-US"/>
        </a:p>
      </dgm:t>
    </dgm:pt>
    <dgm:pt modelId="{98C088E1-E5D2-4FE3-B75B-2D9B4C35E3CA}" type="pres">
      <dgm:prSet presAssocID="{BE5EF4B2-3104-40DA-8575-2C48A666A257}" presName="rootConnector1" presStyleLbl="node1" presStyleIdx="0" presStyleCnt="19"/>
      <dgm:spPr/>
      <dgm:t>
        <a:bodyPr/>
        <a:lstStyle/>
        <a:p>
          <a:endParaRPr lang="en-US"/>
        </a:p>
      </dgm:t>
    </dgm:pt>
    <dgm:pt modelId="{62A62021-F0F5-4C42-B524-9EE142EF8B80}" type="pres">
      <dgm:prSet presAssocID="{BE5EF4B2-3104-40DA-8575-2C48A666A257}" presName="hierChild2" presStyleCnt="0"/>
      <dgm:spPr/>
      <dgm:t>
        <a:bodyPr/>
        <a:lstStyle/>
        <a:p>
          <a:endParaRPr lang="en-US"/>
        </a:p>
      </dgm:t>
    </dgm:pt>
    <dgm:pt modelId="{488C7EDF-BAF8-4E20-81FB-BF291FB8E39B}" type="pres">
      <dgm:prSet presAssocID="{8382B005-A0AE-41A3-982B-254229C99904}" presName="Name37" presStyleLbl="parChTrans1D2" presStyleIdx="0" presStyleCnt="5"/>
      <dgm:spPr/>
      <dgm:t>
        <a:bodyPr/>
        <a:lstStyle/>
        <a:p>
          <a:endParaRPr lang="en-US"/>
        </a:p>
      </dgm:t>
    </dgm:pt>
    <dgm:pt modelId="{4E27A9BE-8515-420E-8448-1E3E85DA8DF4}" type="pres">
      <dgm:prSet presAssocID="{55DF2EC5-E99F-4ABA-9018-E4AD5C2B0C84}" presName="hierRoot2" presStyleCnt="0">
        <dgm:presLayoutVars>
          <dgm:hierBranch val="init"/>
        </dgm:presLayoutVars>
      </dgm:prSet>
      <dgm:spPr/>
      <dgm:t>
        <a:bodyPr/>
        <a:lstStyle/>
        <a:p>
          <a:endParaRPr lang="en-US"/>
        </a:p>
      </dgm:t>
    </dgm:pt>
    <dgm:pt modelId="{4BC06B73-B1F4-4545-8347-E262D88C5B93}" type="pres">
      <dgm:prSet presAssocID="{55DF2EC5-E99F-4ABA-9018-E4AD5C2B0C84}" presName="rootComposite" presStyleCnt="0"/>
      <dgm:spPr/>
      <dgm:t>
        <a:bodyPr/>
        <a:lstStyle/>
        <a:p>
          <a:endParaRPr lang="en-US"/>
        </a:p>
      </dgm:t>
    </dgm:pt>
    <dgm:pt modelId="{3B88C19E-B3F8-4FB5-95D1-4817E470843D}" type="pres">
      <dgm:prSet presAssocID="{55DF2EC5-E99F-4ABA-9018-E4AD5C2B0C84}" presName="rootText" presStyleLbl="node1" presStyleIdx="0" presStyleCnt="19">
        <dgm:presLayoutVars>
          <dgm:chMax/>
          <dgm:chPref val="3"/>
        </dgm:presLayoutVars>
      </dgm:prSet>
      <dgm:spPr/>
      <dgm:t>
        <a:bodyPr/>
        <a:lstStyle/>
        <a:p>
          <a:endParaRPr lang="en-US"/>
        </a:p>
      </dgm:t>
    </dgm:pt>
    <dgm:pt modelId="{0D25FF81-5B02-46F2-82A5-B98C8810FE2A}" type="pres">
      <dgm:prSet presAssocID="{55DF2EC5-E99F-4ABA-9018-E4AD5C2B0C84}" presName="titleText2" presStyleLbl="fgAcc1" presStyleIdx="0" presStyleCnt="19">
        <dgm:presLayoutVars>
          <dgm:chMax val="0"/>
          <dgm:chPref val="0"/>
        </dgm:presLayoutVars>
      </dgm:prSet>
      <dgm:spPr/>
      <dgm:t>
        <a:bodyPr/>
        <a:lstStyle/>
        <a:p>
          <a:endParaRPr lang="en-US"/>
        </a:p>
      </dgm:t>
    </dgm:pt>
    <dgm:pt modelId="{A9307276-49BB-4E97-81F5-FEA11016658E}" type="pres">
      <dgm:prSet presAssocID="{55DF2EC5-E99F-4ABA-9018-E4AD5C2B0C84}" presName="rootConnector" presStyleLbl="node2" presStyleIdx="0" presStyleCnt="0"/>
      <dgm:spPr/>
      <dgm:t>
        <a:bodyPr/>
        <a:lstStyle/>
        <a:p>
          <a:endParaRPr lang="en-US"/>
        </a:p>
      </dgm:t>
    </dgm:pt>
    <dgm:pt modelId="{FE147989-C82C-42EC-ACC1-D0EC8A4E9225}" type="pres">
      <dgm:prSet presAssocID="{55DF2EC5-E99F-4ABA-9018-E4AD5C2B0C84}" presName="hierChild4" presStyleCnt="0"/>
      <dgm:spPr/>
      <dgm:t>
        <a:bodyPr/>
        <a:lstStyle/>
        <a:p>
          <a:endParaRPr lang="en-US"/>
        </a:p>
      </dgm:t>
    </dgm:pt>
    <dgm:pt modelId="{50250660-DFFE-45DC-97D8-A5C3AAF3D1AC}" type="pres">
      <dgm:prSet presAssocID="{55DF2EC5-E99F-4ABA-9018-E4AD5C2B0C84}" presName="hierChild5" presStyleCnt="0"/>
      <dgm:spPr/>
      <dgm:t>
        <a:bodyPr/>
        <a:lstStyle/>
        <a:p>
          <a:endParaRPr lang="en-US"/>
        </a:p>
      </dgm:t>
    </dgm:pt>
    <dgm:pt modelId="{70C6A971-03BE-40CC-B238-86A1C8DFD53F}" type="pres">
      <dgm:prSet presAssocID="{7716D69B-C807-4560-A6C9-5BB044AA6973}" presName="Name37" presStyleLbl="parChTrans1D2" presStyleIdx="1" presStyleCnt="5"/>
      <dgm:spPr/>
      <dgm:t>
        <a:bodyPr/>
        <a:lstStyle/>
        <a:p>
          <a:endParaRPr lang="en-US"/>
        </a:p>
      </dgm:t>
    </dgm:pt>
    <dgm:pt modelId="{3C5BFB04-1438-4572-A840-E275516E52F9}" type="pres">
      <dgm:prSet presAssocID="{79B8A1F0-8C32-49C0-A90C-FBC300AC89E9}" presName="hierRoot2" presStyleCnt="0">
        <dgm:presLayoutVars>
          <dgm:hierBranch val="hang"/>
        </dgm:presLayoutVars>
      </dgm:prSet>
      <dgm:spPr/>
      <dgm:t>
        <a:bodyPr/>
        <a:lstStyle/>
        <a:p>
          <a:endParaRPr lang="en-US"/>
        </a:p>
      </dgm:t>
    </dgm:pt>
    <dgm:pt modelId="{ABFE7C85-B03D-46D4-AC59-AC87376A0C64}" type="pres">
      <dgm:prSet presAssocID="{79B8A1F0-8C32-49C0-A90C-FBC300AC89E9}" presName="rootComposite" presStyleCnt="0"/>
      <dgm:spPr/>
      <dgm:t>
        <a:bodyPr/>
        <a:lstStyle/>
        <a:p>
          <a:endParaRPr lang="en-US"/>
        </a:p>
      </dgm:t>
    </dgm:pt>
    <dgm:pt modelId="{A873F0DF-90D8-4A41-BDA0-59D2ABE12F56}" type="pres">
      <dgm:prSet presAssocID="{79B8A1F0-8C32-49C0-A90C-FBC300AC89E9}" presName="rootText" presStyleLbl="node1" presStyleIdx="1" presStyleCnt="19" custScaleX="190475">
        <dgm:presLayoutVars>
          <dgm:chMax/>
          <dgm:chPref val="3"/>
        </dgm:presLayoutVars>
      </dgm:prSet>
      <dgm:spPr/>
      <dgm:t>
        <a:bodyPr/>
        <a:lstStyle/>
        <a:p>
          <a:endParaRPr lang="en-US"/>
        </a:p>
      </dgm:t>
    </dgm:pt>
    <dgm:pt modelId="{80D60068-CD61-49E6-BC33-E34D37803882}" type="pres">
      <dgm:prSet presAssocID="{79B8A1F0-8C32-49C0-A90C-FBC300AC89E9}" presName="titleText2" presStyleLbl="fgAcc1" presStyleIdx="1" presStyleCnt="19">
        <dgm:presLayoutVars>
          <dgm:chMax val="0"/>
          <dgm:chPref val="0"/>
        </dgm:presLayoutVars>
      </dgm:prSet>
      <dgm:spPr/>
      <dgm:t>
        <a:bodyPr/>
        <a:lstStyle/>
        <a:p>
          <a:endParaRPr lang="en-US"/>
        </a:p>
      </dgm:t>
    </dgm:pt>
    <dgm:pt modelId="{BCCA015A-F9F8-4F4E-B0A6-D7057715DCB2}" type="pres">
      <dgm:prSet presAssocID="{79B8A1F0-8C32-49C0-A90C-FBC300AC89E9}" presName="rootConnector" presStyleLbl="node2" presStyleIdx="0" presStyleCnt="0"/>
      <dgm:spPr/>
      <dgm:t>
        <a:bodyPr/>
        <a:lstStyle/>
        <a:p>
          <a:endParaRPr lang="en-US"/>
        </a:p>
      </dgm:t>
    </dgm:pt>
    <dgm:pt modelId="{34E04049-FFEE-42CF-AC38-A930D32807B3}" type="pres">
      <dgm:prSet presAssocID="{79B8A1F0-8C32-49C0-A90C-FBC300AC89E9}" presName="hierChild4" presStyleCnt="0"/>
      <dgm:spPr/>
      <dgm:t>
        <a:bodyPr/>
        <a:lstStyle/>
        <a:p>
          <a:endParaRPr lang="en-US"/>
        </a:p>
      </dgm:t>
    </dgm:pt>
    <dgm:pt modelId="{2E07C4CC-6BC1-4EAA-A111-E1B9FCC51CA7}" type="pres">
      <dgm:prSet presAssocID="{84DB181B-5F78-48A9-9B6F-73DE0E49DAE4}" presName="Name42" presStyleLbl="parChTrans1D3" presStyleIdx="0" presStyleCnt="15"/>
      <dgm:spPr/>
      <dgm:t>
        <a:bodyPr/>
        <a:lstStyle/>
        <a:p>
          <a:endParaRPr lang="en-US"/>
        </a:p>
      </dgm:t>
    </dgm:pt>
    <dgm:pt modelId="{B12EDC55-CA65-4013-80B5-84000DBC520F}" type="pres">
      <dgm:prSet presAssocID="{C5320E62-F774-43E0-AC14-073CEA0929AC}" presName="hierRoot2" presStyleCnt="0">
        <dgm:presLayoutVars>
          <dgm:hierBranch val="init"/>
        </dgm:presLayoutVars>
      </dgm:prSet>
      <dgm:spPr/>
      <dgm:t>
        <a:bodyPr/>
        <a:lstStyle/>
        <a:p>
          <a:endParaRPr lang="en-US"/>
        </a:p>
      </dgm:t>
    </dgm:pt>
    <dgm:pt modelId="{251B05D8-2416-4175-9A2D-36AAB8CEA24A}" type="pres">
      <dgm:prSet presAssocID="{C5320E62-F774-43E0-AC14-073CEA0929AC}" presName="rootComposite" presStyleCnt="0"/>
      <dgm:spPr/>
      <dgm:t>
        <a:bodyPr/>
        <a:lstStyle/>
        <a:p>
          <a:endParaRPr lang="en-US"/>
        </a:p>
      </dgm:t>
    </dgm:pt>
    <dgm:pt modelId="{DE3A11D7-BD42-4CBD-B444-8682D575C02E}" type="pres">
      <dgm:prSet presAssocID="{C5320E62-F774-43E0-AC14-073CEA0929AC}" presName="rootText" presStyleLbl="node1" presStyleIdx="2" presStyleCnt="19" custScaleX="136316" custScaleY="148497">
        <dgm:presLayoutVars>
          <dgm:chMax/>
          <dgm:chPref val="3"/>
        </dgm:presLayoutVars>
      </dgm:prSet>
      <dgm:spPr/>
      <dgm:t>
        <a:bodyPr/>
        <a:lstStyle/>
        <a:p>
          <a:endParaRPr lang="en-US"/>
        </a:p>
      </dgm:t>
    </dgm:pt>
    <dgm:pt modelId="{FC98E708-F52B-4BC7-9EF7-E9A3512CB5D7}" type="pres">
      <dgm:prSet presAssocID="{C5320E62-F774-43E0-AC14-073CEA0929AC}" presName="titleText2" presStyleLbl="fgAcc1" presStyleIdx="2" presStyleCnt="19" custLinFactNeighborX="4694" custLinFactNeighborY="81442">
        <dgm:presLayoutVars>
          <dgm:chMax val="0"/>
          <dgm:chPref val="0"/>
        </dgm:presLayoutVars>
      </dgm:prSet>
      <dgm:spPr/>
      <dgm:t>
        <a:bodyPr/>
        <a:lstStyle/>
        <a:p>
          <a:endParaRPr lang="en-US"/>
        </a:p>
      </dgm:t>
    </dgm:pt>
    <dgm:pt modelId="{14DE10C2-6198-41E8-AA60-3582B8923768}" type="pres">
      <dgm:prSet presAssocID="{C5320E62-F774-43E0-AC14-073CEA0929AC}" presName="rootConnector" presStyleLbl="node3" presStyleIdx="0" presStyleCnt="0"/>
      <dgm:spPr/>
      <dgm:t>
        <a:bodyPr/>
        <a:lstStyle/>
        <a:p>
          <a:endParaRPr lang="en-US"/>
        </a:p>
      </dgm:t>
    </dgm:pt>
    <dgm:pt modelId="{17961BA5-28CA-4D3D-B2C0-AA82CC420D0F}" type="pres">
      <dgm:prSet presAssocID="{C5320E62-F774-43E0-AC14-073CEA0929AC}" presName="hierChild4" presStyleCnt="0"/>
      <dgm:spPr/>
      <dgm:t>
        <a:bodyPr/>
        <a:lstStyle/>
        <a:p>
          <a:endParaRPr lang="en-US"/>
        </a:p>
      </dgm:t>
    </dgm:pt>
    <dgm:pt modelId="{5DA8CBC9-80A3-4A36-A8A7-230179E7F3CB}" type="pres">
      <dgm:prSet presAssocID="{C5320E62-F774-43E0-AC14-073CEA0929AC}" presName="hierChild5" presStyleCnt="0"/>
      <dgm:spPr/>
      <dgm:t>
        <a:bodyPr/>
        <a:lstStyle/>
        <a:p>
          <a:endParaRPr lang="en-US"/>
        </a:p>
      </dgm:t>
    </dgm:pt>
    <dgm:pt modelId="{FC9A5687-DCE3-448F-BD3E-E1A56B9BB032}" type="pres">
      <dgm:prSet presAssocID="{BBE874DB-B0BA-41F4-999F-9880DD1A53C7}" presName="Name42" presStyleLbl="parChTrans1D3" presStyleIdx="1" presStyleCnt="15"/>
      <dgm:spPr/>
      <dgm:t>
        <a:bodyPr/>
        <a:lstStyle/>
        <a:p>
          <a:endParaRPr lang="en-US"/>
        </a:p>
      </dgm:t>
    </dgm:pt>
    <dgm:pt modelId="{42946E89-2E56-4E6D-A4AD-98AEFA0C4602}" type="pres">
      <dgm:prSet presAssocID="{8DD4BCE0-A2ED-4F6A-95AB-2A8CF164A5FE}" presName="hierRoot2" presStyleCnt="0">
        <dgm:presLayoutVars>
          <dgm:hierBranch val="init"/>
        </dgm:presLayoutVars>
      </dgm:prSet>
      <dgm:spPr/>
      <dgm:t>
        <a:bodyPr/>
        <a:lstStyle/>
        <a:p>
          <a:endParaRPr lang="en-US"/>
        </a:p>
      </dgm:t>
    </dgm:pt>
    <dgm:pt modelId="{4A5A274C-2901-44C9-A98F-62EDFA8D5103}" type="pres">
      <dgm:prSet presAssocID="{8DD4BCE0-A2ED-4F6A-95AB-2A8CF164A5FE}" presName="rootComposite" presStyleCnt="0"/>
      <dgm:spPr/>
      <dgm:t>
        <a:bodyPr/>
        <a:lstStyle/>
        <a:p>
          <a:endParaRPr lang="en-US"/>
        </a:p>
      </dgm:t>
    </dgm:pt>
    <dgm:pt modelId="{A5D02B28-DC9D-4901-90DF-8DC250382632}" type="pres">
      <dgm:prSet presAssocID="{8DD4BCE0-A2ED-4F6A-95AB-2A8CF164A5FE}" presName="rootText" presStyleLbl="node1" presStyleIdx="3" presStyleCnt="19" custScaleX="136316" custScaleY="148497">
        <dgm:presLayoutVars>
          <dgm:chMax/>
          <dgm:chPref val="3"/>
        </dgm:presLayoutVars>
      </dgm:prSet>
      <dgm:spPr/>
      <dgm:t>
        <a:bodyPr/>
        <a:lstStyle/>
        <a:p>
          <a:endParaRPr lang="en-US"/>
        </a:p>
      </dgm:t>
    </dgm:pt>
    <dgm:pt modelId="{0A2558E1-F93A-4808-B98D-FBC8165339AF}" type="pres">
      <dgm:prSet presAssocID="{8DD4BCE0-A2ED-4F6A-95AB-2A8CF164A5FE}" presName="titleText2" presStyleLbl="fgAcc1" presStyleIdx="3" presStyleCnt="19" custLinFactNeighborX="4694" custLinFactNeighborY="81442">
        <dgm:presLayoutVars>
          <dgm:chMax val="0"/>
          <dgm:chPref val="0"/>
        </dgm:presLayoutVars>
      </dgm:prSet>
      <dgm:spPr/>
      <dgm:t>
        <a:bodyPr/>
        <a:lstStyle/>
        <a:p>
          <a:endParaRPr lang="en-US"/>
        </a:p>
      </dgm:t>
    </dgm:pt>
    <dgm:pt modelId="{F644FE18-5877-4EF7-96FA-5554558F042F}" type="pres">
      <dgm:prSet presAssocID="{8DD4BCE0-A2ED-4F6A-95AB-2A8CF164A5FE}" presName="rootConnector" presStyleLbl="node3" presStyleIdx="0" presStyleCnt="0"/>
      <dgm:spPr/>
      <dgm:t>
        <a:bodyPr/>
        <a:lstStyle/>
        <a:p>
          <a:endParaRPr lang="en-US"/>
        </a:p>
      </dgm:t>
    </dgm:pt>
    <dgm:pt modelId="{EFF85646-4D10-4002-83C4-D85B3E330465}" type="pres">
      <dgm:prSet presAssocID="{8DD4BCE0-A2ED-4F6A-95AB-2A8CF164A5FE}" presName="hierChild4" presStyleCnt="0"/>
      <dgm:spPr/>
      <dgm:t>
        <a:bodyPr/>
        <a:lstStyle/>
        <a:p>
          <a:endParaRPr lang="en-US"/>
        </a:p>
      </dgm:t>
    </dgm:pt>
    <dgm:pt modelId="{D0B78D36-B5CF-41D6-B176-D7923CC4EB9B}" type="pres">
      <dgm:prSet presAssocID="{8DD4BCE0-A2ED-4F6A-95AB-2A8CF164A5FE}" presName="hierChild5" presStyleCnt="0"/>
      <dgm:spPr/>
      <dgm:t>
        <a:bodyPr/>
        <a:lstStyle/>
        <a:p>
          <a:endParaRPr lang="en-US"/>
        </a:p>
      </dgm:t>
    </dgm:pt>
    <dgm:pt modelId="{3704DCCC-5FEE-495B-BC5C-70C3627F9B37}" type="pres">
      <dgm:prSet presAssocID="{B60B7B6B-061C-44EC-827B-39F898920395}" presName="Name42" presStyleLbl="parChTrans1D3" presStyleIdx="2" presStyleCnt="15"/>
      <dgm:spPr/>
      <dgm:t>
        <a:bodyPr/>
        <a:lstStyle/>
        <a:p>
          <a:endParaRPr lang="en-US"/>
        </a:p>
      </dgm:t>
    </dgm:pt>
    <dgm:pt modelId="{D33D798B-52A6-4C95-988B-890272A709FB}" type="pres">
      <dgm:prSet presAssocID="{CC0B9890-06EF-4C71-8C39-24587DE81B5F}" presName="hierRoot2" presStyleCnt="0">
        <dgm:presLayoutVars>
          <dgm:hierBranch val="init"/>
        </dgm:presLayoutVars>
      </dgm:prSet>
      <dgm:spPr/>
      <dgm:t>
        <a:bodyPr/>
        <a:lstStyle/>
        <a:p>
          <a:endParaRPr lang="en-US"/>
        </a:p>
      </dgm:t>
    </dgm:pt>
    <dgm:pt modelId="{7D5EBFAF-2DB0-4C97-8B66-75ABA2966FA0}" type="pres">
      <dgm:prSet presAssocID="{CC0B9890-06EF-4C71-8C39-24587DE81B5F}" presName="rootComposite" presStyleCnt="0"/>
      <dgm:spPr/>
      <dgm:t>
        <a:bodyPr/>
        <a:lstStyle/>
        <a:p>
          <a:endParaRPr lang="en-US"/>
        </a:p>
      </dgm:t>
    </dgm:pt>
    <dgm:pt modelId="{9AEEB078-E720-4BDF-988D-2B1FBEE99E39}" type="pres">
      <dgm:prSet presAssocID="{CC0B9890-06EF-4C71-8C39-24587DE81B5F}" presName="rootText" presStyleLbl="node1" presStyleIdx="4" presStyleCnt="19" custScaleX="136316" custScaleY="148497">
        <dgm:presLayoutVars>
          <dgm:chMax/>
          <dgm:chPref val="3"/>
        </dgm:presLayoutVars>
      </dgm:prSet>
      <dgm:spPr/>
      <dgm:t>
        <a:bodyPr/>
        <a:lstStyle/>
        <a:p>
          <a:endParaRPr lang="en-US"/>
        </a:p>
      </dgm:t>
    </dgm:pt>
    <dgm:pt modelId="{09BADC56-77F5-4048-B64C-3D9CDF395BA5}" type="pres">
      <dgm:prSet presAssocID="{CC0B9890-06EF-4C71-8C39-24587DE81B5F}" presName="titleText2" presStyleLbl="fgAcc1" presStyleIdx="4" presStyleCnt="19" custLinFactNeighborX="4694" custLinFactNeighborY="74517">
        <dgm:presLayoutVars>
          <dgm:chMax val="0"/>
          <dgm:chPref val="0"/>
        </dgm:presLayoutVars>
      </dgm:prSet>
      <dgm:spPr/>
      <dgm:t>
        <a:bodyPr/>
        <a:lstStyle/>
        <a:p>
          <a:endParaRPr lang="en-US"/>
        </a:p>
      </dgm:t>
    </dgm:pt>
    <dgm:pt modelId="{ABCB923F-9EB7-4034-A706-4E9BA174B09E}" type="pres">
      <dgm:prSet presAssocID="{CC0B9890-06EF-4C71-8C39-24587DE81B5F}" presName="rootConnector" presStyleLbl="node3" presStyleIdx="0" presStyleCnt="0"/>
      <dgm:spPr/>
      <dgm:t>
        <a:bodyPr/>
        <a:lstStyle/>
        <a:p>
          <a:endParaRPr lang="en-US"/>
        </a:p>
      </dgm:t>
    </dgm:pt>
    <dgm:pt modelId="{E5B39780-35DA-4909-BE8A-42F8DD502E36}" type="pres">
      <dgm:prSet presAssocID="{CC0B9890-06EF-4C71-8C39-24587DE81B5F}" presName="hierChild4" presStyleCnt="0"/>
      <dgm:spPr/>
      <dgm:t>
        <a:bodyPr/>
        <a:lstStyle/>
        <a:p>
          <a:endParaRPr lang="en-US"/>
        </a:p>
      </dgm:t>
    </dgm:pt>
    <dgm:pt modelId="{761A9806-E853-4C6C-88AD-A5DDE833DE62}" type="pres">
      <dgm:prSet presAssocID="{CC0B9890-06EF-4C71-8C39-24587DE81B5F}" presName="hierChild5" presStyleCnt="0"/>
      <dgm:spPr/>
      <dgm:t>
        <a:bodyPr/>
        <a:lstStyle/>
        <a:p>
          <a:endParaRPr lang="en-US"/>
        </a:p>
      </dgm:t>
    </dgm:pt>
    <dgm:pt modelId="{E21CFE6F-1335-4450-9843-4C5D0F45032C}" type="pres">
      <dgm:prSet presAssocID="{4B0D92FC-04ED-414B-9AEC-97D8D8118F76}" presName="Name42" presStyleLbl="parChTrans1D3" presStyleIdx="3" presStyleCnt="15"/>
      <dgm:spPr/>
      <dgm:t>
        <a:bodyPr/>
        <a:lstStyle/>
        <a:p>
          <a:endParaRPr lang="en-US"/>
        </a:p>
      </dgm:t>
    </dgm:pt>
    <dgm:pt modelId="{57B8835C-BC92-4ACE-BE89-111ECC99F37E}" type="pres">
      <dgm:prSet presAssocID="{1C751DFF-951D-4ED7-8DE0-852EC20ACB66}" presName="hierRoot2" presStyleCnt="0">
        <dgm:presLayoutVars>
          <dgm:hierBranch val="init"/>
        </dgm:presLayoutVars>
      </dgm:prSet>
      <dgm:spPr/>
      <dgm:t>
        <a:bodyPr/>
        <a:lstStyle/>
        <a:p>
          <a:endParaRPr lang="en-US"/>
        </a:p>
      </dgm:t>
    </dgm:pt>
    <dgm:pt modelId="{4870608D-1246-4A1E-90C0-78A490FFF9DC}" type="pres">
      <dgm:prSet presAssocID="{1C751DFF-951D-4ED7-8DE0-852EC20ACB66}" presName="rootComposite" presStyleCnt="0"/>
      <dgm:spPr/>
      <dgm:t>
        <a:bodyPr/>
        <a:lstStyle/>
        <a:p>
          <a:endParaRPr lang="en-US"/>
        </a:p>
      </dgm:t>
    </dgm:pt>
    <dgm:pt modelId="{B23ED8BF-3BBB-4FB8-B53B-BF567EDD410E}" type="pres">
      <dgm:prSet presAssocID="{1C751DFF-951D-4ED7-8DE0-852EC20ACB66}" presName="rootText" presStyleLbl="node1" presStyleIdx="5" presStyleCnt="19" custScaleX="136316" custScaleY="148497">
        <dgm:presLayoutVars>
          <dgm:chMax/>
          <dgm:chPref val="3"/>
        </dgm:presLayoutVars>
      </dgm:prSet>
      <dgm:spPr/>
      <dgm:t>
        <a:bodyPr/>
        <a:lstStyle/>
        <a:p>
          <a:endParaRPr lang="en-US"/>
        </a:p>
      </dgm:t>
    </dgm:pt>
    <dgm:pt modelId="{8EEA547F-4265-4340-B54B-64FFBD14ADB7}" type="pres">
      <dgm:prSet presAssocID="{1C751DFF-951D-4ED7-8DE0-852EC20ACB66}" presName="titleText2" presStyleLbl="fgAcc1" presStyleIdx="5" presStyleCnt="19" custLinFactNeighborX="4694" custLinFactNeighborY="74517">
        <dgm:presLayoutVars>
          <dgm:chMax val="0"/>
          <dgm:chPref val="0"/>
        </dgm:presLayoutVars>
      </dgm:prSet>
      <dgm:spPr/>
      <dgm:t>
        <a:bodyPr/>
        <a:lstStyle/>
        <a:p>
          <a:endParaRPr lang="en-US"/>
        </a:p>
      </dgm:t>
    </dgm:pt>
    <dgm:pt modelId="{2784A536-2907-407D-B360-555B7BE20508}" type="pres">
      <dgm:prSet presAssocID="{1C751DFF-951D-4ED7-8DE0-852EC20ACB66}" presName="rootConnector" presStyleLbl="node3" presStyleIdx="0" presStyleCnt="0"/>
      <dgm:spPr/>
      <dgm:t>
        <a:bodyPr/>
        <a:lstStyle/>
        <a:p>
          <a:endParaRPr lang="en-US"/>
        </a:p>
      </dgm:t>
    </dgm:pt>
    <dgm:pt modelId="{DBE56E88-DFAC-48CF-8A8B-5B488195A3BF}" type="pres">
      <dgm:prSet presAssocID="{1C751DFF-951D-4ED7-8DE0-852EC20ACB66}" presName="hierChild4" presStyleCnt="0"/>
      <dgm:spPr/>
      <dgm:t>
        <a:bodyPr/>
        <a:lstStyle/>
        <a:p>
          <a:endParaRPr lang="en-US"/>
        </a:p>
      </dgm:t>
    </dgm:pt>
    <dgm:pt modelId="{97047984-DB21-4DAB-BFDE-83F48EFEB7A4}" type="pres">
      <dgm:prSet presAssocID="{1C751DFF-951D-4ED7-8DE0-852EC20ACB66}" presName="hierChild5" presStyleCnt="0"/>
      <dgm:spPr/>
      <dgm:t>
        <a:bodyPr/>
        <a:lstStyle/>
        <a:p>
          <a:endParaRPr lang="en-US"/>
        </a:p>
      </dgm:t>
    </dgm:pt>
    <dgm:pt modelId="{26A9697B-B27C-40F9-9C30-B41B2C46B4E4}" type="pres">
      <dgm:prSet presAssocID="{79B8A1F0-8C32-49C0-A90C-FBC300AC89E9}" presName="hierChild5" presStyleCnt="0"/>
      <dgm:spPr/>
      <dgm:t>
        <a:bodyPr/>
        <a:lstStyle/>
        <a:p>
          <a:endParaRPr lang="en-US"/>
        </a:p>
      </dgm:t>
    </dgm:pt>
    <dgm:pt modelId="{42803CA1-9098-48CA-8C23-16CBFAECE639}" type="pres">
      <dgm:prSet presAssocID="{BA79697A-92B0-4704-B550-4708D7CB39F1}" presName="Name37" presStyleLbl="parChTrans1D2" presStyleIdx="2" presStyleCnt="5"/>
      <dgm:spPr/>
      <dgm:t>
        <a:bodyPr/>
        <a:lstStyle/>
        <a:p>
          <a:endParaRPr lang="en-US"/>
        </a:p>
      </dgm:t>
    </dgm:pt>
    <dgm:pt modelId="{06563F5C-F432-40C6-AF33-5FCE6F81E2AE}" type="pres">
      <dgm:prSet presAssocID="{FAC22C41-F37B-41BC-8918-6DE3643480AD}" presName="hierRoot2" presStyleCnt="0">
        <dgm:presLayoutVars>
          <dgm:hierBranch val="hang"/>
        </dgm:presLayoutVars>
      </dgm:prSet>
      <dgm:spPr/>
      <dgm:t>
        <a:bodyPr/>
        <a:lstStyle/>
        <a:p>
          <a:endParaRPr lang="en-US"/>
        </a:p>
      </dgm:t>
    </dgm:pt>
    <dgm:pt modelId="{AC0E401C-14BC-4D47-A6D9-234ADD1CEF80}" type="pres">
      <dgm:prSet presAssocID="{FAC22C41-F37B-41BC-8918-6DE3643480AD}" presName="rootComposite" presStyleCnt="0"/>
      <dgm:spPr/>
      <dgm:t>
        <a:bodyPr/>
        <a:lstStyle/>
        <a:p>
          <a:endParaRPr lang="en-US"/>
        </a:p>
      </dgm:t>
    </dgm:pt>
    <dgm:pt modelId="{D4F6F25C-6E82-4101-908E-C91EF6C4BCEA}" type="pres">
      <dgm:prSet presAssocID="{FAC22C41-F37B-41BC-8918-6DE3643480AD}" presName="rootText" presStyleLbl="node1" presStyleIdx="6" presStyleCnt="19" custScaleX="190475">
        <dgm:presLayoutVars>
          <dgm:chMax/>
          <dgm:chPref val="3"/>
        </dgm:presLayoutVars>
      </dgm:prSet>
      <dgm:spPr/>
      <dgm:t>
        <a:bodyPr/>
        <a:lstStyle/>
        <a:p>
          <a:endParaRPr lang="en-US"/>
        </a:p>
      </dgm:t>
    </dgm:pt>
    <dgm:pt modelId="{8CEDDBA3-0DAD-4A2E-B7F3-1B18273C6620}" type="pres">
      <dgm:prSet presAssocID="{FAC22C41-F37B-41BC-8918-6DE3643480AD}" presName="titleText2" presStyleLbl="fgAcc1" presStyleIdx="6" presStyleCnt="19">
        <dgm:presLayoutVars>
          <dgm:chMax val="0"/>
          <dgm:chPref val="0"/>
        </dgm:presLayoutVars>
      </dgm:prSet>
      <dgm:spPr/>
      <dgm:t>
        <a:bodyPr/>
        <a:lstStyle/>
        <a:p>
          <a:endParaRPr lang="en-US"/>
        </a:p>
      </dgm:t>
    </dgm:pt>
    <dgm:pt modelId="{28EC76DF-EBB4-4921-842B-24E65B252C44}" type="pres">
      <dgm:prSet presAssocID="{FAC22C41-F37B-41BC-8918-6DE3643480AD}" presName="rootConnector" presStyleLbl="node2" presStyleIdx="0" presStyleCnt="0"/>
      <dgm:spPr/>
      <dgm:t>
        <a:bodyPr/>
        <a:lstStyle/>
        <a:p>
          <a:endParaRPr lang="en-US"/>
        </a:p>
      </dgm:t>
    </dgm:pt>
    <dgm:pt modelId="{74F5384C-9B29-4AC5-8595-0B12C66CBDE9}" type="pres">
      <dgm:prSet presAssocID="{FAC22C41-F37B-41BC-8918-6DE3643480AD}" presName="hierChild4" presStyleCnt="0"/>
      <dgm:spPr/>
      <dgm:t>
        <a:bodyPr/>
        <a:lstStyle/>
        <a:p>
          <a:endParaRPr lang="en-US"/>
        </a:p>
      </dgm:t>
    </dgm:pt>
    <dgm:pt modelId="{1E72A6AA-2117-44DD-B24B-392768303259}" type="pres">
      <dgm:prSet presAssocID="{017A700C-A9C1-4DA0-8AE8-0E41A8F5B826}" presName="Name42" presStyleLbl="parChTrans1D3" presStyleIdx="4" presStyleCnt="15"/>
      <dgm:spPr/>
      <dgm:t>
        <a:bodyPr/>
        <a:lstStyle/>
        <a:p>
          <a:endParaRPr lang="en-US"/>
        </a:p>
      </dgm:t>
    </dgm:pt>
    <dgm:pt modelId="{624CD86E-42A3-4D74-92C8-87B4A6AD7AA5}" type="pres">
      <dgm:prSet presAssocID="{574D8F8A-3646-41D9-B2AF-6E646FA0ECF5}" presName="hierRoot2" presStyleCnt="0">
        <dgm:presLayoutVars>
          <dgm:hierBranch val="init"/>
        </dgm:presLayoutVars>
      </dgm:prSet>
      <dgm:spPr/>
      <dgm:t>
        <a:bodyPr/>
        <a:lstStyle/>
        <a:p>
          <a:endParaRPr lang="en-US"/>
        </a:p>
      </dgm:t>
    </dgm:pt>
    <dgm:pt modelId="{1BF171DB-1801-4690-8CB2-89E5D569A66A}" type="pres">
      <dgm:prSet presAssocID="{574D8F8A-3646-41D9-B2AF-6E646FA0ECF5}" presName="rootComposite" presStyleCnt="0"/>
      <dgm:spPr/>
      <dgm:t>
        <a:bodyPr/>
        <a:lstStyle/>
        <a:p>
          <a:endParaRPr lang="en-US"/>
        </a:p>
      </dgm:t>
    </dgm:pt>
    <dgm:pt modelId="{4CC3139B-1002-4E67-8FB4-D43809EAAE85}" type="pres">
      <dgm:prSet presAssocID="{574D8F8A-3646-41D9-B2AF-6E646FA0ECF5}" presName="rootText" presStyleLbl="node1" presStyleIdx="7" presStyleCnt="19" custScaleX="136316" custScaleY="148497">
        <dgm:presLayoutVars>
          <dgm:chMax/>
          <dgm:chPref val="3"/>
        </dgm:presLayoutVars>
      </dgm:prSet>
      <dgm:spPr/>
      <dgm:t>
        <a:bodyPr/>
        <a:lstStyle/>
        <a:p>
          <a:endParaRPr lang="en-US"/>
        </a:p>
      </dgm:t>
    </dgm:pt>
    <dgm:pt modelId="{A548F0B1-6A40-40E1-AA18-947886EBD4B6}" type="pres">
      <dgm:prSet presAssocID="{574D8F8A-3646-41D9-B2AF-6E646FA0ECF5}" presName="titleText2" presStyleLbl="fgAcc1" presStyleIdx="7" presStyleCnt="19" custLinFactNeighborX="4694" custLinFactNeighborY="81442">
        <dgm:presLayoutVars>
          <dgm:chMax val="0"/>
          <dgm:chPref val="0"/>
        </dgm:presLayoutVars>
      </dgm:prSet>
      <dgm:spPr/>
      <dgm:t>
        <a:bodyPr/>
        <a:lstStyle/>
        <a:p>
          <a:endParaRPr lang="en-US"/>
        </a:p>
      </dgm:t>
    </dgm:pt>
    <dgm:pt modelId="{8124717D-1C02-44B0-9C54-0735CF49B38E}" type="pres">
      <dgm:prSet presAssocID="{574D8F8A-3646-41D9-B2AF-6E646FA0ECF5}" presName="rootConnector" presStyleLbl="node3" presStyleIdx="0" presStyleCnt="0"/>
      <dgm:spPr/>
      <dgm:t>
        <a:bodyPr/>
        <a:lstStyle/>
        <a:p>
          <a:endParaRPr lang="en-US"/>
        </a:p>
      </dgm:t>
    </dgm:pt>
    <dgm:pt modelId="{F705B1D8-CD08-4627-9326-1A3DF6ACA0B9}" type="pres">
      <dgm:prSet presAssocID="{574D8F8A-3646-41D9-B2AF-6E646FA0ECF5}" presName="hierChild4" presStyleCnt="0"/>
      <dgm:spPr/>
      <dgm:t>
        <a:bodyPr/>
        <a:lstStyle/>
        <a:p>
          <a:endParaRPr lang="en-US"/>
        </a:p>
      </dgm:t>
    </dgm:pt>
    <dgm:pt modelId="{8FAFF559-D3A2-4926-832D-A87706A068CE}" type="pres">
      <dgm:prSet presAssocID="{574D8F8A-3646-41D9-B2AF-6E646FA0ECF5}" presName="hierChild5" presStyleCnt="0"/>
      <dgm:spPr/>
      <dgm:t>
        <a:bodyPr/>
        <a:lstStyle/>
        <a:p>
          <a:endParaRPr lang="en-US"/>
        </a:p>
      </dgm:t>
    </dgm:pt>
    <dgm:pt modelId="{B7AED874-2C51-464F-9E01-6D33C23C1238}" type="pres">
      <dgm:prSet presAssocID="{87F4FF5F-CFC1-4465-BD1A-012D2FE1BE7A}" presName="Name42" presStyleLbl="parChTrans1D3" presStyleIdx="5" presStyleCnt="15"/>
      <dgm:spPr/>
      <dgm:t>
        <a:bodyPr/>
        <a:lstStyle/>
        <a:p>
          <a:endParaRPr lang="en-US"/>
        </a:p>
      </dgm:t>
    </dgm:pt>
    <dgm:pt modelId="{15CBD886-4731-4751-BAC2-8815758EF816}" type="pres">
      <dgm:prSet presAssocID="{3141BA8D-540F-45F2-8425-B9EC20FAB0B2}" presName="hierRoot2" presStyleCnt="0">
        <dgm:presLayoutVars>
          <dgm:hierBranch val="init"/>
        </dgm:presLayoutVars>
      </dgm:prSet>
      <dgm:spPr/>
      <dgm:t>
        <a:bodyPr/>
        <a:lstStyle/>
        <a:p>
          <a:endParaRPr lang="en-US"/>
        </a:p>
      </dgm:t>
    </dgm:pt>
    <dgm:pt modelId="{251C8658-7469-4B80-822F-58C4B0F03A39}" type="pres">
      <dgm:prSet presAssocID="{3141BA8D-540F-45F2-8425-B9EC20FAB0B2}" presName="rootComposite" presStyleCnt="0"/>
      <dgm:spPr/>
      <dgm:t>
        <a:bodyPr/>
        <a:lstStyle/>
        <a:p>
          <a:endParaRPr lang="en-US"/>
        </a:p>
      </dgm:t>
    </dgm:pt>
    <dgm:pt modelId="{D40AFD45-EAE3-4E15-B1C6-DAC86C47F2B1}" type="pres">
      <dgm:prSet presAssocID="{3141BA8D-540F-45F2-8425-B9EC20FAB0B2}" presName="rootText" presStyleLbl="node1" presStyleIdx="8" presStyleCnt="19" custScaleX="136316" custScaleY="148497">
        <dgm:presLayoutVars>
          <dgm:chMax/>
          <dgm:chPref val="3"/>
        </dgm:presLayoutVars>
      </dgm:prSet>
      <dgm:spPr/>
      <dgm:t>
        <a:bodyPr/>
        <a:lstStyle/>
        <a:p>
          <a:endParaRPr lang="en-US"/>
        </a:p>
      </dgm:t>
    </dgm:pt>
    <dgm:pt modelId="{F46E7CC6-83BE-4FF9-AA0A-746229BA7B27}" type="pres">
      <dgm:prSet presAssocID="{3141BA8D-540F-45F2-8425-B9EC20FAB0B2}" presName="titleText2" presStyleLbl="fgAcc1" presStyleIdx="8" presStyleCnt="19" custLinFactNeighborX="4694" custLinFactNeighborY="81442">
        <dgm:presLayoutVars>
          <dgm:chMax val="0"/>
          <dgm:chPref val="0"/>
        </dgm:presLayoutVars>
      </dgm:prSet>
      <dgm:spPr/>
      <dgm:t>
        <a:bodyPr/>
        <a:lstStyle/>
        <a:p>
          <a:endParaRPr lang="en-US"/>
        </a:p>
      </dgm:t>
    </dgm:pt>
    <dgm:pt modelId="{83CDF457-CD06-45FC-92E3-244D9629A310}" type="pres">
      <dgm:prSet presAssocID="{3141BA8D-540F-45F2-8425-B9EC20FAB0B2}" presName="rootConnector" presStyleLbl="node3" presStyleIdx="0" presStyleCnt="0"/>
      <dgm:spPr/>
      <dgm:t>
        <a:bodyPr/>
        <a:lstStyle/>
        <a:p>
          <a:endParaRPr lang="en-US"/>
        </a:p>
      </dgm:t>
    </dgm:pt>
    <dgm:pt modelId="{61B3029E-F840-4A82-A1EE-B162559F0107}" type="pres">
      <dgm:prSet presAssocID="{3141BA8D-540F-45F2-8425-B9EC20FAB0B2}" presName="hierChild4" presStyleCnt="0"/>
      <dgm:spPr/>
      <dgm:t>
        <a:bodyPr/>
        <a:lstStyle/>
        <a:p>
          <a:endParaRPr lang="en-US"/>
        </a:p>
      </dgm:t>
    </dgm:pt>
    <dgm:pt modelId="{B682BAB3-04AD-4BCE-BE20-6046D86B600F}" type="pres">
      <dgm:prSet presAssocID="{3141BA8D-540F-45F2-8425-B9EC20FAB0B2}" presName="hierChild5" presStyleCnt="0"/>
      <dgm:spPr/>
      <dgm:t>
        <a:bodyPr/>
        <a:lstStyle/>
        <a:p>
          <a:endParaRPr lang="en-US"/>
        </a:p>
      </dgm:t>
    </dgm:pt>
    <dgm:pt modelId="{AB68196E-C133-437E-81BB-3D4747C44D36}" type="pres">
      <dgm:prSet presAssocID="{F176300C-7B0D-4DAE-8055-5A3574734C47}" presName="Name42" presStyleLbl="parChTrans1D3" presStyleIdx="6" presStyleCnt="15"/>
      <dgm:spPr/>
      <dgm:t>
        <a:bodyPr/>
        <a:lstStyle/>
        <a:p>
          <a:endParaRPr lang="en-US"/>
        </a:p>
      </dgm:t>
    </dgm:pt>
    <dgm:pt modelId="{AF3E2224-6AB4-45C7-8A3D-440434C48770}" type="pres">
      <dgm:prSet presAssocID="{E6F162EA-A25A-4526-A11C-C185547BF018}" presName="hierRoot2" presStyleCnt="0">
        <dgm:presLayoutVars>
          <dgm:hierBranch val="init"/>
        </dgm:presLayoutVars>
      </dgm:prSet>
      <dgm:spPr/>
      <dgm:t>
        <a:bodyPr/>
        <a:lstStyle/>
        <a:p>
          <a:endParaRPr lang="en-US"/>
        </a:p>
      </dgm:t>
    </dgm:pt>
    <dgm:pt modelId="{42EF226F-DE17-41CA-B884-23B52E7A37C0}" type="pres">
      <dgm:prSet presAssocID="{E6F162EA-A25A-4526-A11C-C185547BF018}" presName="rootComposite" presStyleCnt="0"/>
      <dgm:spPr/>
      <dgm:t>
        <a:bodyPr/>
        <a:lstStyle/>
        <a:p>
          <a:endParaRPr lang="en-US"/>
        </a:p>
      </dgm:t>
    </dgm:pt>
    <dgm:pt modelId="{0EF78C5B-F336-4727-94A5-3A45849B49D4}" type="pres">
      <dgm:prSet presAssocID="{E6F162EA-A25A-4526-A11C-C185547BF018}" presName="rootText" presStyleLbl="node1" presStyleIdx="9" presStyleCnt="19" custScaleX="136316" custScaleY="148497">
        <dgm:presLayoutVars>
          <dgm:chMax/>
          <dgm:chPref val="3"/>
        </dgm:presLayoutVars>
      </dgm:prSet>
      <dgm:spPr/>
      <dgm:t>
        <a:bodyPr/>
        <a:lstStyle/>
        <a:p>
          <a:endParaRPr lang="en-US"/>
        </a:p>
      </dgm:t>
    </dgm:pt>
    <dgm:pt modelId="{FD2EE169-2DE6-40AD-B462-E563E7206FCE}" type="pres">
      <dgm:prSet presAssocID="{E6F162EA-A25A-4526-A11C-C185547BF018}" presName="titleText2" presStyleLbl="fgAcc1" presStyleIdx="9" presStyleCnt="19" custLinFactNeighborX="4694" custLinFactNeighborY="74517">
        <dgm:presLayoutVars>
          <dgm:chMax val="0"/>
          <dgm:chPref val="0"/>
        </dgm:presLayoutVars>
      </dgm:prSet>
      <dgm:spPr/>
      <dgm:t>
        <a:bodyPr/>
        <a:lstStyle/>
        <a:p>
          <a:endParaRPr lang="en-US"/>
        </a:p>
      </dgm:t>
    </dgm:pt>
    <dgm:pt modelId="{C00FFFFE-3425-47EC-8915-8169099A9570}" type="pres">
      <dgm:prSet presAssocID="{E6F162EA-A25A-4526-A11C-C185547BF018}" presName="rootConnector" presStyleLbl="node3" presStyleIdx="0" presStyleCnt="0"/>
      <dgm:spPr/>
      <dgm:t>
        <a:bodyPr/>
        <a:lstStyle/>
        <a:p>
          <a:endParaRPr lang="en-US"/>
        </a:p>
      </dgm:t>
    </dgm:pt>
    <dgm:pt modelId="{B486ACC8-28F8-4DCD-BE18-1B9BBB343EE1}" type="pres">
      <dgm:prSet presAssocID="{E6F162EA-A25A-4526-A11C-C185547BF018}" presName="hierChild4" presStyleCnt="0"/>
      <dgm:spPr/>
      <dgm:t>
        <a:bodyPr/>
        <a:lstStyle/>
        <a:p>
          <a:endParaRPr lang="en-US"/>
        </a:p>
      </dgm:t>
    </dgm:pt>
    <dgm:pt modelId="{033E9A04-E4C2-40D4-8A22-86CF7BED5014}" type="pres">
      <dgm:prSet presAssocID="{E6F162EA-A25A-4526-A11C-C185547BF018}" presName="hierChild5" presStyleCnt="0"/>
      <dgm:spPr/>
      <dgm:t>
        <a:bodyPr/>
        <a:lstStyle/>
        <a:p>
          <a:endParaRPr lang="en-US"/>
        </a:p>
      </dgm:t>
    </dgm:pt>
    <dgm:pt modelId="{D52C210C-3ABB-4E29-A2F1-AE59AA95D4E5}" type="pres">
      <dgm:prSet presAssocID="{9CA3CBC3-9E8C-452C-822E-A5FC93FE4F7D}" presName="Name42" presStyleLbl="parChTrans1D3" presStyleIdx="7" presStyleCnt="15"/>
      <dgm:spPr/>
      <dgm:t>
        <a:bodyPr/>
        <a:lstStyle/>
        <a:p>
          <a:endParaRPr lang="en-US"/>
        </a:p>
      </dgm:t>
    </dgm:pt>
    <dgm:pt modelId="{C2BAAA72-2052-45FB-9DAF-4F4FFC787AE3}" type="pres">
      <dgm:prSet presAssocID="{CE34E3D9-50FB-4192-8F92-47052ED3343C}" presName="hierRoot2" presStyleCnt="0">
        <dgm:presLayoutVars>
          <dgm:hierBranch val="init"/>
        </dgm:presLayoutVars>
      </dgm:prSet>
      <dgm:spPr/>
      <dgm:t>
        <a:bodyPr/>
        <a:lstStyle/>
        <a:p>
          <a:endParaRPr lang="en-US"/>
        </a:p>
      </dgm:t>
    </dgm:pt>
    <dgm:pt modelId="{C85C19DB-5A43-40A4-969F-058A3DF56931}" type="pres">
      <dgm:prSet presAssocID="{CE34E3D9-50FB-4192-8F92-47052ED3343C}" presName="rootComposite" presStyleCnt="0"/>
      <dgm:spPr/>
      <dgm:t>
        <a:bodyPr/>
        <a:lstStyle/>
        <a:p>
          <a:endParaRPr lang="en-US"/>
        </a:p>
      </dgm:t>
    </dgm:pt>
    <dgm:pt modelId="{726B1563-5553-45EE-971B-776B07D7D1E6}" type="pres">
      <dgm:prSet presAssocID="{CE34E3D9-50FB-4192-8F92-47052ED3343C}" presName="rootText" presStyleLbl="node1" presStyleIdx="10" presStyleCnt="19" custScaleX="136316" custScaleY="148497">
        <dgm:presLayoutVars>
          <dgm:chMax/>
          <dgm:chPref val="3"/>
        </dgm:presLayoutVars>
      </dgm:prSet>
      <dgm:spPr/>
      <dgm:t>
        <a:bodyPr/>
        <a:lstStyle/>
        <a:p>
          <a:endParaRPr lang="en-US"/>
        </a:p>
      </dgm:t>
    </dgm:pt>
    <dgm:pt modelId="{39CE7A42-30E7-449B-9BBF-9F030C3D677C}" type="pres">
      <dgm:prSet presAssocID="{CE34E3D9-50FB-4192-8F92-47052ED3343C}" presName="titleText2" presStyleLbl="fgAcc1" presStyleIdx="10" presStyleCnt="19" custLinFactNeighborX="4694" custLinFactNeighborY="74517">
        <dgm:presLayoutVars>
          <dgm:chMax val="0"/>
          <dgm:chPref val="0"/>
        </dgm:presLayoutVars>
      </dgm:prSet>
      <dgm:spPr/>
      <dgm:t>
        <a:bodyPr/>
        <a:lstStyle/>
        <a:p>
          <a:endParaRPr lang="en-US"/>
        </a:p>
      </dgm:t>
    </dgm:pt>
    <dgm:pt modelId="{5D07B602-57F7-4755-BD44-7F3094EC9B0F}" type="pres">
      <dgm:prSet presAssocID="{CE34E3D9-50FB-4192-8F92-47052ED3343C}" presName="rootConnector" presStyleLbl="node3" presStyleIdx="0" presStyleCnt="0"/>
      <dgm:spPr/>
      <dgm:t>
        <a:bodyPr/>
        <a:lstStyle/>
        <a:p>
          <a:endParaRPr lang="en-US"/>
        </a:p>
      </dgm:t>
    </dgm:pt>
    <dgm:pt modelId="{A9F66033-F887-43D4-8AED-EBF71A474D86}" type="pres">
      <dgm:prSet presAssocID="{CE34E3D9-50FB-4192-8F92-47052ED3343C}" presName="hierChild4" presStyleCnt="0"/>
      <dgm:spPr/>
      <dgm:t>
        <a:bodyPr/>
        <a:lstStyle/>
        <a:p>
          <a:endParaRPr lang="en-US"/>
        </a:p>
      </dgm:t>
    </dgm:pt>
    <dgm:pt modelId="{AE2D12DE-95B8-4BC1-AD75-9D3EBE97662B}" type="pres">
      <dgm:prSet presAssocID="{CE34E3D9-50FB-4192-8F92-47052ED3343C}" presName="hierChild5" presStyleCnt="0"/>
      <dgm:spPr/>
      <dgm:t>
        <a:bodyPr/>
        <a:lstStyle/>
        <a:p>
          <a:endParaRPr lang="en-US"/>
        </a:p>
      </dgm:t>
    </dgm:pt>
    <dgm:pt modelId="{396279D5-AAE7-40C2-9A9A-D12DF57987C1}" type="pres">
      <dgm:prSet presAssocID="{20AD3CCB-5F1B-4931-BFDD-3E149514D125}" presName="Name42" presStyleLbl="parChTrans1D3" presStyleIdx="8" presStyleCnt="15"/>
      <dgm:spPr/>
      <dgm:t>
        <a:bodyPr/>
        <a:lstStyle/>
        <a:p>
          <a:endParaRPr lang="en-US"/>
        </a:p>
      </dgm:t>
    </dgm:pt>
    <dgm:pt modelId="{C6396088-216C-41E0-8D89-F662BE841B16}" type="pres">
      <dgm:prSet presAssocID="{06D60BAA-E1FB-42F5-82C4-B928297247BF}" presName="hierRoot2" presStyleCnt="0">
        <dgm:presLayoutVars>
          <dgm:hierBranch val="init"/>
        </dgm:presLayoutVars>
      </dgm:prSet>
      <dgm:spPr/>
      <dgm:t>
        <a:bodyPr/>
        <a:lstStyle/>
        <a:p>
          <a:endParaRPr lang="en-US"/>
        </a:p>
      </dgm:t>
    </dgm:pt>
    <dgm:pt modelId="{36761FAA-2366-4963-A40C-335C4ADF2346}" type="pres">
      <dgm:prSet presAssocID="{06D60BAA-E1FB-42F5-82C4-B928297247BF}" presName="rootComposite" presStyleCnt="0"/>
      <dgm:spPr/>
      <dgm:t>
        <a:bodyPr/>
        <a:lstStyle/>
        <a:p>
          <a:endParaRPr lang="en-US"/>
        </a:p>
      </dgm:t>
    </dgm:pt>
    <dgm:pt modelId="{9F9888A0-322C-40D0-B0D0-C4DE718D9E02}" type="pres">
      <dgm:prSet presAssocID="{06D60BAA-E1FB-42F5-82C4-B928297247BF}" presName="rootText" presStyleLbl="node1" presStyleIdx="11" presStyleCnt="19" custScaleX="136316" custScaleY="148497">
        <dgm:presLayoutVars>
          <dgm:chMax/>
          <dgm:chPref val="3"/>
        </dgm:presLayoutVars>
      </dgm:prSet>
      <dgm:spPr/>
      <dgm:t>
        <a:bodyPr/>
        <a:lstStyle/>
        <a:p>
          <a:endParaRPr lang="en-US"/>
        </a:p>
      </dgm:t>
    </dgm:pt>
    <dgm:pt modelId="{18F0D33B-8B6E-493C-A639-17B94B963C98}" type="pres">
      <dgm:prSet presAssocID="{06D60BAA-E1FB-42F5-82C4-B928297247BF}" presName="titleText2" presStyleLbl="fgAcc1" presStyleIdx="11" presStyleCnt="19" custLinFactNeighborX="3781" custLinFactNeighborY="83601">
        <dgm:presLayoutVars>
          <dgm:chMax val="0"/>
          <dgm:chPref val="0"/>
        </dgm:presLayoutVars>
      </dgm:prSet>
      <dgm:spPr/>
      <dgm:t>
        <a:bodyPr/>
        <a:lstStyle/>
        <a:p>
          <a:endParaRPr lang="en-US"/>
        </a:p>
      </dgm:t>
    </dgm:pt>
    <dgm:pt modelId="{8F5C3E93-555F-44BE-9404-1A5CBAA6910E}" type="pres">
      <dgm:prSet presAssocID="{06D60BAA-E1FB-42F5-82C4-B928297247BF}" presName="rootConnector" presStyleLbl="node3" presStyleIdx="0" presStyleCnt="0"/>
      <dgm:spPr/>
      <dgm:t>
        <a:bodyPr/>
        <a:lstStyle/>
        <a:p>
          <a:endParaRPr lang="en-US"/>
        </a:p>
      </dgm:t>
    </dgm:pt>
    <dgm:pt modelId="{DF2D5D05-74EC-46C2-9F12-E5C3D12C8531}" type="pres">
      <dgm:prSet presAssocID="{06D60BAA-E1FB-42F5-82C4-B928297247BF}" presName="hierChild4" presStyleCnt="0"/>
      <dgm:spPr/>
      <dgm:t>
        <a:bodyPr/>
        <a:lstStyle/>
        <a:p>
          <a:endParaRPr lang="en-US"/>
        </a:p>
      </dgm:t>
    </dgm:pt>
    <dgm:pt modelId="{3306CF7E-8265-457B-9787-973170B8E35E}" type="pres">
      <dgm:prSet presAssocID="{06D60BAA-E1FB-42F5-82C4-B928297247BF}" presName="hierChild5" presStyleCnt="0"/>
      <dgm:spPr/>
      <dgm:t>
        <a:bodyPr/>
        <a:lstStyle/>
        <a:p>
          <a:endParaRPr lang="en-US"/>
        </a:p>
      </dgm:t>
    </dgm:pt>
    <dgm:pt modelId="{846134A3-C35B-408F-91A3-36C7D022AB07}" type="pres">
      <dgm:prSet presAssocID="{EF793117-A3CB-4DF4-949A-BAF1E8FDD3E0}" presName="Name42" presStyleLbl="parChTrans1D3" presStyleIdx="9" presStyleCnt="15"/>
      <dgm:spPr/>
      <dgm:t>
        <a:bodyPr/>
        <a:lstStyle/>
        <a:p>
          <a:endParaRPr lang="en-US"/>
        </a:p>
      </dgm:t>
    </dgm:pt>
    <dgm:pt modelId="{F8F8E267-1DE1-4B23-B7B9-4A0C6097C8DB}" type="pres">
      <dgm:prSet presAssocID="{B25C2406-E808-4141-8E5C-3F38094C35F8}" presName="hierRoot2" presStyleCnt="0">
        <dgm:presLayoutVars>
          <dgm:hierBranch val="init"/>
        </dgm:presLayoutVars>
      </dgm:prSet>
      <dgm:spPr/>
      <dgm:t>
        <a:bodyPr/>
        <a:lstStyle/>
        <a:p>
          <a:endParaRPr lang="en-US"/>
        </a:p>
      </dgm:t>
    </dgm:pt>
    <dgm:pt modelId="{F0546955-9A79-4306-900A-77E4DDBB8DFB}" type="pres">
      <dgm:prSet presAssocID="{B25C2406-E808-4141-8E5C-3F38094C35F8}" presName="rootComposite" presStyleCnt="0"/>
      <dgm:spPr/>
      <dgm:t>
        <a:bodyPr/>
        <a:lstStyle/>
        <a:p>
          <a:endParaRPr lang="en-US"/>
        </a:p>
      </dgm:t>
    </dgm:pt>
    <dgm:pt modelId="{5F9078D2-D58C-441D-906F-1CBB6F7358BA}" type="pres">
      <dgm:prSet presAssocID="{B25C2406-E808-4141-8E5C-3F38094C35F8}" presName="rootText" presStyleLbl="node1" presStyleIdx="12" presStyleCnt="19" custScaleX="136316" custScaleY="148497">
        <dgm:presLayoutVars>
          <dgm:chMax/>
          <dgm:chPref val="3"/>
        </dgm:presLayoutVars>
      </dgm:prSet>
      <dgm:spPr/>
      <dgm:t>
        <a:bodyPr/>
        <a:lstStyle/>
        <a:p>
          <a:endParaRPr lang="en-US"/>
        </a:p>
      </dgm:t>
    </dgm:pt>
    <dgm:pt modelId="{8F733E0E-BA51-4DD9-A5B9-16FAF10F9A3B}" type="pres">
      <dgm:prSet presAssocID="{B25C2406-E808-4141-8E5C-3F38094C35F8}" presName="titleText2" presStyleLbl="fgAcc1" presStyleIdx="12" presStyleCnt="19" custLinFactNeighborX="3781" custLinFactNeighborY="83601">
        <dgm:presLayoutVars>
          <dgm:chMax val="0"/>
          <dgm:chPref val="0"/>
        </dgm:presLayoutVars>
      </dgm:prSet>
      <dgm:spPr/>
      <dgm:t>
        <a:bodyPr/>
        <a:lstStyle/>
        <a:p>
          <a:endParaRPr lang="en-US"/>
        </a:p>
      </dgm:t>
    </dgm:pt>
    <dgm:pt modelId="{6641741B-37C2-4238-BAB8-8705467D7928}" type="pres">
      <dgm:prSet presAssocID="{B25C2406-E808-4141-8E5C-3F38094C35F8}" presName="rootConnector" presStyleLbl="node3" presStyleIdx="0" presStyleCnt="0"/>
      <dgm:spPr/>
      <dgm:t>
        <a:bodyPr/>
        <a:lstStyle/>
        <a:p>
          <a:endParaRPr lang="en-US"/>
        </a:p>
      </dgm:t>
    </dgm:pt>
    <dgm:pt modelId="{5A17ABBD-9871-42D4-BBE6-ABAD6C311217}" type="pres">
      <dgm:prSet presAssocID="{B25C2406-E808-4141-8E5C-3F38094C35F8}" presName="hierChild4" presStyleCnt="0"/>
      <dgm:spPr/>
      <dgm:t>
        <a:bodyPr/>
        <a:lstStyle/>
        <a:p>
          <a:endParaRPr lang="en-US"/>
        </a:p>
      </dgm:t>
    </dgm:pt>
    <dgm:pt modelId="{AC557813-061F-4CD8-8977-C209A3E1F3FD}" type="pres">
      <dgm:prSet presAssocID="{B25C2406-E808-4141-8E5C-3F38094C35F8}" presName="hierChild5" presStyleCnt="0"/>
      <dgm:spPr/>
      <dgm:t>
        <a:bodyPr/>
        <a:lstStyle/>
        <a:p>
          <a:endParaRPr lang="en-US"/>
        </a:p>
      </dgm:t>
    </dgm:pt>
    <dgm:pt modelId="{96A9BEF9-88F5-4B9F-AECA-7EC63AC24B99}" type="pres">
      <dgm:prSet presAssocID="{FAC22C41-F37B-41BC-8918-6DE3643480AD}" presName="hierChild5" presStyleCnt="0"/>
      <dgm:spPr/>
      <dgm:t>
        <a:bodyPr/>
        <a:lstStyle/>
        <a:p>
          <a:endParaRPr lang="en-US"/>
        </a:p>
      </dgm:t>
    </dgm:pt>
    <dgm:pt modelId="{3F1BF8CE-F098-4E44-A647-2D4140B51536}" type="pres">
      <dgm:prSet presAssocID="{7F681148-CA01-4727-BFB8-90D533268BD1}" presName="Name37" presStyleLbl="parChTrans1D2" presStyleIdx="3" presStyleCnt="5"/>
      <dgm:spPr/>
      <dgm:t>
        <a:bodyPr/>
        <a:lstStyle/>
        <a:p>
          <a:endParaRPr lang="en-US"/>
        </a:p>
      </dgm:t>
    </dgm:pt>
    <dgm:pt modelId="{A65800BF-66D5-4504-BA9D-581B7159E48C}" type="pres">
      <dgm:prSet presAssocID="{B4D50E93-17F9-4059-8337-1632923CEFD7}" presName="hierRoot2" presStyleCnt="0">
        <dgm:presLayoutVars>
          <dgm:hierBranch val="hang"/>
        </dgm:presLayoutVars>
      </dgm:prSet>
      <dgm:spPr/>
      <dgm:t>
        <a:bodyPr/>
        <a:lstStyle/>
        <a:p>
          <a:endParaRPr lang="en-US"/>
        </a:p>
      </dgm:t>
    </dgm:pt>
    <dgm:pt modelId="{E5F523B9-1BE4-4843-ADFB-6337BF4098EC}" type="pres">
      <dgm:prSet presAssocID="{B4D50E93-17F9-4059-8337-1632923CEFD7}" presName="rootComposite" presStyleCnt="0"/>
      <dgm:spPr/>
      <dgm:t>
        <a:bodyPr/>
        <a:lstStyle/>
        <a:p>
          <a:endParaRPr lang="en-US"/>
        </a:p>
      </dgm:t>
    </dgm:pt>
    <dgm:pt modelId="{128EA617-8E96-480C-9BA4-0193DBA5F425}" type="pres">
      <dgm:prSet presAssocID="{B4D50E93-17F9-4059-8337-1632923CEFD7}" presName="rootText" presStyleLbl="node1" presStyleIdx="13" presStyleCnt="19" custScaleX="190475">
        <dgm:presLayoutVars>
          <dgm:chMax/>
          <dgm:chPref val="3"/>
        </dgm:presLayoutVars>
      </dgm:prSet>
      <dgm:spPr/>
      <dgm:t>
        <a:bodyPr/>
        <a:lstStyle/>
        <a:p>
          <a:endParaRPr lang="en-US"/>
        </a:p>
      </dgm:t>
    </dgm:pt>
    <dgm:pt modelId="{80284D1D-A4B6-443B-89E1-B1D8C24A222F}" type="pres">
      <dgm:prSet presAssocID="{B4D50E93-17F9-4059-8337-1632923CEFD7}" presName="titleText2" presStyleLbl="fgAcc1" presStyleIdx="13" presStyleCnt="19">
        <dgm:presLayoutVars>
          <dgm:chMax val="0"/>
          <dgm:chPref val="0"/>
        </dgm:presLayoutVars>
      </dgm:prSet>
      <dgm:spPr/>
      <dgm:t>
        <a:bodyPr/>
        <a:lstStyle/>
        <a:p>
          <a:endParaRPr lang="en-US"/>
        </a:p>
      </dgm:t>
    </dgm:pt>
    <dgm:pt modelId="{30D6E656-8512-4173-B7A9-1DFE585C9764}" type="pres">
      <dgm:prSet presAssocID="{B4D50E93-17F9-4059-8337-1632923CEFD7}" presName="rootConnector" presStyleLbl="node2" presStyleIdx="0" presStyleCnt="0"/>
      <dgm:spPr/>
      <dgm:t>
        <a:bodyPr/>
        <a:lstStyle/>
        <a:p>
          <a:endParaRPr lang="en-US"/>
        </a:p>
      </dgm:t>
    </dgm:pt>
    <dgm:pt modelId="{AADA6264-FF38-4D10-82A8-ADC88D7E2620}" type="pres">
      <dgm:prSet presAssocID="{B4D50E93-17F9-4059-8337-1632923CEFD7}" presName="hierChild4" presStyleCnt="0"/>
      <dgm:spPr/>
      <dgm:t>
        <a:bodyPr/>
        <a:lstStyle/>
        <a:p>
          <a:endParaRPr lang="en-US"/>
        </a:p>
      </dgm:t>
    </dgm:pt>
    <dgm:pt modelId="{0497EAAC-2327-49CE-A3AF-DB4BC375C190}" type="pres">
      <dgm:prSet presAssocID="{5D691D08-CE7D-476D-AB4E-E9C2D6189525}" presName="Name42" presStyleLbl="parChTrans1D3" presStyleIdx="10" presStyleCnt="15"/>
      <dgm:spPr/>
      <dgm:t>
        <a:bodyPr/>
        <a:lstStyle/>
        <a:p>
          <a:endParaRPr lang="en-US"/>
        </a:p>
      </dgm:t>
    </dgm:pt>
    <dgm:pt modelId="{5B2229F7-3050-4FBA-959C-C5F6FDE99AA3}" type="pres">
      <dgm:prSet presAssocID="{F8853DE9-A41C-48C4-992B-BC99A646E961}" presName="hierRoot2" presStyleCnt="0">
        <dgm:presLayoutVars>
          <dgm:hierBranch val="init"/>
        </dgm:presLayoutVars>
      </dgm:prSet>
      <dgm:spPr/>
      <dgm:t>
        <a:bodyPr/>
        <a:lstStyle/>
        <a:p>
          <a:endParaRPr lang="en-US"/>
        </a:p>
      </dgm:t>
    </dgm:pt>
    <dgm:pt modelId="{86876378-F8EE-4236-835B-147532397ABD}" type="pres">
      <dgm:prSet presAssocID="{F8853DE9-A41C-48C4-992B-BC99A646E961}" presName="rootComposite" presStyleCnt="0"/>
      <dgm:spPr/>
      <dgm:t>
        <a:bodyPr/>
        <a:lstStyle/>
        <a:p>
          <a:endParaRPr lang="en-US"/>
        </a:p>
      </dgm:t>
    </dgm:pt>
    <dgm:pt modelId="{49E19F11-A735-4391-A2C6-675BF0DA4E99}" type="pres">
      <dgm:prSet presAssocID="{F8853DE9-A41C-48C4-992B-BC99A646E961}" presName="rootText" presStyleLbl="node1" presStyleIdx="14" presStyleCnt="19" custScaleX="136316" custScaleY="148497" custLinFactNeighborX="4224" custLinFactNeighborY="27147">
        <dgm:presLayoutVars>
          <dgm:chMax/>
          <dgm:chPref val="3"/>
        </dgm:presLayoutVars>
      </dgm:prSet>
      <dgm:spPr/>
      <dgm:t>
        <a:bodyPr/>
        <a:lstStyle/>
        <a:p>
          <a:endParaRPr lang="en-US"/>
        </a:p>
      </dgm:t>
    </dgm:pt>
    <dgm:pt modelId="{89F3438B-8899-4AB9-93F5-1FEA06BF6BC4}" type="pres">
      <dgm:prSet presAssocID="{F8853DE9-A41C-48C4-992B-BC99A646E961}" presName="titleText2" presStyleLbl="fgAcc1" presStyleIdx="14" presStyleCnt="19" custLinFactY="25947" custLinFactNeighborX="12315" custLinFactNeighborY="100000">
        <dgm:presLayoutVars>
          <dgm:chMax val="0"/>
          <dgm:chPref val="0"/>
        </dgm:presLayoutVars>
      </dgm:prSet>
      <dgm:spPr/>
      <dgm:t>
        <a:bodyPr/>
        <a:lstStyle/>
        <a:p>
          <a:endParaRPr lang="en-US"/>
        </a:p>
      </dgm:t>
    </dgm:pt>
    <dgm:pt modelId="{A9BB110D-AD05-4C33-9DFD-C949A239B80A}" type="pres">
      <dgm:prSet presAssocID="{F8853DE9-A41C-48C4-992B-BC99A646E961}" presName="rootConnector" presStyleLbl="node3" presStyleIdx="0" presStyleCnt="0"/>
      <dgm:spPr/>
      <dgm:t>
        <a:bodyPr/>
        <a:lstStyle/>
        <a:p>
          <a:endParaRPr lang="en-US"/>
        </a:p>
      </dgm:t>
    </dgm:pt>
    <dgm:pt modelId="{CCD13BBF-0909-43B6-86A5-56643E8EC3FC}" type="pres">
      <dgm:prSet presAssocID="{F8853DE9-A41C-48C4-992B-BC99A646E961}" presName="hierChild4" presStyleCnt="0"/>
      <dgm:spPr/>
      <dgm:t>
        <a:bodyPr/>
        <a:lstStyle/>
        <a:p>
          <a:endParaRPr lang="en-US"/>
        </a:p>
      </dgm:t>
    </dgm:pt>
    <dgm:pt modelId="{0CC2F728-0717-4769-A7B6-C21AC6002C24}" type="pres">
      <dgm:prSet presAssocID="{F8853DE9-A41C-48C4-992B-BC99A646E961}" presName="hierChild5" presStyleCnt="0"/>
      <dgm:spPr/>
      <dgm:t>
        <a:bodyPr/>
        <a:lstStyle/>
        <a:p>
          <a:endParaRPr lang="en-US"/>
        </a:p>
      </dgm:t>
    </dgm:pt>
    <dgm:pt modelId="{6A43D991-4688-4161-9325-8C2C9424648D}" type="pres">
      <dgm:prSet presAssocID="{927098AB-2EE6-4A78-8AA0-D13F9AB0DD87}" presName="Name42" presStyleLbl="parChTrans1D3" presStyleIdx="11" presStyleCnt="15"/>
      <dgm:spPr/>
      <dgm:t>
        <a:bodyPr/>
        <a:lstStyle/>
        <a:p>
          <a:endParaRPr lang="en-US"/>
        </a:p>
      </dgm:t>
    </dgm:pt>
    <dgm:pt modelId="{F9AC92C3-D025-4585-9075-BA79E56D56AA}" type="pres">
      <dgm:prSet presAssocID="{03EA35D3-F40A-4A3E-8B20-0F6ACF1D706D}" presName="hierRoot2" presStyleCnt="0">
        <dgm:presLayoutVars>
          <dgm:hierBranch val="init"/>
        </dgm:presLayoutVars>
      </dgm:prSet>
      <dgm:spPr/>
      <dgm:t>
        <a:bodyPr/>
        <a:lstStyle/>
        <a:p>
          <a:endParaRPr lang="en-US"/>
        </a:p>
      </dgm:t>
    </dgm:pt>
    <dgm:pt modelId="{C1762065-04D4-4E97-AEEC-797ED90D30C4}" type="pres">
      <dgm:prSet presAssocID="{03EA35D3-F40A-4A3E-8B20-0F6ACF1D706D}" presName="rootComposite" presStyleCnt="0"/>
      <dgm:spPr/>
      <dgm:t>
        <a:bodyPr/>
        <a:lstStyle/>
        <a:p>
          <a:endParaRPr lang="en-US"/>
        </a:p>
      </dgm:t>
    </dgm:pt>
    <dgm:pt modelId="{1841319F-9E3B-4664-8F30-9CB34BBA791B}" type="pres">
      <dgm:prSet presAssocID="{03EA35D3-F40A-4A3E-8B20-0F6ACF1D706D}" presName="rootText" presStyleLbl="node1" presStyleIdx="15" presStyleCnt="19" custScaleX="136316" custScaleY="148497">
        <dgm:presLayoutVars>
          <dgm:chMax/>
          <dgm:chPref val="3"/>
        </dgm:presLayoutVars>
      </dgm:prSet>
      <dgm:spPr/>
      <dgm:t>
        <a:bodyPr/>
        <a:lstStyle/>
        <a:p>
          <a:endParaRPr lang="en-US"/>
        </a:p>
      </dgm:t>
    </dgm:pt>
    <dgm:pt modelId="{B1A590AD-7EEB-4724-B497-6C97E346D0AB}" type="pres">
      <dgm:prSet presAssocID="{03EA35D3-F40A-4A3E-8B20-0F6ACF1D706D}" presName="titleText2" presStyleLbl="fgAcc1" presStyleIdx="15" presStyleCnt="19" custLinFactNeighborX="4694" custLinFactNeighborY="81442">
        <dgm:presLayoutVars>
          <dgm:chMax val="0"/>
          <dgm:chPref val="0"/>
        </dgm:presLayoutVars>
      </dgm:prSet>
      <dgm:spPr/>
      <dgm:t>
        <a:bodyPr/>
        <a:lstStyle/>
        <a:p>
          <a:endParaRPr lang="en-US"/>
        </a:p>
      </dgm:t>
    </dgm:pt>
    <dgm:pt modelId="{F0A17121-BA98-41A1-A270-3BA52B699392}" type="pres">
      <dgm:prSet presAssocID="{03EA35D3-F40A-4A3E-8B20-0F6ACF1D706D}" presName="rootConnector" presStyleLbl="node3" presStyleIdx="0" presStyleCnt="0"/>
      <dgm:spPr/>
      <dgm:t>
        <a:bodyPr/>
        <a:lstStyle/>
        <a:p>
          <a:endParaRPr lang="en-US"/>
        </a:p>
      </dgm:t>
    </dgm:pt>
    <dgm:pt modelId="{2AFF026A-F7B1-44B9-B370-E1BA458678DB}" type="pres">
      <dgm:prSet presAssocID="{03EA35D3-F40A-4A3E-8B20-0F6ACF1D706D}" presName="hierChild4" presStyleCnt="0"/>
      <dgm:spPr/>
      <dgm:t>
        <a:bodyPr/>
        <a:lstStyle/>
        <a:p>
          <a:endParaRPr lang="en-US"/>
        </a:p>
      </dgm:t>
    </dgm:pt>
    <dgm:pt modelId="{64627A2D-6090-4A10-B567-60FC2D676810}" type="pres">
      <dgm:prSet presAssocID="{03EA35D3-F40A-4A3E-8B20-0F6ACF1D706D}" presName="hierChild5" presStyleCnt="0"/>
      <dgm:spPr/>
      <dgm:t>
        <a:bodyPr/>
        <a:lstStyle/>
        <a:p>
          <a:endParaRPr lang="en-US"/>
        </a:p>
      </dgm:t>
    </dgm:pt>
    <dgm:pt modelId="{443C2089-69F3-47C7-A432-F6CFE823AD0E}" type="pres">
      <dgm:prSet presAssocID="{4B5EF50D-C16A-4DDB-ABFA-AA77B5E0D5D6}" presName="Name42" presStyleLbl="parChTrans1D3" presStyleIdx="12" presStyleCnt="15"/>
      <dgm:spPr/>
      <dgm:t>
        <a:bodyPr/>
        <a:lstStyle/>
        <a:p>
          <a:endParaRPr lang="en-US"/>
        </a:p>
      </dgm:t>
    </dgm:pt>
    <dgm:pt modelId="{AB6EFADA-9F6E-4F9D-9CF6-CA0BDF233A33}" type="pres">
      <dgm:prSet presAssocID="{E3D2EC09-5CA8-4EFC-AF15-DBBC5877441C}" presName="hierRoot2" presStyleCnt="0">
        <dgm:presLayoutVars>
          <dgm:hierBranch val="init"/>
        </dgm:presLayoutVars>
      </dgm:prSet>
      <dgm:spPr/>
      <dgm:t>
        <a:bodyPr/>
        <a:lstStyle/>
        <a:p>
          <a:endParaRPr lang="en-US"/>
        </a:p>
      </dgm:t>
    </dgm:pt>
    <dgm:pt modelId="{AB965948-0B1E-420B-95CD-D779A41CA38F}" type="pres">
      <dgm:prSet presAssocID="{E3D2EC09-5CA8-4EFC-AF15-DBBC5877441C}" presName="rootComposite" presStyleCnt="0"/>
      <dgm:spPr/>
      <dgm:t>
        <a:bodyPr/>
        <a:lstStyle/>
        <a:p>
          <a:endParaRPr lang="en-US"/>
        </a:p>
      </dgm:t>
    </dgm:pt>
    <dgm:pt modelId="{606725A7-B754-4CA5-8CE5-61107F58B042}" type="pres">
      <dgm:prSet presAssocID="{E3D2EC09-5CA8-4EFC-AF15-DBBC5877441C}" presName="rootText" presStyleLbl="node1" presStyleIdx="16" presStyleCnt="19" custScaleX="136316" custScaleY="148497">
        <dgm:presLayoutVars>
          <dgm:chMax/>
          <dgm:chPref val="3"/>
        </dgm:presLayoutVars>
      </dgm:prSet>
      <dgm:spPr/>
      <dgm:t>
        <a:bodyPr/>
        <a:lstStyle/>
        <a:p>
          <a:endParaRPr lang="en-US"/>
        </a:p>
      </dgm:t>
    </dgm:pt>
    <dgm:pt modelId="{DA553E15-31FF-4D3B-98A9-04D58ED3B52F}" type="pres">
      <dgm:prSet presAssocID="{E3D2EC09-5CA8-4EFC-AF15-DBBC5877441C}" presName="titleText2" presStyleLbl="fgAcc1" presStyleIdx="16" presStyleCnt="19" custLinFactNeighborX="4694" custLinFactNeighborY="74517">
        <dgm:presLayoutVars>
          <dgm:chMax val="0"/>
          <dgm:chPref val="0"/>
        </dgm:presLayoutVars>
      </dgm:prSet>
      <dgm:spPr/>
      <dgm:t>
        <a:bodyPr/>
        <a:lstStyle/>
        <a:p>
          <a:endParaRPr lang="en-US"/>
        </a:p>
      </dgm:t>
    </dgm:pt>
    <dgm:pt modelId="{D8684983-E756-4701-A373-47D68E66FA3C}" type="pres">
      <dgm:prSet presAssocID="{E3D2EC09-5CA8-4EFC-AF15-DBBC5877441C}" presName="rootConnector" presStyleLbl="node3" presStyleIdx="0" presStyleCnt="0"/>
      <dgm:spPr/>
      <dgm:t>
        <a:bodyPr/>
        <a:lstStyle/>
        <a:p>
          <a:endParaRPr lang="en-US"/>
        </a:p>
      </dgm:t>
    </dgm:pt>
    <dgm:pt modelId="{340D6184-BB20-47DB-B8DC-348A0A6EEAEB}" type="pres">
      <dgm:prSet presAssocID="{E3D2EC09-5CA8-4EFC-AF15-DBBC5877441C}" presName="hierChild4" presStyleCnt="0"/>
      <dgm:spPr/>
      <dgm:t>
        <a:bodyPr/>
        <a:lstStyle/>
        <a:p>
          <a:endParaRPr lang="en-US"/>
        </a:p>
      </dgm:t>
    </dgm:pt>
    <dgm:pt modelId="{40EDBA5E-86B7-4615-941A-A027F51AAEFA}" type="pres">
      <dgm:prSet presAssocID="{E3D2EC09-5CA8-4EFC-AF15-DBBC5877441C}" presName="hierChild5" presStyleCnt="0"/>
      <dgm:spPr/>
      <dgm:t>
        <a:bodyPr/>
        <a:lstStyle/>
        <a:p>
          <a:endParaRPr lang="en-US"/>
        </a:p>
      </dgm:t>
    </dgm:pt>
    <dgm:pt modelId="{A001CD39-2ED4-4B99-807D-3A62665EA9AC}" type="pres">
      <dgm:prSet presAssocID="{B5E4B2FB-9EB7-4C23-9333-E11817738929}" presName="Name42" presStyleLbl="parChTrans1D3" presStyleIdx="13" presStyleCnt="15"/>
      <dgm:spPr/>
      <dgm:t>
        <a:bodyPr/>
        <a:lstStyle/>
        <a:p>
          <a:endParaRPr lang="en-US"/>
        </a:p>
      </dgm:t>
    </dgm:pt>
    <dgm:pt modelId="{CFE356D0-184A-4FFE-A2AC-20A648B63526}" type="pres">
      <dgm:prSet presAssocID="{A46705FC-8DEF-4244-A161-E3A40C32E6ED}" presName="hierRoot2" presStyleCnt="0">
        <dgm:presLayoutVars>
          <dgm:hierBranch val="init"/>
        </dgm:presLayoutVars>
      </dgm:prSet>
      <dgm:spPr/>
      <dgm:t>
        <a:bodyPr/>
        <a:lstStyle/>
        <a:p>
          <a:endParaRPr lang="en-US"/>
        </a:p>
      </dgm:t>
    </dgm:pt>
    <dgm:pt modelId="{F10098CB-A136-4032-9386-6AAE8DA834E1}" type="pres">
      <dgm:prSet presAssocID="{A46705FC-8DEF-4244-A161-E3A40C32E6ED}" presName="rootComposite" presStyleCnt="0"/>
      <dgm:spPr/>
      <dgm:t>
        <a:bodyPr/>
        <a:lstStyle/>
        <a:p>
          <a:endParaRPr lang="en-US"/>
        </a:p>
      </dgm:t>
    </dgm:pt>
    <dgm:pt modelId="{053B40D3-C637-45D0-B44C-C2E2614ECFBD}" type="pres">
      <dgm:prSet presAssocID="{A46705FC-8DEF-4244-A161-E3A40C32E6ED}" presName="rootText" presStyleLbl="node1" presStyleIdx="17" presStyleCnt="19" custScaleX="136316" custScaleY="148497">
        <dgm:presLayoutVars>
          <dgm:chMax/>
          <dgm:chPref val="3"/>
        </dgm:presLayoutVars>
      </dgm:prSet>
      <dgm:spPr/>
      <dgm:t>
        <a:bodyPr/>
        <a:lstStyle/>
        <a:p>
          <a:endParaRPr lang="en-US"/>
        </a:p>
      </dgm:t>
    </dgm:pt>
    <dgm:pt modelId="{97B06B53-C64E-4D31-A346-6A400FD94F6F}" type="pres">
      <dgm:prSet presAssocID="{A46705FC-8DEF-4244-A161-E3A40C32E6ED}" presName="titleText2" presStyleLbl="fgAcc1" presStyleIdx="17" presStyleCnt="19" custLinFactNeighborX="4694" custLinFactNeighborY="74517">
        <dgm:presLayoutVars>
          <dgm:chMax val="0"/>
          <dgm:chPref val="0"/>
        </dgm:presLayoutVars>
      </dgm:prSet>
      <dgm:spPr/>
      <dgm:t>
        <a:bodyPr/>
        <a:lstStyle/>
        <a:p>
          <a:endParaRPr lang="en-US"/>
        </a:p>
      </dgm:t>
    </dgm:pt>
    <dgm:pt modelId="{49C3A884-0371-4381-BAEC-703B38132C53}" type="pres">
      <dgm:prSet presAssocID="{A46705FC-8DEF-4244-A161-E3A40C32E6ED}" presName="rootConnector" presStyleLbl="node3" presStyleIdx="0" presStyleCnt="0"/>
      <dgm:spPr/>
      <dgm:t>
        <a:bodyPr/>
        <a:lstStyle/>
        <a:p>
          <a:endParaRPr lang="en-US"/>
        </a:p>
      </dgm:t>
    </dgm:pt>
    <dgm:pt modelId="{C1A45B6B-1C3E-4904-BFDF-656B2D9E1795}" type="pres">
      <dgm:prSet presAssocID="{A46705FC-8DEF-4244-A161-E3A40C32E6ED}" presName="hierChild4" presStyleCnt="0"/>
      <dgm:spPr/>
      <dgm:t>
        <a:bodyPr/>
        <a:lstStyle/>
        <a:p>
          <a:endParaRPr lang="en-US"/>
        </a:p>
      </dgm:t>
    </dgm:pt>
    <dgm:pt modelId="{3B8E53B6-81A6-4C8C-ABF6-7C9F198570D1}" type="pres">
      <dgm:prSet presAssocID="{A46705FC-8DEF-4244-A161-E3A40C32E6ED}" presName="hierChild5" presStyleCnt="0"/>
      <dgm:spPr/>
      <dgm:t>
        <a:bodyPr/>
        <a:lstStyle/>
        <a:p>
          <a:endParaRPr lang="en-US"/>
        </a:p>
      </dgm:t>
    </dgm:pt>
    <dgm:pt modelId="{FB171BC7-D2A4-4875-8602-6B811C561D1E}" type="pres">
      <dgm:prSet presAssocID="{9C0ED8C9-7F48-4C18-8708-852125F1B495}" presName="Name42" presStyleLbl="parChTrans1D3" presStyleIdx="14" presStyleCnt="15"/>
      <dgm:spPr/>
      <dgm:t>
        <a:bodyPr/>
        <a:lstStyle/>
        <a:p>
          <a:endParaRPr lang="en-US"/>
        </a:p>
      </dgm:t>
    </dgm:pt>
    <dgm:pt modelId="{9AF1E1AB-E540-4285-A274-4F202705112B}" type="pres">
      <dgm:prSet presAssocID="{7B9ED0EE-825E-43F9-983A-7577580C8779}" presName="hierRoot2" presStyleCnt="0">
        <dgm:presLayoutVars>
          <dgm:hierBranch val="init"/>
        </dgm:presLayoutVars>
      </dgm:prSet>
      <dgm:spPr/>
      <dgm:t>
        <a:bodyPr/>
        <a:lstStyle/>
        <a:p>
          <a:endParaRPr lang="en-US"/>
        </a:p>
      </dgm:t>
    </dgm:pt>
    <dgm:pt modelId="{A927C448-D62D-4DD7-8B06-C500F8022415}" type="pres">
      <dgm:prSet presAssocID="{7B9ED0EE-825E-43F9-983A-7577580C8779}" presName="rootComposite" presStyleCnt="0"/>
      <dgm:spPr/>
      <dgm:t>
        <a:bodyPr/>
        <a:lstStyle/>
        <a:p>
          <a:endParaRPr lang="en-US"/>
        </a:p>
      </dgm:t>
    </dgm:pt>
    <dgm:pt modelId="{9888EABF-FEA5-4340-9A78-3A0E268F8247}" type="pres">
      <dgm:prSet presAssocID="{7B9ED0EE-825E-43F9-983A-7577580C8779}" presName="rootText" presStyleLbl="node1" presStyleIdx="18" presStyleCnt="19" custScaleX="136316" custScaleY="148497">
        <dgm:presLayoutVars>
          <dgm:chMax/>
          <dgm:chPref val="3"/>
        </dgm:presLayoutVars>
      </dgm:prSet>
      <dgm:spPr/>
      <dgm:t>
        <a:bodyPr/>
        <a:lstStyle/>
        <a:p>
          <a:endParaRPr lang="en-US"/>
        </a:p>
      </dgm:t>
    </dgm:pt>
    <dgm:pt modelId="{7266668B-01CB-4902-979D-CC628F7F5099}" type="pres">
      <dgm:prSet presAssocID="{7B9ED0EE-825E-43F9-983A-7577580C8779}" presName="titleText2" presStyleLbl="fgAcc1" presStyleIdx="18" presStyleCnt="19" custLinFactNeighborX="3781" custLinFactNeighborY="83601">
        <dgm:presLayoutVars>
          <dgm:chMax val="0"/>
          <dgm:chPref val="0"/>
        </dgm:presLayoutVars>
      </dgm:prSet>
      <dgm:spPr/>
      <dgm:t>
        <a:bodyPr/>
        <a:lstStyle/>
        <a:p>
          <a:endParaRPr lang="en-US"/>
        </a:p>
      </dgm:t>
    </dgm:pt>
    <dgm:pt modelId="{3A51F82F-BC4D-4BA4-B7C5-2E66BFBA60E5}" type="pres">
      <dgm:prSet presAssocID="{7B9ED0EE-825E-43F9-983A-7577580C8779}" presName="rootConnector" presStyleLbl="node3" presStyleIdx="0" presStyleCnt="0"/>
      <dgm:spPr/>
      <dgm:t>
        <a:bodyPr/>
        <a:lstStyle/>
        <a:p>
          <a:endParaRPr lang="en-US"/>
        </a:p>
      </dgm:t>
    </dgm:pt>
    <dgm:pt modelId="{99C7F104-8AF3-44DB-B2E5-EFD5B075A6AD}" type="pres">
      <dgm:prSet presAssocID="{7B9ED0EE-825E-43F9-983A-7577580C8779}" presName="hierChild4" presStyleCnt="0"/>
      <dgm:spPr/>
      <dgm:t>
        <a:bodyPr/>
        <a:lstStyle/>
        <a:p>
          <a:endParaRPr lang="en-US"/>
        </a:p>
      </dgm:t>
    </dgm:pt>
    <dgm:pt modelId="{1B40C6DF-A34E-4720-B5B6-7F5EBB3D8E31}" type="pres">
      <dgm:prSet presAssocID="{7B9ED0EE-825E-43F9-983A-7577580C8779}" presName="hierChild5" presStyleCnt="0"/>
      <dgm:spPr/>
      <dgm:t>
        <a:bodyPr/>
        <a:lstStyle/>
        <a:p>
          <a:endParaRPr lang="en-US"/>
        </a:p>
      </dgm:t>
    </dgm:pt>
    <dgm:pt modelId="{E8468721-D29C-476D-8C44-8582A220E547}" type="pres">
      <dgm:prSet presAssocID="{B4D50E93-17F9-4059-8337-1632923CEFD7}" presName="hierChild5" presStyleCnt="0"/>
      <dgm:spPr/>
      <dgm:t>
        <a:bodyPr/>
        <a:lstStyle/>
        <a:p>
          <a:endParaRPr lang="en-US"/>
        </a:p>
      </dgm:t>
    </dgm:pt>
    <dgm:pt modelId="{8CBE1655-29D8-4599-8531-B5F879650276}" type="pres">
      <dgm:prSet presAssocID="{BE5EF4B2-3104-40DA-8575-2C48A666A257}" presName="hierChild3" presStyleCnt="0"/>
      <dgm:spPr/>
      <dgm:t>
        <a:bodyPr/>
        <a:lstStyle/>
        <a:p>
          <a:endParaRPr lang="en-US"/>
        </a:p>
      </dgm:t>
    </dgm:pt>
    <dgm:pt modelId="{065E00CF-7341-4334-9CFE-DAFC0C5600BB}" type="pres">
      <dgm:prSet presAssocID="{8A75E96C-CFCE-4F0B-B414-33DFE77E1C6C}" presName="Name96" presStyleLbl="parChTrans1D2" presStyleIdx="4" presStyleCnt="5"/>
      <dgm:spPr/>
      <dgm:t>
        <a:bodyPr/>
        <a:lstStyle/>
        <a:p>
          <a:endParaRPr lang="en-US"/>
        </a:p>
      </dgm:t>
    </dgm:pt>
    <dgm:pt modelId="{7F159793-03AE-4AC2-BD3A-0B2CEF74F9AC}" type="pres">
      <dgm:prSet presAssocID="{CD4C6CD8-CBAD-4300-8ECA-95EEB413336E}" presName="hierRoot3" presStyleCnt="0">
        <dgm:presLayoutVars>
          <dgm:hierBranch val="init"/>
        </dgm:presLayoutVars>
      </dgm:prSet>
      <dgm:spPr/>
      <dgm:t>
        <a:bodyPr/>
        <a:lstStyle/>
        <a:p>
          <a:endParaRPr lang="en-US"/>
        </a:p>
      </dgm:t>
    </dgm:pt>
    <dgm:pt modelId="{6316DD66-CD0B-4E08-A04F-841FE98D4DDE}" type="pres">
      <dgm:prSet presAssocID="{CD4C6CD8-CBAD-4300-8ECA-95EEB413336E}" presName="rootComposite3" presStyleCnt="0"/>
      <dgm:spPr/>
      <dgm:t>
        <a:bodyPr/>
        <a:lstStyle/>
        <a:p>
          <a:endParaRPr lang="en-US"/>
        </a:p>
      </dgm:t>
    </dgm:pt>
    <dgm:pt modelId="{33353FC9-1055-4DEC-9214-208359CAEA1C}" type="pres">
      <dgm:prSet presAssocID="{CD4C6CD8-CBAD-4300-8ECA-95EEB413336E}" presName="rootText3" presStyleLbl="asst1" presStyleIdx="0" presStyleCnt="1" custScaleX="150054">
        <dgm:presLayoutVars>
          <dgm:chPref val="3"/>
        </dgm:presLayoutVars>
      </dgm:prSet>
      <dgm:spPr/>
      <dgm:t>
        <a:bodyPr/>
        <a:lstStyle/>
        <a:p>
          <a:endParaRPr lang="en-US"/>
        </a:p>
      </dgm:t>
    </dgm:pt>
    <dgm:pt modelId="{557EB36F-22E3-4C05-84FD-40BA4391D4F6}" type="pres">
      <dgm:prSet presAssocID="{CD4C6CD8-CBAD-4300-8ECA-95EEB413336E}" presName="titleText3" presStyleLbl="fgAcc2" presStyleIdx="0" presStyleCnt="1">
        <dgm:presLayoutVars>
          <dgm:chMax val="0"/>
          <dgm:chPref val="0"/>
        </dgm:presLayoutVars>
      </dgm:prSet>
      <dgm:spPr/>
      <dgm:t>
        <a:bodyPr/>
        <a:lstStyle/>
        <a:p>
          <a:endParaRPr lang="en-US"/>
        </a:p>
      </dgm:t>
    </dgm:pt>
    <dgm:pt modelId="{28F4D589-7565-4D35-8C84-E363CC3D4B3F}" type="pres">
      <dgm:prSet presAssocID="{CD4C6CD8-CBAD-4300-8ECA-95EEB413336E}" presName="rootConnector3" presStyleLbl="asst1" presStyleIdx="0" presStyleCnt="1"/>
      <dgm:spPr/>
      <dgm:t>
        <a:bodyPr/>
        <a:lstStyle/>
        <a:p>
          <a:endParaRPr lang="en-US"/>
        </a:p>
      </dgm:t>
    </dgm:pt>
    <dgm:pt modelId="{B97CDB05-C9E6-4673-82C3-8304ADF8F010}" type="pres">
      <dgm:prSet presAssocID="{CD4C6CD8-CBAD-4300-8ECA-95EEB413336E}" presName="hierChild6" presStyleCnt="0"/>
      <dgm:spPr/>
      <dgm:t>
        <a:bodyPr/>
        <a:lstStyle/>
        <a:p>
          <a:endParaRPr lang="en-US"/>
        </a:p>
      </dgm:t>
    </dgm:pt>
    <dgm:pt modelId="{C2505743-32BA-4BD9-B4C5-3F1F5006B887}" type="pres">
      <dgm:prSet presAssocID="{CD4C6CD8-CBAD-4300-8ECA-95EEB413336E}" presName="hierChild7" presStyleCnt="0"/>
      <dgm:spPr/>
      <dgm:t>
        <a:bodyPr/>
        <a:lstStyle/>
        <a:p>
          <a:endParaRPr lang="en-US"/>
        </a:p>
      </dgm:t>
    </dgm:pt>
  </dgm:ptLst>
  <dgm:cxnLst>
    <dgm:cxn modelId="{F3443898-C472-4463-91BB-29A981F610DE}" type="presOf" srcId="{B4D50E93-17F9-4059-8337-1632923CEFD7}" destId="{128EA617-8E96-480C-9BA4-0193DBA5F425}" srcOrd="0" destOrd="0" presId="urn:microsoft.com/office/officeart/2008/layout/NameandTitleOrganizationalChart"/>
    <dgm:cxn modelId="{D4388698-4539-4D43-BC34-262E53685D74}" type="presOf" srcId="{F8853DE9-A41C-48C4-992B-BC99A646E961}" destId="{49E19F11-A735-4391-A2C6-675BF0DA4E99}" srcOrd="0" destOrd="0" presId="urn:microsoft.com/office/officeart/2008/layout/NameandTitleOrganizationalChart"/>
    <dgm:cxn modelId="{03846798-A536-4CE5-A843-F759AB44D67B}" type="presOf" srcId="{55DF2EC5-E99F-4ABA-9018-E4AD5C2B0C84}" destId="{A9307276-49BB-4E97-81F5-FEA11016658E}" srcOrd="1" destOrd="0" presId="urn:microsoft.com/office/officeart/2008/layout/NameandTitleOrganizationalChart"/>
    <dgm:cxn modelId="{4C19C5CC-D4B4-4954-8C3D-692EBA6AF64E}" type="presOf" srcId="{06D60BAA-E1FB-42F5-82C4-B928297247BF}" destId="{8F5C3E93-555F-44BE-9404-1A5CBAA6910E}" srcOrd="1" destOrd="0" presId="urn:microsoft.com/office/officeart/2008/layout/NameandTitleOrganizationalChart"/>
    <dgm:cxn modelId="{5087E85E-A216-47A8-98E1-18DA86B58697}" type="presOf" srcId="{FBA2B338-01D7-4193-AB01-D050B6AC9C2A}" destId="{0D25FF81-5B02-46F2-82A5-B98C8810FE2A}" srcOrd="0" destOrd="0" presId="urn:microsoft.com/office/officeart/2008/layout/NameandTitleOrganizationalChart"/>
    <dgm:cxn modelId="{8D6EC373-B241-4342-B048-4C0E7F0FC6FE}" type="presOf" srcId="{E6F162EA-A25A-4526-A11C-C185547BF018}" destId="{0EF78C5B-F336-4727-94A5-3A45849B49D4}" srcOrd="0" destOrd="0" presId="urn:microsoft.com/office/officeart/2008/layout/NameandTitleOrganizationalChart"/>
    <dgm:cxn modelId="{D567AFEC-91B0-4615-90EA-B1F7CDF83EDC}" type="presOf" srcId="{3141BA8D-540F-45F2-8425-B9EC20FAB0B2}" destId="{83CDF457-CD06-45FC-92E3-244D9629A310}" srcOrd="1" destOrd="0" presId="urn:microsoft.com/office/officeart/2008/layout/NameandTitleOrganizationalChart"/>
    <dgm:cxn modelId="{71F0254B-E914-4D31-9332-CED789CD2518}" type="presOf" srcId="{E6F162EA-A25A-4526-A11C-C185547BF018}" destId="{C00FFFFE-3425-47EC-8915-8169099A9570}" srcOrd="1" destOrd="0" presId="urn:microsoft.com/office/officeart/2008/layout/NameandTitleOrganizationalChart"/>
    <dgm:cxn modelId="{7086209D-5E89-4059-9EED-00BB5A925507}" type="presOf" srcId="{AA949BDD-9615-45FD-822E-CB1FF9336DE9}" destId="{39CE7A42-30E7-449B-9BBF-9F030C3D677C}" srcOrd="0" destOrd="0" presId="urn:microsoft.com/office/officeart/2008/layout/NameandTitleOrganizationalChart"/>
    <dgm:cxn modelId="{A07BC866-F38B-4D15-B409-5C1695188E26}" srcId="{FAC22C41-F37B-41BC-8918-6DE3643480AD}" destId="{CE34E3D9-50FB-4192-8F92-47052ED3343C}" srcOrd="3" destOrd="0" parTransId="{9CA3CBC3-9E8C-452C-822E-A5FC93FE4F7D}" sibTransId="{AA949BDD-9615-45FD-822E-CB1FF9336DE9}"/>
    <dgm:cxn modelId="{76006615-2AA3-46B4-B172-D42FAF2ACA17}" type="presOf" srcId="{7B9ED0EE-825E-43F9-983A-7577580C8779}" destId="{9888EABF-FEA5-4340-9A78-3A0E268F8247}" srcOrd="0" destOrd="0" presId="urn:microsoft.com/office/officeart/2008/layout/NameandTitleOrganizationalChart"/>
    <dgm:cxn modelId="{7CB2B517-CA03-4CC2-B4A5-302D7F130979}" srcId="{B4D50E93-17F9-4059-8337-1632923CEFD7}" destId="{A46705FC-8DEF-4244-A161-E3A40C32E6ED}" srcOrd="3" destOrd="0" parTransId="{B5E4B2FB-9EB7-4C23-9333-E11817738929}" sibTransId="{B2FC98EE-19D5-4865-A229-D1C7643C0572}"/>
    <dgm:cxn modelId="{95BDD4C7-86DF-400C-BBC9-1A4B18632739}" type="presOf" srcId="{8DD4BCE0-A2ED-4F6A-95AB-2A8CF164A5FE}" destId="{F644FE18-5877-4EF7-96FA-5554558F042F}" srcOrd="1" destOrd="0" presId="urn:microsoft.com/office/officeart/2008/layout/NameandTitleOrganizationalChart"/>
    <dgm:cxn modelId="{4F5DF4D6-6FD0-4BFE-A8FB-0CD2AC93668A}" type="presOf" srcId="{4B0D92FC-04ED-414B-9AEC-97D8D8118F76}" destId="{E21CFE6F-1335-4450-9843-4C5D0F45032C}" srcOrd="0" destOrd="0" presId="urn:microsoft.com/office/officeart/2008/layout/NameandTitleOrganizationalChart"/>
    <dgm:cxn modelId="{F293E96A-EFD3-49D0-9BE4-4F6B73761E2D}" type="presOf" srcId="{C5320E62-F774-43E0-AC14-073CEA0929AC}" destId="{14DE10C2-6198-41E8-AA60-3582B8923768}" srcOrd="1" destOrd="0" presId="urn:microsoft.com/office/officeart/2008/layout/NameandTitleOrganizationalChart"/>
    <dgm:cxn modelId="{1E6BBEB4-8960-4837-B11E-54CB70826E2A}" type="presOf" srcId="{71D179D3-5373-487B-90AE-2176994AE440}" destId="{A548F0B1-6A40-40E1-AA18-947886EBD4B6}" srcOrd="0" destOrd="0" presId="urn:microsoft.com/office/officeart/2008/layout/NameandTitleOrganizationalChart"/>
    <dgm:cxn modelId="{14DF9731-AB3B-4EEB-B724-EA9A8B1AC8AA}" type="presOf" srcId="{9C0ED8C9-7F48-4C18-8708-852125F1B495}" destId="{FB171BC7-D2A4-4875-8602-6B811C561D1E}" srcOrd="0" destOrd="0" presId="urn:microsoft.com/office/officeart/2008/layout/NameandTitleOrganizationalChart"/>
    <dgm:cxn modelId="{21CBDCB9-CC67-43D5-92ED-AF7CEA89B189}" type="presOf" srcId="{7B9ED0EE-825E-43F9-983A-7577580C8779}" destId="{3A51F82F-BC4D-4BA4-B7C5-2E66BFBA60E5}" srcOrd="1" destOrd="0" presId="urn:microsoft.com/office/officeart/2008/layout/NameandTitleOrganizationalChart"/>
    <dgm:cxn modelId="{20CF671F-B033-4D67-B925-A5BA42B74C85}" type="presOf" srcId="{B25C2406-E808-4141-8E5C-3F38094C35F8}" destId="{5F9078D2-D58C-441D-906F-1CBB6F7358BA}" srcOrd="0" destOrd="0" presId="urn:microsoft.com/office/officeart/2008/layout/NameandTitleOrganizationalChart"/>
    <dgm:cxn modelId="{CA6BD26A-E6C2-4572-AE53-AE7BDDA0AEF4}" type="presOf" srcId="{9CA3CBC3-9E8C-452C-822E-A5FC93FE4F7D}" destId="{D52C210C-3ABB-4E29-A2F1-AE59AA95D4E5}" srcOrd="0" destOrd="0" presId="urn:microsoft.com/office/officeart/2008/layout/NameandTitleOrganizationalChart"/>
    <dgm:cxn modelId="{36CCB76A-C5B9-4CD0-87C3-5D5CEACC8441}" type="presOf" srcId="{7F681148-CA01-4727-BFB8-90D533268BD1}" destId="{3F1BF8CE-F098-4E44-A647-2D4140B51536}" srcOrd="0" destOrd="0" presId="urn:microsoft.com/office/officeart/2008/layout/NameandTitleOrganizationalChart"/>
    <dgm:cxn modelId="{04772AAD-575B-4223-B594-6E03303F0902}" type="presOf" srcId="{CC0B9890-06EF-4C71-8C39-24587DE81B5F}" destId="{ABCB923F-9EB7-4034-A706-4E9BA174B09E}" srcOrd="1" destOrd="0" presId="urn:microsoft.com/office/officeart/2008/layout/NameandTitleOrganizationalChart"/>
    <dgm:cxn modelId="{49425EC9-FDFA-4D9B-9608-942E11C4417F}" srcId="{FAC22C41-F37B-41BC-8918-6DE3643480AD}" destId="{06D60BAA-E1FB-42F5-82C4-B928297247BF}" srcOrd="4" destOrd="0" parTransId="{20AD3CCB-5F1B-4931-BFDD-3E149514D125}" sibTransId="{137E42AD-1BA8-427C-9816-6C9E78C7890B}"/>
    <dgm:cxn modelId="{1A5700E8-F5FD-42B2-AD8D-43F4C6298712}" type="presOf" srcId="{57E88B64-0838-471F-9CA7-4A962EE1CEF8}" destId="{8EEA547F-4265-4340-B54B-64FFBD14ADB7}" srcOrd="0" destOrd="0" presId="urn:microsoft.com/office/officeart/2008/layout/NameandTitleOrganizationalChart"/>
    <dgm:cxn modelId="{BDD813FB-CF2E-4316-814E-F4DBC5E51B1A}" srcId="{BE5EF4B2-3104-40DA-8575-2C48A666A257}" destId="{CD4C6CD8-CBAD-4300-8ECA-95EEB413336E}" srcOrd="0" destOrd="0" parTransId="{8A75E96C-CFCE-4F0B-B414-33DFE77E1C6C}" sibTransId="{0158D88B-F7DD-489E-9F36-A60DE223B351}"/>
    <dgm:cxn modelId="{3B8B30A6-46AF-4B79-A0E8-80B8B18528B0}" type="presOf" srcId="{8382B005-A0AE-41A3-982B-254229C99904}" destId="{488C7EDF-BAF8-4E20-81FB-BF291FB8E39B}" srcOrd="0" destOrd="0" presId="urn:microsoft.com/office/officeart/2008/layout/NameandTitleOrganizationalChart"/>
    <dgm:cxn modelId="{10CFE4EE-39F7-4A43-9C5A-FFEB2A217720}" type="presOf" srcId="{B25C2406-E808-4141-8E5C-3F38094C35F8}" destId="{6641741B-37C2-4238-BAB8-8705467D7928}" srcOrd="1" destOrd="0" presId="urn:microsoft.com/office/officeart/2008/layout/NameandTitleOrganizationalChart"/>
    <dgm:cxn modelId="{5710E4F0-4625-4267-A57C-A14DBF8CCBD0}" type="presOf" srcId="{8DD4BCE0-A2ED-4F6A-95AB-2A8CF164A5FE}" destId="{A5D02B28-DC9D-4901-90DF-8DC250382632}" srcOrd="0" destOrd="0" presId="urn:microsoft.com/office/officeart/2008/layout/NameandTitleOrganizationalChart"/>
    <dgm:cxn modelId="{715CFE80-2CD2-4EEC-9F6F-456C27F19472}" type="presOf" srcId="{20AD3CCB-5F1B-4931-BFDD-3E149514D125}" destId="{396279D5-AAE7-40C2-9A9A-D12DF57987C1}" srcOrd="0" destOrd="0" presId="urn:microsoft.com/office/officeart/2008/layout/NameandTitleOrganizationalChart"/>
    <dgm:cxn modelId="{9DA64BBD-602F-41A6-9F93-D965F962BB54}" type="presOf" srcId="{79B8A1F0-8C32-49C0-A90C-FBC300AC89E9}" destId="{BCCA015A-F9F8-4F4E-B0A6-D7057715DCB2}" srcOrd="1" destOrd="0" presId="urn:microsoft.com/office/officeart/2008/layout/NameandTitleOrganizationalChart"/>
    <dgm:cxn modelId="{83D3E069-14E3-4F3F-A0D4-E41A966A55E2}" type="presOf" srcId="{7716D69B-C807-4560-A6C9-5BB044AA6973}" destId="{70C6A971-03BE-40CC-B238-86A1C8DFD53F}" srcOrd="0" destOrd="0" presId="urn:microsoft.com/office/officeart/2008/layout/NameandTitleOrganizationalChart"/>
    <dgm:cxn modelId="{FD05C99B-4E9F-4B6A-9D76-87D5A7C9D527}" srcId="{B4D50E93-17F9-4059-8337-1632923CEFD7}" destId="{03EA35D3-F40A-4A3E-8B20-0F6ACF1D706D}" srcOrd="1" destOrd="0" parTransId="{927098AB-2EE6-4A78-8AA0-D13F9AB0DD87}" sibTransId="{90B1DB45-19C4-476F-B861-640929C38AB8}"/>
    <dgm:cxn modelId="{299D6290-9819-4EEF-A675-BEAE01C181BE}" srcId="{FAC22C41-F37B-41BC-8918-6DE3643480AD}" destId="{E6F162EA-A25A-4526-A11C-C185547BF018}" srcOrd="2" destOrd="0" parTransId="{F176300C-7B0D-4DAE-8055-5A3574734C47}" sibTransId="{3F6F58C0-F1E6-4EB8-93E8-34E9F939CEF5}"/>
    <dgm:cxn modelId="{17CC3BEC-2BBC-4686-BAF0-A334D46909F0}" type="presOf" srcId="{03EA35D3-F40A-4A3E-8B20-0F6ACF1D706D}" destId="{1841319F-9E3B-4664-8F30-9CB34BBA791B}" srcOrd="0" destOrd="0" presId="urn:microsoft.com/office/officeart/2008/layout/NameandTitleOrganizationalChart"/>
    <dgm:cxn modelId="{FE267505-44CA-4610-AF9B-B43E8822D2D8}" type="presOf" srcId="{E343F76D-AE2D-4171-BCBB-3E8466FC3555}" destId="{0A2558E1-F93A-4808-B98D-FBC8165339AF}" srcOrd="0" destOrd="0" presId="urn:microsoft.com/office/officeart/2008/layout/NameandTitleOrganizationalChart"/>
    <dgm:cxn modelId="{3D93BF66-DB71-4345-86F6-6EB39530B197}" type="presOf" srcId="{8A75E96C-CFCE-4F0B-B414-33DFE77E1C6C}" destId="{065E00CF-7341-4334-9CFE-DAFC0C5600BB}" srcOrd="0" destOrd="0" presId="urn:microsoft.com/office/officeart/2008/layout/NameandTitleOrganizationalChart"/>
    <dgm:cxn modelId="{8365F854-74A1-4E54-9F87-1E90514CE3F6}" type="presOf" srcId="{BBE874DB-B0BA-41F4-999F-9880DD1A53C7}" destId="{FC9A5687-DCE3-448F-BD3E-E1A56B9BB032}" srcOrd="0" destOrd="0" presId="urn:microsoft.com/office/officeart/2008/layout/NameandTitleOrganizationalChart"/>
    <dgm:cxn modelId="{656D1881-E8AF-4857-A688-31AD54486F35}" srcId="{BE5EF4B2-3104-40DA-8575-2C48A666A257}" destId="{79B8A1F0-8C32-49C0-A90C-FBC300AC89E9}" srcOrd="2" destOrd="0" parTransId="{7716D69B-C807-4560-A6C9-5BB044AA6973}" sibTransId="{31DEDA7F-C975-49A7-AA20-1A1B95279B58}"/>
    <dgm:cxn modelId="{4A9E5A39-587F-4AEE-AB58-6B4A5D886AC3}" type="presOf" srcId="{B2FC98EE-19D5-4865-A229-D1C7643C0572}" destId="{97B06B53-C64E-4D31-A346-6A400FD94F6F}" srcOrd="0" destOrd="0" presId="urn:microsoft.com/office/officeart/2008/layout/NameandTitleOrganizationalChart"/>
    <dgm:cxn modelId="{E22EE9DB-5BC0-4918-BB0C-1EB787DA59F7}" type="presOf" srcId="{3F6F58C0-F1E6-4EB8-93E8-34E9F939CEF5}" destId="{FD2EE169-2DE6-40AD-B462-E563E7206FCE}" srcOrd="0" destOrd="0" presId="urn:microsoft.com/office/officeart/2008/layout/NameandTitleOrganizationalChart"/>
    <dgm:cxn modelId="{67B488C4-369B-419C-B80D-39A2D00F7DB2}" type="presOf" srcId="{5D691D08-CE7D-476D-AB4E-E9C2D6189525}" destId="{0497EAAC-2327-49CE-A3AF-DB4BC375C190}" srcOrd="0" destOrd="0" presId="urn:microsoft.com/office/officeart/2008/layout/NameandTitleOrganizationalChart"/>
    <dgm:cxn modelId="{9390E078-6B2E-4BBF-94B2-0F8F068CEC97}" srcId="{BE5EF4B2-3104-40DA-8575-2C48A666A257}" destId="{55DF2EC5-E99F-4ABA-9018-E4AD5C2B0C84}" srcOrd="1" destOrd="0" parTransId="{8382B005-A0AE-41A3-982B-254229C99904}" sibTransId="{FBA2B338-01D7-4193-AB01-D050B6AC9C2A}"/>
    <dgm:cxn modelId="{E5E459F7-B15B-4658-920C-76B0C26C83E2}" srcId="{BE5EF4B2-3104-40DA-8575-2C48A666A257}" destId="{FAC22C41-F37B-41BC-8918-6DE3643480AD}" srcOrd="3" destOrd="0" parTransId="{BA79697A-92B0-4704-B550-4708D7CB39F1}" sibTransId="{36D85ED5-C917-494F-A0C0-7C89D0F45B95}"/>
    <dgm:cxn modelId="{573E4804-0DC9-4ED7-A6E1-3D0ED0A6AD96}" srcId="{F3B86382-FF5E-45E4-8D94-CA058F99943F}" destId="{BE5EF4B2-3104-40DA-8575-2C48A666A257}" srcOrd="0" destOrd="0" parTransId="{49870FC5-2539-4ADC-868F-31894BF324EF}" sibTransId="{3FA1986C-EBA7-4231-9608-C6A35E1F1009}"/>
    <dgm:cxn modelId="{03821BF7-77DB-4E35-96CE-80D0CCF0BC79}" type="presOf" srcId="{A46705FC-8DEF-4244-A161-E3A40C32E6ED}" destId="{053B40D3-C637-45D0-B44C-C2E2614ECFBD}" srcOrd="0" destOrd="0" presId="urn:microsoft.com/office/officeart/2008/layout/NameandTitleOrganizationalChart"/>
    <dgm:cxn modelId="{16B3F2A7-3001-4BC3-AD29-CB69EB2404B4}" type="presOf" srcId="{1C751DFF-951D-4ED7-8DE0-852EC20ACB66}" destId="{B23ED8BF-3BBB-4FB8-B53B-BF567EDD410E}" srcOrd="0" destOrd="0" presId="urn:microsoft.com/office/officeart/2008/layout/NameandTitleOrganizationalChart"/>
    <dgm:cxn modelId="{C0108371-7301-4A01-909F-24BB59B78369}" type="presOf" srcId="{E3D2EC09-5CA8-4EFC-AF15-DBBC5877441C}" destId="{D8684983-E756-4701-A373-47D68E66FA3C}" srcOrd="1" destOrd="0" presId="urn:microsoft.com/office/officeart/2008/layout/NameandTitleOrganizationalChart"/>
    <dgm:cxn modelId="{D31C6F3F-DF38-429B-BBEA-783D366715DD}" srcId="{B4D50E93-17F9-4059-8337-1632923CEFD7}" destId="{E3D2EC09-5CA8-4EFC-AF15-DBBC5877441C}" srcOrd="2" destOrd="0" parTransId="{4B5EF50D-C16A-4DDB-ABFA-AA77B5E0D5D6}" sibTransId="{CEC1E00D-FE70-4008-88B2-8135C0BF27E2}"/>
    <dgm:cxn modelId="{52691CF1-ABE7-45DC-BE78-5C236747F896}" type="presOf" srcId="{CE34E3D9-50FB-4192-8F92-47052ED3343C}" destId="{726B1563-5553-45EE-971B-776B07D7D1E6}" srcOrd="0" destOrd="0" presId="urn:microsoft.com/office/officeart/2008/layout/NameandTitleOrganizationalChart"/>
    <dgm:cxn modelId="{A86E0797-5241-467D-AED6-3CA097A63F34}" type="presOf" srcId="{927098AB-2EE6-4A78-8AA0-D13F9AB0DD87}" destId="{6A43D991-4688-4161-9325-8C2C9424648D}" srcOrd="0" destOrd="0" presId="urn:microsoft.com/office/officeart/2008/layout/NameandTitleOrganizationalChart"/>
    <dgm:cxn modelId="{1480B45E-756E-49FB-8013-11928009EEF9}" srcId="{79B8A1F0-8C32-49C0-A90C-FBC300AC89E9}" destId="{8DD4BCE0-A2ED-4F6A-95AB-2A8CF164A5FE}" srcOrd="1" destOrd="0" parTransId="{BBE874DB-B0BA-41F4-999F-9880DD1A53C7}" sibTransId="{E343F76D-AE2D-4171-BCBB-3E8466FC3555}"/>
    <dgm:cxn modelId="{ED3E8DD7-F309-4826-AC22-41B9078A8232}" type="presOf" srcId="{F8853DE9-A41C-48C4-992B-BC99A646E961}" destId="{A9BB110D-AD05-4C33-9DFD-C949A239B80A}" srcOrd="1" destOrd="0" presId="urn:microsoft.com/office/officeart/2008/layout/NameandTitleOrganizationalChart"/>
    <dgm:cxn modelId="{A1CBFD04-CD68-409C-951A-0FBD28FFB372}" type="presOf" srcId="{DCB43D33-96A7-46DE-9255-5230F499DCA3}" destId="{09BADC56-77F5-4048-B64C-3D9CDF395BA5}" srcOrd="0" destOrd="0" presId="urn:microsoft.com/office/officeart/2008/layout/NameandTitleOrganizationalChart"/>
    <dgm:cxn modelId="{7AAC0C85-6F19-4157-8762-B8A3D5B302F5}" type="presOf" srcId="{B4D50E93-17F9-4059-8337-1632923CEFD7}" destId="{30D6E656-8512-4173-B7A9-1DFE585C9764}" srcOrd="1" destOrd="0" presId="urn:microsoft.com/office/officeart/2008/layout/NameandTitleOrganizationalChart"/>
    <dgm:cxn modelId="{1A0C7011-5FA5-4861-B1E1-26BB2E2E691F}" type="presOf" srcId="{87F4FF5F-CFC1-4465-BD1A-012D2FE1BE7A}" destId="{B7AED874-2C51-464F-9E01-6D33C23C1238}" srcOrd="0" destOrd="0" presId="urn:microsoft.com/office/officeart/2008/layout/NameandTitleOrganizationalChart"/>
    <dgm:cxn modelId="{0380D2CB-9258-4522-90FE-DB23236E4E96}" srcId="{79B8A1F0-8C32-49C0-A90C-FBC300AC89E9}" destId="{CC0B9890-06EF-4C71-8C39-24587DE81B5F}" srcOrd="2" destOrd="0" parTransId="{B60B7B6B-061C-44EC-827B-39F898920395}" sibTransId="{DCB43D33-96A7-46DE-9255-5230F499DCA3}"/>
    <dgm:cxn modelId="{102C1358-59A9-4052-B944-71EBFC4E6F7F}" type="presOf" srcId="{47941FFE-AEEF-4AD4-B6F0-0BEE0C7E2748}" destId="{F46E7CC6-83BE-4FF9-AA0A-746229BA7B27}" srcOrd="0" destOrd="0" presId="urn:microsoft.com/office/officeart/2008/layout/NameandTitleOrganizationalChart"/>
    <dgm:cxn modelId="{E25E0FB7-09B9-412F-B83E-BD93B7BC2FC5}" type="presOf" srcId="{0158D88B-F7DD-489E-9F36-A60DE223B351}" destId="{557EB36F-22E3-4C05-84FD-40BA4391D4F6}" srcOrd="0" destOrd="0" presId="urn:microsoft.com/office/officeart/2008/layout/NameandTitleOrganizationalChart"/>
    <dgm:cxn modelId="{55E014B8-D255-4045-BB67-143A37AD6721}" type="presOf" srcId="{3FA1986C-EBA7-4231-9608-C6A35E1F1009}" destId="{04A0C055-992D-4CD6-B862-4C3C6FEBA746}" srcOrd="0" destOrd="0" presId="urn:microsoft.com/office/officeart/2008/layout/NameandTitleOrganizationalChart"/>
    <dgm:cxn modelId="{93DB1549-7B4F-4738-9B0A-E96210DEF0D5}" srcId="{FAC22C41-F37B-41BC-8918-6DE3643480AD}" destId="{3141BA8D-540F-45F2-8425-B9EC20FAB0B2}" srcOrd="1" destOrd="0" parTransId="{87F4FF5F-CFC1-4465-BD1A-012D2FE1BE7A}" sibTransId="{47941FFE-AEEF-4AD4-B6F0-0BEE0C7E2748}"/>
    <dgm:cxn modelId="{57A05441-5A7F-407F-82D9-75E70213552F}" type="presOf" srcId="{CEC1E00D-FE70-4008-88B2-8135C0BF27E2}" destId="{DA553E15-31FF-4D3B-98A9-04D58ED3B52F}" srcOrd="0" destOrd="0" presId="urn:microsoft.com/office/officeart/2008/layout/NameandTitleOrganizationalChart"/>
    <dgm:cxn modelId="{6EE6922B-CC58-4165-B27B-0B98DE7CFA60}" type="presOf" srcId="{84DB181B-5F78-48A9-9B6F-73DE0E49DAE4}" destId="{2E07C4CC-6BC1-4EAA-A111-E1B9FCC51CA7}" srcOrd="0" destOrd="0" presId="urn:microsoft.com/office/officeart/2008/layout/NameandTitleOrganizationalChart"/>
    <dgm:cxn modelId="{416AA78D-8ABE-422F-81E9-B5E43E64DB33}" type="presOf" srcId="{1C751DFF-951D-4ED7-8DE0-852EC20ACB66}" destId="{2784A536-2907-407D-B360-555B7BE20508}" srcOrd="1" destOrd="0" presId="urn:microsoft.com/office/officeart/2008/layout/NameandTitleOrganizationalChart"/>
    <dgm:cxn modelId="{BF7F64C7-AC68-45EB-9498-FEE489F54241}" srcId="{FAC22C41-F37B-41BC-8918-6DE3643480AD}" destId="{B25C2406-E808-4141-8E5C-3F38094C35F8}" srcOrd="5" destOrd="0" parTransId="{EF793117-A3CB-4DF4-949A-BAF1E8FDD3E0}" sibTransId="{B6043494-5F9C-44C3-B31B-F46C3EC52326}"/>
    <dgm:cxn modelId="{E78B4630-582D-4C92-A12C-EB395EF743E2}" type="presOf" srcId="{55DF2EC5-E99F-4ABA-9018-E4AD5C2B0C84}" destId="{3B88C19E-B3F8-4FB5-95D1-4817E470843D}" srcOrd="0" destOrd="0" presId="urn:microsoft.com/office/officeart/2008/layout/NameandTitleOrganizationalChart"/>
    <dgm:cxn modelId="{941AC219-C7AD-4479-97CE-980AF052013E}" type="presOf" srcId="{BA79697A-92B0-4704-B550-4708D7CB39F1}" destId="{42803CA1-9098-48CA-8C23-16CBFAECE639}" srcOrd="0" destOrd="0" presId="urn:microsoft.com/office/officeart/2008/layout/NameandTitleOrganizationalChart"/>
    <dgm:cxn modelId="{5E4AA470-9226-4C14-93BE-FC13486A4AC0}" type="presOf" srcId="{1BFB20CF-F1DC-4CB6-92F4-B4AA3C1B708A}" destId="{89F3438B-8899-4AB9-93F5-1FEA06BF6BC4}" srcOrd="0" destOrd="0" presId="urn:microsoft.com/office/officeart/2008/layout/NameandTitleOrganizationalChart"/>
    <dgm:cxn modelId="{64BA7C31-F5AE-454E-927F-F3263A61599C}" srcId="{BE5EF4B2-3104-40DA-8575-2C48A666A257}" destId="{B4D50E93-17F9-4059-8337-1632923CEFD7}" srcOrd="4" destOrd="0" parTransId="{7F681148-CA01-4727-BFB8-90D533268BD1}" sibTransId="{0A3949E9-BA9F-4D5B-A0C8-E273506DB809}"/>
    <dgm:cxn modelId="{11C2999A-4A88-4746-8FB3-712AF8C5A9FE}" type="presOf" srcId="{574D8F8A-3646-41D9-B2AF-6E646FA0ECF5}" destId="{8124717D-1C02-44B0-9C54-0735CF49B38E}" srcOrd="1" destOrd="0" presId="urn:microsoft.com/office/officeart/2008/layout/NameandTitleOrganizationalChart"/>
    <dgm:cxn modelId="{EFF825C3-9021-442E-9A6B-F328D812DBC0}" type="presOf" srcId="{B6043494-5F9C-44C3-B31B-F46C3EC52326}" destId="{8F733E0E-BA51-4DD9-A5B9-16FAF10F9A3B}" srcOrd="0" destOrd="0" presId="urn:microsoft.com/office/officeart/2008/layout/NameandTitleOrganizationalChart"/>
    <dgm:cxn modelId="{0B163EF9-450B-492A-A8F4-CB54231360D0}" type="presOf" srcId="{B5E4B2FB-9EB7-4C23-9333-E11817738929}" destId="{A001CD39-2ED4-4B99-807D-3A62665EA9AC}" srcOrd="0" destOrd="0" presId="urn:microsoft.com/office/officeart/2008/layout/NameandTitleOrganizationalChart"/>
    <dgm:cxn modelId="{C65AD13C-4F8C-4076-BB05-05382126C20F}" type="presOf" srcId="{4B5EF50D-C16A-4DDB-ABFA-AA77B5E0D5D6}" destId="{443C2089-69F3-47C7-A432-F6CFE823AD0E}" srcOrd="0" destOrd="0" presId="urn:microsoft.com/office/officeart/2008/layout/NameandTitleOrganizationalChart"/>
    <dgm:cxn modelId="{A292527E-558D-4516-9BBD-836F50F69CC6}" srcId="{B4D50E93-17F9-4059-8337-1632923CEFD7}" destId="{7B9ED0EE-825E-43F9-983A-7577580C8779}" srcOrd="4" destOrd="0" parTransId="{9C0ED8C9-7F48-4C18-8708-852125F1B495}" sibTransId="{DE387C85-D708-41C6-929B-A217BAB1E2C4}"/>
    <dgm:cxn modelId="{849197B2-9BF4-464E-A5B9-5C8E581DA9E0}" type="presOf" srcId="{C5320E62-F774-43E0-AC14-073CEA0929AC}" destId="{DE3A11D7-BD42-4CBD-B444-8682D575C02E}" srcOrd="0" destOrd="0" presId="urn:microsoft.com/office/officeart/2008/layout/NameandTitleOrganizationalChart"/>
    <dgm:cxn modelId="{8C211591-E355-4F20-B852-5B9269B883FB}" type="presOf" srcId="{574D8F8A-3646-41D9-B2AF-6E646FA0ECF5}" destId="{4CC3139B-1002-4E67-8FB4-D43809EAAE85}" srcOrd="0" destOrd="0" presId="urn:microsoft.com/office/officeart/2008/layout/NameandTitleOrganizationalChart"/>
    <dgm:cxn modelId="{02848012-6420-4753-974F-46F9BB761FAB}" type="presOf" srcId="{BE5EF4B2-3104-40DA-8575-2C48A666A257}" destId="{98C088E1-E5D2-4FE3-B75B-2D9B4C35E3CA}" srcOrd="1" destOrd="0" presId="urn:microsoft.com/office/officeart/2008/layout/NameandTitleOrganizationalChart"/>
    <dgm:cxn modelId="{12AAB850-5FEB-4D7A-9461-DF9BA2B3AEC4}" type="presOf" srcId="{EF793117-A3CB-4DF4-949A-BAF1E8FDD3E0}" destId="{846134A3-C35B-408F-91A3-36C7D022AB07}" srcOrd="0" destOrd="0" presId="urn:microsoft.com/office/officeart/2008/layout/NameandTitleOrganizationalChart"/>
    <dgm:cxn modelId="{1CC32877-D97A-4CF4-A94B-BDA671790509}" type="presOf" srcId="{137E42AD-1BA8-427C-9816-6C9E78C7890B}" destId="{18F0D33B-8B6E-493C-A639-17B94B963C98}" srcOrd="0" destOrd="0" presId="urn:microsoft.com/office/officeart/2008/layout/NameandTitleOrganizationalChart"/>
    <dgm:cxn modelId="{366DFDBB-5E34-46DE-B4F8-4BB5FFBBC192}" type="presOf" srcId="{F3B86382-FF5E-45E4-8D94-CA058F99943F}" destId="{5E2322F1-424F-4A7C-B2A0-27EECBF5BA89}" srcOrd="0" destOrd="0" presId="urn:microsoft.com/office/officeart/2008/layout/NameandTitleOrganizationalChart"/>
    <dgm:cxn modelId="{DEBB51DA-392E-4446-B81D-B30B6650F5D2}" type="presOf" srcId="{03EA35D3-F40A-4A3E-8B20-0F6ACF1D706D}" destId="{F0A17121-BA98-41A1-A270-3BA52B699392}" srcOrd="1" destOrd="0" presId="urn:microsoft.com/office/officeart/2008/layout/NameandTitleOrganizationalChart"/>
    <dgm:cxn modelId="{F7CF71FC-308D-47FD-BA35-9FCA8F40AFCC}" type="presOf" srcId="{3141BA8D-540F-45F2-8425-B9EC20FAB0B2}" destId="{D40AFD45-EAE3-4E15-B1C6-DAC86C47F2B1}" srcOrd="0" destOrd="0" presId="urn:microsoft.com/office/officeart/2008/layout/NameandTitleOrganizationalChart"/>
    <dgm:cxn modelId="{45CE1872-4B9C-4CA5-B6DC-70657A8AD82E}" type="presOf" srcId="{017A700C-A9C1-4DA0-8AE8-0E41A8F5B826}" destId="{1E72A6AA-2117-44DD-B24B-392768303259}" srcOrd="0" destOrd="0" presId="urn:microsoft.com/office/officeart/2008/layout/NameandTitleOrganizationalChart"/>
    <dgm:cxn modelId="{7C590D37-EB5A-4CD9-B44B-D59BE39D11C6}" type="presOf" srcId="{CE34E3D9-50FB-4192-8F92-47052ED3343C}" destId="{5D07B602-57F7-4755-BD44-7F3094EC9B0F}" srcOrd="1" destOrd="0" presId="urn:microsoft.com/office/officeart/2008/layout/NameandTitleOrganizationalChart"/>
    <dgm:cxn modelId="{08A34B3C-9039-48A8-8DD2-3E62A2BD5C20}" type="presOf" srcId="{79B8A1F0-8C32-49C0-A90C-FBC300AC89E9}" destId="{A873F0DF-90D8-4A41-BDA0-59D2ABE12F56}" srcOrd="0" destOrd="0" presId="urn:microsoft.com/office/officeart/2008/layout/NameandTitleOrganizationalChart"/>
    <dgm:cxn modelId="{13B73464-3CEB-4BB2-BEC5-92572F5A7813}" type="presOf" srcId="{06D60BAA-E1FB-42F5-82C4-B928297247BF}" destId="{9F9888A0-322C-40D0-B0D0-C4DE718D9E02}" srcOrd="0" destOrd="0" presId="urn:microsoft.com/office/officeart/2008/layout/NameandTitleOrganizationalChart"/>
    <dgm:cxn modelId="{CB54B450-AC3A-45FD-AA4D-9C22038408C5}" srcId="{B4D50E93-17F9-4059-8337-1632923CEFD7}" destId="{F8853DE9-A41C-48C4-992B-BC99A646E961}" srcOrd="0" destOrd="0" parTransId="{5D691D08-CE7D-476D-AB4E-E9C2D6189525}" sibTransId="{1BFB20CF-F1DC-4CB6-92F4-B4AA3C1B708A}"/>
    <dgm:cxn modelId="{37390E0D-A832-45A6-9AE8-B61F543AC348}" type="presOf" srcId="{A11EADBB-B198-4708-8A43-DFA341717D0E}" destId="{FC98E708-F52B-4BC7-9EF7-E9A3512CB5D7}" srcOrd="0" destOrd="0" presId="urn:microsoft.com/office/officeart/2008/layout/NameandTitleOrganizationalChart"/>
    <dgm:cxn modelId="{2764BEE6-3BB3-47A6-B4A1-C19E56E0912E}" type="presOf" srcId="{CC0B9890-06EF-4C71-8C39-24587DE81B5F}" destId="{9AEEB078-E720-4BDF-988D-2B1FBEE99E39}" srcOrd="0" destOrd="0" presId="urn:microsoft.com/office/officeart/2008/layout/NameandTitleOrganizationalChart"/>
    <dgm:cxn modelId="{248AB751-AC3D-495F-846F-1C2026196CAB}" type="presOf" srcId="{F176300C-7B0D-4DAE-8055-5A3574734C47}" destId="{AB68196E-C133-437E-81BB-3D4747C44D36}" srcOrd="0" destOrd="0" presId="urn:microsoft.com/office/officeart/2008/layout/NameandTitleOrganizationalChart"/>
    <dgm:cxn modelId="{24C7E16E-4F6B-4112-914A-E8AFDB6C40D9}" type="presOf" srcId="{CD4C6CD8-CBAD-4300-8ECA-95EEB413336E}" destId="{28F4D589-7565-4D35-8C84-E363CC3D4B3F}" srcOrd="1" destOrd="0" presId="urn:microsoft.com/office/officeart/2008/layout/NameandTitleOrganizationalChart"/>
    <dgm:cxn modelId="{2CE07430-46CB-4F84-8016-137A53363D42}" type="presOf" srcId="{FAC22C41-F37B-41BC-8918-6DE3643480AD}" destId="{D4F6F25C-6E82-4101-908E-C91EF6C4BCEA}" srcOrd="0" destOrd="0" presId="urn:microsoft.com/office/officeart/2008/layout/NameandTitleOrganizationalChart"/>
    <dgm:cxn modelId="{10AADD8A-C616-4F52-A897-81E73103E3AF}" type="presOf" srcId="{36D85ED5-C917-494F-A0C0-7C89D0F45B95}" destId="{8CEDDBA3-0DAD-4A2E-B7F3-1B18273C6620}" srcOrd="0" destOrd="0" presId="urn:microsoft.com/office/officeart/2008/layout/NameandTitleOrganizationalChart"/>
    <dgm:cxn modelId="{8BACC9C1-02B7-4C3A-9F68-7A49E3D20EE7}" type="presOf" srcId="{E3D2EC09-5CA8-4EFC-AF15-DBBC5877441C}" destId="{606725A7-B754-4CA5-8CE5-61107F58B042}" srcOrd="0" destOrd="0" presId="urn:microsoft.com/office/officeart/2008/layout/NameandTitleOrganizationalChart"/>
    <dgm:cxn modelId="{CFCECD44-98F0-4B19-82B2-6E3C6A842BC5}" srcId="{79B8A1F0-8C32-49C0-A90C-FBC300AC89E9}" destId="{1C751DFF-951D-4ED7-8DE0-852EC20ACB66}" srcOrd="3" destOrd="0" parTransId="{4B0D92FC-04ED-414B-9AEC-97D8D8118F76}" sibTransId="{57E88B64-0838-471F-9CA7-4A962EE1CEF8}"/>
    <dgm:cxn modelId="{8EC94895-0386-4EFC-B7CB-DCF285470690}" type="presOf" srcId="{0A3949E9-BA9F-4D5B-A0C8-E273506DB809}" destId="{80284D1D-A4B6-443B-89E1-B1D8C24A222F}" srcOrd="0" destOrd="0" presId="urn:microsoft.com/office/officeart/2008/layout/NameandTitleOrganizationalChart"/>
    <dgm:cxn modelId="{D2C3BD6E-6CDB-45F4-9B5A-F58D3EE59D52}" type="presOf" srcId="{FAC22C41-F37B-41BC-8918-6DE3643480AD}" destId="{28EC76DF-EBB4-4921-842B-24E65B252C44}" srcOrd="1" destOrd="0" presId="urn:microsoft.com/office/officeart/2008/layout/NameandTitleOrganizationalChart"/>
    <dgm:cxn modelId="{B21F3E13-B008-4BC1-8255-99E76A0745D2}" type="presOf" srcId="{DE387C85-D708-41C6-929B-A217BAB1E2C4}" destId="{7266668B-01CB-4902-979D-CC628F7F5099}" srcOrd="0" destOrd="0" presId="urn:microsoft.com/office/officeart/2008/layout/NameandTitleOrganizationalChart"/>
    <dgm:cxn modelId="{D092078D-8CEF-4CF0-B660-3A7172F2E11E}" type="presOf" srcId="{A46705FC-8DEF-4244-A161-E3A40C32E6ED}" destId="{49C3A884-0371-4381-BAEC-703B38132C53}" srcOrd="1" destOrd="0" presId="urn:microsoft.com/office/officeart/2008/layout/NameandTitleOrganizationalChart"/>
    <dgm:cxn modelId="{D33A6E63-77AD-49DC-A18F-47BC685B8540}" type="presOf" srcId="{90B1DB45-19C4-476F-B861-640929C38AB8}" destId="{B1A590AD-7EEB-4724-B497-6C97E346D0AB}" srcOrd="0" destOrd="0" presId="urn:microsoft.com/office/officeart/2008/layout/NameandTitleOrganizationalChart"/>
    <dgm:cxn modelId="{9B0DA95E-E188-489F-81AB-3F945487BE93}" type="presOf" srcId="{B60B7B6B-061C-44EC-827B-39F898920395}" destId="{3704DCCC-5FEE-495B-BC5C-70C3627F9B37}" srcOrd="0" destOrd="0" presId="urn:microsoft.com/office/officeart/2008/layout/NameandTitleOrganizationalChart"/>
    <dgm:cxn modelId="{686263C9-0D49-43CD-878B-6C59CFC774CA}" type="presOf" srcId="{CD4C6CD8-CBAD-4300-8ECA-95EEB413336E}" destId="{33353FC9-1055-4DEC-9214-208359CAEA1C}" srcOrd="0" destOrd="0" presId="urn:microsoft.com/office/officeart/2008/layout/NameandTitleOrganizationalChart"/>
    <dgm:cxn modelId="{D13859DD-0C23-4D03-BD14-69A31976B07A}" srcId="{FAC22C41-F37B-41BC-8918-6DE3643480AD}" destId="{574D8F8A-3646-41D9-B2AF-6E646FA0ECF5}" srcOrd="0" destOrd="0" parTransId="{017A700C-A9C1-4DA0-8AE8-0E41A8F5B826}" sibTransId="{71D179D3-5373-487B-90AE-2176994AE440}"/>
    <dgm:cxn modelId="{ADA0DC26-51DF-4F5E-95B5-4CBA2FC3C73A}" type="presOf" srcId="{31DEDA7F-C975-49A7-AA20-1A1B95279B58}" destId="{80D60068-CD61-49E6-BC33-E34D37803882}" srcOrd="0" destOrd="0" presId="urn:microsoft.com/office/officeart/2008/layout/NameandTitleOrganizationalChart"/>
    <dgm:cxn modelId="{6FC1AF6E-AC57-4838-857A-39E2722C111D}" type="presOf" srcId="{BE5EF4B2-3104-40DA-8575-2C48A666A257}" destId="{2EA180B9-C657-4B02-9367-9E4F82F29FAE}" srcOrd="0" destOrd="0" presId="urn:microsoft.com/office/officeart/2008/layout/NameandTitleOrganizationalChart"/>
    <dgm:cxn modelId="{5BCD56FF-86E3-4EE0-8568-5E465EF3A988}" srcId="{79B8A1F0-8C32-49C0-A90C-FBC300AC89E9}" destId="{C5320E62-F774-43E0-AC14-073CEA0929AC}" srcOrd="0" destOrd="0" parTransId="{84DB181B-5F78-48A9-9B6F-73DE0E49DAE4}" sibTransId="{A11EADBB-B198-4708-8A43-DFA341717D0E}"/>
    <dgm:cxn modelId="{1E20E166-A6A5-4A8B-B45F-EAC51851A109}" type="presParOf" srcId="{5E2322F1-424F-4A7C-B2A0-27EECBF5BA89}" destId="{CA261C7F-F258-49AE-8AF4-699F9337CB4B}" srcOrd="0" destOrd="0" presId="urn:microsoft.com/office/officeart/2008/layout/NameandTitleOrganizationalChart"/>
    <dgm:cxn modelId="{CF64297B-29E1-44CC-9CDA-D1E41DC8F838}" type="presParOf" srcId="{CA261C7F-F258-49AE-8AF4-699F9337CB4B}" destId="{581F9975-5291-4F4D-B3C1-6120101209BC}" srcOrd="0" destOrd="0" presId="urn:microsoft.com/office/officeart/2008/layout/NameandTitleOrganizationalChart"/>
    <dgm:cxn modelId="{D43F23B4-27D5-4BAD-B6BD-56A4FDC34C3B}" type="presParOf" srcId="{581F9975-5291-4F4D-B3C1-6120101209BC}" destId="{2EA180B9-C657-4B02-9367-9E4F82F29FAE}" srcOrd="0" destOrd="0" presId="urn:microsoft.com/office/officeart/2008/layout/NameandTitleOrganizationalChart"/>
    <dgm:cxn modelId="{E52D121C-E541-49F5-BA30-D6A07FC03517}" type="presParOf" srcId="{581F9975-5291-4F4D-B3C1-6120101209BC}" destId="{04A0C055-992D-4CD6-B862-4C3C6FEBA746}" srcOrd="1" destOrd="0" presId="urn:microsoft.com/office/officeart/2008/layout/NameandTitleOrganizationalChart"/>
    <dgm:cxn modelId="{2B4C70E1-0B7C-4F8C-997A-65159F8D0B2D}" type="presParOf" srcId="{581F9975-5291-4F4D-B3C1-6120101209BC}" destId="{98C088E1-E5D2-4FE3-B75B-2D9B4C35E3CA}" srcOrd="2" destOrd="0" presId="urn:microsoft.com/office/officeart/2008/layout/NameandTitleOrganizationalChart"/>
    <dgm:cxn modelId="{E5A1B946-0292-4345-9515-1606F305E411}" type="presParOf" srcId="{CA261C7F-F258-49AE-8AF4-699F9337CB4B}" destId="{62A62021-F0F5-4C42-B524-9EE142EF8B80}" srcOrd="1" destOrd="0" presId="urn:microsoft.com/office/officeart/2008/layout/NameandTitleOrganizationalChart"/>
    <dgm:cxn modelId="{D2F4D0CC-C708-4DBC-B0B7-3B21BCDA0298}" type="presParOf" srcId="{62A62021-F0F5-4C42-B524-9EE142EF8B80}" destId="{488C7EDF-BAF8-4E20-81FB-BF291FB8E39B}" srcOrd="0" destOrd="0" presId="urn:microsoft.com/office/officeart/2008/layout/NameandTitleOrganizationalChart"/>
    <dgm:cxn modelId="{DA796DDD-4A29-4B91-A2DD-2A0D46FAC3EB}" type="presParOf" srcId="{62A62021-F0F5-4C42-B524-9EE142EF8B80}" destId="{4E27A9BE-8515-420E-8448-1E3E85DA8DF4}" srcOrd="1" destOrd="0" presId="urn:microsoft.com/office/officeart/2008/layout/NameandTitleOrganizationalChart"/>
    <dgm:cxn modelId="{133A2B76-EB30-45EC-8948-0B9E12D15372}" type="presParOf" srcId="{4E27A9BE-8515-420E-8448-1E3E85DA8DF4}" destId="{4BC06B73-B1F4-4545-8347-E262D88C5B93}" srcOrd="0" destOrd="0" presId="urn:microsoft.com/office/officeart/2008/layout/NameandTitleOrganizationalChart"/>
    <dgm:cxn modelId="{3DA275A0-A56E-4E5D-AFA0-89BA51673AA6}" type="presParOf" srcId="{4BC06B73-B1F4-4545-8347-E262D88C5B93}" destId="{3B88C19E-B3F8-4FB5-95D1-4817E470843D}" srcOrd="0" destOrd="0" presId="urn:microsoft.com/office/officeart/2008/layout/NameandTitleOrganizationalChart"/>
    <dgm:cxn modelId="{C3706C00-091E-4580-8B9B-0AB39CA7A740}" type="presParOf" srcId="{4BC06B73-B1F4-4545-8347-E262D88C5B93}" destId="{0D25FF81-5B02-46F2-82A5-B98C8810FE2A}" srcOrd="1" destOrd="0" presId="urn:microsoft.com/office/officeart/2008/layout/NameandTitleOrganizationalChart"/>
    <dgm:cxn modelId="{24AA644E-5353-41B9-BC70-06B2626A74E8}" type="presParOf" srcId="{4BC06B73-B1F4-4545-8347-E262D88C5B93}" destId="{A9307276-49BB-4E97-81F5-FEA11016658E}" srcOrd="2" destOrd="0" presId="urn:microsoft.com/office/officeart/2008/layout/NameandTitleOrganizationalChart"/>
    <dgm:cxn modelId="{1502C5CE-AAB3-46B1-9C4F-011BCB6EC0C1}" type="presParOf" srcId="{4E27A9BE-8515-420E-8448-1E3E85DA8DF4}" destId="{FE147989-C82C-42EC-ACC1-D0EC8A4E9225}" srcOrd="1" destOrd="0" presId="urn:microsoft.com/office/officeart/2008/layout/NameandTitleOrganizationalChart"/>
    <dgm:cxn modelId="{8249F292-2D5F-41A7-990C-7A73011903E4}" type="presParOf" srcId="{4E27A9BE-8515-420E-8448-1E3E85DA8DF4}" destId="{50250660-DFFE-45DC-97D8-A5C3AAF3D1AC}" srcOrd="2" destOrd="0" presId="urn:microsoft.com/office/officeart/2008/layout/NameandTitleOrganizationalChart"/>
    <dgm:cxn modelId="{AB845256-5B15-4F46-B010-CEBC8D096C82}" type="presParOf" srcId="{62A62021-F0F5-4C42-B524-9EE142EF8B80}" destId="{70C6A971-03BE-40CC-B238-86A1C8DFD53F}" srcOrd="2" destOrd="0" presId="urn:microsoft.com/office/officeart/2008/layout/NameandTitleOrganizationalChart"/>
    <dgm:cxn modelId="{45B00A09-14EA-4741-BD56-E0D1451B422D}" type="presParOf" srcId="{62A62021-F0F5-4C42-B524-9EE142EF8B80}" destId="{3C5BFB04-1438-4572-A840-E275516E52F9}" srcOrd="3" destOrd="0" presId="urn:microsoft.com/office/officeart/2008/layout/NameandTitleOrganizationalChart"/>
    <dgm:cxn modelId="{AC831871-FACB-44DF-8E5B-AD8F09A5D543}" type="presParOf" srcId="{3C5BFB04-1438-4572-A840-E275516E52F9}" destId="{ABFE7C85-B03D-46D4-AC59-AC87376A0C64}" srcOrd="0" destOrd="0" presId="urn:microsoft.com/office/officeart/2008/layout/NameandTitleOrganizationalChart"/>
    <dgm:cxn modelId="{EDD71D1D-11F5-4CCC-8EBB-F2DE91D2CF01}" type="presParOf" srcId="{ABFE7C85-B03D-46D4-AC59-AC87376A0C64}" destId="{A873F0DF-90D8-4A41-BDA0-59D2ABE12F56}" srcOrd="0" destOrd="0" presId="urn:microsoft.com/office/officeart/2008/layout/NameandTitleOrganizationalChart"/>
    <dgm:cxn modelId="{2AA0750B-13A6-47B8-9DB5-E2E413FBBE4D}" type="presParOf" srcId="{ABFE7C85-B03D-46D4-AC59-AC87376A0C64}" destId="{80D60068-CD61-49E6-BC33-E34D37803882}" srcOrd="1" destOrd="0" presId="urn:microsoft.com/office/officeart/2008/layout/NameandTitleOrganizationalChart"/>
    <dgm:cxn modelId="{7521361C-89CF-4451-B14F-9C831CD5EEA5}" type="presParOf" srcId="{ABFE7C85-B03D-46D4-AC59-AC87376A0C64}" destId="{BCCA015A-F9F8-4F4E-B0A6-D7057715DCB2}" srcOrd="2" destOrd="0" presId="urn:microsoft.com/office/officeart/2008/layout/NameandTitleOrganizationalChart"/>
    <dgm:cxn modelId="{4C7A8471-2E95-4FE1-8693-653916AB07CB}" type="presParOf" srcId="{3C5BFB04-1438-4572-A840-E275516E52F9}" destId="{34E04049-FFEE-42CF-AC38-A930D32807B3}" srcOrd="1" destOrd="0" presId="urn:microsoft.com/office/officeart/2008/layout/NameandTitleOrganizationalChart"/>
    <dgm:cxn modelId="{BD498D13-5255-4EA0-BA1E-E57ABF1F01A0}" type="presParOf" srcId="{34E04049-FFEE-42CF-AC38-A930D32807B3}" destId="{2E07C4CC-6BC1-4EAA-A111-E1B9FCC51CA7}" srcOrd="0" destOrd="0" presId="urn:microsoft.com/office/officeart/2008/layout/NameandTitleOrganizationalChart"/>
    <dgm:cxn modelId="{4C5E821E-AB85-4848-8469-21996BC8FBF0}" type="presParOf" srcId="{34E04049-FFEE-42CF-AC38-A930D32807B3}" destId="{B12EDC55-CA65-4013-80B5-84000DBC520F}" srcOrd="1" destOrd="0" presId="urn:microsoft.com/office/officeart/2008/layout/NameandTitleOrganizationalChart"/>
    <dgm:cxn modelId="{36D64B44-C54F-445D-B416-5A63A67CB06F}" type="presParOf" srcId="{B12EDC55-CA65-4013-80B5-84000DBC520F}" destId="{251B05D8-2416-4175-9A2D-36AAB8CEA24A}" srcOrd="0" destOrd="0" presId="urn:microsoft.com/office/officeart/2008/layout/NameandTitleOrganizationalChart"/>
    <dgm:cxn modelId="{0DC9856F-4B4D-45F4-8F39-2F43DC0D3CC6}" type="presParOf" srcId="{251B05D8-2416-4175-9A2D-36AAB8CEA24A}" destId="{DE3A11D7-BD42-4CBD-B444-8682D575C02E}" srcOrd="0" destOrd="0" presId="urn:microsoft.com/office/officeart/2008/layout/NameandTitleOrganizationalChart"/>
    <dgm:cxn modelId="{5B84D083-DD23-44D0-BE39-8E3A50A00F08}" type="presParOf" srcId="{251B05D8-2416-4175-9A2D-36AAB8CEA24A}" destId="{FC98E708-F52B-4BC7-9EF7-E9A3512CB5D7}" srcOrd="1" destOrd="0" presId="urn:microsoft.com/office/officeart/2008/layout/NameandTitleOrganizationalChart"/>
    <dgm:cxn modelId="{618C33A8-A864-4C14-B848-37C0CE7D286E}" type="presParOf" srcId="{251B05D8-2416-4175-9A2D-36AAB8CEA24A}" destId="{14DE10C2-6198-41E8-AA60-3582B8923768}" srcOrd="2" destOrd="0" presId="urn:microsoft.com/office/officeart/2008/layout/NameandTitleOrganizationalChart"/>
    <dgm:cxn modelId="{65571F30-CD86-44FA-9302-9AA0FCE7BE3F}" type="presParOf" srcId="{B12EDC55-CA65-4013-80B5-84000DBC520F}" destId="{17961BA5-28CA-4D3D-B2C0-AA82CC420D0F}" srcOrd="1" destOrd="0" presId="urn:microsoft.com/office/officeart/2008/layout/NameandTitleOrganizationalChart"/>
    <dgm:cxn modelId="{C6D34E85-74F0-4331-9205-F910CAE6973C}" type="presParOf" srcId="{B12EDC55-CA65-4013-80B5-84000DBC520F}" destId="{5DA8CBC9-80A3-4A36-A8A7-230179E7F3CB}" srcOrd="2" destOrd="0" presId="urn:microsoft.com/office/officeart/2008/layout/NameandTitleOrganizationalChart"/>
    <dgm:cxn modelId="{18D791B9-CFA0-4F41-9EE6-59B9AFAD527E}" type="presParOf" srcId="{34E04049-FFEE-42CF-AC38-A930D32807B3}" destId="{FC9A5687-DCE3-448F-BD3E-E1A56B9BB032}" srcOrd="2" destOrd="0" presId="urn:microsoft.com/office/officeart/2008/layout/NameandTitleOrganizationalChart"/>
    <dgm:cxn modelId="{B494E401-56CA-4C87-B3A1-0E229FFBA88F}" type="presParOf" srcId="{34E04049-FFEE-42CF-AC38-A930D32807B3}" destId="{42946E89-2E56-4E6D-A4AD-98AEFA0C4602}" srcOrd="3" destOrd="0" presId="urn:microsoft.com/office/officeart/2008/layout/NameandTitleOrganizationalChart"/>
    <dgm:cxn modelId="{1719CD94-7198-4B82-B229-D44176A875A4}" type="presParOf" srcId="{42946E89-2E56-4E6D-A4AD-98AEFA0C4602}" destId="{4A5A274C-2901-44C9-A98F-62EDFA8D5103}" srcOrd="0" destOrd="0" presId="urn:microsoft.com/office/officeart/2008/layout/NameandTitleOrganizationalChart"/>
    <dgm:cxn modelId="{ABBD3DC4-28B0-4630-9335-90B167A06BC2}" type="presParOf" srcId="{4A5A274C-2901-44C9-A98F-62EDFA8D5103}" destId="{A5D02B28-DC9D-4901-90DF-8DC250382632}" srcOrd="0" destOrd="0" presId="urn:microsoft.com/office/officeart/2008/layout/NameandTitleOrganizationalChart"/>
    <dgm:cxn modelId="{6C78A76D-F923-4134-8EF6-A2F87BF6E083}" type="presParOf" srcId="{4A5A274C-2901-44C9-A98F-62EDFA8D5103}" destId="{0A2558E1-F93A-4808-B98D-FBC8165339AF}" srcOrd="1" destOrd="0" presId="urn:microsoft.com/office/officeart/2008/layout/NameandTitleOrganizationalChart"/>
    <dgm:cxn modelId="{A9BEC51E-4B76-45E8-89C4-6A5A73917C19}" type="presParOf" srcId="{4A5A274C-2901-44C9-A98F-62EDFA8D5103}" destId="{F644FE18-5877-4EF7-96FA-5554558F042F}" srcOrd="2" destOrd="0" presId="urn:microsoft.com/office/officeart/2008/layout/NameandTitleOrganizationalChart"/>
    <dgm:cxn modelId="{A22A1E20-86E1-482A-BD58-78725EFC6C3F}" type="presParOf" srcId="{42946E89-2E56-4E6D-A4AD-98AEFA0C4602}" destId="{EFF85646-4D10-4002-83C4-D85B3E330465}" srcOrd="1" destOrd="0" presId="urn:microsoft.com/office/officeart/2008/layout/NameandTitleOrganizationalChart"/>
    <dgm:cxn modelId="{8948FE6D-2C1E-4F1B-91DA-789F384941AC}" type="presParOf" srcId="{42946E89-2E56-4E6D-A4AD-98AEFA0C4602}" destId="{D0B78D36-B5CF-41D6-B176-D7923CC4EB9B}" srcOrd="2" destOrd="0" presId="urn:microsoft.com/office/officeart/2008/layout/NameandTitleOrganizationalChart"/>
    <dgm:cxn modelId="{54633B2B-E3D4-4013-AB5C-CE00F9E1D8E2}" type="presParOf" srcId="{34E04049-FFEE-42CF-AC38-A930D32807B3}" destId="{3704DCCC-5FEE-495B-BC5C-70C3627F9B37}" srcOrd="4" destOrd="0" presId="urn:microsoft.com/office/officeart/2008/layout/NameandTitleOrganizationalChart"/>
    <dgm:cxn modelId="{B509C3D4-786C-4743-A25F-BFBACBA3B634}" type="presParOf" srcId="{34E04049-FFEE-42CF-AC38-A930D32807B3}" destId="{D33D798B-52A6-4C95-988B-890272A709FB}" srcOrd="5" destOrd="0" presId="urn:microsoft.com/office/officeart/2008/layout/NameandTitleOrganizationalChart"/>
    <dgm:cxn modelId="{A212344E-23B7-4D34-B2B5-AD4AF52197F1}" type="presParOf" srcId="{D33D798B-52A6-4C95-988B-890272A709FB}" destId="{7D5EBFAF-2DB0-4C97-8B66-75ABA2966FA0}" srcOrd="0" destOrd="0" presId="urn:microsoft.com/office/officeart/2008/layout/NameandTitleOrganizationalChart"/>
    <dgm:cxn modelId="{FB0CB336-E75F-44CA-82ED-B45577A816DF}" type="presParOf" srcId="{7D5EBFAF-2DB0-4C97-8B66-75ABA2966FA0}" destId="{9AEEB078-E720-4BDF-988D-2B1FBEE99E39}" srcOrd="0" destOrd="0" presId="urn:microsoft.com/office/officeart/2008/layout/NameandTitleOrganizationalChart"/>
    <dgm:cxn modelId="{D3E98622-E5AD-44CC-AC9D-E5BB6E914D29}" type="presParOf" srcId="{7D5EBFAF-2DB0-4C97-8B66-75ABA2966FA0}" destId="{09BADC56-77F5-4048-B64C-3D9CDF395BA5}" srcOrd="1" destOrd="0" presId="urn:microsoft.com/office/officeart/2008/layout/NameandTitleOrganizationalChart"/>
    <dgm:cxn modelId="{212DDD56-1B7E-425B-9AA5-82482BF66C33}" type="presParOf" srcId="{7D5EBFAF-2DB0-4C97-8B66-75ABA2966FA0}" destId="{ABCB923F-9EB7-4034-A706-4E9BA174B09E}" srcOrd="2" destOrd="0" presId="urn:microsoft.com/office/officeart/2008/layout/NameandTitleOrganizationalChart"/>
    <dgm:cxn modelId="{2763D533-7BEF-450E-B61D-3DCDBFC48744}" type="presParOf" srcId="{D33D798B-52A6-4C95-988B-890272A709FB}" destId="{E5B39780-35DA-4909-BE8A-42F8DD502E36}" srcOrd="1" destOrd="0" presId="urn:microsoft.com/office/officeart/2008/layout/NameandTitleOrganizationalChart"/>
    <dgm:cxn modelId="{31F75385-7BC2-4639-96D8-0DC373977A79}" type="presParOf" srcId="{D33D798B-52A6-4C95-988B-890272A709FB}" destId="{761A9806-E853-4C6C-88AD-A5DDE833DE62}" srcOrd="2" destOrd="0" presId="urn:microsoft.com/office/officeart/2008/layout/NameandTitleOrganizationalChart"/>
    <dgm:cxn modelId="{0576C7DD-6C63-4D43-9B10-85F455502942}" type="presParOf" srcId="{34E04049-FFEE-42CF-AC38-A930D32807B3}" destId="{E21CFE6F-1335-4450-9843-4C5D0F45032C}" srcOrd="6" destOrd="0" presId="urn:microsoft.com/office/officeart/2008/layout/NameandTitleOrganizationalChart"/>
    <dgm:cxn modelId="{C561244F-D279-4C0C-8813-533E64E263E0}" type="presParOf" srcId="{34E04049-FFEE-42CF-AC38-A930D32807B3}" destId="{57B8835C-BC92-4ACE-BE89-111ECC99F37E}" srcOrd="7" destOrd="0" presId="urn:microsoft.com/office/officeart/2008/layout/NameandTitleOrganizationalChart"/>
    <dgm:cxn modelId="{DEA7EAD8-A615-4A1F-9B52-E5ED7F81DF99}" type="presParOf" srcId="{57B8835C-BC92-4ACE-BE89-111ECC99F37E}" destId="{4870608D-1246-4A1E-90C0-78A490FFF9DC}" srcOrd="0" destOrd="0" presId="urn:microsoft.com/office/officeart/2008/layout/NameandTitleOrganizationalChart"/>
    <dgm:cxn modelId="{1DC9D412-D18E-469E-821F-AC86EDDC5F21}" type="presParOf" srcId="{4870608D-1246-4A1E-90C0-78A490FFF9DC}" destId="{B23ED8BF-3BBB-4FB8-B53B-BF567EDD410E}" srcOrd="0" destOrd="0" presId="urn:microsoft.com/office/officeart/2008/layout/NameandTitleOrganizationalChart"/>
    <dgm:cxn modelId="{2923B111-4B9C-452E-89DD-BD04DB607819}" type="presParOf" srcId="{4870608D-1246-4A1E-90C0-78A490FFF9DC}" destId="{8EEA547F-4265-4340-B54B-64FFBD14ADB7}" srcOrd="1" destOrd="0" presId="urn:microsoft.com/office/officeart/2008/layout/NameandTitleOrganizationalChart"/>
    <dgm:cxn modelId="{631C2FDD-6D88-401F-95DB-9CC389A987EC}" type="presParOf" srcId="{4870608D-1246-4A1E-90C0-78A490FFF9DC}" destId="{2784A536-2907-407D-B360-555B7BE20508}" srcOrd="2" destOrd="0" presId="urn:microsoft.com/office/officeart/2008/layout/NameandTitleOrganizationalChart"/>
    <dgm:cxn modelId="{560ED876-E682-4B49-9CB6-DF1D8513DF7F}" type="presParOf" srcId="{57B8835C-BC92-4ACE-BE89-111ECC99F37E}" destId="{DBE56E88-DFAC-48CF-8A8B-5B488195A3BF}" srcOrd="1" destOrd="0" presId="urn:microsoft.com/office/officeart/2008/layout/NameandTitleOrganizationalChart"/>
    <dgm:cxn modelId="{03388FD2-1D29-49F7-B0BF-F8E9B09D487B}" type="presParOf" srcId="{57B8835C-BC92-4ACE-BE89-111ECC99F37E}" destId="{97047984-DB21-4DAB-BFDE-83F48EFEB7A4}" srcOrd="2" destOrd="0" presId="urn:microsoft.com/office/officeart/2008/layout/NameandTitleOrganizationalChart"/>
    <dgm:cxn modelId="{3571D37C-203C-4CAE-B50C-8D0C9EAC21F5}" type="presParOf" srcId="{3C5BFB04-1438-4572-A840-E275516E52F9}" destId="{26A9697B-B27C-40F9-9C30-B41B2C46B4E4}" srcOrd="2" destOrd="0" presId="urn:microsoft.com/office/officeart/2008/layout/NameandTitleOrganizationalChart"/>
    <dgm:cxn modelId="{5F0239B3-B2FB-43D7-B090-FEA5C2828C41}" type="presParOf" srcId="{62A62021-F0F5-4C42-B524-9EE142EF8B80}" destId="{42803CA1-9098-48CA-8C23-16CBFAECE639}" srcOrd="4" destOrd="0" presId="urn:microsoft.com/office/officeart/2008/layout/NameandTitleOrganizationalChart"/>
    <dgm:cxn modelId="{5C051ED1-0FF8-4CC2-944B-8B489ADA5B0B}" type="presParOf" srcId="{62A62021-F0F5-4C42-B524-9EE142EF8B80}" destId="{06563F5C-F432-40C6-AF33-5FCE6F81E2AE}" srcOrd="5" destOrd="0" presId="urn:microsoft.com/office/officeart/2008/layout/NameandTitleOrganizationalChart"/>
    <dgm:cxn modelId="{0F0CF28E-AA39-4F5F-A79E-0A3E5660AF99}" type="presParOf" srcId="{06563F5C-F432-40C6-AF33-5FCE6F81E2AE}" destId="{AC0E401C-14BC-4D47-A6D9-234ADD1CEF80}" srcOrd="0" destOrd="0" presId="urn:microsoft.com/office/officeart/2008/layout/NameandTitleOrganizationalChart"/>
    <dgm:cxn modelId="{3622B4DA-16EE-48D0-92AF-71F4DC8A8EEE}" type="presParOf" srcId="{AC0E401C-14BC-4D47-A6D9-234ADD1CEF80}" destId="{D4F6F25C-6E82-4101-908E-C91EF6C4BCEA}" srcOrd="0" destOrd="0" presId="urn:microsoft.com/office/officeart/2008/layout/NameandTitleOrganizationalChart"/>
    <dgm:cxn modelId="{414E8C08-01A9-4E3C-B657-D8DA8B6F9C8F}" type="presParOf" srcId="{AC0E401C-14BC-4D47-A6D9-234ADD1CEF80}" destId="{8CEDDBA3-0DAD-4A2E-B7F3-1B18273C6620}" srcOrd="1" destOrd="0" presId="urn:microsoft.com/office/officeart/2008/layout/NameandTitleOrganizationalChart"/>
    <dgm:cxn modelId="{1DC6CC04-A3FB-4B6F-A889-4B7EAFC298E2}" type="presParOf" srcId="{AC0E401C-14BC-4D47-A6D9-234ADD1CEF80}" destId="{28EC76DF-EBB4-4921-842B-24E65B252C44}" srcOrd="2" destOrd="0" presId="urn:microsoft.com/office/officeart/2008/layout/NameandTitleOrganizationalChart"/>
    <dgm:cxn modelId="{5E5C221E-9E73-4F81-818B-74388256CDAD}" type="presParOf" srcId="{06563F5C-F432-40C6-AF33-5FCE6F81E2AE}" destId="{74F5384C-9B29-4AC5-8595-0B12C66CBDE9}" srcOrd="1" destOrd="0" presId="urn:microsoft.com/office/officeart/2008/layout/NameandTitleOrganizationalChart"/>
    <dgm:cxn modelId="{0E1D6AF0-4CFD-49D8-A3F4-7C2E3CEE145A}" type="presParOf" srcId="{74F5384C-9B29-4AC5-8595-0B12C66CBDE9}" destId="{1E72A6AA-2117-44DD-B24B-392768303259}" srcOrd="0" destOrd="0" presId="urn:microsoft.com/office/officeart/2008/layout/NameandTitleOrganizationalChart"/>
    <dgm:cxn modelId="{9E71BE9B-53A8-45DD-AB93-45E630981AA9}" type="presParOf" srcId="{74F5384C-9B29-4AC5-8595-0B12C66CBDE9}" destId="{624CD86E-42A3-4D74-92C8-87B4A6AD7AA5}" srcOrd="1" destOrd="0" presId="urn:microsoft.com/office/officeart/2008/layout/NameandTitleOrganizationalChart"/>
    <dgm:cxn modelId="{D0BE0810-42BE-4A50-8EAE-586D75BF8D62}" type="presParOf" srcId="{624CD86E-42A3-4D74-92C8-87B4A6AD7AA5}" destId="{1BF171DB-1801-4690-8CB2-89E5D569A66A}" srcOrd="0" destOrd="0" presId="urn:microsoft.com/office/officeart/2008/layout/NameandTitleOrganizationalChart"/>
    <dgm:cxn modelId="{5C2895AA-D37F-4751-94BD-A3D6ED19E35D}" type="presParOf" srcId="{1BF171DB-1801-4690-8CB2-89E5D569A66A}" destId="{4CC3139B-1002-4E67-8FB4-D43809EAAE85}" srcOrd="0" destOrd="0" presId="urn:microsoft.com/office/officeart/2008/layout/NameandTitleOrganizationalChart"/>
    <dgm:cxn modelId="{B141D369-8930-4ED4-9763-C3D6D9A70C7B}" type="presParOf" srcId="{1BF171DB-1801-4690-8CB2-89E5D569A66A}" destId="{A548F0B1-6A40-40E1-AA18-947886EBD4B6}" srcOrd="1" destOrd="0" presId="urn:microsoft.com/office/officeart/2008/layout/NameandTitleOrganizationalChart"/>
    <dgm:cxn modelId="{26FB88AC-C8E7-4922-9540-20F9FA6BE577}" type="presParOf" srcId="{1BF171DB-1801-4690-8CB2-89E5D569A66A}" destId="{8124717D-1C02-44B0-9C54-0735CF49B38E}" srcOrd="2" destOrd="0" presId="urn:microsoft.com/office/officeart/2008/layout/NameandTitleOrganizationalChart"/>
    <dgm:cxn modelId="{EAA0B22A-713F-4B89-B0F8-68FAD0E18AA9}" type="presParOf" srcId="{624CD86E-42A3-4D74-92C8-87B4A6AD7AA5}" destId="{F705B1D8-CD08-4627-9326-1A3DF6ACA0B9}" srcOrd="1" destOrd="0" presId="urn:microsoft.com/office/officeart/2008/layout/NameandTitleOrganizationalChart"/>
    <dgm:cxn modelId="{B0AC8124-E54A-42DE-9A7B-678FD1206D64}" type="presParOf" srcId="{624CD86E-42A3-4D74-92C8-87B4A6AD7AA5}" destId="{8FAFF559-D3A2-4926-832D-A87706A068CE}" srcOrd="2" destOrd="0" presId="urn:microsoft.com/office/officeart/2008/layout/NameandTitleOrganizationalChart"/>
    <dgm:cxn modelId="{1D13ABA7-8D85-479F-9951-495FE2166855}" type="presParOf" srcId="{74F5384C-9B29-4AC5-8595-0B12C66CBDE9}" destId="{B7AED874-2C51-464F-9E01-6D33C23C1238}" srcOrd="2" destOrd="0" presId="urn:microsoft.com/office/officeart/2008/layout/NameandTitleOrganizationalChart"/>
    <dgm:cxn modelId="{38EC9A3F-E5D4-49FB-BA39-5BAEE7CE8A09}" type="presParOf" srcId="{74F5384C-9B29-4AC5-8595-0B12C66CBDE9}" destId="{15CBD886-4731-4751-BAC2-8815758EF816}" srcOrd="3" destOrd="0" presId="urn:microsoft.com/office/officeart/2008/layout/NameandTitleOrganizationalChart"/>
    <dgm:cxn modelId="{C9FFF0BC-595A-4FFB-AE10-648AF59FF575}" type="presParOf" srcId="{15CBD886-4731-4751-BAC2-8815758EF816}" destId="{251C8658-7469-4B80-822F-58C4B0F03A39}" srcOrd="0" destOrd="0" presId="urn:microsoft.com/office/officeart/2008/layout/NameandTitleOrganizationalChart"/>
    <dgm:cxn modelId="{D443E39B-4D3D-4647-8FC2-1223B1233F20}" type="presParOf" srcId="{251C8658-7469-4B80-822F-58C4B0F03A39}" destId="{D40AFD45-EAE3-4E15-B1C6-DAC86C47F2B1}" srcOrd="0" destOrd="0" presId="urn:microsoft.com/office/officeart/2008/layout/NameandTitleOrganizationalChart"/>
    <dgm:cxn modelId="{84C3FAAB-18CB-4819-B67F-A5832290D401}" type="presParOf" srcId="{251C8658-7469-4B80-822F-58C4B0F03A39}" destId="{F46E7CC6-83BE-4FF9-AA0A-746229BA7B27}" srcOrd="1" destOrd="0" presId="urn:microsoft.com/office/officeart/2008/layout/NameandTitleOrganizationalChart"/>
    <dgm:cxn modelId="{46BA5536-7ECA-4CD7-815F-0C7A0291EB2A}" type="presParOf" srcId="{251C8658-7469-4B80-822F-58C4B0F03A39}" destId="{83CDF457-CD06-45FC-92E3-244D9629A310}" srcOrd="2" destOrd="0" presId="urn:microsoft.com/office/officeart/2008/layout/NameandTitleOrganizationalChart"/>
    <dgm:cxn modelId="{C180147B-D058-4FDD-8870-BC899390E2D9}" type="presParOf" srcId="{15CBD886-4731-4751-BAC2-8815758EF816}" destId="{61B3029E-F840-4A82-A1EE-B162559F0107}" srcOrd="1" destOrd="0" presId="urn:microsoft.com/office/officeart/2008/layout/NameandTitleOrganizationalChart"/>
    <dgm:cxn modelId="{CB7B365D-8D70-495F-9478-06AAE9AAAE0D}" type="presParOf" srcId="{15CBD886-4731-4751-BAC2-8815758EF816}" destId="{B682BAB3-04AD-4BCE-BE20-6046D86B600F}" srcOrd="2" destOrd="0" presId="urn:microsoft.com/office/officeart/2008/layout/NameandTitleOrganizationalChart"/>
    <dgm:cxn modelId="{392DB9FB-4689-4F96-97DC-CFC2FCA3A68F}" type="presParOf" srcId="{74F5384C-9B29-4AC5-8595-0B12C66CBDE9}" destId="{AB68196E-C133-437E-81BB-3D4747C44D36}" srcOrd="4" destOrd="0" presId="urn:microsoft.com/office/officeart/2008/layout/NameandTitleOrganizationalChart"/>
    <dgm:cxn modelId="{F32F8B36-EEFE-4CF1-90FD-3F38A4470A34}" type="presParOf" srcId="{74F5384C-9B29-4AC5-8595-0B12C66CBDE9}" destId="{AF3E2224-6AB4-45C7-8A3D-440434C48770}" srcOrd="5" destOrd="0" presId="urn:microsoft.com/office/officeart/2008/layout/NameandTitleOrganizationalChart"/>
    <dgm:cxn modelId="{B14BB3F2-A7BB-498F-A71A-EE10D3BB95AD}" type="presParOf" srcId="{AF3E2224-6AB4-45C7-8A3D-440434C48770}" destId="{42EF226F-DE17-41CA-B884-23B52E7A37C0}" srcOrd="0" destOrd="0" presId="urn:microsoft.com/office/officeart/2008/layout/NameandTitleOrganizationalChart"/>
    <dgm:cxn modelId="{DC3E8F62-90D5-4F29-ACCF-691E5AFC658E}" type="presParOf" srcId="{42EF226F-DE17-41CA-B884-23B52E7A37C0}" destId="{0EF78C5B-F336-4727-94A5-3A45849B49D4}" srcOrd="0" destOrd="0" presId="urn:microsoft.com/office/officeart/2008/layout/NameandTitleOrganizationalChart"/>
    <dgm:cxn modelId="{23BC717D-ED30-440F-9834-EC2941A6A3DD}" type="presParOf" srcId="{42EF226F-DE17-41CA-B884-23B52E7A37C0}" destId="{FD2EE169-2DE6-40AD-B462-E563E7206FCE}" srcOrd="1" destOrd="0" presId="urn:microsoft.com/office/officeart/2008/layout/NameandTitleOrganizationalChart"/>
    <dgm:cxn modelId="{33670036-3987-48A1-AC7A-F2EA20B6CBEF}" type="presParOf" srcId="{42EF226F-DE17-41CA-B884-23B52E7A37C0}" destId="{C00FFFFE-3425-47EC-8915-8169099A9570}" srcOrd="2" destOrd="0" presId="urn:microsoft.com/office/officeart/2008/layout/NameandTitleOrganizationalChart"/>
    <dgm:cxn modelId="{6939F44F-353C-4A2B-87B3-2E4B68DB9803}" type="presParOf" srcId="{AF3E2224-6AB4-45C7-8A3D-440434C48770}" destId="{B486ACC8-28F8-4DCD-BE18-1B9BBB343EE1}" srcOrd="1" destOrd="0" presId="urn:microsoft.com/office/officeart/2008/layout/NameandTitleOrganizationalChart"/>
    <dgm:cxn modelId="{6EFC00B6-E762-4D9F-A748-A5449A281FE8}" type="presParOf" srcId="{AF3E2224-6AB4-45C7-8A3D-440434C48770}" destId="{033E9A04-E4C2-40D4-8A22-86CF7BED5014}" srcOrd="2" destOrd="0" presId="urn:microsoft.com/office/officeart/2008/layout/NameandTitleOrganizationalChart"/>
    <dgm:cxn modelId="{634B81CC-852F-471A-9CF5-8AEE17D892B2}" type="presParOf" srcId="{74F5384C-9B29-4AC5-8595-0B12C66CBDE9}" destId="{D52C210C-3ABB-4E29-A2F1-AE59AA95D4E5}" srcOrd="6" destOrd="0" presId="urn:microsoft.com/office/officeart/2008/layout/NameandTitleOrganizationalChart"/>
    <dgm:cxn modelId="{96FABDC8-47EC-4C16-A9A1-9BE87AF6CC40}" type="presParOf" srcId="{74F5384C-9B29-4AC5-8595-0B12C66CBDE9}" destId="{C2BAAA72-2052-45FB-9DAF-4F4FFC787AE3}" srcOrd="7" destOrd="0" presId="urn:microsoft.com/office/officeart/2008/layout/NameandTitleOrganizationalChart"/>
    <dgm:cxn modelId="{044702E6-8A2E-4A02-B970-C4B49438C823}" type="presParOf" srcId="{C2BAAA72-2052-45FB-9DAF-4F4FFC787AE3}" destId="{C85C19DB-5A43-40A4-969F-058A3DF56931}" srcOrd="0" destOrd="0" presId="urn:microsoft.com/office/officeart/2008/layout/NameandTitleOrganizationalChart"/>
    <dgm:cxn modelId="{98853D24-57D5-4691-A0E6-28D89CF97CD7}" type="presParOf" srcId="{C85C19DB-5A43-40A4-969F-058A3DF56931}" destId="{726B1563-5553-45EE-971B-776B07D7D1E6}" srcOrd="0" destOrd="0" presId="urn:microsoft.com/office/officeart/2008/layout/NameandTitleOrganizationalChart"/>
    <dgm:cxn modelId="{8DCC7B18-8739-4C2D-8400-DE72436D188D}" type="presParOf" srcId="{C85C19DB-5A43-40A4-969F-058A3DF56931}" destId="{39CE7A42-30E7-449B-9BBF-9F030C3D677C}" srcOrd="1" destOrd="0" presId="urn:microsoft.com/office/officeart/2008/layout/NameandTitleOrganizationalChart"/>
    <dgm:cxn modelId="{AC5390BD-4A20-4CEE-9687-DF12E336118C}" type="presParOf" srcId="{C85C19DB-5A43-40A4-969F-058A3DF56931}" destId="{5D07B602-57F7-4755-BD44-7F3094EC9B0F}" srcOrd="2" destOrd="0" presId="urn:microsoft.com/office/officeart/2008/layout/NameandTitleOrganizationalChart"/>
    <dgm:cxn modelId="{F27FD4E2-CBEB-4E49-A4B2-259DA957BCBD}" type="presParOf" srcId="{C2BAAA72-2052-45FB-9DAF-4F4FFC787AE3}" destId="{A9F66033-F887-43D4-8AED-EBF71A474D86}" srcOrd="1" destOrd="0" presId="urn:microsoft.com/office/officeart/2008/layout/NameandTitleOrganizationalChart"/>
    <dgm:cxn modelId="{338B4FB2-2A8D-49AD-A21A-7BC76BDB52EC}" type="presParOf" srcId="{C2BAAA72-2052-45FB-9DAF-4F4FFC787AE3}" destId="{AE2D12DE-95B8-4BC1-AD75-9D3EBE97662B}" srcOrd="2" destOrd="0" presId="urn:microsoft.com/office/officeart/2008/layout/NameandTitleOrganizationalChart"/>
    <dgm:cxn modelId="{009645A3-EA09-41E1-82D8-BCCFD4CABA29}" type="presParOf" srcId="{74F5384C-9B29-4AC5-8595-0B12C66CBDE9}" destId="{396279D5-AAE7-40C2-9A9A-D12DF57987C1}" srcOrd="8" destOrd="0" presId="urn:microsoft.com/office/officeart/2008/layout/NameandTitleOrganizationalChart"/>
    <dgm:cxn modelId="{3D9433A9-083B-4F2E-BD2C-2EE12646D43F}" type="presParOf" srcId="{74F5384C-9B29-4AC5-8595-0B12C66CBDE9}" destId="{C6396088-216C-41E0-8D89-F662BE841B16}" srcOrd="9" destOrd="0" presId="urn:microsoft.com/office/officeart/2008/layout/NameandTitleOrganizationalChart"/>
    <dgm:cxn modelId="{227EDFBF-B309-4F75-96D6-5960EEA525B7}" type="presParOf" srcId="{C6396088-216C-41E0-8D89-F662BE841B16}" destId="{36761FAA-2366-4963-A40C-335C4ADF2346}" srcOrd="0" destOrd="0" presId="urn:microsoft.com/office/officeart/2008/layout/NameandTitleOrganizationalChart"/>
    <dgm:cxn modelId="{3536619B-16D1-473A-B102-BB8D5CCCAAE9}" type="presParOf" srcId="{36761FAA-2366-4963-A40C-335C4ADF2346}" destId="{9F9888A0-322C-40D0-B0D0-C4DE718D9E02}" srcOrd="0" destOrd="0" presId="urn:microsoft.com/office/officeart/2008/layout/NameandTitleOrganizationalChart"/>
    <dgm:cxn modelId="{F54BD51E-F140-4E36-92B8-BA2236CBD377}" type="presParOf" srcId="{36761FAA-2366-4963-A40C-335C4ADF2346}" destId="{18F0D33B-8B6E-493C-A639-17B94B963C98}" srcOrd="1" destOrd="0" presId="urn:microsoft.com/office/officeart/2008/layout/NameandTitleOrganizationalChart"/>
    <dgm:cxn modelId="{38332965-BFEA-45DB-913B-1520D1B09D82}" type="presParOf" srcId="{36761FAA-2366-4963-A40C-335C4ADF2346}" destId="{8F5C3E93-555F-44BE-9404-1A5CBAA6910E}" srcOrd="2" destOrd="0" presId="urn:microsoft.com/office/officeart/2008/layout/NameandTitleOrganizationalChart"/>
    <dgm:cxn modelId="{C08051A0-E040-4C96-97DB-FD95445C59F0}" type="presParOf" srcId="{C6396088-216C-41E0-8D89-F662BE841B16}" destId="{DF2D5D05-74EC-46C2-9F12-E5C3D12C8531}" srcOrd="1" destOrd="0" presId="urn:microsoft.com/office/officeart/2008/layout/NameandTitleOrganizationalChart"/>
    <dgm:cxn modelId="{F9C2D5F6-9216-4E4C-BC6D-9F341EC6F26C}" type="presParOf" srcId="{C6396088-216C-41E0-8D89-F662BE841B16}" destId="{3306CF7E-8265-457B-9787-973170B8E35E}" srcOrd="2" destOrd="0" presId="urn:microsoft.com/office/officeart/2008/layout/NameandTitleOrganizationalChart"/>
    <dgm:cxn modelId="{5F3AC470-AF53-4FF0-A156-55B59E5F1EA6}" type="presParOf" srcId="{74F5384C-9B29-4AC5-8595-0B12C66CBDE9}" destId="{846134A3-C35B-408F-91A3-36C7D022AB07}" srcOrd="10" destOrd="0" presId="urn:microsoft.com/office/officeart/2008/layout/NameandTitleOrganizationalChart"/>
    <dgm:cxn modelId="{1B66A6C9-C3D3-4DEC-8227-40F05DBAFED3}" type="presParOf" srcId="{74F5384C-9B29-4AC5-8595-0B12C66CBDE9}" destId="{F8F8E267-1DE1-4B23-B7B9-4A0C6097C8DB}" srcOrd="11" destOrd="0" presId="urn:microsoft.com/office/officeart/2008/layout/NameandTitleOrganizationalChart"/>
    <dgm:cxn modelId="{AAC73287-0F91-415E-8BE2-B166BEDBE235}" type="presParOf" srcId="{F8F8E267-1DE1-4B23-B7B9-4A0C6097C8DB}" destId="{F0546955-9A79-4306-900A-77E4DDBB8DFB}" srcOrd="0" destOrd="0" presId="urn:microsoft.com/office/officeart/2008/layout/NameandTitleOrganizationalChart"/>
    <dgm:cxn modelId="{ABDB9CA1-3999-41FB-A1F4-5BDF60BB174D}" type="presParOf" srcId="{F0546955-9A79-4306-900A-77E4DDBB8DFB}" destId="{5F9078D2-D58C-441D-906F-1CBB6F7358BA}" srcOrd="0" destOrd="0" presId="urn:microsoft.com/office/officeart/2008/layout/NameandTitleOrganizationalChart"/>
    <dgm:cxn modelId="{BA9E577C-D69C-4069-A1EA-3DA250D06138}" type="presParOf" srcId="{F0546955-9A79-4306-900A-77E4DDBB8DFB}" destId="{8F733E0E-BA51-4DD9-A5B9-16FAF10F9A3B}" srcOrd="1" destOrd="0" presId="urn:microsoft.com/office/officeart/2008/layout/NameandTitleOrganizationalChart"/>
    <dgm:cxn modelId="{9658DAAD-AFB8-4F9C-9CC2-5AC5C57D1C37}" type="presParOf" srcId="{F0546955-9A79-4306-900A-77E4DDBB8DFB}" destId="{6641741B-37C2-4238-BAB8-8705467D7928}" srcOrd="2" destOrd="0" presId="urn:microsoft.com/office/officeart/2008/layout/NameandTitleOrganizationalChart"/>
    <dgm:cxn modelId="{F71ED3C9-40EE-48BC-8A33-48EF9A63F863}" type="presParOf" srcId="{F8F8E267-1DE1-4B23-B7B9-4A0C6097C8DB}" destId="{5A17ABBD-9871-42D4-BBE6-ABAD6C311217}" srcOrd="1" destOrd="0" presId="urn:microsoft.com/office/officeart/2008/layout/NameandTitleOrganizationalChart"/>
    <dgm:cxn modelId="{1853CF08-1566-426E-A0B2-8FA9E54AB768}" type="presParOf" srcId="{F8F8E267-1DE1-4B23-B7B9-4A0C6097C8DB}" destId="{AC557813-061F-4CD8-8977-C209A3E1F3FD}" srcOrd="2" destOrd="0" presId="urn:microsoft.com/office/officeart/2008/layout/NameandTitleOrganizationalChart"/>
    <dgm:cxn modelId="{F257D18D-B6D4-403C-B724-026796C5D02D}" type="presParOf" srcId="{06563F5C-F432-40C6-AF33-5FCE6F81E2AE}" destId="{96A9BEF9-88F5-4B9F-AECA-7EC63AC24B99}" srcOrd="2" destOrd="0" presId="urn:microsoft.com/office/officeart/2008/layout/NameandTitleOrganizationalChart"/>
    <dgm:cxn modelId="{9AFD15D7-B8E8-441F-A74D-E5F7110F354D}" type="presParOf" srcId="{62A62021-F0F5-4C42-B524-9EE142EF8B80}" destId="{3F1BF8CE-F098-4E44-A647-2D4140B51536}" srcOrd="6" destOrd="0" presId="urn:microsoft.com/office/officeart/2008/layout/NameandTitleOrganizationalChart"/>
    <dgm:cxn modelId="{37E6ACE6-C754-4B92-9A28-351AFEE1644D}" type="presParOf" srcId="{62A62021-F0F5-4C42-B524-9EE142EF8B80}" destId="{A65800BF-66D5-4504-BA9D-581B7159E48C}" srcOrd="7" destOrd="0" presId="urn:microsoft.com/office/officeart/2008/layout/NameandTitleOrganizationalChart"/>
    <dgm:cxn modelId="{5602F850-E274-4E35-8726-E86968F0ADE1}" type="presParOf" srcId="{A65800BF-66D5-4504-BA9D-581B7159E48C}" destId="{E5F523B9-1BE4-4843-ADFB-6337BF4098EC}" srcOrd="0" destOrd="0" presId="urn:microsoft.com/office/officeart/2008/layout/NameandTitleOrganizationalChart"/>
    <dgm:cxn modelId="{97F3171D-6281-4B0B-919F-520D61156C08}" type="presParOf" srcId="{E5F523B9-1BE4-4843-ADFB-6337BF4098EC}" destId="{128EA617-8E96-480C-9BA4-0193DBA5F425}" srcOrd="0" destOrd="0" presId="urn:microsoft.com/office/officeart/2008/layout/NameandTitleOrganizationalChart"/>
    <dgm:cxn modelId="{D2FE541B-6723-47F4-927F-828C50D450BC}" type="presParOf" srcId="{E5F523B9-1BE4-4843-ADFB-6337BF4098EC}" destId="{80284D1D-A4B6-443B-89E1-B1D8C24A222F}" srcOrd="1" destOrd="0" presId="urn:microsoft.com/office/officeart/2008/layout/NameandTitleOrganizationalChart"/>
    <dgm:cxn modelId="{86C286F3-55E1-4EE7-807A-FBB662AFED90}" type="presParOf" srcId="{E5F523B9-1BE4-4843-ADFB-6337BF4098EC}" destId="{30D6E656-8512-4173-B7A9-1DFE585C9764}" srcOrd="2" destOrd="0" presId="urn:microsoft.com/office/officeart/2008/layout/NameandTitleOrganizationalChart"/>
    <dgm:cxn modelId="{E623076B-08BB-4C53-9ED2-A0B3BE15110B}" type="presParOf" srcId="{A65800BF-66D5-4504-BA9D-581B7159E48C}" destId="{AADA6264-FF38-4D10-82A8-ADC88D7E2620}" srcOrd="1" destOrd="0" presId="urn:microsoft.com/office/officeart/2008/layout/NameandTitleOrganizationalChart"/>
    <dgm:cxn modelId="{0D5A2951-D4FC-402F-A4C6-11036E376313}" type="presParOf" srcId="{AADA6264-FF38-4D10-82A8-ADC88D7E2620}" destId="{0497EAAC-2327-49CE-A3AF-DB4BC375C190}" srcOrd="0" destOrd="0" presId="urn:microsoft.com/office/officeart/2008/layout/NameandTitleOrganizationalChart"/>
    <dgm:cxn modelId="{9F68DF41-8312-4EE5-B0E8-A0E77CC17AA8}" type="presParOf" srcId="{AADA6264-FF38-4D10-82A8-ADC88D7E2620}" destId="{5B2229F7-3050-4FBA-959C-C5F6FDE99AA3}" srcOrd="1" destOrd="0" presId="urn:microsoft.com/office/officeart/2008/layout/NameandTitleOrganizationalChart"/>
    <dgm:cxn modelId="{DB175974-3CA6-4FD4-A68D-ECFF86E9BAD2}" type="presParOf" srcId="{5B2229F7-3050-4FBA-959C-C5F6FDE99AA3}" destId="{86876378-F8EE-4236-835B-147532397ABD}" srcOrd="0" destOrd="0" presId="urn:microsoft.com/office/officeart/2008/layout/NameandTitleOrganizationalChart"/>
    <dgm:cxn modelId="{B1CCDC3D-E831-463C-9165-B6F7819DB5A2}" type="presParOf" srcId="{86876378-F8EE-4236-835B-147532397ABD}" destId="{49E19F11-A735-4391-A2C6-675BF0DA4E99}" srcOrd="0" destOrd="0" presId="urn:microsoft.com/office/officeart/2008/layout/NameandTitleOrganizationalChart"/>
    <dgm:cxn modelId="{D9AED31F-E266-4509-B659-3BF0B47C3EE2}" type="presParOf" srcId="{86876378-F8EE-4236-835B-147532397ABD}" destId="{89F3438B-8899-4AB9-93F5-1FEA06BF6BC4}" srcOrd="1" destOrd="0" presId="urn:microsoft.com/office/officeart/2008/layout/NameandTitleOrganizationalChart"/>
    <dgm:cxn modelId="{7D9A825B-3561-41B0-8A4A-4A80F4BE8AE1}" type="presParOf" srcId="{86876378-F8EE-4236-835B-147532397ABD}" destId="{A9BB110D-AD05-4C33-9DFD-C949A239B80A}" srcOrd="2" destOrd="0" presId="urn:microsoft.com/office/officeart/2008/layout/NameandTitleOrganizationalChart"/>
    <dgm:cxn modelId="{CD95586E-3254-48E2-9BDF-D150376A6874}" type="presParOf" srcId="{5B2229F7-3050-4FBA-959C-C5F6FDE99AA3}" destId="{CCD13BBF-0909-43B6-86A5-56643E8EC3FC}" srcOrd="1" destOrd="0" presId="urn:microsoft.com/office/officeart/2008/layout/NameandTitleOrganizationalChart"/>
    <dgm:cxn modelId="{F6B289EA-7700-471D-A001-AF1F37BF014E}" type="presParOf" srcId="{5B2229F7-3050-4FBA-959C-C5F6FDE99AA3}" destId="{0CC2F728-0717-4769-A7B6-C21AC6002C24}" srcOrd="2" destOrd="0" presId="urn:microsoft.com/office/officeart/2008/layout/NameandTitleOrganizationalChart"/>
    <dgm:cxn modelId="{2F8F65AF-AE5F-410D-AB19-E4AF64035F71}" type="presParOf" srcId="{AADA6264-FF38-4D10-82A8-ADC88D7E2620}" destId="{6A43D991-4688-4161-9325-8C2C9424648D}" srcOrd="2" destOrd="0" presId="urn:microsoft.com/office/officeart/2008/layout/NameandTitleOrganizationalChart"/>
    <dgm:cxn modelId="{FF522DF7-CA15-4591-B184-5B53FE37F0CC}" type="presParOf" srcId="{AADA6264-FF38-4D10-82A8-ADC88D7E2620}" destId="{F9AC92C3-D025-4585-9075-BA79E56D56AA}" srcOrd="3" destOrd="0" presId="urn:microsoft.com/office/officeart/2008/layout/NameandTitleOrganizationalChart"/>
    <dgm:cxn modelId="{0F86680E-FCA6-4996-93EE-367B518D6564}" type="presParOf" srcId="{F9AC92C3-D025-4585-9075-BA79E56D56AA}" destId="{C1762065-04D4-4E97-AEEC-797ED90D30C4}" srcOrd="0" destOrd="0" presId="urn:microsoft.com/office/officeart/2008/layout/NameandTitleOrganizationalChart"/>
    <dgm:cxn modelId="{7A3F0F11-1BD2-4425-93ED-CA359BE60B10}" type="presParOf" srcId="{C1762065-04D4-4E97-AEEC-797ED90D30C4}" destId="{1841319F-9E3B-4664-8F30-9CB34BBA791B}" srcOrd="0" destOrd="0" presId="urn:microsoft.com/office/officeart/2008/layout/NameandTitleOrganizationalChart"/>
    <dgm:cxn modelId="{D6B43E01-8D5B-4915-A483-EA3D4DF9723A}" type="presParOf" srcId="{C1762065-04D4-4E97-AEEC-797ED90D30C4}" destId="{B1A590AD-7EEB-4724-B497-6C97E346D0AB}" srcOrd="1" destOrd="0" presId="urn:microsoft.com/office/officeart/2008/layout/NameandTitleOrganizationalChart"/>
    <dgm:cxn modelId="{D80F19A7-20B1-4DBE-8EDF-9125EE005D4E}" type="presParOf" srcId="{C1762065-04D4-4E97-AEEC-797ED90D30C4}" destId="{F0A17121-BA98-41A1-A270-3BA52B699392}" srcOrd="2" destOrd="0" presId="urn:microsoft.com/office/officeart/2008/layout/NameandTitleOrganizationalChart"/>
    <dgm:cxn modelId="{D170C865-E839-4522-B8D8-2D81A40530A3}" type="presParOf" srcId="{F9AC92C3-D025-4585-9075-BA79E56D56AA}" destId="{2AFF026A-F7B1-44B9-B370-E1BA458678DB}" srcOrd="1" destOrd="0" presId="urn:microsoft.com/office/officeart/2008/layout/NameandTitleOrganizationalChart"/>
    <dgm:cxn modelId="{13DCDDAD-7C27-452A-99A8-C684E6CF4845}" type="presParOf" srcId="{F9AC92C3-D025-4585-9075-BA79E56D56AA}" destId="{64627A2D-6090-4A10-B567-60FC2D676810}" srcOrd="2" destOrd="0" presId="urn:microsoft.com/office/officeart/2008/layout/NameandTitleOrganizationalChart"/>
    <dgm:cxn modelId="{77571D48-0CE2-49EB-817F-71FAAB40581F}" type="presParOf" srcId="{AADA6264-FF38-4D10-82A8-ADC88D7E2620}" destId="{443C2089-69F3-47C7-A432-F6CFE823AD0E}" srcOrd="4" destOrd="0" presId="urn:microsoft.com/office/officeart/2008/layout/NameandTitleOrganizationalChart"/>
    <dgm:cxn modelId="{0BD2F0E3-C8EA-414A-9A72-1E5446B40CD9}" type="presParOf" srcId="{AADA6264-FF38-4D10-82A8-ADC88D7E2620}" destId="{AB6EFADA-9F6E-4F9D-9CF6-CA0BDF233A33}" srcOrd="5" destOrd="0" presId="urn:microsoft.com/office/officeart/2008/layout/NameandTitleOrganizationalChart"/>
    <dgm:cxn modelId="{E7F3F9A3-FC9A-4A65-AE79-16FA20D77B86}" type="presParOf" srcId="{AB6EFADA-9F6E-4F9D-9CF6-CA0BDF233A33}" destId="{AB965948-0B1E-420B-95CD-D779A41CA38F}" srcOrd="0" destOrd="0" presId="urn:microsoft.com/office/officeart/2008/layout/NameandTitleOrganizationalChart"/>
    <dgm:cxn modelId="{B6E28A69-1191-451A-92B2-97BCA1E647DC}" type="presParOf" srcId="{AB965948-0B1E-420B-95CD-D779A41CA38F}" destId="{606725A7-B754-4CA5-8CE5-61107F58B042}" srcOrd="0" destOrd="0" presId="urn:microsoft.com/office/officeart/2008/layout/NameandTitleOrganizationalChart"/>
    <dgm:cxn modelId="{D775BB3F-ADE3-4FEA-B905-A36464DF411F}" type="presParOf" srcId="{AB965948-0B1E-420B-95CD-D779A41CA38F}" destId="{DA553E15-31FF-4D3B-98A9-04D58ED3B52F}" srcOrd="1" destOrd="0" presId="urn:microsoft.com/office/officeart/2008/layout/NameandTitleOrganizationalChart"/>
    <dgm:cxn modelId="{05B1617C-CF33-41CF-872C-A810710233B6}" type="presParOf" srcId="{AB965948-0B1E-420B-95CD-D779A41CA38F}" destId="{D8684983-E756-4701-A373-47D68E66FA3C}" srcOrd="2" destOrd="0" presId="urn:microsoft.com/office/officeart/2008/layout/NameandTitleOrganizationalChart"/>
    <dgm:cxn modelId="{9D47C72E-D580-4884-9B73-656C320AE4F6}" type="presParOf" srcId="{AB6EFADA-9F6E-4F9D-9CF6-CA0BDF233A33}" destId="{340D6184-BB20-47DB-B8DC-348A0A6EEAEB}" srcOrd="1" destOrd="0" presId="urn:microsoft.com/office/officeart/2008/layout/NameandTitleOrganizationalChart"/>
    <dgm:cxn modelId="{B9AEC008-8995-499B-B380-9A97964344D0}" type="presParOf" srcId="{AB6EFADA-9F6E-4F9D-9CF6-CA0BDF233A33}" destId="{40EDBA5E-86B7-4615-941A-A027F51AAEFA}" srcOrd="2" destOrd="0" presId="urn:microsoft.com/office/officeart/2008/layout/NameandTitleOrganizationalChart"/>
    <dgm:cxn modelId="{FE5C27AE-8B50-48DE-AB8A-5A3ACD05322E}" type="presParOf" srcId="{AADA6264-FF38-4D10-82A8-ADC88D7E2620}" destId="{A001CD39-2ED4-4B99-807D-3A62665EA9AC}" srcOrd="6" destOrd="0" presId="urn:microsoft.com/office/officeart/2008/layout/NameandTitleOrganizationalChart"/>
    <dgm:cxn modelId="{41328D57-F965-4E0D-B9D8-9208182D6EAC}" type="presParOf" srcId="{AADA6264-FF38-4D10-82A8-ADC88D7E2620}" destId="{CFE356D0-184A-4FFE-A2AC-20A648B63526}" srcOrd="7" destOrd="0" presId="urn:microsoft.com/office/officeart/2008/layout/NameandTitleOrganizationalChart"/>
    <dgm:cxn modelId="{82578275-19DB-4F5C-8FD9-27CA3997157A}" type="presParOf" srcId="{CFE356D0-184A-4FFE-A2AC-20A648B63526}" destId="{F10098CB-A136-4032-9386-6AAE8DA834E1}" srcOrd="0" destOrd="0" presId="urn:microsoft.com/office/officeart/2008/layout/NameandTitleOrganizationalChart"/>
    <dgm:cxn modelId="{B40EE75E-BA9E-4FC5-AA9B-9065F98D2D70}" type="presParOf" srcId="{F10098CB-A136-4032-9386-6AAE8DA834E1}" destId="{053B40D3-C637-45D0-B44C-C2E2614ECFBD}" srcOrd="0" destOrd="0" presId="urn:microsoft.com/office/officeart/2008/layout/NameandTitleOrganizationalChart"/>
    <dgm:cxn modelId="{D56786F2-13B9-4D89-897E-7FEEA23B26CB}" type="presParOf" srcId="{F10098CB-A136-4032-9386-6AAE8DA834E1}" destId="{97B06B53-C64E-4D31-A346-6A400FD94F6F}" srcOrd="1" destOrd="0" presId="urn:microsoft.com/office/officeart/2008/layout/NameandTitleOrganizationalChart"/>
    <dgm:cxn modelId="{E11DDBE1-C92F-4330-B27D-4E00D8842745}" type="presParOf" srcId="{F10098CB-A136-4032-9386-6AAE8DA834E1}" destId="{49C3A884-0371-4381-BAEC-703B38132C53}" srcOrd="2" destOrd="0" presId="urn:microsoft.com/office/officeart/2008/layout/NameandTitleOrganizationalChart"/>
    <dgm:cxn modelId="{F7058A7C-723C-4EB9-A47A-5399314D272A}" type="presParOf" srcId="{CFE356D0-184A-4FFE-A2AC-20A648B63526}" destId="{C1A45B6B-1C3E-4904-BFDF-656B2D9E1795}" srcOrd="1" destOrd="0" presId="urn:microsoft.com/office/officeart/2008/layout/NameandTitleOrganizationalChart"/>
    <dgm:cxn modelId="{E46BBF7B-40B4-498F-A5B1-8DFC1DF64820}" type="presParOf" srcId="{CFE356D0-184A-4FFE-A2AC-20A648B63526}" destId="{3B8E53B6-81A6-4C8C-ABF6-7C9F198570D1}" srcOrd="2" destOrd="0" presId="urn:microsoft.com/office/officeart/2008/layout/NameandTitleOrganizationalChart"/>
    <dgm:cxn modelId="{4DD3AAA2-300F-4B4C-B438-A60A5C745B60}" type="presParOf" srcId="{AADA6264-FF38-4D10-82A8-ADC88D7E2620}" destId="{FB171BC7-D2A4-4875-8602-6B811C561D1E}" srcOrd="8" destOrd="0" presId="urn:microsoft.com/office/officeart/2008/layout/NameandTitleOrganizationalChart"/>
    <dgm:cxn modelId="{AA20DF93-2E09-4819-BF6F-9D766D085170}" type="presParOf" srcId="{AADA6264-FF38-4D10-82A8-ADC88D7E2620}" destId="{9AF1E1AB-E540-4285-A274-4F202705112B}" srcOrd="9" destOrd="0" presId="urn:microsoft.com/office/officeart/2008/layout/NameandTitleOrganizationalChart"/>
    <dgm:cxn modelId="{BCC325C8-0192-4F77-BA2A-D67592CD4C92}" type="presParOf" srcId="{9AF1E1AB-E540-4285-A274-4F202705112B}" destId="{A927C448-D62D-4DD7-8B06-C500F8022415}" srcOrd="0" destOrd="0" presId="urn:microsoft.com/office/officeart/2008/layout/NameandTitleOrganizationalChart"/>
    <dgm:cxn modelId="{C8F78C27-8F49-41E3-A152-E5583CEF2844}" type="presParOf" srcId="{A927C448-D62D-4DD7-8B06-C500F8022415}" destId="{9888EABF-FEA5-4340-9A78-3A0E268F8247}" srcOrd="0" destOrd="0" presId="urn:microsoft.com/office/officeart/2008/layout/NameandTitleOrganizationalChart"/>
    <dgm:cxn modelId="{341F4BF2-FB32-447A-B00F-245ACD3F0FC4}" type="presParOf" srcId="{A927C448-D62D-4DD7-8B06-C500F8022415}" destId="{7266668B-01CB-4902-979D-CC628F7F5099}" srcOrd="1" destOrd="0" presId="urn:microsoft.com/office/officeart/2008/layout/NameandTitleOrganizationalChart"/>
    <dgm:cxn modelId="{124A6CD9-19ED-4126-ABAA-6ABA54EEAFF1}" type="presParOf" srcId="{A927C448-D62D-4DD7-8B06-C500F8022415}" destId="{3A51F82F-BC4D-4BA4-B7C5-2E66BFBA60E5}" srcOrd="2" destOrd="0" presId="urn:microsoft.com/office/officeart/2008/layout/NameandTitleOrganizationalChart"/>
    <dgm:cxn modelId="{1BE7FD66-393B-413C-AA0B-63015864595A}" type="presParOf" srcId="{9AF1E1AB-E540-4285-A274-4F202705112B}" destId="{99C7F104-8AF3-44DB-B2E5-EFD5B075A6AD}" srcOrd="1" destOrd="0" presId="urn:microsoft.com/office/officeart/2008/layout/NameandTitleOrganizationalChart"/>
    <dgm:cxn modelId="{28AA3637-CA49-4391-BD80-B9D7B9B0AD72}" type="presParOf" srcId="{9AF1E1AB-E540-4285-A274-4F202705112B}" destId="{1B40C6DF-A34E-4720-B5B6-7F5EBB3D8E31}" srcOrd="2" destOrd="0" presId="urn:microsoft.com/office/officeart/2008/layout/NameandTitleOrganizationalChart"/>
    <dgm:cxn modelId="{714AEEFC-2C31-4D9A-9C5F-352D0BE4D7D3}" type="presParOf" srcId="{A65800BF-66D5-4504-BA9D-581B7159E48C}" destId="{E8468721-D29C-476D-8C44-8582A220E547}" srcOrd="2" destOrd="0" presId="urn:microsoft.com/office/officeart/2008/layout/NameandTitleOrganizationalChart"/>
    <dgm:cxn modelId="{71B98FAB-789A-4627-BE69-23C98ABFB34D}" type="presParOf" srcId="{CA261C7F-F258-49AE-8AF4-699F9337CB4B}" destId="{8CBE1655-29D8-4599-8531-B5F879650276}" srcOrd="2" destOrd="0" presId="urn:microsoft.com/office/officeart/2008/layout/NameandTitleOrganizationalChart"/>
    <dgm:cxn modelId="{63389961-4412-43DB-A393-78F437568D64}" type="presParOf" srcId="{8CBE1655-29D8-4599-8531-B5F879650276}" destId="{065E00CF-7341-4334-9CFE-DAFC0C5600BB}" srcOrd="0" destOrd="0" presId="urn:microsoft.com/office/officeart/2008/layout/NameandTitleOrganizationalChart"/>
    <dgm:cxn modelId="{0E6ACA91-D3CE-46FB-96D3-5004DD2F17D6}" type="presParOf" srcId="{8CBE1655-29D8-4599-8531-B5F879650276}" destId="{7F159793-03AE-4AC2-BD3A-0B2CEF74F9AC}" srcOrd="1" destOrd="0" presId="urn:microsoft.com/office/officeart/2008/layout/NameandTitleOrganizationalChart"/>
    <dgm:cxn modelId="{3B85EBA7-39F1-41F8-B0F9-D26DD81C1F85}" type="presParOf" srcId="{7F159793-03AE-4AC2-BD3A-0B2CEF74F9AC}" destId="{6316DD66-CD0B-4E08-A04F-841FE98D4DDE}" srcOrd="0" destOrd="0" presId="urn:microsoft.com/office/officeart/2008/layout/NameandTitleOrganizationalChart"/>
    <dgm:cxn modelId="{3D44314F-A094-4E8D-8703-55B4DAE4E7BD}" type="presParOf" srcId="{6316DD66-CD0B-4E08-A04F-841FE98D4DDE}" destId="{33353FC9-1055-4DEC-9214-208359CAEA1C}" srcOrd="0" destOrd="0" presId="urn:microsoft.com/office/officeart/2008/layout/NameandTitleOrganizationalChart"/>
    <dgm:cxn modelId="{C49694D6-1EC4-4ED4-B934-351C38325D1E}" type="presParOf" srcId="{6316DD66-CD0B-4E08-A04F-841FE98D4DDE}" destId="{557EB36F-22E3-4C05-84FD-40BA4391D4F6}" srcOrd="1" destOrd="0" presId="urn:microsoft.com/office/officeart/2008/layout/NameandTitleOrganizationalChart"/>
    <dgm:cxn modelId="{08BC149C-AC9C-4954-9639-47A1A1314EB5}" type="presParOf" srcId="{6316DD66-CD0B-4E08-A04F-841FE98D4DDE}" destId="{28F4D589-7565-4D35-8C84-E363CC3D4B3F}" srcOrd="2" destOrd="0" presId="urn:microsoft.com/office/officeart/2008/layout/NameandTitleOrganizationalChart"/>
    <dgm:cxn modelId="{35161064-4911-4B81-B974-0620EAE2310E}" type="presParOf" srcId="{7F159793-03AE-4AC2-BD3A-0B2CEF74F9AC}" destId="{B97CDB05-C9E6-4673-82C3-8304ADF8F010}" srcOrd="1" destOrd="0" presId="urn:microsoft.com/office/officeart/2008/layout/NameandTitleOrganizationalChart"/>
    <dgm:cxn modelId="{3677F640-17D4-4900-B371-122DF0635EBA}" type="presParOf" srcId="{7F159793-03AE-4AC2-BD3A-0B2CEF74F9AC}" destId="{C2505743-32BA-4BD9-B4C5-3F1F5006B88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1F4D07-2139-4FD7-B8AF-A6D831AD5478}" type="datetimeFigureOut">
              <a:rPr lang="en-GB" smtClean="0"/>
              <a:t>04/05/2020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EACA5B-D8D3-4D7B-BCB3-C7F1FBAA0F0D}" type="slidenum">
              <a:rPr lang="en-GB" smtClean="0"/>
              <a:t>‹#›</a:t>
            </a:fld>
            <a:endParaRPr lang="en-GB"/>
          </a:p>
        </p:txBody>
      </p:sp>
    </p:spTree>
    <p:extLst>
      <p:ext uri="{BB962C8B-B14F-4D97-AF65-F5344CB8AC3E}">
        <p14:creationId xmlns:p14="http://schemas.microsoft.com/office/powerpoint/2010/main"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t>2020/05/04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t>‹#›</a:t>
            </a:fld>
            <a:endParaRPr lang="en-ZA"/>
          </a:p>
        </p:txBody>
      </p:sp>
    </p:spTree>
    <p:extLst>
      <p:ext uri="{BB962C8B-B14F-4D97-AF65-F5344CB8AC3E}">
        <p14:creationId xmlns:p14="http://schemas.microsoft.com/office/powerpoint/2010/main"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t>1</a:t>
            </a:fld>
            <a:endParaRPr lang="en-ZA"/>
          </a:p>
        </p:txBody>
      </p:sp>
    </p:spTree>
    <p:extLst>
      <p:ext uri="{BB962C8B-B14F-4D97-AF65-F5344CB8AC3E}">
        <p14:creationId xmlns:p14="http://schemas.microsoft.com/office/powerpoint/2010/main" val="17121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val="86715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12</a:t>
            </a:fld>
            <a:endParaRPr lang="en-ZA">
              <a:solidFill>
                <a:prstClr val="black"/>
              </a:solidFill>
            </a:endParaRPr>
          </a:p>
        </p:txBody>
      </p:sp>
    </p:spTree>
    <p:extLst>
      <p:ext uri="{BB962C8B-B14F-4D97-AF65-F5344CB8AC3E}">
        <p14:creationId xmlns:p14="http://schemas.microsoft.com/office/powerpoint/2010/main" val="14525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val="386027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36</a:t>
            </a:fld>
            <a:endParaRPr lang="en-ZA">
              <a:solidFill>
                <a:prstClr val="black"/>
              </a:solidFill>
            </a:endParaRPr>
          </a:p>
        </p:txBody>
      </p:sp>
    </p:spTree>
    <p:extLst>
      <p:ext uri="{BB962C8B-B14F-4D97-AF65-F5344CB8AC3E}">
        <p14:creationId xmlns:p14="http://schemas.microsoft.com/office/powerpoint/2010/main" val="397359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605DA4-7C1C-4544-9339-03148019208C}" type="slidenum">
              <a:rPr lang="en-ZA" smtClean="0"/>
              <a:t>39</a:t>
            </a:fld>
            <a:endParaRPr lang="en-ZA"/>
          </a:p>
        </p:txBody>
      </p:sp>
    </p:spTree>
    <p:extLst>
      <p:ext uri="{BB962C8B-B14F-4D97-AF65-F5344CB8AC3E}">
        <p14:creationId xmlns:p14="http://schemas.microsoft.com/office/powerpoint/2010/main" val="363284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3680739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2964391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303796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104741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410253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217508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t>‹#›</a:t>
            </a:fld>
            <a:endParaRPr lang="en-ZA"/>
          </a:p>
        </p:txBody>
      </p:sp>
      <p:pic>
        <p:nvPicPr>
          <p:cNvPr id="8" name="Picture 7"/>
          <p:cNvPicPr>
            <a:picLocks/>
          </p:cNvPicPr>
          <p:nvPr userDrawn="1"/>
        </p:nvPicPr>
        <p:blipFill>
          <a:blip r:embed="rId8"/>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smtClean="0">
                <a:solidFill>
                  <a:srgbClr val="B61918"/>
                </a:solidFill>
                <a:latin typeface="Gill Sans Light" charset="0"/>
                <a:ea typeface="Gill Sans Light" charset="0"/>
                <a:cs typeface="Gill Sans Light" charset="0"/>
              </a:rPr>
              <a:t>Learn</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006600"/>
                </a:solidFill>
                <a:latin typeface="Gill Sans Light" charset="0"/>
                <a:ea typeface="Gill Sans Light" charset="0"/>
                <a:cs typeface="Gill Sans Light" charset="0"/>
              </a:rPr>
              <a:t>Serve</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val="414168838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4"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161" t="5035" r="1112" b="2280"/>
          <a:stretch/>
        </p:blipFill>
        <p:spPr>
          <a:xfrm>
            <a:off x="-36512" y="0"/>
            <a:ext cx="9325710" cy="5920625"/>
          </a:xfrm>
          <a:prstGeom prst="rect">
            <a:avLst/>
          </a:prstGeom>
          <a:ln>
            <a:noFill/>
          </a:ln>
          <a:effectLst>
            <a:softEdge rad="112500"/>
          </a:effectLst>
        </p:spPr>
      </p:pic>
      <p:sp>
        <p:nvSpPr>
          <p:cNvPr id="2" name="Title 1"/>
          <p:cNvSpPr>
            <a:spLocks noGrp="1"/>
          </p:cNvSpPr>
          <p:nvPr>
            <p:ph type="ctrTitle"/>
          </p:nvPr>
        </p:nvSpPr>
        <p:spPr>
          <a:xfrm>
            <a:off x="0" y="980728"/>
            <a:ext cx="9036496" cy="2677784"/>
          </a:xfrm>
        </p:spPr>
        <p:txBody>
          <a:bodyPr>
            <a:normAutofit fontScale="90000"/>
          </a:bodyPr>
          <a:lstStyle/>
          <a:p>
            <a: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3600" b="1" dirty="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3600" b="1" dirty="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3600" b="1" dirty="0" smtClean="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2800" dirty="0" smtClean="0">
                <a:solidFill>
                  <a:srgbClr val="336600"/>
                </a:solidFill>
                <a:latin typeface="Tahoma" panose="020B0604030504040204" pitchFamily="34" charset="0"/>
                <a:ea typeface="Tahoma" panose="020B0604030504040204" pitchFamily="34" charset="0"/>
                <a:cs typeface="Tahoma" panose="020B0604030504040204" pitchFamily="34" charset="0"/>
              </a:rPr>
              <a:t/>
            </a:r>
            <a:br>
              <a:rPr lang="en-ZA" sz="2800" dirty="0" smtClean="0">
                <a:solidFill>
                  <a:srgbClr val="336600"/>
                </a:solidFill>
                <a:latin typeface="Tahoma" panose="020B0604030504040204" pitchFamily="34" charset="0"/>
                <a:ea typeface="Tahoma" panose="020B0604030504040204" pitchFamily="34" charset="0"/>
                <a:cs typeface="Tahoma" panose="020B0604030504040204" pitchFamily="34" charset="0"/>
              </a:rPr>
            </a:br>
            <a: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National School of Government 5-year Strategic Plan (2020-2025) and Annual Performance Plan (2020/21)</a:t>
            </a:r>
            <a:endPar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latin typeface="Calibri" pitchFamily="34" charset="0"/>
                <a:cs typeface="Arial" pitchFamily="34" charset="0"/>
              </a:rPr>
              <a:t> </a:t>
            </a:r>
            <a:endParaRPr lang="en-ZA" sz="2000" b="1" dirty="0">
              <a:latin typeface="Calibri" pitchFamily="34" charset="0"/>
              <a:cs typeface="Arial" pitchFamily="34" charset="0"/>
            </a:endParaRPr>
          </a:p>
        </p:txBody>
      </p:sp>
    </p:spTree>
    <p:extLst>
      <p:ext uri="{BB962C8B-B14F-4D97-AF65-F5344CB8AC3E}">
        <p14:creationId xmlns:p14="http://schemas.microsoft.com/office/powerpoint/2010/main" val="831046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988840"/>
            <a:ext cx="8424936" cy="1728192"/>
          </a:xfrm>
        </p:spPr>
        <p:txBody>
          <a:bodyPr>
            <a:normAutofit/>
          </a:bodyPr>
          <a:lstStyle/>
          <a:p>
            <a:pPr algn="ctr"/>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Implementation of NSG strategy</a:t>
            </a:r>
            <a:endPar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10</a:t>
            </a:fld>
            <a:endParaRPr lang="en-ZA">
              <a:solidFill>
                <a:prstClr val="black">
                  <a:tint val="75000"/>
                </a:prstClr>
              </a:solidFill>
            </a:endParaRPr>
          </a:p>
        </p:txBody>
      </p:sp>
    </p:spTree>
    <p:extLst>
      <p:ext uri="{BB962C8B-B14F-4D97-AF65-F5344CB8AC3E}">
        <p14:creationId xmlns:p14="http://schemas.microsoft.com/office/powerpoint/2010/main" val="266012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35454"/>
            <a:ext cx="8229600" cy="708465"/>
          </a:xfrm>
        </p:spPr>
        <p:txBody>
          <a:bodyPr>
            <a:normAutofit/>
          </a:bodyPr>
          <a:lstStyle/>
          <a:p>
            <a:pPr defTabSz="457200" fontAlgn="base">
              <a:lnSpc>
                <a:spcPct val="150000"/>
              </a:lnSpc>
              <a:spcBef>
                <a:spcPct val="20000"/>
              </a:spcBef>
              <a:spcAft>
                <a:spcPct val="0"/>
              </a:spcAft>
            </a:pP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Implementation of NSG strategy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242996"/>
            <a:ext cx="8784976" cy="4538581"/>
          </a:xfrm>
        </p:spPr>
        <p:txBody>
          <a:bodyPr>
            <a:normAutofit fontScale="47500" lnSpcReduction="20000"/>
          </a:bodyPr>
          <a:lstStyle/>
          <a:p>
            <a:pPr marL="0" indent="0">
              <a:lnSpc>
                <a:spcPct val="128000"/>
              </a:lnSpc>
              <a:spcBef>
                <a:spcPts val="0"/>
              </a:spcBef>
              <a:buClr>
                <a:srgbClr val="C00000"/>
              </a:buClr>
              <a:buSzPct val="60000"/>
              <a:buNone/>
            </a:pPr>
            <a:r>
              <a:rPr lang="en-ZA" sz="29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a:t>
            </a:r>
            <a:r>
              <a:rPr lang="en-ZA" sz="2900" dirty="0" smtClean="0">
                <a:latin typeface="Tahoma" panose="020B0604030504040204" pitchFamily="34" charset="0"/>
                <a:ea typeface="Tahoma" panose="020B0604030504040204" pitchFamily="34" charset="0"/>
                <a:cs typeface="Tahoma" panose="020B0604030504040204" pitchFamily="34" charset="0"/>
              </a:rPr>
              <a:t>n repositioning </a:t>
            </a:r>
            <a:r>
              <a:rPr lang="en-ZA" sz="2900" dirty="0">
                <a:latin typeface="Tahoma" panose="020B0604030504040204" pitchFamily="34" charset="0"/>
                <a:ea typeface="Tahoma" panose="020B0604030504040204" pitchFamily="34" charset="0"/>
                <a:cs typeface="Tahoma" panose="020B0604030504040204" pitchFamily="34" charset="0"/>
              </a:rPr>
              <a:t>for the </a:t>
            </a:r>
            <a:r>
              <a:rPr lang="en-ZA" sz="2900" dirty="0" smtClean="0">
                <a:latin typeface="Tahoma" panose="020B0604030504040204" pitchFamily="34" charset="0"/>
                <a:ea typeface="Tahoma" panose="020B0604030504040204" pitchFamily="34" charset="0"/>
                <a:cs typeface="Tahoma" panose="020B0604030504040204" pitchFamily="34" charset="0"/>
              </a:rPr>
              <a:t>future, we will …</a:t>
            </a:r>
          </a:p>
          <a:p>
            <a:pPr marL="0" indent="0">
              <a:lnSpc>
                <a:spcPct val="128000"/>
              </a:lnSpc>
              <a:spcBef>
                <a:spcPts val="0"/>
              </a:spcBef>
              <a:buClr>
                <a:srgbClr val="C00000"/>
              </a:buClr>
              <a:buSzPct val="60000"/>
              <a:buNone/>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Implement the prescripts of an expanded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MANDATE</a:t>
            </a:r>
            <a:r>
              <a:rPr lang="en-ZA" sz="29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ZA" sz="2900" dirty="0" smtClean="0">
                <a:latin typeface="Tahoma" panose="020B0604030504040204" pitchFamily="34" charset="0"/>
                <a:ea typeface="Tahoma" panose="020B0604030504040204" pitchFamily="34" charset="0"/>
                <a:cs typeface="Tahoma" panose="020B0604030504040204" pitchFamily="34" charset="0"/>
              </a:rPr>
              <a:t>(education, training and development in three spheres of government, state owned entities and organs of state) and support the outcomes of priority 1 of MTSF (professionalising public administration) </a:t>
            </a:r>
          </a:p>
          <a:p>
            <a:pPr>
              <a:lnSpc>
                <a:spcPct val="128000"/>
              </a:lnSpc>
              <a:spcBef>
                <a:spcPts val="0"/>
              </a:spcBef>
              <a:buClr>
                <a:srgbClr val="C00000"/>
              </a:buClr>
              <a:buSzPct val="80000"/>
              <a:buFont typeface="+mj-lt"/>
              <a:buAutoNum type="arabicPeriod"/>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DIRECT</a:t>
            </a:r>
            <a:r>
              <a:rPr lang="en-ZA" sz="2900" dirty="0" smtClean="0">
                <a:latin typeface="Tahoma" panose="020B0604030504040204" pitchFamily="34" charset="0"/>
                <a:ea typeface="Tahoma" panose="020B0604030504040204" pitchFamily="34" charset="0"/>
                <a:cs typeface="Tahoma" panose="020B0604030504040204" pitchFamily="34" charset="0"/>
              </a:rPr>
              <a:t> (provide directly or facilitate ETD) –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INFLUENCE</a:t>
            </a:r>
            <a:r>
              <a:rPr lang="en-ZA" sz="2900" dirty="0" smtClean="0">
                <a:latin typeface="Tahoma" panose="020B0604030504040204" pitchFamily="34" charset="0"/>
                <a:ea typeface="Tahoma" panose="020B0604030504040204" pitchFamily="34" charset="0"/>
                <a:cs typeface="Tahoma" panose="020B0604030504040204" pitchFamily="34" charset="0"/>
              </a:rPr>
              <a:t> (content creation of public administration, quality of ETD, broader society &amp; citizens) –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REFER</a:t>
            </a:r>
            <a:r>
              <a:rPr lang="en-ZA" sz="2900" dirty="0" smtClean="0">
                <a:latin typeface="Tahoma" panose="020B0604030504040204" pitchFamily="34" charset="0"/>
                <a:ea typeface="Tahoma" panose="020B0604030504040204" pitchFamily="34" charset="0"/>
                <a:cs typeface="Tahoma" panose="020B0604030504040204" pitchFamily="34" charset="0"/>
              </a:rPr>
              <a:t> (where the NSG can not offer ETD intervention, it can be referred to other recognised training providers) </a:t>
            </a:r>
          </a:p>
          <a:p>
            <a:pPr>
              <a:lnSpc>
                <a:spcPct val="128000"/>
              </a:lnSpc>
              <a:spcBef>
                <a:spcPts val="0"/>
              </a:spcBef>
              <a:buClr>
                <a:srgbClr val="C00000"/>
              </a:buClr>
              <a:buSzPct val="80000"/>
              <a:buFont typeface="+mj-lt"/>
              <a:buAutoNum type="arabicPeriod"/>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Measure </a:t>
            </a:r>
            <a:r>
              <a:rPr lang="en-ZA" sz="2900" dirty="0">
                <a:latin typeface="Tahoma" panose="020B0604030504040204" pitchFamily="34" charset="0"/>
                <a:ea typeface="Tahoma" panose="020B0604030504040204" pitchFamily="34" charset="0"/>
                <a:cs typeface="Tahoma" panose="020B0604030504040204" pitchFamily="34" charset="0"/>
              </a:rPr>
              <a:t>the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IMPACT</a:t>
            </a:r>
            <a:r>
              <a:rPr lang="en-ZA" sz="2900" dirty="0" smtClean="0">
                <a:latin typeface="Tahoma" panose="020B0604030504040204" pitchFamily="34" charset="0"/>
                <a:ea typeface="Tahoma" panose="020B0604030504040204" pitchFamily="34" charset="0"/>
                <a:cs typeface="Tahoma" panose="020B0604030504040204" pitchFamily="34" charset="0"/>
              </a:rPr>
              <a:t> of </a:t>
            </a:r>
            <a:r>
              <a:rPr lang="en-ZA" sz="2900" dirty="0">
                <a:latin typeface="Tahoma" panose="020B0604030504040204" pitchFamily="34" charset="0"/>
                <a:ea typeface="Tahoma" panose="020B0604030504040204" pitchFamily="34" charset="0"/>
                <a:cs typeface="Tahoma" panose="020B0604030504040204" pitchFamily="34" charset="0"/>
              </a:rPr>
              <a:t>ETD interventions </a:t>
            </a:r>
          </a:p>
          <a:p>
            <a:pPr>
              <a:lnSpc>
                <a:spcPct val="128000"/>
              </a:lnSpc>
              <a:spcBef>
                <a:spcPts val="0"/>
              </a:spcBef>
              <a:buClr>
                <a:srgbClr val="C00000"/>
              </a:buClr>
              <a:buSzPct val="80000"/>
              <a:buFont typeface="+mj-lt"/>
              <a:buAutoNum type="arabicPeriod"/>
            </a:pPr>
            <a:endParaRPr lang="en-ZA" sz="2900" dirty="0" smtClean="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Emphasise </a:t>
            </a:r>
            <a:r>
              <a:rPr lang="en-ZA" sz="2900" dirty="0">
                <a:latin typeface="Tahoma" panose="020B0604030504040204" pitchFamily="34" charset="0"/>
                <a:ea typeface="Tahoma" panose="020B0604030504040204" pitchFamily="34" charset="0"/>
                <a:cs typeface="Tahoma" panose="020B0604030504040204" pitchFamily="34" charset="0"/>
              </a:rPr>
              <a:t>the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QUALITY</a:t>
            </a:r>
            <a:r>
              <a:rPr lang="en-ZA" sz="2900" dirty="0" smtClean="0">
                <a:latin typeface="Tahoma" panose="020B0604030504040204" pitchFamily="34" charset="0"/>
                <a:ea typeface="Tahoma" panose="020B0604030504040204" pitchFamily="34" charset="0"/>
                <a:cs typeface="Tahoma" panose="020B0604030504040204" pitchFamily="34" charset="0"/>
              </a:rPr>
              <a:t> of </a:t>
            </a:r>
            <a:r>
              <a:rPr lang="en-ZA" sz="2900" dirty="0">
                <a:latin typeface="Tahoma" panose="020B0604030504040204" pitchFamily="34" charset="0"/>
                <a:ea typeface="Tahoma" panose="020B0604030504040204" pitchFamily="34" charset="0"/>
                <a:cs typeface="Tahoma" panose="020B0604030504040204" pitchFamily="34" charset="0"/>
              </a:rPr>
              <a:t>the ETD </a:t>
            </a:r>
            <a:r>
              <a:rPr lang="en-ZA" sz="2900" dirty="0" smtClean="0">
                <a:latin typeface="Tahoma" panose="020B0604030504040204" pitchFamily="34" charset="0"/>
                <a:ea typeface="Tahoma" panose="020B0604030504040204" pitchFamily="34" charset="0"/>
                <a:cs typeface="Tahoma" panose="020B0604030504040204" pitchFamily="34" charset="0"/>
              </a:rPr>
              <a:t>interventions, and those who deliver for us </a:t>
            </a:r>
          </a:p>
          <a:p>
            <a:pPr>
              <a:lnSpc>
                <a:spcPct val="128000"/>
              </a:lnSpc>
              <a:spcBef>
                <a:spcPts val="0"/>
              </a:spcBef>
              <a:buClr>
                <a:srgbClr val="C00000"/>
              </a:buClr>
              <a:buSzPct val="80000"/>
              <a:buFont typeface="+mj-lt"/>
              <a:buAutoNum type="arabicPeriod"/>
            </a:pPr>
            <a:endParaRPr lang="en-ZA" sz="29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2900" dirty="0" smtClean="0">
                <a:latin typeface="Tahoma" panose="020B0604030504040204" pitchFamily="34" charset="0"/>
                <a:ea typeface="Tahoma" panose="020B0604030504040204" pitchFamily="34" charset="0"/>
                <a:cs typeface="Tahoma" panose="020B0604030504040204" pitchFamily="34" charset="0"/>
              </a:rPr>
              <a:t>Embrace </a:t>
            </a:r>
            <a:r>
              <a:rPr lang="en-ZA" sz="29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PARTNERSHIPS</a:t>
            </a:r>
            <a:r>
              <a:rPr lang="en-ZA" sz="2900" dirty="0" smtClean="0">
                <a:latin typeface="Tahoma" panose="020B0604030504040204" pitchFamily="34" charset="0"/>
                <a:ea typeface="Tahoma" panose="020B0604030504040204" pitchFamily="34" charset="0"/>
                <a:cs typeface="Tahoma" panose="020B0604030504040204" pitchFamily="34" charset="0"/>
              </a:rPr>
              <a:t> and </a:t>
            </a:r>
            <a:r>
              <a:rPr lang="en-ZA" sz="2900" dirty="0">
                <a:latin typeface="Tahoma" panose="020B0604030504040204" pitchFamily="34" charset="0"/>
                <a:ea typeface="Tahoma" panose="020B0604030504040204" pitchFamily="34" charset="0"/>
                <a:cs typeface="Tahoma" panose="020B0604030504040204" pitchFamily="34" charset="0"/>
              </a:rPr>
              <a:t>collaborations with public and private institutions to support ETD interventions </a:t>
            </a:r>
            <a:endParaRPr lang="en-ZA" sz="29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dirty="0"/>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11</a:t>
            </a:fld>
            <a:endParaRPr lang="en-ZA">
              <a:solidFill>
                <a:prstClr val="black">
                  <a:tint val="75000"/>
                </a:prstClr>
              </a:solidFill>
            </a:endParaRPr>
          </a:p>
        </p:txBody>
      </p:sp>
    </p:spTree>
    <p:extLst>
      <p:ext uri="{BB962C8B-B14F-4D97-AF65-F5344CB8AC3E}">
        <p14:creationId xmlns:p14="http://schemas.microsoft.com/office/powerpoint/2010/main" val="3375843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1124744"/>
            <a:ext cx="4752528" cy="4680520"/>
          </a:xfrm>
        </p:spPr>
        <p:txBody>
          <a:bodyPr>
            <a:noAutofit/>
          </a:bodyPr>
          <a:lstStyle/>
          <a:p>
            <a:pPr marL="0" indent="0" algn="ctr">
              <a:lnSpc>
                <a:spcPct val="108000"/>
              </a:lnSpc>
              <a:spcBef>
                <a:spcPts val="0"/>
              </a:spcBef>
              <a:buClr>
                <a:srgbClr val="006600"/>
              </a:buClr>
              <a:buSzPct val="75000"/>
              <a:buNone/>
            </a:pPr>
            <a:r>
              <a:rPr lang="en-US"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Vision</a:t>
            </a:r>
          </a:p>
          <a:p>
            <a:pPr marL="0" indent="0" algn="ctr">
              <a:lnSpc>
                <a:spcPct val="107000"/>
              </a:lnSpc>
              <a:spcAft>
                <a:spcPts val="0"/>
              </a:spcAft>
              <a:buNone/>
            </a:pPr>
            <a:r>
              <a:rPr lang="en-GB"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Build an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Ethical and Capable Public Sector in Service of the </a:t>
            </a:r>
            <a:r>
              <a:rPr lang="en-GB"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People</a:t>
            </a:r>
          </a:p>
          <a:p>
            <a:pPr marL="0" indent="0" algn="ctr">
              <a:lnSpc>
                <a:spcPct val="107000"/>
              </a:lnSpc>
              <a:spcAft>
                <a:spcPts val="0"/>
              </a:spcAft>
              <a:buNone/>
            </a:pPr>
            <a:endPar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endPar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r>
              <a:rPr lang="en-GB"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Mission</a:t>
            </a:r>
            <a:r>
              <a:rPr lang="en-GB" sz="1800" dirty="0" smtClean="0">
                <a:solidFill>
                  <a:srgbClr val="006600"/>
                </a:solidFill>
                <a:latin typeface="Tahoma" panose="020B0604030504040204" pitchFamily="34" charset="0"/>
                <a:ea typeface="Tahoma" panose="020B0604030504040204" pitchFamily="34" charset="0"/>
                <a:cs typeface="Tahoma" panose="020B0604030504040204" pitchFamily="34" charset="0"/>
              </a:rPr>
              <a:t> </a:t>
            </a:r>
            <a:endParaRPr lang="en-GB" sz="18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r>
              <a:rPr lang="en-GB" sz="1800" dirty="0">
                <a:latin typeface="Tahoma" panose="020B0604030504040204" pitchFamily="34" charset="0"/>
                <a:ea typeface="Tahoma" panose="020B0604030504040204" pitchFamily="34" charset="0"/>
                <a:cs typeface="Tahoma" panose="020B0604030504040204" pitchFamily="34" charset="0"/>
              </a:rPr>
              <a:t>To Empower Public Servants to be Responsive to Citizen Needs and Government </a:t>
            </a:r>
            <a:r>
              <a:rPr lang="en-GB" sz="1800" dirty="0" smtClean="0">
                <a:latin typeface="Tahoma" panose="020B0604030504040204" pitchFamily="34" charset="0"/>
                <a:ea typeface="Tahoma" panose="020B0604030504040204" pitchFamily="34" charset="0"/>
                <a:cs typeface="Tahoma" panose="020B0604030504040204" pitchFamily="34" charset="0"/>
              </a:rPr>
              <a:t>Priorities </a:t>
            </a:r>
            <a:r>
              <a:rPr lang="en-GB" sz="1800" dirty="0">
                <a:latin typeface="Tahoma" panose="020B0604030504040204" pitchFamily="34" charset="0"/>
                <a:ea typeface="Tahoma" panose="020B0604030504040204" pitchFamily="34" charset="0"/>
                <a:cs typeface="Tahoma" panose="020B0604030504040204" pitchFamily="34" charset="0"/>
              </a:rPr>
              <a:t>through Education, Training and Development interventions</a:t>
            </a:r>
            <a:r>
              <a:rPr lang="en-GB" sz="1800" dirty="0">
                <a:latin typeface="Microsoft JhengHei" panose="020B0604030504040204" pitchFamily="34" charset="-120"/>
                <a:ea typeface="Microsoft JhengHei" panose="020B0604030504040204" pitchFamily="34" charset="-120"/>
                <a:cs typeface="Tahoma" panose="020B0604030504040204" pitchFamily="34" charset="0"/>
              </a:rPr>
              <a:t>.</a:t>
            </a:r>
            <a:endParaRPr lang="en-ZA" sz="1800" dirty="0">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US" sz="1800" dirty="0">
              <a:latin typeface="Microsoft JhengHei" panose="020B0604030504040204" pitchFamily="34" charset="-120"/>
              <a:ea typeface="Microsoft JhengHei" panose="020B0604030504040204" pitchFamily="34" charset="-120"/>
            </a:endParaRPr>
          </a:p>
          <a:p>
            <a:pPr>
              <a:lnSpc>
                <a:spcPct val="108000"/>
              </a:lnSpc>
              <a:spcBef>
                <a:spcPts val="0"/>
              </a:spcBef>
              <a:buClr>
                <a:srgbClr val="006600"/>
              </a:buClr>
              <a:buSzPct val="75000"/>
              <a:buFont typeface="Wingdings" panose="05000000000000000000" pitchFamily="2" charset="2"/>
              <a:buChar char="v"/>
            </a:pPr>
            <a:endParaRPr lang="en-US" sz="2000" dirty="0">
              <a:latin typeface="Gill Sans MT" panose="020B0502020104020203"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ZA" sz="2000" dirty="0">
              <a:latin typeface="Gill Sans MT" panose="020B0502020104020203"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pPr algn="ctr"/>
            <a:fld id="{1CE6738C-8955-4CF1-A256-1C49941BBB03}" type="slidenum">
              <a:rPr lang="en-ZA" smtClean="0">
                <a:solidFill>
                  <a:prstClr val="black"/>
                </a:solidFill>
              </a:rPr>
              <a:pPr algn="ctr"/>
              <a:t>12</a:t>
            </a:fld>
            <a:endParaRPr lang="en-ZA"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4211960" cy="3960440"/>
          </a:xfrm>
          <a:prstGeom prst="rect">
            <a:avLst/>
          </a:prstGeom>
        </p:spPr>
      </p:pic>
    </p:spTree>
    <p:extLst>
      <p:ext uri="{BB962C8B-B14F-4D97-AF65-F5344CB8AC3E}">
        <p14:creationId xmlns:p14="http://schemas.microsoft.com/office/powerpoint/2010/main" val="3309532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4531"/>
            <a:ext cx="8229600" cy="708465"/>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5-year Impact Statement and Outcomes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196752"/>
            <a:ext cx="8784976" cy="5038134"/>
          </a:xfrm>
        </p:spPr>
        <p:txBody>
          <a:bodyPr>
            <a:normAutofit fontScale="47500" lnSpcReduction="20000"/>
          </a:bodyPr>
          <a:lstStyle/>
          <a:p>
            <a:pPr marL="0" indent="0">
              <a:buClr>
                <a:srgbClr val="C00000"/>
              </a:buClr>
              <a:buSzPct val="60000"/>
              <a:buNone/>
            </a:pPr>
            <a:r>
              <a:rPr lang="en-ZA"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Impact Statement:  </a:t>
            </a:r>
            <a:r>
              <a:rPr lang="en-ZA" dirty="0" smtClean="0">
                <a:latin typeface="Tahoma" panose="020B0604030504040204" pitchFamily="34" charset="0"/>
                <a:ea typeface="Tahoma" panose="020B0604030504040204" pitchFamily="34" charset="0"/>
                <a:cs typeface="Tahoma" panose="020B0604030504040204" pitchFamily="34" charset="0"/>
              </a:rPr>
              <a:t>Improved </a:t>
            </a:r>
            <a:r>
              <a:rPr lang="en-ZA" dirty="0">
                <a:latin typeface="Tahoma" panose="020B0604030504040204" pitchFamily="34" charset="0"/>
                <a:ea typeface="Tahoma" panose="020B0604030504040204" pitchFamily="34" charset="0"/>
                <a:cs typeface="Tahoma" panose="020B0604030504040204" pitchFamily="34" charset="0"/>
              </a:rPr>
              <a:t>organisational performance in public sector institutions through </a:t>
            </a:r>
            <a:endParaRPr lang="en-ZA"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r>
              <a:rPr lang="en-ZA" dirty="0" smtClean="0">
                <a:latin typeface="Tahoma" panose="020B0604030504040204" pitchFamily="34" charset="0"/>
                <a:ea typeface="Tahoma" panose="020B0604030504040204" pitchFamily="34" charset="0"/>
                <a:cs typeface="Tahoma" panose="020B0604030504040204" pitchFamily="34" charset="0"/>
              </a:rPr>
              <a:t>education</a:t>
            </a:r>
            <a:r>
              <a:rPr lang="en-ZA" dirty="0">
                <a:latin typeface="Tahoma" panose="020B0604030504040204" pitchFamily="34" charset="0"/>
                <a:ea typeface="Tahoma" panose="020B0604030504040204" pitchFamily="34" charset="0"/>
                <a:cs typeface="Tahoma" panose="020B0604030504040204" pitchFamily="34" charset="0"/>
              </a:rPr>
              <a:t>, training and development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r>
              <a:rPr lang="en-ZA"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Outcomes: </a:t>
            </a:r>
            <a:endParaRPr lang="en-ZA"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GB" dirty="0">
                <a:latin typeface="Tahoma" panose="020B0604030504040204" pitchFamily="34" charset="0"/>
                <a:ea typeface="Tahoma" panose="020B0604030504040204" pitchFamily="34" charset="0"/>
                <a:cs typeface="Tahoma" panose="020B0604030504040204" pitchFamily="34" charset="0"/>
              </a:rPr>
              <a:t>Functional </a:t>
            </a:r>
            <a:r>
              <a:rPr lang="en-GB" dirty="0" smtClean="0">
                <a:latin typeface="Tahoma" panose="020B0604030504040204" pitchFamily="34" charset="0"/>
                <a:ea typeface="Tahoma" panose="020B0604030504040204" pitchFamily="34" charset="0"/>
                <a:cs typeface="Tahoma" panose="020B0604030504040204" pitchFamily="34" charset="0"/>
              </a:rPr>
              <a:t>integrated institution (NSG) - </a:t>
            </a:r>
            <a:r>
              <a:rPr lang="en-US" dirty="0">
                <a:latin typeface="Tahoma" panose="020B0604030504040204" pitchFamily="34" charset="0"/>
                <a:ea typeface="Tahoma" panose="020B0604030504040204" pitchFamily="34" charset="0"/>
                <a:cs typeface="Tahoma" panose="020B0604030504040204" pitchFamily="34" charset="0"/>
              </a:rPr>
              <a:t>By 2025, the NSG will </a:t>
            </a:r>
            <a:r>
              <a:rPr lang="en-US" dirty="0" smtClean="0">
                <a:latin typeface="Tahoma" panose="020B0604030504040204" pitchFamily="34" charset="0"/>
                <a:ea typeface="Tahoma" panose="020B0604030504040204" pitchFamily="34" charset="0"/>
                <a:cs typeface="Tahoma" panose="020B0604030504040204" pitchFamily="34" charset="0"/>
              </a:rPr>
              <a:t>be a </a:t>
            </a:r>
            <a:r>
              <a:rPr lang="en-US" dirty="0">
                <a:latin typeface="Tahoma" panose="020B0604030504040204" pitchFamily="34" charset="0"/>
                <a:ea typeface="Tahoma" panose="020B0604030504040204" pitchFamily="34" charset="0"/>
                <a:cs typeface="Tahoma" panose="020B0604030504040204" pitchFamily="34" charset="0"/>
              </a:rPr>
              <a:t>functional </a:t>
            </a:r>
            <a:r>
              <a:rPr lang="en-US" dirty="0" smtClean="0">
                <a:latin typeface="Tahoma" panose="020B0604030504040204" pitchFamily="34" charset="0"/>
                <a:ea typeface="Tahoma" panose="020B0604030504040204" pitchFamily="34" charset="0"/>
                <a:cs typeface="Tahoma" panose="020B0604030504040204" pitchFamily="34" charset="0"/>
              </a:rPr>
              <a:t>integrated </a:t>
            </a:r>
            <a:r>
              <a:rPr lang="en-US" dirty="0">
                <a:latin typeface="Tahoma" panose="020B0604030504040204" pitchFamily="34" charset="0"/>
                <a:ea typeface="Tahoma" panose="020B0604030504040204" pitchFamily="34" charset="0"/>
                <a:cs typeface="Tahoma" panose="020B0604030504040204" pitchFamily="34" charset="0"/>
              </a:rPr>
              <a:t>institution supporting the delivery of ETD interventions</a:t>
            </a: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GB" dirty="0" smtClean="0">
                <a:latin typeface="Tahoma" panose="020B0604030504040204" pitchFamily="34" charset="0"/>
                <a:ea typeface="Tahoma" panose="020B0604030504040204" pitchFamily="34" charset="0"/>
                <a:cs typeface="Tahoma" panose="020B0604030504040204" pitchFamily="34" charset="0"/>
              </a:rPr>
              <a:t>Competent </a:t>
            </a:r>
            <a:r>
              <a:rPr lang="en-GB" dirty="0">
                <a:latin typeface="Tahoma" panose="020B0604030504040204" pitchFamily="34" charset="0"/>
                <a:ea typeface="Tahoma" panose="020B0604030504040204" pitchFamily="34" charset="0"/>
                <a:cs typeface="Tahoma" panose="020B0604030504040204" pitchFamily="34" charset="0"/>
              </a:rPr>
              <a:t>public servants who are empowered to do their </a:t>
            </a:r>
            <a:r>
              <a:rPr lang="en-GB" dirty="0" smtClean="0">
                <a:latin typeface="Tahoma" panose="020B0604030504040204" pitchFamily="34" charset="0"/>
                <a:ea typeface="Tahoma" panose="020B0604030504040204" pitchFamily="34" charset="0"/>
                <a:cs typeface="Tahoma" panose="020B0604030504040204" pitchFamily="34" charset="0"/>
              </a:rPr>
              <a:t>jobs - </a:t>
            </a:r>
            <a:r>
              <a:rPr lang="en-US" dirty="0">
                <a:latin typeface="Tahoma" panose="020B0604030504040204" pitchFamily="34" charset="0"/>
                <a:ea typeface="Tahoma" panose="020B0604030504040204" pitchFamily="34" charset="0"/>
                <a:cs typeface="Tahoma" panose="020B0604030504040204" pitchFamily="34" charset="0"/>
              </a:rPr>
              <a:t>By 2025, at least 80% of learners </a:t>
            </a:r>
            <a:r>
              <a:rPr lang="en-US" dirty="0" smtClean="0">
                <a:latin typeface="Tahoma" panose="020B0604030504040204" pitchFamily="34" charset="0"/>
                <a:ea typeface="Tahoma" panose="020B0604030504040204" pitchFamily="34" charset="0"/>
                <a:cs typeface="Tahoma" panose="020B0604030504040204" pitchFamily="34" charset="0"/>
              </a:rPr>
              <a:t>achieve </a:t>
            </a:r>
            <a:r>
              <a:rPr lang="en-US" dirty="0">
                <a:latin typeface="Tahoma" panose="020B0604030504040204" pitchFamily="34" charset="0"/>
                <a:ea typeface="Tahoma" panose="020B0604030504040204" pitchFamily="34" charset="0"/>
                <a:cs typeface="Tahoma" panose="020B0604030504040204" pitchFamily="34" charset="0"/>
              </a:rPr>
              <a:t>the outcomes and requirements of NSG ETD interventions </a:t>
            </a: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GB"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GB" dirty="0" smtClean="0">
                <a:latin typeface="Tahoma" panose="020B0604030504040204" pitchFamily="34" charset="0"/>
                <a:ea typeface="Tahoma" panose="020B0604030504040204" pitchFamily="34" charset="0"/>
                <a:cs typeface="Tahoma" panose="020B0604030504040204" pitchFamily="34" charset="0"/>
              </a:rPr>
              <a:t>Sustainable </a:t>
            </a:r>
            <a:r>
              <a:rPr lang="en-GB" dirty="0">
                <a:latin typeface="Tahoma" panose="020B0604030504040204" pitchFamily="34" charset="0"/>
                <a:ea typeface="Tahoma" panose="020B0604030504040204" pitchFamily="34" charset="0"/>
                <a:cs typeface="Tahoma" panose="020B0604030504040204" pitchFamily="34" charset="0"/>
              </a:rPr>
              <a:t>partnerships and collaboration to support </a:t>
            </a:r>
            <a:r>
              <a:rPr lang="en-ZA" dirty="0">
                <a:latin typeface="Tahoma" panose="020B0604030504040204" pitchFamily="34" charset="0"/>
                <a:ea typeface="Tahoma" panose="020B0604030504040204" pitchFamily="34" charset="0"/>
                <a:cs typeface="Tahoma" panose="020B0604030504040204" pitchFamily="34" charset="0"/>
              </a:rPr>
              <a:t>education, training and development </a:t>
            </a:r>
            <a:r>
              <a:rPr lang="en-GB" dirty="0" smtClean="0">
                <a:latin typeface="Tahoma" panose="020B0604030504040204" pitchFamily="34" charset="0"/>
                <a:ea typeface="Tahoma" panose="020B0604030504040204" pitchFamily="34" charset="0"/>
                <a:cs typeface="Tahoma" panose="020B0604030504040204" pitchFamily="34" charset="0"/>
              </a:rPr>
              <a:t>interventions - </a:t>
            </a:r>
            <a:r>
              <a:rPr lang="en-US" dirty="0">
                <a:latin typeface="Tahoma" panose="020B0604030504040204" pitchFamily="34" charset="0"/>
                <a:ea typeface="Tahoma" panose="020B0604030504040204" pitchFamily="34" charset="0"/>
                <a:cs typeface="Tahoma" panose="020B0604030504040204" pitchFamily="34" charset="0"/>
              </a:rPr>
              <a:t>By 2025, at least 70% of partnerships and collaborations must be implemented to advance and be responsive to ETD interventions </a:t>
            </a:r>
            <a:endParaRPr lang="en-ZA"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US"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US" dirty="0" smtClean="0">
                <a:latin typeface="Tahoma" panose="020B0604030504040204" pitchFamily="34" charset="0"/>
                <a:ea typeface="Tahoma" panose="020B0604030504040204" pitchFamily="34" charset="0"/>
                <a:cs typeface="Tahoma" panose="020B0604030504040204" pitchFamily="34" charset="0"/>
              </a:rPr>
              <a:t>Quality </a:t>
            </a:r>
            <a:r>
              <a:rPr lang="en-ZA" dirty="0">
                <a:latin typeface="Tahoma" panose="020B0604030504040204" pitchFamily="34" charset="0"/>
                <a:ea typeface="Tahoma" panose="020B0604030504040204" pitchFamily="34" charset="0"/>
                <a:cs typeface="Tahoma" panose="020B0604030504040204" pitchFamily="34" charset="0"/>
              </a:rPr>
              <a:t>education, training and development </a:t>
            </a:r>
            <a:r>
              <a:rPr lang="en-US" dirty="0" smtClean="0">
                <a:latin typeface="Tahoma" panose="020B0604030504040204" pitchFamily="34" charset="0"/>
                <a:ea typeface="Tahoma" panose="020B0604030504040204" pitchFamily="34" charset="0"/>
                <a:cs typeface="Tahoma" panose="020B0604030504040204" pitchFamily="34" charset="0"/>
              </a:rPr>
              <a:t>practitioners - </a:t>
            </a:r>
            <a:r>
              <a:rPr lang="en-US" dirty="0">
                <a:latin typeface="Tahoma" panose="020B0604030504040204" pitchFamily="34" charset="0"/>
                <a:ea typeface="Tahoma" panose="020B0604030504040204" pitchFamily="34" charset="0"/>
                <a:cs typeface="Tahoma" panose="020B0604030504040204" pitchFamily="34" charset="0"/>
              </a:rPr>
              <a:t>By 2025, at least 60% of ETD Practitioners are professionalized to deliver  ETD interventions</a:t>
            </a:r>
          </a:p>
          <a:p>
            <a:pPr>
              <a:buClr>
                <a:srgbClr val="C00000"/>
              </a:buClr>
              <a:buSzPct val="60000"/>
              <a:buFont typeface="Wingdings" panose="05000000000000000000" pitchFamily="2" charset="2"/>
              <a:buChar char="Ø"/>
            </a:pPr>
            <a:endParaRPr lang="en-US"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r>
              <a:rPr lang="en-US" dirty="0" smtClean="0">
                <a:latin typeface="Tahoma" panose="020B0604030504040204" pitchFamily="34" charset="0"/>
                <a:ea typeface="Tahoma" panose="020B0604030504040204" pitchFamily="34" charset="0"/>
                <a:cs typeface="Tahoma" panose="020B0604030504040204" pitchFamily="34" charset="0"/>
              </a:rPr>
              <a:t>Responsive </a:t>
            </a:r>
            <a:r>
              <a:rPr lang="en-ZA" dirty="0">
                <a:latin typeface="Tahoma" panose="020B0604030504040204" pitchFamily="34" charset="0"/>
                <a:ea typeface="Tahoma" panose="020B0604030504040204" pitchFamily="34" charset="0"/>
                <a:cs typeface="Tahoma" panose="020B0604030504040204" pitchFamily="34" charset="0"/>
              </a:rPr>
              <a:t>education, training and development </a:t>
            </a:r>
            <a:r>
              <a:rPr lang="en-US" dirty="0" smtClean="0">
                <a:latin typeface="Tahoma" panose="020B0604030504040204" pitchFamily="34" charset="0"/>
                <a:ea typeface="Tahoma" panose="020B0604030504040204" pitchFamily="34" charset="0"/>
                <a:cs typeface="Tahoma" panose="020B0604030504040204" pitchFamily="34" charset="0"/>
              </a:rPr>
              <a:t>Interventions - </a:t>
            </a:r>
            <a:r>
              <a:rPr lang="en-GB" dirty="0">
                <a:latin typeface="Tahoma" panose="020B0604030504040204" pitchFamily="34" charset="0"/>
                <a:ea typeface="Tahoma" panose="020B0604030504040204" pitchFamily="34" charset="0"/>
                <a:cs typeface="Tahoma" panose="020B0604030504040204" pitchFamily="34" charset="0"/>
              </a:rPr>
              <a:t>By 2025, at least 60% of the trainees are satisfied with </a:t>
            </a:r>
            <a:r>
              <a:rPr lang="en-GB" dirty="0" smtClean="0">
                <a:latin typeface="Tahoma" panose="020B0604030504040204" pitchFamily="34" charset="0"/>
                <a:ea typeface="Tahoma" panose="020B0604030504040204" pitchFamily="34" charset="0"/>
                <a:cs typeface="Tahoma" panose="020B0604030504040204" pitchFamily="34" charset="0"/>
              </a:rPr>
              <a:t>ETD </a:t>
            </a:r>
            <a:r>
              <a:rPr lang="en-GB" dirty="0">
                <a:latin typeface="Tahoma" panose="020B0604030504040204" pitchFamily="34" charset="0"/>
                <a:ea typeface="Tahoma" panose="020B0604030504040204" pitchFamily="34" charset="0"/>
                <a:cs typeface="Tahoma" panose="020B0604030504040204" pitchFamily="34" charset="0"/>
              </a:rPr>
              <a:t>interventions being responsive </a:t>
            </a:r>
            <a:r>
              <a:rPr lang="en-US" dirty="0">
                <a:latin typeface="Tahoma" panose="020B0604030504040204" pitchFamily="34" charset="0"/>
                <a:ea typeface="Tahoma" panose="020B0604030504040204" pitchFamily="34" charset="0"/>
                <a:cs typeface="Tahoma" panose="020B0604030504040204" pitchFamily="34" charset="0"/>
              </a:rPr>
              <a:t>to government priorities and performance improvement in the public sector</a:t>
            </a:r>
            <a:endParaRPr lang="en-ZA"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60000"/>
              <a:buFont typeface="Wingdings" panose="05000000000000000000" pitchFamily="2" charset="2"/>
              <a:buChar char="Ø"/>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dirty="0"/>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13</a:t>
            </a:fld>
            <a:endParaRPr lang="en-ZA">
              <a:solidFill>
                <a:prstClr val="black">
                  <a:tint val="75000"/>
                </a:prstClr>
              </a:solidFill>
            </a:endParaRPr>
          </a:p>
        </p:txBody>
      </p:sp>
    </p:spTree>
    <p:extLst>
      <p:ext uri="{BB962C8B-B14F-4D97-AF65-F5344CB8AC3E}">
        <p14:creationId xmlns:p14="http://schemas.microsoft.com/office/powerpoint/2010/main" val="424180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14</a:t>
            </a:fld>
            <a:endParaRPr lang="en-ZA" dirty="0">
              <a:solidFill>
                <a:prstClr val="black">
                  <a:tint val="75000"/>
                </a:prstClr>
              </a:solidFill>
            </a:endParaRPr>
          </a:p>
        </p:txBody>
      </p:sp>
      <p:sp>
        <p:nvSpPr>
          <p:cNvPr id="3" name="Rectangle 2"/>
          <p:cNvSpPr/>
          <p:nvPr/>
        </p:nvSpPr>
        <p:spPr>
          <a:xfrm>
            <a:off x="296888" y="397267"/>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Key interventions over the 5-year period</a:t>
            </a:r>
          </a:p>
        </p:txBody>
      </p:sp>
      <p:sp>
        <p:nvSpPr>
          <p:cNvPr id="5" name="Subtitle 2"/>
          <p:cNvSpPr txBox="1">
            <a:spLocks/>
          </p:cNvSpPr>
          <p:nvPr/>
        </p:nvSpPr>
        <p:spPr bwMode="auto">
          <a:xfrm>
            <a:off x="107504" y="1124744"/>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Leadership development: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Senior &amp; executive leadership in three spheres of government, legislative sector and state-owned entities (including board members, political representatives)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Coaching and mentoring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Thought Leadership seminar series to shape public discourse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Winter School on Economic Governance </a:t>
            </a:r>
          </a:p>
          <a:p>
            <a:pPr>
              <a:lnSpc>
                <a:spcPct val="108000"/>
              </a:lnSpc>
              <a:buClr>
                <a:srgbClr val="C00000"/>
              </a:buClr>
              <a:buSzPct val="60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Implementation capabilities of public servants: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Focus of an entry-to-exit approach of public service career management (all salary levels will determine ETD response)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Compulsory programmes to address systemic challenges (SCM, Finance, project management)  and demand-led programmes </a:t>
            </a:r>
          </a:p>
          <a:p>
            <a:pPr>
              <a:lnSpc>
                <a:spcPct val="108000"/>
              </a:lnSpc>
              <a:buClr>
                <a:srgbClr val="C00000"/>
              </a:buClr>
              <a:buSzPct val="60000"/>
              <a:buFont typeface="Wingdings" panose="05000000000000000000" pitchFamily="2" charset="2"/>
              <a:buChar char="Ø"/>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Professionalisation: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Partnerships with professional bodies to professionalise certain categories of employees (Legal Practitioners, Engineers, Government Communicators)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Partnerships with Schools of Public Administration – endorsements to programmes </a:t>
            </a:r>
          </a:p>
          <a:p>
            <a:pPr>
              <a:lnSpc>
                <a:spcPct val="108000"/>
              </a:lnSpc>
              <a:buClr>
                <a:srgbClr val="C00000"/>
              </a:buClr>
              <a:buSzPct val="60000"/>
              <a:buFont typeface="Wingdings" panose="05000000000000000000" pitchFamily="2" charset="2"/>
              <a:buChar char="Ø"/>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Empowerment  </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Cadet programme for interns and higher education students</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Art of facilitating engagement in communities</a:t>
            </a:r>
          </a:p>
          <a:p>
            <a:pPr>
              <a:lnSpc>
                <a:spcPct val="108000"/>
              </a:lnSpc>
              <a:buClr>
                <a:srgbClr val="C00000"/>
              </a:buClr>
              <a:buSzPct val="60000"/>
              <a:buFont typeface="Wingdings" panose="05000000000000000000" pitchFamily="2" charset="2"/>
              <a:buChar char="Ø"/>
            </a:pP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Gender mainstreaming </a:t>
            </a:r>
          </a:p>
          <a:p>
            <a:pPr>
              <a:lnSpc>
                <a:spcPct val="108000"/>
              </a:lnSpc>
              <a:buClr>
                <a:srgbClr val="C00000"/>
              </a:buClr>
              <a:buSzPct val="60000"/>
              <a:buFont typeface="Wingdings" panose="05000000000000000000" pitchFamily="2" charset="2"/>
              <a:buChar char="Ø"/>
            </a:pPr>
            <a:endParaRPr lang="en-US" sz="1200" dirty="0">
              <a:solidFill>
                <a:prstClr val="black"/>
              </a:solidFill>
              <a:latin typeface="Cambria" panose="02040503050406030204" pitchFamily="18" charset="0"/>
            </a:endParaRPr>
          </a:p>
          <a:p>
            <a:pPr>
              <a:lnSpc>
                <a:spcPct val="108000"/>
              </a:lnSpc>
              <a:buClr>
                <a:srgbClr val="C00000"/>
              </a:buClr>
              <a:buSzPct val="60000"/>
              <a:buFont typeface="Wingdings" panose="05000000000000000000" pitchFamily="2" charset="2"/>
              <a:buChar char="Ø"/>
            </a:pPr>
            <a:endParaRPr lang="en-US" sz="1600" dirty="0">
              <a:solidFill>
                <a:prstClr val="black"/>
              </a:solidFill>
              <a:latin typeface="Franklin Gothic Book" panose="020B050302010202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64543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15</a:t>
            </a:fld>
            <a:endParaRPr lang="en-ZA" dirty="0">
              <a:solidFill>
                <a:prstClr val="black">
                  <a:tint val="75000"/>
                </a:prstClr>
              </a:solidFill>
            </a:endParaRPr>
          </a:p>
        </p:txBody>
      </p:sp>
      <p:sp>
        <p:nvSpPr>
          <p:cNvPr id="3" name="Rectangle 2"/>
          <p:cNvSpPr/>
          <p:nvPr/>
        </p:nvSpPr>
        <p:spPr>
          <a:xfrm>
            <a:off x="296888" y="397267"/>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Key interventions over the 5-year period</a:t>
            </a:r>
          </a:p>
        </p:txBody>
      </p:sp>
      <p:sp>
        <p:nvSpPr>
          <p:cNvPr id="5" name="Subtitle 2"/>
          <p:cNvSpPr txBox="1">
            <a:spLocks/>
          </p:cNvSpPr>
          <p:nvPr/>
        </p:nvSpPr>
        <p:spPr bwMode="auto">
          <a:xfrm>
            <a:off x="107504" y="1124744"/>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Quality Management: </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Quality assurance and accreditation of programmes </a:t>
            </a: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Trainer professionalisation </a:t>
            </a: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Quality management in delivery of ETD</a:t>
            </a:r>
          </a:p>
          <a:p>
            <a:pPr>
              <a:lnSpc>
                <a:spcPct val="108000"/>
              </a:lnSpc>
              <a:buClr>
                <a:srgbClr val="C00000"/>
              </a:buClr>
              <a:buSzPct val="60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Curriculum:   </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Develop a full qualification for rollout by the NSG </a:t>
            </a: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Introduce peer review mechanism for review of curriculum</a:t>
            </a: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Determine </a:t>
            </a:r>
            <a:r>
              <a:rPr lang="en-GB" sz="1400" dirty="0">
                <a:latin typeface="Tahoma" panose="020B0604030504040204" pitchFamily="34" charset="0"/>
                <a:ea typeface="Tahoma" panose="020B0604030504040204" pitchFamily="34" charset="0"/>
                <a:cs typeface="Tahoma" panose="020B0604030504040204" pitchFamily="34" charset="0"/>
              </a:rPr>
              <a:t>and introduce pre-requisite training and/or examinations for specified appointments, transfers and compulsory development needs</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Institutional matters: </a:t>
            </a:r>
          </a:p>
          <a:p>
            <a:pPr>
              <a:lnSpc>
                <a:spcPct val="108000"/>
              </a:lnSpc>
              <a:buClr>
                <a:srgbClr val="C00000"/>
              </a:buClr>
              <a:buSzPct val="60000"/>
              <a:buFont typeface="Wingdings" panose="05000000000000000000" pitchFamily="2" charset="2"/>
              <a:buChar char="Ø"/>
            </a:pP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Revised organisational structure aligned to new strategy </a:t>
            </a: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Review </a:t>
            </a:r>
            <a:r>
              <a:rPr lang="en-GB" sz="1400" dirty="0">
                <a:latin typeface="Tahoma" panose="020B0604030504040204" pitchFamily="34" charset="0"/>
                <a:ea typeface="Tahoma" panose="020B0604030504040204" pitchFamily="34" charset="0"/>
                <a:cs typeface="Tahoma" panose="020B0604030504040204" pitchFamily="34" charset="0"/>
              </a:rPr>
              <a:t>policy and legislation influencing the work of the NSG to consider an optimal institutional form (e.g. establishment as a training college) and delivery modality </a:t>
            </a: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Internal skills audit to ensure optimal fit to deliver on strategy </a:t>
            </a: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Funding </a:t>
            </a:r>
            <a:r>
              <a:rPr lang="en-GB" sz="1400" dirty="0">
                <a:latin typeface="Tahoma" panose="020B0604030504040204" pitchFamily="34" charset="0"/>
                <a:ea typeface="Tahoma" panose="020B0604030504040204" pitchFamily="34" charset="0"/>
                <a:cs typeface="Tahoma" panose="020B0604030504040204" pitchFamily="34" charset="0"/>
              </a:rPr>
              <a:t>options for the NSG training trading account to be more effective and sustainable </a:t>
            </a:r>
            <a:endParaRPr lang="en-GB" sz="1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endParaRPr lang="en-US" sz="1200" dirty="0">
              <a:solidFill>
                <a:prstClr val="black"/>
              </a:solidFill>
              <a:latin typeface="Cambria" panose="02040503050406030204" pitchFamily="18" charset="0"/>
            </a:endParaRPr>
          </a:p>
          <a:p>
            <a:pPr>
              <a:lnSpc>
                <a:spcPct val="108000"/>
              </a:lnSpc>
              <a:buClr>
                <a:srgbClr val="C00000"/>
              </a:buClr>
              <a:buSzPct val="60000"/>
              <a:buFont typeface="Wingdings" panose="05000000000000000000" pitchFamily="2" charset="2"/>
              <a:buChar char="Ø"/>
            </a:pPr>
            <a:endParaRPr lang="en-US" sz="1600" dirty="0">
              <a:solidFill>
                <a:prstClr val="black"/>
              </a:solidFill>
              <a:latin typeface="Franklin Gothic Book" panose="020B050302010202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42938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50901"/>
            <a:ext cx="9144000" cy="1025352"/>
          </a:xfrm>
        </p:spPr>
        <p:txBody>
          <a:bodyPr>
            <a:normAutofit/>
          </a:bodyPr>
          <a:lstStyle/>
          <a:p>
            <a:r>
              <a:rPr lang="en-GB"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Our value chain</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a16="http://schemas.microsoft.com/office/drawing/2014/main" xmlns="" xmlns:lc="http://schemas.openxmlformats.org/drawingml/2006/lockedCanvas" id="{E57CBFA0-3E21-40D5-9B9E-6292EF6CC98E}"/>
              </a:ext>
            </a:extLst>
          </p:cNvPr>
          <p:cNvGraphicFramePr/>
          <p:nvPr>
            <p:extLst/>
          </p:nvPr>
        </p:nvGraphicFramePr>
        <p:xfrm>
          <a:off x="35496" y="1276252"/>
          <a:ext cx="9001000" cy="460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320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25" y="476672"/>
            <a:ext cx="9143999" cy="742392"/>
          </a:xfrm>
        </p:spPr>
        <p:txBody>
          <a:bodyPr>
            <a:normAutofit/>
          </a:bodyPr>
          <a:lstStyle/>
          <a:p>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Curriculum Framework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07504" y="1147056"/>
            <a:ext cx="8712968" cy="4680520"/>
          </a:xfrm>
        </p:spPr>
        <p:txBody>
          <a:bodyPr>
            <a:noAutofit/>
          </a:bodyPr>
          <a:lstStyle/>
          <a:p>
            <a:pPr>
              <a:lnSpc>
                <a:spcPct val="108000"/>
              </a:lnSpc>
              <a:spcBef>
                <a:spcPts val="0"/>
              </a:spcBef>
              <a:buClr>
                <a:srgbClr val="C00000"/>
              </a:buClr>
              <a:buSzPct val="70000"/>
              <a:buFont typeface="Wingdings" panose="05000000000000000000" pitchFamily="2" charset="2"/>
              <a:buChar char="Ø"/>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course matrix is made up of 129 accredited and non-accredited courses and programmes</a:t>
            </a: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r>
              <a:rPr lang="en-US" sz="15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curriculum will be reviewed to align to the ETD needs for all salary levels (i.e. entry to exit). We shall do the curriculum review using a peer review mechanism</a:t>
            </a:r>
          </a:p>
          <a:p>
            <a:pPr>
              <a:lnSpc>
                <a:spcPct val="108000"/>
              </a:lnSpc>
              <a:spcBef>
                <a:spcPts val="0"/>
              </a:spcBef>
              <a:buClr>
                <a:srgbClr val="C00000"/>
              </a:buClr>
              <a:buSzPct val="70000"/>
              <a:buFont typeface="Wingdings" panose="05000000000000000000" pitchFamily="2" charset="2"/>
              <a:buChar char="Ø"/>
            </a:pPr>
            <a:endParaRPr lang="en-US" sz="15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70000"/>
              <a:buFont typeface="Wingdings" panose="05000000000000000000" pitchFamily="2" charset="2"/>
              <a:buChar char="Ø"/>
            </a:pPr>
            <a:r>
              <a:rPr lang="en-US" sz="15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curriculum framework includes the compulsory programmes for rollout from 1 April 2020. The includes the </a:t>
            </a:r>
            <a:r>
              <a:rPr lang="en-US" sz="1500" dirty="0" err="1"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Nyukela</a:t>
            </a:r>
            <a:r>
              <a:rPr lang="en-US" sz="15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(pre-entry to SMS) programme currently being rolled out </a:t>
            </a:r>
          </a:p>
          <a:p>
            <a:pPr>
              <a:lnSpc>
                <a:spcPct val="108000"/>
              </a:lnSpc>
              <a:spcBef>
                <a:spcPts val="0"/>
              </a:spcBef>
              <a:buClr>
                <a:srgbClr val="C00000"/>
              </a:buClr>
              <a:buSzPct val="70000"/>
              <a:buFont typeface="Wingdings" panose="05000000000000000000" pitchFamily="2" charset="2"/>
              <a:buChar char="Ø"/>
            </a:pPr>
            <a:endPar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08000"/>
              </a:lnSpc>
              <a:spcBef>
                <a:spcPts val="0"/>
              </a:spcBef>
              <a:buClr>
                <a:srgbClr val="C00000"/>
              </a:buClr>
              <a:buSzPct val="75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17</a:t>
            </a:fld>
            <a:endParaRPr lang="en-ZA" dirty="0">
              <a:solidFill>
                <a:prstClr val="black">
                  <a:tint val="75000"/>
                </a:prstClr>
              </a:solidFill>
            </a:endParaRPr>
          </a:p>
        </p:txBody>
      </p:sp>
      <p:graphicFrame>
        <p:nvGraphicFramePr>
          <p:cNvPr id="3" name="Table 2"/>
          <p:cNvGraphicFramePr>
            <a:graphicFrameLocks noGrp="1"/>
          </p:cNvGraphicFramePr>
          <p:nvPr>
            <p:extLst/>
          </p:nvPr>
        </p:nvGraphicFramePr>
        <p:xfrm>
          <a:off x="555868" y="1988840"/>
          <a:ext cx="8208912" cy="2299377"/>
        </p:xfrm>
        <a:graphic>
          <a:graphicData uri="http://schemas.openxmlformats.org/drawingml/2006/table">
            <a:tbl>
              <a:tblPr>
                <a:tableStyleId>{C083E6E3-FA7D-4D7B-A595-EF9225AFEA82}</a:tableStyleId>
              </a:tblPr>
              <a:tblGrid>
                <a:gridCol w="6064240">
                  <a:extLst>
                    <a:ext uri="{9D8B030D-6E8A-4147-A177-3AD203B41FA5}">
                      <a16:colId xmlns:a16="http://schemas.microsoft.com/office/drawing/2014/main" xmlns="" val="20000"/>
                    </a:ext>
                  </a:extLst>
                </a:gridCol>
                <a:gridCol w="2144672">
                  <a:extLst>
                    <a:ext uri="{9D8B030D-6E8A-4147-A177-3AD203B41FA5}">
                      <a16:colId xmlns:a16="http://schemas.microsoft.com/office/drawing/2014/main" xmlns="" val="20001"/>
                    </a:ext>
                  </a:extLst>
                </a:gridCol>
              </a:tblGrid>
              <a:tr h="381060">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HEI approved</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0" marR="0" marT="0" marB="0"/>
                </a:tc>
                <a:extLst>
                  <a:ext uri="{0D108BD9-81ED-4DB2-BD59-A6C34878D82A}">
                    <a16:rowId xmlns:a16="http://schemas.microsoft.com/office/drawing/2014/main" xmlns="" val="10000"/>
                  </a:ext>
                </a:extLst>
              </a:tr>
              <a:tr h="381060">
                <a:tc>
                  <a:txBody>
                    <a:bodyPr/>
                    <a:lstStyle/>
                    <a:p>
                      <a:pPr algn="l"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ETQA accredited </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0" marR="0" marT="0" marB="0"/>
                </a:tc>
                <a:extLst>
                  <a:ext uri="{0D108BD9-81ED-4DB2-BD59-A6C34878D82A}">
                    <a16:rowId xmlns:a16="http://schemas.microsoft.com/office/drawing/2014/main" xmlns="" val="10001"/>
                  </a:ext>
                </a:extLst>
              </a:tr>
              <a:tr h="381060">
                <a:tc>
                  <a:txBody>
                    <a:bodyPr/>
                    <a:lstStyle/>
                    <a:p>
                      <a:pPr algn="l"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QCTO accredited </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0" marR="0" marT="0" marB="0"/>
                </a:tc>
                <a:extLst>
                  <a:ext uri="{0D108BD9-81ED-4DB2-BD59-A6C34878D82A}">
                    <a16:rowId xmlns:a16="http://schemas.microsoft.com/office/drawing/2014/main" xmlns="" val="10002"/>
                  </a:ext>
                </a:extLst>
              </a:tr>
              <a:tr h="394077">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 number of accredited courses/programmes (ETQA &amp; QCTO):</a:t>
                      </a:r>
                    </a:p>
                  </a:txBody>
                  <a:tcPr marL="0" marR="0" marT="0" marB="0"/>
                </a:tc>
                <a:tc>
                  <a:txBody>
                    <a:bodyPr/>
                    <a:lstStyle/>
                    <a:p>
                      <a:pPr algn="ctr" fontAlgn="t"/>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99</a:t>
                      </a:r>
                    </a:p>
                  </a:txBody>
                  <a:tcPr marL="0" marR="0" marT="0" marB="0"/>
                </a:tc>
                <a:extLst>
                  <a:ext uri="{0D108BD9-81ED-4DB2-BD59-A6C34878D82A}">
                    <a16:rowId xmlns:a16="http://schemas.microsoft.com/office/drawing/2014/main" xmlns="" val="10003"/>
                  </a:ext>
                </a:extLst>
              </a:tr>
              <a:tr h="381060">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non-accredited courses/programmes </a:t>
                      </a:r>
                    </a:p>
                  </a:txBody>
                  <a:tcPr marL="0" marR="0" marT="0" marB="0"/>
                </a:tc>
                <a:tc>
                  <a:txBody>
                    <a:bodyPr/>
                    <a:lstStyle/>
                    <a:p>
                      <a:pPr algn="ctr"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0" marR="0" marT="0" marB="0"/>
                </a:tc>
                <a:extLst>
                  <a:ext uri="{0D108BD9-81ED-4DB2-BD59-A6C34878D82A}">
                    <a16:rowId xmlns:a16="http://schemas.microsoft.com/office/drawing/2014/main" xmlns="" val="10004"/>
                  </a:ext>
                </a:extLst>
              </a:tr>
              <a:tr h="381060">
                <a:tc>
                  <a:txBody>
                    <a:bodyPr/>
                    <a:lstStyle/>
                    <a:p>
                      <a:pPr algn="l"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Grand total number of courses/programmes </a:t>
                      </a:r>
                    </a:p>
                  </a:txBody>
                  <a:tcPr marL="0" marR="0" marT="0" marB="0"/>
                </a:tc>
                <a:tc>
                  <a:txBody>
                    <a:bodyPr/>
                    <a:lstStyle/>
                    <a:p>
                      <a:pPr algn="ctr" fontAlgn="t"/>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129</a:t>
                      </a:r>
                    </a:p>
                  </a:txBody>
                  <a:tcPr marL="0" marR="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21463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25" y="476672"/>
            <a:ext cx="9143999" cy="742392"/>
          </a:xfrm>
        </p:spPr>
        <p:txBody>
          <a:bodyPr>
            <a:normAutofit/>
          </a:bodyPr>
          <a:lstStyle/>
          <a:p>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Curriculum Framework: </a:t>
            </a:r>
            <a:r>
              <a:rPr lang="en-US" sz="24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Nyukela</a:t>
            </a:r>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Implementation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22699" y="1193664"/>
            <a:ext cx="8712968" cy="4680520"/>
          </a:xfrm>
        </p:spPr>
        <p:txBody>
          <a:bodyPr>
            <a:noAutofit/>
          </a:bodyPr>
          <a:lstStyle/>
          <a:p>
            <a:pPr>
              <a:lnSpc>
                <a:spcPct val="108000"/>
              </a:lnSpc>
              <a:spcBef>
                <a:spcPts val="0"/>
              </a:spcBef>
              <a:buClr>
                <a:srgbClr val="C00000"/>
              </a:buClr>
              <a:buSzPct val="70000"/>
              <a:buFont typeface="Wingdings" panose="05000000000000000000" pitchFamily="2" charset="2"/>
              <a:buChar char="Ø"/>
            </a:pPr>
            <a:endPar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70000"/>
              <a:buNone/>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08000"/>
              </a:lnSpc>
              <a:spcBef>
                <a:spcPts val="0"/>
              </a:spcBef>
              <a:buClr>
                <a:srgbClr val="C00000"/>
              </a:buClr>
              <a:buSzPct val="75000"/>
              <a:buNone/>
            </a:pP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22698" y="1124744"/>
            <a:ext cx="9021301" cy="4749440"/>
          </a:xfrm>
          <a:prstGeom prst="rect">
            <a:avLst/>
          </a:prstGeom>
        </p:spPr>
      </p:pic>
    </p:spTree>
    <p:extLst>
      <p:ext uri="{BB962C8B-B14F-4D97-AF65-F5344CB8AC3E}">
        <p14:creationId xmlns:p14="http://schemas.microsoft.com/office/powerpoint/2010/main" val="207656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Engagement &amp; Delivery </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19</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38299"/>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285750" indent="-285750">
              <a:lnSpc>
                <a:spcPct val="108000"/>
              </a:lnSpc>
              <a:buClr>
                <a:srgbClr val="C00000"/>
              </a:buClr>
              <a:buSzPct val="75000"/>
              <a:buFont typeface="Wingdings" panose="05000000000000000000" pitchFamily="2" charset="2"/>
              <a:buChar char="Ø"/>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ZA" sz="1500" dirty="0" smtClean="0">
                <a:latin typeface="Tahoma" panose="020B0604030504040204" pitchFamily="34" charset="0"/>
                <a:ea typeface="Tahoma" panose="020B0604030504040204" pitchFamily="34" charset="0"/>
                <a:cs typeface="Tahoma" panose="020B0604030504040204" pitchFamily="34" charset="0"/>
              </a:rPr>
              <a:t>he </a:t>
            </a:r>
            <a:r>
              <a:rPr lang="en-ZA" sz="1500" dirty="0">
                <a:latin typeface="Tahoma" panose="020B0604030504040204" pitchFamily="34" charset="0"/>
                <a:ea typeface="Tahoma" panose="020B0604030504040204" pitchFamily="34" charset="0"/>
                <a:cs typeface="Tahoma" panose="020B0604030504040204" pitchFamily="34" charset="0"/>
              </a:rPr>
              <a:t>ETD </a:t>
            </a:r>
            <a:r>
              <a:rPr lang="en-ZA" sz="1500" dirty="0" smtClean="0">
                <a:latin typeface="Tahoma" panose="020B0604030504040204" pitchFamily="34" charset="0"/>
                <a:ea typeface="Tahoma" panose="020B0604030504040204" pitchFamily="34" charset="0"/>
                <a:cs typeface="Tahoma" panose="020B0604030504040204" pitchFamily="34" charset="0"/>
              </a:rPr>
              <a:t>engagement and delivery </a:t>
            </a:r>
            <a:r>
              <a:rPr lang="en-ZA" sz="1500" dirty="0">
                <a:latin typeface="Tahoma" panose="020B0604030504040204" pitchFamily="34" charset="0"/>
                <a:ea typeface="Tahoma" panose="020B0604030504040204" pitchFamily="34" charset="0"/>
                <a:cs typeface="Tahoma" panose="020B0604030504040204" pitchFamily="34" charset="0"/>
              </a:rPr>
              <a:t>modality will be a hybrid </a:t>
            </a:r>
            <a:r>
              <a:rPr lang="en-ZA" sz="1500" dirty="0" smtClean="0">
                <a:latin typeface="Tahoma" panose="020B0604030504040204" pitchFamily="34" charset="0"/>
                <a:ea typeface="Tahoma" panose="020B0604030504040204" pitchFamily="34" charset="0"/>
                <a:cs typeface="Tahoma" panose="020B0604030504040204" pitchFamily="34" charset="0"/>
              </a:rPr>
              <a:t>model consisting of:</a:t>
            </a:r>
          </a:p>
          <a:p>
            <a:pPr marL="285750" indent="-285750">
              <a:lnSpc>
                <a:spcPct val="108000"/>
              </a:lnSpc>
              <a:buClr>
                <a:srgbClr val="C00000"/>
              </a:buClr>
              <a:buSzPct val="75000"/>
              <a:buFont typeface="Wingdings" panose="05000000000000000000" pitchFamily="2" charset="2"/>
              <a:buChar char="Ø"/>
            </a:pPr>
            <a:endParaRPr lang="en-ZA" sz="1500" dirty="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Panel of Experts contracted </a:t>
            </a:r>
            <a:r>
              <a:rPr lang="en-ZA" sz="1500" dirty="0">
                <a:latin typeface="Tahoma" panose="020B0604030504040204" pitchFamily="34" charset="0"/>
                <a:ea typeface="Tahoma" panose="020B0604030504040204" pitchFamily="34" charset="0"/>
                <a:cs typeface="Tahoma" panose="020B0604030504040204" pitchFamily="34" charset="0"/>
              </a:rPr>
              <a:t>by the </a:t>
            </a:r>
            <a:r>
              <a:rPr lang="en-ZA" sz="1500" dirty="0" smtClean="0">
                <a:latin typeface="Tahoma" panose="020B0604030504040204" pitchFamily="34" charset="0"/>
                <a:ea typeface="Tahoma" panose="020B0604030504040204" pitchFamily="34" charset="0"/>
                <a:cs typeface="Tahoma" panose="020B0604030504040204" pitchFamily="34" charset="0"/>
              </a:rPr>
              <a:t>NSG</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Serving </a:t>
            </a:r>
            <a:r>
              <a:rPr lang="en-ZA" sz="1500" dirty="0">
                <a:latin typeface="Tahoma" panose="020B0604030504040204" pitchFamily="34" charset="0"/>
                <a:ea typeface="Tahoma" panose="020B0604030504040204" pitchFamily="34" charset="0"/>
                <a:cs typeface="Tahoma" panose="020B0604030504040204" pitchFamily="34" charset="0"/>
              </a:rPr>
              <a:t>public servants </a:t>
            </a:r>
            <a:r>
              <a:rPr lang="en-ZA" sz="1500" dirty="0" smtClean="0">
                <a:latin typeface="Tahoma" panose="020B0604030504040204" pitchFamily="34" charset="0"/>
                <a:ea typeface="Tahoma" panose="020B0604030504040204" pitchFamily="34" charset="0"/>
                <a:cs typeface="Tahoma" panose="020B0604030504040204" pitchFamily="34" charset="0"/>
              </a:rPr>
              <a:t>who are willing and capable - </a:t>
            </a:r>
            <a:r>
              <a:rPr lang="en-ZA" sz="1500" dirty="0">
                <a:latin typeface="Tahoma" panose="020B0604030504040204" pitchFamily="34" charset="0"/>
                <a:ea typeface="Tahoma" panose="020B0604030504040204" pitchFamily="34" charset="0"/>
                <a:cs typeface="Tahoma" panose="020B0604030504040204" pitchFamily="34" charset="0"/>
              </a:rPr>
              <a:t>progressively move towards utilising SMS</a:t>
            </a: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NSG employees (SMS and non-SMS) who </a:t>
            </a:r>
            <a:r>
              <a:rPr lang="en-ZA" sz="1500" dirty="0">
                <a:latin typeface="Tahoma" panose="020B0604030504040204" pitchFamily="34" charset="0"/>
                <a:ea typeface="Tahoma" panose="020B0604030504040204" pitchFamily="34" charset="0"/>
                <a:cs typeface="Tahoma" panose="020B0604030504040204" pitchFamily="34" charset="0"/>
              </a:rPr>
              <a:t>are </a:t>
            </a:r>
            <a:r>
              <a:rPr lang="en-ZA" sz="1500" dirty="0" smtClean="0">
                <a:latin typeface="Tahoma" panose="020B0604030504040204" pitchFamily="34" charset="0"/>
                <a:ea typeface="Tahoma" panose="020B0604030504040204" pitchFamily="34" charset="0"/>
                <a:cs typeface="Tahoma" panose="020B0604030504040204" pitchFamily="34" charset="0"/>
              </a:rPr>
              <a:t>capable</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Other </a:t>
            </a:r>
            <a:r>
              <a:rPr lang="en-ZA" sz="1500" dirty="0">
                <a:latin typeface="Tahoma" panose="020B0604030504040204" pitchFamily="34" charset="0"/>
                <a:ea typeface="Tahoma" panose="020B0604030504040204" pitchFamily="34" charset="0"/>
                <a:cs typeface="Tahoma" panose="020B0604030504040204" pitchFamily="34" charset="0"/>
              </a:rPr>
              <a:t>senior public servants as facilitators and volunteers (e.g. retired public servants and business leaders</a:t>
            </a:r>
            <a:r>
              <a:rPr lang="en-ZA" sz="1500" dirty="0" smtClean="0">
                <a:latin typeface="Tahoma" panose="020B0604030504040204" pitchFamily="34" charset="0"/>
                <a:ea typeface="Tahoma" panose="020B0604030504040204" pitchFamily="34" charset="0"/>
                <a:cs typeface="Tahoma" panose="020B0604030504040204" pitchFamily="34" charset="0"/>
              </a:rPr>
              <a:t>) </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Partnerships </a:t>
            </a:r>
            <a:r>
              <a:rPr lang="en-ZA" sz="1500" dirty="0">
                <a:latin typeface="Tahoma" panose="020B0604030504040204" pitchFamily="34" charset="0"/>
                <a:ea typeface="Tahoma" panose="020B0604030504040204" pitchFamily="34" charset="0"/>
                <a:cs typeface="Tahoma" panose="020B0604030504040204" pitchFamily="34" charset="0"/>
              </a:rPr>
              <a:t>with HEIs to roll out accredited training </a:t>
            </a:r>
            <a:r>
              <a:rPr lang="en-ZA" sz="1500" dirty="0" smtClean="0">
                <a:latin typeface="Tahoma" panose="020B0604030504040204" pitchFamily="34" charset="0"/>
                <a:ea typeface="Tahoma" panose="020B0604030504040204" pitchFamily="34" charset="0"/>
                <a:cs typeface="Tahoma" panose="020B0604030504040204" pitchFamily="34" charset="0"/>
              </a:rPr>
              <a:t>programmes and professional bodies </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International partnerships and collaboration </a:t>
            </a:r>
          </a:p>
          <a:p>
            <a:pPr marL="685800" lvl="1">
              <a:lnSpc>
                <a:spcPct val="108000"/>
              </a:lnSpc>
              <a:buClr>
                <a:srgbClr val="33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eLearning </a:t>
            </a:r>
            <a:r>
              <a:rPr lang="en-ZA" sz="1500" dirty="0">
                <a:latin typeface="Tahoma" panose="020B0604030504040204" pitchFamily="34" charset="0"/>
                <a:ea typeface="Tahoma" panose="020B0604030504040204" pitchFamily="34" charset="0"/>
                <a:cs typeface="Tahoma" panose="020B0604030504040204" pitchFamily="34" charset="0"/>
              </a:rPr>
              <a:t>modality enables the NSG to offer facilitated eLearning courses and establishment of communities of </a:t>
            </a:r>
            <a:r>
              <a:rPr lang="en-ZA" sz="1500" dirty="0" smtClean="0">
                <a:latin typeface="Tahoma" panose="020B0604030504040204" pitchFamily="34" charset="0"/>
                <a:ea typeface="Tahoma" panose="020B0604030504040204" pitchFamily="34" charset="0"/>
                <a:cs typeface="Tahoma" panose="020B0604030504040204" pitchFamily="34" charset="0"/>
              </a:rPr>
              <a:t>practice</a:t>
            </a:r>
            <a:endParaRPr lang="en-US" sz="1500" dirty="0">
              <a:latin typeface="Tahoma" panose="020B0604030504040204" pitchFamily="34" charset="0"/>
              <a:ea typeface="Tahoma" panose="020B0604030504040204" pitchFamily="34" charset="0"/>
              <a:cs typeface="Tahoma" panose="020B0604030504040204" pitchFamily="34" charset="0"/>
            </a:endParaRPr>
          </a:p>
          <a:p>
            <a:pPr fontAlgn="base"/>
            <a:r>
              <a:rPr lang="en-ZA" sz="1500" dirty="0">
                <a:latin typeface="Tahoma" panose="020B0604030504040204" pitchFamily="34" charset="0"/>
                <a:ea typeface="Tahoma" panose="020B0604030504040204" pitchFamily="34" charset="0"/>
                <a:cs typeface="Tahoma" panose="020B0604030504040204" pitchFamily="34" charset="0"/>
              </a:rPr>
              <a:t> </a:t>
            </a: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75000"/>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600" i="1"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C00000"/>
              </a:buClr>
              <a:buSzPct val="75000"/>
              <a:buFont typeface="Wingdings" panose="05000000000000000000" pitchFamily="2" charset="2"/>
              <a:buChar char="Ø"/>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2629539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0" y="404664"/>
            <a:ext cx="8229600" cy="708465"/>
          </a:xfrm>
        </p:spPr>
        <p:txBody>
          <a:bodyPr>
            <a:normAutofit/>
          </a:bodyPr>
          <a:lstStyle/>
          <a:p>
            <a:r>
              <a:rPr lang="en-US"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Outline of the Presentation </a:t>
            </a:r>
            <a:endParaRPr lang="en-US"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87522" y="1268760"/>
            <a:ext cx="8592157" cy="4538581"/>
          </a:xfrm>
        </p:spPr>
        <p:txBody>
          <a:bodyPr>
            <a:normAutofit/>
          </a:bodyPr>
          <a:lstStyle/>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Contextualisation of NSG strategy</a:t>
            </a:r>
          </a:p>
          <a:p>
            <a:pPr marL="514350" indent="-514350">
              <a:buFont typeface="+mj-lt"/>
              <a:buAutoNum type="arabicPeriod"/>
            </a:pPr>
            <a:endParaRPr lang="en-US" sz="18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Implementation of NSG strategy</a:t>
            </a:r>
          </a:p>
          <a:p>
            <a:pPr marL="514350" indent="-514350">
              <a:buFont typeface="+mj-lt"/>
              <a:buAutoNum type="arabicPeriod"/>
            </a:pPr>
            <a:endParaRPr lang="en-US" sz="18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Annual Performance Plan 2020/21 </a:t>
            </a:r>
            <a:endParaRPr lang="en-US" sz="18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800" dirty="0" smtClean="0">
                <a:latin typeface="Tahoma" panose="020B0604030504040204" pitchFamily="34" charset="0"/>
                <a:ea typeface="Tahoma" panose="020B0604030504040204" pitchFamily="34" charset="0"/>
                <a:cs typeface="Tahoma" panose="020B0604030504040204" pitchFamily="34" charset="0"/>
              </a:rPr>
              <a:t>Conclusion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2</a:t>
            </a:fld>
            <a:endParaRPr lang="en-ZA"/>
          </a:p>
        </p:txBody>
      </p:sp>
    </p:spTree>
    <p:extLst>
      <p:ext uri="{BB962C8B-B14F-4D97-AF65-F5344CB8AC3E}">
        <p14:creationId xmlns:p14="http://schemas.microsoft.com/office/powerpoint/2010/main" val="3186723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Professional Support</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38299"/>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285750" indent="-285750">
              <a:lnSpc>
                <a:spcPct val="108000"/>
              </a:lnSpc>
              <a:buClr>
                <a:srgbClr val="C00000"/>
              </a:buClr>
              <a:buSzPct val="75000"/>
              <a:buFont typeface="Wingdings" panose="05000000000000000000" pitchFamily="2" charset="2"/>
              <a:buChar char="Ø"/>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he core engagement and delivery of ETD interventions will be supported as follows:</a:t>
            </a:r>
          </a:p>
          <a:p>
            <a:pPr marL="285750" indent="-285750">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Research and market intelligence, including in-depth analyses of sector and workplace skills plans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Institutional and individual needs analyses to support institutional mandates and priorities  </a:t>
            </a:r>
          </a:p>
          <a:p>
            <a:pPr marL="685800" lvl="1">
              <a:lnSpc>
                <a:spcPct val="108000"/>
              </a:lnSpc>
              <a:buClr>
                <a:srgbClr val="336600"/>
              </a:buClr>
              <a:buSzPct val="80000"/>
              <a:buFont typeface="Wingdings" panose="05000000000000000000" pitchFamily="2" charset="2"/>
              <a:buChar char="v"/>
            </a:pPr>
            <a:endPar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Evaluating, and measuring the impact and outcomes of the ETD interventions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quality management system and accreditation, including the professionalisation of facilitators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business development function to support new markets (e.g. SOEs) and special projects (e.g. training Chiefs of Staff)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function of a Registrar (client liaison, training logistics, learner records)  </a:t>
            </a:r>
          </a:p>
          <a:p>
            <a:pPr marL="685800" lvl="1">
              <a:lnSpc>
                <a:spcPct val="108000"/>
              </a:lnSpc>
              <a:buClr>
                <a:srgbClr val="336600"/>
              </a:buClr>
              <a:buSzPct val="80000"/>
              <a:buFont typeface="Wingdings" panose="05000000000000000000" pitchFamily="2" charset="2"/>
              <a:buChar char="v"/>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336600"/>
              </a:buClr>
              <a:buSzPct val="80000"/>
              <a:buFont typeface="Wingdings" panose="05000000000000000000" pitchFamily="2" charset="2"/>
              <a:buChar char="v"/>
            </a:pPr>
            <a:r>
              <a:rPr lang="en-ZA"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Dedicated marketing and communication function to raise the profile and brand of NSG </a:t>
            </a:r>
          </a:p>
          <a:p>
            <a:pPr marL="685800" lvl="1">
              <a:lnSpc>
                <a:spcPct val="108000"/>
              </a:lnSpc>
              <a:buClr>
                <a:srgbClr val="336600"/>
              </a:buClr>
              <a:buSzPct val="80000"/>
              <a:buFont typeface="Wingdings" panose="05000000000000000000" pitchFamily="2" charset="2"/>
              <a:buChar char="v"/>
            </a:pPr>
            <a:endParaRPr lang="en-ZA" sz="1400" dirty="0">
              <a:solidFill>
                <a:prstClr val="black"/>
              </a:solidFill>
              <a:latin typeface="Microsoft JhengHei" panose="020B0604030504040204" pitchFamily="34" charset="-120"/>
              <a:ea typeface="Microsoft JhengHei" panose="020B0604030504040204" pitchFamily="34" charset="-120"/>
            </a:endParaRPr>
          </a:p>
          <a:p>
            <a:pPr fontAlgn="base"/>
            <a:r>
              <a:rPr lang="en-ZA" sz="1400" dirty="0">
                <a:solidFill>
                  <a:prstClr val="black"/>
                </a:solidFill>
                <a:latin typeface="Microsoft JhengHei" panose="020B0604030504040204" pitchFamily="34" charset="-120"/>
                <a:ea typeface="Microsoft JhengHei" panose="020B0604030504040204" pitchFamily="34" charset="-120"/>
              </a:rPr>
              <a:t> </a:t>
            </a:r>
            <a:endParaRPr lang="en-US" sz="1400" dirty="0">
              <a:solidFill>
                <a:prstClr val="black"/>
              </a:solidFill>
              <a:latin typeface="Microsoft JhengHei" panose="020B0604030504040204" pitchFamily="34" charset="-120"/>
              <a:ea typeface="Microsoft JhengHei" panose="020B0604030504040204" pitchFamily="34" charset="-120"/>
            </a:endParaRPr>
          </a:p>
          <a:p>
            <a:pPr marL="0" indent="0">
              <a:lnSpc>
                <a:spcPct val="108000"/>
              </a:lnSpc>
              <a:buClr>
                <a:srgbClr val="C00000"/>
              </a:buClr>
              <a:buSzPct val="75000"/>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altLang="en-US" sz="1600" dirty="0" smtClean="0">
              <a:solidFill>
                <a:prstClr val="black"/>
              </a:solidFill>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600" i="1"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C00000"/>
              </a:buClr>
              <a:buSzPct val="75000"/>
              <a:buFont typeface="Wingdings" panose="05000000000000000000" pitchFamily="2" charset="2"/>
              <a:buChar char="Ø"/>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2052812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21</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The NSG is playing a crucial capacity building role continentally and internationally through agreements and partnerships</a:t>
            </a:r>
          </a:p>
          <a:p>
            <a:pPr>
              <a:lnSpc>
                <a:spcPct val="108000"/>
              </a:lnSpc>
              <a:buClr>
                <a:srgbClr val="C00000"/>
              </a:buClr>
              <a:buSzPct val="75000"/>
              <a:buFont typeface="Wingdings" panose="05000000000000000000" pitchFamily="2" charset="2"/>
              <a:buChar char="Ø"/>
            </a:pP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Current international partnerships will continue (Chinese National Academy of Governance; l’ </a:t>
            </a:r>
            <a:r>
              <a:rPr lang="en-GB" sz="1400" dirty="0" err="1" smtClean="0">
                <a:latin typeface="Tahoma" panose="020B0604030504040204" pitchFamily="34" charset="0"/>
                <a:ea typeface="Tahoma" panose="020B0604030504040204" pitchFamily="34" charset="0"/>
                <a:cs typeface="Tahoma" panose="020B0604030504040204" pitchFamily="34" charset="0"/>
              </a:rPr>
              <a:t>Ecole</a:t>
            </a:r>
            <a:r>
              <a:rPr lang="en-GB" sz="1400" dirty="0" smtClean="0">
                <a:latin typeface="Tahoma" panose="020B0604030504040204" pitchFamily="34" charset="0"/>
                <a:ea typeface="Tahoma" panose="020B0604030504040204" pitchFamily="34" charset="0"/>
                <a:cs typeface="Tahoma" panose="020B0604030504040204" pitchFamily="34" charset="0"/>
              </a:rPr>
              <a:t> </a:t>
            </a:r>
            <a:r>
              <a:rPr lang="en-GB" sz="1400" dirty="0" err="1" smtClean="0">
                <a:latin typeface="Tahoma" panose="020B0604030504040204" pitchFamily="34" charset="0"/>
                <a:ea typeface="Tahoma" panose="020B0604030504040204" pitchFamily="34" charset="0"/>
                <a:cs typeface="Tahoma" panose="020B0604030504040204" pitchFamily="34" charset="0"/>
              </a:rPr>
              <a:t>Nationale</a:t>
            </a:r>
            <a:r>
              <a:rPr lang="en-GB" sz="1400" dirty="0" smtClean="0">
                <a:latin typeface="Tahoma" panose="020B0604030504040204" pitchFamily="34" charset="0"/>
                <a:ea typeface="Tahoma" panose="020B0604030504040204" pitchFamily="34" charset="0"/>
                <a:cs typeface="Tahoma" panose="020B0604030504040204" pitchFamily="34" charset="0"/>
              </a:rPr>
              <a:t> d’Administration (ENA) of France; European Union) and new international and continental partnerships to be explored </a:t>
            </a:r>
          </a:p>
          <a:p>
            <a:pPr>
              <a:lnSpc>
                <a:spcPct val="108000"/>
              </a:lnSpc>
              <a:buClr>
                <a:srgbClr val="C00000"/>
              </a:buClr>
              <a:buSzPct val="75000"/>
              <a:buFont typeface="Wingdings" panose="05000000000000000000" pitchFamily="2" charset="2"/>
              <a:buChar char="Ø"/>
            </a:pP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Strategic role of the NSG in the African </a:t>
            </a:r>
            <a:r>
              <a:rPr lang="en-GB" sz="1400" dirty="0">
                <a:latin typeface="Tahoma" panose="020B0604030504040204" pitchFamily="34" charset="0"/>
                <a:ea typeface="Tahoma" panose="020B0604030504040204" pitchFamily="34" charset="0"/>
                <a:cs typeface="Tahoma" panose="020B0604030504040204" pitchFamily="34" charset="0"/>
              </a:rPr>
              <a:t>Management Development </a:t>
            </a:r>
            <a:r>
              <a:rPr lang="en-GB" sz="1400" dirty="0" smtClean="0">
                <a:latin typeface="Tahoma" panose="020B0604030504040204" pitchFamily="34" charset="0"/>
                <a:ea typeface="Tahoma" panose="020B0604030504040204" pitchFamily="34" charset="0"/>
                <a:cs typeface="Tahoma" panose="020B0604030504040204" pitchFamily="34" charset="0"/>
              </a:rPr>
              <a:t>Institutes Network </a:t>
            </a:r>
            <a:r>
              <a:rPr lang="en-GB" sz="1400" dirty="0">
                <a:latin typeface="Tahoma" panose="020B0604030504040204" pitchFamily="34" charset="0"/>
                <a:ea typeface="Tahoma" panose="020B0604030504040204" pitchFamily="34" charset="0"/>
                <a:cs typeface="Tahoma" panose="020B0604030504040204" pitchFamily="34" charset="0"/>
              </a:rPr>
              <a:t>(AMDIN</a:t>
            </a:r>
            <a:r>
              <a:rPr lang="en-GB" sz="1400" dirty="0" smtClean="0">
                <a:latin typeface="Tahoma" panose="020B0604030504040204" pitchFamily="34" charset="0"/>
                <a:ea typeface="Tahoma" panose="020B0604030504040204" pitchFamily="34" charset="0"/>
                <a:cs typeface="Tahoma" panose="020B0604030504040204" pitchFamily="34" charset="0"/>
              </a:rPr>
              <a:t>) towards continental capacity building and knowledge management. Current projects to be rolled out (</a:t>
            </a:r>
            <a:r>
              <a:rPr lang="en-ZA" sz="1400" dirty="0" smtClean="0">
                <a:latin typeface="Tahoma" panose="020B0604030504040204" pitchFamily="34" charset="0"/>
                <a:ea typeface="Tahoma" panose="020B0604030504040204" pitchFamily="34" charset="0"/>
                <a:cs typeface="Tahoma" panose="020B0604030504040204" pitchFamily="34" charset="0"/>
              </a:rPr>
              <a:t>Governance </a:t>
            </a:r>
            <a:r>
              <a:rPr lang="en-ZA" sz="1400" dirty="0">
                <a:latin typeface="Tahoma" panose="020B0604030504040204" pitchFamily="34" charset="0"/>
                <a:ea typeface="Tahoma" panose="020B0604030504040204" pitchFamily="34" charset="0"/>
                <a:cs typeface="Tahoma" panose="020B0604030504040204" pitchFamily="34" charset="0"/>
              </a:rPr>
              <a:t>in Africa post-graduate </a:t>
            </a:r>
            <a:r>
              <a:rPr lang="en-ZA" sz="1400" dirty="0" smtClean="0">
                <a:latin typeface="Tahoma" panose="020B0604030504040204" pitchFamily="34" charset="0"/>
                <a:ea typeface="Tahoma" panose="020B0604030504040204" pitchFamily="34" charset="0"/>
                <a:cs typeface="Tahoma" panose="020B0604030504040204" pitchFamily="34" charset="0"/>
              </a:rPr>
              <a:t>programme; Project Khaedu)</a:t>
            </a:r>
          </a:p>
          <a:p>
            <a:pPr>
              <a:lnSpc>
                <a:spcPct val="108000"/>
              </a:lnSpc>
              <a:buClr>
                <a:srgbClr val="C00000"/>
              </a:buClr>
              <a:buSzPct val="75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Organise the Forum of State Academies to </a:t>
            </a:r>
            <a:r>
              <a:rPr lang="en-US" sz="1400" dirty="0" smtClean="0">
                <a:latin typeface="Tahoma" panose="020B0604030504040204" pitchFamily="34" charset="0"/>
                <a:ea typeface="Tahoma" panose="020B0604030504040204" pitchFamily="34" charset="0"/>
                <a:cs typeface="Tahoma" panose="020B0604030504040204" pitchFamily="34" charset="0"/>
              </a:rPr>
              <a:t>consolidate </a:t>
            </a:r>
            <a:r>
              <a:rPr lang="en-US" sz="1400" dirty="0">
                <a:latin typeface="Tahoma" panose="020B0604030504040204" pitchFamily="34" charset="0"/>
                <a:ea typeface="Tahoma" panose="020B0604030504040204" pitchFamily="34" charset="0"/>
                <a:cs typeface="Tahoma" panose="020B0604030504040204" pitchFamily="34" charset="0"/>
              </a:rPr>
              <a:t>the work of the MPSA with </a:t>
            </a:r>
            <a:r>
              <a:rPr lang="en-US" sz="1400" dirty="0" smtClean="0">
                <a:latin typeface="Tahoma" panose="020B0604030504040204" pitchFamily="34" charset="0"/>
                <a:ea typeface="Tahoma" panose="020B0604030504040204" pitchFamily="34" charset="0"/>
                <a:cs typeface="Tahoma" panose="020B0604030504040204" pitchFamily="34" charset="0"/>
              </a:rPr>
              <a:t>regard </a:t>
            </a:r>
            <a:r>
              <a:rPr lang="en-US" sz="1400" dirty="0">
                <a:latin typeface="Tahoma" panose="020B0604030504040204" pitchFamily="34" charset="0"/>
                <a:ea typeface="Tahoma" panose="020B0604030504040204" pitchFamily="34" charset="0"/>
                <a:cs typeface="Tahoma" panose="020B0604030504040204" pitchFamily="34" charset="0"/>
              </a:rPr>
              <a:t>to the Human Resource Development Council (HRDC</a:t>
            </a:r>
            <a:r>
              <a:rPr lang="en-US" sz="1400" dirty="0" smtClean="0">
                <a:latin typeface="Tahoma" panose="020B0604030504040204" pitchFamily="34" charset="0"/>
                <a:ea typeface="Tahoma" panose="020B0604030504040204" pitchFamily="34" charset="0"/>
                <a:cs typeface="Tahoma" panose="020B0604030504040204" pitchFamily="34" charset="0"/>
              </a:rPr>
              <a:t>); knowledge and content sharing; ETD rollout </a:t>
            </a:r>
          </a:p>
          <a:p>
            <a:pPr>
              <a:lnSpc>
                <a:spcPct val="108000"/>
              </a:lnSpc>
              <a:buClr>
                <a:srgbClr val="C00000"/>
              </a:buClr>
              <a:buSzPct val="75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Organise the Public Sector Trainers Forum (</a:t>
            </a:r>
            <a:r>
              <a:rPr lang="en-US" sz="1400" dirty="0">
                <a:latin typeface="Tahoma" panose="020B0604030504040204" pitchFamily="34" charset="0"/>
                <a:ea typeface="Tahoma" panose="020B0604030504040204" pitchFamily="34" charset="0"/>
                <a:cs typeface="Tahoma" panose="020B0604030504040204" pitchFamily="34" charset="0"/>
              </a:rPr>
              <a:t>PSTF</a:t>
            </a:r>
            <a:r>
              <a:rPr lang="en-US" sz="1400" dirty="0" smtClean="0">
                <a:latin typeface="Tahoma" panose="020B0604030504040204" pitchFamily="34" charset="0"/>
                <a:ea typeface="Tahoma" panose="020B0604030504040204" pitchFamily="34" charset="0"/>
                <a:cs typeface="Tahoma" panose="020B0604030504040204" pitchFamily="34" charset="0"/>
              </a:rPr>
              <a:t>) as a key intergovernmental partnership platform to advance </a:t>
            </a:r>
            <a:r>
              <a:rPr lang="en-US" sz="1400" dirty="0">
                <a:latin typeface="Tahoma" panose="020B0604030504040204" pitchFamily="34" charset="0"/>
                <a:ea typeface="Tahoma" panose="020B0604030504040204" pitchFamily="34" charset="0"/>
                <a:cs typeface="Tahoma" panose="020B0604030504040204" pitchFamily="34" charset="0"/>
              </a:rPr>
              <a:t>the development, professionalisation and growth of HRD </a:t>
            </a:r>
            <a:r>
              <a:rPr lang="en-US" sz="1400" dirty="0" smtClean="0">
                <a:latin typeface="Tahoma" panose="020B0604030504040204" pitchFamily="34" charset="0"/>
                <a:ea typeface="Tahoma" panose="020B0604030504040204" pitchFamily="34" charset="0"/>
                <a:cs typeface="Tahoma" panose="020B0604030504040204" pitchFamily="34" charset="0"/>
              </a:rPr>
              <a:t>practitioners; contribute </a:t>
            </a:r>
            <a:r>
              <a:rPr lang="en-US" sz="1400" dirty="0">
                <a:latin typeface="Tahoma" panose="020B0604030504040204" pitchFamily="34" charset="0"/>
                <a:ea typeface="Tahoma" panose="020B0604030504040204" pitchFamily="34" charset="0"/>
                <a:cs typeface="Tahoma" panose="020B0604030504040204" pitchFamily="34" charset="0"/>
              </a:rPr>
              <a:t>to the awareness and adoption of quality standards, </a:t>
            </a:r>
            <a:r>
              <a:rPr lang="en-US" sz="1400" dirty="0" smtClean="0">
                <a:latin typeface="Tahoma" panose="020B0604030504040204" pitchFamily="34" charset="0"/>
                <a:ea typeface="Tahoma" panose="020B0604030504040204" pitchFamily="34" charset="0"/>
                <a:cs typeface="Tahoma" panose="020B0604030504040204" pitchFamily="34" charset="0"/>
              </a:rPr>
              <a:t>create </a:t>
            </a:r>
            <a:r>
              <a:rPr lang="en-US" sz="1400" dirty="0">
                <a:latin typeface="Tahoma" panose="020B0604030504040204" pitchFamily="34" charset="0"/>
                <a:ea typeface="Tahoma" panose="020B0604030504040204" pitchFamily="34" charset="0"/>
                <a:cs typeface="Tahoma" panose="020B0604030504040204" pitchFamily="34" charset="0"/>
              </a:rPr>
              <a:t>a platform for discussion, implementation, and possible reviews of policy </a:t>
            </a:r>
            <a:r>
              <a:rPr lang="en-US" sz="1400" dirty="0" smtClean="0">
                <a:latin typeface="Tahoma" panose="020B0604030504040204" pitchFamily="34" charset="0"/>
                <a:ea typeface="Tahoma" panose="020B0604030504040204" pitchFamily="34" charset="0"/>
                <a:cs typeface="Tahoma" panose="020B0604030504040204" pitchFamily="34" charset="0"/>
              </a:rPr>
              <a:t>frameworks</a:t>
            </a:r>
          </a:p>
          <a:p>
            <a:pPr>
              <a:lnSpc>
                <a:spcPct val="108000"/>
              </a:lnSpc>
              <a:buClr>
                <a:srgbClr val="C00000"/>
              </a:buClr>
              <a:buSzPct val="75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20053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 with Higher Education Institutions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22</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The NSG established an </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Integrated Management Development Programme (IMDP)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model that provides a comprehensive and coherent professional development framework for all public sector supervisors, managers and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leaders</a:t>
            </a:r>
          </a:p>
          <a:p>
            <a:pPr>
              <a:lnSpc>
                <a:spcPct val="108000"/>
              </a:lnSpc>
              <a:buClr>
                <a:srgbClr val="C00000"/>
              </a:buClr>
              <a:buSzPct val="75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IMDP is not only about theoretical perspectives of management; it is a model that promotes the application of sound management and leadership principles in a context of people-oriented development and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service</a:t>
            </a:r>
          </a:p>
          <a:p>
            <a:pPr>
              <a:lnSpc>
                <a:spcPct val="108000"/>
              </a:lnSpc>
              <a:buClr>
                <a:srgbClr val="C00000"/>
              </a:buClr>
              <a:buSzPct val="75000"/>
              <a:buFont typeface="Wingdings" panose="05000000000000000000" pitchFamily="2" charset="2"/>
              <a:buChar char="Ø"/>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IMDP is delivered in partnership with Higher Education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Institutions.</a:t>
            </a: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81479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72512"/>
            <a:ext cx="8229600" cy="708465"/>
          </a:xfrm>
        </p:spPr>
        <p:txBody>
          <a:bodyPr>
            <a:normAutofit/>
          </a:bodyPr>
          <a:lstStyle/>
          <a:p>
            <a:r>
              <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 with Higher Education Institutions </a:t>
            </a:r>
            <a:endParaRPr lang="en-US" sz="2400" dirty="0"/>
          </a:p>
        </p:txBody>
      </p:sp>
      <p:sp>
        <p:nvSpPr>
          <p:cNvPr id="5" name="Content Placeholder 4"/>
          <p:cNvSpPr>
            <a:spLocks noGrp="1"/>
          </p:cNvSpPr>
          <p:nvPr>
            <p:ph sz="half" idx="1"/>
          </p:nvPr>
        </p:nvSpPr>
        <p:spPr>
          <a:xfrm>
            <a:off x="286283" y="1156367"/>
            <a:ext cx="4038600" cy="4648898"/>
          </a:xfrm>
          <a:ln>
            <a:solidFill>
              <a:schemeClr val="accent2">
                <a:lumMod val="40000"/>
                <a:lumOff val="60000"/>
              </a:schemeClr>
            </a:solidFill>
          </a:ln>
        </p:spPr>
        <p:txBody>
          <a:bodyPr>
            <a:noAutofit/>
          </a:bodyPr>
          <a:lstStyle/>
          <a:p>
            <a:pPr marL="0" indent="0">
              <a:buNone/>
            </a:pPr>
            <a:r>
              <a:rPr lang="en-US" sz="1300" b="1" dirty="0" smtClean="0">
                <a:latin typeface="Tahoma" panose="020B0604030504040204" pitchFamily="34" charset="0"/>
                <a:ea typeface="Tahoma" panose="020B0604030504040204" pitchFamily="34" charset="0"/>
                <a:cs typeface="Tahoma" panose="020B0604030504040204" pitchFamily="34" charset="0"/>
              </a:rPr>
              <a:t>THE IMDP:</a:t>
            </a:r>
          </a:p>
          <a:p>
            <a:pPr marL="0" indent="0">
              <a:buNone/>
            </a:pPr>
            <a:endParaRPr lang="en-US" sz="1300" b="1"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Foundation Management Development Programme (FMDP</a:t>
            </a:r>
            <a:r>
              <a:rPr lang="en-US" sz="1300" dirty="0">
                <a:latin typeface="Tahoma" panose="020B0604030504040204" pitchFamily="34" charset="0"/>
                <a:ea typeface="Tahoma" panose="020B0604030504040204" pitchFamily="34" charset="0"/>
                <a:cs typeface="Tahoma" panose="020B0604030504040204" pitchFamily="34" charset="0"/>
              </a:rPr>
              <a:t>) is the first building block in a manager’s career path and lays a solid foundation for further development. The FMDP is intended for administrators and first line supervisors. </a:t>
            </a: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Emerging Management Development Programme (EMDP) </a:t>
            </a:r>
            <a:r>
              <a:rPr lang="en-US" sz="1300" dirty="0">
                <a:latin typeface="Tahoma" panose="020B0604030504040204" pitchFamily="34" charset="0"/>
                <a:ea typeface="Tahoma" panose="020B0604030504040204" pitchFamily="34" charset="0"/>
                <a:cs typeface="Tahoma" panose="020B0604030504040204" pitchFamily="34" charset="0"/>
              </a:rPr>
              <a:t>targets emerging managers who are junior managers and supervisors. </a:t>
            </a: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Advanced Management Development Programme (AMDP) </a:t>
            </a:r>
            <a:r>
              <a:rPr lang="en-US" sz="1300" dirty="0">
                <a:latin typeface="Tahoma" panose="020B0604030504040204" pitchFamily="34" charset="0"/>
                <a:ea typeface="Tahoma" panose="020B0604030504040204" pitchFamily="34" charset="0"/>
                <a:cs typeface="Tahoma" panose="020B0604030504040204" pitchFamily="34" charset="0"/>
              </a:rPr>
              <a:t>has been designed for middle managers and prepares them for basic challenges of senior management service. </a:t>
            </a:r>
          </a:p>
          <a:p>
            <a:pPr marL="514350" indent="-514350">
              <a:buFont typeface="+mj-lt"/>
              <a:buAutoNum type="arabicPeriod"/>
            </a:pPr>
            <a:r>
              <a:rPr lang="en-US" sz="1300" b="1" dirty="0" smtClean="0">
                <a:latin typeface="Tahoma" panose="020B0604030504040204" pitchFamily="34" charset="0"/>
                <a:ea typeface="Tahoma" panose="020B0604030504040204" pitchFamily="34" charset="0"/>
                <a:cs typeface="Tahoma" panose="020B0604030504040204" pitchFamily="34" charset="0"/>
              </a:rPr>
              <a:t>The </a:t>
            </a:r>
            <a:r>
              <a:rPr lang="en-US" sz="1300" b="1" dirty="0">
                <a:latin typeface="Tahoma" panose="020B0604030504040204" pitchFamily="34" charset="0"/>
                <a:ea typeface="Tahoma" panose="020B0604030504040204" pitchFamily="34" charset="0"/>
                <a:cs typeface="Tahoma" panose="020B0604030504040204" pitchFamily="34" charset="0"/>
              </a:rPr>
              <a:t>fourth programme is the Executive Development Programme (EDP), </a:t>
            </a:r>
            <a:r>
              <a:rPr lang="en-US" sz="1300" dirty="0">
                <a:latin typeface="Tahoma" panose="020B0604030504040204" pitchFamily="34" charset="0"/>
                <a:ea typeface="Tahoma" panose="020B0604030504040204" pitchFamily="34" charset="0"/>
                <a:cs typeface="Tahoma" panose="020B0604030504040204" pitchFamily="34" charset="0"/>
              </a:rPr>
              <a:t>which precedes the above three programmes came into existence to complement the </a:t>
            </a:r>
            <a:r>
              <a:rPr lang="en-ZA" sz="1300" dirty="0">
                <a:latin typeface="Tahoma" panose="020B0604030504040204" pitchFamily="34" charset="0"/>
                <a:ea typeface="Tahoma" panose="020B0604030504040204" pitchFamily="34" charset="0"/>
                <a:cs typeface="Tahoma" panose="020B0604030504040204" pitchFamily="34" charset="0"/>
              </a:rPr>
              <a:t>senior management service competency framework </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2"/>
          </p:nvPr>
        </p:nvSpPr>
        <p:spPr>
          <a:xfrm>
            <a:off x="4860032" y="1156366"/>
            <a:ext cx="4038600" cy="4648899"/>
          </a:xfrm>
          <a:ln>
            <a:solidFill>
              <a:schemeClr val="accent3">
                <a:lumMod val="60000"/>
                <a:lumOff val="40000"/>
              </a:schemeClr>
            </a:solidFill>
          </a:ln>
        </p:spPr>
        <p:txBody>
          <a:bodyPr>
            <a:normAutofit fontScale="92500" lnSpcReduction="10000"/>
          </a:bodyPr>
          <a:lstStyle/>
          <a:p>
            <a:pPr marL="0" lvl="0" indent="0">
              <a:buNone/>
            </a:pPr>
            <a:r>
              <a:rPr lang="en-ZA" sz="1900" dirty="0">
                <a:latin typeface="Tahoma" panose="020B0604030504040204" pitchFamily="34" charset="0"/>
                <a:ea typeface="Tahoma" panose="020B0604030504040204" pitchFamily="34" charset="0"/>
                <a:cs typeface="Tahoma" panose="020B0604030504040204" pitchFamily="34" charset="0"/>
              </a:rPr>
              <a:t>Over the last ten years, the three programmes in the IMDP model have achieved the following cumulative block/module based participation:</a:t>
            </a:r>
            <a:endParaRPr lang="en-US" sz="1900" dirty="0">
              <a:latin typeface="Tahoma" panose="020B0604030504040204" pitchFamily="34" charset="0"/>
              <a:ea typeface="Tahoma" panose="020B0604030504040204" pitchFamily="34" charset="0"/>
              <a:cs typeface="Tahoma" panose="020B0604030504040204" pitchFamily="34" charset="0"/>
            </a:endParaRPr>
          </a:p>
          <a:p>
            <a:pPr lvl="0"/>
            <a:endParaRPr lang="en-ZA" sz="1900" dirty="0" smtClean="0">
              <a:latin typeface="Tahoma" panose="020B0604030504040204" pitchFamily="34" charset="0"/>
              <a:ea typeface="Tahoma" panose="020B0604030504040204" pitchFamily="34" charset="0"/>
              <a:cs typeface="Tahoma" panose="020B0604030504040204" pitchFamily="34" charset="0"/>
            </a:endParaRPr>
          </a:p>
          <a:p>
            <a:pPr lvl="0"/>
            <a:r>
              <a:rPr lang="en-ZA" sz="1900" dirty="0" smtClean="0">
                <a:latin typeface="Tahoma" panose="020B0604030504040204" pitchFamily="34" charset="0"/>
                <a:ea typeface="Tahoma" panose="020B0604030504040204" pitchFamily="34" charset="0"/>
                <a:cs typeface="Tahoma" panose="020B0604030504040204" pitchFamily="34" charset="0"/>
              </a:rPr>
              <a:t>EMDP</a:t>
            </a:r>
            <a:r>
              <a:rPr lang="en-ZA" sz="1900" dirty="0">
                <a:latin typeface="Tahoma" panose="020B0604030504040204" pitchFamily="34" charset="0"/>
                <a:ea typeface="Tahoma" panose="020B0604030504040204" pitchFamily="34" charset="0"/>
                <a:cs typeface="Tahoma" panose="020B0604030504040204" pitchFamily="34" charset="0"/>
              </a:rPr>
              <a:t>: </a:t>
            </a:r>
            <a:r>
              <a:rPr lang="en-US" sz="1900" dirty="0">
                <a:latin typeface="Tahoma" panose="020B0604030504040204" pitchFamily="34" charset="0"/>
                <a:ea typeface="Tahoma" panose="020B0604030504040204" pitchFamily="34" charset="0"/>
                <a:cs typeface="Tahoma" panose="020B0604030504040204" pitchFamily="34" charset="0"/>
              </a:rPr>
              <a:t>an average of 3295 persons trained </a:t>
            </a:r>
            <a:r>
              <a:rPr lang="en-ZA" sz="1900" dirty="0">
                <a:latin typeface="Tahoma" panose="020B0604030504040204" pitchFamily="34" charset="0"/>
                <a:ea typeface="Tahoma" panose="020B0604030504040204" pitchFamily="34" charset="0"/>
                <a:cs typeface="Tahoma" panose="020B0604030504040204" pitchFamily="34" charset="0"/>
              </a:rPr>
              <a:t>per year (ranging from </a:t>
            </a:r>
            <a:r>
              <a:rPr lang="en-US" sz="1900" dirty="0">
                <a:latin typeface="Tahoma" panose="020B0604030504040204" pitchFamily="34" charset="0"/>
                <a:ea typeface="Tahoma" panose="020B0604030504040204" pitchFamily="34" charset="0"/>
                <a:cs typeface="Tahoma" panose="020B0604030504040204" pitchFamily="34" charset="0"/>
              </a:rPr>
              <a:t>2162 in 2015/16 to 4331 in 2018/19) </a:t>
            </a:r>
          </a:p>
          <a:p>
            <a:pPr lvl="0"/>
            <a:r>
              <a:rPr lang="en-ZA" sz="1900" dirty="0">
                <a:latin typeface="Tahoma" panose="020B0604030504040204" pitchFamily="34" charset="0"/>
                <a:ea typeface="Tahoma" panose="020B0604030504040204" pitchFamily="34" charset="0"/>
                <a:cs typeface="Tahoma" panose="020B0604030504040204" pitchFamily="34" charset="0"/>
              </a:rPr>
              <a:t>AMDP: </a:t>
            </a:r>
            <a:r>
              <a:rPr lang="en-US" sz="1900" dirty="0">
                <a:latin typeface="Tahoma" panose="020B0604030504040204" pitchFamily="34" charset="0"/>
                <a:ea typeface="Tahoma" panose="020B0604030504040204" pitchFamily="34" charset="0"/>
                <a:cs typeface="Tahoma" panose="020B0604030504040204" pitchFamily="34" charset="0"/>
              </a:rPr>
              <a:t>an average of 3216 persons trained per year </a:t>
            </a:r>
            <a:r>
              <a:rPr lang="en-ZA" sz="1900" dirty="0">
                <a:latin typeface="Tahoma" panose="020B0604030504040204" pitchFamily="34" charset="0"/>
                <a:ea typeface="Tahoma" panose="020B0604030504040204" pitchFamily="34" charset="0"/>
                <a:cs typeface="Tahoma" panose="020B0604030504040204" pitchFamily="34" charset="0"/>
              </a:rPr>
              <a:t>(ranging from </a:t>
            </a:r>
            <a:r>
              <a:rPr lang="en-US" sz="1900" dirty="0">
                <a:latin typeface="Tahoma" panose="020B0604030504040204" pitchFamily="34" charset="0"/>
                <a:ea typeface="Tahoma" panose="020B0604030504040204" pitchFamily="34" charset="0"/>
                <a:cs typeface="Tahoma" panose="020B0604030504040204" pitchFamily="34" charset="0"/>
              </a:rPr>
              <a:t>1772 in 215/16 to 4386 in 2013/14) </a:t>
            </a:r>
          </a:p>
          <a:p>
            <a:pPr lvl="0"/>
            <a:r>
              <a:rPr lang="en-ZA" sz="1900" dirty="0">
                <a:latin typeface="Tahoma" panose="020B0604030504040204" pitchFamily="34" charset="0"/>
                <a:ea typeface="Tahoma" panose="020B0604030504040204" pitchFamily="34" charset="0"/>
                <a:cs typeface="Tahoma" panose="020B0604030504040204" pitchFamily="34" charset="0"/>
              </a:rPr>
              <a:t>EDP: </a:t>
            </a:r>
            <a:r>
              <a:rPr lang="en-US" sz="1900" dirty="0">
                <a:latin typeface="Tahoma" panose="020B0604030504040204" pitchFamily="34" charset="0"/>
                <a:ea typeface="Tahoma" panose="020B0604030504040204" pitchFamily="34" charset="0"/>
                <a:cs typeface="Tahoma" panose="020B0604030504040204" pitchFamily="34" charset="0"/>
              </a:rPr>
              <a:t>an average of 1538 persons trained</a:t>
            </a:r>
            <a:r>
              <a:rPr lang="en-ZA" sz="1900" dirty="0">
                <a:latin typeface="Tahoma" panose="020B0604030504040204" pitchFamily="34" charset="0"/>
                <a:ea typeface="Tahoma" panose="020B0604030504040204" pitchFamily="34" charset="0"/>
                <a:cs typeface="Tahoma" panose="020B0604030504040204" pitchFamily="34" charset="0"/>
              </a:rPr>
              <a:t> per year (ranging from </a:t>
            </a:r>
            <a:r>
              <a:rPr lang="en-US" sz="1900" dirty="0">
                <a:latin typeface="Tahoma" panose="020B0604030504040204" pitchFamily="34" charset="0"/>
                <a:ea typeface="Tahoma" panose="020B0604030504040204" pitchFamily="34" charset="0"/>
                <a:cs typeface="Tahoma" panose="020B0604030504040204" pitchFamily="34" charset="0"/>
              </a:rPr>
              <a:t>724 in 2019/20 to 2438 in 2011/12). </a:t>
            </a:r>
          </a:p>
          <a:p>
            <a:endParaRPr lang="en-US" dirty="0"/>
          </a:p>
        </p:txBody>
      </p:sp>
      <p:sp>
        <p:nvSpPr>
          <p:cNvPr id="4" name="Slide Number Placeholder 3"/>
          <p:cNvSpPr>
            <a:spLocks noGrp="1"/>
          </p:cNvSpPr>
          <p:nvPr>
            <p:ph type="sldNum" sz="quarter" idx="12"/>
          </p:nvPr>
        </p:nvSpPr>
        <p:spPr/>
        <p:txBody>
          <a:bodyPr/>
          <a:lstStyle/>
          <a:p>
            <a:fld id="{1CE6738C-8955-4CF1-A256-1C49941BBB03}" type="slidenum">
              <a:rPr lang="en-ZA" smtClean="0"/>
              <a:t>23</a:t>
            </a:fld>
            <a:endParaRPr lang="en-ZA"/>
          </a:p>
        </p:txBody>
      </p:sp>
    </p:spTree>
    <p:extLst>
      <p:ext uri="{BB962C8B-B14F-4D97-AF65-F5344CB8AC3E}">
        <p14:creationId xmlns:p14="http://schemas.microsoft.com/office/powerpoint/2010/main" val="279895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0146315"/>
              </p:ext>
            </p:extLst>
          </p:nvPr>
        </p:nvGraphicFramePr>
        <p:xfrm>
          <a:off x="107504" y="1124745"/>
          <a:ext cx="8928992" cy="4893187"/>
        </p:xfrm>
        <a:graphic>
          <a:graphicData uri="http://schemas.openxmlformats.org/drawingml/2006/table">
            <a:tbl>
              <a:tblPr firstRow="1" firstCol="1" bandRow="1">
                <a:tableStyleId>{0E3FDE45-AF77-4B5C-9715-49D594BDF05E}</a:tableStyleId>
              </a:tblPr>
              <a:tblGrid>
                <a:gridCol w="1656184"/>
                <a:gridCol w="7272808"/>
              </a:tblGrid>
              <a:tr h="288031">
                <a:tc>
                  <a:txBody>
                    <a:bodyPr/>
                    <a:lstStyle/>
                    <a:p>
                      <a:pPr marL="17780" marR="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NSG Programme</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c>
                  <a:txBody>
                    <a:bodyPr/>
                    <a:lstStyle/>
                    <a:p>
                      <a:pPr marL="17780" marR="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HEI, Geographical Allocation and Programme Recognition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r>
              <a:tr h="860498">
                <a:tc>
                  <a:txBody>
                    <a:bodyPr/>
                    <a:lstStyle/>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EDP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Contract period: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spc="-10" dirty="0">
                          <a:effectLst/>
                          <a:latin typeface="Tahoma" panose="020B0604030504040204" pitchFamily="34" charset="0"/>
                          <a:ea typeface="Tahoma" panose="020B0604030504040204" pitchFamily="34" charset="0"/>
                          <a:cs typeface="Tahoma" panose="020B0604030504040204" pitchFamily="34" charset="0"/>
                        </a:rPr>
                        <a:t>Oct 2019 – Oct 2022</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nchor="ctr"/>
                </a:tc>
                <a:tc>
                  <a:txBody>
                    <a:bodyPr/>
                    <a:lstStyle/>
                    <a:p>
                      <a:pPr marL="180340" marR="0" indent="-18034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University of the Free State (UFS): National</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Participants who hold a relevant Bachelor’s degree (or equivalent qualification) may apply for admission to the Post-Graduate Diploma (Public Administration and Management) and may receive exemption for </a:t>
                      </a:r>
                      <a:r>
                        <a:rPr lang="en-ZA" sz="1100" dirty="0">
                          <a:effectLst/>
                          <a:latin typeface="Tahoma" panose="020B0604030504040204" pitchFamily="34" charset="0"/>
                          <a:ea typeface="Tahoma" panose="020B0604030504040204" pitchFamily="34" charset="0"/>
                          <a:cs typeface="Tahoma" panose="020B0604030504040204" pitchFamily="34" charset="0"/>
                        </a:rPr>
                        <a:t>one</a:t>
                      </a:r>
                      <a:r>
                        <a:rPr lang="en-US" sz="1100" dirty="0">
                          <a:effectLst/>
                          <a:latin typeface="Tahoma" panose="020B0604030504040204" pitchFamily="34" charset="0"/>
                          <a:ea typeface="Tahoma" panose="020B0604030504040204" pitchFamily="34" charset="0"/>
                          <a:cs typeface="Tahoma" panose="020B0604030504040204" pitchFamily="34" charset="0"/>
                        </a:rPr>
                        <a:t> of</a:t>
                      </a:r>
                      <a:r>
                        <a:rPr lang="en-ZA" sz="1100" dirty="0">
                          <a:effectLst/>
                          <a:latin typeface="Tahoma" panose="020B0604030504040204" pitchFamily="34" charset="0"/>
                          <a:ea typeface="Tahoma" panose="020B0604030504040204" pitchFamily="34" charset="0"/>
                          <a:cs typeface="Tahoma" panose="020B0604030504040204" pitchFamily="34" charset="0"/>
                        </a:rPr>
                        <a:t> the six</a:t>
                      </a:r>
                      <a:r>
                        <a:rPr lang="en-US" sz="1100" dirty="0">
                          <a:effectLst/>
                          <a:latin typeface="Tahoma" panose="020B0604030504040204" pitchFamily="34" charset="0"/>
                          <a:ea typeface="Tahoma" panose="020B0604030504040204" pitchFamily="34" charset="0"/>
                          <a:cs typeface="Tahoma" panose="020B0604030504040204" pitchFamily="34" charset="0"/>
                        </a:rPr>
                        <a:t> modules.</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r>
              <a:tr h="714321">
                <a:tc rowSpan="5">
                  <a:txBody>
                    <a:bodyPr/>
                    <a:lstStyle/>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EMDP and AMDP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Contract period: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21590" marR="0" indent="-3810">
                        <a:lnSpc>
                          <a:spcPct val="108000"/>
                        </a:lnSpc>
                        <a:spcBef>
                          <a:spcPts val="0"/>
                        </a:spcBef>
                        <a:spcAft>
                          <a:spcPts val="0"/>
                        </a:spcAft>
                      </a:pPr>
                      <a:r>
                        <a:rPr lang="en-ZA" sz="1100" dirty="0">
                          <a:effectLst/>
                          <a:latin typeface="Tahoma" panose="020B0604030504040204" pitchFamily="34" charset="0"/>
                          <a:ea typeface="Tahoma" panose="020B0604030504040204" pitchFamily="34" charset="0"/>
                          <a:cs typeface="Tahoma" panose="020B0604030504040204" pitchFamily="34" charset="0"/>
                        </a:rPr>
                        <a:t>1 April 2020 – 31 March 2023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nchor="ct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dirty="0">
                          <a:effectLst/>
                          <a:latin typeface="Tahoma" panose="020B0604030504040204" pitchFamily="34" charset="0"/>
                          <a:ea typeface="Tahoma" panose="020B0604030504040204" pitchFamily="34" charset="0"/>
                          <a:cs typeface="Tahoma" panose="020B0604030504040204" pitchFamily="34" charset="0"/>
                        </a:rPr>
                        <a:t>North West University (NWU): </a:t>
                      </a:r>
                      <a:r>
                        <a:rPr lang="en-ZA" sz="1100" dirty="0" err="1">
                          <a:effectLst/>
                          <a:latin typeface="Tahoma" panose="020B0604030504040204" pitchFamily="34" charset="0"/>
                          <a:ea typeface="Tahoma" panose="020B0604030504040204" pitchFamily="34" charset="0"/>
                          <a:cs typeface="Tahoma" panose="020B0604030504040204" pitchFamily="34" charset="0"/>
                        </a:rPr>
                        <a:t>N.West</a:t>
                      </a:r>
                      <a:r>
                        <a:rPr lang="en-ZA" sz="1100" dirty="0">
                          <a:effectLst/>
                          <a:latin typeface="Tahoma" panose="020B0604030504040204" pitchFamily="34" charset="0"/>
                          <a:ea typeface="Tahoma" panose="020B0604030504040204" pitchFamily="34" charset="0"/>
                          <a:cs typeface="Tahoma" panose="020B0604030504040204" pitchFamily="34" charset="0"/>
                        </a:rPr>
                        <a:t>, Mpumalanga &amp; Limpopo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Advanced standing (exemption) in relation to some 1</a:t>
                      </a:r>
                      <a:r>
                        <a:rPr lang="en-US" sz="1100" baseline="30000" dirty="0">
                          <a:effectLst/>
                          <a:latin typeface="Tahoma" panose="020B0604030504040204" pitchFamily="34" charset="0"/>
                          <a:ea typeface="Tahoma" panose="020B0604030504040204" pitchFamily="34" charset="0"/>
                          <a:cs typeface="Tahoma" panose="020B0604030504040204" pitchFamily="34" charset="0"/>
                        </a:rPr>
                        <a:t>st</a:t>
                      </a:r>
                      <a:r>
                        <a:rPr lang="en-US" sz="1100" dirty="0">
                          <a:effectLst/>
                          <a:latin typeface="Tahoma" panose="020B0604030504040204" pitchFamily="34" charset="0"/>
                          <a:ea typeface="Tahoma" panose="020B0604030504040204" pitchFamily="34" charset="0"/>
                          <a:cs typeface="Tahoma" panose="020B0604030504040204" pitchFamily="34" charset="0"/>
                        </a:rPr>
                        <a:t> year modules of the BA Public Governance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Advanced standing (exemption) in relation to all 1</a:t>
                      </a:r>
                      <a:r>
                        <a:rPr lang="en-US" sz="1100" baseline="30000" dirty="0">
                          <a:effectLst/>
                          <a:latin typeface="Tahoma" panose="020B0604030504040204" pitchFamily="34" charset="0"/>
                          <a:ea typeface="Tahoma" panose="020B0604030504040204" pitchFamily="34" charset="0"/>
                          <a:cs typeface="Tahoma" panose="020B0604030504040204" pitchFamily="34" charset="0"/>
                        </a:rPr>
                        <a:t>st</a:t>
                      </a:r>
                      <a:r>
                        <a:rPr lang="en-US" sz="1100" dirty="0">
                          <a:effectLst/>
                          <a:latin typeface="Tahoma" panose="020B0604030504040204" pitchFamily="34" charset="0"/>
                          <a:ea typeface="Tahoma" panose="020B0604030504040204" pitchFamily="34" charset="0"/>
                          <a:cs typeface="Tahoma" panose="020B0604030504040204" pitchFamily="34" charset="0"/>
                        </a:rPr>
                        <a:t> year modules of the BA Public Governance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r>
              <a:tr h="714321">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dirty="0">
                          <a:effectLst/>
                          <a:latin typeface="Tahoma" panose="020B0604030504040204" pitchFamily="34" charset="0"/>
                          <a:ea typeface="Tahoma" panose="020B0604030504040204" pitchFamily="34" charset="0"/>
                          <a:cs typeface="Tahoma" panose="020B0604030504040204" pitchFamily="34" charset="0"/>
                        </a:rPr>
                        <a:t>University of the Free State (UFS): </a:t>
                      </a:r>
                      <a:r>
                        <a:rPr lang="en-US" sz="1100" dirty="0">
                          <a:effectLst/>
                          <a:latin typeface="Tahoma" panose="020B0604030504040204" pitchFamily="34" charset="0"/>
                          <a:ea typeface="Tahoma" panose="020B0604030504040204" pitchFamily="34" charset="0"/>
                          <a:cs typeface="Tahoma" panose="020B0604030504040204" pitchFamily="34" charset="0"/>
                        </a:rPr>
                        <a:t>Free State &amp; KZN</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Exemption from 2 modules of the Higher Cert in Management Development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Exemption from 4 modules of the Higher Cert in Management Development</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r>
              <a:tr h="714321">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spc="-20" dirty="0">
                          <a:effectLst/>
                          <a:latin typeface="Tahoma" panose="020B0604030504040204" pitchFamily="34" charset="0"/>
                          <a:ea typeface="Tahoma" panose="020B0604030504040204" pitchFamily="34" charset="0"/>
                          <a:cs typeface="Tahoma" panose="020B0604030504040204" pitchFamily="34" charset="0"/>
                        </a:rPr>
                        <a:t>University of Forte Hare through Fort Hare Solutions (FHS):</a:t>
                      </a:r>
                      <a:r>
                        <a:rPr lang="en-ZA" sz="1100" dirty="0">
                          <a:effectLst/>
                          <a:latin typeface="Tahoma" panose="020B0604030504040204" pitchFamily="34" charset="0"/>
                          <a:ea typeface="Tahoma" panose="020B0604030504040204" pitchFamily="34" charset="0"/>
                          <a:cs typeface="Tahoma" panose="020B0604030504040204" pitchFamily="34" charset="0"/>
                        </a:rPr>
                        <a:t> E</a:t>
                      </a:r>
                      <a:r>
                        <a:rPr lang="en-ZA" sz="1100" dirty="0" smtClean="0">
                          <a:effectLst/>
                          <a:latin typeface="Tahoma" panose="020B0604030504040204" pitchFamily="34" charset="0"/>
                          <a:ea typeface="Tahoma" panose="020B0604030504040204" pitchFamily="34" charset="0"/>
                          <a:cs typeface="Tahoma" panose="020B0604030504040204" pitchFamily="34" charset="0"/>
                        </a:rPr>
                        <a:t>. Cape</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81 credits toward the Higher Cert in Public Admin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85 credits toward the Advanced Cert in Public Admin </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r>
              <a:tr h="714321">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dirty="0">
                          <a:effectLst/>
                          <a:latin typeface="Tahoma" panose="020B0604030504040204" pitchFamily="34" charset="0"/>
                          <a:ea typeface="Tahoma" panose="020B0604030504040204" pitchFamily="34" charset="0"/>
                          <a:cs typeface="Tahoma" panose="020B0604030504040204" pitchFamily="34" charset="0"/>
                        </a:rPr>
                        <a:t>University of the Western </a:t>
                      </a:r>
                      <a:r>
                        <a:rPr lang="en-ZA" sz="1100" dirty="0" smtClean="0">
                          <a:effectLst/>
                          <a:latin typeface="Tahoma" panose="020B0604030504040204" pitchFamily="34" charset="0"/>
                          <a:ea typeface="Tahoma" panose="020B0604030504040204" pitchFamily="34" charset="0"/>
                          <a:cs typeface="Tahoma" panose="020B0604030504040204" pitchFamily="34" charset="0"/>
                        </a:rPr>
                        <a:t>Cape </a:t>
                      </a:r>
                      <a:r>
                        <a:rPr lang="en-ZA" sz="1100" dirty="0">
                          <a:effectLst/>
                          <a:latin typeface="Tahoma" panose="020B0604030504040204" pitchFamily="34" charset="0"/>
                          <a:ea typeface="Tahoma" panose="020B0604030504040204" pitchFamily="34" charset="0"/>
                          <a:cs typeface="Tahoma" panose="020B0604030504040204" pitchFamily="34" charset="0"/>
                        </a:rPr>
                        <a:t>(UWC): </a:t>
                      </a:r>
                      <a:r>
                        <a:rPr lang="en-US" sz="1100" dirty="0" err="1">
                          <a:effectLst/>
                          <a:latin typeface="Tahoma" panose="020B0604030504040204" pitchFamily="34" charset="0"/>
                          <a:ea typeface="Tahoma" panose="020B0604030504040204" pitchFamily="34" charset="0"/>
                          <a:cs typeface="Tahoma" panose="020B0604030504040204" pitchFamily="34" charset="0"/>
                        </a:rPr>
                        <a:t>W.Cape</a:t>
                      </a:r>
                      <a:r>
                        <a:rPr lang="en-US" sz="1100" dirty="0">
                          <a:effectLst/>
                          <a:latin typeface="Tahoma" panose="020B0604030504040204" pitchFamily="34" charset="0"/>
                          <a:ea typeface="Tahoma" panose="020B0604030504040204" pitchFamily="34" charset="0"/>
                          <a:cs typeface="Tahoma" panose="020B0604030504040204" pitchFamily="34" charset="0"/>
                        </a:rPr>
                        <a:t> &amp; </a:t>
                      </a:r>
                      <a:r>
                        <a:rPr lang="en-US" sz="1100" dirty="0" err="1">
                          <a:effectLst/>
                          <a:latin typeface="Tahoma" panose="020B0604030504040204" pitchFamily="34" charset="0"/>
                          <a:ea typeface="Tahoma" panose="020B0604030504040204" pitchFamily="34" charset="0"/>
                          <a:cs typeface="Tahoma" panose="020B0604030504040204" pitchFamily="34" charset="0"/>
                        </a:rPr>
                        <a:t>N.Cape</a:t>
                      </a:r>
                      <a:r>
                        <a:rPr lang="en-ZA"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Exemption from one 1</a:t>
                      </a:r>
                      <a:r>
                        <a:rPr lang="en-US" sz="1100" baseline="30000" dirty="0">
                          <a:effectLst/>
                          <a:latin typeface="Tahoma" panose="020B0604030504040204" pitchFamily="34" charset="0"/>
                          <a:ea typeface="Tahoma" panose="020B0604030504040204" pitchFamily="34" charset="0"/>
                          <a:cs typeface="Tahoma" panose="020B0604030504040204" pitchFamily="34" charset="0"/>
                        </a:rPr>
                        <a:t>st</a:t>
                      </a:r>
                      <a:r>
                        <a:rPr lang="en-US" sz="1100" dirty="0">
                          <a:effectLst/>
                          <a:latin typeface="Tahoma" panose="020B0604030504040204" pitchFamily="34" charset="0"/>
                          <a:ea typeface="Tahoma" panose="020B0604030504040204" pitchFamily="34" charset="0"/>
                          <a:cs typeface="Tahoma" panose="020B0604030504040204" pitchFamily="34" charset="0"/>
                        </a:rPr>
                        <a:t> year module of the B Admin degree </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Exemption from one 3</a:t>
                      </a:r>
                      <a:r>
                        <a:rPr lang="en-US" sz="1100" baseline="30000" dirty="0">
                          <a:effectLst/>
                          <a:latin typeface="Tahoma" panose="020B0604030504040204" pitchFamily="34" charset="0"/>
                          <a:ea typeface="Tahoma" panose="020B0604030504040204" pitchFamily="34" charset="0"/>
                          <a:cs typeface="Tahoma" panose="020B0604030504040204" pitchFamily="34" charset="0"/>
                        </a:rPr>
                        <a:t>rd</a:t>
                      </a:r>
                      <a:r>
                        <a:rPr lang="en-US" sz="1100" dirty="0">
                          <a:effectLst/>
                          <a:latin typeface="Tahoma" panose="020B0604030504040204" pitchFamily="34" charset="0"/>
                          <a:ea typeface="Tahoma" panose="020B0604030504040204" pitchFamily="34" charset="0"/>
                          <a:cs typeface="Tahoma" panose="020B0604030504040204" pitchFamily="34" charset="0"/>
                        </a:rPr>
                        <a:t> year module of the B Admin degree</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r>
              <a:tr h="887374">
                <a:tc vMerge="1">
                  <a:txBody>
                    <a:bodyPr/>
                    <a:lstStyle/>
                    <a:p>
                      <a:endParaRPr lang="en-US"/>
                    </a:p>
                  </a:txBody>
                  <a:tcPr/>
                </a:tc>
                <a:tc>
                  <a:txBody>
                    <a:bodyPr/>
                    <a:lstStyle/>
                    <a:p>
                      <a:pPr marL="0" marR="0" lvl="0" indent="0">
                        <a:lnSpc>
                          <a:spcPct val="108000"/>
                        </a:lnSpc>
                        <a:spcBef>
                          <a:spcPts val="0"/>
                        </a:spcBef>
                        <a:spcAft>
                          <a:spcPts val="0"/>
                        </a:spcAft>
                        <a:buSzPts val="1000"/>
                        <a:buFont typeface="Arial" panose="020B0604020202020204" pitchFamily="34" charset="0"/>
                        <a:buNone/>
                      </a:pPr>
                      <a:r>
                        <a:rPr lang="en-ZA" sz="1100" spc="-30" dirty="0">
                          <a:effectLst/>
                          <a:latin typeface="Tahoma" panose="020B0604030504040204" pitchFamily="34" charset="0"/>
                          <a:ea typeface="Tahoma" panose="020B0604030504040204" pitchFamily="34" charset="0"/>
                          <a:cs typeface="Tahoma" panose="020B0604030504040204" pitchFamily="34" charset="0"/>
                        </a:rPr>
                        <a:t>Tshwane University of Technology (TUT): </a:t>
                      </a:r>
                      <a:r>
                        <a:rPr lang="en-US" sz="1100" spc="-30" dirty="0">
                          <a:effectLst/>
                          <a:latin typeface="Tahoma" panose="020B0604030504040204" pitchFamily="34" charset="0"/>
                          <a:ea typeface="Tahoma" panose="020B0604030504040204" pitchFamily="34" charset="0"/>
                          <a:cs typeface="Tahoma" panose="020B0604030504040204" pitchFamily="34" charset="0"/>
                        </a:rPr>
                        <a:t>National Departments &amp; GP</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EDP: Exemption from 1st year Nat Diploma Public Management (to become Diploma in Public Affairs)</a:t>
                      </a:r>
                    </a:p>
                    <a:p>
                      <a:pPr marL="342900" marR="0" lvl="0" indent="-342900">
                        <a:lnSpc>
                          <a:spcPct val="108000"/>
                        </a:lnSpc>
                        <a:spcBef>
                          <a:spcPts val="0"/>
                        </a:spcBef>
                        <a:spcAft>
                          <a:spcPts val="0"/>
                        </a:spcAft>
                        <a:buFont typeface="Arial Narrow" panose="020B0606020202030204" pitchFamily="34" charset="0"/>
                        <a:buChar char="•"/>
                      </a:pPr>
                      <a:r>
                        <a:rPr lang="en-US" sz="1100" dirty="0">
                          <a:effectLst/>
                          <a:latin typeface="Tahoma" panose="020B0604030504040204" pitchFamily="34" charset="0"/>
                          <a:ea typeface="Tahoma" panose="020B0604030504040204" pitchFamily="34" charset="0"/>
                          <a:cs typeface="Tahoma" panose="020B0604030504040204" pitchFamily="34" charset="0"/>
                        </a:rPr>
                        <a:t>AMDP: Exemption from 1 module of the </a:t>
                      </a:r>
                      <a:r>
                        <a:rPr lang="en-US" sz="1100" dirty="0" err="1">
                          <a:effectLst/>
                          <a:latin typeface="Tahoma" panose="020B0604030504040204" pitchFamily="34" charset="0"/>
                          <a:ea typeface="Tahoma" panose="020B0604030504040204" pitchFamily="34" charset="0"/>
                          <a:cs typeface="Tahoma" panose="020B0604030504040204" pitchFamily="34" charset="0"/>
                        </a:rPr>
                        <a:t>BTech</a:t>
                      </a:r>
                      <a:r>
                        <a:rPr lang="en-US" sz="1100" dirty="0">
                          <a:effectLst/>
                          <a:latin typeface="Tahoma" panose="020B0604030504040204" pitchFamily="34" charset="0"/>
                          <a:ea typeface="Tahoma" panose="020B0604030504040204" pitchFamily="34" charset="0"/>
                          <a:cs typeface="Tahoma" panose="020B0604030504040204" pitchFamily="34" charset="0"/>
                        </a:rPr>
                        <a:t> Public Management (to become Advanced Diploma in Public Affairs)</a:t>
                      </a:r>
                      <a:endParaRPr lang="en-US" sz="1100" dirty="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31777" marR="31777" marT="0" marB="0"/>
                </a:tc>
              </a:tr>
            </a:tbl>
          </a:graphicData>
        </a:graphic>
      </p:graphicFrame>
      <p:sp>
        <p:nvSpPr>
          <p:cNvPr id="5" name="Slide Number Placeholder 4"/>
          <p:cNvSpPr>
            <a:spLocks noGrp="1"/>
          </p:cNvSpPr>
          <p:nvPr>
            <p:ph type="sldNum" sz="quarter" idx="12"/>
          </p:nvPr>
        </p:nvSpPr>
        <p:spPr/>
        <p:txBody>
          <a:bodyPr/>
          <a:lstStyle/>
          <a:p>
            <a:fld id="{1CE6738C-8955-4CF1-A256-1C49941BBB03}" type="slidenum">
              <a:rPr lang="en-ZA" smtClean="0"/>
              <a:t>24</a:t>
            </a:fld>
            <a:endParaRPr lang="en-ZA"/>
          </a:p>
        </p:txBody>
      </p:sp>
      <p:sp>
        <p:nvSpPr>
          <p:cNvPr id="7" name="Title 1"/>
          <p:cNvSpPr>
            <a:spLocks noGrp="1"/>
          </p:cNvSpPr>
          <p:nvPr>
            <p:ph type="title"/>
          </p:nvPr>
        </p:nvSpPr>
        <p:spPr>
          <a:xfrm>
            <a:off x="457200" y="407105"/>
            <a:ext cx="8229600" cy="708465"/>
          </a:xfrm>
        </p:spPr>
        <p:txBody>
          <a:bodyPr>
            <a:normAutofit/>
          </a:bodyPr>
          <a:lstStyle/>
          <a:p>
            <a:r>
              <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Partnerships with Higher Education Institutions </a:t>
            </a:r>
            <a:endParaRPr lang="en-US" sz="2400" dirty="0"/>
          </a:p>
        </p:txBody>
      </p:sp>
    </p:spTree>
    <p:extLst>
      <p:ext uri="{BB962C8B-B14F-4D97-AF65-F5344CB8AC3E}">
        <p14:creationId xmlns:p14="http://schemas.microsoft.com/office/powerpoint/2010/main" val="83405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Partnership with Parliament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25</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35496"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Members </a:t>
            </a:r>
            <a:r>
              <a:rPr lang="en-ZA" sz="1400" dirty="0">
                <a:latin typeface="Tahoma" panose="020B0604030504040204" pitchFamily="34" charset="0"/>
                <a:ea typeface="Tahoma" panose="020B0604030504040204" pitchFamily="34" charset="0"/>
                <a:cs typeface="Tahoma" panose="020B0604030504040204" pitchFamily="34" charset="0"/>
              </a:rPr>
              <a:t>of the Legislative Sector and the Executive have unique leadership and oversight responsibilities that set them apart as public leaders, while remaining grounded as public servants. The </a:t>
            </a:r>
            <a:r>
              <a:rPr lang="en-ZA" sz="1400" dirty="0" smtClean="0">
                <a:latin typeface="Tahoma" panose="020B0604030504040204" pitchFamily="34" charset="0"/>
                <a:ea typeface="Tahoma" panose="020B0604030504040204" pitchFamily="34" charset="0"/>
                <a:cs typeface="Tahoma" panose="020B0604030504040204" pitchFamily="34" charset="0"/>
              </a:rPr>
              <a:t>NSG </a:t>
            </a:r>
            <a:r>
              <a:rPr lang="en-ZA" sz="1400" dirty="0">
                <a:latin typeface="Tahoma" panose="020B0604030504040204" pitchFamily="34" charset="0"/>
                <a:ea typeface="Tahoma" panose="020B0604030504040204" pitchFamily="34" charset="0"/>
                <a:cs typeface="Tahoma" panose="020B0604030504040204" pitchFamily="34" charset="0"/>
              </a:rPr>
              <a:t>has nurtured several key partnerships to make it possible to provide a combination of structure programmes and just-in-time interventions to enhance leadership capabilities of these public </a:t>
            </a:r>
            <a:r>
              <a:rPr lang="en-ZA" sz="1400" dirty="0" smtClean="0">
                <a:latin typeface="Tahoma" panose="020B0604030504040204" pitchFamily="34" charset="0"/>
                <a:ea typeface="Tahoma" panose="020B0604030504040204" pitchFamily="34" charset="0"/>
                <a:cs typeface="Tahoma" panose="020B0604030504040204" pitchFamily="34" charset="0"/>
              </a:rPr>
              <a:t>leaders</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proposes the following  to be considered and to revive existing partnerships</a:t>
            </a:r>
            <a:r>
              <a:rPr lang="en-ZA" sz="1400" dirty="0" smtClean="0">
                <a:latin typeface="Tahoma" panose="020B0604030504040204" pitchFamily="34" charset="0"/>
                <a:ea typeface="Tahoma" panose="020B0604030504040204" pitchFamily="34" charset="0"/>
                <a:cs typeface="Tahoma" panose="020B0604030504040204" pitchFamily="34" charset="0"/>
              </a:rPr>
              <a:t>:</a:t>
            </a:r>
          </a:p>
          <a:p>
            <a:pPr>
              <a:lnSpc>
                <a:spcPct val="108000"/>
              </a:lnSpc>
              <a:buClr>
                <a:srgbClr val="C00000"/>
              </a:buClr>
              <a:buSzPct val="75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75000"/>
              <a:buFont typeface="+mj-lt"/>
              <a:buAutoNum type="alphaLcParenR"/>
            </a:pPr>
            <a:r>
              <a:rPr lang="en-ZA" sz="1400" dirty="0" smtClean="0">
                <a:latin typeface="Tahoma" panose="020B0604030504040204" pitchFamily="34" charset="0"/>
                <a:ea typeface="Tahoma" panose="020B0604030504040204" pitchFamily="34" charset="0"/>
                <a:cs typeface="Tahoma" panose="020B0604030504040204" pitchFamily="34" charset="0"/>
              </a:rPr>
              <a:t>Certificate </a:t>
            </a:r>
            <a:r>
              <a:rPr lang="en-ZA" sz="1400" dirty="0">
                <a:latin typeface="Tahoma" panose="020B0604030504040204" pitchFamily="34" charset="0"/>
                <a:ea typeface="Tahoma" panose="020B0604030504040204" pitchFamily="34" charset="0"/>
                <a:cs typeface="Tahoma" panose="020B0604030504040204" pitchFamily="34" charset="0"/>
              </a:rPr>
              <a:t>in Governance and </a:t>
            </a:r>
            <a:r>
              <a:rPr lang="en-ZA" sz="1400" dirty="0" smtClean="0">
                <a:latin typeface="Tahoma" panose="020B0604030504040204" pitchFamily="34" charset="0"/>
                <a:ea typeface="Tahoma" panose="020B0604030504040204" pitchFamily="34" charset="0"/>
                <a:cs typeface="Tahoma" panose="020B0604030504040204" pitchFamily="34" charset="0"/>
              </a:rPr>
              <a:t>Leadership - offered </a:t>
            </a:r>
            <a:r>
              <a:rPr lang="en-ZA" sz="1400" dirty="0">
                <a:latin typeface="Tahoma" panose="020B0604030504040204" pitchFamily="34" charset="0"/>
                <a:ea typeface="Tahoma" panose="020B0604030504040204" pitchFamily="34" charset="0"/>
                <a:cs typeface="Tahoma" panose="020B0604030504040204" pitchFamily="34" charset="0"/>
              </a:rPr>
              <a:t>by the NSG in partnership with </a:t>
            </a:r>
            <a:r>
              <a:rPr lang="en-ZA" sz="1400" dirty="0" smtClean="0">
                <a:latin typeface="Tahoma" panose="020B0604030504040204" pitchFamily="34" charset="0"/>
                <a:ea typeface="Tahoma" panose="020B0604030504040204" pitchFamily="34" charset="0"/>
                <a:cs typeface="Tahoma" panose="020B0604030504040204" pitchFamily="34" charset="0"/>
              </a:rPr>
              <a:t>the University </a:t>
            </a:r>
            <a:r>
              <a:rPr lang="en-ZA" sz="1400" dirty="0">
                <a:latin typeface="Tahoma" panose="020B0604030504040204" pitchFamily="34" charset="0"/>
                <a:ea typeface="Tahoma" panose="020B0604030504040204" pitchFamily="34" charset="0"/>
                <a:cs typeface="Tahoma" panose="020B0604030504040204" pitchFamily="34" charset="0"/>
              </a:rPr>
              <a:t>of Limpopo’s </a:t>
            </a:r>
            <a:r>
              <a:rPr lang="en-ZA" sz="1400" dirty="0" err="1">
                <a:latin typeface="Tahoma" panose="020B0604030504040204" pitchFamily="34" charset="0"/>
                <a:ea typeface="Tahoma" panose="020B0604030504040204" pitchFamily="34" charset="0"/>
                <a:cs typeface="Tahoma" panose="020B0604030504040204" pitchFamily="34" charset="0"/>
              </a:rPr>
              <a:t>Turfloop</a:t>
            </a:r>
            <a:r>
              <a:rPr lang="en-ZA" sz="1400" dirty="0">
                <a:latin typeface="Tahoma" panose="020B0604030504040204" pitchFamily="34" charset="0"/>
                <a:ea typeface="Tahoma" panose="020B0604030504040204" pitchFamily="34" charset="0"/>
                <a:cs typeface="Tahoma" panose="020B0604030504040204" pitchFamily="34" charset="0"/>
              </a:rPr>
              <a:t> Graduate School of Leadership as a short learning programme  </a:t>
            </a: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75000"/>
              <a:buFont typeface="+mj-lt"/>
              <a:buAutoNum type="alphaLcParenR"/>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75000"/>
              <a:buFont typeface="+mj-lt"/>
              <a:buAutoNum type="alphaLcParenR"/>
            </a:pPr>
            <a:r>
              <a:rPr lang="en-ZA" sz="1400" dirty="0" smtClean="0">
                <a:latin typeface="Tahoma" panose="020B0604030504040204" pitchFamily="34" charset="0"/>
                <a:ea typeface="Tahoma" panose="020B0604030504040204" pitchFamily="34" charset="0"/>
                <a:cs typeface="Tahoma" panose="020B0604030504040204" pitchFamily="34" charset="0"/>
              </a:rPr>
              <a:t>Graduate </a:t>
            </a:r>
            <a:r>
              <a:rPr lang="en-ZA" sz="1400" dirty="0">
                <a:latin typeface="Tahoma" panose="020B0604030504040204" pitchFamily="34" charset="0"/>
                <a:ea typeface="Tahoma" panose="020B0604030504040204" pitchFamily="34" charset="0"/>
                <a:cs typeface="Tahoma" panose="020B0604030504040204" pitchFamily="34" charset="0"/>
              </a:rPr>
              <a:t>Certificate in Advanced Governance and Public </a:t>
            </a:r>
            <a:r>
              <a:rPr lang="en-ZA" sz="1400" dirty="0" smtClean="0">
                <a:latin typeface="Tahoma" panose="020B0604030504040204" pitchFamily="34" charset="0"/>
                <a:ea typeface="Tahoma" panose="020B0604030504040204" pitchFamily="34" charset="0"/>
                <a:cs typeface="Tahoma" panose="020B0604030504040204" pitchFamily="34" charset="0"/>
              </a:rPr>
              <a:t>Leadership - offered </a:t>
            </a:r>
            <a:r>
              <a:rPr lang="en-ZA" sz="1400" dirty="0">
                <a:latin typeface="Tahoma" panose="020B0604030504040204" pitchFamily="34" charset="0"/>
                <a:ea typeface="Tahoma" panose="020B0604030504040204" pitchFamily="34" charset="0"/>
                <a:cs typeface="Tahoma" panose="020B0604030504040204" pitchFamily="34" charset="0"/>
              </a:rPr>
              <a:t>in partnership with the Wits University School of Governance as a short learning </a:t>
            </a:r>
            <a:r>
              <a:rPr lang="en-ZA" sz="1400" dirty="0" smtClean="0">
                <a:latin typeface="Tahoma" panose="020B0604030504040204" pitchFamily="34" charset="0"/>
                <a:ea typeface="Tahoma" panose="020B0604030504040204" pitchFamily="34" charset="0"/>
                <a:cs typeface="Tahoma" panose="020B0604030504040204" pitchFamily="34" charset="0"/>
              </a:rPr>
              <a:t>programme. The </a:t>
            </a:r>
            <a:r>
              <a:rPr lang="en-ZA" sz="1400" dirty="0">
                <a:latin typeface="Tahoma" panose="020B0604030504040204" pitchFamily="34" charset="0"/>
                <a:ea typeface="Tahoma" panose="020B0604030504040204" pitchFamily="34" charset="0"/>
                <a:cs typeface="Tahoma" panose="020B0604030504040204" pitchFamily="34" charset="0"/>
              </a:rPr>
              <a:t>Graduate Certificate </a:t>
            </a:r>
            <a:r>
              <a:rPr lang="en-ZA" sz="1400" dirty="0" smtClean="0">
                <a:latin typeface="Tahoma" panose="020B0604030504040204" pitchFamily="34" charset="0"/>
                <a:ea typeface="Tahoma" panose="020B0604030504040204" pitchFamily="34" charset="0"/>
                <a:cs typeface="Tahoma" panose="020B0604030504040204" pitchFamily="34" charset="0"/>
              </a:rPr>
              <a:t>links </a:t>
            </a:r>
            <a:r>
              <a:rPr lang="en-ZA" sz="1400" dirty="0">
                <a:latin typeface="Tahoma" panose="020B0604030504040204" pitchFamily="34" charset="0"/>
                <a:ea typeface="Tahoma" panose="020B0604030504040204" pitchFamily="34" charset="0"/>
                <a:cs typeface="Tahoma" panose="020B0604030504040204" pitchFamily="34" charset="0"/>
              </a:rPr>
              <a:t>to further qualification i.e. as determined by partnerships with HEIs and as determined by HEI admission </a:t>
            </a:r>
            <a:r>
              <a:rPr lang="en-ZA" sz="1400" dirty="0" smtClean="0">
                <a:latin typeface="Tahoma" panose="020B0604030504040204" pitchFamily="34" charset="0"/>
                <a:ea typeface="Tahoma" panose="020B0604030504040204" pitchFamily="34" charset="0"/>
                <a:cs typeface="Tahoma" panose="020B0604030504040204" pitchFamily="34" charset="0"/>
              </a:rPr>
              <a:t>requirements</a:t>
            </a:r>
            <a:r>
              <a:rPr lang="en-ZA" sz="1400" dirty="0">
                <a:latin typeface="Tahoma" panose="020B0604030504040204" pitchFamily="34" charset="0"/>
                <a:ea typeface="Tahoma" panose="020B0604030504040204" pitchFamily="34" charset="0"/>
                <a:cs typeface="Tahoma" panose="020B0604030504040204" pitchFamily="34" charset="0"/>
              </a:rPr>
              <a:t> </a:t>
            </a:r>
            <a:r>
              <a:rPr lang="en-ZA" sz="1400" dirty="0" smtClean="0">
                <a:latin typeface="Tahoma" panose="020B0604030504040204" pitchFamily="34" charset="0"/>
                <a:ea typeface="Tahoma" panose="020B0604030504040204" pitchFamily="34" charset="0"/>
                <a:cs typeface="Tahoma" panose="020B0604030504040204" pitchFamily="34" charset="0"/>
              </a:rPr>
              <a:t>(PGD in Governance </a:t>
            </a:r>
            <a:r>
              <a:rPr lang="en-ZA" sz="1400" dirty="0">
                <a:latin typeface="Tahoma" panose="020B0604030504040204" pitchFamily="34" charset="0"/>
                <a:ea typeface="Tahoma" panose="020B0604030504040204" pitchFamily="34" charset="0"/>
                <a:cs typeface="Tahoma" panose="020B0604030504040204" pitchFamily="34" charset="0"/>
              </a:rPr>
              <a:t>and Public Leadership</a:t>
            </a:r>
            <a:r>
              <a:rPr lang="en-ZA" sz="1400" dirty="0" smtClean="0">
                <a:latin typeface="Tahoma" panose="020B0604030504040204" pitchFamily="34" charset="0"/>
                <a:ea typeface="Tahoma" panose="020B0604030504040204" pitchFamily="34" charset="0"/>
                <a:cs typeface="Tahoma" panose="020B0604030504040204" pitchFamily="34" charset="0"/>
              </a:rPr>
              <a:t>; MM in Governance </a:t>
            </a:r>
            <a:r>
              <a:rPr lang="en-ZA" sz="1400" dirty="0">
                <a:latin typeface="Tahoma" panose="020B0604030504040204" pitchFamily="34" charset="0"/>
                <a:ea typeface="Tahoma" panose="020B0604030504040204" pitchFamily="34" charset="0"/>
                <a:cs typeface="Tahoma" panose="020B0604030504040204" pitchFamily="34" charset="0"/>
              </a:rPr>
              <a:t>and Public </a:t>
            </a:r>
            <a:r>
              <a:rPr lang="en-ZA" sz="1400" dirty="0" smtClean="0">
                <a:latin typeface="Tahoma" panose="020B0604030504040204" pitchFamily="34" charset="0"/>
                <a:ea typeface="Tahoma" panose="020B0604030504040204" pitchFamily="34" charset="0"/>
                <a:cs typeface="Tahoma" panose="020B0604030504040204" pitchFamily="34" charset="0"/>
              </a:rPr>
              <a:t>Leadership)</a:t>
            </a:r>
          </a:p>
          <a:p>
            <a:pPr>
              <a:lnSpc>
                <a:spcPct val="108000"/>
              </a:lnSpc>
              <a:buClr>
                <a:srgbClr val="C00000"/>
              </a:buClr>
              <a:buSzPct val="75000"/>
              <a:buFont typeface="Wingdings" panose="05000000000000000000" pitchFamily="2" charset="2"/>
              <a:buChar char="Ø"/>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a:t>
            </a:r>
            <a:r>
              <a:rPr lang="en-ZA" sz="1400" dirty="0" smtClean="0">
                <a:latin typeface="Tahoma" panose="020B0604030504040204" pitchFamily="34" charset="0"/>
                <a:ea typeface="Tahoma" panose="020B0604030504040204" pitchFamily="34" charset="0"/>
                <a:cs typeface="Tahoma" panose="020B0604030504040204" pitchFamily="34" charset="0"/>
              </a:rPr>
              <a:t>is also working towards providing prioritised </a:t>
            </a:r>
            <a:r>
              <a:rPr lang="en-ZA" sz="1400" dirty="0">
                <a:latin typeface="Tahoma" panose="020B0604030504040204" pitchFamily="34" charset="0"/>
                <a:ea typeface="Tahoma" panose="020B0604030504040204" pitchFamily="34" charset="0"/>
                <a:cs typeface="Tahoma" panose="020B0604030504040204" pitchFamily="34" charset="0"/>
              </a:rPr>
              <a:t>training interventions to enhance research capacity within the </a:t>
            </a:r>
            <a:r>
              <a:rPr lang="en-ZA" sz="1400" dirty="0" smtClean="0">
                <a:latin typeface="Tahoma" panose="020B0604030504040204" pitchFamily="34" charset="0"/>
                <a:ea typeface="Tahoma" panose="020B0604030504040204" pitchFamily="34" charset="0"/>
                <a:cs typeface="Tahoma" panose="020B0604030504040204" pitchFamily="34" charset="0"/>
              </a:rPr>
              <a:t>legislative </a:t>
            </a:r>
            <a:r>
              <a:rPr lang="en-ZA" sz="1400" dirty="0">
                <a:latin typeface="Tahoma" panose="020B0604030504040204" pitchFamily="34" charset="0"/>
                <a:ea typeface="Tahoma" panose="020B0604030504040204" pitchFamily="34" charset="0"/>
                <a:cs typeface="Tahoma" panose="020B0604030504040204" pitchFamily="34" charset="0"/>
              </a:rPr>
              <a:t>s</a:t>
            </a:r>
            <a:r>
              <a:rPr lang="en-ZA" sz="1400" dirty="0" smtClean="0">
                <a:latin typeface="Tahoma" panose="020B0604030504040204" pitchFamily="34" charset="0"/>
                <a:ea typeface="Tahoma" panose="020B0604030504040204" pitchFamily="34" charset="0"/>
                <a:cs typeface="Tahoma" panose="020B0604030504040204" pitchFamily="34" charset="0"/>
              </a:rPr>
              <a:t>ector </a:t>
            </a:r>
            <a:r>
              <a:rPr lang="en-ZA" sz="1400" dirty="0">
                <a:latin typeface="Tahoma" panose="020B0604030504040204" pitchFamily="34" charset="0"/>
                <a:ea typeface="Tahoma" panose="020B0604030504040204" pitchFamily="34" charset="0"/>
                <a:cs typeface="Tahoma" panose="020B0604030504040204" pitchFamily="34" charset="0"/>
              </a:rPr>
              <a:t>and to focus on research design, action research, various research tools and techniques, with a specific target audience on </a:t>
            </a:r>
            <a:r>
              <a:rPr lang="en-ZA" sz="1400" dirty="0" smtClean="0">
                <a:latin typeface="Tahoma" panose="020B0604030504040204" pitchFamily="34" charset="0"/>
                <a:ea typeface="Tahoma" panose="020B0604030504040204" pitchFamily="34" charset="0"/>
                <a:cs typeface="Tahoma" panose="020B0604030504040204" pitchFamily="34" charset="0"/>
              </a:rPr>
              <a:t>Researchers</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ZA" sz="1400" dirty="0"/>
              <a:t> </a:t>
            </a:r>
            <a:endParaRPr lang="en-US" sz="1400" dirty="0"/>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11067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50901"/>
            <a:ext cx="9144000" cy="1025352"/>
          </a:xfrm>
        </p:spPr>
        <p:txBody>
          <a:bodyPr>
            <a:normAutofit/>
          </a:bodyPr>
          <a:lstStyle/>
          <a:p>
            <a:r>
              <a:rPr lang="en-GB"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Our macro-structure</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p:cNvGraphicFramePr/>
          <p:nvPr>
            <p:extLst>
              <p:ext uri="{D42A27DB-BD31-4B8C-83A1-F6EECF244321}">
                <p14:modId xmlns:p14="http://schemas.microsoft.com/office/powerpoint/2010/main" val="3211048448"/>
              </p:ext>
            </p:extLst>
          </p:nvPr>
        </p:nvGraphicFramePr>
        <p:xfrm>
          <a:off x="35446" y="250901"/>
          <a:ext cx="9001050" cy="634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70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06431"/>
          </a:xfrm>
        </p:spPr>
        <p:txBody>
          <a:bodyPr>
            <a:normAutofit/>
          </a:bodyPr>
          <a:lstStyle/>
          <a:p>
            <a:r>
              <a:rPr lang="en-US" sz="24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Employment Equity Profile </a:t>
            </a:r>
            <a:endParaRPr lang="en-US" sz="2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27</a:t>
            </a:fld>
            <a:endParaRPr lang="en-Z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7003882"/>
              </p:ext>
            </p:extLst>
          </p:nvPr>
        </p:nvGraphicFramePr>
        <p:xfrm>
          <a:off x="0" y="1196752"/>
          <a:ext cx="4427984" cy="4538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352735188"/>
              </p:ext>
            </p:extLst>
          </p:nvPr>
        </p:nvGraphicFramePr>
        <p:xfrm>
          <a:off x="4572000" y="1196752"/>
          <a:ext cx="4464495" cy="4538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329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276872"/>
            <a:ext cx="7772400" cy="1728192"/>
          </a:xfrm>
        </p:spPr>
        <p:txBody>
          <a:bodyPr>
            <a:normAutofit/>
          </a:bodyPr>
          <a:lstStyle/>
          <a:p>
            <a:pPr algn="ct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Annual Performance Plan (2020/21) </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28</a:t>
            </a:fld>
            <a:endParaRPr lang="en-ZA">
              <a:solidFill>
                <a:prstClr val="black">
                  <a:tint val="75000"/>
                </a:prstClr>
              </a:solidFill>
            </a:endParaRPr>
          </a:p>
        </p:txBody>
      </p:sp>
    </p:spTree>
    <p:extLst>
      <p:ext uri="{BB962C8B-B14F-4D97-AF65-F5344CB8AC3E}">
        <p14:creationId xmlns:p14="http://schemas.microsoft.com/office/powerpoint/2010/main" val="3030063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29</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6497197"/>
              </p:ext>
            </p:extLst>
          </p:nvPr>
        </p:nvGraphicFramePr>
        <p:xfrm>
          <a:off x="29935" y="1145989"/>
          <a:ext cx="9012121" cy="4880925"/>
        </p:xfrm>
        <a:graphic>
          <a:graphicData uri="http://schemas.openxmlformats.org/drawingml/2006/table">
            <a:tbl>
              <a:tblPr firstRow="1" bandRow="1">
                <a:tableStyleId>{85BE263C-DBD7-4A20-BB59-AAB30ACAA65A}</a:tableStyleId>
              </a:tblPr>
              <a:tblGrid>
                <a:gridCol w="2165800"/>
                <a:gridCol w="2592288"/>
                <a:gridCol w="4254033"/>
              </a:tblGrid>
              <a:tr h="31557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1: </a:t>
                      </a:r>
                      <a:r>
                        <a:rPr lang="en-GB"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FUNCTIONAL INTEGRATED INSTITUTION</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tc hMerge="1">
                  <a:txBody>
                    <a:bodyPr/>
                    <a:lstStyle/>
                    <a:p>
                      <a:endParaRPr lang="en-US" dirty="0"/>
                    </a:p>
                  </a:txBody>
                  <a:tcPr/>
                </a:tc>
              </a:tr>
              <a:tr h="311433">
                <a:tc>
                  <a:txBody>
                    <a:bodyPr/>
                    <a:lstStyle/>
                    <a:p>
                      <a:pPr>
                        <a:lnSpc>
                          <a:spcPct val="108000"/>
                        </a:lnSpc>
                      </a:pPr>
                      <a:r>
                        <a:rPr lang="en-US" sz="1300" b="1" dirty="0" smtClean="0">
                          <a:latin typeface="Tahoma" panose="020B0604030504040204" pitchFamily="34" charset="0"/>
                          <a:ea typeface="Tahoma" panose="020B0604030504040204" pitchFamily="34" charset="0"/>
                          <a:cs typeface="Tahoma" panose="020B0604030504040204" pitchFamily="34" charset="0"/>
                        </a:rPr>
                        <a:t>Outputs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US" sz="13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US" sz="1300" b="1" baseline="0" dirty="0" smtClean="0">
                          <a:latin typeface="Tahoma" panose="020B0604030504040204" pitchFamily="34" charset="0"/>
                          <a:ea typeface="Tahoma" panose="020B0604030504040204" pitchFamily="34" charset="0"/>
                          <a:cs typeface="Tahoma" panose="020B0604030504040204" pitchFamily="34" charset="0"/>
                        </a:rPr>
                        <a:t>Targets 2020/21 FY</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r>
              <a:tr h="708877">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Improved productivity and functionality</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8000"/>
                        </a:lnSpc>
                        <a:spcBef>
                          <a:spcPts val="0"/>
                        </a:spcBef>
                        <a:spcAft>
                          <a:spcPts val="0"/>
                        </a:spcAft>
                      </a:pP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Institutionalise and implement a total quality management system</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 quality management policy and plan for the NSG</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r h="494411">
                <a:tc rowSpan="2">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Modernised Business Processes</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nSpc>
                          <a:spcPct val="108000"/>
                        </a:lnSpc>
                      </a:pP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operations management system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 operations management policy and plan for the NSG</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r h="494411">
                <a:tc vMerge="1">
                  <a:txBody>
                    <a:bodyPr/>
                    <a:lstStyle/>
                    <a:p>
                      <a:endParaRPr lang="en-US" sz="1400" dirty="0">
                        <a:latin typeface="Georgia" panose="02040502050405020303" pitchFamily="18"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Stable ICT to support the NSG operations</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4 ICT business solutions responsive to NSG operations implemented</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r h="494411">
                <a:tc rowSpan="4">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Effective Financial Management Systems</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Percentage of irregular expenditure reduced</a:t>
                      </a:r>
                      <a:endPar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expenditure management system to avoid wasteful and fruitless expenditure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r h="49441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Georgia" panose="02040502050405020303" pitchFamily="18"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Reduce the irregular expenditure by 50% of previous financial year</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r h="923343">
                <a:tc vMerge="1">
                  <a:txBody>
                    <a:bodyPr/>
                    <a:lstStyle/>
                    <a:p>
                      <a:endParaRPr lang="en-US" sz="1500" dirty="0">
                        <a:latin typeface="Georgia" panose="02040502050405020303" pitchFamily="18" charset="0"/>
                      </a:endParaRPr>
                    </a:p>
                  </a:txBody>
                  <a:tcPr/>
                </a:tc>
                <a:tc>
                  <a:txBody>
                    <a:bodyPr/>
                    <a:lstStyle/>
                    <a:p>
                      <a:pPr>
                        <a:lnSpc>
                          <a:spcPct val="108000"/>
                        </a:lnSpc>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Amount of revenue generated by the Training Trading Account, as part of the cost-recovery</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Generate an amount of R132m in revenue </a:t>
                      </a:r>
                      <a:endParaRPr lang="en-US"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r>
              <a:tr h="494411">
                <a:tc vMerge="1">
                  <a:txBody>
                    <a:bodyPr/>
                    <a:lstStyle/>
                    <a:p>
                      <a:endParaRPr lang="en-US" sz="1500" dirty="0">
                        <a:latin typeface="Georgia" panose="02040502050405020303" pitchFamily="18"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Percentage of material audit findings reduced</a:t>
                      </a:r>
                    </a:p>
                  </a:txBody>
                  <a:tcPr/>
                </a:tc>
                <a:tc>
                  <a:txBody>
                    <a:bodyPr/>
                    <a:lstStyle/>
                    <a:p>
                      <a:pPr>
                        <a:lnSpc>
                          <a:spcPct val="108000"/>
                        </a:lnSpc>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Reduce the material audits findings by 30% (previous FY audit outcome)</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4" name="Rectangle 3"/>
          <p:cNvSpPr/>
          <p:nvPr/>
        </p:nvSpPr>
        <p:spPr>
          <a:xfrm>
            <a:off x="2051720" y="666291"/>
            <a:ext cx="4917885" cy="461665"/>
          </a:xfrm>
          <a:prstGeom prst="rect">
            <a:avLst/>
          </a:prstGeom>
        </p:spPr>
        <p:txBody>
          <a:bodyPr wrap="none">
            <a:spAutoFit/>
          </a:bodyPr>
          <a:lstStyle/>
          <a:p>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923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988840"/>
            <a:ext cx="8424936" cy="1728192"/>
          </a:xfrm>
        </p:spPr>
        <p:txBody>
          <a:bodyPr>
            <a:normAutofit/>
          </a:bodyPr>
          <a:lstStyle/>
          <a:p>
            <a:pPr algn="ct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Contextualisation of NSG strategy</a:t>
            </a:r>
          </a:p>
          <a:p>
            <a:pPr algn="ct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3</a:t>
            </a:fld>
            <a:endParaRPr lang="en-ZA">
              <a:solidFill>
                <a:prstClr val="black">
                  <a:tint val="75000"/>
                </a:prstClr>
              </a:solidFill>
            </a:endParaRPr>
          </a:p>
        </p:txBody>
      </p:sp>
    </p:spTree>
    <p:extLst>
      <p:ext uri="{BB962C8B-B14F-4D97-AF65-F5344CB8AC3E}">
        <p14:creationId xmlns:p14="http://schemas.microsoft.com/office/powerpoint/2010/main" val="3135150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79729931"/>
              </p:ext>
            </p:extLst>
          </p:nvPr>
        </p:nvGraphicFramePr>
        <p:xfrm>
          <a:off x="71500" y="1107776"/>
          <a:ext cx="8928993" cy="4209722"/>
        </p:xfrm>
        <a:graphic>
          <a:graphicData uri="http://schemas.openxmlformats.org/drawingml/2006/table">
            <a:tbl>
              <a:tblPr firstRow="1" bandRow="1">
                <a:tableStyleId>{85BE263C-DBD7-4A20-BB59-AAB30ACAA65A}</a:tableStyleId>
              </a:tblPr>
              <a:tblGrid>
                <a:gridCol w="2052228"/>
                <a:gridCol w="3035222"/>
                <a:gridCol w="3841543"/>
              </a:tblGrid>
              <a:tr h="42572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1: </a:t>
                      </a:r>
                      <a:r>
                        <a:rPr lang="en-GB"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FUNCTIONAL INTEGRATED INSTITUTION</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tc hMerge="1">
                  <a:txBody>
                    <a:bodyPr/>
                    <a:lstStyle/>
                    <a:p>
                      <a:endParaRPr lang="en-US" dirty="0"/>
                    </a:p>
                  </a:txBody>
                  <a:tcPr/>
                </a:tc>
              </a:tr>
              <a:tr h="393057">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300" b="1" baseline="0" dirty="0" smtClean="0">
                          <a:latin typeface="Tahoma" panose="020B0604030504040204" pitchFamily="34" charset="0"/>
                          <a:ea typeface="Tahoma" panose="020B0604030504040204" pitchFamily="34" charset="0"/>
                          <a:cs typeface="Tahoma" panose="020B0604030504040204" pitchFamily="34" charset="0"/>
                        </a:rPr>
                        <a:t>Targets 2020/21 FY</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r>
              <a:tr h="630424">
                <a:tc rowSpan="2">
                  <a:txBody>
                    <a:bodyPr/>
                    <a:lstStyle/>
                    <a:p>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Position the brand of the NSG</a:t>
                      </a:r>
                      <a:endParaRPr lang="en-US"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and implement the NSG brand and marketing strategy</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Approved NSG brand and marketing strategy</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r>
              <a:tr h="58398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Georgia" panose="02040502050405020303" pitchFamily="18"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12 communication interventions promoting NSG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offerings </a:t>
                      </a: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across the public sector (including SOEs)</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r>
              <a:tr h="1088265">
                <a:tc>
                  <a:txBody>
                    <a:bodyPr/>
                    <a:lstStyle/>
                    <a:p>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50% of business development interventions resulting in uptake of the NSG offerings in </a:t>
                      </a: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the public sector (including SOEs)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r>
              <a:tr h="1088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Effective research and knowledge management for ETD</a:t>
                      </a:r>
                    </a:p>
                    <a:p>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Knowledge management strategy to support ETD interventions implemented</a:t>
                      </a:r>
                    </a:p>
                    <a:p>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NSG Repository for information and knowledge management developed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 research reports informing ETD discourse</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noFill/>
                  </a:tcPr>
                </a:tc>
              </a:tr>
            </a:tbl>
          </a:graphicData>
        </a:graphic>
      </p:graphicFrame>
      <p:sp>
        <p:nvSpPr>
          <p:cNvPr id="4" name="Rectangle 3"/>
          <p:cNvSpPr/>
          <p:nvPr/>
        </p:nvSpPr>
        <p:spPr>
          <a:xfrm>
            <a:off x="2339752" y="633408"/>
            <a:ext cx="4917885" cy="461665"/>
          </a:xfrm>
          <a:prstGeom prst="rect">
            <a:avLst/>
          </a:prstGeom>
        </p:spPr>
        <p:txBody>
          <a:bodyPr wrap="none">
            <a:spAutoFit/>
          </a:bodyPr>
          <a:lstStyle/>
          <a:p>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9138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1613"/>
            <a:ext cx="9144000" cy="711394"/>
          </a:xfrm>
        </p:spPr>
        <p:txBody>
          <a:bodyPr>
            <a:normAutofit/>
          </a:bodyPr>
          <a:lstStyle/>
          <a:p>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31</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2112248"/>
              </p:ext>
            </p:extLst>
          </p:nvPr>
        </p:nvGraphicFramePr>
        <p:xfrm>
          <a:off x="0" y="1033007"/>
          <a:ext cx="9180254" cy="4940420"/>
        </p:xfrm>
        <a:graphic>
          <a:graphicData uri="http://schemas.openxmlformats.org/drawingml/2006/table">
            <a:tbl>
              <a:tblPr firstRow="1" bandRow="1">
                <a:tableStyleId>{85BE263C-DBD7-4A20-BB59-AAB30ACAA65A}</a:tableStyleId>
              </a:tblPr>
              <a:tblGrid>
                <a:gridCol w="2771800"/>
                <a:gridCol w="3180233"/>
                <a:gridCol w="3228221"/>
              </a:tblGrid>
              <a:tr h="3797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2: COMPETENT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 SERVANTS EMPOWERED TO DO THEIR JOBS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tr>
              <a:tr h="416124">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r>
              <a:tr h="577333">
                <a:tc rowSpan="2">
                  <a:txBody>
                    <a:bodyPr/>
                    <a:lstStyle/>
                    <a:p>
                      <a:pPr algn="l"/>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Public servants assessed to determine their skills gaps and needs </a:t>
                      </a:r>
                      <a:r>
                        <a:rPr lang="en-GB"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before</a:t>
                      </a:r>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 ETD intervention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0"/>
                        </a:spcAft>
                      </a:pPr>
                      <a:r>
                        <a:rPr lang="en-ZA" sz="1200" dirty="0" smtClean="0">
                          <a:effectLst/>
                          <a:latin typeface="Tahoma" panose="020B0604030504040204" pitchFamily="34" charset="0"/>
                          <a:ea typeface="Tahoma" panose="020B0604030504040204" pitchFamily="34" charset="0"/>
                          <a:cs typeface="Tahoma" panose="020B0604030504040204" pitchFamily="34" charset="0"/>
                        </a:rPr>
                        <a:t>Number of skills assessment reports completed on training needs for relevant ETD interventions</a:t>
                      </a:r>
                      <a:r>
                        <a:rPr lang="en-GB" sz="1200" u="none" strike="noStrike" dirty="0" smtClean="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10 skills assessment reports completed inform to inform ETD needs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r>
              <a:tr h="662917">
                <a:tc vMerge="1">
                  <a:txBody>
                    <a:bodyPr/>
                    <a:lstStyle/>
                    <a:p>
                      <a:pPr algn="ctr"/>
                      <a:endParaRPr lang="en-US" sz="1200" dirty="0">
                        <a:solidFill>
                          <a:schemeClr val="tx1"/>
                        </a:solidFill>
                        <a:latin typeface="Georgia" panose="02040502050405020303" pitchFamily="18"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0"/>
                        </a:spcAft>
                      </a:pPr>
                      <a:r>
                        <a:rPr lang="en-ZA" sz="1200" dirty="0" smtClean="0">
                          <a:effectLst/>
                          <a:latin typeface="Tahoma" panose="020B0604030504040204" pitchFamily="34" charset="0"/>
                          <a:ea typeface="Tahoma" panose="020B0604030504040204" pitchFamily="34" charset="0"/>
                          <a:cs typeface="Tahoma" panose="020B0604030504040204" pitchFamily="34" charset="0"/>
                        </a:rPr>
                        <a:t>Annual report of Workplace and Sector Skills Plans to inform ETD interventions developed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800"/>
                        </a:spcAft>
                      </a:pPr>
                      <a:r>
                        <a:rPr lang="en-ZA" sz="1200"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Analysis report </a:t>
                      </a:r>
                      <a:r>
                        <a:rPr lang="en-ZA" sz="1200" dirty="0" smtClean="0">
                          <a:effectLst/>
                          <a:latin typeface="Tahoma" panose="020B0604030504040204" pitchFamily="34" charset="0"/>
                          <a:ea typeface="Tahoma" panose="020B0604030504040204" pitchFamily="34" charset="0"/>
                          <a:cs typeface="Tahoma" panose="020B0604030504040204" pitchFamily="34" charset="0"/>
                        </a:rPr>
                        <a:t>of Workplace and Sector Skills Plans to inform ETD interventions</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a:tc>
              </a:tr>
              <a:tr h="827905">
                <a:tc>
                  <a:txBody>
                    <a:bodyPr/>
                    <a:lstStyle/>
                    <a:p>
                      <a:pPr marL="0" marR="0" algn="l">
                        <a:lnSpc>
                          <a:spcPct val="107000"/>
                        </a:lnSpc>
                        <a:spcBef>
                          <a:spcPts val="0"/>
                        </a:spcBef>
                        <a:spcAft>
                          <a:spcPts val="0"/>
                        </a:spcAft>
                      </a:pPr>
                      <a:r>
                        <a:rPr lang="en-GB"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Accredited and non-accredited interventions ETD interventions that meet the skills gaps and needs </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courses/ programmes/ interventions responsive to identified skills gaps available</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8 of courses/</a:t>
                      </a: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programmes/ interventions available for implementation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r>
              <a:tr h="708851">
                <a:tc>
                  <a:txBody>
                    <a:bodyPr/>
                    <a:lstStyle/>
                    <a:p>
                      <a:pPr marL="0" marR="0" algn="l">
                        <a:lnSpc>
                          <a:spcPct val="107000"/>
                        </a:lnSpc>
                        <a:spcBef>
                          <a:spcPts val="0"/>
                        </a:spcBef>
                        <a:spcAft>
                          <a:spcPts val="0"/>
                        </a:spcAft>
                      </a:pPr>
                      <a:r>
                        <a:rPr lang="en-US" sz="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Impact evaluations to improve the quality of ETD interventions conducted</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impact evaluations conducted</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 Progress Reports on the Impact evaluation studies</a:t>
                      </a:r>
                      <a:endPar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r>
              <a:tr h="641877">
                <a:tc rowSpan="2">
                  <a:txBody>
                    <a:bodyPr/>
                    <a:lstStyle/>
                    <a:p>
                      <a:pPr marL="0" marR="0" algn="l">
                        <a:lnSpc>
                          <a:spcPct val="107000"/>
                        </a:lnSpc>
                        <a:spcBef>
                          <a:spcPts val="0"/>
                        </a:spcBef>
                        <a:spcAft>
                          <a:spcPts val="0"/>
                        </a:spcAft>
                      </a:pPr>
                      <a:r>
                        <a:rPr lang="en-US"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Professionalization of </a:t>
                      </a: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public servants</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Professionalise two functional areas of public servants through partnership with professional bodies</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Scope two areas of professionalising functional areas of </a:t>
                      </a:r>
                      <a:endPar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r>
              <a:tr h="715856">
                <a:tc vMerge="1">
                  <a:txBody>
                    <a:bodyPr/>
                    <a:lstStyle/>
                    <a:p>
                      <a:pPr marL="0" marR="0" algn="ctr">
                        <a:lnSpc>
                          <a:spcPct val="107000"/>
                        </a:lnSpc>
                        <a:spcBef>
                          <a:spcPts val="0"/>
                        </a:spcBef>
                        <a:spcAft>
                          <a:spcPts val="0"/>
                        </a:spcAft>
                      </a:pPr>
                      <a:endParaRPr lang="en-US" sz="13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Offer a full post graduate qualification by the NSG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Scope the full post graduate qualification to be offered by the NSG </a:t>
                      </a:r>
                      <a:endPar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3779144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GB"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32</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4571" y="1124744"/>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83805476"/>
              </p:ext>
            </p:extLst>
          </p:nvPr>
        </p:nvGraphicFramePr>
        <p:xfrm>
          <a:off x="107504" y="1197878"/>
          <a:ext cx="8856984" cy="2729249"/>
        </p:xfrm>
        <a:graphic>
          <a:graphicData uri="http://schemas.openxmlformats.org/drawingml/2006/table">
            <a:tbl>
              <a:tblPr firstRow="1" bandRow="1">
                <a:tableStyleId>{85BE263C-DBD7-4A20-BB59-AAB30ACAA65A}</a:tableStyleId>
              </a:tblPr>
              <a:tblGrid>
                <a:gridCol w="2871220"/>
                <a:gridCol w="2871220"/>
                <a:gridCol w="3114544"/>
              </a:tblGrid>
              <a:tr h="7080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3: SUSTAINABLE PARTNERSHIPS AND COLLABORATION TO SUPPORT ETD</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INTERVENTIONS</a:t>
                      </a:r>
                      <a:endParaRPr lang="en-US"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tr>
              <a:tr h="442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ahoma" panose="020B0604030504040204" pitchFamily="34" charset="0"/>
                          <a:ea typeface="Tahoma" panose="020B0604030504040204" pitchFamily="34" charset="0"/>
                          <a:cs typeface="Tahoma" panose="020B0604030504040204" pitchFamily="34" charset="0"/>
                        </a:rPr>
                        <a:t>Outputs</a:t>
                      </a:r>
                    </a:p>
                    <a:p>
                      <a:endParaRPr lang="en-US"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Outputs</a:t>
                      </a:r>
                      <a:r>
                        <a:rPr lang="en-US" sz="12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tc>
              </a:tr>
              <a:tr h="754904">
                <a:tc rowSpan="2">
                  <a:txBody>
                    <a:bodyPr/>
                    <a:lstStyle/>
                    <a:p>
                      <a:pPr marL="0" marR="0" lvl="0" indent="0" algn="l">
                        <a:lnSpc>
                          <a:spcPct val="115000"/>
                        </a:lnSpc>
                        <a:spcBef>
                          <a:spcPts val="0"/>
                        </a:spcBef>
                        <a:spcAft>
                          <a:spcPts val="0"/>
                        </a:spcAft>
                        <a:buClr>
                          <a:srgbClr val="000000"/>
                        </a:buClr>
                        <a:buFont typeface="+mj-lt"/>
                        <a:buNone/>
                      </a:pP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Sustainable integrated partnerships implemented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Percentage</a:t>
                      </a:r>
                      <a:r>
                        <a:rPr lang="en-US" sz="12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of the</a:t>
                      </a:r>
                      <a:r>
                        <a:rPr lang="en-US" sz="12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partnerships facilitating the uptake of the NSG ETD interventions implemented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 of the</a:t>
                      </a:r>
                      <a:r>
                        <a:rPr lang="en-US" sz="12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partnerships facilitating the uptake of the NSG ETD interventions implemented</a:t>
                      </a:r>
                      <a:endParaRPr lang="en-US"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757701">
                <a:tc vMerge="1">
                  <a:txBody>
                    <a:bodyPr/>
                    <a:lstStyle/>
                    <a:p>
                      <a:pPr marL="0" marR="0">
                        <a:lnSpc>
                          <a:spcPct val="107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Partnerships</a:t>
                      </a:r>
                      <a:r>
                        <a:rPr lang="en-GB"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collaborations with thought leaders </a:t>
                      </a:r>
                      <a:r>
                        <a:rPr lang="en-GB"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public and private sectors established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GB"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 Thought leadership platforms hosted</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46186728"/>
              </p:ext>
            </p:extLst>
          </p:nvPr>
        </p:nvGraphicFramePr>
        <p:xfrm>
          <a:off x="97719" y="4149080"/>
          <a:ext cx="8856984" cy="1611767"/>
        </p:xfrm>
        <a:graphic>
          <a:graphicData uri="http://schemas.openxmlformats.org/drawingml/2006/table">
            <a:tbl>
              <a:tblPr firstRow="1" bandRow="1">
                <a:tableStyleId>{85BE263C-DBD7-4A20-BB59-AAB30ACAA65A}</a:tableStyleId>
              </a:tblPr>
              <a:tblGrid>
                <a:gridCol w="2871220"/>
                <a:gridCol w="2871220"/>
                <a:gridCol w="3114544"/>
              </a:tblGrid>
              <a:tr h="2405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4: </a:t>
                      </a:r>
                      <a:r>
                        <a:rPr lang="en-US"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QUALITY</a:t>
                      </a:r>
                      <a:r>
                        <a:rPr lang="en-US" sz="14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ETD PRACTITIONERS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Georgia" panose="02040502050405020303" pitchFamily="18" charset="0"/>
                      </a:endParaRPr>
                    </a:p>
                  </a:txBody>
                  <a:tcPr/>
                </a:tc>
                <a:tc hMerge="1">
                  <a:txBody>
                    <a:bodyPr/>
                    <a:lstStyle/>
                    <a:p>
                      <a:endParaRPr lang="en-US" dirty="0"/>
                    </a:p>
                  </a:txBody>
                  <a:tcPr/>
                </a:tc>
              </a:tr>
              <a:tr h="240590">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r>
              <a:tr h="1002167">
                <a:tc>
                  <a:txBody>
                    <a:bodyPr/>
                    <a:lstStyle/>
                    <a:p>
                      <a:pPr marL="0" marR="0" algn="ctr">
                        <a:lnSpc>
                          <a:spcPct val="107000"/>
                        </a:lnSpc>
                        <a:spcBef>
                          <a:spcPts val="0"/>
                        </a:spcBef>
                        <a:spcAft>
                          <a:spcPts val="0"/>
                        </a:spcAft>
                      </a:pPr>
                      <a:endPar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algn="l">
                        <a:lnSpc>
                          <a:spcPct val="107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ETD practitioners professionalised</a:t>
                      </a:r>
                      <a:r>
                        <a:rPr lang="en-GB" sz="12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to </a:t>
                      </a: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deliver ETD interventions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Performance</a:t>
                      </a:r>
                      <a:r>
                        <a:rPr lang="en-US" sz="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Management Systems for Training and Development Practitioners established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Performance</a:t>
                      </a:r>
                      <a:r>
                        <a:rPr lang="en-US" sz="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Management Systems for Training and Development Practitioners implemented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564666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GB"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nvPr>
        </p:nvGraphicFramePr>
        <p:xfrm>
          <a:off x="107504" y="1197879"/>
          <a:ext cx="8856984" cy="2954388"/>
        </p:xfrm>
        <a:graphic>
          <a:graphicData uri="http://schemas.openxmlformats.org/drawingml/2006/table">
            <a:tbl>
              <a:tblPr firstRow="1" bandRow="1">
                <a:tableStyleId>{85BE263C-DBD7-4A20-BB59-AAB30ACAA65A}</a:tableStyleId>
              </a:tblPr>
              <a:tblGrid>
                <a:gridCol w="2871220"/>
                <a:gridCol w="2871220"/>
                <a:gridCol w="3114544"/>
              </a:tblGrid>
              <a:tr h="79295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eorgia" panose="02040502050405020303" pitchFamily="18" charset="0"/>
                        </a:rPr>
                        <a:t>#</a:t>
                      </a:r>
                      <a:r>
                        <a:rPr lang="en-US" sz="1400" baseline="0" dirty="0" smtClean="0">
                          <a:latin typeface="Georgia" panose="02040502050405020303" pitchFamily="18" charset="0"/>
                        </a:rPr>
                        <a:t> </a:t>
                      </a:r>
                      <a:r>
                        <a:rPr lang="en-US" sz="1400" dirty="0" smtClean="0">
                          <a:latin typeface="Georgia" panose="02040502050405020303" pitchFamily="18" charset="0"/>
                        </a:rPr>
                        <a:t>OUTCOME 3: </a:t>
                      </a:r>
                      <a:r>
                        <a:rPr lang="en-GB" sz="1400" dirty="0" smtClean="0">
                          <a:effectLst/>
                          <a:latin typeface="Georgia" panose="02040502050405020303" pitchFamily="18" charset="0"/>
                        </a:rPr>
                        <a:t>Sustainable partnerships and collaboration to support education, training and development interventions</a:t>
                      </a:r>
                      <a:endParaRPr lang="en-US" sz="1400" dirty="0" smtClean="0">
                        <a:effectLst/>
                        <a:latin typeface="Georgia" panose="02040502050405020303"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tr>
              <a:tr h="464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anose="020B0604030504040204" pitchFamily="34" charset="0"/>
                          <a:ea typeface="Tahoma" panose="020B0604030504040204" pitchFamily="34" charset="0"/>
                          <a:cs typeface="Tahoma" panose="020B0604030504040204" pitchFamily="34" charset="0"/>
                        </a:rPr>
                        <a:t>Outputs</a:t>
                      </a:r>
                    </a:p>
                    <a:p>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r>
              <a:tr h="689403">
                <a:tc rowSpan="2">
                  <a:txBody>
                    <a:bodyPr/>
                    <a:lstStyle/>
                    <a:p>
                      <a:pPr marL="0" marR="0" lvl="0" indent="0" algn="ctr">
                        <a:lnSpc>
                          <a:spcPct val="115000"/>
                        </a:lnSpc>
                        <a:spcBef>
                          <a:spcPts val="0"/>
                        </a:spcBef>
                        <a:spcAft>
                          <a:spcPts val="0"/>
                        </a:spcAft>
                        <a:buClr>
                          <a:srgbClr val="000000"/>
                        </a:buClr>
                        <a:buFont typeface="+mj-lt"/>
                        <a:buNone/>
                      </a:pPr>
                      <a:r>
                        <a:rPr lang="en-US" sz="1200" b="0" dirty="0" smtClean="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Sustainable integrated partnerships implemented</a:t>
                      </a:r>
                      <a:endParaRPr lang="en-US" sz="1200" b="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integrated partnership strategy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50 % of the</a:t>
                      </a:r>
                      <a:r>
                        <a:rPr lang="en-US" sz="1200" b="0" baseline="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partnerships facilitating the uptake of the NSG ETD interventions implemented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860443">
                <a:tc vMerge="1">
                  <a:txBody>
                    <a:bodyPr/>
                    <a:lstStyle/>
                    <a:p>
                      <a:pPr marL="0" marR="0">
                        <a:lnSpc>
                          <a:spcPct val="107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kern="1200" dirty="0" smtClean="0">
                          <a:solidFill>
                            <a:schemeClr val="tx1"/>
                          </a:solidFill>
                          <a:effectLst/>
                          <a:latin typeface="Georgia" panose="02040502050405020303" pitchFamily="18" charset="0"/>
                          <a:ea typeface="+mn-ea"/>
                          <a:cs typeface="+mn-cs"/>
                        </a:rPr>
                        <a:t>Partnerships</a:t>
                      </a:r>
                      <a:r>
                        <a:rPr lang="en-GB" sz="1200" b="0" kern="1200" baseline="0" dirty="0" smtClean="0">
                          <a:solidFill>
                            <a:schemeClr val="tx1"/>
                          </a:solidFill>
                          <a:effectLst/>
                          <a:latin typeface="Georgia" panose="02040502050405020303" pitchFamily="18" charset="0"/>
                          <a:ea typeface="+mn-ea"/>
                          <a:cs typeface="+mn-cs"/>
                        </a:rPr>
                        <a:t> and collaborations with thought leaders </a:t>
                      </a:r>
                      <a:r>
                        <a:rPr lang="en-GB" sz="1200" b="0" kern="1200" dirty="0" smtClean="0">
                          <a:solidFill>
                            <a:schemeClr val="tx1"/>
                          </a:solidFill>
                          <a:effectLst/>
                          <a:latin typeface="Georgia" panose="02040502050405020303" pitchFamily="18" charset="0"/>
                          <a:ea typeface="+mn-ea"/>
                          <a:cs typeface="+mn-cs"/>
                        </a:rPr>
                        <a:t>in the public and private sectors established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GB"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Establish thought leadership platforms AND 2 thought leadership platforms hosted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85361974"/>
              </p:ext>
            </p:extLst>
          </p:nvPr>
        </p:nvGraphicFramePr>
        <p:xfrm>
          <a:off x="71500" y="1073370"/>
          <a:ext cx="8964996" cy="4423052"/>
        </p:xfrm>
        <a:graphic>
          <a:graphicData uri="http://schemas.openxmlformats.org/drawingml/2006/table">
            <a:tbl>
              <a:tblPr firstRow="1" bandRow="1">
                <a:tableStyleId>{85BE263C-DBD7-4A20-BB59-AAB30ACAA65A}</a:tableStyleId>
              </a:tblPr>
              <a:tblGrid>
                <a:gridCol w="2277398"/>
                <a:gridCol w="3535071"/>
                <a:gridCol w="3152527"/>
              </a:tblGrid>
              <a:tr h="7188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5: </a:t>
                      </a:r>
                      <a:r>
                        <a:rPr lang="en-US"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RESPONSIVE EDUCATION, TRAINING AND DEVELOPMENT INTERVENTIONS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tr>
              <a:tr h="340654">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300" b="1" dirty="0" smtClean="0">
                          <a:latin typeface="Tahoma" panose="020B0604030504040204" pitchFamily="34" charset="0"/>
                          <a:ea typeface="Tahoma" panose="020B0604030504040204" pitchFamily="34" charset="0"/>
                          <a:cs typeface="Tahoma" panose="020B0604030504040204" pitchFamily="34" charset="0"/>
                        </a:rPr>
                        <a:t>Outputs</a:t>
                      </a:r>
                      <a:r>
                        <a:rPr lang="en-US" sz="13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300" b="1" dirty="0">
                        <a:latin typeface="Tahoma" panose="020B0604030504040204" pitchFamily="34" charset="0"/>
                        <a:ea typeface="Tahoma" panose="020B0604030504040204" pitchFamily="34" charset="0"/>
                        <a:cs typeface="Tahoma" panose="020B0604030504040204" pitchFamily="34" charset="0"/>
                      </a:endParaRPr>
                    </a:p>
                  </a:txBody>
                  <a:tcPr/>
                </a:tc>
              </a:tr>
              <a:tr h="573382">
                <a:tc rowSpan="5">
                  <a:txBody>
                    <a:bodyPr/>
                    <a:lstStyle/>
                    <a:p>
                      <a:pPr algn="l"/>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Quality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compulsory and demand-led ETD</a:t>
                      </a:r>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interventions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 all spheres of government offered</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US"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Compulsory in-service training framework approved and  programmes rolled out </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n-US" sz="13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Approved</a:t>
                      </a:r>
                      <a:r>
                        <a:rPr lang="en-US" sz="1300" b="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framework</a:t>
                      </a:r>
                      <a:endParaRPr lang="en-US" sz="1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99947">
                <a:tc vMerge="1">
                  <a:txBody>
                    <a:bodyPr/>
                    <a:lstStyle/>
                    <a:p>
                      <a:endParaRPr lang="en-US"/>
                    </a:p>
                  </a:txBody>
                  <a:tcPr/>
                </a:tc>
                <a:tc>
                  <a:txBody>
                    <a:bodyPr/>
                    <a:lstStyle/>
                    <a:p>
                      <a:pPr marL="0" marR="0" algn="l">
                        <a:lnSpc>
                          <a:spcPct val="107000"/>
                        </a:lnSpc>
                        <a:spcBef>
                          <a:spcPts val="0"/>
                        </a:spcBef>
                        <a:spcAft>
                          <a:spcPts val="0"/>
                        </a:spcAft>
                      </a:pPr>
                      <a:r>
                        <a:rPr lang="en-US" sz="13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of</a:t>
                      </a:r>
                      <a:r>
                        <a:rPr lang="en-US" sz="13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identified </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public </a:t>
                      </a:r>
                      <a:r>
                        <a:rPr lang="en-US" sz="13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servants </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completed Compulsory programmes (Category 2)</a:t>
                      </a:r>
                      <a:endParaRPr lang="en-US" sz="13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r>
                        <a:rPr lang="en-GB"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a:t>
                      </a:r>
                      <a:r>
                        <a:rPr lang="en-GB" sz="13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900</a:t>
                      </a:r>
                      <a:r>
                        <a:rPr lang="en-GB"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public servants attended Compulsory programmes</a:t>
                      </a:r>
                      <a:endParaRPr lang="en-US"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r>
              <a:tr h="725965">
                <a:tc vMerge="1">
                  <a:txBody>
                    <a:bodyPr/>
                    <a:lstStyle/>
                    <a:p>
                      <a:endParaRPr lang="en-US" sz="1400" b="0" dirty="0">
                        <a:latin typeface="Georgia" panose="02040502050405020303" pitchFamily="18" charset="0"/>
                      </a:endParaRPr>
                    </a:p>
                  </a:txBody>
                  <a:tcPr/>
                </a:tc>
                <a:tc>
                  <a:txBody>
                    <a:bodyPr/>
                    <a:lstStyle/>
                    <a:p>
                      <a:pPr marL="0" marR="0" algn="l">
                        <a:lnSpc>
                          <a:spcPct val="107000"/>
                        </a:lnSpc>
                        <a:spcBef>
                          <a:spcPts val="0"/>
                        </a:spcBef>
                        <a:spcAft>
                          <a:spcPts val="0"/>
                        </a:spcAft>
                      </a:pP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newly appointed public servants completed the Induction  programmes </a:t>
                      </a: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3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15 000</a:t>
                      </a:r>
                      <a:r>
                        <a:rPr lang="en-US" sz="1300" b="1"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US"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public servants attended public service induction</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a:tc>
              </a:tr>
              <a:tr h="773901">
                <a:tc vMerge="1">
                  <a:txBody>
                    <a:bodyPr/>
                    <a:lstStyle/>
                    <a:p>
                      <a:endParaRPr lang="en-US" sz="1400" b="0" dirty="0">
                        <a:latin typeface="Georgia" panose="02040502050405020303" pitchFamily="18" charset="0"/>
                      </a:endParaRPr>
                    </a:p>
                  </a:txBody>
                  <a:tcPr marL="68580" marR="68580" marT="0" marB="0"/>
                </a:tc>
                <a:tc>
                  <a:txBody>
                    <a:bodyPr/>
                    <a:lstStyle/>
                    <a:p>
                      <a:r>
                        <a:rPr lang="en-GB"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public servants completed demand-led ETD interventions in the three spheres of government</a:t>
                      </a:r>
                    </a:p>
                    <a:p>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l">
                        <a:lnSpc>
                          <a:spcPct val="107000"/>
                        </a:lnSpc>
                        <a:spcBef>
                          <a:spcPts val="0"/>
                        </a:spcBef>
                        <a:spcAft>
                          <a:spcPts val="0"/>
                        </a:spcAft>
                      </a:pPr>
                      <a:r>
                        <a:rPr lang="en-GB" sz="13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20 700</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public servants attended </a:t>
                      </a: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demand-led ETD interventions in three spheres of government and SOEs</a:t>
                      </a: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5850">
                <a:tc vMerge="1">
                  <a:txBody>
                    <a:bodyPr/>
                    <a:lstStyle/>
                    <a:p>
                      <a:endParaRPr lang="en-US" sz="1400" b="0" dirty="0">
                        <a:latin typeface="Georgia" panose="02040502050405020303" pitchFamily="18" charset="0"/>
                      </a:endParaRPr>
                    </a:p>
                  </a:txBody>
                  <a:tcPr marL="68580" marR="68580" marT="0" marB="0"/>
                </a:tc>
                <a:tc>
                  <a:txBody>
                    <a:bodyPr/>
                    <a:lstStyle/>
                    <a:p>
                      <a:r>
                        <a:rPr lang="en-GB"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active online learning ETD interventions</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n-GB" sz="13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34 active online learning ETD interventions available</a:t>
                      </a:r>
                      <a:endParaRPr lang="en-US" sz="1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825751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GB"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Annual Performance Plan: 2020/21</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34</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graphicFrame>
        <p:nvGraphicFramePr>
          <p:cNvPr id="7" name="Table 6"/>
          <p:cNvGraphicFramePr>
            <a:graphicFrameLocks noGrp="1"/>
          </p:cNvGraphicFramePr>
          <p:nvPr>
            <p:extLst/>
          </p:nvPr>
        </p:nvGraphicFramePr>
        <p:xfrm>
          <a:off x="107504" y="1197879"/>
          <a:ext cx="8856984" cy="2954388"/>
        </p:xfrm>
        <a:graphic>
          <a:graphicData uri="http://schemas.openxmlformats.org/drawingml/2006/table">
            <a:tbl>
              <a:tblPr firstRow="1" bandRow="1">
                <a:tableStyleId>{85BE263C-DBD7-4A20-BB59-AAB30ACAA65A}</a:tableStyleId>
              </a:tblPr>
              <a:tblGrid>
                <a:gridCol w="2871220"/>
                <a:gridCol w="2871220"/>
                <a:gridCol w="3114544"/>
              </a:tblGrid>
              <a:tr h="79295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eorgia" panose="02040502050405020303" pitchFamily="18" charset="0"/>
                        </a:rPr>
                        <a:t>#</a:t>
                      </a:r>
                      <a:r>
                        <a:rPr lang="en-US" sz="1400" baseline="0" dirty="0" smtClean="0">
                          <a:latin typeface="Georgia" panose="02040502050405020303" pitchFamily="18" charset="0"/>
                        </a:rPr>
                        <a:t> </a:t>
                      </a:r>
                      <a:r>
                        <a:rPr lang="en-US" sz="1400" dirty="0" smtClean="0">
                          <a:latin typeface="Georgia" panose="02040502050405020303" pitchFamily="18" charset="0"/>
                        </a:rPr>
                        <a:t>OUTCOME 3: </a:t>
                      </a:r>
                      <a:r>
                        <a:rPr lang="en-GB" sz="1400" dirty="0" smtClean="0">
                          <a:effectLst/>
                          <a:latin typeface="Georgia" panose="02040502050405020303" pitchFamily="18" charset="0"/>
                        </a:rPr>
                        <a:t>Sustainable partnerships and collaboration to support education, training and development interventions</a:t>
                      </a:r>
                      <a:endParaRPr lang="en-US" sz="1400" dirty="0" smtClean="0">
                        <a:effectLst/>
                        <a:latin typeface="Georgia" panose="02040502050405020303"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tr>
              <a:tr h="464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anose="020B0604030504040204" pitchFamily="34" charset="0"/>
                          <a:ea typeface="Tahoma" panose="020B0604030504040204" pitchFamily="34" charset="0"/>
                          <a:cs typeface="Tahoma" panose="020B0604030504040204" pitchFamily="34" charset="0"/>
                        </a:rPr>
                        <a:t>Outputs</a:t>
                      </a:r>
                    </a:p>
                    <a:p>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 Indicators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Outputs</a:t>
                      </a:r>
                      <a:r>
                        <a:rPr lang="en-US" sz="1400" b="1" baseline="0" dirty="0" smtClean="0">
                          <a:latin typeface="Tahoma" panose="020B0604030504040204" pitchFamily="34" charset="0"/>
                          <a:ea typeface="Tahoma" panose="020B0604030504040204" pitchFamily="34" charset="0"/>
                          <a:cs typeface="Tahoma" panose="020B0604030504040204" pitchFamily="34" charset="0"/>
                        </a:rPr>
                        <a:t> Targets 2020/21 FY</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r>
              <a:tr h="689403">
                <a:tc rowSpan="2">
                  <a:txBody>
                    <a:bodyPr/>
                    <a:lstStyle/>
                    <a:p>
                      <a:pPr marL="0" marR="0" lvl="0" indent="0" algn="ctr">
                        <a:lnSpc>
                          <a:spcPct val="115000"/>
                        </a:lnSpc>
                        <a:spcBef>
                          <a:spcPts val="0"/>
                        </a:spcBef>
                        <a:spcAft>
                          <a:spcPts val="0"/>
                        </a:spcAft>
                        <a:buClr>
                          <a:srgbClr val="000000"/>
                        </a:buClr>
                        <a:buFont typeface="+mj-lt"/>
                        <a:buNone/>
                      </a:pPr>
                      <a:r>
                        <a:rPr lang="en-US" sz="1200" b="0" dirty="0" smtClean="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Sustainable integrated partnerships implemented</a:t>
                      </a:r>
                      <a:endParaRPr lang="en-US" sz="1200" b="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an integrated partnership strategy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50 % of the</a:t>
                      </a:r>
                      <a:r>
                        <a:rPr lang="en-US" sz="1200" b="0" baseline="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partnerships facilitating the uptake of the NSG ETD interventions implemented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860443">
                <a:tc vMerge="1">
                  <a:txBody>
                    <a:bodyPr/>
                    <a:lstStyle/>
                    <a:p>
                      <a:pPr marL="0" marR="0">
                        <a:lnSpc>
                          <a:spcPct val="107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kern="1200" dirty="0" smtClean="0">
                          <a:solidFill>
                            <a:schemeClr val="tx1"/>
                          </a:solidFill>
                          <a:effectLst/>
                          <a:latin typeface="Georgia" panose="02040502050405020303" pitchFamily="18" charset="0"/>
                          <a:ea typeface="+mn-ea"/>
                          <a:cs typeface="+mn-cs"/>
                        </a:rPr>
                        <a:t>Partnerships</a:t>
                      </a:r>
                      <a:r>
                        <a:rPr lang="en-GB" sz="1200" b="0" kern="1200" baseline="0" dirty="0" smtClean="0">
                          <a:solidFill>
                            <a:schemeClr val="tx1"/>
                          </a:solidFill>
                          <a:effectLst/>
                          <a:latin typeface="Georgia" panose="02040502050405020303" pitchFamily="18" charset="0"/>
                          <a:ea typeface="+mn-ea"/>
                          <a:cs typeface="+mn-cs"/>
                        </a:rPr>
                        <a:t> and collaborations with thought leaders </a:t>
                      </a:r>
                      <a:r>
                        <a:rPr lang="en-GB" sz="1200" b="0" kern="1200" dirty="0" smtClean="0">
                          <a:solidFill>
                            <a:schemeClr val="tx1"/>
                          </a:solidFill>
                          <a:effectLst/>
                          <a:latin typeface="Georgia" panose="02040502050405020303" pitchFamily="18" charset="0"/>
                          <a:ea typeface="+mn-ea"/>
                          <a:cs typeface="+mn-cs"/>
                        </a:rPr>
                        <a:t>in the public and private sectors established</a:t>
                      </a:r>
                      <a:endParaRPr lang="en-US" sz="1200" b="0" dirty="0" smtClean="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GB"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Establish thought leadership platforms AND 2 thought leadership platforms hosted</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tr>
            </a:tbl>
          </a:graphicData>
        </a:graphic>
      </p:graphicFrame>
      <p:graphicFrame>
        <p:nvGraphicFramePr>
          <p:cNvPr id="9" name="Table 8"/>
          <p:cNvGraphicFramePr>
            <a:graphicFrameLocks noGrp="1"/>
          </p:cNvGraphicFramePr>
          <p:nvPr>
            <p:extLst/>
          </p:nvPr>
        </p:nvGraphicFramePr>
        <p:xfrm>
          <a:off x="71500" y="1073370"/>
          <a:ext cx="8928992" cy="4566705"/>
        </p:xfrm>
        <a:graphic>
          <a:graphicData uri="http://schemas.openxmlformats.org/drawingml/2006/table">
            <a:tbl>
              <a:tblPr firstRow="1" bandRow="1">
                <a:tableStyleId>{85BE263C-DBD7-4A20-BB59-AAB30ACAA65A}</a:tableStyleId>
              </a:tblPr>
              <a:tblGrid>
                <a:gridCol w="2700300"/>
                <a:gridCol w="3088826"/>
                <a:gridCol w="3139866"/>
              </a:tblGrid>
              <a:tr h="41141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OUTCOME 5: </a:t>
                      </a:r>
                      <a:r>
                        <a:rPr lang="en-US"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RESPONSIVE EDUCATION, TRAINING AND DEVELOPMENT INTERVENTIONS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txBody>
                  <a:tcPr/>
                </a:tc>
                <a:tc hMerge="1">
                  <a:txBody>
                    <a:bodyPr/>
                    <a:lstStyle/>
                    <a:p>
                      <a:endParaRPr lang="en-US" dirty="0"/>
                    </a:p>
                  </a:txBody>
                  <a:tcPr/>
                </a:tc>
              </a:tr>
              <a:tr h="441277">
                <a:tc>
                  <a:txBody>
                    <a:bodyPr/>
                    <a:lstStyle/>
                    <a:p>
                      <a:r>
                        <a:rPr lang="en-US" sz="1400" b="1" dirty="0" smtClean="0">
                          <a:latin typeface="Georgia" panose="02040502050405020303" pitchFamily="18" charset="0"/>
                          <a:ea typeface="Tahoma" panose="020B0604030504040204" pitchFamily="34" charset="0"/>
                          <a:cs typeface="Tahoma" panose="020B0604030504040204" pitchFamily="34" charset="0"/>
                        </a:rPr>
                        <a:t>Outputs</a:t>
                      </a:r>
                      <a:endParaRPr lang="en-US" sz="1400" b="1" dirty="0">
                        <a:latin typeface="Georgia" panose="02040502050405020303" pitchFamily="18" charset="0"/>
                        <a:ea typeface="Tahoma" panose="020B0604030504040204" pitchFamily="34" charset="0"/>
                        <a:cs typeface="Tahoma" panose="020B0604030504040204" pitchFamily="34" charset="0"/>
                      </a:endParaRPr>
                    </a:p>
                  </a:txBody>
                  <a:tcPr/>
                </a:tc>
                <a:tc>
                  <a:txBody>
                    <a:bodyPr/>
                    <a:lstStyle/>
                    <a:p>
                      <a:r>
                        <a:rPr lang="en-US" sz="1400" b="1" dirty="0" smtClean="0">
                          <a:latin typeface="Georgia" panose="02040502050405020303" pitchFamily="18" charset="0"/>
                          <a:ea typeface="Tahoma" panose="020B0604030504040204" pitchFamily="34" charset="0"/>
                          <a:cs typeface="Tahoma" panose="020B0604030504040204" pitchFamily="34" charset="0"/>
                        </a:rPr>
                        <a:t>Outputs Indicators</a:t>
                      </a:r>
                      <a:endParaRPr lang="en-US" sz="1400" b="1" dirty="0">
                        <a:latin typeface="Georgia" panose="02040502050405020303" pitchFamily="18" charset="0"/>
                        <a:ea typeface="Tahoma" panose="020B0604030504040204" pitchFamily="34" charset="0"/>
                        <a:cs typeface="Tahoma" panose="020B0604030504040204" pitchFamily="34" charset="0"/>
                      </a:endParaRPr>
                    </a:p>
                  </a:txBody>
                  <a:tcPr/>
                </a:tc>
                <a:tc>
                  <a:txBody>
                    <a:bodyPr/>
                    <a:lstStyle/>
                    <a:p>
                      <a:r>
                        <a:rPr lang="en-US" sz="1400" b="1" dirty="0" smtClean="0">
                          <a:latin typeface="Georgia" panose="02040502050405020303" pitchFamily="18" charset="0"/>
                          <a:ea typeface="Tahoma" panose="020B0604030504040204" pitchFamily="34" charset="0"/>
                          <a:cs typeface="Tahoma" panose="020B0604030504040204" pitchFamily="34" charset="0"/>
                        </a:rPr>
                        <a:t>Outputs</a:t>
                      </a:r>
                      <a:r>
                        <a:rPr lang="en-US" sz="1400" b="1" baseline="0" dirty="0" smtClean="0">
                          <a:latin typeface="Georgia" panose="02040502050405020303" pitchFamily="18" charset="0"/>
                          <a:ea typeface="Tahoma" panose="020B0604030504040204" pitchFamily="34" charset="0"/>
                          <a:cs typeface="Tahoma" panose="020B0604030504040204" pitchFamily="34" charset="0"/>
                        </a:rPr>
                        <a:t> Targets 2020/21 FY</a:t>
                      </a:r>
                      <a:endParaRPr lang="en-US" sz="1400" b="1" dirty="0">
                        <a:latin typeface="Georgia" panose="02040502050405020303" pitchFamily="18" charset="0"/>
                        <a:ea typeface="Tahoma" panose="020B0604030504040204" pitchFamily="34" charset="0"/>
                        <a:cs typeface="Tahoma" panose="020B0604030504040204" pitchFamily="34" charset="0"/>
                      </a:endParaRPr>
                    </a:p>
                  </a:txBody>
                  <a:tcPr/>
                </a:tc>
              </a:tr>
              <a:tr h="738155">
                <a:tc rowSpan="4">
                  <a:txBody>
                    <a:bodyPr/>
                    <a:lstStyle/>
                    <a:p>
                      <a:pPr algn="l"/>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Quality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compulsory and demand-led ETD</a:t>
                      </a:r>
                      <a:r>
                        <a:rPr lang="en-GB" sz="13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interventions </a:t>
                      </a:r>
                      <a:r>
                        <a:rPr lang="en-GB" sz="13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 all spheres of government offered</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Percentage of senior managers in the public sector trained how to deal with all forms of discrimination</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Develop an online course/ programme on how to deal with all forms of discrimination</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en-US" sz="1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80554">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provincial departments of education trained (</a:t>
                      </a:r>
                      <a:r>
                        <a:rPr lang="en-GB" sz="1300"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ToT</a:t>
                      </a: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by NSG to roll out training to teachers and School Management Teams on handling diversity and dealing with all forms of discrimination</a:t>
                      </a: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l">
                        <a:lnSpc>
                          <a:spcPct val="107000"/>
                        </a:lnSpc>
                        <a:spcBef>
                          <a:spcPts val="0"/>
                        </a:spcBef>
                        <a:spcAft>
                          <a:spcPts val="0"/>
                        </a:spcAft>
                      </a:pPr>
                      <a:endParaRPr lang="en-US" sz="13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Develop and pilot the online curriculum and case studies in partnership with Department of Basic Education (DBE)</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p>
                      <a:endParaRPr lang="en-US"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r>
              <a:tr h="567777">
                <a:tc vMerge="1">
                  <a:txBody>
                    <a:bodyPr/>
                    <a:lstStyle/>
                    <a:p>
                      <a:endParaRPr lang="en-US" sz="1400" b="0" dirty="0">
                        <a:latin typeface="Georgia" panose="02040502050405020303" pitchFamily="18" charset="0"/>
                      </a:endParaRP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active online learning ETD interventions</a:t>
                      </a:r>
                      <a:endParaRPr lang="en-US" sz="1300" dirty="0" smtClean="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gn="l">
                        <a:lnSpc>
                          <a:spcPct val="107000"/>
                        </a:lnSpc>
                        <a:spcBef>
                          <a:spcPts val="0"/>
                        </a:spcBef>
                        <a:spcAft>
                          <a:spcPts val="0"/>
                        </a:spcAft>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34 active online learning ETD interventions available</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a:tc>
              </a:tr>
              <a:tr h="814644">
                <a:tc vMerge="1">
                  <a:txBody>
                    <a:bodyPr/>
                    <a:lstStyle/>
                    <a:p>
                      <a:endParaRPr lang="en-US" sz="1400" b="0" dirty="0">
                        <a:latin typeface="Georgia" panose="02040502050405020303"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effectLst/>
                          <a:latin typeface="Tahoma" panose="020B0604030504040204" pitchFamily="34" charset="0"/>
                          <a:ea typeface="Tahoma" panose="020B0604030504040204" pitchFamily="34" charset="0"/>
                          <a:cs typeface="Tahoma" panose="020B0604030504040204" pitchFamily="34" charset="0"/>
                        </a:rPr>
                        <a:t>Develop a comprehensive methodology on the perception survey to determine the trainees satisfaction on NSG’s ETD intervention</a:t>
                      </a:r>
                      <a:endParaRPr lang="en-US" sz="1300" b="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Comprehensive methodology approved</a:t>
                      </a:r>
                      <a:endParaRPr lang="en-US" sz="1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636418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35</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4" name="Rectangle 3"/>
          <p:cNvSpPr/>
          <p:nvPr/>
        </p:nvSpPr>
        <p:spPr>
          <a:xfrm>
            <a:off x="611560" y="260648"/>
            <a:ext cx="7560840" cy="830997"/>
          </a:xfrm>
          <a:prstGeom prst="rect">
            <a:avLst/>
          </a:prstGeom>
        </p:spPr>
        <p:txBody>
          <a:bodyPr wrap="square">
            <a:spAutoFit/>
          </a:bodyPr>
          <a:lstStyle/>
          <a:p>
            <a:pPr algn="ct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a:t>
            </a: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Performance Plan: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2020/21</a:t>
            </a:r>
          </a:p>
          <a:p>
            <a:pPr algn="ct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Vote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Account</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nvPr>
        </p:nvGraphicFramePr>
        <p:xfrm>
          <a:off x="467544" y="12430000"/>
          <a:ext cx="5270350" cy="7733380"/>
        </p:xfrm>
        <a:graphic>
          <a:graphicData uri="http://schemas.openxmlformats.org/drawingml/2006/table">
            <a:tbl>
              <a:tblPr firstRow="1" firstCol="1" bandRow="1">
                <a:tableStyleId>{5C22544A-7EE6-4342-B048-85BDC9FD1C3A}</a:tableStyleId>
              </a:tblPr>
              <a:tblGrid>
                <a:gridCol w="162253"/>
                <a:gridCol w="1024729"/>
                <a:gridCol w="875007"/>
                <a:gridCol w="816674"/>
                <a:gridCol w="816674"/>
                <a:gridCol w="816674"/>
                <a:gridCol w="758339"/>
              </a:tblGrid>
              <a:tr h="121083">
                <a:tc>
                  <a:txBody>
                    <a:bodyPr/>
                    <a:lstStyle/>
                    <a:p>
                      <a:pPr marL="0" marR="0">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just">
                        <a:lnSpc>
                          <a:spcPct val="150000"/>
                        </a:lnSpc>
                        <a:spcBef>
                          <a:spcPts val="0"/>
                        </a:spcBef>
                        <a:spcAft>
                          <a:spcPts val="0"/>
                        </a:spcAft>
                      </a:pPr>
                      <a:r>
                        <a:rPr lang="en-US" sz="800">
                          <a:effectLst/>
                        </a:rPr>
                        <a:t> </a:t>
                      </a:r>
                    </a:p>
                    <a:p>
                      <a:pPr marL="0" marR="0" algn="just">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109751">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83310">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Public Sector Organisational and Staff Development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dirty="0">
                          <a:effectLst/>
                        </a:rPr>
                        <a:t>       93,703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206,593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227,304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236,296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247,638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259,525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120458">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37483">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206,593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227,304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  236,296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247,638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259,525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109,458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115,926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120,662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126,453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132,523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62,420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66,478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69,370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72,700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76,189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47,038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49,448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52,292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53,754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56,334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Payment for capital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3,621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3,826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4,010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4,202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81789">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208,844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229,860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238,532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249,982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261,981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dirty="0">
                          <a:effectLst/>
                        </a:rPr>
                        <a:t>Surplus / (Deficit)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Trading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83310">
                <a:tc gridSpan="2">
                  <a:txBody>
                    <a:bodyPr/>
                    <a:lstStyle/>
                    <a:p>
                      <a:pPr marL="0" marR="0">
                        <a:lnSpc>
                          <a:spcPct val="107000"/>
                        </a:lnSpc>
                        <a:spcBef>
                          <a:spcPts val="0"/>
                        </a:spcBef>
                        <a:spcAft>
                          <a:spcPts val="0"/>
                        </a:spcAft>
                      </a:pPr>
                      <a:r>
                        <a:rPr lang="en-US" sz="800" dirty="0">
                          <a:effectLst/>
                        </a:rPr>
                        <a:t>Public Sector Organisational and Staff Development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00828">
                <a:tc gridSpan="2">
                  <a:txBody>
                    <a:bodyPr/>
                    <a:lstStyle/>
                    <a:p>
                      <a:pPr marL="0" marR="0">
                        <a:lnSpc>
                          <a:spcPct val="107000"/>
                        </a:lnSpc>
                        <a:spcBef>
                          <a:spcPts val="0"/>
                        </a:spcBef>
                        <a:spcAft>
                          <a:spcPts val="0"/>
                        </a:spcAft>
                      </a:pPr>
                      <a:r>
                        <a:rPr lang="en-US" sz="800" dirty="0">
                          <a:effectLst/>
                        </a:rPr>
                        <a:t>Trading Account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179349">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Tax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147,033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147,804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154,899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162,334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170,126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Course Fees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143,733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144,404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151,335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158,599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166,212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Interest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3,300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3,563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3,734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3,913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Transfers received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r>
              <a:tr h="53537">
                <a:tc gridSpan="2">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r>
              <a:tr h="91655">
                <a:tc gridSpan="2">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indent="12700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121,993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129,923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136,159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142,695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149,544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indent="12700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118,743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125,638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136,813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143,380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indent="127000">
                        <a:lnSpc>
                          <a:spcPct val="107000"/>
                        </a:lnSpc>
                        <a:spcBef>
                          <a:spcPts val="0"/>
                        </a:spcBef>
                        <a:spcAft>
                          <a:spcPts val="0"/>
                        </a:spcAft>
                      </a:pPr>
                      <a:r>
                        <a:rPr lang="en-US" sz="800">
                          <a:effectLst/>
                        </a:rPr>
                        <a:t>Software and intangible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indent="12700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Surplus / (Deficit)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r>
            </a:tbl>
          </a:graphicData>
        </a:graphic>
      </p:graphicFrame>
      <p:graphicFrame>
        <p:nvGraphicFramePr>
          <p:cNvPr id="9" name="Table 8"/>
          <p:cNvGraphicFramePr>
            <a:graphicFrameLocks noGrp="1"/>
          </p:cNvGraphicFramePr>
          <p:nvPr>
            <p:extLst/>
          </p:nvPr>
        </p:nvGraphicFramePr>
        <p:xfrm>
          <a:off x="107506" y="1239851"/>
          <a:ext cx="8704977" cy="1712473"/>
        </p:xfrm>
        <a:graphic>
          <a:graphicData uri="http://schemas.openxmlformats.org/drawingml/2006/table">
            <a:tbl>
              <a:tblPr firstRow="1" lastRow="1" bandRow="1">
                <a:tableStyleId>{5C22544A-7EE6-4342-B048-85BDC9FD1C3A}</a:tableStyleId>
              </a:tblPr>
              <a:tblGrid>
                <a:gridCol w="3373067"/>
                <a:gridCol w="1066382"/>
                <a:gridCol w="1066382"/>
                <a:gridCol w="1066382"/>
                <a:gridCol w="1066382"/>
                <a:gridCol w="1066382"/>
              </a:tblGrid>
              <a:tr h="316941">
                <a:tc>
                  <a:txBody>
                    <a:bodyPr/>
                    <a:lstStyle/>
                    <a:p>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NSG Vote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2020/21</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2021/22</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2022/23</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2023/24</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2024/25</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420445">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Administration</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112,890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119,547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124,488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130,464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a:solidFill>
                            <a:srgbClr val="000000"/>
                          </a:solidFill>
                          <a:effectLst/>
                          <a:latin typeface="Tahoma" panose="020B0604030504040204" pitchFamily="34" charset="0"/>
                          <a:ea typeface="Tahoma" panose="020B0604030504040204" pitchFamily="34" charset="0"/>
                          <a:cs typeface="Tahoma" panose="020B0604030504040204" pitchFamily="34" charset="0"/>
                        </a:rPr>
                        <a:t>   136,726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54642">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Public Sector </a:t>
                      </a:r>
                      <a:r>
                        <a:rPr lang="en-US" sz="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Organisational</a:t>
                      </a: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and Staff Development</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a:solidFill>
                            <a:srgbClr val="000000"/>
                          </a:solidFill>
                          <a:effectLst/>
                          <a:latin typeface="Tahoma" panose="020B0604030504040204" pitchFamily="34" charset="0"/>
                          <a:ea typeface="Tahoma" panose="020B0604030504040204" pitchFamily="34" charset="0"/>
                          <a:cs typeface="Tahoma" panose="020B0604030504040204" pitchFamily="34" charset="0"/>
                        </a:rPr>
                        <a:t>       93,703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a:solidFill>
                            <a:srgbClr val="000000"/>
                          </a:solidFill>
                          <a:effectLst/>
                          <a:latin typeface="Tahoma" panose="020B0604030504040204" pitchFamily="34" charset="0"/>
                          <a:ea typeface="Tahoma" panose="020B0604030504040204" pitchFamily="34" charset="0"/>
                          <a:cs typeface="Tahoma" panose="020B0604030504040204" pitchFamily="34" charset="0"/>
                        </a:rPr>
                        <a:t>   107,757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111,808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117,175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122,799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420445">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     206,593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   227,304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rPr>
                        <a:t>  236,296 </a:t>
                      </a:r>
                      <a:endParaRPr lang="en-US" sz="1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247,638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marL="0" marR="0">
                        <a:lnSpc>
                          <a:spcPct val="107000"/>
                        </a:lnSpc>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259,525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bl>
          </a:graphicData>
        </a:graphic>
      </p:graphicFrame>
      <p:graphicFrame>
        <p:nvGraphicFramePr>
          <p:cNvPr id="6" name="Table 5"/>
          <p:cNvGraphicFramePr>
            <a:graphicFrameLocks noGrp="1"/>
          </p:cNvGraphicFramePr>
          <p:nvPr>
            <p:extLst/>
          </p:nvPr>
        </p:nvGraphicFramePr>
        <p:xfrm>
          <a:off x="107505" y="2996953"/>
          <a:ext cx="8712968" cy="2304255"/>
        </p:xfrm>
        <a:graphic>
          <a:graphicData uri="http://schemas.openxmlformats.org/drawingml/2006/table">
            <a:tbl>
              <a:tblPr firstRow="1" lastRow="1" bandRow="1">
                <a:tableStyleId>{5C22544A-7EE6-4342-B048-85BDC9FD1C3A}</a:tableStyleId>
              </a:tblPr>
              <a:tblGrid>
                <a:gridCol w="3412578"/>
                <a:gridCol w="1060078"/>
                <a:gridCol w="1060078"/>
                <a:gridCol w="1060078"/>
                <a:gridCol w="1060078"/>
                <a:gridCol w="1060078"/>
              </a:tblGrid>
              <a:tr h="344041">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Economic classification</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2020/21</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2021/22</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2022/23</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2023/24</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2024/25</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chemeClr val="accent1"/>
                    </a:solidFill>
                  </a:tcPr>
                </a:tc>
              </a:tr>
              <a:tr h="200025">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Compensation of employees</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62,420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66,478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69,370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72,700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76,189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Goods and services</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47,038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49,448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51,292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53,754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56,335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Transfers and subsidies</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93,703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107,757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111,808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117,175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122,799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Payments for capital assets</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3,432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3,621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3,826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4,010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4,202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459074">
                <a:tc>
                  <a:txBody>
                    <a:bodyPr/>
                    <a:lstStyle/>
                    <a:p>
                      <a:pPr algn="l"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economic classification</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206,593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227,304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236,296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               247,638 </a:t>
                      </a:r>
                      <a:endParaRPr lang="en-US" sz="12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259,525 </a:t>
                      </a:r>
                      <a:endParaRPr lang="en-US" sz="12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210734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36</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7129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ZA" sz="1600" dirty="0">
                <a:solidFill>
                  <a:prstClr val="black"/>
                </a:solidFill>
                <a:latin typeface="Georgia" panose="02040502050405020303" pitchFamily="18" charset="0"/>
              </a:rPr>
              <a:t> </a:t>
            </a:r>
            <a:endParaRPr lang="en-US" sz="1600" dirty="0">
              <a:solidFill>
                <a:prstClr val="black"/>
              </a:solidFill>
              <a:latin typeface="Georgia" panose="02040502050405020303" pitchFamily="18" charset="0"/>
            </a:endParaRPr>
          </a:p>
          <a:p>
            <a:pPr marL="0" indent="0">
              <a:lnSpc>
                <a:spcPct val="108000"/>
              </a:lnSpc>
              <a:buClr>
                <a:srgbClr val="C00000"/>
              </a:buClr>
              <a:buSzPct val="75000"/>
            </a:pPr>
            <a:endParaRPr lang="en-ZA" sz="1400" dirty="0" smtClean="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0" indent="0" algn="just" eaLnBrk="1" hangingPunct="1"/>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4" name="Rectangle 3"/>
          <p:cNvSpPr/>
          <p:nvPr/>
        </p:nvSpPr>
        <p:spPr>
          <a:xfrm>
            <a:off x="552353" y="260648"/>
            <a:ext cx="8280920" cy="830997"/>
          </a:xfrm>
          <a:prstGeom prst="rect">
            <a:avLst/>
          </a:prstGeom>
        </p:spPr>
        <p:txBody>
          <a:bodyPr wrap="square">
            <a:spAutoFit/>
          </a:bodyPr>
          <a:lstStyle/>
          <a:p>
            <a:pPr algn="ct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Annual </a:t>
            </a: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Performance Plan: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2020/21</a:t>
            </a:r>
          </a:p>
          <a:p>
            <a:pPr algn="ctr"/>
            <a:r>
              <a:rPr lang="en-GB" sz="2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NSG Trade </a:t>
            </a:r>
            <a:r>
              <a:rPr lang="en-GB"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Account</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nvPr>
        </p:nvGraphicFramePr>
        <p:xfrm>
          <a:off x="467544" y="12430000"/>
          <a:ext cx="5270350" cy="7733380"/>
        </p:xfrm>
        <a:graphic>
          <a:graphicData uri="http://schemas.openxmlformats.org/drawingml/2006/table">
            <a:tbl>
              <a:tblPr firstRow="1" firstCol="1" bandRow="1">
                <a:tableStyleId>{5C22544A-7EE6-4342-B048-85BDC9FD1C3A}</a:tableStyleId>
              </a:tblPr>
              <a:tblGrid>
                <a:gridCol w="162253"/>
                <a:gridCol w="1024729"/>
                <a:gridCol w="875007"/>
                <a:gridCol w="816674"/>
                <a:gridCol w="816674"/>
                <a:gridCol w="816674"/>
                <a:gridCol w="758339"/>
              </a:tblGrid>
              <a:tr h="121083">
                <a:tc>
                  <a:txBody>
                    <a:bodyPr/>
                    <a:lstStyle/>
                    <a:p>
                      <a:pPr marL="0" marR="0">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just">
                        <a:lnSpc>
                          <a:spcPct val="150000"/>
                        </a:lnSpc>
                        <a:spcBef>
                          <a:spcPts val="0"/>
                        </a:spcBef>
                        <a:spcAft>
                          <a:spcPts val="0"/>
                        </a:spcAft>
                      </a:pPr>
                      <a:r>
                        <a:rPr lang="en-US" sz="800">
                          <a:effectLst/>
                        </a:rPr>
                        <a:t> </a:t>
                      </a:r>
                    </a:p>
                    <a:p>
                      <a:pPr marL="0" marR="0" algn="just">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109751">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83310">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Public Sector Organisational and Staff Development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dirty="0">
                          <a:effectLst/>
                        </a:rPr>
                        <a:t>       93,703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206,593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227,304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236,296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247,638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259,525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NSG Vote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120458">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Administration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112,890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119,547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124,488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130,464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136,726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37483">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206,593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227,304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  236,296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247,638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a:txBody>
                    <a:bodyPr/>
                    <a:lstStyle/>
                    <a:p>
                      <a:pPr marL="0" marR="0" algn="ctr">
                        <a:lnSpc>
                          <a:spcPct val="107000"/>
                        </a:lnSpc>
                        <a:spcBef>
                          <a:spcPts val="0"/>
                        </a:spcBef>
                        <a:spcAft>
                          <a:spcPts val="0"/>
                        </a:spcAft>
                      </a:pPr>
                      <a:r>
                        <a:rPr lang="en-US" sz="800">
                          <a:effectLst/>
                        </a:rPr>
                        <a:t>259,525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r>
              <a:tr h="53537">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109,458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115,926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120,662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126,453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132,523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62,420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66,478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69,370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72,700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76,189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47,038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49,448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52,292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53,754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56,334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Payment for capital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3,621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3,826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4,010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4,202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81789">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208,844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229,860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238,532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249,982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261,981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a:txBody>
                    <a:bodyPr/>
                    <a:lstStyle/>
                    <a:p>
                      <a:pPr marL="0" marR="0">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800" dirty="0">
                          <a:effectLst/>
                        </a:rPr>
                        <a:t>Surplus / (Deficit)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Trading Account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83310">
                <a:tc gridSpan="2">
                  <a:txBody>
                    <a:bodyPr/>
                    <a:lstStyle/>
                    <a:p>
                      <a:pPr marL="0" marR="0">
                        <a:lnSpc>
                          <a:spcPct val="107000"/>
                        </a:lnSpc>
                        <a:spcBef>
                          <a:spcPts val="0"/>
                        </a:spcBef>
                        <a:spcAft>
                          <a:spcPts val="0"/>
                        </a:spcAft>
                      </a:pPr>
                      <a:r>
                        <a:rPr lang="en-US" sz="800" dirty="0">
                          <a:effectLst/>
                        </a:rPr>
                        <a:t>Public Sector Organisational and Staff Development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100828">
                <a:tc gridSpan="2">
                  <a:txBody>
                    <a:bodyPr/>
                    <a:lstStyle/>
                    <a:p>
                      <a:pPr marL="0" marR="0">
                        <a:lnSpc>
                          <a:spcPct val="107000"/>
                        </a:lnSpc>
                        <a:spcBef>
                          <a:spcPts val="0"/>
                        </a:spcBef>
                        <a:spcAft>
                          <a:spcPts val="0"/>
                        </a:spcAft>
                      </a:pPr>
                      <a:r>
                        <a:rPr lang="en-US" sz="800" dirty="0">
                          <a:effectLst/>
                        </a:rPr>
                        <a:t>Trading Account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19273" marR="19273" marT="0" marB="0" anchor="b"/>
                </a:tc>
              </a:tr>
              <a:tr h="179349">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gridSpan="5">
                  <a:txBody>
                    <a:bodyPr/>
                    <a:lstStyle/>
                    <a:p>
                      <a:pPr marL="0" marR="0" algn="just">
                        <a:lnSpc>
                          <a:spcPct val="107000"/>
                        </a:lnSpc>
                        <a:spcBef>
                          <a:spcPts val="0"/>
                        </a:spcBef>
                        <a:spcAft>
                          <a:spcPts val="0"/>
                        </a:spcAft>
                      </a:pPr>
                      <a:r>
                        <a:rPr lang="en-US" sz="800">
                          <a:effectLst/>
                        </a:rPr>
                        <a:t>  5 year Strategic  Framework Financial Estimates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2020/21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2023/24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2024/25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Tax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147,033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147,804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154,899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162,334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170,126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Course Fees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143,733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144,404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151,335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158,599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166,212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Interest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3,300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3,400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3,563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3,734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3,913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Transfers received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93,703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107,757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111,808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117,175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122,799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Total revenue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r>
              <a:tr h="53537">
                <a:tc gridSpan="2">
                  <a:txBody>
                    <a:bodyPr/>
                    <a:lstStyle/>
                    <a:p>
                      <a:pPr marL="0" marR="0">
                        <a:lnSpc>
                          <a:spcPct val="107000"/>
                        </a:lnSpc>
                        <a:spcBef>
                          <a:spcPts val="0"/>
                        </a:spcBef>
                        <a:spcAft>
                          <a:spcPts val="0"/>
                        </a:spcAft>
                      </a:pPr>
                      <a:r>
                        <a:rPr lang="en-US" sz="800">
                          <a:effectLst/>
                        </a:rPr>
                        <a:t>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GB"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r>
              <a:tr h="91655">
                <a:tc gridSpan="2">
                  <a:txBody>
                    <a:bodyPr/>
                    <a:lstStyle/>
                    <a:p>
                      <a:pPr marL="0" marR="0">
                        <a:lnSpc>
                          <a:spcPct val="107000"/>
                        </a:lnSpc>
                        <a:spcBef>
                          <a:spcPts val="0"/>
                        </a:spcBef>
                        <a:spcAft>
                          <a:spcPts val="0"/>
                        </a:spcAft>
                      </a:pPr>
                      <a:r>
                        <a:rPr lang="en-US" sz="800">
                          <a:effectLst/>
                        </a:rPr>
                        <a:t>Current expense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indent="127000">
                        <a:lnSpc>
                          <a:spcPct val="107000"/>
                        </a:lnSpc>
                        <a:spcBef>
                          <a:spcPts val="0"/>
                        </a:spcBef>
                        <a:spcAft>
                          <a:spcPts val="0"/>
                        </a:spcAft>
                      </a:pPr>
                      <a:r>
                        <a:rPr lang="en-US" sz="800">
                          <a:effectLst/>
                        </a:rPr>
                        <a:t>Compensation of employees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121,993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129,923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136,159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142,695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149,544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indent="127000">
                        <a:lnSpc>
                          <a:spcPct val="107000"/>
                        </a:lnSpc>
                        <a:spcBef>
                          <a:spcPts val="0"/>
                        </a:spcBef>
                        <a:spcAft>
                          <a:spcPts val="0"/>
                        </a:spcAft>
                      </a:pPr>
                      <a:r>
                        <a:rPr lang="en-US" sz="800">
                          <a:effectLst/>
                        </a:rPr>
                        <a:t>Goods and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118,743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125,638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130,547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136,813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143,380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indent="127000">
                        <a:lnSpc>
                          <a:spcPct val="107000"/>
                        </a:lnSpc>
                        <a:spcBef>
                          <a:spcPts val="0"/>
                        </a:spcBef>
                        <a:spcAft>
                          <a:spcPts val="0"/>
                        </a:spcAft>
                      </a:pPr>
                      <a:r>
                        <a:rPr lang="en-US" sz="800">
                          <a:effectLst/>
                        </a:rPr>
                        <a:t>Software and intangible assets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indent="127000">
                        <a:lnSpc>
                          <a:spcPct val="107000"/>
                        </a:lnSpc>
                        <a:spcBef>
                          <a:spcPts val="0"/>
                        </a:spcBef>
                        <a:spcAft>
                          <a:spcPts val="0"/>
                        </a:spcAft>
                      </a:pPr>
                      <a:r>
                        <a:rPr lang="en-US" sz="800">
                          <a:effectLst/>
                        </a:rPr>
                        <a:t>Transfers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53537">
                <a:tc gridSpan="2">
                  <a:txBody>
                    <a:bodyPr/>
                    <a:lstStyle/>
                    <a:p>
                      <a:pPr marL="0" marR="0">
                        <a:lnSpc>
                          <a:spcPct val="107000"/>
                        </a:lnSpc>
                        <a:spcBef>
                          <a:spcPts val="0"/>
                        </a:spcBef>
                        <a:spcAft>
                          <a:spcPts val="0"/>
                        </a:spcAft>
                      </a:pPr>
                      <a:r>
                        <a:rPr lang="en-US" sz="800">
                          <a:effectLst/>
                        </a:rPr>
                        <a:t>Total expenses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0"/>
                        </a:spcAft>
                      </a:pPr>
                      <a:r>
                        <a:rPr lang="en-US" sz="800">
                          <a:effectLst/>
                        </a:rPr>
                        <a:t>  240,736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255,561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266,706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279,508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a:txBody>
                    <a:bodyPr/>
                    <a:lstStyle/>
                    <a:p>
                      <a:pPr marL="0" marR="0">
                        <a:lnSpc>
                          <a:spcPct val="107000"/>
                        </a:lnSpc>
                        <a:spcBef>
                          <a:spcPts val="0"/>
                        </a:spcBef>
                        <a:spcAft>
                          <a:spcPts val="0"/>
                        </a:spcAft>
                      </a:pPr>
                      <a:r>
                        <a:rPr lang="en-US" sz="800">
                          <a:effectLst/>
                        </a:rPr>
                        <a:t>  292,924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r>
              <a:tr h="91655">
                <a:tc gridSpan="2">
                  <a:txBody>
                    <a:bodyPr/>
                    <a:lstStyle/>
                    <a:p>
                      <a:pPr marL="0" marR="0">
                        <a:lnSpc>
                          <a:spcPct val="107000"/>
                        </a:lnSpc>
                        <a:spcBef>
                          <a:spcPts val="0"/>
                        </a:spcBef>
                        <a:spcAft>
                          <a:spcPts val="0"/>
                        </a:spcAft>
                      </a:pPr>
                      <a:r>
                        <a:rPr lang="en-US" sz="800">
                          <a:effectLst/>
                        </a:rPr>
                        <a:t>Surplus / (Deficit)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nchor="b"/>
                </a:tc>
                <a:tc hMerge="1">
                  <a:txBody>
                    <a:bodyPr/>
                    <a:lstStyle/>
                    <a:p>
                      <a:endParaRPr lang="en-US"/>
                    </a:p>
                  </a:txBody>
                  <a:tcPr/>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c>
                  <a:txBody>
                    <a:bodyPr/>
                    <a:lstStyle/>
                    <a:p>
                      <a:pPr marL="0" marR="0">
                        <a:lnSpc>
                          <a:spcPct val="107000"/>
                        </a:lnSpc>
                        <a:spcBef>
                          <a:spcPts val="0"/>
                        </a:spcBef>
                        <a:spcAft>
                          <a:spcPts val="800"/>
                        </a:spcAft>
                      </a:pPr>
                      <a:r>
                        <a:rPr lang="en-US" sz="8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9273" marR="19273" marT="0" marB="0"/>
                </a:tc>
              </a:tr>
            </a:tbl>
          </a:graphicData>
        </a:graphic>
      </p:graphicFrame>
      <p:graphicFrame>
        <p:nvGraphicFramePr>
          <p:cNvPr id="6" name="Table 5"/>
          <p:cNvGraphicFramePr>
            <a:graphicFrameLocks noGrp="1"/>
          </p:cNvGraphicFramePr>
          <p:nvPr>
            <p:extLst/>
          </p:nvPr>
        </p:nvGraphicFramePr>
        <p:xfrm>
          <a:off x="372335" y="1196688"/>
          <a:ext cx="8640957" cy="4233300"/>
        </p:xfrm>
        <a:graphic>
          <a:graphicData uri="http://schemas.openxmlformats.org/drawingml/2006/table">
            <a:tbl>
              <a:tblPr firstRow="1" bandRow="1">
                <a:tableStyleId>{21E4AEA4-8DFA-4A89-87EB-49C32662AFE0}</a:tableStyleId>
              </a:tblPr>
              <a:tblGrid>
                <a:gridCol w="3192137"/>
                <a:gridCol w="1089764"/>
                <a:gridCol w="1089764"/>
                <a:gridCol w="1089764"/>
                <a:gridCol w="1089764"/>
                <a:gridCol w="1089764"/>
              </a:tblGrid>
              <a:tr h="430920">
                <a:tc>
                  <a:txBody>
                    <a:bodyPr/>
                    <a:lstStyle/>
                    <a:p>
                      <a:pPr algn="l" fontAlgn="ct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NSG Trade Account </a:t>
                      </a:r>
                      <a:endParaRPr lang="en-US" sz="120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2020/21</a:t>
                      </a:r>
                      <a:endParaRPr lang="en-US" sz="1200" b="1" i="0" u="none" strike="noStrike">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2021/22</a:t>
                      </a:r>
                      <a:endParaRPr lang="en-US" sz="1200" b="1" i="0" u="none" strike="noStrike">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2022/23</a:t>
                      </a:r>
                      <a:endParaRPr lang="en-US"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2023/24</a:t>
                      </a:r>
                      <a:endParaRPr lang="en-US"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2024/25</a:t>
                      </a:r>
                      <a:endParaRPr lang="en-US"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Revenue</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Course Fees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(132,728)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(144,404)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(151,335)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(158,599)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(166,212)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Interest</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(3,300)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(3,400)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(3,563)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(3,734)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(3,913)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Other Income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Reserve Funds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Transfers received</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(93,703)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(107,757)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(111,808)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(117,175)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(122,799)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Total revenue</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(229,731)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(255,561)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(266,707)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(279,509)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(292,925)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Expenses</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Compensation of employees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107,992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129,923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136,159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142,695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149,544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Goods and services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121,809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125,638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130,547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a:effectLst/>
                          <a:latin typeface="Tahoma" panose="020B0604030504040204" pitchFamily="34" charset="0"/>
                          <a:ea typeface="Tahoma" panose="020B0604030504040204" pitchFamily="34" charset="0"/>
                          <a:cs typeface="Tahoma" panose="020B0604030504040204" pitchFamily="34" charset="0"/>
                        </a:rPr>
                        <a:t>               136,814 </a:t>
                      </a:r>
                      <a:endParaRPr lang="en-US"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               143,381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Total expenses</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229,731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255,561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266,707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279,508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292,925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00025">
                <a:tc>
                  <a:txBody>
                    <a:bodyPr/>
                    <a:lstStyle/>
                    <a:p>
                      <a:pPr algn="l"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Surplus / (Deficit)</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200" b="1" u="none" strike="noStrike" dirty="0" smtClean="0">
                          <a:effectLst/>
                          <a:latin typeface="Tahoma" panose="020B0604030504040204" pitchFamily="34" charset="0"/>
                          <a:ea typeface="Tahoma" panose="020B0604030504040204" pitchFamily="34" charset="0"/>
                          <a:cs typeface="Tahoma" panose="020B0604030504040204" pitchFamily="34" charset="0"/>
                        </a:rPr>
                        <a:t>0</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r" fontAlgn="ctr"/>
                      <a:r>
                        <a:rPr lang="en-US" sz="1200" b="1" u="none" strike="noStrike" dirty="0">
                          <a:effectLst/>
                          <a:latin typeface="Tahoma" panose="020B0604030504040204" pitchFamily="34" charset="0"/>
                          <a:ea typeface="Tahoma" panose="020B0604030504040204" pitchFamily="34" charset="0"/>
                          <a:cs typeface="Tahoma" panose="020B0604030504040204" pitchFamily="34" charset="0"/>
                        </a:rPr>
                        <a:t>                          0 </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spTree>
    <p:extLst>
      <p:ext uri="{BB962C8B-B14F-4D97-AF65-F5344CB8AC3E}">
        <p14:creationId xmlns:p14="http://schemas.microsoft.com/office/powerpoint/2010/main" val="577875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16832"/>
            <a:ext cx="7772400" cy="1728192"/>
          </a:xfrm>
        </p:spPr>
        <p:txBody>
          <a:bodyPr>
            <a:normAutofit/>
          </a:bodyPr>
          <a:lstStyle/>
          <a:p>
            <a:pPr algn="ct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Conclusion</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37</a:t>
            </a:fld>
            <a:endParaRPr lang="en-ZA">
              <a:solidFill>
                <a:prstClr val="black">
                  <a:tint val="75000"/>
                </a:prstClr>
              </a:solidFill>
            </a:endParaRPr>
          </a:p>
        </p:txBody>
      </p:sp>
    </p:spTree>
    <p:extLst>
      <p:ext uri="{BB962C8B-B14F-4D97-AF65-F5344CB8AC3E}">
        <p14:creationId xmlns:p14="http://schemas.microsoft.com/office/powerpoint/2010/main" val="4243444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NSG Response to COVID-19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38</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928992"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leadership of the NSG is finalising a modernising response plan to the Minister for Public Service and Administration, and will include some of the following intervention:</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Review the current NSG programmes and courses that can be translated to online platforms to increase blended learning offerings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Aggregating the NSG enterprise resources systems to focus on blended learning capabilities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Increasing the NSG bandwidth capability to support initiatives like webinars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Massive marketing and communication drive to promote blended learning in the public sector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Revising the current eLearning course tariff </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Finalising the ministerial directive on compulsory programmes, and for all departmental training budgets to be prioritised towards these programmes</a:t>
            </a:r>
          </a:p>
          <a:p>
            <a:pPr marL="800100" lvl="1" indent="-342900">
              <a:lnSpc>
                <a:spcPct val="108000"/>
              </a:lnSpc>
              <a:buClr>
                <a:srgbClr val="C00000"/>
              </a:buClr>
              <a:buSzPct val="80000"/>
              <a:buFont typeface="+mj-lt"/>
              <a:buAutoNum type="arabicPeriod"/>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C00000"/>
              </a:buClr>
              <a:buSzPct val="80000"/>
              <a:buFont typeface="+mj-lt"/>
              <a:buAutoNum type="arabicPeriod"/>
            </a:pPr>
            <a:r>
              <a:rPr lang="en-GB" sz="1500" dirty="0" smtClean="0">
                <a:solidFill>
                  <a:prstClr val="black"/>
                </a:solidFill>
                <a:latin typeface="Tahoma" panose="020B0604030504040204" pitchFamily="34" charset="0"/>
                <a:ea typeface="Tahoma" panose="020B0604030504040204" pitchFamily="34" charset="0"/>
                <a:cs typeface="Tahoma" panose="020B0604030504040204" pitchFamily="34" charset="0"/>
              </a:rPr>
              <a:t>Strengthening our levers for partnerships with higher education institutions and other providers </a:t>
            </a:r>
          </a:p>
          <a:p>
            <a:pPr marL="800100" lvl="1" indent="-342900">
              <a:lnSpc>
                <a:spcPct val="108000"/>
              </a:lnSpc>
              <a:buClr>
                <a:srgbClr val="006600"/>
              </a:buClr>
              <a:buSzPct val="80000"/>
              <a:buFont typeface="Wingdings" panose="05000000000000000000" pitchFamily="2" charset="2"/>
              <a:buChar char="v"/>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08000"/>
              </a:lnSpc>
              <a:buClr>
                <a:srgbClr val="006600"/>
              </a:buClr>
              <a:buSzPct val="80000"/>
              <a:buFont typeface="Wingdings" panose="05000000000000000000" pitchFamily="2" charset="2"/>
              <a:buChar char="v"/>
            </a:pPr>
            <a:endPar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35802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08465"/>
          </a:xfrm>
        </p:spPr>
        <p:txBody>
          <a:bodyPr>
            <a:normAutofit/>
          </a:bodyPr>
          <a:lstStyle/>
          <a:p>
            <a:r>
              <a:rPr lang="en-US" sz="24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NSG Response to COVID-19</a:t>
            </a:r>
            <a:r>
              <a:rPr lang="en-US" sz="2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Scenarios </a:t>
            </a:r>
            <a:r>
              <a:rPr lang="en-US" sz="2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for Class Size</a:t>
            </a:r>
            <a:endParaRPr lang="en-US" sz="2400" dirty="0"/>
          </a:p>
        </p:txBody>
      </p:sp>
      <p:sp>
        <p:nvSpPr>
          <p:cNvPr id="4" name="Slide Number Placeholder 3"/>
          <p:cNvSpPr>
            <a:spLocks noGrp="1"/>
          </p:cNvSpPr>
          <p:nvPr>
            <p:ph type="sldNum" sz="quarter" idx="12"/>
          </p:nvPr>
        </p:nvSpPr>
        <p:spPr/>
        <p:txBody>
          <a:bodyPr/>
          <a:lstStyle/>
          <a:p>
            <a:fld id="{1CE6738C-8955-4CF1-A256-1C49941BBB03}" type="slidenum">
              <a:rPr lang="en-ZA" smtClean="0"/>
              <a:t>39</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009014253"/>
              </p:ext>
            </p:extLst>
          </p:nvPr>
        </p:nvGraphicFramePr>
        <p:xfrm>
          <a:off x="107503" y="1052736"/>
          <a:ext cx="8928992" cy="4896550"/>
        </p:xfrm>
        <a:graphic>
          <a:graphicData uri="http://schemas.openxmlformats.org/drawingml/2006/table">
            <a:tbl>
              <a:tblPr/>
              <a:tblGrid>
                <a:gridCol w="3714053">
                  <a:extLst>
                    <a:ext uri="{9D8B030D-6E8A-4147-A177-3AD203B41FA5}">
                      <a16:colId xmlns:a16="http://schemas.microsoft.com/office/drawing/2014/main" xmlns="" val="3324922259"/>
                    </a:ext>
                  </a:extLst>
                </a:gridCol>
                <a:gridCol w="1831588">
                  <a:extLst>
                    <a:ext uri="{9D8B030D-6E8A-4147-A177-3AD203B41FA5}">
                      <a16:colId xmlns:a16="http://schemas.microsoft.com/office/drawing/2014/main" xmlns="" val="1053505603"/>
                    </a:ext>
                  </a:extLst>
                </a:gridCol>
                <a:gridCol w="1068427">
                  <a:extLst>
                    <a:ext uri="{9D8B030D-6E8A-4147-A177-3AD203B41FA5}">
                      <a16:colId xmlns:a16="http://schemas.microsoft.com/office/drawing/2014/main" xmlns="" val="3661279997"/>
                    </a:ext>
                  </a:extLst>
                </a:gridCol>
                <a:gridCol w="1030268">
                  <a:extLst>
                    <a:ext uri="{9D8B030D-6E8A-4147-A177-3AD203B41FA5}">
                      <a16:colId xmlns:a16="http://schemas.microsoft.com/office/drawing/2014/main" xmlns="" val="3788265395"/>
                    </a:ext>
                  </a:extLst>
                </a:gridCol>
                <a:gridCol w="1284656">
                  <a:extLst>
                    <a:ext uri="{9D8B030D-6E8A-4147-A177-3AD203B41FA5}">
                      <a16:colId xmlns:a16="http://schemas.microsoft.com/office/drawing/2014/main" xmlns="" val="3984872821"/>
                    </a:ext>
                  </a:extLst>
                </a:gridCol>
              </a:tblGrid>
              <a:tr h="230577">
                <a:tc>
                  <a:txBody>
                    <a:bodyPr/>
                    <a:lstStyle/>
                    <a:p>
                      <a:pPr algn="ctr" fontAlgn="b"/>
                      <a:r>
                        <a:rPr lang="en-US" sz="1050" b="0" i="0" u="none" strike="noStrike" dirty="0">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Current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Scenario 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Scenario 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50" b="1" i="0" u="none" strike="noStrike">
                          <a:solidFill>
                            <a:srgbClr val="000000"/>
                          </a:solidFill>
                          <a:effectLst/>
                          <a:latin typeface="+mn-lt"/>
                        </a:rPr>
                        <a:t>Scenario 3</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97467317"/>
                  </a:ext>
                </a:extLst>
              </a:tr>
              <a:tr h="167057">
                <a:tc>
                  <a:txBody>
                    <a:bodyPr/>
                    <a:lstStyle/>
                    <a:p>
                      <a:pPr algn="l" rtl="0" fontAlgn="b"/>
                      <a:r>
                        <a:rPr lang="en-US" sz="1050" b="1" i="0" u="none" strike="noStrike">
                          <a:solidFill>
                            <a:srgbClr val="000000"/>
                          </a:solidFill>
                          <a:effectLst/>
                          <a:latin typeface="+mn-lt"/>
                        </a:rPr>
                        <a:t>Total revenue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(226,431,895)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6414096"/>
                  </a:ext>
                </a:extLst>
              </a:tr>
              <a:tr h="167057">
                <a:tc>
                  <a:txBody>
                    <a:bodyPr/>
                    <a:lstStyle/>
                    <a:p>
                      <a:pPr algn="l" rtl="0" fontAlgn="b"/>
                      <a:r>
                        <a:rPr lang="en-US" sz="1050" b="0" i="0" u="none" strike="noStrike">
                          <a:solidFill>
                            <a:srgbClr val="000000"/>
                          </a:solidFill>
                          <a:effectLst/>
                          <a:latin typeface="+mn-lt"/>
                        </a:rPr>
                        <a:t>Course Fees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(132,728,895)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62129061"/>
                  </a:ext>
                </a:extLst>
              </a:tr>
              <a:tr h="167057">
                <a:tc>
                  <a:txBody>
                    <a:bodyPr/>
                    <a:lstStyle/>
                    <a:p>
                      <a:pPr algn="l" rtl="0" fontAlgn="b"/>
                      <a:r>
                        <a:rPr lang="en-US" sz="1050" b="0" i="0" u="none" strike="noStrike" dirty="0">
                          <a:solidFill>
                            <a:srgbClr val="000000"/>
                          </a:solidFill>
                          <a:effectLst/>
                          <a:latin typeface="+mn-lt"/>
                        </a:rPr>
                        <a:t>Transfers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(93,703,000)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524706"/>
                  </a:ext>
                </a:extLst>
              </a:tr>
              <a:tr h="167057">
                <a:tc>
                  <a:txBody>
                    <a:bodyPr/>
                    <a:lstStyle/>
                    <a:p>
                      <a:pPr algn="l" rtl="0" fontAlgn="b"/>
                      <a:r>
                        <a:rPr lang="en-US" sz="1050" b="0" i="0" u="none" strike="noStrike">
                          <a:solidFill>
                            <a:srgbClr val="000000"/>
                          </a:solidFill>
                          <a:effectLst/>
                          <a:latin typeface="+mn-lt"/>
                        </a:rPr>
                        <a:t>Interest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(3,300,000)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8997196"/>
                  </a:ext>
                </a:extLst>
              </a:tr>
              <a:tr h="230577">
                <a:tc>
                  <a:txBody>
                    <a:bodyPr/>
                    <a:lstStyle/>
                    <a:p>
                      <a:pPr algn="l" fontAlgn="b"/>
                      <a:r>
                        <a:rPr lang="en-US" sz="105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050" b="0" i="0" u="none" strike="noStrike">
                        <a:solidFill>
                          <a:srgbClr val="000000"/>
                        </a:solidFill>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050" b="0" i="0" u="none" strike="noStrike">
                        <a:solidFill>
                          <a:srgbClr val="000000"/>
                        </a:solidFill>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050" b="0" i="0" u="none" strike="noStrike">
                        <a:solidFill>
                          <a:srgbClr val="000000"/>
                        </a:solidFill>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152958715"/>
                  </a:ext>
                </a:extLst>
              </a:tr>
              <a:tr h="167057">
                <a:tc>
                  <a:txBody>
                    <a:bodyPr/>
                    <a:lstStyle/>
                    <a:p>
                      <a:pPr algn="l" rtl="0" fontAlgn="b"/>
                      <a:r>
                        <a:rPr lang="en-US" sz="1050" b="1" i="0" u="none" strike="noStrike">
                          <a:solidFill>
                            <a:srgbClr val="000000"/>
                          </a:solidFill>
                          <a:effectLst/>
                          <a:latin typeface="+mn-lt"/>
                        </a:rPr>
                        <a:t>Total expenditure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229,731,895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248,578,590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260,176,556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286,271,980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8425079"/>
                  </a:ext>
                </a:extLst>
              </a:tr>
              <a:tr h="167057">
                <a:tc>
                  <a:txBody>
                    <a:bodyPr/>
                    <a:lstStyle/>
                    <a:p>
                      <a:pPr algn="l" rtl="0" fontAlgn="b"/>
                      <a:r>
                        <a:rPr lang="en-US" sz="1050" b="0" i="0" u="none" strike="noStrike">
                          <a:solidFill>
                            <a:srgbClr val="000000"/>
                          </a:solidFill>
                          <a:effectLst/>
                          <a:latin typeface="+mn-lt"/>
                        </a:rPr>
                        <a:t>Compensation of employees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107,922,434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799530172"/>
                  </a:ext>
                </a:extLst>
              </a:tr>
              <a:tr h="167057">
                <a:tc>
                  <a:txBody>
                    <a:bodyPr/>
                    <a:lstStyle/>
                    <a:p>
                      <a:pPr algn="l" rtl="0" fontAlgn="b"/>
                      <a:r>
                        <a:rPr lang="en-US" sz="1050" b="1" i="0" u="none" strike="noStrike">
                          <a:solidFill>
                            <a:srgbClr val="000000"/>
                          </a:solidFill>
                          <a:effectLst/>
                          <a:latin typeface="+mn-lt"/>
                        </a:rPr>
                        <a:t>OPERATING EXPENSES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121,809,461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140,656,156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152,254,122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000000"/>
                          </a:solidFill>
                          <a:effectLst/>
                          <a:latin typeface="+mn-lt"/>
                        </a:rPr>
                        <a:t>            178,349,545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064972"/>
                  </a:ext>
                </a:extLst>
              </a:tr>
              <a:tr h="167057">
                <a:tc>
                  <a:txBody>
                    <a:bodyPr/>
                    <a:lstStyle/>
                    <a:p>
                      <a:pPr algn="l" rtl="0" fontAlgn="b"/>
                      <a:r>
                        <a:rPr lang="en-US" sz="1050" b="0" i="0" u="none" strike="noStrike">
                          <a:solidFill>
                            <a:srgbClr val="000000"/>
                          </a:solidFill>
                          <a:effectLst/>
                          <a:latin typeface="+mn-lt"/>
                        </a:rPr>
                        <a:t>Cost of sales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78,730,725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97,577,420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109,175,386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50" b="0" i="0" u="none" strike="noStrike">
                          <a:solidFill>
                            <a:srgbClr val="000000"/>
                          </a:solidFill>
                          <a:effectLst/>
                          <a:latin typeface="+mn-lt"/>
                        </a:rPr>
                        <a:t>            135,270,809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78348128"/>
                  </a:ext>
                </a:extLst>
              </a:tr>
              <a:tr h="167057">
                <a:tc>
                  <a:txBody>
                    <a:bodyPr/>
                    <a:lstStyle/>
                    <a:p>
                      <a:pPr algn="l" rtl="0" fontAlgn="b"/>
                      <a:r>
                        <a:rPr lang="en-US" sz="1050" b="0" i="0" u="none" strike="noStrike">
                          <a:solidFill>
                            <a:srgbClr val="000000"/>
                          </a:solidFill>
                          <a:effectLst/>
                          <a:latin typeface="+mn-lt"/>
                        </a:rPr>
                        <a:t>Goods and services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14,604,327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8995097"/>
                  </a:ext>
                </a:extLst>
              </a:tr>
              <a:tr h="167057">
                <a:tc>
                  <a:txBody>
                    <a:bodyPr/>
                    <a:lstStyle/>
                    <a:p>
                      <a:pPr algn="l" rtl="0" fontAlgn="b"/>
                      <a:r>
                        <a:rPr lang="en-US" sz="1050" b="0" i="0" u="none" strike="noStrike">
                          <a:solidFill>
                            <a:srgbClr val="000000"/>
                          </a:solidFill>
                          <a:effectLst/>
                          <a:latin typeface="+mn-lt"/>
                        </a:rPr>
                        <a:t>Shared Costs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28,474,409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14071606"/>
                  </a:ext>
                </a:extLst>
              </a:tr>
              <a:tr h="182435">
                <a:tc>
                  <a:txBody>
                    <a:bodyPr/>
                    <a:lstStyle/>
                    <a:p>
                      <a:pPr algn="l" rtl="0" fontAlgn="b"/>
                      <a:r>
                        <a:rPr lang="en-US" sz="1050" b="0" i="0" u="none" strike="noStrike">
                          <a:solidFill>
                            <a:srgbClr val="000000"/>
                          </a:solidFill>
                          <a:effectLst/>
                          <a:latin typeface="+mn-lt"/>
                        </a:rPr>
                        <a:t>Intangible assets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050" b="0" i="0" u="none" strike="noStrike">
                          <a:solidFill>
                            <a:srgbClr val="000000"/>
                          </a:solidFill>
                          <a:effectLst/>
                          <a:latin typeface="+mn-lt"/>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5537909"/>
                  </a:ext>
                </a:extLst>
              </a:tr>
              <a:tr h="169766">
                <a:tc>
                  <a:txBody>
                    <a:bodyPr/>
                    <a:lstStyle/>
                    <a:p>
                      <a:pPr algn="l" rtl="0" fontAlgn="b"/>
                      <a:r>
                        <a:rPr lang="en-US" sz="1050" b="1" i="0" u="none" strike="noStrike">
                          <a:solidFill>
                            <a:srgbClr val="000000"/>
                          </a:solidFill>
                          <a:effectLst/>
                          <a:latin typeface="+mn-lt"/>
                        </a:rPr>
                        <a:t>Trade Totals Deficit/(surplus)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FF0000"/>
                          </a:solidFill>
                          <a:effectLst/>
                          <a:latin typeface="+mn-lt"/>
                        </a:rPr>
                        <a:t>        18,846,695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FF0000"/>
                          </a:solidFill>
                          <a:effectLst/>
                          <a:latin typeface="+mn-lt"/>
                        </a:rPr>
                        <a:t>       30,444,661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1050" b="1" i="0" u="none" strike="noStrike">
                          <a:solidFill>
                            <a:srgbClr val="FF0000"/>
                          </a:solidFill>
                          <a:effectLst/>
                          <a:latin typeface="+mn-lt"/>
                        </a:rPr>
                        <a:t>              56,540,085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4213011645"/>
                  </a:ext>
                </a:extLst>
              </a:tr>
              <a:tr h="238179">
                <a:tc>
                  <a:txBody>
                    <a:bodyPr/>
                    <a:lstStyle/>
                    <a:p>
                      <a:pPr algn="l" rtl="0" fontAlgn="b"/>
                      <a:r>
                        <a:rPr lang="en-US" sz="1050" b="1" i="0" u="none" strike="noStrike">
                          <a:solidFill>
                            <a:srgbClr val="000000"/>
                          </a:solidFill>
                          <a:effectLst/>
                          <a:latin typeface="+mn-lt"/>
                        </a:rPr>
                        <a:t>Notes: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050" b="0" i="0" u="none" strike="noStrike">
                          <a:solidFill>
                            <a:srgbClr val="000000"/>
                          </a:solidFill>
                          <a:effectLst/>
                          <a:latin typeface="+mn-lt"/>
                        </a:rPr>
                        <a:t> </a:t>
                      </a:r>
                    </a:p>
                  </a:txBody>
                  <a:tcPr marL="0" marR="0" marT="0"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42424111"/>
                  </a:ext>
                </a:extLst>
              </a:tr>
              <a:tr h="167057">
                <a:tc>
                  <a:txBody>
                    <a:bodyPr/>
                    <a:lstStyle/>
                    <a:p>
                      <a:pPr algn="l" rtl="0" fontAlgn="b"/>
                      <a:r>
                        <a:rPr lang="en-US" sz="1050" b="1" i="0" u="none" strike="noStrike">
                          <a:solidFill>
                            <a:srgbClr val="000000"/>
                          </a:solidFill>
                          <a:effectLst/>
                          <a:latin typeface="+mn-lt"/>
                        </a:rPr>
                        <a:t>Number of people trained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a:noFill/>
                    </a:lnR>
                    <a:lnT>
                      <a:noFill/>
                    </a:lnT>
                    <a:lnB>
                      <a:noFill/>
                    </a:lnB>
                  </a:tcPr>
                </a:tc>
                <a:tc>
                  <a:txBody>
                    <a:bodyPr/>
                    <a:lstStyle/>
                    <a:p>
                      <a:pPr algn="r" rtl="0" fontAlgn="b"/>
                      <a:r>
                        <a:rPr lang="en-US" sz="1050" b="1" i="0" u="none" strike="noStrike">
                          <a:solidFill>
                            <a:srgbClr val="000000"/>
                          </a:solidFill>
                          <a:effectLst/>
                          <a:latin typeface="+mn-lt"/>
                        </a:rPr>
                        <a:t>                      43,585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644117594"/>
                  </a:ext>
                </a:extLst>
              </a:tr>
              <a:tr h="169766">
                <a:tc>
                  <a:txBody>
                    <a:bodyPr/>
                    <a:lstStyle/>
                    <a:p>
                      <a:pPr algn="l" rtl="0" fontAlgn="b"/>
                      <a:r>
                        <a:rPr lang="en-US" sz="1050" b="1" i="0" u="none" strike="noStrike">
                          <a:solidFill>
                            <a:srgbClr val="000000"/>
                          </a:solidFill>
                          <a:effectLst/>
                          <a:latin typeface="+mn-lt"/>
                        </a:rPr>
                        <a:t>Number of people in a class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20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15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13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b"/>
                      <a:r>
                        <a:rPr lang="en-US" sz="1050" b="1" i="0" u="none" strike="noStrike" dirty="0">
                          <a:solidFill>
                            <a:srgbClr val="FF0000"/>
                          </a:solidFill>
                          <a:effectLst/>
                          <a:latin typeface="+mn-lt"/>
                        </a:rPr>
                        <a:t>                              10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4688187"/>
                  </a:ext>
                </a:extLst>
              </a:tr>
              <a:tr h="167057">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mn-lt"/>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5370122"/>
                  </a:ext>
                </a:extLst>
              </a:tr>
              <a:tr h="334113">
                <a:tc>
                  <a:txBody>
                    <a:bodyPr/>
                    <a:lstStyle/>
                    <a:p>
                      <a:pPr algn="l" fontAlgn="b"/>
                      <a:r>
                        <a:rPr lang="en-US" sz="105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mn-lt"/>
                        </a:rPr>
                        <a:t>Breakeven no for our total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3">
                  <a:txBody>
                    <a:bodyPr/>
                    <a:lstStyle/>
                    <a:p>
                      <a:pPr algn="ctr" fontAlgn="b"/>
                      <a:r>
                        <a:rPr lang="en-US" sz="1050" b="1" i="0" u="none" strike="noStrike">
                          <a:solidFill>
                            <a:srgbClr val="000000"/>
                          </a:solidFill>
                          <a:effectLst/>
                          <a:latin typeface="+mn-lt"/>
                        </a:rPr>
                        <a:t>No of persons to Train to cover the deficit based on class size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15478716"/>
                  </a:ext>
                </a:extLst>
              </a:tr>
              <a:tr h="167057">
                <a:tc>
                  <a:txBody>
                    <a:bodyPr/>
                    <a:lstStyle/>
                    <a:p>
                      <a:pPr algn="l" fontAlgn="b"/>
                      <a:r>
                        <a:rPr lang="en-US" sz="1050" b="1" i="0" u="none" strike="noStrike">
                          <a:solidFill>
                            <a:srgbClr val="548235"/>
                          </a:solidFill>
                          <a:effectLst/>
                          <a:latin typeface="+mn-lt"/>
                        </a:rPr>
                        <a:t>Revenue required/ topup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mn-lt"/>
                        </a:rPr>
                        <a:t>                             R 132,728,895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1" i="0" u="none" strike="noStrike">
                          <a:solidFill>
                            <a:srgbClr val="FF0000"/>
                          </a:solidFill>
                          <a:effectLst/>
                          <a:latin typeface="+mn-lt"/>
                        </a:rPr>
                        <a:t>       R 18,846,695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mn-lt"/>
                        </a:rPr>
                        <a:t>      R 30,444,661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mn-lt"/>
                        </a:rPr>
                        <a:t>              R 56,540,085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7373636"/>
                  </a:ext>
                </a:extLst>
              </a:tr>
              <a:tr h="167057">
                <a:tc>
                  <a:txBody>
                    <a:bodyPr/>
                    <a:lstStyle/>
                    <a:p>
                      <a:pPr algn="l" rtl="0" fontAlgn="b"/>
                      <a:r>
                        <a:rPr lang="en-US" sz="1050" b="1" i="0" u="none" strike="noStrike">
                          <a:solidFill>
                            <a:srgbClr val="000000"/>
                          </a:solidFill>
                          <a:effectLst/>
                          <a:latin typeface="+mn-lt"/>
                        </a:rPr>
                        <a:t>Non -facilitated e-learning courses @ R265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500,864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71,120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114,886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213,359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700848"/>
                  </a:ext>
                </a:extLst>
              </a:tr>
              <a:tr h="334113">
                <a:tc>
                  <a:txBody>
                    <a:bodyPr/>
                    <a:lstStyle/>
                    <a:p>
                      <a:pPr algn="l" rtl="0" fontAlgn="b"/>
                      <a:r>
                        <a:rPr lang="en-US" sz="1050" b="1" i="0" u="none" strike="noStrike">
                          <a:solidFill>
                            <a:srgbClr val="000000"/>
                          </a:solidFill>
                          <a:effectLst/>
                          <a:latin typeface="+mn-lt"/>
                        </a:rPr>
                        <a:t>Faciliated e-learning courses duration equavalent to 5 days @ R3250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40,840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5,799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9,368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17,397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3155799"/>
                  </a:ext>
                </a:extLst>
              </a:tr>
              <a:tr h="334113">
                <a:tc>
                  <a:txBody>
                    <a:bodyPr/>
                    <a:lstStyle/>
                    <a:p>
                      <a:pPr algn="l" rtl="0" fontAlgn="b"/>
                      <a:r>
                        <a:rPr lang="en-US" sz="1050" b="1" i="0" u="none" strike="noStrike" dirty="0">
                          <a:solidFill>
                            <a:srgbClr val="000000"/>
                          </a:solidFill>
                          <a:effectLst/>
                          <a:latin typeface="+mn-lt"/>
                        </a:rPr>
                        <a:t>Blended learning - live teaching at </a:t>
                      </a:r>
                      <a:r>
                        <a:rPr lang="en-US" sz="1050" b="1" i="0" u="none" strike="noStrike" dirty="0" smtClean="0">
                          <a:solidFill>
                            <a:srgbClr val="000000"/>
                          </a:solidFill>
                          <a:effectLst/>
                          <a:latin typeface="+mn-lt"/>
                        </a:rPr>
                        <a:t>normal </a:t>
                      </a:r>
                      <a:r>
                        <a:rPr lang="en-US" sz="1050" b="1" i="0" u="none" strike="noStrike" dirty="0">
                          <a:solidFill>
                            <a:srgbClr val="000000"/>
                          </a:solidFill>
                          <a:effectLst/>
                          <a:latin typeface="+mn-lt"/>
                        </a:rPr>
                        <a:t>course fees Using cost of a 5 days course @R5,400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24,579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3,490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5,638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10,470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0695334"/>
                  </a:ext>
                </a:extLst>
              </a:tr>
              <a:tr h="334113">
                <a:tc>
                  <a:txBody>
                    <a:bodyPr/>
                    <a:lstStyle/>
                    <a:p>
                      <a:pPr algn="l" rtl="0" fontAlgn="b"/>
                      <a:r>
                        <a:rPr lang="en-US" sz="1050" b="1" i="0" u="none" strike="noStrike" dirty="0">
                          <a:solidFill>
                            <a:srgbClr val="000000"/>
                          </a:solidFill>
                          <a:effectLst/>
                          <a:latin typeface="+mn-lt"/>
                        </a:rPr>
                        <a:t>Blended learning - live teaching at </a:t>
                      </a:r>
                      <a:r>
                        <a:rPr lang="en-US" sz="1050" b="1" i="0" u="none" strike="noStrike" dirty="0" smtClean="0">
                          <a:solidFill>
                            <a:srgbClr val="000000"/>
                          </a:solidFill>
                          <a:effectLst/>
                          <a:latin typeface="+mn-lt"/>
                        </a:rPr>
                        <a:t>normal </a:t>
                      </a:r>
                      <a:r>
                        <a:rPr lang="en-US" sz="1050" b="1" i="0" u="none" strike="noStrike" dirty="0">
                          <a:solidFill>
                            <a:srgbClr val="000000"/>
                          </a:solidFill>
                          <a:effectLst/>
                          <a:latin typeface="+mn-lt"/>
                        </a:rPr>
                        <a:t>course fees Using cost of a 3 days course @R3,990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33,265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050" b="0" i="0" u="none" strike="noStrike">
                          <a:solidFill>
                            <a:srgbClr val="000000"/>
                          </a:solidFill>
                          <a:effectLst/>
                          <a:latin typeface="+mn-lt"/>
                        </a:rPr>
                        <a:t>                     4,723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mn-lt"/>
                        </a:rPr>
                        <a:t>                    7,630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mn-lt"/>
                        </a:rPr>
                        <a:t>                          14,170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0065509"/>
                  </a:ext>
                </a:extLst>
              </a:tr>
            </a:tbl>
          </a:graphicData>
        </a:graphic>
      </p:graphicFrame>
    </p:spTree>
    <p:extLst>
      <p:ext uri="{BB962C8B-B14F-4D97-AF65-F5344CB8AC3E}">
        <p14:creationId xmlns:p14="http://schemas.microsoft.com/office/powerpoint/2010/main" val="368263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4</a:t>
            </a:fld>
            <a:endParaRPr lang="en-ZA" dirty="0">
              <a:solidFill>
                <a:prstClr val="black">
                  <a:tint val="75000"/>
                </a:prstClr>
              </a:solidFill>
            </a:endParaRPr>
          </a:p>
        </p:txBody>
      </p:sp>
      <p:sp>
        <p:nvSpPr>
          <p:cNvPr id="3" name="Rectangle 2"/>
          <p:cNvSpPr/>
          <p:nvPr/>
        </p:nvSpPr>
        <p:spPr>
          <a:xfrm>
            <a:off x="296888" y="3233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Context</a:t>
            </a:r>
            <a:endParaRPr lang="en-ZA"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179512" y="1124744"/>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The presentation of the NSG strategic plan and Annual Performance Plan is done in the context of the COVID-19 pandemic that is affecting all sectors globally, and the current conditions of the South Africa’s national lockdown</a:t>
            </a:r>
            <a:endParaRPr lang="en-ZA" sz="14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These conditions pose a huge risk to the mandate of the NSG, in that training is primarily face-to-face with a number of up to 20 learners per class. Furthermore, the business model requires the generation of revenue (R132m for this financial year) for financial sustainability</a:t>
            </a:r>
          </a:p>
          <a:p>
            <a:pPr>
              <a:lnSpc>
                <a:spcPct val="108000"/>
              </a:lnSpc>
              <a:buClr>
                <a:srgbClr val="C00000"/>
              </a:buClr>
              <a:buSzPct val="60000"/>
              <a:buFont typeface="Wingdings" panose="05000000000000000000" pitchFamily="2" charset="2"/>
              <a:buChar char="Ø"/>
            </a:pPr>
            <a:endParaRPr lang="en-GB"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Already, </a:t>
            </a:r>
            <a:r>
              <a:rPr lang="en-US" sz="1400" dirty="0" smtClean="0">
                <a:latin typeface="Tahoma" panose="020B0604030504040204" pitchFamily="34" charset="0"/>
                <a:ea typeface="Tahoma" panose="020B0604030504040204" pitchFamily="34" charset="0"/>
                <a:cs typeface="Tahoma" panose="020B0604030504040204" pitchFamily="34" charset="0"/>
              </a:rPr>
              <a:t>the NSG is losing about R20m in business for the months of April and May 2020, based on the bookings scheduled</a:t>
            </a:r>
          </a:p>
          <a:p>
            <a:pPr>
              <a:lnSpc>
                <a:spcPct val="108000"/>
              </a:lnSpc>
              <a:buClr>
                <a:srgbClr val="C00000"/>
              </a:buClr>
              <a:buSzPct val="60000"/>
              <a:buFont typeface="Wingdings" panose="05000000000000000000" pitchFamily="2" charset="2"/>
              <a:buChar char="Ø"/>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When </a:t>
            </a:r>
            <a:r>
              <a:rPr lang="en-US" sz="1400" smtClean="0">
                <a:latin typeface="Tahoma" panose="020B0604030504040204" pitchFamily="34" charset="0"/>
                <a:ea typeface="Tahoma" panose="020B0604030504040204" pitchFamily="34" charset="0"/>
                <a:cs typeface="Tahoma" panose="020B0604030504040204" pitchFamily="34" charset="0"/>
              </a:rPr>
              <a:t>face-to-face training resumes, </a:t>
            </a:r>
            <a:r>
              <a:rPr lang="en-US" sz="1400" dirty="0" smtClean="0">
                <a:latin typeface="Tahoma" panose="020B0604030504040204" pitchFamily="34" charset="0"/>
                <a:ea typeface="Tahoma" panose="020B0604030504040204" pitchFamily="34" charset="0"/>
                <a:cs typeface="Tahoma" panose="020B0604030504040204" pitchFamily="34" charset="0"/>
              </a:rPr>
              <a:t>the NSG will have to also ensure the implementation of all guidelines and protocols to ensure learner health and safety. This will bring additional costs that may have to be built into the training costing model (e.g. </a:t>
            </a:r>
            <a:r>
              <a:rPr lang="en-US" sz="1400" dirty="0" err="1" smtClean="0">
                <a:latin typeface="Tahoma" panose="020B0604030504040204" pitchFamily="34" charset="0"/>
                <a:ea typeface="Tahoma" panose="020B0604030504040204" pitchFamily="34" charset="0"/>
                <a:cs typeface="Tahoma" panose="020B0604030504040204" pitchFamily="34" charset="0"/>
              </a:rPr>
              <a:t>sanitisers</a:t>
            </a:r>
            <a:r>
              <a:rPr lang="en-US" sz="1400" dirty="0" smtClean="0">
                <a:latin typeface="Tahoma" panose="020B0604030504040204" pitchFamily="34" charset="0"/>
                <a:ea typeface="Tahoma" panose="020B0604030504040204" pitchFamily="34" charset="0"/>
                <a:cs typeface="Tahoma" panose="020B0604030504040204" pitchFamily="34" charset="0"/>
              </a:rPr>
              <a:t>, smaller class sizes, screening of learners, etc.) </a:t>
            </a:r>
          </a:p>
          <a:p>
            <a:pPr>
              <a:lnSpc>
                <a:spcPct val="108000"/>
              </a:lnSpc>
              <a:buClr>
                <a:srgbClr val="C00000"/>
              </a:buClr>
              <a:buSzPct val="60000"/>
              <a:buFont typeface="Wingdings" panose="05000000000000000000" pitchFamily="2" charset="2"/>
              <a:buChar char="Ø"/>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COVID-19 has changed the ETD landscape for all, and that the NSG is now compelled to compete with higher education institutions who are offering free </a:t>
            </a:r>
            <a:r>
              <a:rPr lang="en-ZA" sz="1400" dirty="0" smtClean="0">
                <a:latin typeface="Tahoma" panose="020B0604030504040204" pitchFamily="34" charset="0"/>
                <a:ea typeface="Tahoma" panose="020B0604030504040204" pitchFamily="34" charset="0"/>
                <a:cs typeface="Tahoma" panose="020B0604030504040204" pitchFamily="34" charset="0"/>
              </a:rPr>
              <a:t>programmes </a:t>
            </a:r>
            <a:r>
              <a:rPr lang="en-ZA" sz="1400" dirty="0">
                <a:latin typeface="Tahoma" panose="020B0604030504040204" pitchFamily="34" charset="0"/>
                <a:ea typeface="Tahoma" panose="020B0604030504040204" pitchFamily="34" charset="0"/>
                <a:cs typeface="Tahoma" panose="020B0604030504040204" pitchFamily="34" charset="0"/>
              </a:rPr>
              <a:t>on platforms that are already well </a:t>
            </a:r>
            <a:r>
              <a:rPr lang="en-ZA" sz="1400" dirty="0" smtClean="0">
                <a:latin typeface="Tahoma" panose="020B0604030504040204" pitchFamily="34" charset="0"/>
                <a:ea typeface="Tahoma" panose="020B0604030504040204" pitchFamily="34" charset="0"/>
                <a:cs typeface="Tahoma" panose="020B0604030504040204" pitchFamily="34" charset="0"/>
              </a:rPr>
              <a:t>established. </a:t>
            </a:r>
            <a:r>
              <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Under </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these circumstances, blending learning </a:t>
            </a:r>
            <a:r>
              <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(emphasis on eLearning and consideration of open distance learning) will be given priority. </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For this purpose, the NSG is </a:t>
            </a:r>
            <a:r>
              <a:rPr lang="en-GB"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finalising a </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modernising response plan</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006600"/>
              </a:buClr>
              <a:buSzPct val="60000"/>
            </a:pPr>
            <a:endParaRPr lang="en-ZA"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1891096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Conclusion </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40</a:t>
            </a:fld>
            <a:endParaRPr lang="en-ZA" dirty="0">
              <a:solidFill>
                <a:prstClr val="black">
                  <a:tint val="75000"/>
                </a:prstClr>
              </a:solidFill>
            </a:endParaRPr>
          </a:p>
        </p:txBody>
      </p:sp>
      <p:sp>
        <p:nvSpPr>
          <p:cNvPr id="3" name="Rectangle 2"/>
          <p:cNvSpPr/>
          <p:nvPr/>
        </p:nvSpPr>
        <p:spPr>
          <a:xfrm>
            <a:off x="1403648" y="764704"/>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crafting of the new strategy takes into account the strategic direction provided by the Minister, as well as the future repositioning of the NSG by the accounting officer</a:t>
            </a: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new strategy was a highly inclusive process within the NSG, through work stream engagements and workshops. Directors, as key implementers of the strategy, play a significant part in articulating the work for the next 5 years</a:t>
            </a: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new strategy signals strategic shifts of the NSG to ensure that it reaches as many public sector institutions. We will also be doing outreach through FOSAD, HRD Council, and others </a:t>
            </a:r>
          </a:p>
          <a:p>
            <a:pPr>
              <a:lnSpc>
                <a:spcPct val="108000"/>
              </a:lnSpc>
              <a:buClr>
                <a:srgbClr val="C00000"/>
              </a:buClr>
              <a:buSzPct val="75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Whilst we remain committed to strengthening capacity towards building a capable, ethical and developmental state – we are mindful of the effects of COVID-19 on achieving the training targets. Our commitment is to reach these targets through widening our initiatives, including partnerships and securing training commitments from public sector institutions </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marL="0" indent="0">
              <a:lnSpc>
                <a:spcPct val="108000"/>
              </a:lnSpc>
              <a:buClr>
                <a:srgbClr val="C00000"/>
              </a:buClr>
              <a:buSzPct val="75000"/>
            </a:pPr>
            <a:endParaRPr lang="en-ZA" sz="1400" dirty="0" smtClean="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smtClean="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48563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24944"/>
            <a:ext cx="8784976" cy="1440160"/>
          </a:xfrm>
        </p:spPr>
        <p:txBody>
          <a:bodyPr>
            <a:normAutofit/>
          </a:bodyPr>
          <a:lstStyle/>
          <a:p>
            <a:pPr marL="0" indent="0" algn="ctr">
              <a:buClr>
                <a:srgbClr val="C00000"/>
              </a:buClr>
              <a:buSzPct val="80000"/>
              <a:buNone/>
            </a:pPr>
            <a:r>
              <a:rPr lang="en-ZA" dirty="0" smtClean="0">
                <a:solidFill>
                  <a:srgbClr val="006600"/>
                </a:solidFill>
                <a:latin typeface="Tahoma" panose="020B0604030504040204" pitchFamily="34" charset="0"/>
                <a:ea typeface="Tahoma" panose="020B0604030504040204" pitchFamily="34" charset="0"/>
                <a:cs typeface="Tahoma" panose="020B0604030504040204" pitchFamily="34" charset="0"/>
              </a:rPr>
              <a:t>Thank you </a:t>
            </a:r>
          </a:p>
          <a:p>
            <a:pPr marL="0" indent="0" algn="ctr">
              <a:buClr>
                <a:srgbClr val="C00000"/>
              </a:buClr>
              <a:buSzPct val="80000"/>
              <a:buNone/>
            </a:pPr>
            <a:endParaRPr lang="en-ZA" sz="3600" b="1" dirty="0">
              <a:solidFill>
                <a:srgbClr val="006600"/>
              </a:solidFill>
              <a:latin typeface="Microsoft JhengHei" panose="020B0604030504040204" pitchFamily="34" charset="-120"/>
              <a:ea typeface="Microsoft JhengHei" panose="020B0604030504040204" pitchFamily="34" charset="-12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41</a:t>
            </a:fld>
            <a:endParaRPr lang="en-ZA">
              <a:solidFill>
                <a:prstClr val="black">
                  <a:tint val="75000"/>
                </a:prstClr>
              </a:solidFill>
            </a:endParaRPr>
          </a:p>
        </p:txBody>
      </p:sp>
    </p:spTree>
    <p:extLst>
      <p:ext uri="{BB962C8B-B14F-4D97-AF65-F5344CB8AC3E}">
        <p14:creationId xmlns:p14="http://schemas.microsoft.com/office/powerpoint/2010/main" val="119884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5</a:t>
            </a:fld>
            <a:endParaRPr lang="en-ZA" dirty="0">
              <a:solidFill>
                <a:prstClr val="black">
                  <a:tint val="75000"/>
                </a:prstClr>
              </a:solidFill>
            </a:endParaRPr>
          </a:p>
        </p:txBody>
      </p:sp>
      <p:sp>
        <p:nvSpPr>
          <p:cNvPr id="3" name="Rectangle 2"/>
          <p:cNvSpPr/>
          <p:nvPr/>
        </p:nvSpPr>
        <p:spPr>
          <a:xfrm>
            <a:off x="296888" y="3233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ZA" sz="2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Constitutional Imperative </a:t>
            </a:r>
            <a:endParaRPr lang="en-ZA" sz="28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179512" y="1196752"/>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60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South Africa is recognised as a sovereign</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 democratic state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founded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on the values of human dignity, the supremacy of the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Constitution,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the achievement of equality and advancement of human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rights, freedoms,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non-racialism and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non-sexism</a:t>
            </a:r>
            <a:endParaRPr lang="en-ZA" sz="16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Section 195 of the Constitution declares </a:t>
            </a:r>
            <a:r>
              <a:rPr lang="en-ZA" sz="1600" dirty="0">
                <a:solidFill>
                  <a:prstClr val="black"/>
                </a:solidFill>
                <a:latin typeface="Tahoma" panose="020B0604030504040204" pitchFamily="34" charset="0"/>
                <a:ea typeface="Tahoma" panose="020B0604030504040204" pitchFamily="34" charset="0"/>
                <a:cs typeface="Tahoma" panose="020B0604030504040204" pitchFamily="34" charset="0"/>
              </a:rPr>
              <a:t>public administration to be </a:t>
            </a: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development-oriented and participatory, and the basic values and principles form the </a:t>
            </a:r>
            <a:r>
              <a:rPr lang="en-ZA" sz="1600" dirty="0">
                <a:solidFill>
                  <a:prstClr val="black"/>
                </a:solidFill>
                <a:latin typeface="Tahoma" panose="020B0604030504040204" pitchFamily="34" charset="0"/>
                <a:ea typeface="Tahoma" panose="020B0604030504040204" pitchFamily="34" charset="0"/>
                <a:cs typeface="Tahoma" panose="020B0604030504040204" pitchFamily="34" charset="0"/>
              </a:rPr>
              <a:t>basis </a:t>
            </a: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of interaction between public administration (three spheres of government, organs of state, public enterprises) and society</a:t>
            </a: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Any developmental public administration requires a professionalised public service with public servants with the necessary attributes, skills and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competencies to fulfil the transformation and developmental agenda of the State </a:t>
            </a:r>
          </a:p>
          <a:p>
            <a:pPr>
              <a:lnSpc>
                <a:spcPct val="108000"/>
              </a:lnSpc>
              <a:buClr>
                <a:srgbClr val="C00000"/>
              </a:buClr>
              <a:buSzPct val="60000"/>
              <a:buFont typeface="Wingdings" panose="05000000000000000000" pitchFamily="2" charset="2"/>
              <a:buChar char="Ø"/>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draws its mandate from </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section 195, and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with particular reference to 195(1) (h), which stipulates that: “good human resource management and career-development practices, to maximise human potential, must be cultivated</a:t>
            </a:r>
            <a:r>
              <a:rPr lang="en-GB"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006600"/>
              </a:buClr>
              <a:buSzPct val="60000"/>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4086609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6</a:t>
            </a:fld>
            <a:endParaRPr lang="en-ZA" dirty="0">
              <a:solidFill>
                <a:prstClr val="black">
                  <a:tint val="75000"/>
                </a:prstClr>
              </a:solidFill>
            </a:endParaRPr>
          </a:p>
        </p:txBody>
      </p:sp>
      <p:sp>
        <p:nvSpPr>
          <p:cNvPr id="3" name="Rectangle 2"/>
          <p:cNvSpPr/>
          <p:nvPr/>
        </p:nvSpPr>
        <p:spPr>
          <a:xfrm>
            <a:off x="251520" y="1268760"/>
            <a:ext cx="8667600" cy="4761303"/>
          </a:xfrm>
          <a:prstGeom prst="rect">
            <a:avLst/>
          </a:prstGeom>
        </p:spPr>
        <p:txBody>
          <a:bodyPr wrap="square">
            <a:spAutoFit/>
          </a:bodyPr>
          <a:lstStyle/>
          <a:p>
            <a:pPr defTabSz="457200" fontAlgn="base">
              <a:spcBef>
                <a:spcPct val="20000"/>
              </a:spcBef>
              <a:spcAft>
                <a:spcPct val="0"/>
              </a:spcAft>
            </a:pPr>
            <a:r>
              <a:rPr lang="en-US" sz="1600" dirty="0">
                <a:latin typeface="Tahoma" panose="020B0604030504040204" pitchFamily="34" charset="0"/>
                <a:ea typeface="Tahoma" panose="020B0604030504040204" pitchFamily="34" charset="0"/>
                <a:cs typeface="Tahoma" panose="020B0604030504040204" pitchFamily="34" charset="0"/>
              </a:rPr>
              <a:t>Public Service Act, 1994</a:t>
            </a:r>
          </a:p>
          <a:p>
            <a:pPr defTabSz="457200" fontAlgn="base">
              <a:spcBef>
                <a:spcPct val="20000"/>
              </a:spcBef>
              <a:spcAft>
                <a:spcPct val="0"/>
              </a:spcAft>
            </a:pPr>
            <a:endPar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Provide training or cause such training to be provided or conduct examinations or tests or cause such examinations or tests to be conducted</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The Head of the NSG may with the approval of the Minister decide on courses as may be prescribed as a qualification for the appointment or transfer of persons in or to the public service</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May issue diplomas or certificates or cause diplomas or certificates to be issued to persons who have passed such </a:t>
            </a:r>
            <a:r>
              <a:rPr lang="en-ZA" sz="1400" dirty="0" smtClean="0">
                <a:latin typeface="Tahoma" panose="020B0604030504040204" pitchFamily="34" charset="0"/>
                <a:ea typeface="Tahoma" panose="020B0604030504040204" pitchFamily="34" charset="0"/>
                <a:cs typeface="Tahoma" panose="020B0604030504040204" pitchFamily="34" charset="0"/>
              </a:rPr>
              <a:t>examinations</a:t>
            </a:r>
          </a:p>
          <a:p>
            <a:pPr lvl="0"/>
            <a:endParaRPr lang="en-ZA" sz="1400" dirty="0" smtClean="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Public Administration Management Act, </a:t>
            </a:r>
            <a:r>
              <a:rPr lang="en-US" sz="1600" dirty="0" smtClean="0">
                <a:latin typeface="Tahoma" panose="020B0604030504040204" pitchFamily="34" charset="0"/>
                <a:ea typeface="Tahoma" panose="020B0604030504040204" pitchFamily="34" charset="0"/>
                <a:cs typeface="Tahoma" panose="020B0604030504040204" pitchFamily="34" charset="0"/>
              </a:rPr>
              <a:t>2014</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Promote </a:t>
            </a:r>
            <a:r>
              <a:rPr lang="en-US" sz="1400" dirty="0">
                <a:latin typeface="Tahoma" panose="020B0604030504040204" pitchFamily="34" charset="0"/>
                <a:ea typeface="Tahoma" panose="020B0604030504040204" pitchFamily="34" charset="0"/>
                <a:cs typeface="Tahoma" panose="020B0604030504040204" pitchFamily="34" charset="0"/>
              </a:rPr>
              <a:t>the progressive realisation of the values and principles governing public </a:t>
            </a:r>
            <a:r>
              <a:rPr lang="en-US" sz="1400" dirty="0" smtClean="0">
                <a:latin typeface="Tahoma" panose="020B0604030504040204" pitchFamily="34" charset="0"/>
                <a:ea typeface="Tahoma" panose="020B0604030504040204" pitchFamily="34" charset="0"/>
                <a:cs typeface="Tahoma" panose="020B0604030504040204" pitchFamily="34" charset="0"/>
              </a:rPr>
              <a:t>administration, through </a:t>
            </a:r>
            <a:r>
              <a:rPr lang="en-US" sz="1400" dirty="0">
                <a:latin typeface="Tahoma" panose="020B0604030504040204" pitchFamily="34" charset="0"/>
                <a:ea typeface="Tahoma" panose="020B0604030504040204" pitchFamily="34" charset="0"/>
                <a:cs typeface="Tahoma" panose="020B0604030504040204" pitchFamily="34" charset="0"/>
              </a:rPr>
              <a:t>education and </a:t>
            </a:r>
            <a:r>
              <a:rPr lang="en-US" sz="1400" dirty="0" smtClean="0">
                <a:latin typeface="Tahoma" panose="020B0604030504040204" pitchFamily="34" charset="0"/>
                <a:ea typeface="Tahoma" panose="020B0604030504040204" pitchFamily="34" charset="0"/>
                <a:cs typeface="Tahoma" panose="020B0604030504040204" pitchFamily="34" charset="0"/>
              </a:rPr>
              <a:t>training </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Enhance the quality, extent and impact of the development of human resource capacity in institutions</a:t>
            </a:r>
          </a:p>
          <a:p>
            <a:pPr marL="285750" lvl="0" indent="-285750">
              <a:buClr>
                <a:srgbClr val="C00000"/>
              </a:buClr>
              <a:buSzPct val="80000"/>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Provide qualifications, part qualifications and non-formal education as </a:t>
            </a:r>
            <a:r>
              <a:rPr lang="en-US" sz="1400" dirty="0" err="1">
                <a:latin typeface="Tahoma" panose="020B0604030504040204" pitchFamily="34" charset="0"/>
                <a:ea typeface="Tahoma" panose="020B0604030504040204" pitchFamily="34" charset="0"/>
                <a:cs typeface="Tahoma" panose="020B0604030504040204" pitchFamily="34" charset="0"/>
              </a:rPr>
              <a:t>recognised</a:t>
            </a:r>
            <a:r>
              <a:rPr lang="en-US" sz="1400" dirty="0">
                <a:latin typeface="Tahoma" panose="020B0604030504040204" pitchFamily="34" charset="0"/>
                <a:ea typeface="Tahoma" panose="020B0604030504040204" pitchFamily="34" charset="0"/>
                <a:cs typeface="Tahoma" panose="020B0604030504040204" pitchFamily="34" charset="0"/>
              </a:rPr>
              <a:t> by the </a:t>
            </a:r>
            <a:r>
              <a:rPr lang="en-US" sz="1400" dirty="0" smtClean="0">
                <a:latin typeface="Tahoma" panose="020B0604030504040204" pitchFamily="34" charset="0"/>
                <a:ea typeface="Tahoma" panose="020B0604030504040204" pitchFamily="34" charset="0"/>
                <a:cs typeface="Tahoma" panose="020B0604030504040204" pitchFamily="34" charset="0"/>
              </a:rPr>
              <a:t>National Qualifications Framework (NQF) </a:t>
            </a:r>
            <a:r>
              <a:rPr lang="en-US" sz="1400" dirty="0">
                <a:latin typeface="Tahoma" panose="020B0604030504040204" pitchFamily="34" charset="0"/>
                <a:ea typeface="Tahoma" panose="020B0604030504040204" pitchFamily="34" charset="0"/>
                <a:cs typeface="Tahoma" panose="020B0604030504040204" pitchFamily="34" charset="0"/>
              </a:rPr>
              <a:t>or the </a:t>
            </a:r>
            <a:r>
              <a:rPr lang="en-US" sz="1400" dirty="0" smtClean="0">
                <a:latin typeface="Tahoma" panose="020B0604030504040204" pitchFamily="34" charset="0"/>
                <a:ea typeface="Tahoma" panose="020B0604030504040204" pitchFamily="34" charset="0"/>
                <a:cs typeface="Tahoma" panose="020B0604030504040204" pitchFamily="34" charset="0"/>
              </a:rPr>
              <a:t>South African Qualifications Authority (SAQA)</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rgbClr val="C00000"/>
              </a:buClr>
              <a:buSzPct val="80000"/>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Successful completion of specified education, training, examinations or tests as prerequisites for specified appointments or transfers,  compulsory to meet development needs of any category of employees</a:t>
            </a: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p:txBody>
      </p:sp>
      <p:sp>
        <p:nvSpPr>
          <p:cNvPr id="6" name="Rectangle 5"/>
          <p:cNvSpPr/>
          <p:nvPr/>
        </p:nvSpPr>
        <p:spPr>
          <a:xfrm>
            <a:off x="521804" y="513546"/>
            <a:ext cx="7992888" cy="646331"/>
          </a:xfrm>
          <a:prstGeom prst="rect">
            <a:avLst/>
          </a:prstGeom>
        </p:spPr>
        <p:txBody>
          <a:bodyPr wrap="square">
            <a:spAutoFit/>
          </a:bodyPr>
          <a:lstStyle/>
          <a:p>
            <a:pPr algn="ctr" defTabSz="457200" fontAlgn="base">
              <a:lnSpc>
                <a:spcPct val="150000"/>
              </a:lnSpc>
              <a:spcBef>
                <a:spcPct val="20000"/>
              </a:spcBef>
              <a:spcAft>
                <a:spcPct val="0"/>
              </a:spcAft>
            </a:pPr>
            <a:r>
              <a:rPr lang="en-ZA" sz="2400" b="1" dirty="0" smtClean="0">
                <a:solidFill>
                  <a:schemeClr val="tx1">
                    <a:lumMod val="65000"/>
                    <a:lumOff val="35000"/>
                  </a:schemeClr>
                </a:solidFill>
                <a:latin typeface="Microsoft JhengHei" panose="020B0604030504040204" pitchFamily="34" charset="-120"/>
                <a:ea typeface="Microsoft JhengHei" panose="020B0604030504040204" pitchFamily="34" charset="-120"/>
              </a:rPr>
              <a:t>		</a:t>
            </a: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Legislative Mandate</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037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656" y="980728"/>
            <a:ext cx="8784976" cy="4538581"/>
          </a:xfrm>
        </p:spPr>
        <p:txBody>
          <a:bodyPr>
            <a:noAutofit/>
          </a:bodyPr>
          <a:lstStyle/>
          <a:p>
            <a:pPr marL="0" indent="0">
              <a:lnSpc>
                <a:spcPct val="108000"/>
              </a:lnSpc>
              <a:spcBef>
                <a:spcPts val="0"/>
              </a:spcBef>
              <a:buClr>
                <a:srgbClr val="006600"/>
              </a:buClr>
              <a:buSzPct val="75000"/>
              <a:buNone/>
            </a:pPr>
            <a:endParaRPr lang="en-US" sz="2000" dirty="0">
              <a:latin typeface="Rockwell" panose="02060603020205020403" pitchFamily="18" charset="0"/>
            </a:endParaRPr>
          </a:p>
          <a:p>
            <a:pPr>
              <a:lnSpc>
                <a:spcPct val="108000"/>
              </a:lnSpc>
              <a:spcBef>
                <a:spcPts val="0"/>
              </a:spcBef>
              <a:buClr>
                <a:srgbClr val="006600"/>
              </a:buClr>
              <a:buSzPct val="75000"/>
              <a:buFont typeface="Wingdings" panose="05000000000000000000" pitchFamily="2" charset="2"/>
              <a:buChar char="v"/>
            </a:pPr>
            <a:endParaRPr lang="en-US" sz="2000" dirty="0">
              <a:latin typeface="Rockwell" panose="02060603020205020403" pitchFamily="18" charset="0"/>
              <a:ea typeface="Tahoma" panose="020B0604030504040204" pitchFamily="34" charset="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ZA" sz="2000" dirty="0">
              <a:latin typeface="Rockwell" panose="020606030202050204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pPr algn="ctr"/>
            <a:fld id="{1CE6738C-8955-4CF1-A256-1C49941BBB03}" type="slidenum">
              <a:rPr lang="en-ZA" smtClean="0">
                <a:solidFill>
                  <a:prstClr val="black"/>
                </a:solidFill>
              </a:rPr>
              <a:pPr algn="ctr"/>
              <a:t>7</a:t>
            </a:fld>
            <a:endParaRPr lang="en-ZA" dirty="0">
              <a:solidFill>
                <a:prstClr val="black"/>
              </a:solidFill>
            </a:endParaRPr>
          </a:p>
        </p:txBody>
      </p:sp>
      <p:graphicFrame>
        <p:nvGraphicFramePr>
          <p:cNvPr id="5" name="Diagram 4"/>
          <p:cNvGraphicFramePr/>
          <p:nvPr>
            <p:extLst/>
          </p:nvPr>
        </p:nvGraphicFramePr>
        <p:xfrm>
          <a:off x="197768" y="1268760"/>
          <a:ext cx="8892480" cy="433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9552" y="476672"/>
            <a:ext cx="7992888" cy="646331"/>
          </a:xfrm>
          <a:prstGeom prst="rect">
            <a:avLst/>
          </a:prstGeom>
        </p:spPr>
        <p:txBody>
          <a:bodyPr wrap="square">
            <a:spAutoFit/>
          </a:bodyPr>
          <a:lstStyle/>
          <a:p>
            <a:pPr algn="ctr" defTabSz="457200" fontAlgn="base">
              <a:lnSpc>
                <a:spcPct val="150000"/>
              </a:lnSpc>
              <a:spcBef>
                <a:spcPct val="20000"/>
              </a:spcBef>
              <a:spcAft>
                <a:spcPct val="0"/>
              </a:spcAft>
            </a:pP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Legislative Mandate</a:t>
            </a:r>
            <a:endParaRPr lang="en-ZA"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251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8</a:t>
            </a:fld>
            <a:endParaRPr lang="en-ZA" dirty="0">
              <a:solidFill>
                <a:prstClr val="black">
                  <a:tint val="75000"/>
                </a:prstClr>
              </a:solidFill>
            </a:endParaRPr>
          </a:p>
        </p:txBody>
      </p:sp>
      <p:sp>
        <p:nvSpPr>
          <p:cNvPr id="3" name="Rectangle 2"/>
          <p:cNvSpPr/>
          <p:nvPr/>
        </p:nvSpPr>
        <p:spPr>
          <a:xfrm>
            <a:off x="296888" y="4046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National Development Plan &amp; MTSF </a:t>
            </a:r>
            <a:endParaRPr lang="en-ZA"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179512" y="1196752"/>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6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A </a:t>
            </a:r>
            <a:r>
              <a:rPr lang="en-US" sz="1400" dirty="0">
                <a:latin typeface="Tahoma" panose="020B0604030504040204" pitchFamily="34" charset="0"/>
                <a:ea typeface="Tahoma" panose="020B0604030504040204" pitchFamily="34" charset="0"/>
                <a:cs typeface="Tahoma" panose="020B0604030504040204" pitchFamily="34" charset="0"/>
              </a:rPr>
              <a:t>capable, ethical and developmental state </a:t>
            </a:r>
            <a:r>
              <a:rPr lang="en-US" sz="1400" dirty="0" smtClean="0">
                <a:latin typeface="Tahoma" panose="020B0604030504040204" pitchFamily="34" charset="0"/>
                <a:ea typeface="Tahoma" panose="020B0604030504040204" pitchFamily="34" charset="0"/>
                <a:cs typeface="Tahoma" panose="020B0604030504040204" pitchFamily="34" charset="0"/>
              </a:rPr>
              <a:t>(priority 1) underpins </a:t>
            </a:r>
            <a:r>
              <a:rPr lang="en-US" sz="1400" dirty="0">
                <a:latin typeface="Tahoma" panose="020B0604030504040204" pitchFamily="34" charset="0"/>
                <a:ea typeface="Tahoma" panose="020B0604030504040204" pitchFamily="34" charset="0"/>
                <a:cs typeface="Tahoma" panose="020B0604030504040204" pitchFamily="34" charset="0"/>
              </a:rPr>
              <a:t>all seven priorities of the </a:t>
            </a:r>
            <a:r>
              <a:rPr lang="en-US" sz="1400" dirty="0" smtClean="0">
                <a:latin typeface="Tahoma" panose="020B0604030504040204" pitchFamily="34" charset="0"/>
                <a:ea typeface="Tahoma" panose="020B0604030504040204" pitchFamily="34" charset="0"/>
                <a:cs typeface="Tahoma" panose="020B0604030504040204" pitchFamily="34" charset="0"/>
              </a:rPr>
              <a:t>Medium Term Strategic Framework (2019-2024). It </a:t>
            </a:r>
            <a:r>
              <a:rPr lang="en-US" sz="1400" dirty="0">
                <a:latin typeface="Tahoma" panose="020B0604030504040204" pitchFamily="34" charset="0"/>
                <a:ea typeface="Tahoma" panose="020B0604030504040204" pitchFamily="34" charset="0"/>
                <a:cs typeface="Tahoma" panose="020B0604030504040204" pitchFamily="34" charset="0"/>
              </a:rPr>
              <a:t>is a vision of strong leadership, a focus on people and improved implementation </a:t>
            </a:r>
            <a:r>
              <a:rPr lang="en-US" sz="1400" dirty="0" smtClean="0">
                <a:latin typeface="Tahoma" panose="020B0604030504040204" pitchFamily="34" charset="0"/>
                <a:ea typeface="Tahoma" panose="020B0604030504040204" pitchFamily="34" charset="0"/>
                <a:cs typeface="Tahoma" panose="020B0604030504040204" pitchFamily="34" charset="0"/>
              </a:rPr>
              <a:t>capability</a:t>
            </a:r>
          </a:p>
          <a:p>
            <a:pPr>
              <a:lnSpc>
                <a:spcPct val="108000"/>
              </a:lnSpc>
              <a:buClr>
                <a:srgbClr val="C00000"/>
              </a:buClr>
              <a:buSzPct val="6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Facilitating </a:t>
            </a:r>
            <a:r>
              <a:rPr lang="en-US" sz="1400" dirty="0">
                <a:latin typeface="Tahoma" panose="020B0604030504040204" pitchFamily="34" charset="0"/>
                <a:ea typeface="Tahoma" panose="020B0604030504040204" pitchFamily="34" charset="0"/>
                <a:cs typeface="Tahoma" panose="020B0604030504040204" pitchFamily="34" charset="0"/>
              </a:rPr>
              <a:t>this vision into action will involve a transition to a more functional and integrated government, which is capacitated with professional, responsive and meritocratic public servants to strengthen relations and </a:t>
            </a:r>
            <a:r>
              <a:rPr lang="en-US" sz="1400" dirty="0" smtClean="0">
                <a:latin typeface="Tahoma" panose="020B0604030504040204" pitchFamily="34" charset="0"/>
                <a:ea typeface="Tahoma" panose="020B0604030504040204" pitchFamily="34" charset="0"/>
                <a:cs typeface="Tahoma" panose="020B0604030504040204" pitchFamily="34" charset="0"/>
              </a:rPr>
              <a:t>efficiency</a:t>
            </a:r>
          </a:p>
          <a:p>
            <a:pPr>
              <a:lnSpc>
                <a:spcPct val="108000"/>
              </a:lnSpc>
              <a:buClr>
                <a:srgbClr val="C00000"/>
              </a:buClr>
              <a:buSzPct val="6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60000"/>
            </a:pP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Outcomes of Priority 1</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p>
          <a:p>
            <a:pPr>
              <a:lnSpc>
                <a:spcPct val="108000"/>
              </a:lnSpc>
              <a:buClr>
                <a:srgbClr val="C00000"/>
              </a:buClr>
              <a:buSzPct val="6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Improved </a:t>
            </a:r>
            <a:r>
              <a:rPr lang="en-GB" sz="1400" dirty="0">
                <a:latin typeface="Tahoma" panose="020B0604030504040204" pitchFamily="34" charset="0"/>
                <a:ea typeface="Tahoma" panose="020B0604030504040204" pitchFamily="34" charset="0"/>
                <a:cs typeface="Tahoma" panose="020B0604030504040204" pitchFamily="34" charset="0"/>
              </a:rPr>
              <a:t>leadership, governance and </a:t>
            </a:r>
            <a:r>
              <a:rPr lang="en-GB" sz="1400" dirty="0" smtClean="0">
                <a:latin typeface="Tahoma" panose="020B0604030504040204" pitchFamily="34" charset="0"/>
                <a:ea typeface="Tahoma" panose="020B0604030504040204" pitchFamily="34" charset="0"/>
                <a:cs typeface="Tahoma" panose="020B0604030504040204" pitchFamily="34" charset="0"/>
              </a:rPr>
              <a:t>accountability</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Functional</a:t>
            </a:r>
            <a:r>
              <a:rPr lang="en-GB" sz="1400" dirty="0">
                <a:latin typeface="Tahoma" panose="020B0604030504040204" pitchFamily="34" charset="0"/>
                <a:ea typeface="Tahoma" panose="020B0604030504040204" pitchFamily="34" charset="0"/>
                <a:cs typeface="Tahoma" panose="020B0604030504040204" pitchFamily="34" charset="0"/>
              </a:rPr>
              <a:t>, efficient and integrated </a:t>
            </a:r>
            <a:r>
              <a:rPr lang="en-GB" sz="1400" dirty="0" smtClean="0">
                <a:latin typeface="Tahoma" panose="020B0604030504040204" pitchFamily="34" charset="0"/>
                <a:ea typeface="Tahoma" panose="020B0604030504040204" pitchFamily="34" charset="0"/>
                <a:cs typeface="Tahoma" panose="020B0604030504040204" pitchFamily="34" charset="0"/>
              </a:rPr>
              <a:t>government </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Professional</a:t>
            </a:r>
            <a:r>
              <a:rPr lang="en-GB" sz="1400" dirty="0">
                <a:latin typeface="Tahoma" panose="020B0604030504040204" pitchFamily="34" charset="0"/>
                <a:ea typeface="Tahoma" panose="020B0604030504040204" pitchFamily="34" charset="0"/>
                <a:cs typeface="Tahoma" panose="020B0604030504040204" pitchFamily="34" charset="0"/>
              </a:rPr>
              <a:t>, meritocratic and ethical public </a:t>
            </a:r>
            <a:r>
              <a:rPr lang="en-GB" sz="1400" dirty="0" smtClean="0">
                <a:latin typeface="Tahoma" panose="020B0604030504040204" pitchFamily="34" charset="0"/>
                <a:ea typeface="Tahoma" panose="020B0604030504040204" pitchFamily="34" charset="0"/>
                <a:cs typeface="Tahoma" panose="020B0604030504040204" pitchFamily="34" charset="0"/>
              </a:rPr>
              <a:t>administration</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Social </a:t>
            </a:r>
            <a:r>
              <a:rPr lang="en-GB" sz="1400" dirty="0">
                <a:latin typeface="Tahoma" panose="020B0604030504040204" pitchFamily="34" charset="0"/>
                <a:ea typeface="Tahoma" panose="020B0604030504040204" pitchFamily="34" charset="0"/>
                <a:cs typeface="Tahoma" panose="020B0604030504040204" pitchFamily="34" charset="0"/>
              </a:rPr>
              <a:t>compact and engagement with key </a:t>
            </a:r>
            <a:r>
              <a:rPr lang="en-GB" sz="1400" dirty="0" smtClean="0">
                <a:latin typeface="Tahoma" panose="020B0604030504040204" pitchFamily="34" charset="0"/>
                <a:ea typeface="Tahoma" panose="020B0604030504040204" pitchFamily="34" charset="0"/>
                <a:cs typeface="Tahoma" panose="020B0604030504040204" pitchFamily="34" charset="0"/>
              </a:rPr>
              <a:t>stakeholders</a:t>
            </a:r>
          </a:p>
          <a:p>
            <a:pPr marL="400050">
              <a:lnSpc>
                <a:spcPct val="108000"/>
              </a:lnSpc>
              <a:buClr>
                <a:srgbClr val="C00000"/>
              </a:buClr>
              <a:buSzPct val="60000"/>
              <a:buFont typeface="+mj-lt"/>
              <a:buAutoNum type="arabicPeriod"/>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marL="400050">
              <a:lnSpc>
                <a:spcPct val="108000"/>
              </a:lnSpc>
              <a:buClr>
                <a:srgbClr val="C00000"/>
              </a:buClr>
              <a:buSzPct val="60000"/>
              <a:buFont typeface="+mj-lt"/>
              <a:buAutoNum type="arabicPeriod"/>
            </a:pPr>
            <a:r>
              <a:rPr lang="en-GB" sz="1400" dirty="0" smtClean="0">
                <a:latin typeface="Tahoma" panose="020B0604030504040204" pitchFamily="34" charset="0"/>
                <a:ea typeface="Tahoma" panose="020B0604030504040204" pitchFamily="34" charset="0"/>
                <a:cs typeface="Tahoma" panose="020B0604030504040204" pitchFamily="34" charset="0"/>
              </a:rPr>
              <a:t>Mainstreaming </a:t>
            </a:r>
            <a:r>
              <a:rPr lang="en-GB" sz="1400" dirty="0">
                <a:latin typeface="Tahoma" panose="020B0604030504040204" pitchFamily="34" charset="0"/>
                <a:ea typeface="Tahoma" panose="020B0604030504040204" pitchFamily="34" charset="0"/>
                <a:cs typeface="Tahoma" panose="020B0604030504040204" pitchFamily="34" charset="0"/>
              </a:rPr>
              <a:t>of gender, empowerment and development of youth and persons with disabilities</a:t>
            </a: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US" sz="1600" dirty="0">
              <a:solidFill>
                <a:prstClr val="black"/>
              </a:solidFill>
              <a:latin typeface="Franklin Gothic Book" panose="020B0503020102020204" pitchFamily="34" charset="0"/>
              <a:ea typeface="Tahoma" panose="020B0604030504040204" pitchFamily="34" charset="0"/>
              <a:cs typeface="Tahoma" panose="020B0604030504040204" pitchFamily="34" charset="0"/>
            </a:endParaRPr>
          </a:p>
          <a:p>
            <a:pPr>
              <a:lnSpc>
                <a:spcPct val="108000"/>
              </a:lnSpc>
              <a:buClr>
                <a:srgbClr val="C00000"/>
              </a:buClr>
              <a:buSzPct val="60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006600"/>
              </a:buClr>
              <a:buSzPct val="60000"/>
              <a:buFont typeface="Wingdings" pitchFamily="2" charset="2"/>
              <a:buChar char="v"/>
            </a:pPr>
            <a:endParaRPr lang="en-ZA" sz="1300" dirty="0" smtClean="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smtClean="0">
              <a:solidFill>
                <a:prstClr val="black"/>
              </a:solidFill>
              <a:latin typeface="Calibri"/>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364334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9</a:t>
            </a:fld>
            <a:endParaRPr lang="en-ZA" dirty="0">
              <a:solidFill>
                <a:prstClr val="black">
                  <a:tint val="75000"/>
                </a:prstClr>
              </a:solidFill>
            </a:endParaRPr>
          </a:p>
        </p:txBody>
      </p:sp>
      <p:sp>
        <p:nvSpPr>
          <p:cNvPr id="3" name="Rectangle 2"/>
          <p:cNvSpPr/>
          <p:nvPr/>
        </p:nvSpPr>
        <p:spPr>
          <a:xfrm>
            <a:off x="296888" y="404664"/>
            <a:ext cx="7992888" cy="650819"/>
          </a:xfrm>
          <a:prstGeom prst="rect">
            <a:avLst/>
          </a:prstGeom>
        </p:spPr>
        <p:txBody>
          <a:bodyPr wrap="square">
            <a:spAutoFit/>
          </a:bodyPr>
          <a:lstStyle/>
          <a:p>
            <a:pPr algn="ctr" defTabSz="457200" fontAlgn="base">
              <a:lnSpc>
                <a:spcPct val="150000"/>
              </a:lnSpc>
              <a:spcBef>
                <a:spcPct val="20000"/>
              </a:spcBef>
              <a:spcAft>
                <a:spcPct val="0"/>
              </a:spcAft>
            </a:pPr>
            <a:r>
              <a:rPr lang="en-ZA"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National Development Plan &amp; MTSF </a:t>
            </a:r>
            <a:endParaRPr lang="en-ZA" sz="28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359024" y="1196752"/>
            <a:ext cx="878497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NSG responds to outcome 3 (professional, meritocratic and ethical public administration), and it’s contribution will be measured by the following outputs:</a:t>
            </a:r>
          </a:p>
          <a:p>
            <a:pPr marL="0" indent="0">
              <a:buClr>
                <a:srgbClr val="C00000"/>
              </a:buClr>
              <a:buSzPct val="80000"/>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A compulsory in-service training framework that is approved by 2020 and 8 compulsory programmes rolled out by 2022</a:t>
            </a:r>
          </a:p>
          <a:p>
            <a:pPr lvl="1">
              <a:buClr>
                <a:srgbClr val="006600"/>
              </a:buClr>
              <a:buSzPct val="80000"/>
              <a:buFont typeface="Wingdings" panose="05000000000000000000" pitchFamily="2" charset="2"/>
              <a:buChar char="v"/>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The recognition of professionals in the public sector by a professional body by 2023 (working in partnership with the Department of Public Service and Administration)</a:t>
            </a: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Clr>
                <a:srgbClr val="C00000"/>
              </a:buClr>
              <a:buSzPct val="80000"/>
              <a:buFont typeface="Wingdings" panose="05000000000000000000" pitchFamily="2" charset="2"/>
              <a:buChar char="Ø"/>
            </a:pP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will also support the implementation of the </a:t>
            </a:r>
            <a:r>
              <a:rPr lang="en-ZA" sz="1400"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District Delivery Model</a:t>
            </a: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 through ETD interventions, such as: </a:t>
            </a:r>
          </a:p>
          <a:p>
            <a:pPr marL="285750" indent="-285750" eaLnBrk="1" hangingPunct="1">
              <a:buClr>
                <a:srgbClr val="C00000"/>
              </a:buClr>
              <a:buSzPct val="80000"/>
              <a:buFont typeface="Wingdings" panose="05000000000000000000" pitchFamily="2" charset="2"/>
              <a:buChar char="Ø"/>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eaLnBrk="1" hangingPunct="1">
              <a:buClr>
                <a:srgbClr val="006600"/>
              </a:buClr>
              <a:buSzPct val="80000"/>
              <a:buFont typeface="Wingdings" panose="05000000000000000000" pitchFamily="2" charset="2"/>
              <a:buChar char="v"/>
            </a:pP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1400" dirty="0" smtClean="0">
                <a:latin typeface="Tahoma" panose="020B0604030504040204" pitchFamily="34" charset="0"/>
                <a:ea typeface="Tahoma" panose="020B0604030504040204" pitchFamily="34" charset="0"/>
                <a:cs typeface="Tahoma" panose="020B0604030504040204" pitchFamily="34" charset="0"/>
              </a:rPr>
              <a:t>artnerships with COGTA &amp; SALGA in </a:t>
            </a:r>
            <a:r>
              <a:rPr lang="en-US" sz="1400" dirty="0">
                <a:latin typeface="Tahoma" panose="020B0604030504040204" pitchFamily="34" charset="0"/>
                <a:ea typeface="Tahoma" panose="020B0604030504040204" pitchFamily="34" charset="0"/>
                <a:cs typeface="Tahoma" panose="020B0604030504040204" pitchFamily="34" charset="0"/>
              </a:rPr>
              <a:t>order to determine and strengthen </a:t>
            </a:r>
            <a:r>
              <a:rPr lang="en-US" sz="1400" dirty="0" smtClean="0">
                <a:latin typeface="Tahoma" panose="020B0604030504040204" pitchFamily="34" charset="0"/>
                <a:ea typeface="Tahoma" panose="020B0604030504040204" pitchFamily="34" charset="0"/>
                <a:cs typeface="Tahoma" panose="020B0604030504040204" pitchFamily="34" charset="0"/>
              </a:rPr>
              <a:t>capacity for delivery,  and with </a:t>
            </a:r>
            <a:r>
              <a:rPr lang="en-US" sz="1400" dirty="0">
                <a:latin typeface="Tahoma" panose="020B0604030504040204" pitchFamily="34" charset="0"/>
                <a:ea typeface="Tahoma" panose="020B0604030504040204" pitchFamily="34" charset="0"/>
                <a:cs typeface="Tahoma" panose="020B0604030504040204" pitchFamily="34" charset="0"/>
              </a:rPr>
              <a:t>professional bodies in order to </a:t>
            </a:r>
            <a:r>
              <a:rPr lang="en-US" sz="1400" dirty="0" smtClean="0">
                <a:latin typeface="Tahoma" panose="020B0604030504040204" pitchFamily="34" charset="0"/>
                <a:ea typeface="Tahoma" panose="020B0604030504040204" pitchFamily="34" charset="0"/>
                <a:cs typeface="Tahoma" panose="020B0604030504040204" pitchFamily="34" charset="0"/>
              </a:rPr>
              <a:t>professionalise certain </a:t>
            </a:r>
            <a:r>
              <a:rPr lang="en-US" sz="1400" dirty="0">
                <a:latin typeface="Tahoma" panose="020B0604030504040204" pitchFamily="34" charset="0"/>
                <a:ea typeface="Tahoma" panose="020B0604030504040204" pitchFamily="34" charset="0"/>
                <a:cs typeface="Tahoma" panose="020B0604030504040204" pitchFamily="34" charset="0"/>
              </a:rPr>
              <a:t>categories of employees across the spheres of </a:t>
            </a:r>
            <a:r>
              <a:rPr lang="en-US" sz="1400" dirty="0" smtClean="0">
                <a:latin typeface="Tahoma" panose="020B0604030504040204" pitchFamily="34" charset="0"/>
                <a:ea typeface="Tahoma" panose="020B0604030504040204" pitchFamily="34" charset="0"/>
                <a:cs typeface="Tahoma" panose="020B0604030504040204" pitchFamily="34" charset="0"/>
              </a:rPr>
              <a:t>government</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NSG </a:t>
            </a:r>
            <a:r>
              <a:rPr lang="en-US" sz="1400" dirty="0">
                <a:latin typeface="Tahoma" panose="020B0604030504040204" pitchFamily="34" charset="0"/>
                <a:ea typeface="Tahoma" panose="020B0604030504040204" pitchFamily="34" charset="0"/>
                <a:cs typeface="Tahoma" panose="020B0604030504040204" pitchFamily="34" charset="0"/>
              </a:rPr>
              <a:t>programmes and courses </a:t>
            </a:r>
            <a:r>
              <a:rPr lang="en-US" sz="1400" dirty="0" smtClean="0">
                <a:latin typeface="Tahoma" panose="020B0604030504040204" pitchFamily="34" charset="0"/>
                <a:ea typeface="Tahoma" panose="020B0604030504040204" pitchFamily="34" charset="0"/>
                <a:cs typeface="Tahoma" panose="020B0604030504040204" pitchFamily="34" charset="0"/>
              </a:rPr>
              <a:t>(Applying Monitoring and </a:t>
            </a:r>
            <a:r>
              <a:rPr lang="en-US" sz="1400" dirty="0">
                <a:latin typeface="Tahoma" panose="020B0604030504040204" pitchFamily="34" charset="0"/>
                <a:ea typeface="Tahoma" panose="020B0604030504040204" pitchFamily="34" charset="0"/>
                <a:cs typeface="Tahoma" panose="020B0604030504040204" pitchFamily="34" charset="0"/>
              </a:rPr>
              <a:t>Evaluation Principles in the Public Sector; Data Analysis and </a:t>
            </a:r>
            <a:r>
              <a:rPr lang="en-US" sz="1400" dirty="0" smtClean="0">
                <a:latin typeface="Tahoma" panose="020B0604030504040204" pitchFamily="34" charset="0"/>
                <a:ea typeface="Tahoma" panose="020B0604030504040204" pitchFamily="34" charset="0"/>
                <a:cs typeface="Tahoma" panose="020B0604030504040204" pitchFamily="34" charset="0"/>
              </a:rPr>
              <a:t>Presentation methods </a:t>
            </a:r>
            <a:r>
              <a:rPr lang="en-US" sz="1400" dirty="0">
                <a:latin typeface="Tahoma" panose="020B0604030504040204" pitchFamily="34" charset="0"/>
                <a:ea typeface="Tahoma" panose="020B0604030504040204" pitchFamily="34" charset="0"/>
                <a:cs typeface="Tahoma" panose="020B0604030504040204" pitchFamily="34" charset="0"/>
              </a:rPr>
              <a:t>for Monitoring and Evaluation; Information Management for </a:t>
            </a:r>
            <a:r>
              <a:rPr lang="en-US" sz="1400" dirty="0" smtClean="0">
                <a:latin typeface="Tahoma" panose="020B0604030504040204" pitchFamily="34" charset="0"/>
                <a:ea typeface="Tahoma" panose="020B0604030504040204" pitchFamily="34" charset="0"/>
                <a:cs typeface="Tahoma" panose="020B0604030504040204" pitchFamily="34" charset="0"/>
              </a:rPr>
              <a:t>Monitoring and </a:t>
            </a:r>
            <a:r>
              <a:rPr lang="en-US" sz="1400" dirty="0">
                <a:latin typeface="Tahoma" panose="020B0604030504040204" pitchFamily="34" charset="0"/>
                <a:ea typeface="Tahoma" panose="020B0604030504040204" pitchFamily="34" charset="0"/>
                <a:cs typeface="Tahoma" panose="020B0604030504040204" pitchFamily="34" charset="0"/>
              </a:rPr>
              <a:t>Evaluation; Contract Management (PFMA &amp; MFMA); Basic and </a:t>
            </a:r>
            <a:r>
              <a:rPr lang="en-US" sz="1400" dirty="0" smtClean="0">
                <a:latin typeface="Tahoma" panose="020B0604030504040204" pitchFamily="34" charset="0"/>
                <a:ea typeface="Tahoma" panose="020B0604030504040204" pitchFamily="34" charset="0"/>
                <a:cs typeface="Tahoma" panose="020B0604030504040204" pitchFamily="34" charset="0"/>
              </a:rPr>
              <a:t>Advanced Project </a:t>
            </a:r>
            <a:r>
              <a:rPr lang="en-US" sz="1400" dirty="0">
                <a:latin typeface="Tahoma" panose="020B0604030504040204" pitchFamily="34" charset="0"/>
                <a:ea typeface="Tahoma" panose="020B0604030504040204" pitchFamily="34" charset="0"/>
                <a:cs typeface="Tahoma" panose="020B0604030504040204" pitchFamily="34" charset="0"/>
              </a:rPr>
              <a:t>Management for the Public Service; and Budget Analysis and </a:t>
            </a:r>
            <a:r>
              <a:rPr lang="en-US" sz="1400" dirty="0" smtClean="0">
                <a:latin typeface="Tahoma" panose="020B0604030504040204" pitchFamily="34" charset="0"/>
                <a:ea typeface="Tahoma" panose="020B0604030504040204" pitchFamily="34" charset="0"/>
                <a:cs typeface="Tahoma" panose="020B0604030504040204" pitchFamily="34" charset="0"/>
              </a:rPr>
              <a:t>Budget Information </a:t>
            </a:r>
            <a:r>
              <a:rPr lang="en-US" sz="1400" dirty="0">
                <a:latin typeface="Tahoma" panose="020B0604030504040204" pitchFamily="34" charset="0"/>
                <a:ea typeface="Tahoma" panose="020B0604030504040204" pitchFamily="34" charset="0"/>
                <a:cs typeface="Tahoma" panose="020B0604030504040204" pitchFamily="34" charset="0"/>
              </a:rPr>
              <a:t>for the Public </a:t>
            </a:r>
            <a:r>
              <a:rPr lang="en-US" sz="1400" dirty="0" smtClean="0">
                <a:latin typeface="Tahoma" panose="020B0604030504040204" pitchFamily="34" charset="0"/>
                <a:ea typeface="Tahoma" panose="020B0604030504040204" pitchFamily="34" charset="0"/>
                <a:cs typeface="Tahoma" panose="020B0604030504040204" pitchFamily="34" charset="0"/>
              </a:rPr>
              <a:t>Service)</a:t>
            </a:r>
            <a:endPar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Clr>
                <a:srgbClr val="C00000"/>
              </a:buClr>
              <a:buSzPct val="80000"/>
              <a:buFont typeface="Wingdings" panose="05000000000000000000" pitchFamily="2" charset="2"/>
              <a:buChar char="Ø"/>
            </a:pPr>
            <a:endParaRPr lang="en-ZA" dirty="0" smtClean="0">
              <a:solidFill>
                <a:prstClr val="black"/>
              </a:solidFill>
              <a:latin typeface="Gill Sans" pitchFamily="-52" charset="0"/>
            </a:endParaRPr>
          </a:p>
          <a:p>
            <a:pPr marL="685800" lvl="1" eaLnBrk="1" hangingPunct="1">
              <a:buClr>
                <a:srgbClr val="006600"/>
              </a:buClr>
              <a:buSzPct val="80000"/>
              <a:buFont typeface="Wingdings" panose="05000000000000000000" pitchFamily="2" charset="2"/>
              <a:buChar char="v"/>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val="179914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3676</TotalTime>
  <Words>5561</Words>
  <Application>Microsoft Office PowerPoint</Application>
  <PresentationFormat>On-screen Show (4:3)</PresentationFormat>
  <Paragraphs>1458</Paragraphs>
  <Slides>41</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41</vt:i4>
      </vt:variant>
    </vt:vector>
  </HeadingPairs>
  <TitlesOfParts>
    <vt:vector size="58" baseType="lpstr">
      <vt:lpstr>Microsoft JhengHei</vt:lpstr>
      <vt:lpstr>ＭＳ Ｐゴシック</vt:lpstr>
      <vt:lpstr>Arial</vt:lpstr>
      <vt:lpstr>Arial Narrow</vt:lpstr>
      <vt:lpstr>Calibri</vt:lpstr>
      <vt:lpstr>Cambria</vt:lpstr>
      <vt:lpstr>Franklin Gothic Book</vt:lpstr>
      <vt:lpstr>Georgia</vt:lpstr>
      <vt:lpstr>Gill Sans</vt:lpstr>
      <vt:lpstr>Gill Sans Light</vt:lpstr>
      <vt:lpstr>Gill Sans MT</vt:lpstr>
      <vt:lpstr>Rockwell</vt:lpstr>
      <vt:lpstr>Segoe UI Historic</vt:lpstr>
      <vt:lpstr>Tahoma</vt:lpstr>
      <vt:lpstr>Times New Roman</vt:lpstr>
      <vt:lpstr>Wingdings</vt:lpstr>
      <vt:lpstr>Presentation to National HRD Managers (22 November 2013)</vt:lpstr>
      <vt:lpstr>    National School of Government 5-year Strategic Plan (2020-2025) and Annual Performance Plan (2020/21)</vt:lpstr>
      <vt:lpstr>Outline of the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NSG strategy </vt:lpstr>
      <vt:lpstr>PowerPoint Presentation</vt:lpstr>
      <vt:lpstr>5-year Impact Statement and Outcomes </vt:lpstr>
      <vt:lpstr>PowerPoint Presentation</vt:lpstr>
      <vt:lpstr>PowerPoint Presentation</vt:lpstr>
      <vt:lpstr>Our value chain</vt:lpstr>
      <vt:lpstr>Curriculum Framework </vt:lpstr>
      <vt:lpstr>Curriculum Framework: Nyukela Implementation </vt:lpstr>
      <vt:lpstr>Engagement &amp; Delivery </vt:lpstr>
      <vt:lpstr>Professional Support</vt:lpstr>
      <vt:lpstr>Partnerships</vt:lpstr>
      <vt:lpstr>Partnerships with Higher Education Institutions </vt:lpstr>
      <vt:lpstr>Partnerships with Higher Education Institutions </vt:lpstr>
      <vt:lpstr>Partnerships with Higher Education Institutions </vt:lpstr>
      <vt:lpstr>Partnership with Parliament </vt:lpstr>
      <vt:lpstr>Our macro-structure</vt:lpstr>
      <vt:lpstr>Employment Equity Profile </vt:lpstr>
      <vt:lpstr>PowerPoint Presentation</vt:lpstr>
      <vt:lpstr>PowerPoint Presentation</vt:lpstr>
      <vt:lpstr>PowerPoint Presentation</vt:lpstr>
      <vt:lpstr>Annual Performance Plan: 2020/21</vt:lpstr>
      <vt:lpstr>Annual Performance Plan: 2020/21</vt:lpstr>
      <vt:lpstr>Annual Performance Plan: 2020/21</vt:lpstr>
      <vt:lpstr>Annual Performance Plan: 2020/21</vt:lpstr>
      <vt:lpstr>PowerPoint Presentation</vt:lpstr>
      <vt:lpstr>PowerPoint Presentation</vt:lpstr>
      <vt:lpstr>PowerPoint Presentation</vt:lpstr>
      <vt:lpstr>NSG Response to COVID-19  </vt:lpstr>
      <vt:lpstr>NSG Response to COVID-19: Scenarios for Class Size</vt:lpstr>
      <vt:lpstr>Conclusion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Caroline Mthembu</cp:lastModifiedBy>
  <cp:revision>300</cp:revision>
  <cp:lastPrinted>2015-11-03T11:13:38Z</cp:lastPrinted>
  <dcterms:created xsi:type="dcterms:W3CDTF">2013-12-04T07:03:32Z</dcterms:created>
  <dcterms:modified xsi:type="dcterms:W3CDTF">2020-05-04T13:50:53Z</dcterms:modified>
</cp:coreProperties>
</file>