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3.xml" ContentType="application/vnd.openxmlformats-officedocument.them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4.xml" ContentType="application/vnd.openxmlformats-officedocument.theme+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slideLayouts/slideLayout102.xml" ContentType="application/vnd.openxmlformats-officedocument.presentationml.slideLayout+xml"/>
  <Override PartName="/ppt/theme/theme5.xml" ContentType="application/vnd.openxmlformats-officedocument.theme+xml"/>
  <Override PartName="/ppt/slideLayouts/slideLayout103.xml" ContentType="application/vnd.openxmlformats-officedocument.presentationml.slideLayout+xml"/>
  <Override PartName="/ppt/theme/theme6.xml" ContentType="application/vnd.openxmlformats-officedocument.theme+xml"/>
  <Override PartName="/ppt/slideLayouts/slideLayout104.xml" ContentType="application/vnd.openxmlformats-officedocument.presentationml.slideLayout+xml"/>
  <Override PartName="/ppt/theme/theme7.xml" ContentType="application/vnd.openxmlformats-officedocument.theme+xml"/>
  <Override PartName="/ppt/slideLayouts/slideLayout105.xml" ContentType="application/vnd.openxmlformats-officedocument.presentationml.slideLayout+xml"/>
  <Override PartName="/ppt/theme/theme8.xml" ContentType="application/vnd.openxmlformats-officedocument.theme+xml"/>
  <Override PartName="/ppt/slideLayouts/slideLayout106.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4307" r:id="rId2"/>
    <p:sldMasterId id="2147489040" r:id="rId3"/>
    <p:sldMasterId id="2147489193" r:id="rId4"/>
    <p:sldMasterId id="2147489394" r:id="rId5"/>
    <p:sldMasterId id="2147489573" r:id="rId6"/>
    <p:sldMasterId id="2147490224" r:id="rId7"/>
    <p:sldMasterId id="2147490226" r:id="rId8"/>
    <p:sldMasterId id="2147490228" r:id="rId9"/>
  </p:sldMasterIdLst>
  <p:notesMasterIdLst>
    <p:notesMasterId r:id="rId21"/>
  </p:notesMasterIdLst>
  <p:handoutMasterIdLst>
    <p:handoutMasterId r:id="rId22"/>
  </p:handoutMasterIdLst>
  <p:sldIdLst>
    <p:sldId id="256" r:id="rId10"/>
    <p:sldId id="390" r:id="rId11"/>
    <p:sldId id="450" r:id="rId12"/>
    <p:sldId id="451" r:id="rId13"/>
    <p:sldId id="452" r:id="rId14"/>
    <p:sldId id="433" r:id="rId15"/>
    <p:sldId id="445" r:id="rId16"/>
    <p:sldId id="444" r:id="rId17"/>
    <p:sldId id="453" r:id="rId18"/>
    <p:sldId id="455" r:id="rId19"/>
    <p:sldId id="300" r:id="rId20"/>
  </p:sldIdLst>
  <p:sldSz cx="9144000" cy="6858000" type="screen4x3"/>
  <p:notesSz cx="6794500" cy="99060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p15:guide id="1" orient="horz" pos="3120">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uraan Gallant" initials="NG" lastIdx="5" clrIdx="0">
    <p:extLst>
      <p:ext uri="{19B8F6BF-5375-455C-9EA6-DF929625EA0E}">
        <p15:presenceInfo xmlns:p15="http://schemas.microsoft.com/office/powerpoint/2012/main" userId="S::Nuraan.Gallant@westerncape.gov.za::51201db8-ed14-4ee0-964f-0213fb8a10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29B"/>
    <a:srgbClr val="B5121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79" autoAdjust="0"/>
    <p:restoredTop sz="99467" autoAdjust="0"/>
  </p:normalViewPr>
  <p:slideViewPr>
    <p:cSldViewPr>
      <p:cViewPr varScale="1">
        <p:scale>
          <a:sx n="70" d="100"/>
          <a:sy n="70" d="100"/>
        </p:scale>
        <p:origin x="1280" y="60"/>
      </p:cViewPr>
      <p:guideLst>
        <p:guide orient="horz" pos="3838"/>
        <p:guide orient="horz" pos="890"/>
        <p:guide pos="5602"/>
        <p:guide pos="204"/>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10" d="100"/>
        <a:sy n="110" d="100"/>
      </p:scale>
      <p:origin x="0" y="0"/>
    </p:cViewPr>
  </p:sorterViewPr>
  <p:notesViewPr>
    <p:cSldViewPr>
      <p:cViewPr varScale="1">
        <p:scale>
          <a:sx n="64" d="100"/>
          <a:sy n="64" d="100"/>
        </p:scale>
        <p:origin x="-2916" y="-120"/>
      </p:cViewPr>
      <p:guideLst>
        <p:guide orient="horz" pos="312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9B24888-E313-4141-9149-C524CC549600}"/>
              </a:ext>
            </a:extLst>
          </p:cNvPr>
          <p:cNvSpPr>
            <a:spLocks noGrp="1"/>
          </p:cNvSpPr>
          <p:nvPr>
            <p:ph type="hdr" sz="quarter"/>
          </p:nvPr>
        </p:nvSpPr>
        <p:spPr>
          <a:xfrm>
            <a:off x="0" y="0"/>
            <a:ext cx="2944813" cy="495300"/>
          </a:xfrm>
          <a:prstGeom prst="rect">
            <a:avLst/>
          </a:prstGeom>
        </p:spPr>
        <p:txBody>
          <a:bodyPr vert="horz" lIns="91166" tIns="45583" rIns="91166" bIns="45583"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xmlns="" id="{59B8A5B2-3DFF-4605-AC78-5A0F013DB81C}"/>
              </a:ext>
            </a:extLst>
          </p:cNvPr>
          <p:cNvSpPr>
            <a:spLocks noGrp="1"/>
          </p:cNvSpPr>
          <p:nvPr>
            <p:ph type="dt" sz="quarter" idx="1"/>
          </p:nvPr>
        </p:nvSpPr>
        <p:spPr>
          <a:xfrm>
            <a:off x="3848100" y="0"/>
            <a:ext cx="2944813" cy="495300"/>
          </a:xfrm>
          <a:prstGeom prst="rect">
            <a:avLst/>
          </a:prstGeom>
        </p:spPr>
        <p:txBody>
          <a:bodyPr vert="horz" lIns="91166" tIns="45583" rIns="91166" bIns="45583" rtlCol="0"/>
          <a:lstStyle>
            <a:lvl1pPr algn="r" eaLnBrk="1" fontAlgn="auto" hangingPunct="1">
              <a:spcBef>
                <a:spcPts val="0"/>
              </a:spcBef>
              <a:spcAft>
                <a:spcPts val="0"/>
              </a:spcAft>
              <a:defRPr sz="1200">
                <a:latin typeface="+mn-lt"/>
                <a:cs typeface="+mn-cs"/>
              </a:defRPr>
            </a:lvl1pPr>
          </a:lstStyle>
          <a:p>
            <a:pPr>
              <a:defRPr/>
            </a:pPr>
            <a:fld id="{E9796973-C566-4683-B6D1-8B1B3B28D3D2}" type="datetimeFigureOut">
              <a:rPr lang="en-GB"/>
              <a:pPr>
                <a:defRPr/>
              </a:pPr>
              <a:t>29/04/2020</a:t>
            </a:fld>
            <a:endParaRPr lang="en-GB"/>
          </a:p>
        </p:txBody>
      </p:sp>
      <p:sp>
        <p:nvSpPr>
          <p:cNvPr id="4" name="Footer Placeholder 3">
            <a:extLst>
              <a:ext uri="{FF2B5EF4-FFF2-40B4-BE49-F238E27FC236}">
                <a16:creationId xmlns:a16="http://schemas.microsoft.com/office/drawing/2014/main" xmlns="" id="{ACA3BABE-EF32-4FF7-B6C2-1FAA950C0F88}"/>
              </a:ext>
            </a:extLst>
          </p:cNvPr>
          <p:cNvSpPr>
            <a:spLocks noGrp="1"/>
          </p:cNvSpPr>
          <p:nvPr>
            <p:ph type="ftr" sz="quarter" idx="2"/>
          </p:nvPr>
        </p:nvSpPr>
        <p:spPr>
          <a:xfrm>
            <a:off x="0" y="9409113"/>
            <a:ext cx="2944813" cy="495300"/>
          </a:xfrm>
          <a:prstGeom prst="rect">
            <a:avLst/>
          </a:prstGeom>
        </p:spPr>
        <p:txBody>
          <a:bodyPr vert="horz" lIns="91166" tIns="45583" rIns="91166" bIns="45583"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a:extLst>
              <a:ext uri="{FF2B5EF4-FFF2-40B4-BE49-F238E27FC236}">
                <a16:creationId xmlns:a16="http://schemas.microsoft.com/office/drawing/2014/main" xmlns="" id="{EF35EC0F-91F2-4EE8-8699-92569C5179DF}"/>
              </a:ext>
            </a:extLst>
          </p:cNvPr>
          <p:cNvSpPr>
            <a:spLocks noGrp="1"/>
          </p:cNvSpPr>
          <p:nvPr>
            <p:ph type="sldNum" sz="quarter" idx="3"/>
          </p:nvPr>
        </p:nvSpPr>
        <p:spPr>
          <a:xfrm>
            <a:off x="3848100" y="9409113"/>
            <a:ext cx="2944813" cy="495300"/>
          </a:xfrm>
          <a:prstGeom prst="rect">
            <a:avLst/>
          </a:prstGeom>
        </p:spPr>
        <p:txBody>
          <a:bodyPr vert="horz" wrap="square" lIns="91166" tIns="45583" rIns="91166" bIns="45583"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FFA90C79-48E6-4BD4-A266-6C2597A224F9}" type="slidenum">
              <a:rPr lang="en-GB" altLang="en-US"/>
              <a:pPr>
                <a:defRPr/>
              </a:pPr>
              <a:t>‹#›</a:t>
            </a:fld>
            <a:endParaRPr lang="en-GB" altLang="en-US"/>
          </a:p>
        </p:txBody>
      </p:sp>
    </p:spTree>
    <p:extLst>
      <p:ext uri="{BB962C8B-B14F-4D97-AF65-F5344CB8AC3E}">
        <p14:creationId xmlns:p14="http://schemas.microsoft.com/office/powerpoint/2010/main" val="189702947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6001812-5C2E-4C51-859A-5B7FC319089D}"/>
              </a:ext>
            </a:extLst>
          </p:cNvPr>
          <p:cNvSpPr>
            <a:spLocks noGrp="1"/>
          </p:cNvSpPr>
          <p:nvPr>
            <p:ph type="hdr" sz="quarter"/>
          </p:nvPr>
        </p:nvSpPr>
        <p:spPr>
          <a:xfrm>
            <a:off x="0" y="0"/>
            <a:ext cx="2944813" cy="495300"/>
          </a:xfrm>
          <a:prstGeom prst="rect">
            <a:avLst/>
          </a:prstGeom>
        </p:spPr>
        <p:txBody>
          <a:bodyPr vert="horz" lIns="91166" tIns="45583" rIns="91166" bIns="45583" rtlCol="0"/>
          <a:lstStyle>
            <a:lvl1pPr algn="l" eaLnBrk="1" fontAlgn="auto" hangingPunct="1">
              <a:spcBef>
                <a:spcPts val="0"/>
              </a:spcBef>
              <a:spcAft>
                <a:spcPts val="0"/>
              </a:spcAft>
              <a:defRPr sz="1200">
                <a:latin typeface="+mn-lt"/>
                <a:cs typeface="+mn-cs"/>
              </a:defRPr>
            </a:lvl1pPr>
          </a:lstStyle>
          <a:p>
            <a:pPr>
              <a:defRPr/>
            </a:pPr>
            <a:endParaRPr lang="en-ZA"/>
          </a:p>
        </p:txBody>
      </p:sp>
      <p:sp>
        <p:nvSpPr>
          <p:cNvPr id="3" name="Date Placeholder 2">
            <a:extLst>
              <a:ext uri="{FF2B5EF4-FFF2-40B4-BE49-F238E27FC236}">
                <a16:creationId xmlns:a16="http://schemas.microsoft.com/office/drawing/2014/main" xmlns="" id="{6F2E2F23-D3DF-43B8-A86E-DCE2C15E13A6}"/>
              </a:ext>
            </a:extLst>
          </p:cNvPr>
          <p:cNvSpPr>
            <a:spLocks noGrp="1"/>
          </p:cNvSpPr>
          <p:nvPr>
            <p:ph type="dt" idx="1"/>
          </p:nvPr>
        </p:nvSpPr>
        <p:spPr>
          <a:xfrm>
            <a:off x="3848100" y="0"/>
            <a:ext cx="2944813" cy="495300"/>
          </a:xfrm>
          <a:prstGeom prst="rect">
            <a:avLst/>
          </a:prstGeom>
        </p:spPr>
        <p:txBody>
          <a:bodyPr vert="horz" lIns="91166" tIns="45583" rIns="91166" bIns="45583" rtlCol="0"/>
          <a:lstStyle>
            <a:lvl1pPr algn="r" eaLnBrk="1" fontAlgn="auto" hangingPunct="1">
              <a:spcBef>
                <a:spcPts val="0"/>
              </a:spcBef>
              <a:spcAft>
                <a:spcPts val="0"/>
              </a:spcAft>
              <a:defRPr sz="1200">
                <a:latin typeface="+mn-lt"/>
                <a:cs typeface="+mn-cs"/>
              </a:defRPr>
            </a:lvl1pPr>
          </a:lstStyle>
          <a:p>
            <a:pPr>
              <a:defRPr/>
            </a:pPr>
            <a:fld id="{2220553B-658A-437A-9F6F-90D8CF7D2EBA}" type="datetimeFigureOut">
              <a:rPr lang="en-ZA"/>
              <a:pPr>
                <a:defRPr/>
              </a:pPr>
              <a:t>2020/04/29</a:t>
            </a:fld>
            <a:endParaRPr lang="en-ZA"/>
          </a:p>
        </p:txBody>
      </p:sp>
      <p:sp>
        <p:nvSpPr>
          <p:cNvPr id="4" name="Slide Image Placeholder 3">
            <a:extLst>
              <a:ext uri="{FF2B5EF4-FFF2-40B4-BE49-F238E27FC236}">
                <a16:creationId xmlns:a16="http://schemas.microsoft.com/office/drawing/2014/main" xmlns="" id="{18E532C0-378B-4EEF-B6FE-6074BDEF5A51}"/>
              </a:ext>
            </a:extLst>
          </p:cNvPr>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166" tIns="45583" rIns="91166" bIns="45583" rtlCol="0" anchor="ctr"/>
          <a:lstStyle/>
          <a:p>
            <a:pPr lvl="0"/>
            <a:endParaRPr lang="en-ZA" noProof="0"/>
          </a:p>
        </p:txBody>
      </p:sp>
      <p:sp>
        <p:nvSpPr>
          <p:cNvPr id="5" name="Notes Placeholder 4">
            <a:extLst>
              <a:ext uri="{FF2B5EF4-FFF2-40B4-BE49-F238E27FC236}">
                <a16:creationId xmlns:a16="http://schemas.microsoft.com/office/drawing/2014/main" xmlns="" id="{8C4CB338-3DA1-42F5-AF5B-FB446DC3F1AD}"/>
              </a:ext>
            </a:extLst>
          </p:cNvPr>
          <p:cNvSpPr>
            <a:spLocks noGrp="1"/>
          </p:cNvSpPr>
          <p:nvPr>
            <p:ph type="body" sz="quarter" idx="3"/>
          </p:nvPr>
        </p:nvSpPr>
        <p:spPr>
          <a:xfrm>
            <a:off x="679450" y="4705350"/>
            <a:ext cx="5435600" cy="4457700"/>
          </a:xfrm>
          <a:prstGeom prst="rect">
            <a:avLst/>
          </a:prstGeom>
        </p:spPr>
        <p:txBody>
          <a:bodyPr vert="horz" lIns="91166" tIns="45583" rIns="91166" bIns="4558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a:extLst>
              <a:ext uri="{FF2B5EF4-FFF2-40B4-BE49-F238E27FC236}">
                <a16:creationId xmlns:a16="http://schemas.microsoft.com/office/drawing/2014/main" xmlns="" id="{07CEC5A6-30AB-4210-8EA2-51807D3A623F}"/>
              </a:ext>
            </a:extLst>
          </p:cNvPr>
          <p:cNvSpPr>
            <a:spLocks noGrp="1"/>
          </p:cNvSpPr>
          <p:nvPr>
            <p:ph type="ftr" sz="quarter" idx="4"/>
          </p:nvPr>
        </p:nvSpPr>
        <p:spPr>
          <a:xfrm>
            <a:off x="0" y="9409113"/>
            <a:ext cx="2944813" cy="495300"/>
          </a:xfrm>
          <a:prstGeom prst="rect">
            <a:avLst/>
          </a:prstGeom>
        </p:spPr>
        <p:txBody>
          <a:bodyPr vert="horz" lIns="91166" tIns="45583" rIns="91166" bIns="45583" rtlCol="0" anchor="b"/>
          <a:lstStyle>
            <a:lvl1pPr algn="l" eaLnBrk="1" fontAlgn="auto" hangingPunct="1">
              <a:spcBef>
                <a:spcPts val="0"/>
              </a:spcBef>
              <a:spcAft>
                <a:spcPts val="0"/>
              </a:spcAft>
              <a:defRPr sz="1200">
                <a:latin typeface="+mn-lt"/>
                <a:cs typeface="+mn-cs"/>
              </a:defRPr>
            </a:lvl1pPr>
          </a:lstStyle>
          <a:p>
            <a:pPr>
              <a:defRPr/>
            </a:pPr>
            <a:endParaRPr lang="en-ZA"/>
          </a:p>
        </p:txBody>
      </p:sp>
      <p:sp>
        <p:nvSpPr>
          <p:cNvPr id="7" name="Slide Number Placeholder 6">
            <a:extLst>
              <a:ext uri="{FF2B5EF4-FFF2-40B4-BE49-F238E27FC236}">
                <a16:creationId xmlns:a16="http://schemas.microsoft.com/office/drawing/2014/main" xmlns="" id="{1D4572E3-9398-41D7-A425-71DD429AD5F3}"/>
              </a:ext>
            </a:extLst>
          </p:cNvPr>
          <p:cNvSpPr>
            <a:spLocks noGrp="1"/>
          </p:cNvSpPr>
          <p:nvPr>
            <p:ph type="sldNum" sz="quarter" idx="5"/>
          </p:nvPr>
        </p:nvSpPr>
        <p:spPr>
          <a:xfrm>
            <a:off x="3848100" y="9409113"/>
            <a:ext cx="2944813" cy="495300"/>
          </a:xfrm>
          <a:prstGeom prst="rect">
            <a:avLst/>
          </a:prstGeom>
        </p:spPr>
        <p:txBody>
          <a:bodyPr vert="horz" wrap="square" lIns="91166" tIns="45583" rIns="91166" bIns="45583"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7ABA0B98-4E9E-4530-9F6A-63E4999BD8F0}" type="slidenum">
              <a:rPr lang="en-ZA" altLang="en-US"/>
              <a:pPr>
                <a:defRPr/>
              </a:pPr>
              <a:t>‹#›</a:t>
            </a:fld>
            <a:endParaRPr lang="en-ZA" altLang="en-US"/>
          </a:p>
        </p:txBody>
      </p:sp>
    </p:spTree>
    <p:extLst>
      <p:ext uri="{BB962C8B-B14F-4D97-AF65-F5344CB8AC3E}">
        <p14:creationId xmlns:p14="http://schemas.microsoft.com/office/powerpoint/2010/main" val="420888689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0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0.xml"/><Relationship Id="rId1" Type="http://schemas.openxmlformats.org/officeDocument/2006/relationships/tags" Target="../tags/tag49.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2.xml"/><Relationship Id="rId1" Type="http://schemas.openxmlformats.org/officeDocument/2006/relationships/tags" Target="../tags/tag5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tags" Target="../tags/tag62.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5.xml"/><Relationship Id="rId1" Type="http://schemas.openxmlformats.org/officeDocument/2006/relationships/tags" Target="../tags/tag64.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7.xml"/><Relationship Id="rId1" Type="http://schemas.openxmlformats.org/officeDocument/2006/relationships/tags" Target="../tags/tag66.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9.xml"/><Relationship Id="rId1" Type="http://schemas.openxmlformats.org/officeDocument/2006/relationships/tags" Target="../tags/tag68.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1.xml"/><Relationship Id="rId1" Type="http://schemas.openxmlformats.org/officeDocument/2006/relationships/tags" Target="../tags/tag70.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3.xml"/><Relationship Id="rId1" Type="http://schemas.openxmlformats.org/officeDocument/2006/relationships/tags" Target="../tags/tag72.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5.xml"/><Relationship Id="rId1" Type="http://schemas.openxmlformats.org/officeDocument/2006/relationships/tags" Target="../tags/tag74.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7.xml"/><Relationship Id="rId1" Type="http://schemas.openxmlformats.org/officeDocument/2006/relationships/tags" Target="../tags/tag76.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9.xml"/><Relationship Id="rId1" Type="http://schemas.openxmlformats.org/officeDocument/2006/relationships/tags" Target="../tags/tag78.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1.xml"/><Relationship Id="rId1" Type="http://schemas.openxmlformats.org/officeDocument/2006/relationships/tags" Target="../tags/tag80.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3.xml"/><Relationship Id="rId1" Type="http://schemas.openxmlformats.org/officeDocument/2006/relationships/tags" Target="../tags/tag82.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5.xml"/><Relationship Id="rId1" Type="http://schemas.openxmlformats.org/officeDocument/2006/relationships/tags" Target="../tags/tag84.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7.xml"/><Relationship Id="rId1" Type="http://schemas.openxmlformats.org/officeDocument/2006/relationships/tags" Target="../tags/tag86.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9.xml"/><Relationship Id="rId1" Type="http://schemas.openxmlformats.org/officeDocument/2006/relationships/tags" Target="../tags/tag88.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1.xml"/><Relationship Id="rId1" Type="http://schemas.openxmlformats.org/officeDocument/2006/relationships/tags" Target="../tags/tag90.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3.xml"/><Relationship Id="rId1" Type="http://schemas.openxmlformats.org/officeDocument/2006/relationships/tags" Target="../tags/tag92.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5.xml"/><Relationship Id="rId1" Type="http://schemas.openxmlformats.org/officeDocument/2006/relationships/tags" Target="../tags/tag94.xml"/></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7.xml"/><Relationship Id="rId1" Type="http://schemas.openxmlformats.org/officeDocument/2006/relationships/tags" Target="../tags/tag96.xml"/></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9.xml"/><Relationship Id="rId1" Type="http://schemas.openxmlformats.org/officeDocument/2006/relationships/tags" Target="../tags/tag98.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1.xml"/><Relationship Id="rId1" Type="http://schemas.openxmlformats.org/officeDocument/2006/relationships/tags" Target="../tags/tag100.xml"/></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3.xml"/><Relationship Id="rId1" Type="http://schemas.openxmlformats.org/officeDocument/2006/relationships/tags" Target="../tags/tag102.xml"/></Relationships>
</file>

<file path=ppt/slideLayouts/_rels/slideLayout5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105.xml"/><Relationship Id="rId7" Type="http://schemas.openxmlformats.org/officeDocument/2006/relationships/image" Target="../media/image1.emf"/><Relationship Id="rId2" Type="http://schemas.openxmlformats.org/officeDocument/2006/relationships/tags" Target="../tags/tag104.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2.xml"/><Relationship Id="rId4" Type="http://schemas.openxmlformats.org/officeDocument/2006/relationships/tags" Target="../tags/tag106.xml"/><Relationship Id="rId9" Type="http://schemas.openxmlformats.org/officeDocument/2006/relationships/image" Target="../media/image3.png"/></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115.xml"/><Relationship Id="rId7" Type="http://schemas.openxmlformats.org/officeDocument/2006/relationships/slideMaster" Target="../slideMasters/slideMaster3.xml"/><Relationship Id="rId2" Type="http://schemas.openxmlformats.org/officeDocument/2006/relationships/tags" Target="../tags/tag114.xml"/><Relationship Id="rId1" Type="http://schemas.openxmlformats.org/officeDocument/2006/relationships/vmlDrawing" Target="../drawings/vmlDrawing5.vml"/><Relationship Id="rId6" Type="http://schemas.openxmlformats.org/officeDocument/2006/relationships/tags" Target="../tags/tag118.xml"/><Relationship Id="rId11" Type="http://schemas.openxmlformats.org/officeDocument/2006/relationships/image" Target="../media/image10.png"/><Relationship Id="rId5" Type="http://schemas.openxmlformats.org/officeDocument/2006/relationships/tags" Target="../tags/tag117.xml"/><Relationship Id="rId10" Type="http://schemas.openxmlformats.org/officeDocument/2006/relationships/image" Target="../media/image2.jpeg"/><Relationship Id="rId4" Type="http://schemas.openxmlformats.org/officeDocument/2006/relationships/tags" Target="../tags/tag116.xml"/><Relationship Id="rId9" Type="http://schemas.openxmlformats.org/officeDocument/2006/relationships/image" Target="../media/image1.emf"/></Relationships>
</file>

<file path=ppt/slideLayouts/_rels/slideLayout5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120.xml"/><Relationship Id="rId7" Type="http://schemas.openxmlformats.org/officeDocument/2006/relationships/slideMaster" Target="../slideMasters/slideMaster3.xml"/><Relationship Id="rId2" Type="http://schemas.openxmlformats.org/officeDocument/2006/relationships/tags" Target="../tags/tag119.xml"/><Relationship Id="rId1" Type="http://schemas.openxmlformats.org/officeDocument/2006/relationships/vmlDrawing" Target="../drawings/vmlDrawing6.vml"/><Relationship Id="rId6" Type="http://schemas.openxmlformats.org/officeDocument/2006/relationships/tags" Target="../tags/tag123.xml"/><Relationship Id="rId11" Type="http://schemas.openxmlformats.org/officeDocument/2006/relationships/image" Target="../media/image10.png"/><Relationship Id="rId5" Type="http://schemas.openxmlformats.org/officeDocument/2006/relationships/tags" Target="../tags/tag122.xml"/><Relationship Id="rId10" Type="http://schemas.openxmlformats.org/officeDocument/2006/relationships/image" Target="../media/image2.jpeg"/><Relationship Id="rId4" Type="http://schemas.openxmlformats.org/officeDocument/2006/relationships/tags" Target="../tags/tag121.xml"/><Relationship Id="rId9" Type="http://schemas.openxmlformats.org/officeDocument/2006/relationships/image" Target="../media/image1.emf"/></Relationships>
</file>

<file path=ppt/slideLayouts/_rels/slideLayout5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125.xml"/><Relationship Id="rId7" Type="http://schemas.openxmlformats.org/officeDocument/2006/relationships/slideMaster" Target="../slideMasters/slideMaster3.xml"/><Relationship Id="rId2" Type="http://schemas.openxmlformats.org/officeDocument/2006/relationships/tags" Target="../tags/tag124.xml"/><Relationship Id="rId1" Type="http://schemas.openxmlformats.org/officeDocument/2006/relationships/vmlDrawing" Target="../drawings/vmlDrawing7.vml"/><Relationship Id="rId6" Type="http://schemas.openxmlformats.org/officeDocument/2006/relationships/tags" Target="../tags/tag128.xml"/><Relationship Id="rId11" Type="http://schemas.openxmlformats.org/officeDocument/2006/relationships/image" Target="../media/image10.png"/><Relationship Id="rId5" Type="http://schemas.openxmlformats.org/officeDocument/2006/relationships/tags" Target="../tags/tag127.xml"/><Relationship Id="rId10" Type="http://schemas.openxmlformats.org/officeDocument/2006/relationships/image" Target="../media/image2.jpeg"/><Relationship Id="rId4" Type="http://schemas.openxmlformats.org/officeDocument/2006/relationships/tags" Target="../tags/tag126.xml"/><Relationship Id="rId9" Type="http://schemas.openxmlformats.org/officeDocument/2006/relationships/image" Target="../media/image1.emf"/></Relationships>
</file>

<file path=ppt/slideLayouts/_rels/slideLayout58.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130.xml"/><Relationship Id="rId7" Type="http://schemas.openxmlformats.org/officeDocument/2006/relationships/slideMaster" Target="../slideMasters/slideMaster3.xml"/><Relationship Id="rId2" Type="http://schemas.openxmlformats.org/officeDocument/2006/relationships/tags" Target="../tags/tag129.xml"/><Relationship Id="rId1" Type="http://schemas.openxmlformats.org/officeDocument/2006/relationships/vmlDrawing" Target="../drawings/vmlDrawing8.vml"/><Relationship Id="rId6" Type="http://schemas.openxmlformats.org/officeDocument/2006/relationships/tags" Target="../tags/tag133.xml"/><Relationship Id="rId11" Type="http://schemas.openxmlformats.org/officeDocument/2006/relationships/image" Target="../media/image10.png"/><Relationship Id="rId5" Type="http://schemas.openxmlformats.org/officeDocument/2006/relationships/tags" Target="../tags/tag132.xml"/><Relationship Id="rId10" Type="http://schemas.openxmlformats.org/officeDocument/2006/relationships/image" Target="../media/image2.jpeg"/><Relationship Id="rId4" Type="http://schemas.openxmlformats.org/officeDocument/2006/relationships/tags" Target="../tags/tag131.xml"/><Relationship Id="rId9" Type="http://schemas.openxmlformats.org/officeDocument/2006/relationships/image" Target="../media/image1.emf"/></Relationships>
</file>

<file path=ppt/slideLayouts/_rels/slideLayout5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tags" Target="../tags/tag135.xml"/><Relationship Id="rId7" Type="http://schemas.openxmlformats.org/officeDocument/2006/relationships/slideMaster" Target="../slideMasters/slideMaster3.xml"/><Relationship Id="rId2" Type="http://schemas.openxmlformats.org/officeDocument/2006/relationships/tags" Target="../tags/tag134.xml"/><Relationship Id="rId1" Type="http://schemas.openxmlformats.org/officeDocument/2006/relationships/vmlDrawing" Target="../drawings/vmlDrawing9.vml"/><Relationship Id="rId6" Type="http://schemas.openxmlformats.org/officeDocument/2006/relationships/tags" Target="../tags/tag138.xml"/><Relationship Id="rId11" Type="http://schemas.openxmlformats.org/officeDocument/2006/relationships/image" Target="../media/image10.png"/><Relationship Id="rId5" Type="http://schemas.openxmlformats.org/officeDocument/2006/relationships/tags" Target="../tags/tag137.xml"/><Relationship Id="rId10" Type="http://schemas.openxmlformats.org/officeDocument/2006/relationships/image" Target="../media/image2.jpeg"/><Relationship Id="rId4" Type="http://schemas.openxmlformats.org/officeDocument/2006/relationships/tags" Target="../tags/tag136.xml"/><Relationship Id="rId9"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6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tags" Target="../tags/tag140.xml"/><Relationship Id="rId7" Type="http://schemas.openxmlformats.org/officeDocument/2006/relationships/slideMaster" Target="../slideMasters/slideMaster3.xml"/><Relationship Id="rId2" Type="http://schemas.openxmlformats.org/officeDocument/2006/relationships/tags" Target="../tags/tag139.xml"/><Relationship Id="rId1" Type="http://schemas.openxmlformats.org/officeDocument/2006/relationships/vmlDrawing" Target="../drawings/vmlDrawing10.vml"/><Relationship Id="rId6" Type="http://schemas.openxmlformats.org/officeDocument/2006/relationships/tags" Target="../tags/tag143.xml"/><Relationship Id="rId11" Type="http://schemas.openxmlformats.org/officeDocument/2006/relationships/image" Target="../media/image10.png"/><Relationship Id="rId5" Type="http://schemas.openxmlformats.org/officeDocument/2006/relationships/tags" Target="../tags/tag142.xml"/><Relationship Id="rId10" Type="http://schemas.openxmlformats.org/officeDocument/2006/relationships/image" Target="../media/image2.jpeg"/><Relationship Id="rId4" Type="http://schemas.openxmlformats.org/officeDocument/2006/relationships/tags" Target="../tags/tag141.xml"/><Relationship Id="rId9" Type="http://schemas.openxmlformats.org/officeDocument/2006/relationships/image" Target="../media/image1.emf"/></Relationships>
</file>

<file path=ppt/slideLayouts/_rels/slideLayout61.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tags" Target="../tags/tag145.xml"/><Relationship Id="rId7" Type="http://schemas.openxmlformats.org/officeDocument/2006/relationships/slideMaster" Target="../slideMasters/slideMaster3.xml"/><Relationship Id="rId2" Type="http://schemas.openxmlformats.org/officeDocument/2006/relationships/tags" Target="../tags/tag144.xml"/><Relationship Id="rId1" Type="http://schemas.openxmlformats.org/officeDocument/2006/relationships/vmlDrawing" Target="../drawings/vmlDrawing11.vml"/><Relationship Id="rId6" Type="http://schemas.openxmlformats.org/officeDocument/2006/relationships/tags" Target="../tags/tag148.xml"/><Relationship Id="rId11" Type="http://schemas.openxmlformats.org/officeDocument/2006/relationships/image" Target="../media/image10.png"/><Relationship Id="rId5" Type="http://schemas.openxmlformats.org/officeDocument/2006/relationships/tags" Target="../tags/tag147.xml"/><Relationship Id="rId10" Type="http://schemas.openxmlformats.org/officeDocument/2006/relationships/image" Target="../media/image2.jpeg"/><Relationship Id="rId4" Type="http://schemas.openxmlformats.org/officeDocument/2006/relationships/tags" Target="../tags/tag146.xml"/><Relationship Id="rId9" Type="http://schemas.openxmlformats.org/officeDocument/2006/relationships/image" Target="../media/image1.emf"/></Relationships>
</file>

<file path=ppt/slideLayouts/_rels/slideLayout62.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tags" Target="../tags/tag150.xml"/><Relationship Id="rId7" Type="http://schemas.openxmlformats.org/officeDocument/2006/relationships/slideMaster" Target="../slideMasters/slideMaster3.xml"/><Relationship Id="rId2" Type="http://schemas.openxmlformats.org/officeDocument/2006/relationships/tags" Target="../tags/tag149.xml"/><Relationship Id="rId1" Type="http://schemas.openxmlformats.org/officeDocument/2006/relationships/vmlDrawing" Target="../drawings/vmlDrawing12.vml"/><Relationship Id="rId6" Type="http://schemas.openxmlformats.org/officeDocument/2006/relationships/tags" Target="../tags/tag153.xml"/><Relationship Id="rId11" Type="http://schemas.openxmlformats.org/officeDocument/2006/relationships/image" Target="../media/image10.png"/><Relationship Id="rId5" Type="http://schemas.openxmlformats.org/officeDocument/2006/relationships/tags" Target="../tags/tag152.xml"/><Relationship Id="rId10" Type="http://schemas.openxmlformats.org/officeDocument/2006/relationships/image" Target="../media/image2.jpeg"/><Relationship Id="rId4" Type="http://schemas.openxmlformats.org/officeDocument/2006/relationships/tags" Target="../tags/tag151.xml"/><Relationship Id="rId9" Type="http://schemas.openxmlformats.org/officeDocument/2006/relationships/image" Target="../media/image1.emf"/></Relationships>
</file>

<file path=ppt/slideLayouts/_rels/slideLayout63.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tags" Target="../tags/tag155.xml"/><Relationship Id="rId7" Type="http://schemas.openxmlformats.org/officeDocument/2006/relationships/slideMaster" Target="../slideMasters/slideMaster3.xml"/><Relationship Id="rId2" Type="http://schemas.openxmlformats.org/officeDocument/2006/relationships/tags" Target="../tags/tag154.xml"/><Relationship Id="rId1" Type="http://schemas.openxmlformats.org/officeDocument/2006/relationships/vmlDrawing" Target="../drawings/vmlDrawing13.vml"/><Relationship Id="rId6" Type="http://schemas.openxmlformats.org/officeDocument/2006/relationships/tags" Target="../tags/tag158.xml"/><Relationship Id="rId11" Type="http://schemas.openxmlformats.org/officeDocument/2006/relationships/image" Target="../media/image10.png"/><Relationship Id="rId5" Type="http://schemas.openxmlformats.org/officeDocument/2006/relationships/tags" Target="../tags/tag157.xml"/><Relationship Id="rId10" Type="http://schemas.openxmlformats.org/officeDocument/2006/relationships/image" Target="../media/image2.jpeg"/><Relationship Id="rId4" Type="http://schemas.openxmlformats.org/officeDocument/2006/relationships/tags" Target="../tags/tag156.xml"/><Relationship Id="rId9" Type="http://schemas.openxmlformats.org/officeDocument/2006/relationships/image" Target="../media/image1.emf"/></Relationships>
</file>

<file path=ppt/slideLayouts/_rels/slideLayout64.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tags" Target="../tags/tag160.xml"/><Relationship Id="rId7" Type="http://schemas.openxmlformats.org/officeDocument/2006/relationships/slideMaster" Target="../slideMasters/slideMaster3.xml"/><Relationship Id="rId2" Type="http://schemas.openxmlformats.org/officeDocument/2006/relationships/tags" Target="../tags/tag159.xml"/><Relationship Id="rId1" Type="http://schemas.openxmlformats.org/officeDocument/2006/relationships/vmlDrawing" Target="../drawings/vmlDrawing14.vml"/><Relationship Id="rId6" Type="http://schemas.openxmlformats.org/officeDocument/2006/relationships/tags" Target="../tags/tag163.xml"/><Relationship Id="rId11" Type="http://schemas.openxmlformats.org/officeDocument/2006/relationships/image" Target="../media/image10.png"/><Relationship Id="rId5" Type="http://schemas.openxmlformats.org/officeDocument/2006/relationships/tags" Target="../tags/tag162.xml"/><Relationship Id="rId10" Type="http://schemas.openxmlformats.org/officeDocument/2006/relationships/image" Target="../media/image2.jpeg"/><Relationship Id="rId4" Type="http://schemas.openxmlformats.org/officeDocument/2006/relationships/tags" Target="../tags/tag161.xml"/><Relationship Id="rId9" Type="http://schemas.openxmlformats.org/officeDocument/2006/relationships/image" Target="../media/image1.emf"/></Relationships>
</file>

<file path=ppt/slideLayouts/_rels/slideLayout65.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tags" Target="../tags/tag165.xml"/><Relationship Id="rId7" Type="http://schemas.openxmlformats.org/officeDocument/2006/relationships/slideMaster" Target="../slideMasters/slideMaster3.xml"/><Relationship Id="rId2" Type="http://schemas.openxmlformats.org/officeDocument/2006/relationships/tags" Target="../tags/tag164.xml"/><Relationship Id="rId1" Type="http://schemas.openxmlformats.org/officeDocument/2006/relationships/vmlDrawing" Target="../drawings/vmlDrawing15.vml"/><Relationship Id="rId6" Type="http://schemas.openxmlformats.org/officeDocument/2006/relationships/tags" Target="../tags/tag168.xml"/><Relationship Id="rId11" Type="http://schemas.openxmlformats.org/officeDocument/2006/relationships/image" Target="../media/image10.png"/><Relationship Id="rId5" Type="http://schemas.openxmlformats.org/officeDocument/2006/relationships/tags" Target="../tags/tag167.xml"/><Relationship Id="rId10" Type="http://schemas.openxmlformats.org/officeDocument/2006/relationships/image" Target="../media/image2.jpeg"/><Relationship Id="rId4" Type="http://schemas.openxmlformats.org/officeDocument/2006/relationships/tags" Target="../tags/tag166.xml"/><Relationship Id="rId9" Type="http://schemas.openxmlformats.org/officeDocument/2006/relationships/image" Target="../media/image1.emf"/></Relationships>
</file>

<file path=ppt/slideLayouts/_rels/slideLayout66.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tags" Target="../tags/tag170.xml"/><Relationship Id="rId7" Type="http://schemas.openxmlformats.org/officeDocument/2006/relationships/slideMaster" Target="../slideMasters/slideMaster3.xml"/><Relationship Id="rId2" Type="http://schemas.openxmlformats.org/officeDocument/2006/relationships/tags" Target="../tags/tag169.xml"/><Relationship Id="rId1" Type="http://schemas.openxmlformats.org/officeDocument/2006/relationships/vmlDrawing" Target="../drawings/vmlDrawing16.vml"/><Relationship Id="rId6" Type="http://schemas.openxmlformats.org/officeDocument/2006/relationships/tags" Target="../tags/tag173.xml"/><Relationship Id="rId11" Type="http://schemas.openxmlformats.org/officeDocument/2006/relationships/image" Target="../media/image10.png"/><Relationship Id="rId5" Type="http://schemas.openxmlformats.org/officeDocument/2006/relationships/tags" Target="../tags/tag172.xml"/><Relationship Id="rId10" Type="http://schemas.openxmlformats.org/officeDocument/2006/relationships/image" Target="../media/image2.jpeg"/><Relationship Id="rId4" Type="http://schemas.openxmlformats.org/officeDocument/2006/relationships/tags" Target="../tags/tag171.xml"/><Relationship Id="rId9" Type="http://schemas.openxmlformats.org/officeDocument/2006/relationships/image" Target="../media/image1.emf"/></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tags" Target="../tags/tag175.xml"/><Relationship Id="rId7" Type="http://schemas.openxmlformats.org/officeDocument/2006/relationships/slideMaster" Target="../slideMasters/slideMaster3.xml"/><Relationship Id="rId2" Type="http://schemas.openxmlformats.org/officeDocument/2006/relationships/tags" Target="../tags/tag174.xml"/><Relationship Id="rId1" Type="http://schemas.openxmlformats.org/officeDocument/2006/relationships/vmlDrawing" Target="../drawings/vmlDrawing17.vml"/><Relationship Id="rId6" Type="http://schemas.openxmlformats.org/officeDocument/2006/relationships/tags" Target="../tags/tag178.xml"/><Relationship Id="rId11" Type="http://schemas.openxmlformats.org/officeDocument/2006/relationships/image" Target="../media/image10.png"/><Relationship Id="rId5" Type="http://schemas.openxmlformats.org/officeDocument/2006/relationships/tags" Target="../tags/tag177.xml"/><Relationship Id="rId10" Type="http://schemas.openxmlformats.org/officeDocument/2006/relationships/image" Target="../media/image2.jpeg"/><Relationship Id="rId4" Type="http://schemas.openxmlformats.org/officeDocument/2006/relationships/tags" Target="../tags/tag176.xml"/><Relationship Id="rId9" Type="http://schemas.openxmlformats.org/officeDocument/2006/relationships/image" Target="../media/image1.emf"/></Relationships>
</file>

<file path=ppt/slideLayouts/_rels/slideLayout69.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tags" Target="../tags/tag180.xml"/><Relationship Id="rId7" Type="http://schemas.openxmlformats.org/officeDocument/2006/relationships/slideMaster" Target="../slideMasters/slideMaster3.xml"/><Relationship Id="rId2" Type="http://schemas.openxmlformats.org/officeDocument/2006/relationships/tags" Target="../tags/tag179.xml"/><Relationship Id="rId1" Type="http://schemas.openxmlformats.org/officeDocument/2006/relationships/vmlDrawing" Target="../drawings/vmlDrawing18.vml"/><Relationship Id="rId6" Type="http://schemas.openxmlformats.org/officeDocument/2006/relationships/tags" Target="../tags/tag183.xml"/><Relationship Id="rId11" Type="http://schemas.openxmlformats.org/officeDocument/2006/relationships/image" Target="../media/image10.png"/><Relationship Id="rId5" Type="http://schemas.openxmlformats.org/officeDocument/2006/relationships/tags" Target="../tags/tag182.xml"/><Relationship Id="rId10" Type="http://schemas.openxmlformats.org/officeDocument/2006/relationships/image" Target="../media/image2.jpeg"/><Relationship Id="rId4" Type="http://schemas.openxmlformats.org/officeDocument/2006/relationships/tags" Target="../tags/tag181.xml"/><Relationship Id="rId9"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70.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tags" Target="../tags/tag185.xml"/><Relationship Id="rId7" Type="http://schemas.openxmlformats.org/officeDocument/2006/relationships/slideMaster" Target="../slideMasters/slideMaster3.xml"/><Relationship Id="rId2" Type="http://schemas.openxmlformats.org/officeDocument/2006/relationships/tags" Target="../tags/tag184.xml"/><Relationship Id="rId1" Type="http://schemas.openxmlformats.org/officeDocument/2006/relationships/vmlDrawing" Target="../drawings/vmlDrawing19.vml"/><Relationship Id="rId6" Type="http://schemas.openxmlformats.org/officeDocument/2006/relationships/tags" Target="../tags/tag188.xml"/><Relationship Id="rId11" Type="http://schemas.openxmlformats.org/officeDocument/2006/relationships/image" Target="../media/image10.png"/><Relationship Id="rId5" Type="http://schemas.openxmlformats.org/officeDocument/2006/relationships/tags" Target="../tags/tag187.xml"/><Relationship Id="rId10" Type="http://schemas.openxmlformats.org/officeDocument/2006/relationships/image" Target="../media/image2.jpeg"/><Relationship Id="rId4" Type="http://schemas.openxmlformats.org/officeDocument/2006/relationships/tags" Target="../tags/tag186.xml"/><Relationship Id="rId9" Type="http://schemas.openxmlformats.org/officeDocument/2006/relationships/image" Target="../media/image1.emf"/></Relationships>
</file>

<file path=ppt/slideLayouts/_rels/slideLayout71.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tags" Target="../tags/tag190.xml"/><Relationship Id="rId7" Type="http://schemas.openxmlformats.org/officeDocument/2006/relationships/slideMaster" Target="../slideMasters/slideMaster3.xml"/><Relationship Id="rId2" Type="http://schemas.openxmlformats.org/officeDocument/2006/relationships/tags" Target="../tags/tag189.xml"/><Relationship Id="rId1" Type="http://schemas.openxmlformats.org/officeDocument/2006/relationships/vmlDrawing" Target="../drawings/vmlDrawing20.vml"/><Relationship Id="rId6" Type="http://schemas.openxmlformats.org/officeDocument/2006/relationships/tags" Target="../tags/tag193.xml"/><Relationship Id="rId11" Type="http://schemas.openxmlformats.org/officeDocument/2006/relationships/image" Target="../media/image10.png"/><Relationship Id="rId5" Type="http://schemas.openxmlformats.org/officeDocument/2006/relationships/tags" Target="../tags/tag192.xml"/><Relationship Id="rId10" Type="http://schemas.openxmlformats.org/officeDocument/2006/relationships/image" Target="../media/image2.jpeg"/><Relationship Id="rId4" Type="http://schemas.openxmlformats.org/officeDocument/2006/relationships/tags" Target="../tags/tag191.xml"/><Relationship Id="rId9" Type="http://schemas.openxmlformats.org/officeDocument/2006/relationships/image" Target="../media/image1.emf"/></Relationships>
</file>

<file path=ppt/slideLayouts/_rels/slideLayout72.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tags" Target="../tags/tag195.xml"/><Relationship Id="rId7" Type="http://schemas.openxmlformats.org/officeDocument/2006/relationships/slideMaster" Target="../slideMasters/slideMaster3.xml"/><Relationship Id="rId2" Type="http://schemas.openxmlformats.org/officeDocument/2006/relationships/tags" Target="../tags/tag194.xml"/><Relationship Id="rId1" Type="http://schemas.openxmlformats.org/officeDocument/2006/relationships/vmlDrawing" Target="../drawings/vmlDrawing21.vml"/><Relationship Id="rId6" Type="http://schemas.openxmlformats.org/officeDocument/2006/relationships/tags" Target="../tags/tag198.xml"/><Relationship Id="rId11" Type="http://schemas.openxmlformats.org/officeDocument/2006/relationships/image" Target="../media/image10.png"/><Relationship Id="rId5" Type="http://schemas.openxmlformats.org/officeDocument/2006/relationships/tags" Target="../tags/tag197.xml"/><Relationship Id="rId10" Type="http://schemas.openxmlformats.org/officeDocument/2006/relationships/image" Target="../media/image2.jpeg"/><Relationship Id="rId4" Type="http://schemas.openxmlformats.org/officeDocument/2006/relationships/tags" Target="../tags/tag196.xml"/><Relationship Id="rId9" Type="http://schemas.openxmlformats.org/officeDocument/2006/relationships/image" Target="../media/image1.emf"/></Relationships>
</file>

<file path=ppt/slideLayouts/_rels/slideLayout73.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tags" Target="../tags/tag200.xml"/><Relationship Id="rId7" Type="http://schemas.openxmlformats.org/officeDocument/2006/relationships/slideMaster" Target="../slideMasters/slideMaster3.xml"/><Relationship Id="rId2" Type="http://schemas.openxmlformats.org/officeDocument/2006/relationships/tags" Target="../tags/tag199.xml"/><Relationship Id="rId1" Type="http://schemas.openxmlformats.org/officeDocument/2006/relationships/vmlDrawing" Target="../drawings/vmlDrawing22.vml"/><Relationship Id="rId6" Type="http://schemas.openxmlformats.org/officeDocument/2006/relationships/tags" Target="../tags/tag203.xml"/><Relationship Id="rId11" Type="http://schemas.openxmlformats.org/officeDocument/2006/relationships/image" Target="../media/image10.png"/><Relationship Id="rId5" Type="http://schemas.openxmlformats.org/officeDocument/2006/relationships/tags" Target="../tags/tag202.xml"/><Relationship Id="rId10" Type="http://schemas.openxmlformats.org/officeDocument/2006/relationships/image" Target="../media/image2.jpeg"/><Relationship Id="rId4" Type="http://schemas.openxmlformats.org/officeDocument/2006/relationships/tags" Target="../tags/tag201.xml"/><Relationship Id="rId9" Type="http://schemas.openxmlformats.org/officeDocument/2006/relationships/image" Target="../media/image1.emf"/></Relationships>
</file>

<file path=ppt/slideLayouts/_rels/slideLayout74.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tags" Target="../tags/tag205.xml"/><Relationship Id="rId7" Type="http://schemas.openxmlformats.org/officeDocument/2006/relationships/slideMaster" Target="../slideMasters/slideMaster3.xml"/><Relationship Id="rId2" Type="http://schemas.openxmlformats.org/officeDocument/2006/relationships/tags" Target="../tags/tag204.xml"/><Relationship Id="rId1" Type="http://schemas.openxmlformats.org/officeDocument/2006/relationships/vmlDrawing" Target="../drawings/vmlDrawing23.vml"/><Relationship Id="rId6" Type="http://schemas.openxmlformats.org/officeDocument/2006/relationships/tags" Target="../tags/tag208.xml"/><Relationship Id="rId11" Type="http://schemas.openxmlformats.org/officeDocument/2006/relationships/image" Target="../media/image10.png"/><Relationship Id="rId5" Type="http://schemas.openxmlformats.org/officeDocument/2006/relationships/tags" Target="../tags/tag207.xml"/><Relationship Id="rId10" Type="http://schemas.openxmlformats.org/officeDocument/2006/relationships/image" Target="../media/image2.jpeg"/><Relationship Id="rId4" Type="http://schemas.openxmlformats.org/officeDocument/2006/relationships/tags" Target="../tags/tag206.xml"/><Relationship Id="rId9" Type="http://schemas.openxmlformats.org/officeDocument/2006/relationships/image" Target="../media/image1.emf"/></Relationships>
</file>

<file path=ppt/slideLayouts/_rels/slideLayout75.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tags" Target="../tags/tag210.xml"/><Relationship Id="rId7" Type="http://schemas.openxmlformats.org/officeDocument/2006/relationships/slideMaster" Target="../slideMasters/slideMaster3.xml"/><Relationship Id="rId2" Type="http://schemas.openxmlformats.org/officeDocument/2006/relationships/tags" Target="../tags/tag209.xml"/><Relationship Id="rId1" Type="http://schemas.openxmlformats.org/officeDocument/2006/relationships/vmlDrawing" Target="../drawings/vmlDrawing24.vml"/><Relationship Id="rId6" Type="http://schemas.openxmlformats.org/officeDocument/2006/relationships/tags" Target="../tags/tag213.xml"/><Relationship Id="rId11" Type="http://schemas.openxmlformats.org/officeDocument/2006/relationships/image" Target="../media/image10.png"/><Relationship Id="rId5" Type="http://schemas.openxmlformats.org/officeDocument/2006/relationships/tags" Target="../tags/tag212.xml"/><Relationship Id="rId10" Type="http://schemas.openxmlformats.org/officeDocument/2006/relationships/image" Target="../media/image2.jpeg"/><Relationship Id="rId4" Type="http://schemas.openxmlformats.org/officeDocument/2006/relationships/tags" Target="../tags/tag211.xml"/><Relationship Id="rId9" Type="http://schemas.openxmlformats.org/officeDocument/2006/relationships/image" Target="../media/image1.emf"/></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tags" Target="../tags/tag222.xml"/><Relationship Id="rId7" Type="http://schemas.openxmlformats.org/officeDocument/2006/relationships/slideMaster" Target="../slideMasters/slideMaster4.xml"/><Relationship Id="rId2" Type="http://schemas.openxmlformats.org/officeDocument/2006/relationships/tags" Target="../tags/tag221.xml"/><Relationship Id="rId1" Type="http://schemas.openxmlformats.org/officeDocument/2006/relationships/vmlDrawing" Target="../drawings/vmlDrawing26.vml"/><Relationship Id="rId6" Type="http://schemas.openxmlformats.org/officeDocument/2006/relationships/tags" Target="../tags/tag225.xml"/><Relationship Id="rId11" Type="http://schemas.openxmlformats.org/officeDocument/2006/relationships/image" Target="../media/image10.png"/><Relationship Id="rId5" Type="http://schemas.openxmlformats.org/officeDocument/2006/relationships/tags" Target="../tags/tag224.xml"/><Relationship Id="rId10" Type="http://schemas.openxmlformats.org/officeDocument/2006/relationships/image" Target="../media/image2.jpeg"/><Relationship Id="rId4" Type="http://schemas.openxmlformats.org/officeDocument/2006/relationships/tags" Target="../tags/tag223.xml"/><Relationship Id="rId9"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_rels/slideLayout80.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tags" Target="../tags/tag227.xml"/><Relationship Id="rId7" Type="http://schemas.openxmlformats.org/officeDocument/2006/relationships/slideMaster" Target="../slideMasters/slideMaster4.xml"/><Relationship Id="rId2" Type="http://schemas.openxmlformats.org/officeDocument/2006/relationships/tags" Target="../tags/tag226.xml"/><Relationship Id="rId1" Type="http://schemas.openxmlformats.org/officeDocument/2006/relationships/vmlDrawing" Target="../drawings/vmlDrawing27.vml"/><Relationship Id="rId6" Type="http://schemas.openxmlformats.org/officeDocument/2006/relationships/tags" Target="../tags/tag230.xml"/><Relationship Id="rId11" Type="http://schemas.openxmlformats.org/officeDocument/2006/relationships/image" Target="../media/image10.png"/><Relationship Id="rId5" Type="http://schemas.openxmlformats.org/officeDocument/2006/relationships/tags" Target="../tags/tag229.xml"/><Relationship Id="rId10" Type="http://schemas.openxmlformats.org/officeDocument/2006/relationships/image" Target="../media/image2.jpeg"/><Relationship Id="rId4" Type="http://schemas.openxmlformats.org/officeDocument/2006/relationships/tags" Target="../tags/tag228.xml"/><Relationship Id="rId9" Type="http://schemas.openxmlformats.org/officeDocument/2006/relationships/image" Target="../media/image1.emf"/></Relationships>
</file>

<file path=ppt/slideLayouts/_rels/slideLayout81.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tags" Target="../tags/tag232.xml"/><Relationship Id="rId7" Type="http://schemas.openxmlformats.org/officeDocument/2006/relationships/slideMaster" Target="../slideMasters/slideMaster4.xml"/><Relationship Id="rId2" Type="http://schemas.openxmlformats.org/officeDocument/2006/relationships/tags" Target="../tags/tag231.xml"/><Relationship Id="rId1" Type="http://schemas.openxmlformats.org/officeDocument/2006/relationships/vmlDrawing" Target="../drawings/vmlDrawing28.vml"/><Relationship Id="rId6" Type="http://schemas.openxmlformats.org/officeDocument/2006/relationships/tags" Target="../tags/tag235.xml"/><Relationship Id="rId11" Type="http://schemas.openxmlformats.org/officeDocument/2006/relationships/image" Target="../media/image10.png"/><Relationship Id="rId5" Type="http://schemas.openxmlformats.org/officeDocument/2006/relationships/tags" Target="../tags/tag234.xml"/><Relationship Id="rId10" Type="http://schemas.openxmlformats.org/officeDocument/2006/relationships/image" Target="../media/image2.jpeg"/><Relationship Id="rId4" Type="http://schemas.openxmlformats.org/officeDocument/2006/relationships/tags" Target="../tags/tag233.xml"/><Relationship Id="rId9" Type="http://schemas.openxmlformats.org/officeDocument/2006/relationships/image" Target="../media/image1.emf"/></Relationships>
</file>

<file path=ppt/slideLayouts/_rels/slideLayout82.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tags" Target="../tags/tag237.xml"/><Relationship Id="rId7" Type="http://schemas.openxmlformats.org/officeDocument/2006/relationships/slideMaster" Target="../slideMasters/slideMaster4.xml"/><Relationship Id="rId2" Type="http://schemas.openxmlformats.org/officeDocument/2006/relationships/tags" Target="../tags/tag236.xml"/><Relationship Id="rId1" Type="http://schemas.openxmlformats.org/officeDocument/2006/relationships/vmlDrawing" Target="../drawings/vmlDrawing29.vml"/><Relationship Id="rId6" Type="http://schemas.openxmlformats.org/officeDocument/2006/relationships/tags" Target="../tags/tag240.xml"/><Relationship Id="rId11" Type="http://schemas.openxmlformats.org/officeDocument/2006/relationships/image" Target="../media/image10.png"/><Relationship Id="rId5" Type="http://schemas.openxmlformats.org/officeDocument/2006/relationships/tags" Target="../tags/tag239.xml"/><Relationship Id="rId10" Type="http://schemas.openxmlformats.org/officeDocument/2006/relationships/image" Target="../media/image2.jpeg"/><Relationship Id="rId4" Type="http://schemas.openxmlformats.org/officeDocument/2006/relationships/tags" Target="../tags/tag238.xml"/><Relationship Id="rId9" Type="http://schemas.openxmlformats.org/officeDocument/2006/relationships/image" Target="../media/image1.emf"/></Relationships>
</file>

<file path=ppt/slideLayouts/_rels/slideLayout83.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tags" Target="../tags/tag242.xml"/><Relationship Id="rId7" Type="http://schemas.openxmlformats.org/officeDocument/2006/relationships/slideMaster" Target="../slideMasters/slideMaster4.xml"/><Relationship Id="rId2" Type="http://schemas.openxmlformats.org/officeDocument/2006/relationships/tags" Target="../tags/tag241.xml"/><Relationship Id="rId1" Type="http://schemas.openxmlformats.org/officeDocument/2006/relationships/vmlDrawing" Target="../drawings/vmlDrawing30.vml"/><Relationship Id="rId6" Type="http://schemas.openxmlformats.org/officeDocument/2006/relationships/tags" Target="../tags/tag245.xml"/><Relationship Id="rId11" Type="http://schemas.openxmlformats.org/officeDocument/2006/relationships/image" Target="../media/image10.png"/><Relationship Id="rId5" Type="http://schemas.openxmlformats.org/officeDocument/2006/relationships/tags" Target="../tags/tag244.xml"/><Relationship Id="rId10" Type="http://schemas.openxmlformats.org/officeDocument/2006/relationships/image" Target="../media/image2.jpeg"/><Relationship Id="rId4" Type="http://schemas.openxmlformats.org/officeDocument/2006/relationships/tags" Target="../tags/tag243.xml"/><Relationship Id="rId9" Type="http://schemas.openxmlformats.org/officeDocument/2006/relationships/image" Target="../media/image1.emf"/></Relationships>
</file>

<file path=ppt/slideLayouts/_rels/slideLayout84.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tags" Target="../tags/tag247.xml"/><Relationship Id="rId7" Type="http://schemas.openxmlformats.org/officeDocument/2006/relationships/slideMaster" Target="../slideMasters/slideMaster4.xml"/><Relationship Id="rId2" Type="http://schemas.openxmlformats.org/officeDocument/2006/relationships/tags" Target="../tags/tag246.xml"/><Relationship Id="rId1" Type="http://schemas.openxmlformats.org/officeDocument/2006/relationships/vmlDrawing" Target="../drawings/vmlDrawing31.vml"/><Relationship Id="rId6" Type="http://schemas.openxmlformats.org/officeDocument/2006/relationships/tags" Target="../tags/tag250.xml"/><Relationship Id="rId11" Type="http://schemas.openxmlformats.org/officeDocument/2006/relationships/image" Target="../media/image10.png"/><Relationship Id="rId5" Type="http://schemas.openxmlformats.org/officeDocument/2006/relationships/tags" Target="../tags/tag249.xml"/><Relationship Id="rId10" Type="http://schemas.openxmlformats.org/officeDocument/2006/relationships/image" Target="../media/image2.jpeg"/><Relationship Id="rId4" Type="http://schemas.openxmlformats.org/officeDocument/2006/relationships/tags" Target="../tags/tag248.xml"/><Relationship Id="rId9" Type="http://schemas.openxmlformats.org/officeDocument/2006/relationships/image" Target="../media/image1.emf"/></Relationships>
</file>

<file path=ppt/slideLayouts/_rels/slideLayout85.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tags" Target="../tags/tag252.xml"/><Relationship Id="rId7" Type="http://schemas.openxmlformats.org/officeDocument/2006/relationships/slideMaster" Target="../slideMasters/slideMaster4.xml"/><Relationship Id="rId2" Type="http://schemas.openxmlformats.org/officeDocument/2006/relationships/tags" Target="../tags/tag251.xml"/><Relationship Id="rId1" Type="http://schemas.openxmlformats.org/officeDocument/2006/relationships/vmlDrawing" Target="../drawings/vmlDrawing32.vml"/><Relationship Id="rId6" Type="http://schemas.openxmlformats.org/officeDocument/2006/relationships/tags" Target="../tags/tag255.xml"/><Relationship Id="rId11" Type="http://schemas.openxmlformats.org/officeDocument/2006/relationships/image" Target="../media/image10.png"/><Relationship Id="rId5" Type="http://schemas.openxmlformats.org/officeDocument/2006/relationships/tags" Target="../tags/tag254.xml"/><Relationship Id="rId10" Type="http://schemas.openxmlformats.org/officeDocument/2006/relationships/image" Target="../media/image2.jpeg"/><Relationship Id="rId4" Type="http://schemas.openxmlformats.org/officeDocument/2006/relationships/tags" Target="../tags/tag253.xml"/><Relationship Id="rId9" Type="http://schemas.openxmlformats.org/officeDocument/2006/relationships/image" Target="../media/image1.emf"/></Relationships>
</file>

<file path=ppt/slideLayouts/_rels/slideLayout86.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tags" Target="../tags/tag257.xml"/><Relationship Id="rId7" Type="http://schemas.openxmlformats.org/officeDocument/2006/relationships/slideMaster" Target="../slideMasters/slideMaster4.xml"/><Relationship Id="rId2" Type="http://schemas.openxmlformats.org/officeDocument/2006/relationships/tags" Target="../tags/tag256.xml"/><Relationship Id="rId1" Type="http://schemas.openxmlformats.org/officeDocument/2006/relationships/vmlDrawing" Target="../drawings/vmlDrawing33.vml"/><Relationship Id="rId6" Type="http://schemas.openxmlformats.org/officeDocument/2006/relationships/tags" Target="../tags/tag260.xml"/><Relationship Id="rId11" Type="http://schemas.openxmlformats.org/officeDocument/2006/relationships/image" Target="../media/image10.png"/><Relationship Id="rId5" Type="http://schemas.openxmlformats.org/officeDocument/2006/relationships/tags" Target="../tags/tag259.xml"/><Relationship Id="rId10" Type="http://schemas.openxmlformats.org/officeDocument/2006/relationships/image" Target="../media/image2.jpeg"/><Relationship Id="rId4" Type="http://schemas.openxmlformats.org/officeDocument/2006/relationships/tags" Target="../tags/tag258.xml"/><Relationship Id="rId9" Type="http://schemas.openxmlformats.org/officeDocument/2006/relationships/image" Target="../media/image1.emf"/></Relationships>
</file>

<file path=ppt/slideLayouts/_rels/slideLayout87.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tags" Target="../tags/tag262.xml"/><Relationship Id="rId7" Type="http://schemas.openxmlformats.org/officeDocument/2006/relationships/slideMaster" Target="../slideMasters/slideMaster4.xml"/><Relationship Id="rId2" Type="http://schemas.openxmlformats.org/officeDocument/2006/relationships/tags" Target="../tags/tag261.xml"/><Relationship Id="rId1" Type="http://schemas.openxmlformats.org/officeDocument/2006/relationships/vmlDrawing" Target="../drawings/vmlDrawing34.vml"/><Relationship Id="rId6" Type="http://schemas.openxmlformats.org/officeDocument/2006/relationships/tags" Target="../tags/tag265.xml"/><Relationship Id="rId11" Type="http://schemas.openxmlformats.org/officeDocument/2006/relationships/image" Target="../media/image10.png"/><Relationship Id="rId5" Type="http://schemas.openxmlformats.org/officeDocument/2006/relationships/tags" Target="../tags/tag264.xml"/><Relationship Id="rId10" Type="http://schemas.openxmlformats.org/officeDocument/2006/relationships/image" Target="../media/image2.jpeg"/><Relationship Id="rId4" Type="http://schemas.openxmlformats.org/officeDocument/2006/relationships/tags" Target="../tags/tag263.xml"/><Relationship Id="rId9" Type="http://schemas.openxmlformats.org/officeDocument/2006/relationships/image" Target="../media/image1.emf"/></Relationships>
</file>

<file path=ppt/slideLayouts/_rels/slideLayout88.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tags" Target="../tags/tag267.xml"/><Relationship Id="rId7" Type="http://schemas.openxmlformats.org/officeDocument/2006/relationships/slideMaster" Target="../slideMasters/slideMaster4.xml"/><Relationship Id="rId2" Type="http://schemas.openxmlformats.org/officeDocument/2006/relationships/tags" Target="../tags/tag266.xml"/><Relationship Id="rId1" Type="http://schemas.openxmlformats.org/officeDocument/2006/relationships/vmlDrawing" Target="../drawings/vmlDrawing35.vml"/><Relationship Id="rId6" Type="http://schemas.openxmlformats.org/officeDocument/2006/relationships/tags" Target="../tags/tag270.xml"/><Relationship Id="rId11" Type="http://schemas.openxmlformats.org/officeDocument/2006/relationships/image" Target="../media/image10.png"/><Relationship Id="rId5" Type="http://schemas.openxmlformats.org/officeDocument/2006/relationships/tags" Target="../tags/tag269.xml"/><Relationship Id="rId10" Type="http://schemas.openxmlformats.org/officeDocument/2006/relationships/image" Target="../media/image2.jpeg"/><Relationship Id="rId4" Type="http://schemas.openxmlformats.org/officeDocument/2006/relationships/tags" Target="../tags/tag268.xml"/><Relationship Id="rId9" Type="http://schemas.openxmlformats.org/officeDocument/2006/relationships/image" Target="../media/image1.emf"/></Relationships>
</file>

<file path=ppt/slideLayouts/_rels/slideLayout89.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tags" Target="../tags/tag272.xml"/><Relationship Id="rId7" Type="http://schemas.openxmlformats.org/officeDocument/2006/relationships/slideMaster" Target="../slideMasters/slideMaster4.xml"/><Relationship Id="rId2" Type="http://schemas.openxmlformats.org/officeDocument/2006/relationships/tags" Target="../tags/tag271.xml"/><Relationship Id="rId1" Type="http://schemas.openxmlformats.org/officeDocument/2006/relationships/vmlDrawing" Target="../drawings/vmlDrawing36.vml"/><Relationship Id="rId6" Type="http://schemas.openxmlformats.org/officeDocument/2006/relationships/tags" Target="../tags/tag275.xml"/><Relationship Id="rId11" Type="http://schemas.openxmlformats.org/officeDocument/2006/relationships/image" Target="../media/image10.png"/><Relationship Id="rId5" Type="http://schemas.openxmlformats.org/officeDocument/2006/relationships/tags" Target="../tags/tag274.xml"/><Relationship Id="rId10" Type="http://schemas.openxmlformats.org/officeDocument/2006/relationships/image" Target="../media/image2.jpeg"/><Relationship Id="rId4" Type="http://schemas.openxmlformats.org/officeDocument/2006/relationships/tags" Target="../tags/tag273.xml"/><Relationship Id="rId9"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90.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tags" Target="../tags/tag277.xml"/><Relationship Id="rId7" Type="http://schemas.openxmlformats.org/officeDocument/2006/relationships/slideMaster" Target="../slideMasters/slideMaster4.xml"/><Relationship Id="rId2" Type="http://schemas.openxmlformats.org/officeDocument/2006/relationships/tags" Target="../tags/tag276.xml"/><Relationship Id="rId1" Type="http://schemas.openxmlformats.org/officeDocument/2006/relationships/vmlDrawing" Target="../drawings/vmlDrawing37.vml"/><Relationship Id="rId6" Type="http://schemas.openxmlformats.org/officeDocument/2006/relationships/tags" Target="../tags/tag280.xml"/><Relationship Id="rId11" Type="http://schemas.openxmlformats.org/officeDocument/2006/relationships/image" Target="../media/image10.png"/><Relationship Id="rId5" Type="http://schemas.openxmlformats.org/officeDocument/2006/relationships/tags" Target="../tags/tag279.xml"/><Relationship Id="rId10" Type="http://schemas.openxmlformats.org/officeDocument/2006/relationships/image" Target="../media/image2.jpeg"/><Relationship Id="rId4" Type="http://schemas.openxmlformats.org/officeDocument/2006/relationships/tags" Target="../tags/tag278.xml"/><Relationship Id="rId9" Type="http://schemas.openxmlformats.org/officeDocument/2006/relationships/image" Target="../media/image1.emf"/></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tags" Target="../tags/tag282.xml"/><Relationship Id="rId7" Type="http://schemas.openxmlformats.org/officeDocument/2006/relationships/slideMaster" Target="../slideMasters/slideMaster4.xml"/><Relationship Id="rId2" Type="http://schemas.openxmlformats.org/officeDocument/2006/relationships/tags" Target="../tags/tag281.xml"/><Relationship Id="rId1" Type="http://schemas.openxmlformats.org/officeDocument/2006/relationships/vmlDrawing" Target="../drawings/vmlDrawing38.vml"/><Relationship Id="rId6" Type="http://schemas.openxmlformats.org/officeDocument/2006/relationships/tags" Target="../tags/tag285.xml"/><Relationship Id="rId11" Type="http://schemas.openxmlformats.org/officeDocument/2006/relationships/image" Target="../media/image10.png"/><Relationship Id="rId5" Type="http://schemas.openxmlformats.org/officeDocument/2006/relationships/tags" Target="../tags/tag284.xml"/><Relationship Id="rId10" Type="http://schemas.openxmlformats.org/officeDocument/2006/relationships/image" Target="../media/image2.jpeg"/><Relationship Id="rId4" Type="http://schemas.openxmlformats.org/officeDocument/2006/relationships/tags" Target="../tags/tag283.xml"/><Relationship Id="rId9" Type="http://schemas.openxmlformats.org/officeDocument/2006/relationships/image" Target="../media/image1.emf"/></Relationships>
</file>

<file path=ppt/slideLayouts/_rels/slideLayout93.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tags" Target="../tags/tag287.xml"/><Relationship Id="rId7" Type="http://schemas.openxmlformats.org/officeDocument/2006/relationships/slideMaster" Target="../slideMasters/slideMaster4.xml"/><Relationship Id="rId2" Type="http://schemas.openxmlformats.org/officeDocument/2006/relationships/tags" Target="../tags/tag286.xml"/><Relationship Id="rId1" Type="http://schemas.openxmlformats.org/officeDocument/2006/relationships/vmlDrawing" Target="../drawings/vmlDrawing39.vml"/><Relationship Id="rId6" Type="http://schemas.openxmlformats.org/officeDocument/2006/relationships/tags" Target="../tags/tag290.xml"/><Relationship Id="rId11" Type="http://schemas.openxmlformats.org/officeDocument/2006/relationships/image" Target="../media/image10.png"/><Relationship Id="rId5" Type="http://schemas.openxmlformats.org/officeDocument/2006/relationships/tags" Target="../tags/tag289.xml"/><Relationship Id="rId10" Type="http://schemas.openxmlformats.org/officeDocument/2006/relationships/image" Target="../media/image2.jpeg"/><Relationship Id="rId4" Type="http://schemas.openxmlformats.org/officeDocument/2006/relationships/tags" Target="../tags/tag288.xml"/><Relationship Id="rId9" Type="http://schemas.openxmlformats.org/officeDocument/2006/relationships/image" Target="../media/image1.emf"/></Relationships>
</file>

<file path=ppt/slideLayouts/_rels/slideLayout94.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tags" Target="../tags/tag292.xml"/><Relationship Id="rId7" Type="http://schemas.openxmlformats.org/officeDocument/2006/relationships/slideMaster" Target="../slideMasters/slideMaster4.xml"/><Relationship Id="rId2" Type="http://schemas.openxmlformats.org/officeDocument/2006/relationships/tags" Target="../tags/tag291.xml"/><Relationship Id="rId1" Type="http://schemas.openxmlformats.org/officeDocument/2006/relationships/vmlDrawing" Target="../drawings/vmlDrawing40.vml"/><Relationship Id="rId6" Type="http://schemas.openxmlformats.org/officeDocument/2006/relationships/tags" Target="../tags/tag295.xml"/><Relationship Id="rId11" Type="http://schemas.openxmlformats.org/officeDocument/2006/relationships/image" Target="../media/image10.png"/><Relationship Id="rId5" Type="http://schemas.openxmlformats.org/officeDocument/2006/relationships/tags" Target="../tags/tag294.xml"/><Relationship Id="rId10" Type="http://schemas.openxmlformats.org/officeDocument/2006/relationships/image" Target="../media/image2.jpeg"/><Relationship Id="rId4" Type="http://schemas.openxmlformats.org/officeDocument/2006/relationships/tags" Target="../tags/tag293.xml"/><Relationship Id="rId9" Type="http://schemas.openxmlformats.org/officeDocument/2006/relationships/image" Target="../media/image1.emf"/></Relationships>
</file>

<file path=ppt/slideLayouts/_rels/slideLayout95.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tags" Target="../tags/tag297.xml"/><Relationship Id="rId7" Type="http://schemas.openxmlformats.org/officeDocument/2006/relationships/slideMaster" Target="../slideMasters/slideMaster4.xml"/><Relationship Id="rId2" Type="http://schemas.openxmlformats.org/officeDocument/2006/relationships/tags" Target="../tags/tag296.xml"/><Relationship Id="rId1" Type="http://schemas.openxmlformats.org/officeDocument/2006/relationships/vmlDrawing" Target="../drawings/vmlDrawing41.vml"/><Relationship Id="rId6" Type="http://schemas.openxmlformats.org/officeDocument/2006/relationships/tags" Target="../tags/tag300.xml"/><Relationship Id="rId11" Type="http://schemas.openxmlformats.org/officeDocument/2006/relationships/image" Target="../media/image10.png"/><Relationship Id="rId5" Type="http://schemas.openxmlformats.org/officeDocument/2006/relationships/tags" Target="../tags/tag299.xml"/><Relationship Id="rId10" Type="http://schemas.openxmlformats.org/officeDocument/2006/relationships/image" Target="../media/image2.jpeg"/><Relationship Id="rId4" Type="http://schemas.openxmlformats.org/officeDocument/2006/relationships/tags" Target="../tags/tag298.xml"/><Relationship Id="rId9" Type="http://schemas.openxmlformats.org/officeDocument/2006/relationships/image" Target="../media/image1.emf"/></Relationships>
</file>

<file path=ppt/slideLayouts/_rels/slideLayout96.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tags" Target="../tags/tag302.xml"/><Relationship Id="rId7" Type="http://schemas.openxmlformats.org/officeDocument/2006/relationships/slideMaster" Target="../slideMasters/slideMaster4.xml"/><Relationship Id="rId2" Type="http://schemas.openxmlformats.org/officeDocument/2006/relationships/tags" Target="../tags/tag301.xml"/><Relationship Id="rId1" Type="http://schemas.openxmlformats.org/officeDocument/2006/relationships/vmlDrawing" Target="../drawings/vmlDrawing42.vml"/><Relationship Id="rId6" Type="http://schemas.openxmlformats.org/officeDocument/2006/relationships/tags" Target="../tags/tag305.xml"/><Relationship Id="rId11" Type="http://schemas.openxmlformats.org/officeDocument/2006/relationships/image" Target="../media/image10.png"/><Relationship Id="rId5" Type="http://schemas.openxmlformats.org/officeDocument/2006/relationships/tags" Target="../tags/tag304.xml"/><Relationship Id="rId10" Type="http://schemas.openxmlformats.org/officeDocument/2006/relationships/image" Target="../media/image2.jpeg"/><Relationship Id="rId4" Type="http://schemas.openxmlformats.org/officeDocument/2006/relationships/tags" Target="../tags/tag303.xml"/><Relationship Id="rId9" Type="http://schemas.openxmlformats.org/officeDocument/2006/relationships/image" Target="../media/image1.emf"/></Relationships>
</file>

<file path=ppt/slideLayouts/_rels/slideLayout97.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tags" Target="../tags/tag307.xml"/><Relationship Id="rId7" Type="http://schemas.openxmlformats.org/officeDocument/2006/relationships/slideMaster" Target="../slideMasters/slideMaster4.xml"/><Relationship Id="rId2" Type="http://schemas.openxmlformats.org/officeDocument/2006/relationships/tags" Target="../tags/tag306.xml"/><Relationship Id="rId1" Type="http://schemas.openxmlformats.org/officeDocument/2006/relationships/vmlDrawing" Target="../drawings/vmlDrawing43.vml"/><Relationship Id="rId6" Type="http://schemas.openxmlformats.org/officeDocument/2006/relationships/tags" Target="../tags/tag310.xml"/><Relationship Id="rId11" Type="http://schemas.openxmlformats.org/officeDocument/2006/relationships/image" Target="../media/image10.png"/><Relationship Id="rId5" Type="http://schemas.openxmlformats.org/officeDocument/2006/relationships/tags" Target="../tags/tag309.xml"/><Relationship Id="rId10" Type="http://schemas.openxmlformats.org/officeDocument/2006/relationships/image" Target="../media/image2.jpeg"/><Relationship Id="rId4" Type="http://schemas.openxmlformats.org/officeDocument/2006/relationships/tags" Target="../tags/tag308.xml"/><Relationship Id="rId9" Type="http://schemas.openxmlformats.org/officeDocument/2006/relationships/image" Target="../media/image1.emf"/></Relationships>
</file>

<file path=ppt/slideLayouts/_rels/slideLayout98.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tags" Target="../tags/tag312.xml"/><Relationship Id="rId7" Type="http://schemas.openxmlformats.org/officeDocument/2006/relationships/slideMaster" Target="../slideMasters/slideMaster4.xml"/><Relationship Id="rId2" Type="http://schemas.openxmlformats.org/officeDocument/2006/relationships/tags" Target="../tags/tag311.xml"/><Relationship Id="rId1" Type="http://schemas.openxmlformats.org/officeDocument/2006/relationships/vmlDrawing" Target="../drawings/vmlDrawing44.vml"/><Relationship Id="rId6" Type="http://schemas.openxmlformats.org/officeDocument/2006/relationships/tags" Target="../tags/tag315.xml"/><Relationship Id="rId11" Type="http://schemas.openxmlformats.org/officeDocument/2006/relationships/image" Target="../media/image10.png"/><Relationship Id="rId5" Type="http://schemas.openxmlformats.org/officeDocument/2006/relationships/tags" Target="../tags/tag314.xml"/><Relationship Id="rId10" Type="http://schemas.openxmlformats.org/officeDocument/2006/relationships/image" Target="../media/image2.jpeg"/><Relationship Id="rId4" Type="http://schemas.openxmlformats.org/officeDocument/2006/relationships/tags" Target="../tags/tag313.xml"/><Relationship Id="rId9" Type="http://schemas.openxmlformats.org/officeDocument/2006/relationships/image" Target="../media/image1.emf"/></Relationships>
</file>

<file path=ppt/slideLayouts/_rels/slideLayout99.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tags" Target="../tags/tag317.xml"/><Relationship Id="rId7" Type="http://schemas.openxmlformats.org/officeDocument/2006/relationships/slideMaster" Target="../slideMasters/slideMaster4.xml"/><Relationship Id="rId2" Type="http://schemas.openxmlformats.org/officeDocument/2006/relationships/tags" Target="../tags/tag316.xml"/><Relationship Id="rId1" Type="http://schemas.openxmlformats.org/officeDocument/2006/relationships/vmlDrawing" Target="../drawings/vmlDrawing45.vml"/><Relationship Id="rId6" Type="http://schemas.openxmlformats.org/officeDocument/2006/relationships/tags" Target="../tags/tag320.xml"/><Relationship Id="rId11" Type="http://schemas.openxmlformats.org/officeDocument/2006/relationships/image" Target="../media/image10.png"/><Relationship Id="rId5" Type="http://schemas.openxmlformats.org/officeDocument/2006/relationships/tags" Target="../tags/tag319.xml"/><Relationship Id="rId10" Type="http://schemas.openxmlformats.org/officeDocument/2006/relationships/image" Target="../media/image2.jpeg"/><Relationship Id="rId4" Type="http://schemas.openxmlformats.org/officeDocument/2006/relationships/tags" Target="../tags/tag318.xml"/><Relationship Id="rId9"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xmlns="" id="{BABFEE33-42A4-438E-A968-71C9C11E10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86038"/>
            <a:ext cx="9144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Conny\Desktop\WCG\WCG - Logo\PNG\Logos blue\Community Safety\WCG - Logo - Community Safety - Tagline - Transparent.png">
            <a:extLst>
              <a:ext uri="{FF2B5EF4-FFF2-40B4-BE49-F238E27FC236}">
                <a16:creationId xmlns:a16="http://schemas.microsoft.com/office/drawing/2014/main" xmlns="" id="{30177A91-9EEC-42A4-B220-FC8FB00D25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382588"/>
            <a:ext cx="5400675" cy="157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67544" y="3429001"/>
            <a:ext cx="8208912" cy="1008113"/>
          </a:xfrm>
          <a:noFill/>
          <a:extLst/>
        </p:spPr>
        <p:txBody>
          <a:bodyPr tIns="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tIns="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7" name="Text Placeholder 16"/>
          <p:cNvSpPr>
            <a:spLocks noGrp="1"/>
          </p:cNvSpPr>
          <p:nvPr>
            <p:ph type="body" sz="quarter" idx="10"/>
          </p:nvPr>
        </p:nvSpPr>
        <p:spPr>
          <a:xfrm>
            <a:off x="3635548" y="5398057"/>
            <a:ext cx="1584176" cy="365125"/>
          </a:xfrm>
        </p:spPr>
        <p:txBody>
          <a:bodyPr>
            <a:normAutofit/>
          </a:bodyPr>
          <a:lstStyle>
            <a:lvl1pPr algn="r">
              <a:defRPr sz="1100" b="0">
                <a:solidFill>
                  <a:schemeClr val="bg1"/>
                </a:solidFill>
              </a:defRPr>
            </a:lvl1pPr>
          </a:lstStyle>
          <a:p>
            <a:pPr lvl="0"/>
            <a:r>
              <a:rPr lang="en-US" dirty="0"/>
              <a:t>Click to edit Master text styles</a:t>
            </a:r>
          </a:p>
        </p:txBody>
      </p:sp>
      <p:sp>
        <p:nvSpPr>
          <p:cNvPr id="18" name="Text Placeholder 16"/>
          <p:cNvSpPr>
            <a:spLocks noGrp="1"/>
          </p:cNvSpPr>
          <p:nvPr>
            <p:ph type="body" sz="quarter" idx="11"/>
          </p:nvPr>
        </p:nvSpPr>
        <p:spPr>
          <a:xfrm>
            <a:off x="5220072" y="5398057"/>
            <a:ext cx="1944216" cy="365125"/>
          </a:xfrm>
        </p:spPr>
        <p:txBody>
          <a:bodyPr>
            <a:normAutofit/>
          </a:bodyPr>
          <a:lstStyle>
            <a:lvl1pPr algn="r">
              <a:defRPr sz="1100" b="0" baseline="0">
                <a:solidFill>
                  <a:schemeClr val="bg1"/>
                </a:solidFill>
              </a:defRPr>
            </a:lvl1pPr>
          </a:lstStyle>
          <a:p>
            <a:pPr lvl="0"/>
            <a:r>
              <a:rPr lang="en-US" dirty="0"/>
              <a:t>Click to edit Master text styles</a:t>
            </a:r>
          </a:p>
        </p:txBody>
      </p:sp>
      <p:sp>
        <p:nvSpPr>
          <p:cNvPr id="8" name="Date Placeholder 11">
            <a:extLst>
              <a:ext uri="{FF2B5EF4-FFF2-40B4-BE49-F238E27FC236}">
                <a16:creationId xmlns:a16="http://schemas.microsoft.com/office/drawing/2014/main" xmlns="" id="{2F6CF5AD-85CA-42BD-9E1C-C41DFF3C58E3}"/>
              </a:ext>
            </a:extLst>
          </p:cNvPr>
          <p:cNvSpPr>
            <a:spLocks noGrp="1"/>
          </p:cNvSpPr>
          <p:nvPr>
            <p:ph type="dt" sz="half" idx="12"/>
          </p:nvPr>
        </p:nvSpPr>
        <p:spPr>
          <a:xfrm>
            <a:off x="7164388" y="5397500"/>
            <a:ext cx="1511300" cy="365125"/>
          </a:xfrm>
          <a:prstGeom prst="rect">
            <a:avLst/>
          </a:prstGeom>
        </p:spPr>
        <p:txBody>
          <a:bodyPr vert="horz" lIns="91440" tIns="45720" rIns="91440" bIns="45720" rtlCol="0" anchor="ctr"/>
          <a:lstStyle>
            <a:lvl1pPr algn="r" eaLnBrk="1" fontAlgn="auto" hangingPunct="1">
              <a:spcBef>
                <a:spcPts val="0"/>
              </a:spcBef>
              <a:spcAft>
                <a:spcPts val="0"/>
              </a:spcAft>
              <a:defRPr sz="1100">
                <a:solidFill>
                  <a:schemeClr val="bg1"/>
                </a:solidFill>
                <a:latin typeface="+mn-lt"/>
                <a:cs typeface="+mn-cs"/>
              </a:defRPr>
            </a:lvl1pPr>
          </a:lstStyle>
          <a:p>
            <a:pPr>
              <a:defRPr/>
            </a:pPr>
            <a:endParaRPr lang="en-GB"/>
          </a:p>
        </p:txBody>
      </p:sp>
    </p:spTree>
    <p:extLst>
      <p:ext uri="{BB962C8B-B14F-4D97-AF65-F5344CB8AC3E}">
        <p14:creationId xmlns:p14="http://schemas.microsoft.com/office/powerpoint/2010/main" val="187979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8"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4" name="Slide Number Placeholder 5">
            <a:extLst>
              <a:ext uri="{FF2B5EF4-FFF2-40B4-BE49-F238E27FC236}">
                <a16:creationId xmlns:a16="http://schemas.microsoft.com/office/drawing/2014/main" xmlns="" id="{A987945C-3113-47AE-BE0B-056AF9D790A5}"/>
              </a:ext>
            </a:extLst>
          </p:cNvPr>
          <p:cNvSpPr>
            <a:spLocks noGrp="1"/>
          </p:cNvSpPr>
          <p:nvPr>
            <p:ph type="sldNum" sz="quarter" idx="11"/>
            <p:custDataLst>
              <p:tags r:id="rId1"/>
            </p:custDataLst>
          </p:nvPr>
        </p:nvSpPr>
        <p:spPr/>
        <p:txBody>
          <a:bodyPr/>
          <a:lstStyle>
            <a:lvl1pPr>
              <a:defRPr/>
            </a:lvl1pPr>
          </a:lstStyle>
          <a:p>
            <a:pPr>
              <a:defRPr/>
            </a:pPr>
            <a:fld id="{46EAF57F-F569-4477-94C1-F02186C2C11D}"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7CA1F123-B061-4937-8019-BF504C164AD3}"/>
              </a:ext>
            </a:extLst>
          </p:cNvPr>
          <p:cNvSpPr>
            <a:spLocks noGrp="1"/>
          </p:cNvSpPr>
          <p:nvPr>
            <p:ph type="ftr" sz="quarter" idx="12"/>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165724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C9619B5E-6FD1-48BB-BB51-7251CF1EDB6F}"/>
              </a:ext>
            </a:extLst>
          </p:cNvPr>
          <p:cNvGrpSpPr/>
          <p:nvPr userDrawn="1"/>
        </p:nvGrpSpPr>
        <p:grpSpPr>
          <a:xfrm>
            <a:off x="2185076" y="1790073"/>
            <a:ext cx="4752528" cy="2880320"/>
            <a:chOff x="3635896" y="3356992"/>
            <a:chExt cx="4752528" cy="2880320"/>
          </a:xfrm>
          <a:effectLst>
            <a:outerShdw blurRad="50800" dist="38100" dir="2700000" algn="tl" rotWithShape="0">
              <a:prstClr val="black">
                <a:alpha val="40000"/>
              </a:prstClr>
            </a:outerShdw>
          </a:effectLst>
        </p:grpSpPr>
        <p:sp>
          <p:nvSpPr>
            <p:cNvPr id="9" name="Rectangle 8">
              <a:extLst>
                <a:ext uri="{FF2B5EF4-FFF2-40B4-BE49-F238E27FC236}">
                  <a16:creationId xmlns:a16="http://schemas.microsoft.com/office/drawing/2014/main" xmlns="" id="{F84E8D0E-9A39-4E41-A74B-2AC20D700CB1}"/>
                </a:ext>
              </a:extLst>
            </p:cNvPr>
            <p:cNvSpPr/>
            <p:nvPr/>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pic>
          <p:nvPicPr>
            <p:cNvPr id="10" name="Picture 9">
              <a:extLst>
                <a:ext uri="{FF2B5EF4-FFF2-40B4-BE49-F238E27FC236}">
                  <a16:creationId xmlns:a16="http://schemas.microsoft.com/office/drawing/2014/main" xmlns="" id="{3D1C6910-099E-43BA-89CD-C4F459B8F1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125978" y="4761028"/>
              <a:ext cx="4262446" cy="334548"/>
            </a:xfrm>
            <a:prstGeom prst="rect">
              <a:avLst/>
            </a:prstGeom>
          </p:spPr>
        </p:pic>
      </p:grpSp>
      <p:sp>
        <p:nvSpPr>
          <p:cNvPr id="11" name="Rectangle 14">
            <a:extLst>
              <a:ext uri="{FF2B5EF4-FFF2-40B4-BE49-F238E27FC236}">
                <a16:creationId xmlns:a16="http://schemas.microsoft.com/office/drawing/2014/main" xmlns="" id="{C60B43D2-DB5E-46E9-BEDF-6FB7F7F52BD7}"/>
              </a:ext>
            </a:extLst>
          </p:cNvPr>
          <p:cNvSpPr>
            <a:spLocks noChangeArrowheads="1"/>
          </p:cNvSpPr>
          <p:nvPr userDrawn="1"/>
        </p:nvSpPr>
        <p:spPr bwMode="auto">
          <a:xfrm>
            <a:off x="2835275" y="3497263"/>
            <a:ext cx="4016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Tel:</a:t>
            </a:r>
          </a:p>
        </p:txBody>
      </p:sp>
      <p:sp>
        <p:nvSpPr>
          <p:cNvPr id="15" name="Rectangle 15">
            <a:extLst>
              <a:ext uri="{FF2B5EF4-FFF2-40B4-BE49-F238E27FC236}">
                <a16:creationId xmlns:a16="http://schemas.microsoft.com/office/drawing/2014/main" xmlns="" id="{4CCC6156-5B51-4F70-B611-2AF2FE9CEEA4}"/>
              </a:ext>
            </a:extLst>
          </p:cNvPr>
          <p:cNvSpPr>
            <a:spLocks noChangeArrowheads="1"/>
          </p:cNvSpPr>
          <p:nvPr userDrawn="1"/>
        </p:nvSpPr>
        <p:spPr bwMode="auto">
          <a:xfrm>
            <a:off x="4779963" y="3497263"/>
            <a:ext cx="4032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Fax:</a:t>
            </a:r>
          </a:p>
        </p:txBody>
      </p:sp>
      <p:sp>
        <p:nvSpPr>
          <p:cNvPr id="17" name="Rectangle 16">
            <a:extLst>
              <a:ext uri="{FF2B5EF4-FFF2-40B4-BE49-F238E27FC236}">
                <a16:creationId xmlns:a16="http://schemas.microsoft.com/office/drawing/2014/main" xmlns="" id="{335E6921-82D9-4603-86EC-1DB28194F420}"/>
              </a:ext>
            </a:extLst>
          </p:cNvPr>
          <p:cNvSpPr>
            <a:spLocks noChangeArrowheads="1"/>
          </p:cNvSpPr>
          <p:nvPr userDrawn="1"/>
        </p:nvSpPr>
        <p:spPr bwMode="auto">
          <a:xfrm>
            <a:off x="2835275" y="4043363"/>
            <a:ext cx="3733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www.westerncape.gov.za</a:t>
            </a:r>
          </a:p>
        </p:txBody>
      </p:sp>
      <p:pic>
        <p:nvPicPr>
          <p:cNvPr id="19" name="Picture 3">
            <a:extLst>
              <a:ext uri="{FF2B5EF4-FFF2-40B4-BE49-F238E27FC236}">
                <a16:creationId xmlns:a16="http://schemas.microsoft.com/office/drawing/2014/main" xmlns="" id="{7CAE5FB9-EFAF-4116-95EA-C46912C904B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135188" y="1735138"/>
            <a:ext cx="2843212"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ectangle 18">
            <a:extLst>
              <a:ext uri="{FF2B5EF4-FFF2-40B4-BE49-F238E27FC236}">
                <a16:creationId xmlns:a16="http://schemas.microsoft.com/office/drawing/2014/main" xmlns="" id="{5430A083-A6E3-4809-AD8A-2FE227195CD5}"/>
              </a:ext>
            </a:extLst>
          </p:cNvPr>
          <p:cNvSpPr>
            <a:spLocks noChangeArrowheads="1"/>
          </p:cNvSpPr>
          <p:nvPr userDrawn="1"/>
        </p:nvSpPr>
        <p:spPr bwMode="auto">
          <a:xfrm>
            <a:off x="295275" y="565150"/>
            <a:ext cx="2405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3200">
                <a:solidFill>
                  <a:srgbClr val="FFFFFF"/>
                </a:solidFill>
                <a:latin typeface="Century Gothic" pitchFamily="34" charset="0"/>
              </a:rPr>
              <a:t>Contact Us</a:t>
            </a:r>
            <a:endParaRPr lang="en-GB" altLang="en-US" sz="2400">
              <a:solidFill>
                <a:srgbClr val="FFFFFF"/>
              </a:solidFill>
              <a:latin typeface="Century Gothic" pitchFamily="34" charset="0"/>
            </a:endParaRPr>
          </a:p>
        </p:txBody>
      </p:sp>
      <p:sp>
        <p:nvSpPr>
          <p:cNvPr id="12" name="Text Placeholder 5"/>
          <p:cNvSpPr>
            <a:spLocks noGrp="1"/>
          </p:cNvSpPr>
          <p:nvPr>
            <p:ph type="body" sz="quarter" idx="10"/>
          </p:nvPr>
        </p:nvSpPr>
        <p:spPr>
          <a:xfrm>
            <a:off x="2835003" y="2696461"/>
            <a:ext cx="3897243" cy="266322"/>
          </a:xfrm>
        </p:spPr>
        <p:txBody>
          <a:bodyPr lIns="36000" rIns="36000" anchor="ctr">
            <a:noAutofit/>
          </a:bodyPr>
          <a:lstStyle>
            <a:lvl1pPr>
              <a:defRPr sz="1400">
                <a:solidFill>
                  <a:schemeClr val="tx2"/>
                </a:solidFill>
              </a:defRPr>
            </a:lvl1pPr>
          </a:lstStyle>
          <a:p>
            <a:pPr lvl="0"/>
            <a:r>
              <a:rPr lang="en-US"/>
              <a:t>Click to edit Master text styles</a:t>
            </a:r>
          </a:p>
        </p:txBody>
      </p:sp>
      <p:sp>
        <p:nvSpPr>
          <p:cNvPr id="13" name="Text Placeholder 5"/>
          <p:cNvSpPr>
            <a:spLocks noGrp="1"/>
          </p:cNvSpPr>
          <p:nvPr>
            <p:ph type="body" sz="quarter" idx="11"/>
          </p:nvPr>
        </p:nvSpPr>
        <p:spPr>
          <a:xfrm>
            <a:off x="2835003" y="2963910"/>
            <a:ext cx="3897243"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14" name="Text Placeholder 5"/>
          <p:cNvSpPr>
            <a:spLocks noGrp="1"/>
          </p:cNvSpPr>
          <p:nvPr>
            <p:ph type="body" sz="quarter" idx="12"/>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16" name="Text Placeholder 5"/>
          <p:cNvSpPr>
            <a:spLocks noGrp="1"/>
          </p:cNvSpPr>
          <p:nvPr>
            <p:ph type="body" sz="quarter" idx="13"/>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18" name="Text Placeholder 5"/>
          <p:cNvSpPr>
            <a:spLocks noGrp="1"/>
          </p:cNvSpPr>
          <p:nvPr>
            <p:ph type="body" sz="quarter" idx="14"/>
          </p:nvPr>
        </p:nvSpPr>
        <p:spPr>
          <a:xfrm>
            <a:off x="2835003" y="3768568"/>
            <a:ext cx="3734059"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24" name="Text Placeholder 5"/>
          <p:cNvSpPr>
            <a:spLocks noGrp="1"/>
          </p:cNvSpPr>
          <p:nvPr>
            <p:ph type="body" sz="quarter" idx="15"/>
          </p:nvPr>
        </p:nvSpPr>
        <p:spPr>
          <a:xfrm>
            <a:off x="2834996" y="4333520"/>
            <a:ext cx="3349331" cy="266322"/>
          </a:xfrm>
        </p:spPr>
        <p:txBody>
          <a:bodyPr lIns="36000" rIns="36000" anchor="ctr">
            <a:noAutofit/>
          </a:bodyPr>
          <a:lstStyle>
            <a:lvl1pPr>
              <a:defRPr sz="1100" b="0" baseline="0">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389657482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31657-17EF-4FAB-A086-7FA1BB5AD2AA}"/>
              </a:ext>
            </a:extLst>
          </p:cNvPr>
          <p:cNvSpPr txBox="1">
            <a:spLocks/>
          </p:cNvSpPr>
          <p:nvPr userDrawn="1"/>
        </p:nvSpPr>
        <p:spPr>
          <a:xfrm>
            <a:off x="1763713" y="3860800"/>
            <a:ext cx="7200900" cy="1084263"/>
          </a:xfrm>
          <a:prstGeom prst="rect">
            <a:avLst/>
          </a:prstGeom>
        </p:spPr>
        <p:txBody>
          <a:bodyPr wrap="none">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2400"/>
              </a:spcAft>
              <a:defRPr/>
            </a:pPr>
            <a:r>
              <a:rPr lang="en-US" sz="3200" dirty="0">
                <a:solidFill>
                  <a:prstClr val="white"/>
                </a:solidFill>
                <a:cs typeface="Century Gothic"/>
              </a:rPr>
              <a:t>Thank you</a:t>
            </a:r>
          </a:p>
        </p:txBody>
      </p:sp>
      <p:pic>
        <p:nvPicPr>
          <p:cNvPr id="3" name="Picture 11">
            <a:extLst>
              <a:ext uri="{FF2B5EF4-FFF2-40B4-BE49-F238E27FC236}">
                <a16:creationId xmlns:a16="http://schemas.microsoft.com/office/drawing/2014/main" xmlns="" id="{35C27F5B-D251-44D9-A595-C3E59FA9FB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2421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27427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9558491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4664762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767421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8321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770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2"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13" name="Text Placeholder 4"/>
          <p:cNvSpPr>
            <a:spLocks noGrp="1"/>
          </p:cNvSpPr>
          <p:nvPr>
            <p:ph type="body" sz="quarter" idx="14"/>
          </p:nvPr>
        </p:nvSpPr>
        <p:spPr>
          <a:xfrm>
            <a:off x="295281"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xmlns="" id="{2C2AC955-F93E-445F-815E-361B8399AFF4}"/>
              </a:ext>
            </a:extLst>
          </p:cNvPr>
          <p:cNvSpPr>
            <a:spLocks noGrp="1"/>
          </p:cNvSpPr>
          <p:nvPr>
            <p:ph type="sldNum" sz="quarter" idx="15"/>
            <p:custDataLst>
              <p:tags r:id="rId1"/>
            </p:custDataLst>
          </p:nvPr>
        </p:nvSpPr>
        <p:spPr/>
        <p:txBody>
          <a:bodyPr/>
          <a:lstStyle>
            <a:lvl1pPr>
              <a:defRPr/>
            </a:lvl1pPr>
          </a:lstStyle>
          <a:p>
            <a:pPr>
              <a:defRPr/>
            </a:pPr>
            <a:fld id="{12A3FABF-0C8A-4E2A-8D9B-7677466A176B}"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B28A3C89-EC7E-48F2-B857-FEE2EFBBBDED}"/>
              </a:ext>
            </a:extLst>
          </p:cNvPr>
          <p:cNvSpPr>
            <a:spLocks noGrp="1"/>
          </p:cNvSpPr>
          <p:nvPr>
            <p:ph type="ftr" sz="quarter" idx="16"/>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406146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5" name="Text Placeholder 4"/>
          <p:cNvSpPr>
            <a:spLocks noGrp="1"/>
          </p:cNvSpPr>
          <p:nvPr>
            <p:ph type="body" sz="quarter" idx="14"/>
          </p:nvPr>
        </p:nvSpPr>
        <p:spPr>
          <a:xfrm>
            <a:off x="295281" y="1412781"/>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85" y="1412781"/>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a:extLst>
              <a:ext uri="{FF2B5EF4-FFF2-40B4-BE49-F238E27FC236}">
                <a16:creationId xmlns:a16="http://schemas.microsoft.com/office/drawing/2014/main" xmlns="" id="{1DB89CD3-6320-481A-A299-AB5F160C33E9}"/>
              </a:ext>
            </a:extLst>
          </p:cNvPr>
          <p:cNvSpPr>
            <a:spLocks noGrp="1"/>
          </p:cNvSpPr>
          <p:nvPr>
            <p:ph type="sldNum" sz="quarter" idx="16"/>
            <p:custDataLst>
              <p:tags r:id="rId1"/>
            </p:custDataLst>
          </p:nvPr>
        </p:nvSpPr>
        <p:spPr/>
        <p:txBody>
          <a:bodyPr/>
          <a:lstStyle>
            <a:lvl1pPr>
              <a:defRPr/>
            </a:lvl1pPr>
          </a:lstStyle>
          <a:p>
            <a:pPr>
              <a:defRPr/>
            </a:pPr>
            <a:fld id="{C9979402-5F33-4C44-A2E0-DF47198E6167}" type="slidenum">
              <a:rPr lang="en-ZA" altLang="en-US"/>
              <a:pPr>
                <a:defRPr/>
              </a:pPr>
              <a:t>‹#›</a:t>
            </a:fld>
            <a:endParaRPr lang="en-ZA" altLang="en-US"/>
          </a:p>
        </p:txBody>
      </p:sp>
      <p:sp>
        <p:nvSpPr>
          <p:cNvPr id="8" name="Footer Placeholder 4">
            <a:extLst>
              <a:ext uri="{FF2B5EF4-FFF2-40B4-BE49-F238E27FC236}">
                <a16:creationId xmlns:a16="http://schemas.microsoft.com/office/drawing/2014/main" xmlns="" id="{78C703CB-DA12-4836-9327-22C5291A5669}"/>
              </a:ext>
            </a:extLst>
          </p:cNvPr>
          <p:cNvSpPr>
            <a:spLocks noGrp="1"/>
          </p:cNvSpPr>
          <p:nvPr>
            <p:ph type="ftr" sz="quarter" idx="17"/>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4252682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9"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5" name="Slide Number Placeholder 5">
            <a:extLst>
              <a:ext uri="{FF2B5EF4-FFF2-40B4-BE49-F238E27FC236}">
                <a16:creationId xmlns:a16="http://schemas.microsoft.com/office/drawing/2014/main" xmlns="" id="{A2ED8099-A8B6-415A-BECF-3EC225769EB0}"/>
              </a:ext>
            </a:extLst>
          </p:cNvPr>
          <p:cNvSpPr>
            <a:spLocks noGrp="1"/>
          </p:cNvSpPr>
          <p:nvPr>
            <p:ph type="sldNum" sz="quarter" idx="14"/>
            <p:custDataLst>
              <p:tags r:id="rId1"/>
            </p:custDataLst>
          </p:nvPr>
        </p:nvSpPr>
        <p:spPr/>
        <p:txBody>
          <a:bodyPr/>
          <a:lstStyle>
            <a:lvl1pPr>
              <a:defRPr/>
            </a:lvl1pPr>
          </a:lstStyle>
          <a:p>
            <a:pPr>
              <a:defRPr/>
            </a:pPr>
            <a:fld id="{FB81CF95-C580-40FC-9DD1-F8096FF26B55}" type="slidenum">
              <a:rPr lang="en-ZA" altLang="en-US"/>
              <a:pPr>
                <a:defRPr/>
              </a:pPr>
              <a:t>‹#›</a:t>
            </a:fld>
            <a:endParaRPr lang="en-ZA" altLang="en-US"/>
          </a:p>
        </p:txBody>
      </p:sp>
      <p:sp>
        <p:nvSpPr>
          <p:cNvPr id="6" name="Footer Placeholder 4">
            <a:extLst>
              <a:ext uri="{FF2B5EF4-FFF2-40B4-BE49-F238E27FC236}">
                <a16:creationId xmlns:a16="http://schemas.microsoft.com/office/drawing/2014/main" xmlns="" id="{4757F37A-3D66-47EA-A93A-AE7460FD0FAD}"/>
              </a:ext>
            </a:extLst>
          </p:cNvPr>
          <p:cNvSpPr>
            <a:spLocks noGrp="1"/>
          </p:cNvSpPr>
          <p:nvPr>
            <p:ph type="ftr" sz="quarter" idx="15"/>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605842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xmlns="" id="{895339DD-358D-4C5E-815B-A5FA659EA8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5516563"/>
            <a:ext cx="9086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5" descr="C:\Users\Conny\Desktop\WCG\WCG - Logo\PNG\Logos blue\Community Safety\WCG - Logo - Community Safety - Blue.png">
            <a:extLst>
              <a:ext uri="{FF2B5EF4-FFF2-40B4-BE49-F238E27FC236}">
                <a16:creationId xmlns:a16="http://schemas.microsoft.com/office/drawing/2014/main" xmlns="" id="{81DB8A69-C96E-4399-AEDE-04B1D61573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2"/>
          </p:nvPr>
        </p:nvSpPr>
        <p:spPr>
          <a:xfrm>
            <a:off x="611194" y="2276884"/>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621716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4" name="Picture Placeholder 3"/>
          <p:cNvSpPr>
            <a:spLocks noGrp="1"/>
          </p:cNvSpPr>
          <p:nvPr>
            <p:ph type="pic" sz="quarter" idx="14"/>
          </p:nvPr>
        </p:nvSpPr>
        <p:spPr>
          <a:xfrm>
            <a:off x="323850" y="1412775"/>
            <a:ext cx="2908573" cy="4680049"/>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4" name="Text Placeholder 4"/>
          <p:cNvSpPr>
            <a:spLocks noGrp="1"/>
          </p:cNvSpPr>
          <p:nvPr>
            <p:ph type="body" sz="quarter" idx="15"/>
          </p:nvPr>
        </p:nvSpPr>
        <p:spPr>
          <a:xfrm>
            <a:off x="3448447" y="1412784"/>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xmlns="" id="{1DF0F960-68D4-4479-B77D-3F5472FC8F38}"/>
              </a:ext>
            </a:extLst>
          </p:cNvPr>
          <p:cNvSpPr>
            <a:spLocks noGrp="1"/>
          </p:cNvSpPr>
          <p:nvPr>
            <p:ph type="sldNum" sz="quarter" idx="16"/>
            <p:custDataLst>
              <p:tags r:id="rId1"/>
            </p:custDataLst>
          </p:nvPr>
        </p:nvSpPr>
        <p:spPr/>
        <p:txBody>
          <a:bodyPr/>
          <a:lstStyle>
            <a:lvl1pPr>
              <a:defRPr/>
            </a:lvl1pPr>
          </a:lstStyle>
          <a:p>
            <a:pPr>
              <a:defRPr/>
            </a:pPr>
            <a:fld id="{A943D5E5-06E5-4865-BC8F-3794E1229BAE}"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A0B959DA-A33F-4EC4-B9E6-6ED75EB9F839}"/>
              </a:ext>
            </a:extLst>
          </p:cNvPr>
          <p:cNvSpPr>
            <a:spLocks noGrp="1"/>
          </p:cNvSpPr>
          <p:nvPr>
            <p:ph type="ftr" sz="quarter" idx="17"/>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172231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6516222" y="1412776"/>
            <a:ext cx="2404517" cy="468004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5" name="Text Placeholder 4"/>
          <p:cNvSpPr>
            <a:spLocks noGrp="1"/>
          </p:cNvSpPr>
          <p:nvPr>
            <p:ph type="body" sz="quarter" idx="15"/>
          </p:nvPr>
        </p:nvSpPr>
        <p:spPr>
          <a:xfrm>
            <a:off x="323856"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xmlns="" id="{1627CB85-F340-4DE4-BAAD-9DADA237F29C}"/>
              </a:ext>
            </a:extLst>
          </p:cNvPr>
          <p:cNvSpPr>
            <a:spLocks noGrp="1"/>
          </p:cNvSpPr>
          <p:nvPr>
            <p:ph type="sldNum" sz="quarter" idx="16"/>
            <p:custDataLst>
              <p:tags r:id="rId1"/>
            </p:custDataLst>
          </p:nvPr>
        </p:nvSpPr>
        <p:spPr/>
        <p:txBody>
          <a:bodyPr/>
          <a:lstStyle>
            <a:lvl1pPr>
              <a:defRPr/>
            </a:lvl1pPr>
          </a:lstStyle>
          <a:p>
            <a:pPr>
              <a:defRPr/>
            </a:pPr>
            <a:fld id="{1B89849D-9065-4EF8-ACFF-07C80C68572F}"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4CB8338F-AD33-49C9-8DB7-FADBD8045A54}"/>
              </a:ext>
            </a:extLst>
          </p:cNvPr>
          <p:cNvSpPr>
            <a:spLocks noGrp="1"/>
          </p:cNvSpPr>
          <p:nvPr>
            <p:ph type="ftr" sz="quarter" idx="17"/>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1694279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87" y="1412776"/>
            <a:ext cx="3921674" cy="187220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4" name="Picture Placeholder 3"/>
          <p:cNvSpPr>
            <a:spLocks noGrp="1"/>
          </p:cNvSpPr>
          <p:nvPr>
            <p:ph type="pic" sz="quarter" idx="15"/>
          </p:nvPr>
        </p:nvSpPr>
        <p:spPr>
          <a:xfrm>
            <a:off x="4999381" y="1412776"/>
            <a:ext cx="3921674" cy="187220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5" name="Text Placeholder 4"/>
          <p:cNvSpPr>
            <a:spLocks noGrp="1"/>
          </p:cNvSpPr>
          <p:nvPr>
            <p:ph type="body" sz="quarter" idx="16"/>
          </p:nvPr>
        </p:nvSpPr>
        <p:spPr>
          <a:xfrm>
            <a:off x="323856"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7" name="Slide Number Placeholder 5">
            <a:extLst>
              <a:ext uri="{FF2B5EF4-FFF2-40B4-BE49-F238E27FC236}">
                <a16:creationId xmlns:a16="http://schemas.microsoft.com/office/drawing/2014/main" xmlns="" id="{BB4F4A78-8BA7-4CB8-94F5-D54AB3AADC85}"/>
              </a:ext>
            </a:extLst>
          </p:cNvPr>
          <p:cNvSpPr>
            <a:spLocks noGrp="1"/>
          </p:cNvSpPr>
          <p:nvPr>
            <p:ph type="sldNum" sz="quarter" idx="17"/>
            <p:custDataLst>
              <p:tags r:id="rId1"/>
            </p:custDataLst>
          </p:nvPr>
        </p:nvSpPr>
        <p:spPr/>
        <p:txBody>
          <a:bodyPr/>
          <a:lstStyle>
            <a:lvl1pPr>
              <a:defRPr/>
            </a:lvl1pPr>
          </a:lstStyle>
          <a:p>
            <a:pPr>
              <a:defRPr/>
            </a:pPr>
            <a:fld id="{D700BDB7-67E8-468A-8BFF-DB48AED13BFB}" type="slidenum">
              <a:rPr lang="en-ZA" altLang="en-US"/>
              <a:pPr>
                <a:defRPr/>
              </a:pPr>
              <a:t>‹#›</a:t>
            </a:fld>
            <a:endParaRPr lang="en-ZA" altLang="en-US"/>
          </a:p>
        </p:txBody>
      </p:sp>
      <p:sp>
        <p:nvSpPr>
          <p:cNvPr id="8" name="Footer Placeholder 4">
            <a:extLst>
              <a:ext uri="{FF2B5EF4-FFF2-40B4-BE49-F238E27FC236}">
                <a16:creationId xmlns:a16="http://schemas.microsoft.com/office/drawing/2014/main" xmlns="" id="{CCDB2034-4F62-43CE-88E0-761FF8973251}"/>
              </a:ext>
            </a:extLst>
          </p:cNvPr>
          <p:cNvSpPr>
            <a:spLocks noGrp="1"/>
          </p:cNvSpPr>
          <p:nvPr>
            <p:ph type="ftr" sz="quarter" idx="18"/>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853401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87" y="3645024"/>
            <a:ext cx="3921674"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4" name="Picture Placeholder 3"/>
          <p:cNvSpPr>
            <a:spLocks noGrp="1"/>
          </p:cNvSpPr>
          <p:nvPr>
            <p:ph type="pic" sz="quarter" idx="15"/>
          </p:nvPr>
        </p:nvSpPr>
        <p:spPr>
          <a:xfrm>
            <a:off x="4999381" y="3645024"/>
            <a:ext cx="3921674"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5" name="Text Placeholder 4"/>
          <p:cNvSpPr>
            <a:spLocks noGrp="1"/>
          </p:cNvSpPr>
          <p:nvPr>
            <p:ph type="body" sz="quarter" idx="16"/>
          </p:nvPr>
        </p:nvSpPr>
        <p:spPr>
          <a:xfrm>
            <a:off x="323856"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7" name="Slide Number Placeholder 5">
            <a:extLst>
              <a:ext uri="{FF2B5EF4-FFF2-40B4-BE49-F238E27FC236}">
                <a16:creationId xmlns:a16="http://schemas.microsoft.com/office/drawing/2014/main" xmlns="" id="{1A43510A-F41E-4BC9-A391-478E8E3DA21A}"/>
              </a:ext>
            </a:extLst>
          </p:cNvPr>
          <p:cNvSpPr>
            <a:spLocks noGrp="1"/>
          </p:cNvSpPr>
          <p:nvPr>
            <p:ph type="sldNum" sz="quarter" idx="17"/>
            <p:custDataLst>
              <p:tags r:id="rId1"/>
            </p:custDataLst>
          </p:nvPr>
        </p:nvSpPr>
        <p:spPr/>
        <p:txBody>
          <a:bodyPr/>
          <a:lstStyle>
            <a:lvl1pPr>
              <a:defRPr/>
            </a:lvl1pPr>
          </a:lstStyle>
          <a:p>
            <a:pPr>
              <a:defRPr/>
            </a:pPr>
            <a:fld id="{A11F587C-CFA1-4EF1-B74D-66F850C00D5D}" type="slidenum">
              <a:rPr lang="en-ZA" altLang="en-US"/>
              <a:pPr>
                <a:defRPr/>
              </a:pPr>
              <a:t>‹#›</a:t>
            </a:fld>
            <a:endParaRPr lang="en-ZA" altLang="en-US"/>
          </a:p>
        </p:txBody>
      </p:sp>
      <p:sp>
        <p:nvSpPr>
          <p:cNvPr id="8" name="Footer Placeholder 4">
            <a:extLst>
              <a:ext uri="{FF2B5EF4-FFF2-40B4-BE49-F238E27FC236}">
                <a16:creationId xmlns:a16="http://schemas.microsoft.com/office/drawing/2014/main" xmlns="" id="{21FC1377-EAEF-4F85-9C5F-BBCFA74D35F3}"/>
              </a:ext>
            </a:extLst>
          </p:cNvPr>
          <p:cNvSpPr>
            <a:spLocks noGrp="1"/>
          </p:cNvSpPr>
          <p:nvPr>
            <p:ph type="ftr" sz="quarter" idx="18"/>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098556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93" y="3645024"/>
            <a:ext cx="2625529"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7" name="Picture Placeholder 3"/>
          <p:cNvSpPr>
            <a:spLocks noGrp="1"/>
          </p:cNvSpPr>
          <p:nvPr>
            <p:ph type="pic" sz="quarter" idx="15"/>
          </p:nvPr>
        </p:nvSpPr>
        <p:spPr>
          <a:xfrm>
            <a:off x="3292913" y="3645024"/>
            <a:ext cx="2625529"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8" name="Picture Placeholder 3"/>
          <p:cNvSpPr>
            <a:spLocks noGrp="1"/>
          </p:cNvSpPr>
          <p:nvPr>
            <p:ph type="pic" sz="quarter" idx="16"/>
          </p:nvPr>
        </p:nvSpPr>
        <p:spPr>
          <a:xfrm>
            <a:off x="6295532" y="3645024"/>
            <a:ext cx="2625529"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9" name="Text Placeholder 4"/>
          <p:cNvSpPr>
            <a:spLocks noGrp="1"/>
          </p:cNvSpPr>
          <p:nvPr>
            <p:ph type="body" sz="quarter" idx="17"/>
          </p:nvPr>
        </p:nvSpPr>
        <p:spPr>
          <a:xfrm>
            <a:off x="323856"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C43D57FA-CC32-485C-AE99-1470490796A6}"/>
              </a:ext>
            </a:extLst>
          </p:cNvPr>
          <p:cNvSpPr>
            <a:spLocks noGrp="1"/>
          </p:cNvSpPr>
          <p:nvPr>
            <p:ph type="sldNum" sz="quarter" idx="18"/>
            <p:custDataLst>
              <p:tags r:id="rId1"/>
            </p:custDataLst>
          </p:nvPr>
        </p:nvSpPr>
        <p:spPr/>
        <p:txBody>
          <a:bodyPr/>
          <a:lstStyle>
            <a:lvl1pPr>
              <a:defRPr/>
            </a:lvl1pPr>
          </a:lstStyle>
          <a:p>
            <a:pPr>
              <a:defRPr/>
            </a:pPr>
            <a:fld id="{B52AC6F3-1279-4AC6-A350-BCCF3361BB3B}"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1255CE35-2EF9-48F7-8D86-5BAE645EC7B7}"/>
              </a:ext>
            </a:extLst>
          </p:cNvPr>
          <p:cNvSpPr>
            <a:spLocks noGrp="1"/>
          </p:cNvSpPr>
          <p:nvPr>
            <p:ph type="ftr" sz="quarter" idx="19"/>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516225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ZA"/>
          </a:p>
        </p:txBody>
      </p:sp>
      <p:sp>
        <p:nvSpPr>
          <p:cNvPr id="10" name="Text Placeholder 4"/>
          <p:cNvSpPr>
            <a:spLocks noGrp="1"/>
          </p:cNvSpPr>
          <p:nvPr>
            <p:ph type="body" sz="quarter" idx="10"/>
          </p:nvPr>
        </p:nvSpPr>
        <p:spPr>
          <a:xfrm>
            <a:off x="295281" y="1196755"/>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xmlns="" id="{C2DB863C-8316-4D86-89CA-A210074B0F73}"/>
              </a:ext>
            </a:extLst>
          </p:cNvPr>
          <p:cNvSpPr>
            <a:spLocks noGrp="1"/>
          </p:cNvSpPr>
          <p:nvPr>
            <p:ph type="sldNum" sz="quarter" idx="11"/>
            <p:custDataLst>
              <p:tags r:id="rId1"/>
            </p:custDataLst>
          </p:nvPr>
        </p:nvSpPr>
        <p:spPr/>
        <p:txBody>
          <a:bodyPr/>
          <a:lstStyle>
            <a:lvl1pPr>
              <a:defRPr/>
            </a:lvl1pPr>
          </a:lstStyle>
          <a:p>
            <a:pPr>
              <a:defRPr/>
            </a:pPr>
            <a:fld id="{FF8B7CBA-A445-4C9D-AA69-010EFADE4B52}"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E48E0AF3-9000-4F59-BD36-2E6B79B0555B}"/>
              </a:ext>
            </a:extLst>
          </p:cNvPr>
          <p:cNvSpPr>
            <a:spLocks noGrp="1"/>
          </p:cNvSpPr>
          <p:nvPr>
            <p:ph type="ftr" sz="quarter" idx="12"/>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4422050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6" name="Picture Placeholder 3"/>
          <p:cNvSpPr>
            <a:spLocks noGrp="1"/>
          </p:cNvSpPr>
          <p:nvPr>
            <p:ph type="pic" sz="quarter" idx="14"/>
          </p:nvPr>
        </p:nvSpPr>
        <p:spPr>
          <a:xfrm>
            <a:off x="290293" y="1412776"/>
            <a:ext cx="2625529" cy="2160240"/>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7" name="Picture Placeholder 3"/>
          <p:cNvSpPr>
            <a:spLocks noGrp="1"/>
          </p:cNvSpPr>
          <p:nvPr>
            <p:ph type="pic" sz="quarter" idx="15"/>
          </p:nvPr>
        </p:nvSpPr>
        <p:spPr>
          <a:xfrm>
            <a:off x="3292913" y="1412776"/>
            <a:ext cx="2625529" cy="2160240"/>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8" name="Picture Placeholder 3"/>
          <p:cNvSpPr>
            <a:spLocks noGrp="1"/>
          </p:cNvSpPr>
          <p:nvPr>
            <p:ph type="pic" sz="quarter" idx="16"/>
          </p:nvPr>
        </p:nvSpPr>
        <p:spPr>
          <a:xfrm>
            <a:off x="6295532" y="1412776"/>
            <a:ext cx="2625529" cy="2160240"/>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20" name="Text Placeholder 4"/>
          <p:cNvSpPr>
            <a:spLocks noGrp="1"/>
          </p:cNvSpPr>
          <p:nvPr>
            <p:ph type="body" sz="quarter" idx="17"/>
          </p:nvPr>
        </p:nvSpPr>
        <p:spPr>
          <a:xfrm>
            <a:off x="323856"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46E480EF-ACB6-4670-9238-695D5771BA46}"/>
              </a:ext>
            </a:extLst>
          </p:cNvPr>
          <p:cNvSpPr>
            <a:spLocks noGrp="1"/>
          </p:cNvSpPr>
          <p:nvPr>
            <p:ph type="sldNum" sz="quarter" idx="18"/>
            <p:custDataLst>
              <p:tags r:id="rId1"/>
            </p:custDataLst>
          </p:nvPr>
        </p:nvSpPr>
        <p:spPr/>
        <p:txBody>
          <a:bodyPr/>
          <a:lstStyle>
            <a:lvl1pPr>
              <a:defRPr/>
            </a:lvl1pPr>
          </a:lstStyle>
          <a:p>
            <a:pPr>
              <a:defRPr/>
            </a:pPr>
            <a:fld id="{AE5609A6-E756-4EBD-A9FE-6E88DC209A72}"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FBA6D831-5BBD-4E7B-B421-405DEBBC31D2}"/>
              </a:ext>
            </a:extLst>
          </p:cNvPr>
          <p:cNvSpPr>
            <a:spLocks noGrp="1"/>
          </p:cNvSpPr>
          <p:nvPr>
            <p:ph type="ftr" sz="quarter" idx="19"/>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7941915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323850" y="1412776"/>
            <a:ext cx="2908573" cy="151216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9" name="Picture Placeholder 3"/>
          <p:cNvSpPr>
            <a:spLocks noGrp="1"/>
          </p:cNvSpPr>
          <p:nvPr>
            <p:ph type="pic" sz="quarter" idx="15"/>
          </p:nvPr>
        </p:nvSpPr>
        <p:spPr>
          <a:xfrm>
            <a:off x="323850" y="2975180"/>
            <a:ext cx="2908573" cy="151216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20" name="Picture Placeholder 3"/>
          <p:cNvSpPr>
            <a:spLocks noGrp="1"/>
          </p:cNvSpPr>
          <p:nvPr>
            <p:ph type="pic" sz="quarter" idx="16"/>
          </p:nvPr>
        </p:nvSpPr>
        <p:spPr>
          <a:xfrm>
            <a:off x="323850" y="4537584"/>
            <a:ext cx="2908573" cy="154109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81699254-C94A-4C53-B57B-4429A883585E}"/>
              </a:ext>
            </a:extLst>
          </p:cNvPr>
          <p:cNvSpPr>
            <a:spLocks noGrp="1"/>
          </p:cNvSpPr>
          <p:nvPr>
            <p:ph type="sldNum" sz="quarter" idx="18"/>
            <p:custDataLst>
              <p:tags r:id="rId1"/>
            </p:custDataLst>
          </p:nvPr>
        </p:nvSpPr>
        <p:spPr/>
        <p:txBody>
          <a:bodyPr/>
          <a:lstStyle>
            <a:lvl1pPr>
              <a:defRPr/>
            </a:lvl1pPr>
          </a:lstStyle>
          <a:p>
            <a:pPr>
              <a:defRPr/>
            </a:pPr>
            <a:fld id="{E55079D4-C769-4A42-8F4B-28A13CCB49BE}"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CC8A5202-8596-4658-A38B-676C70FD1B4B}"/>
              </a:ext>
            </a:extLst>
          </p:cNvPr>
          <p:cNvSpPr>
            <a:spLocks noGrp="1"/>
          </p:cNvSpPr>
          <p:nvPr>
            <p:ph type="ftr" sz="quarter" idx="19"/>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647929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6012486" y="1412776"/>
            <a:ext cx="2908573" cy="151216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9" name="Picture Placeholder 3"/>
          <p:cNvSpPr>
            <a:spLocks noGrp="1"/>
          </p:cNvSpPr>
          <p:nvPr>
            <p:ph type="pic" sz="quarter" idx="15"/>
          </p:nvPr>
        </p:nvSpPr>
        <p:spPr>
          <a:xfrm>
            <a:off x="6012486" y="2976533"/>
            <a:ext cx="2908573" cy="151216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20" name="Picture Placeholder 3"/>
          <p:cNvSpPr>
            <a:spLocks noGrp="1"/>
          </p:cNvSpPr>
          <p:nvPr>
            <p:ph type="pic" sz="quarter" idx="16"/>
          </p:nvPr>
        </p:nvSpPr>
        <p:spPr>
          <a:xfrm>
            <a:off x="6012486" y="4540301"/>
            <a:ext cx="2908573" cy="1548783"/>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0" name="Text Placeholder 4"/>
          <p:cNvSpPr>
            <a:spLocks noGrp="1"/>
          </p:cNvSpPr>
          <p:nvPr>
            <p:ph type="body" sz="quarter" idx="17"/>
          </p:nvPr>
        </p:nvSpPr>
        <p:spPr>
          <a:xfrm>
            <a:off x="323856" y="1412782"/>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7130B462-AFE3-40C9-817E-D2C849F3056F}"/>
              </a:ext>
            </a:extLst>
          </p:cNvPr>
          <p:cNvSpPr>
            <a:spLocks noGrp="1"/>
          </p:cNvSpPr>
          <p:nvPr>
            <p:ph type="sldNum" sz="quarter" idx="18"/>
            <p:custDataLst>
              <p:tags r:id="rId1"/>
            </p:custDataLst>
          </p:nvPr>
        </p:nvSpPr>
        <p:spPr/>
        <p:txBody>
          <a:bodyPr/>
          <a:lstStyle>
            <a:lvl1pPr>
              <a:defRPr/>
            </a:lvl1pPr>
          </a:lstStyle>
          <a:p>
            <a:pPr>
              <a:defRPr/>
            </a:pPr>
            <a:fld id="{BDA118DA-827B-476F-B096-DCE2B6799937}"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22D14CC9-1104-425E-938B-5F0754219937}"/>
              </a:ext>
            </a:extLst>
          </p:cNvPr>
          <p:cNvSpPr>
            <a:spLocks noGrp="1"/>
          </p:cNvSpPr>
          <p:nvPr>
            <p:ph type="ftr" sz="quarter" idx="19"/>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87503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8" name="Group 21">
            <a:extLst>
              <a:ext uri="{FF2B5EF4-FFF2-40B4-BE49-F238E27FC236}">
                <a16:creationId xmlns:a16="http://schemas.microsoft.com/office/drawing/2014/main" xmlns="" id="{FA61F49B-D9A1-4569-B02B-B63D344C1316}"/>
              </a:ext>
            </a:extLst>
          </p:cNvPr>
          <p:cNvGrpSpPr/>
          <p:nvPr/>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9" name="Rectangle 1">
              <a:extLst>
                <a:ext uri="{FF2B5EF4-FFF2-40B4-BE49-F238E27FC236}">
                  <a16:creationId xmlns:a16="http://schemas.microsoft.com/office/drawing/2014/main" xmlns="" id="{FD23F862-FA7C-431D-967E-0F80328A46BD}"/>
                </a:ext>
              </a:extLst>
            </p:cNvPr>
            <p:cNvSpPr/>
            <p:nvPr/>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pic>
          <p:nvPicPr>
            <p:cNvPr id="10" name="Picture 10">
              <a:extLst>
                <a:ext uri="{FF2B5EF4-FFF2-40B4-BE49-F238E27FC236}">
                  <a16:creationId xmlns:a16="http://schemas.microsoft.com/office/drawing/2014/main" xmlns="" id="{06529458-467B-4CCE-B127-85C9C2EF4C4B}"/>
                </a:ext>
              </a:extLst>
            </p:cNvPr>
            <p:cNvPicPr>
              <a:picLocks noChangeAspect="1"/>
            </p:cNvPicPr>
            <p:nvPr/>
          </p:nvPicPr>
          <p:blipFill rotWithShape="1">
            <a:blip r:embed="rId2" cstate="print">
              <a:extLst/>
            </a:blip>
            <a:srcRect/>
            <a:stretch/>
          </p:blipFill>
          <p:spPr>
            <a:xfrm>
              <a:off x="4125978" y="4761028"/>
              <a:ext cx="4262446" cy="334548"/>
            </a:xfrm>
            <a:prstGeom prst="rect">
              <a:avLst/>
            </a:prstGeom>
          </p:spPr>
        </p:pic>
      </p:grpSp>
      <p:sp>
        <p:nvSpPr>
          <p:cNvPr id="11" name="Rectangle 10">
            <a:extLst>
              <a:ext uri="{FF2B5EF4-FFF2-40B4-BE49-F238E27FC236}">
                <a16:creationId xmlns:a16="http://schemas.microsoft.com/office/drawing/2014/main" xmlns="" id="{AC8376E4-6310-42D3-94A1-CFED3542A118}"/>
              </a:ext>
            </a:extLst>
          </p:cNvPr>
          <p:cNvSpPr>
            <a:spLocks noChangeArrowheads="1"/>
          </p:cNvSpPr>
          <p:nvPr/>
        </p:nvSpPr>
        <p:spPr bwMode="auto">
          <a:xfrm>
            <a:off x="2835275" y="3497263"/>
            <a:ext cx="4016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chemeClr val="tx2"/>
                </a:solidFill>
                <a:latin typeface="Century Gothic" pitchFamily="34" charset="0"/>
              </a:rPr>
              <a:t>Tel:</a:t>
            </a:r>
          </a:p>
        </p:txBody>
      </p:sp>
      <p:sp>
        <p:nvSpPr>
          <p:cNvPr id="15" name="Rectangle 16">
            <a:extLst>
              <a:ext uri="{FF2B5EF4-FFF2-40B4-BE49-F238E27FC236}">
                <a16:creationId xmlns:a16="http://schemas.microsoft.com/office/drawing/2014/main" xmlns="" id="{64456024-46A9-4EEF-B269-524181019332}"/>
              </a:ext>
            </a:extLst>
          </p:cNvPr>
          <p:cNvSpPr>
            <a:spLocks noChangeArrowheads="1"/>
          </p:cNvSpPr>
          <p:nvPr/>
        </p:nvSpPr>
        <p:spPr bwMode="auto">
          <a:xfrm>
            <a:off x="4779963" y="3497263"/>
            <a:ext cx="4032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chemeClr val="tx2"/>
                </a:solidFill>
                <a:latin typeface="Century Gothic" pitchFamily="34" charset="0"/>
              </a:rPr>
              <a:t>Fax:</a:t>
            </a:r>
          </a:p>
        </p:txBody>
      </p:sp>
      <p:sp>
        <p:nvSpPr>
          <p:cNvPr id="17" name="Rectangle 18">
            <a:extLst>
              <a:ext uri="{FF2B5EF4-FFF2-40B4-BE49-F238E27FC236}">
                <a16:creationId xmlns:a16="http://schemas.microsoft.com/office/drawing/2014/main" xmlns="" id="{944E07AD-E0E2-4747-9739-821CFF088AA7}"/>
              </a:ext>
            </a:extLst>
          </p:cNvPr>
          <p:cNvSpPr>
            <a:spLocks noChangeArrowheads="1"/>
          </p:cNvSpPr>
          <p:nvPr/>
        </p:nvSpPr>
        <p:spPr bwMode="auto">
          <a:xfrm>
            <a:off x="2835275" y="4043363"/>
            <a:ext cx="3733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chemeClr val="tx2"/>
                </a:solidFill>
                <a:latin typeface="Century Gothic" pitchFamily="34" charset="0"/>
              </a:rPr>
              <a:t>www.westerncape.gov.za</a:t>
            </a:r>
          </a:p>
        </p:txBody>
      </p:sp>
      <p:sp>
        <p:nvSpPr>
          <p:cNvPr id="19" name="Rectangle 5">
            <a:extLst>
              <a:ext uri="{FF2B5EF4-FFF2-40B4-BE49-F238E27FC236}">
                <a16:creationId xmlns:a16="http://schemas.microsoft.com/office/drawing/2014/main" xmlns="" id="{C906952E-83F1-45BC-9E18-1F4B244C071E}"/>
              </a:ext>
            </a:extLst>
          </p:cNvPr>
          <p:cNvSpPr>
            <a:spLocks noChangeArrowheads="1"/>
          </p:cNvSpPr>
          <p:nvPr/>
        </p:nvSpPr>
        <p:spPr bwMode="auto">
          <a:xfrm>
            <a:off x="295275" y="565150"/>
            <a:ext cx="2405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3200">
                <a:solidFill>
                  <a:schemeClr val="bg1"/>
                </a:solidFill>
                <a:latin typeface="Century Gothic" pitchFamily="34" charset="0"/>
              </a:rPr>
              <a:t>Contact Us</a:t>
            </a:r>
            <a:endParaRPr lang="en-GB" altLang="en-US" sz="2400">
              <a:solidFill>
                <a:schemeClr val="bg1"/>
              </a:solidFill>
              <a:latin typeface="Century Gothic" pitchFamily="34" charset="0"/>
            </a:endParaRPr>
          </a:p>
        </p:txBody>
      </p:sp>
      <p:pic>
        <p:nvPicPr>
          <p:cNvPr id="20" name="Picture 2" descr="C:\Users\Conny\Desktop\WCG\WCG - Logo\PNG\Logos blue\Community Safety\WCG - Logo - Community Safety - Tagline - Blue.png">
            <a:extLst>
              <a:ext uri="{FF2B5EF4-FFF2-40B4-BE49-F238E27FC236}">
                <a16:creationId xmlns:a16="http://schemas.microsoft.com/office/drawing/2014/main" xmlns="" id="{D926369C-E7BF-49F3-9547-27D2F9B015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0" y="1900238"/>
            <a:ext cx="26670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Placeholder 5"/>
          <p:cNvSpPr>
            <a:spLocks noGrp="1"/>
          </p:cNvSpPr>
          <p:nvPr>
            <p:ph type="body" sz="quarter" idx="10"/>
          </p:nvPr>
        </p:nvSpPr>
        <p:spPr>
          <a:xfrm>
            <a:off x="2835003" y="2696461"/>
            <a:ext cx="3897243" cy="266322"/>
          </a:xfrm>
        </p:spPr>
        <p:txBody>
          <a:bodyPr lIns="36000" rIns="36000" anchor="ctr">
            <a:noAutofit/>
          </a:bodyPr>
          <a:lstStyle>
            <a:lvl1pPr>
              <a:defRPr sz="1400">
                <a:solidFill>
                  <a:schemeClr val="tx2"/>
                </a:solidFill>
              </a:defRPr>
            </a:lvl1pPr>
          </a:lstStyle>
          <a:p>
            <a:pPr lvl="0"/>
            <a:r>
              <a:rPr lang="en-US" dirty="0"/>
              <a:t>Click to edit Master text styles</a:t>
            </a:r>
          </a:p>
        </p:txBody>
      </p:sp>
      <p:sp>
        <p:nvSpPr>
          <p:cNvPr id="13" name="Text Placeholder 5"/>
          <p:cNvSpPr>
            <a:spLocks noGrp="1"/>
          </p:cNvSpPr>
          <p:nvPr>
            <p:ph type="body" sz="quarter" idx="11"/>
          </p:nvPr>
        </p:nvSpPr>
        <p:spPr>
          <a:xfrm>
            <a:off x="2835003" y="2963910"/>
            <a:ext cx="3897243" cy="266322"/>
          </a:xfrm>
        </p:spPr>
        <p:txBody>
          <a:bodyPr lIns="36000" rIns="36000" anchor="ctr">
            <a:noAutofit/>
          </a:bodyPr>
          <a:lstStyle>
            <a:lvl1pPr>
              <a:defRPr sz="1100" b="0">
                <a:solidFill>
                  <a:schemeClr val="tx2"/>
                </a:solidFill>
              </a:defRPr>
            </a:lvl1pPr>
          </a:lstStyle>
          <a:p>
            <a:pPr lvl="0"/>
            <a:r>
              <a:rPr lang="en-US" dirty="0"/>
              <a:t>Click to edit Master text styles</a:t>
            </a:r>
          </a:p>
        </p:txBody>
      </p:sp>
      <p:sp>
        <p:nvSpPr>
          <p:cNvPr id="14" name="Text Placeholder 5"/>
          <p:cNvSpPr>
            <a:spLocks noGrp="1"/>
          </p:cNvSpPr>
          <p:nvPr>
            <p:ph type="body" sz="quarter" idx="12"/>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Click to edit Master text styles</a:t>
            </a:r>
          </a:p>
        </p:txBody>
      </p:sp>
      <p:sp>
        <p:nvSpPr>
          <p:cNvPr id="16" name="Text Placeholder 5"/>
          <p:cNvSpPr>
            <a:spLocks noGrp="1"/>
          </p:cNvSpPr>
          <p:nvPr>
            <p:ph type="body" sz="quarter" idx="13"/>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Click to edit Master text styles</a:t>
            </a:r>
          </a:p>
        </p:txBody>
      </p:sp>
      <p:sp>
        <p:nvSpPr>
          <p:cNvPr id="18" name="Text Placeholder 5"/>
          <p:cNvSpPr>
            <a:spLocks noGrp="1"/>
          </p:cNvSpPr>
          <p:nvPr>
            <p:ph type="body" sz="quarter" idx="14"/>
          </p:nvPr>
        </p:nvSpPr>
        <p:spPr>
          <a:xfrm>
            <a:off x="2835003" y="3768568"/>
            <a:ext cx="3734059" cy="266322"/>
          </a:xfrm>
        </p:spPr>
        <p:txBody>
          <a:bodyPr lIns="36000" rIns="36000" anchor="ctr">
            <a:noAutofit/>
          </a:bodyPr>
          <a:lstStyle>
            <a:lvl1pPr>
              <a:defRPr sz="1100" b="0">
                <a:solidFill>
                  <a:schemeClr val="tx2"/>
                </a:solidFill>
              </a:defRPr>
            </a:lvl1pPr>
          </a:lstStyle>
          <a:p>
            <a:pPr lvl="0"/>
            <a:r>
              <a:rPr lang="en-US" dirty="0"/>
              <a:t>Click to edit Master text styles</a:t>
            </a:r>
          </a:p>
        </p:txBody>
      </p:sp>
      <p:sp>
        <p:nvSpPr>
          <p:cNvPr id="24" name="Text Placeholder 5"/>
          <p:cNvSpPr>
            <a:spLocks noGrp="1"/>
          </p:cNvSpPr>
          <p:nvPr>
            <p:ph type="body" sz="quarter" idx="15"/>
          </p:nvPr>
        </p:nvSpPr>
        <p:spPr>
          <a:xfrm>
            <a:off x="2835001" y="4333520"/>
            <a:ext cx="3349330" cy="266322"/>
          </a:xfrm>
        </p:spPr>
        <p:txBody>
          <a:bodyPr lIns="36000" rIns="36000" anchor="ctr">
            <a:noAutofit/>
          </a:bodyPr>
          <a:lstStyle>
            <a:lvl1pPr>
              <a:defRPr sz="1100" b="0" baseline="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187719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440890-53A8-48E1-B1E7-01053E0DBBE1}"/>
              </a:ext>
            </a:extLst>
          </p:cNvPr>
          <p:cNvSpPr txBox="1">
            <a:spLocks/>
          </p:cNvSpPr>
          <p:nvPr/>
        </p:nvSpPr>
        <p:spPr>
          <a:xfrm>
            <a:off x="1763713" y="3860800"/>
            <a:ext cx="7200900" cy="1084263"/>
          </a:xfrm>
          <a:prstGeom prst="rect">
            <a:avLst/>
          </a:prstGeom>
        </p:spPr>
        <p:txBody>
          <a:bodyPr wrap="none">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2400"/>
              </a:spcAft>
              <a:defRPr/>
            </a:pPr>
            <a:r>
              <a:rPr lang="en-US" sz="3200" dirty="0">
                <a:solidFill>
                  <a:prstClr val="white"/>
                </a:solidFill>
                <a:cs typeface="Century Gothic"/>
              </a:rPr>
              <a:t>Thank you</a:t>
            </a:r>
          </a:p>
        </p:txBody>
      </p:sp>
      <p:pic>
        <p:nvPicPr>
          <p:cNvPr id="3" name="Picture 7">
            <a:extLst>
              <a:ext uri="{FF2B5EF4-FFF2-40B4-BE49-F238E27FC236}">
                <a16:creationId xmlns:a16="http://schemas.microsoft.com/office/drawing/2014/main" xmlns="" id="{EE6DD2D1-38AA-4D5D-991A-74DFB9AE2F6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22421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336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5"/>
            <a:ext cx="8597900" cy="558800"/>
          </a:xfrm>
        </p:spPr>
        <p:txBody>
          <a:bodyPr/>
          <a:lstStyle/>
          <a:p>
            <a:r>
              <a:rPr lang="en-US"/>
              <a:t>Click to edit Master title style</a:t>
            </a:r>
            <a:endParaRPr lang="en-ZA"/>
          </a:p>
        </p:txBody>
      </p:sp>
      <p:sp>
        <p:nvSpPr>
          <p:cNvPr id="3" name="Content Placeholder 2"/>
          <p:cNvSpPr>
            <a:spLocks noGrp="1"/>
          </p:cNvSpPr>
          <p:nvPr>
            <p:ph idx="1"/>
          </p:nvPr>
        </p:nvSpPr>
        <p:spPr>
          <a:xfrm>
            <a:off x="295275" y="1196975"/>
            <a:ext cx="8597900" cy="4883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Slide Number Placeholder 5">
            <a:extLst>
              <a:ext uri="{FF2B5EF4-FFF2-40B4-BE49-F238E27FC236}">
                <a16:creationId xmlns:a16="http://schemas.microsoft.com/office/drawing/2014/main" xmlns="" id="{FF3B8C14-E498-4DA0-A0A9-B183BB1F49B9}"/>
              </a:ext>
            </a:extLst>
          </p:cNvPr>
          <p:cNvSpPr>
            <a:spLocks noGrp="1"/>
          </p:cNvSpPr>
          <p:nvPr>
            <p:ph type="sldNum" sz="quarter" idx="10"/>
            <p:custDataLst>
              <p:tags r:id="rId1"/>
            </p:custDataLst>
          </p:nvPr>
        </p:nvSpPr>
        <p:spPr/>
        <p:txBody>
          <a:bodyPr/>
          <a:lstStyle>
            <a:lvl1pPr>
              <a:defRPr/>
            </a:lvl1pPr>
          </a:lstStyle>
          <a:p>
            <a:pPr>
              <a:defRPr/>
            </a:pPr>
            <a:fld id="{1F997F5B-8EF5-467D-B3AE-6AEA3CC09C5B}"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E8A42E00-368A-45E9-9157-4A1114FCAB00}"/>
              </a:ext>
            </a:extLst>
          </p:cNvPr>
          <p:cNvSpPr>
            <a:spLocks noGrp="1"/>
          </p:cNvSpPr>
          <p:nvPr>
            <p:ph type="ftr" sz="quarter" idx="11"/>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670479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5"/>
            <a:ext cx="8597900" cy="558800"/>
          </a:xfrm>
        </p:spPr>
        <p:txBody>
          <a:bodyPr/>
          <a:lstStyle/>
          <a:p>
            <a:r>
              <a:rPr lang="en-US"/>
              <a:t>Click to edit Master title style</a:t>
            </a:r>
            <a:endParaRPr lang="en-ZA"/>
          </a:p>
        </p:txBody>
      </p:sp>
      <p:sp>
        <p:nvSpPr>
          <p:cNvPr id="3" name="Table Placeholder 2"/>
          <p:cNvSpPr>
            <a:spLocks noGrp="1"/>
          </p:cNvSpPr>
          <p:nvPr>
            <p:ph type="tbl" idx="1"/>
          </p:nvPr>
        </p:nvSpPr>
        <p:spPr>
          <a:xfrm>
            <a:off x="295275" y="1196975"/>
            <a:ext cx="8597900" cy="4883150"/>
          </a:xfrm>
        </p:spPr>
        <p:txBody>
          <a:bodyPr/>
          <a:lstStyle/>
          <a:p>
            <a:pPr lvl="0"/>
            <a:endParaRPr lang="en-ZA" noProof="0"/>
          </a:p>
        </p:txBody>
      </p:sp>
      <p:sp>
        <p:nvSpPr>
          <p:cNvPr id="4" name="Slide Number Placeholder 5">
            <a:extLst>
              <a:ext uri="{FF2B5EF4-FFF2-40B4-BE49-F238E27FC236}">
                <a16:creationId xmlns:a16="http://schemas.microsoft.com/office/drawing/2014/main" xmlns="" id="{FDA65D18-6676-451F-A2FA-2FE6B2F2C8EC}"/>
              </a:ext>
            </a:extLst>
          </p:cNvPr>
          <p:cNvSpPr>
            <a:spLocks noGrp="1"/>
          </p:cNvSpPr>
          <p:nvPr>
            <p:ph type="sldNum" sz="quarter" idx="10"/>
            <p:custDataLst>
              <p:tags r:id="rId1"/>
            </p:custDataLst>
          </p:nvPr>
        </p:nvSpPr>
        <p:spPr/>
        <p:txBody>
          <a:bodyPr/>
          <a:lstStyle>
            <a:lvl1pPr>
              <a:defRPr/>
            </a:lvl1pPr>
          </a:lstStyle>
          <a:p>
            <a:pPr>
              <a:defRPr/>
            </a:pPr>
            <a:fld id="{A172FA28-49F8-4AA3-910E-1A339113288F}"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964A8C97-58F2-4FDF-AE58-1C744B4AE556}"/>
              </a:ext>
            </a:extLst>
          </p:cNvPr>
          <p:cNvSpPr>
            <a:spLocks noGrp="1"/>
          </p:cNvSpPr>
          <p:nvPr>
            <p:ph type="ftr" sz="quarter" idx="11"/>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2242671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xmlns="" id="{3F5C9FC0-44B2-485A-9CD1-FECE264D044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586038"/>
            <a:ext cx="9144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Conny\Desktop\WCG\WCG - Logo\PNG\Logos blue\Community Safety\WCG - Logo - Community Safety - Tagline - Transparent.png">
            <a:extLst>
              <a:ext uri="{FF2B5EF4-FFF2-40B4-BE49-F238E27FC236}">
                <a16:creationId xmlns:a16="http://schemas.microsoft.com/office/drawing/2014/main" xmlns="" id="{7D2FB286-355E-4534-867F-6E457613DE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13" y="382588"/>
            <a:ext cx="5400675" cy="157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67544" y="3429001"/>
            <a:ext cx="8208912" cy="1008113"/>
          </a:xfrm>
          <a:noFill/>
          <a:extLst/>
        </p:spPr>
        <p:txBody>
          <a:bodyPr tIns="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tIns="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7" name="Text Placeholder 16"/>
          <p:cNvSpPr>
            <a:spLocks noGrp="1"/>
          </p:cNvSpPr>
          <p:nvPr>
            <p:ph type="body" sz="quarter" idx="10"/>
          </p:nvPr>
        </p:nvSpPr>
        <p:spPr>
          <a:xfrm>
            <a:off x="3635548" y="5398057"/>
            <a:ext cx="1584176" cy="365125"/>
          </a:xfrm>
        </p:spPr>
        <p:txBody>
          <a:bodyPr>
            <a:normAutofit/>
          </a:bodyPr>
          <a:lstStyle>
            <a:lvl1pPr algn="r">
              <a:defRPr sz="1100" b="0">
                <a:solidFill>
                  <a:schemeClr val="bg1"/>
                </a:solidFill>
              </a:defRPr>
            </a:lvl1pPr>
          </a:lstStyle>
          <a:p>
            <a:pPr lvl="0"/>
            <a:r>
              <a:rPr lang="en-US" dirty="0"/>
              <a:t>Click to edit Master text styles</a:t>
            </a:r>
          </a:p>
        </p:txBody>
      </p:sp>
      <p:sp>
        <p:nvSpPr>
          <p:cNvPr id="18" name="Text Placeholder 16"/>
          <p:cNvSpPr>
            <a:spLocks noGrp="1"/>
          </p:cNvSpPr>
          <p:nvPr>
            <p:ph type="body" sz="quarter" idx="11"/>
          </p:nvPr>
        </p:nvSpPr>
        <p:spPr>
          <a:xfrm>
            <a:off x="5220072" y="5398057"/>
            <a:ext cx="1944216" cy="365125"/>
          </a:xfrm>
        </p:spPr>
        <p:txBody>
          <a:bodyPr>
            <a:normAutofit/>
          </a:bodyPr>
          <a:lstStyle>
            <a:lvl1pPr algn="r">
              <a:defRPr sz="1100" b="0" baseline="0">
                <a:solidFill>
                  <a:schemeClr val="bg1"/>
                </a:solidFill>
              </a:defRPr>
            </a:lvl1pPr>
          </a:lstStyle>
          <a:p>
            <a:pPr lvl="0"/>
            <a:r>
              <a:rPr lang="en-US" dirty="0"/>
              <a:t>Click to edit Master text styles</a:t>
            </a:r>
          </a:p>
        </p:txBody>
      </p:sp>
      <p:sp>
        <p:nvSpPr>
          <p:cNvPr id="8" name="Date Placeholder 11">
            <a:extLst>
              <a:ext uri="{FF2B5EF4-FFF2-40B4-BE49-F238E27FC236}">
                <a16:creationId xmlns:a16="http://schemas.microsoft.com/office/drawing/2014/main" xmlns="" id="{394BE33E-4B75-40CC-B2AF-84E5E85DCAB7}"/>
              </a:ext>
            </a:extLst>
          </p:cNvPr>
          <p:cNvSpPr>
            <a:spLocks noGrp="1"/>
          </p:cNvSpPr>
          <p:nvPr>
            <p:ph type="dt" sz="half" idx="12"/>
          </p:nvPr>
        </p:nvSpPr>
        <p:spPr>
          <a:xfrm>
            <a:off x="7164388" y="5397500"/>
            <a:ext cx="1511300" cy="365125"/>
          </a:xfrm>
          <a:prstGeom prst="rect">
            <a:avLst/>
          </a:prstGeom>
        </p:spPr>
        <p:txBody>
          <a:bodyPr vert="horz" lIns="91440" tIns="45720" rIns="91440" bIns="45720" rtlCol="0" anchor="ctr"/>
          <a:lstStyle>
            <a:lvl1pPr algn="r" eaLnBrk="1" fontAlgn="auto" hangingPunct="1">
              <a:spcBef>
                <a:spcPts val="0"/>
              </a:spcBef>
              <a:spcAft>
                <a:spcPts val="0"/>
              </a:spcAft>
              <a:defRPr sz="1100">
                <a:solidFill>
                  <a:prstClr val="white"/>
                </a:solidFill>
                <a:latin typeface="+mn-lt"/>
                <a:cs typeface="+mn-cs"/>
              </a:defRPr>
            </a:lvl1pPr>
          </a:lstStyle>
          <a:p>
            <a:pPr>
              <a:defRPr/>
            </a:pPr>
            <a:endParaRPr lang="en-GB"/>
          </a:p>
        </p:txBody>
      </p:sp>
    </p:spTree>
    <p:extLst>
      <p:ext uri="{BB962C8B-B14F-4D97-AF65-F5344CB8AC3E}">
        <p14:creationId xmlns:p14="http://schemas.microsoft.com/office/powerpoint/2010/main" val="3986130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ZA"/>
          </a:p>
        </p:txBody>
      </p:sp>
      <p:sp>
        <p:nvSpPr>
          <p:cNvPr id="10" name="Text Placeholder 4"/>
          <p:cNvSpPr>
            <a:spLocks noGrp="1"/>
          </p:cNvSpPr>
          <p:nvPr>
            <p:ph type="body" sz="quarter" idx="10"/>
          </p:nvPr>
        </p:nvSpPr>
        <p:spPr>
          <a:xfrm>
            <a:off x="295281" y="1196755"/>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xmlns="" id="{542FDB90-5C08-4E01-9336-260D4FF76CBD}"/>
              </a:ext>
            </a:extLst>
          </p:cNvPr>
          <p:cNvSpPr>
            <a:spLocks noGrp="1"/>
          </p:cNvSpPr>
          <p:nvPr>
            <p:ph type="sldNum" sz="quarter" idx="11"/>
            <p:custDataLst>
              <p:tags r:id="rId1"/>
            </p:custDataLst>
          </p:nvPr>
        </p:nvSpPr>
        <p:spPr/>
        <p:txBody>
          <a:bodyPr/>
          <a:lstStyle>
            <a:lvl1pPr>
              <a:defRPr/>
            </a:lvl1pPr>
          </a:lstStyle>
          <a:p>
            <a:pPr>
              <a:defRPr/>
            </a:pPr>
            <a:fld id="{575E9622-669A-4BE6-884A-0B28A542955E}"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E7906A0A-9334-498D-BBE8-800294F1F831}"/>
              </a:ext>
            </a:extLst>
          </p:cNvPr>
          <p:cNvSpPr>
            <a:spLocks noGrp="1"/>
          </p:cNvSpPr>
          <p:nvPr>
            <p:ph type="ftr" sz="quarter" idx="12"/>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6763406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noAutofit/>
          </a:bodyPr>
          <a:lstStyle/>
          <a:p>
            <a:r>
              <a:rPr lang="en-US"/>
              <a:t>Click to edit Master title style</a:t>
            </a:r>
            <a:endParaRPr lang="en-ZA"/>
          </a:p>
        </p:txBody>
      </p:sp>
      <p:sp>
        <p:nvSpPr>
          <p:cNvPr id="14" name="Text Placeholder 4"/>
          <p:cNvSpPr>
            <a:spLocks noGrp="1"/>
          </p:cNvSpPr>
          <p:nvPr>
            <p:ph type="body" sz="quarter" idx="10"/>
          </p:nvPr>
        </p:nvSpPr>
        <p:spPr>
          <a:xfrm>
            <a:off x="295281" y="1196755"/>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85" y="1196755"/>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xmlns="" id="{0A8389C2-D126-43C2-B8FD-D52842A925B5}"/>
              </a:ext>
            </a:extLst>
          </p:cNvPr>
          <p:cNvSpPr>
            <a:spLocks noGrp="1"/>
          </p:cNvSpPr>
          <p:nvPr>
            <p:ph type="sldNum" sz="quarter" idx="12"/>
            <p:custDataLst>
              <p:tags r:id="rId1"/>
            </p:custDataLst>
          </p:nvPr>
        </p:nvSpPr>
        <p:spPr/>
        <p:txBody>
          <a:bodyPr/>
          <a:lstStyle>
            <a:lvl1pPr>
              <a:defRPr/>
            </a:lvl1pPr>
          </a:lstStyle>
          <a:p>
            <a:pPr>
              <a:defRPr/>
            </a:pPr>
            <a:fld id="{DD556977-846F-42FB-8692-49C20886DD4C}" type="slidenum">
              <a:rPr lang="en-ZA" altLang="en-US"/>
              <a:pPr>
                <a:defRPr/>
              </a:pPr>
              <a:t>‹#›</a:t>
            </a:fld>
            <a:endParaRPr lang="en-ZA" altLang="en-US"/>
          </a:p>
        </p:txBody>
      </p:sp>
      <p:sp>
        <p:nvSpPr>
          <p:cNvPr id="6" name="Footer Placeholder 4">
            <a:extLst>
              <a:ext uri="{FF2B5EF4-FFF2-40B4-BE49-F238E27FC236}">
                <a16:creationId xmlns:a16="http://schemas.microsoft.com/office/drawing/2014/main" xmlns="" id="{47D9DF70-8831-48FD-B552-6BA835EED629}"/>
              </a:ext>
            </a:extLst>
          </p:cNvPr>
          <p:cNvSpPr>
            <a:spLocks noGrp="1"/>
          </p:cNvSpPr>
          <p:nvPr>
            <p:ph type="ftr" sz="quarter" idx="13"/>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49514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noAutofit/>
          </a:bodyPr>
          <a:lstStyle/>
          <a:p>
            <a:r>
              <a:rPr lang="en-US"/>
              <a:t>Click to edit Master title style</a:t>
            </a:r>
            <a:endParaRPr lang="en-ZA"/>
          </a:p>
        </p:txBody>
      </p:sp>
      <p:sp>
        <p:nvSpPr>
          <p:cNvPr id="14" name="Text Placeholder 4"/>
          <p:cNvSpPr>
            <a:spLocks noGrp="1"/>
          </p:cNvSpPr>
          <p:nvPr>
            <p:ph type="body" sz="quarter" idx="10"/>
          </p:nvPr>
        </p:nvSpPr>
        <p:spPr>
          <a:xfrm>
            <a:off x="295281" y="1196755"/>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85" y="1196755"/>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xmlns="" id="{A360C7AE-5E7A-4863-920B-D396DA429D7D}"/>
              </a:ext>
            </a:extLst>
          </p:cNvPr>
          <p:cNvSpPr>
            <a:spLocks noGrp="1"/>
          </p:cNvSpPr>
          <p:nvPr>
            <p:ph type="sldNum" sz="quarter" idx="12"/>
            <p:custDataLst>
              <p:tags r:id="rId1"/>
            </p:custDataLst>
          </p:nvPr>
        </p:nvSpPr>
        <p:spPr/>
        <p:txBody>
          <a:bodyPr/>
          <a:lstStyle>
            <a:lvl1pPr>
              <a:defRPr/>
            </a:lvl1pPr>
          </a:lstStyle>
          <a:p>
            <a:pPr>
              <a:defRPr/>
            </a:pPr>
            <a:fld id="{74CCF6A9-CB66-4D22-B6A8-9FFBE082C828}" type="slidenum">
              <a:rPr lang="en-ZA" altLang="en-US"/>
              <a:pPr>
                <a:defRPr/>
              </a:pPr>
              <a:t>‹#›</a:t>
            </a:fld>
            <a:endParaRPr lang="en-ZA" altLang="en-US"/>
          </a:p>
        </p:txBody>
      </p:sp>
      <p:sp>
        <p:nvSpPr>
          <p:cNvPr id="6" name="Footer Placeholder 4">
            <a:extLst>
              <a:ext uri="{FF2B5EF4-FFF2-40B4-BE49-F238E27FC236}">
                <a16:creationId xmlns:a16="http://schemas.microsoft.com/office/drawing/2014/main" xmlns="" id="{C67B81E3-8170-40A3-B00E-56DBF8AEAC43}"/>
              </a:ext>
            </a:extLst>
          </p:cNvPr>
          <p:cNvSpPr>
            <a:spLocks noGrp="1"/>
          </p:cNvSpPr>
          <p:nvPr>
            <p:ph type="ftr" sz="quarter" idx="13"/>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3325640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ZA"/>
          </a:p>
        </p:txBody>
      </p:sp>
      <p:sp>
        <p:nvSpPr>
          <p:cNvPr id="3" name="Slide Number Placeholder 5">
            <a:extLst>
              <a:ext uri="{FF2B5EF4-FFF2-40B4-BE49-F238E27FC236}">
                <a16:creationId xmlns:a16="http://schemas.microsoft.com/office/drawing/2014/main" xmlns="" id="{9BB888AB-A652-4601-8505-8E97ABFC3C09}"/>
              </a:ext>
            </a:extLst>
          </p:cNvPr>
          <p:cNvSpPr>
            <a:spLocks noGrp="1"/>
          </p:cNvSpPr>
          <p:nvPr>
            <p:ph type="sldNum" sz="quarter" idx="10"/>
            <p:custDataLst>
              <p:tags r:id="rId1"/>
            </p:custDataLst>
          </p:nvPr>
        </p:nvSpPr>
        <p:spPr/>
        <p:txBody>
          <a:bodyPr/>
          <a:lstStyle>
            <a:lvl1pPr>
              <a:defRPr/>
            </a:lvl1pPr>
          </a:lstStyle>
          <a:p>
            <a:pPr>
              <a:defRPr/>
            </a:pPr>
            <a:fld id="{1C288F4F-6A52-4A1A-9B84-71EA503EEF89}" type="slidenum">
              <a:rPr lang="en-ZA" altLang="en-US"/>
              <a:pPr>
                <a:defRPr/>
              </a:pPr>
              <a:t>‹#›</a:t>
            </a:fld>
            <a:endParaRPr lang="en-ZA" altLang="en-US"/>
          </a:p>
        </p:txBody>
      </p:sp>
      <p:sp>
        <p:nvSpPr>
          <p:cNvPr id="4" name="Footer Placeholder 4">
            <a:extLst>
              <a:ext uri="{FF2B5EF4-FFF2-40B4-BE49-F238E27FC236}">
                <a16:creationId xmlns:a16="http://schemas.microsoft.com/office/drawing/2014/main" xmlns="" id="{542511BE-74B0-4375-BE54-1448D8461287}"/>
              </a:ext>
            </a:extLst>
          </p:cNvPr>
          <p:cNvSpPr>
            <a:spLocks noGrp="1"/>
          </p:cNvSpPr>
          <p:nvPr>
            <p:ph type="ftr" sz="quarter" idx="11"/>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6418520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Text Placeholder 4"/>
          <p:cNvSpPr>
            <a:spLocks noGrp="1"/>
          </p:cNvSpPr>
          <p:nvPr>
            <p:ph type="body" sz="quarter" idx="10"/>
          </p:nvPr>
        </p:nvSpPr>
        <p:spPr>
          <a:xfrm>
            <a:off x="295281" y="1412784"/>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AD281CE2-BC25-44FD-8981-3E86554C9872}"/>
              </a:ext>
            </a:extLst>
          </p:cNvPr>
          <p:cNvSpPr>
            <a:spLocks noGrp="1"/>
          </p:cNvSpPr>
          <p:nvPr>
            <p:ph type="sldNum" sz="quarter" idx="14"/>
            <p:custDataLst>
              <p:tags r:id="rId1"/>
            </p:custDataLst>
          </p:nvPr>
        </p:nvSpPr>
        <p:spPr/>
        <p:txBody>
          <a:bodyPr/>
          <a:lstStyle>
            <a:lvl1pPr>
              <a:defRPr/>
            </a:lvl1pPr>
          </a:lstStyle>
          <a:p>
            <a:pPr>
              <a:defRPr/>
            </a:pPr>
            <a:fld id="{5D343F58-A973-4698-96B4-231BD737A2AB}"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10203B66-834B-46F1-961A-58554F57C2A4}"/>
              </a:ext>
            </a:extLst>
          </p:cNvPr>
          <p:cNvSpPr>
            <a:spLocks noGrp="1"/>
          </p:cNvSpPr>
          <p:nvPr>
            <p:ph type="ftr" sz="quarter" idx="15"/>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4237846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4" name="Text Placeholder 4"/>
          <p:cNvSpPr>
            <a:spLocks noGrp="1"/>
          </p:cNvSpPr>
          <p:nvPr>
            <p:ph type="body" sz="quarter" idx="14"/>
          </p:nvPr>
        </p:nvSpPr>
        <p:spPr>
          <a:xfrm>
            <a:off x="295281" y="1412784"/>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85" y="1412784"/>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1DB78D97-769B-4511-9F6A-D260747DD207}"/>
              </a:ext>
            </a:extLst>
          </p:cNvPr>
          <p:cNvSpPr>
            <a:spLocks noGrp="1"/>
          </p:cNvSpPr>
          <p:nvPr>
            <p:ph type="sldNum" sz="quarter" idx="16"/>
            <p:custDataLst>
              <p:tags r:id="rId1"/>
            </p:custDataLst>
          </p:nvPr>
        </p:nvSpPr>
        <p:spPr/>
        <p:txBody>
          <a:bodyPr/>
          <a:lstStyle>
            <a:lvl1pPr>
              <a:defRPr/>
            </a:lvl1pPr>
          </a:lstStyle>
          <a:p>
            <a:pPr>
              <a:defRPr/>
            </a:pPr>
            <a:fld id="{490E65FA-CBC2-4793-97C8-631365806349}"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8EF470C6-7DD5-4AF4-B29E-985A5751D858}"/>
              </a:ext>
            </a:extLst>
          </p:cNvPr>
          <p:cNvSpPr>
            <a:spLocks noGrp="1"/>
          </p:cNvSpPr>
          <p:nvPr>
            <p:ph type="ftr" sz="quarter" idx="17"/>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4963315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4" name="Slide Number Placeholder 5">
            <a:extLst>
              <a:ext uri="{FF2B5EF4-FFF2-40B4-BE49-F238E27FC236}">
                <a16:creationId xmlns:a16="http://schemas.microsoft.com/office/drawing/2014/main" xmlns="" id="{FDF4B57F-E368-4C31-A569-A13F5B010CA6}"/>
              </a:ext>
            </a:extLst>
          </p:cNvPr>
          <p:cNvSpPr>
            <a:spLocks noGrp="1"/>
          </p:cNvSpPr>
          <p:nvPr>
            <p:ph type="sldNum" sz="quarter" idx="14"/>
            <p:custDataLst>
              <p:tags r:id="rId1"/>
            </p:custDataLst>
          </p:nvPr>
        </p:nvSpPr>
        <p:spPr/>
        <p:txBody>
          <a:bodyPr/>
          <a:lstStyle>
            <a:lvl1pPr>
              <a:defRPr/>
            </a:lvl1pPr>
          </a:lstStyle>
          <a:p>
            <a:pPr>
              <a:defRPr/>
            </a:pPr>
            <a:fld id="{8ECAE861-7BDA-4290-929B-16A5291FF3C9}" type="slidenum">
              <a:rPr lang="en-ZA" altLang="en-US"/>
              <a:pPr>
                <a:defRPr/>
              </a:pPr>
              <a:t>‹#›</a:t>
            </a:fld>
            <a:endParaRPr lang="en-ZA" altLang="en-US"/>
          </a:p>
        </p:txBody>
      </p:sp>
      <p:sp>
        <p:nvSpPr>
          <p:cNvPr id="6" name="Footer Placeholder 4">
            <a:extLst>
              <a:ext uri="{FF2B5EF4-FFF2-40B4-BE49-F238E27FC236}">
                <a16:creationId xmlns:a16="http://schemas.microsoft.com/office/drawing/2014/main" xmlns="" id="{622B9B5F-0D1E-46FA-964C-A90999871B34}"/>
              </a:ext>
            </a:extLst>
          </p:cNvPr>
          <p:cNvSpPr>
            <a:spLocks noGrp="1"/>
          </p:cNvSpPr>
          <p:nvPr>
            <p:ph type="ftr" sz="quarter" idx="15"/>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1127933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5"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9" name="Text Placeholder 4"/>
          <p:cNvSpPr>
            <a:spLocks noGrp="1"/>
          </p:cNvSpPr>
          <p:nvPr>
            <p:ph type="body" sz="quarter" idx="11"/>
          </p:nvPr>
        </p:nvSpPr>
        <p:spPr>
          <a:xfrm>
            <a:off x="295281"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ABCE8561-D706-4A89-84E0-C5C3A7140F6D}"/>
              </a:ext>
            </a:extLst>
          </p:cNvPr>
          <p:cNvSpPr>
            <a:spLocks noGrp="1"/>
          </p:cNvSpPr>
          <p:nvPr>
            <p:ph type="sldNum" sz="quarter" idx="12"/>
            <p:custDataLst>
              <p:tags r:id="rId1"/>
            </p:custDataLst>
          </p:nvPr>
        </p:nvSpPr>
        <p:spPr/>
        <p:txBody>
          <a:bodyPr/>
          <a:lstStyle>
            <a:lvl1pPr>
              <a:defRPr/>
            </a:lvl1pPr>
          </a:lstStyle>
          <a:p>
            <a:pPr>
              <a:defRPr/>
            </a:pPr>
            <a:fld id="{F38041D0-3C95-4398-A517-F53AA17BE44F}"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7E1B10E5-913D-4F36-8BEF-E9427CEFE599}"/>
              </a:ext>
            </a:extLst>
          </p:cNvPr>
          <p:cNvSpPr>
            <a:spLocks noGrp="1"/>
          </p:cNvSpPr>
          <p:nvPr>
            <p:ph type="ftr" sz="quarter" idx="13"/>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41933995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a:p>
        </p:txBody>
      </p:sp>
      <p:sp>
        <p:nvSpPr>
          <p:cNvPr id="9"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10" name="Text Placeholder 4"/>
          <p:cNvSpPr>
            <a:spLocks noGrp="1"/>
          </p:cNvSpPr>
          <p:nvPr>
            <p:ph type="body" sz="quarter" idx="12"/>
          </p:nvPr>
        </p:nvSpPr>
        <p:spPr>
          <a:xfrm>
            <a:off x="295281"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8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xmlns="" id="{D1AAF38C-9846-4662-99A7-876F5DC56230}"/>
              </a:ext>
            </a:extLst>
          </p:cNvPr>
          <p:cNvSpPr>
            <a:spLocks noGrp="1"/>
          </p:cNvSpPr>
          <p:nvPr>
            <p:ph type="sldNum" sz="quarter" idx="14"/>
            <p:custDataLst>
              <p:tags r:id="rId1"/>
            </p:custDataLst>
          </p:nvPr>
        </p:nvSpPr>
        <p:spPr/>
        <p:txBody>
          <a:bodyPr/>
          <a:lstStyle>
            <a:lvl1pPr>
              <a:defRPr/>
            </a:lvl1pPr>
          </a:lstStyle>
          <a:p>
            <a:pPr>
              <a:defRPr/>
            </a:pPr>
            <a:fld id="{519BBDF6-84AC-42CF-A865-B673259F61FE}"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54507D23-82DD-4354-B36A-06C079AD1486}"/>
              </a:ext>
            </a:extLst>
          </p:cNvPr>
          <p:cNvSpPr>
            <a:spLocks noGrp="1"/>
          </p:cNvSpPr>
          <p:nvPr>
            <p:ph type="ftr" sz="quarter" idx="15"/>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5988686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8"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4" name="Slide Number Placeholder 5">
            <a:extLst>
              <a:ext uri="{FF2B5EF4-FFF2-40B4-BE49-F238E27FC236}">
                <a16:creationId xmlns:a16="http://schemas.microsoft.com/office/drawing/2014/main" xmlns="" id="{B3A55E3B-3CA5-4FA8-945E-208076F260A3}"/>
              </a:ext>
            </a:extLst>
          </p:cNvPr>
          <p:cNvSpPr>
            <a:spLocks noGrp="1"/>
          </p:cNvSpPr>
          <p:nvPr>
            <p:ph type="sldNum" sz="quarter" idx="11"/>
            <p:custDataLst>
              <p:tags r:id="rId1"/>
            </p:custDataLst>
          </p:nvPr>
        </p:nvSpPr>
        <p:spPr/>
        <p:txBody>
          <a:bodyPr/>
          <a:lstStyle>
            <a:lvl1pPr>
              <a:defRPr/>
            </a:lvl1pPr>
          </a:lstStyle>
          <a:p>
            <a:pPr>
              <a:defRPr/>
            </a:pPr>
            <a:fld id="{E9960380-25E3-444C-AB9B-A97B25FACF3C}"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14BA495E-E957-48C6-8DEA-3CF2553AB246}"/>
              </a:ext>
            </a:extLst>
          </p:cNvPr>
          <p:cNvSpPr>
            <a:spLocks noGrp="1"/>
          </p:cNvSpPr>
          <p:nvPr>
            <p:ph type="ftr" sz="quarter" idx="12"/>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2847598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2"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13" name="Text Placeholder 4"/>
          <p:cNvSpPr>
            <a:spLocks noGrp="1"/>
          </p:cNvSpPr>
          <p:nvPr>
            <p:ph type="body" sz="quarter" idx="14"/>
          </p:nvPr>
        </p:nvSpPr>
        <p:spPr>
          <a:xfrm>
            <a:off x="295281"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xmlns="" id="{E696F57D-5207-4C4B-A303-082583475297}"/>
              </a:ext>
            </a:extLst>
          </p:cNvPr>
          <p:cNvSpPr>
            <a:spLocks noGrp="1"/>
          </p:cNvSpPr>
          <p:nvPr>
            <p:ph type="sldNum" sz="quarter" idx="15"/>
            <p:custDataLst>
              <p:tags r:id="rId1"/>
            </p:custDataLst>
          </p:nvPr>
        </p:nvSpPr>
        <p:spPr/>
        <p:txBody>
          <a:bodyPr/>
          <a:lstStyle>
            <a:lvl1pPr>
              <a:defRPr/>
            </a:lvl1pPr>
          </a:lstStyle>
          <a:p>
            <a:pPr>
              <a:defRPr/>
            </a:pPr>
            <a:fld id="{C12FE9AD-9841-4E8D-93CC-4EC067818B48}"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7AF5C825-1921-4B81-AB1A-480A20F4D708}"/>
              </a:ext>
            </a:extLst>
          </p:cNvPr>
          <p:cNvSpPr>
            <a:spLocks noGrp="1"/>
          </p:cNvSpPr>
          <p:nvPr>
            <p:ph type="ftr" sz="quarter" idx="16"/>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4158009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5" name="Text Placeholder 4"/>
          <p:cNvSpPr>
            <a:spLocks noGrp="1"/>
          </p:cNvSpPr>
          <p:nvPr>
            <p:ph type="body" sz="quarter" idx="14"/>
          </p:nvPr>
        </p:nvSpPr>
        <p:spPr>
          <a:xfrm>
            <a:off x="295281" y="1412781"/>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85" y="1412781"/>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a:extLst>
              <a:ext uri="{FF2B5EF4-FFF2-40B4-BE49-F238E27FC236}">
                <a16:creationId xmlns:a16="http://schemas.microsoft.com/office/drawing/2014/main" xmlns="" id="{96BB4FF5-E732-4E99-BE90-1F50CEBA7C39}"/>
              </a:ext>
            </a:extLst>
          </p:cNvPr>
          <p:cNvSpPr>
            <a:spLocks noGrp="1"/>
          </p:cNvSpPr>
          <p:nvPr>
            <p:ph type="sldNum" sz="quarter" idx="16"/>
            <p:custDataLst>
              <p:tags r:id="rId1"/>
            </p:custDataLst>
          </p:nvPr>
        </p:nvSpPr>
        <p:spPr/>
        <p:txBody>
          <a:bodyPr/>
          <a:lstStyle>
            <a:lvl1pPr>
              <a:defRPr/>
            </a:lvl1pPr>
          </a:lstStyle>
          <a:p>
            <a:pPr>
              <a:defRPr/>
            </a:pPr>
            <a:fld id="{668297A7-F5B3-4902-85C8-B724225BBD3E}" type="slidenum">
              <a:rPr lang="en-ZA" altLang="en-US"/>
              <a:pPr>
                <a:defRPr/>
              </a:pPr>
              <a:t>‹#›</a:t>
            </a:fld>
            <a:endParaRPr lang="en-ZA" altLang="en-US"/>
          </a:p>
        </p:txBody>
      </p:sp>
      <p:sp>
        <p:nvSpPr>
          <p:cNvPr id="8" name="Footer Placeholder 4">
            <a:extLst>
              <a:ext uri="{FF2B5EF4-FFF2-40B4-BE49-F238E27FC236}">
                <a16:creationId xmlns:a16="http://schemas.microsoft.com/office/drawing/2014/main" xmlns="" id="{09A143BD-1973-4F5C-959A-8BE32AB8C731}"/>
              </a:ext>
            </a:extLst>
          </p:cNvPr>
          <p:cNvSpPr>
            <a:spLocks noGrp="1"/>
          </p:cNvSpPr>
          <p:nvPr>
            <p:ph type="ftr" sz="quarter" idx="17"/>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17636672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9"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5" name="Slide Number Placeholder 5">
            <a:extLst>
              <a:ext uri="{FF2B5EF4-FFF2-40B4-BE49-F238E27FC236}">
                <a16:creationId xmlns:a16="http://schemas.microsoft.com/office/drawing/2014/main" xmlns="" id="{A9D604D0-C993-414F-846A-C6B5FE623E79}"/>
              </a:ext>
            </a:extLst>
          </p:cNvPr>
          <p:cNvSpPr>
            <a:spLocks noGrp="1"/>
          </p:cNvSpPr>
          <p:nvPr>
            <p:ph type="sldNum" sz="quarter" idx="14"/>
            <p:custDataLst>
              <p:tags r:id="rId1"/>
            </p:custDataLst>
          </p:nvPr>
        </p:nvSpPr>
        <p:spPr/>
        <p:txBody>
          <a:bodyPr/>
          <a:lstStyle>
            <a:lvl1pPr>
              <a:defRPr/>
            </a:lvl1pPr>
          </a:lstStyle>
          <a:p>
            <a:pPr>
              <a:defRPr/>
            </a:pPr>
            <a:fld id="{027BF126-FE6A-4088-BA79-D26355C1CA6B}" type="slidenum">
              <a:rPr lang="en-ZA" altLang="en-US"/>
              <a:pPr>
                <a:defRPr/>
              </a:pPr>
              <a:t>‹#›</a:t>
            </a:fld>
            <a:endParaRPr lang="en-ZA" altLang="en-US"/>
          </a:p>
        </p:txBody>
      </p:sp>
      <p:sp>
        <p:nvSpPr>
          <p:cNvPr id="6" name="Footer Placeholder 4">
            <a:extLst>
              <a:ext uri="{FF2B5EF4-FFF2-40B4-BE49-F238E27FC236}">
                <a16:creationId xmlns:a16="http://schemas.microsoft.com/office/drawing/2014/main" xmlns="" id="{214D8C96-E2DF-407C-9536-EFBF190648D8}"/>
              </a:ext>
            </a:extLst>
          </p:cNvPr>
          <p:cNvSpPr>
            <a:spLocks noGrp="1"/>
          </p:cNvSpPr>
          <p:nvPr>
            <p:ph type="ftr" sz="quarter" idx="15"/>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7426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ZA"/>
          </a:p>
        </p:txBody>
      </p:sp>
      <p:sp>
        <p:nvSpPr>
          <p:cNvPr id="3" name="Slide Number Placeholder 5">
            <a:extLst>
              <a:ext uri="{FF2B5EF4-FFF2-40B4-BE49-F238E27FC236}">
                <a16:creationId xmlns:a16="http://schemas.microsoft.com/office/drawing/2014/main" xmlns="" id="{DD3E9EDF-0B78-4380-A5F2-B66BB0D681EC}"/>
              </a:ext>
            </a:extLst>
          </p:cNvPr>
          <p:cNvSpPr>
            <a:spLocks noGrp="1"/>
          </p:cNvSpPr>
          <p:nvPr>
            <p:ph type="sldNum" sz="quarter" idx="10"/>
            <p:custDataLst>
              <p:tags r:id="rId1"/>
            </p:custDataLst>
          </p:nvPr>
        </p:nvSpPr>
        <p:spPr/>
        <p:txBody>
          <a:bodyPr/>
          <a:lstStyle>
            <a:lvl1pPr>
              <a:defRPr/>
            </a:lvl1pPr>
          </a:lstStyle>
          <a:p>
            <a:pPr>
              <a:defRPr/>
            </a:pPr>
            <a:fld id="{3904369A-8640-4466-9D2A-E902A909C616}" type="slidenum">
              <a:rPr lang="en-ZA" altLang="en-US"/>
              <a:pPr>
                <a:defRPr/>
              </a:pPr>
              <a:t>‹#›</a:t>
            </a:fld>
            <a:endParaRPr lang="en-ZA" altLang="en-US"/>
          </a:p>
        </p:txBody>
      </p:sp>
      <p:sp>
        <p:nvSpPr>
          <p:cNvPr id="4" name="Footer Placeholder 4">
            <a:extLst>
              <a:ext uri="{FF2B5EF4-FFF2-40B4-BE49-F238E27FC236}">
                <a16:creationId xmlns:a16="http://schemas.microsoft.com/office/drawing/2014/main" xmlns="" id="{E89E54D9-A596-4DE8-AD91-E1E430316D33}"/>
              </a:ext>
            </a:extLst>
          </p:cNvPr>
          <p:cNvSpPr>
            <a:spLocks noGrp="1"/>
          </p:cNvSpPr>
          <p:nvPr>
            <p:ph type="ftr" sz="quarter" idx="11"/>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10473848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xmlns="" id="{2A64B481-1463-40C7-8009-D806BE74D9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5516563"/>
            <a:ext cx="9086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5" descr="C:\Users\Conny\Desktop\WCG\WCG - Logo\PNG\Logos blue\Community Safety\WCG - Logo - Community Safety - Blue.png">
            <a:extLst>
              <a:ext uri="{FF2B5EF4-FFF2-40B4-BE49-F238E27FC236}">
                <a16:creationId xmlns:a16="http://schemas.microsoft.com/office/drawing/2014/main" xmlns="" id="{F1045442-3160-49F9-8F97-F72E59F9E5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2"/>
          </p:nvPr>
        </p:nvSpPr>
        <p:spPr>
          <a:xfrm>
            <a:off x="611194" y="2276884"/>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9553904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4" name="Picture Placeholder 3"/>
          <p:cNvSpPr>
            <a:spLocks noGrp="1"/>
          </p:cNvSpPr>
          <p:nvPr>
            <p:ph type="pic" sz="quarter" idx="14"/>
          </p:nvPr>
        </p:nvSpPr>
        <p:spPr>
          <a:xfrm>
            <a:off x="323850" y="1412775"/>
            <a:ext cx="2908573" cy="4680049"/>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4" name="Text Placeholder 4"/>
          <p:cNvSpPr>
            <a:spLocks noGrp="1"/>
          </p:cNvSpPr>
          <p:nvPr>
            <p:ph type="body" sz="quarter" idx="15"/>
          </p:nvPr>
        </p:nvSpPr>
        <p:spPr>
          <a:xfrm>
            <a:off x="3448447" y="1412784"/>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xmlns="" id="{573BBA96-EC93-42FF-A827-7D12FE00C0D1}"/>
              </a:ext>
            </a:extLst>
          </p:cNvPr>
          <p:cNvSpPr>
            <a:spLocks noGrp="1"/>
          </p:cNvSpPr>
          <p:nvPr>
            <p:ph type="sldNum" sz="quarter" idx="16"/>
            <p:custDataLst>
              <p:tags r:id="rId1"/>
            </p:custDataLst>
          </p:nvPr>
        </p:nvSpPr>
        <p:spPr/>
        <p:txBody>
          <a:bodyPr/>
          <a:lstStyle>
            <a:lvl1pPr>
              <a:defRPr/>
            </a:lvl1pPr>
          </a:lstStyle>
          <a:p>
            <a:pPr>
              <a:defRPr/>
            </a:pPr>
            <a:fld id="{DAE52990-10BA-4DB6-8C67-36781304EE90}"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74569C62-2E22-46ED-89FD-3C8552A00605}"/>
              </a:ext>
            </a:extLst>
          </p:cNvPr>
          <p:cNvSpPr>
            <a:spLocks noGrp="1"/>
          </p:cNvSpPr>
          <p:nvPr>
            <p:ph type="ftr" sz="quarter" idx="17"/>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5866566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6516222" y="1412776"/>
            <a:ext cx="2404517" cy="468004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5" name="Text Placeholder 4"/>
          <p:cNvSpPr>
            <a:spLocks noGrp="1"/>
          </p:cNvSpPr>
          <p:nvPr>
            <p:ph type="body" sz="quarter" idx="15"/>
          </p:nvPr>
        </p:nvSpPr>
        <p:spPr>
          <a:xfrm>
            <a:off x="323856"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xmlns="" id="{E1412A06-A1EA-40E1-B889-5FA6A192DC48}"/>
              </a:ext>
            </a:extLst>
          </p:cNvPr>
          <p:cNvSpPr>
            <a:spLocks noGrp="1"/>
          </p:cNvSpPr>
          <p:nvPr>
            <p:ph type="sldNum" sz="quarter" idx="16"/>
            <p:custDataLst>
              <p:tags r:id="rId1"/>
            </p:custDataLst>
          </p:nvPr>
        </p:nvSpPr>
        <p:spPr/>
        <p:txBody>
          <a:bodyPr/>
          <a:lstStyle>
            <a:lvl1pPr>
              <a:defRPr/>
            </a:lvl1pPr>
          </a:lstStyle>
          <a:p>
            <a:pPr>
              <a:defRPr/>
            </a:pPr>
            <a:fld id="{215943B8-06A5-4028-9006-5CA57F1D32FD}"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0A79E88F-EE8F-44F0-A845-1A44823C6CEF}"/>
              </a:ext>
            </a:extLst>
          </p:cNvPr>
          <p:cNvSpPr>
            <a:spLocks noGrp="1"/>
          </p:cNvSpPr>
          <p:nvPr>
            <p:ph type="ftr" sz="quarter" idx="17"/>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17357731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87" y="1412776"/>
            <a:ext cx="3921674" cy="187220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4" name="Picture Placeholder 3"/>
          <p:cNvSpPr>
            <a:spLocks noGrp="1"/>
          </p:cNvSpPr>
          <p:nvPr>
            <p:ph type="pic" sz="quarter" idx="15"/>
          </p:nvPr>
        </p:nvSpPr>
        <p:spPr>
          <a:xfrm>
            <a:off x="4999381" y="1412776"/>
            <a:ext cx="3921674" cy="187220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5" name="Text Placeholder 4"/>
          <p:cNvSpPr>
            <a:spLocks noGrp="1"/>
          </p:cNvSpPr>
          <p:nvPr>
            <p:ph type="body" sz="quarter" idx="16"/>
          </p:nvPr>
        </p:nvSpPr>
        <p:spPr>
          <a:xfrm>
            <a:off x="323856"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7" name="Slide Number Placeholder 5">
            <a:extLst>
              <a:ext uri="{FF2B5EF4-FFF2-40B4-BE49-F238E27FC236}">
                <a16:creationId xmlns:a16="http://schemas.microsoft.com/office/drawing/2014/main" xmlns="" id="{A8CFEB86-4D4F-4CBB-9A91-6807382AA110}"/>
              </a:ext>
            </a:extLst>
          </p:cNvPr>
          <p:cNvSpPr>
            <a:spLocks noGrp="1"/>
          </p:cNvSpPr>
          <p:nvPr>
            <p:ph type="sldNum" sz="quarter" idx="17"/>
            <p:custDataLst>
              <p:tags r:id="rId1"/>
            </p:custDataLst>
          </p:nvPr>
        </p:nvSpPr>
        <p:spPr/>
        <p:txBody>
          <a:bodyPr/>
          <a:lstStyle>
            <a:lvl1pPr>
              <a:defRPr/>
            </a:lvl1pPr>
          </a:lstStyle>
          <a:p>
            <a:pPr>
              <a:defRPr/>
            </a:pPr>
            <a:fld id="{06301173-FFD1-47F7-B3F8-75FBA0436576}" type="slidenum">
              <a:rPr lang="en-ZA" altLang="en-US"/>
              <a:pPr>
                <a:defRPr/>
              </a:pPr>
              <a:t>‹#›</a:t>
            </a:fld>
            <a:endParaRPr lang="en-ZA" altLang="en-US"/>
          </a:p>
        </p:txBody>
      </p:sp>
      <p:sp>
        <p:nvSpPr>
          <p:cNvPr id="8" name="Footer Placeholder 4">
            <a:extLst>
              <a:ext uri="{FF2B5EF4-FFF2-40B4-BE49-F238E27FC236}">
                <a16:creationId xmlns:a16="http://schemas.microsoft.com/office/drawing/2014/main" xmlns="" id="{C5E73254-A3BF-4F0C-AD3B-7EB1631CE490}"/>
              </a:ext>
            </a:extLst>
          </p:cNvPr>
          <p:cNvSpPr>
            <a:spLocks noGrp="1"/>
          </p:cNvSpPr>
          <p:nvPr>
            <p:ph type="ftr" sz="quarter" idx="18"/>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6586644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87" y="3645024"/>
            <a:ext cx="3921674"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4" name="Picture Placeholder 3"/>
          <p:cNvSpPr>
            <a:spLocks noGrp="1"/>
          </p:cNvSpPr>
          <p:nvPr>
            <p:ph type="pic" sz="quarter" idx="15"/>
          </p:nvPr>
        </p:nvSpPr>
        <p:spPr>
          <a:xfrm>
            <a:off x="4999381" y="3645024"/>
            <a:ext cx="3921674"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5" name="Text Placeholder 4"/>
          <p:cNvSpPr>
            <a:spLocks noGrp="1"/>
          </p:cNvSpPr>
          <p:nvPr>
            <p:ph type="body" sz="quarter" idx="16"/>
          </p:nvPr>
        </p:nvSpPr>
        <p:spPr>
          <a:xfrm>
            <a:off x="323856"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7" name="Slide Number Placeholder 5">
            <a:extLst>
              <a:ext uri="{FF2B5EF4-FFF2-40B4-BE49-F238E27FC236}">
                <a16:creationId xmlns:a16="http://schemas.microsoft.com/office/drawing/2014/main" xmlns="" id="{07171C37-15E7-4722-B16C-48A677132CB4}"/>
              </a:ext>
            </a:extLst>
          </p:cNvPr>
          <p:cNvSpPr>
            <a:spLocks noGrp="1"/>
          </p:cNvSpPr>
          <p:nvPr>
            <p:ph type="sldNum" sz="quarter" idx="17"/>
            <p:custDataLst>
              <p:tags r:id="rId1"/>
            </p:custDataLst>
          </p:nvPr>
        </p:nvSpPr>
        <p:spPr/>
        <p:txBody>
          <a:bodyPr/>
          <a:lstStyle>
            <a:lvl1pPr>
              <a:defRPr/>
            </a:lvl1pPr>
          </a:lstStyle>
          <a:p>
            <a:pPr>
              <a:defRPr/>
            </a:pPr>
            <a:fld id="{A4946BC9-3BAA-47DA-B5CE-EFC01ACF372B}" type="slidenum">
              <a:rPr lang="en-ZA" altLang="en-US"/>
              <a:pPr>
                <a:defRPr/>
              </a:pPr>
              <a:t>‹#›</a:t>
            </a:fld>
            <a:endParaRPr lang="en-ZA" altLang="en-US"/>
          </a:p>
        </p:txBody>
      </p:sp>
      <p:sp>
        <p:nvSpPr>
          <p:cNvPr id="8" name="Footer Placeholder 4">
            <a:extLst>
              <a:ext uri="{FF2B5EF4-FFF2-40B4-BE49-F238E27FC236}">
                <a16:creationId xmlns:a16="http://schemas.microsoft.com/office/drawing/2014/main" xmlns="" id="{57B1CA8B-2FEC-4961-AFEC-FC46828567B5}"/>
              </a:ext>
            </a:extLst>
          </p:cNvPr>
          <p:cNvSpPr>
            <a:spLocks noGrp="1"/>
          </p:cNvSpPr>
          <p:nvPr>
            <p:ph type="ftr" sz="quarter" idx="18"/>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3608887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93" y="3645024"/>
            <a:ext cx="2625529"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7" name="Picture Placeholder 3"/>
          <p:cNvSpPr>
            <a:spLocks noGrp="1"/>
          </p:cNvSpPr>
          <p:nvPr>
            <p:ph type="pic" sz="quarter" idx="15"/>
          </p:nvPr>
        </p:nvSpPr>
        <p:spPr>
          <a:xfrm>
            <a:off x="3292913" y="3645024"/>
            <a:ext cx="2625529"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8" name="Picture Placeholder 3"/>
          <p:cNvSpPr>
            <a:spLocks noGrp="1"/>
          </p:cNvSpPr>
          <p:nvPr>
            <p:ph type="pic" sz="quarter" idx="16"/>
          </p:nvPr>
        </p:nvSpPr>
        <p:spPr>
          <a:xfrm>
            <a:off x="6295532" y="3645024"/>
            <a:ext cx="2625529" cy="2304256"/>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9" name="Text Placeholder 4"/>
          <p:cNvSpPr>
            <a:spLocks noGrp="1"/>
          </p:cNvSpPr>
          <p:nvPr>
            <p:ph type="body" sz="quarter" idx="17"/>
          </p:nvPr>
        </p:nvSpPr>
        <p:spPr>
          <a:xfrm>
            <a:off x="323856"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D7C100BC-9EDB-41F4-831D-7EA6D3BD297F}"/>
              </a:ext>
            </a:extLst>
          </p:cNvPr>
          <p:cNvSpPr>
            <a:spLocks noGrp="1"/>
          </p:cNvSpPr>
          <p:nvPr>
            <p:ph type="sldNum" sz="quarter" idx="18"/>
            <p:custDataLst>
              <p:tags r:id="rId1"/>
            </p:custDataLst>
          </p:nvPr>
        </p:nvSpPr>
        <p:spPr/>
        <p:txBody>
          <a:bodyPr/>
          <a:lstStyle>
            <a:lvl1pPr>
              <a:defRPr/>
            </a:lvl1pPr>
          </a:lstStyle>
          <a:p>
            <a:pPr>
              <a:defRPr/>
            </a:pPr>
            <a:fld id="{8DEF927B-9445-452B-ABDB-98BEFD30C4B7}"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AE43B575-A85E-4660-9E82-66F0617963FE}"/>
              </a:ext>
            </a:extLst>
          </p:cNvPr>
          <p:cNvSpPr>
            <a:spLocks noGrp="1"/>
          </p:cNvSpPr>
          <p:nvPr>
            <p:ph type="ftr" sz="quarter" idx="19"/>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4085552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6" name="Picture Placeholder 3"/>
          <p:cNvSpPr>
            <a:spLocks noGrp="1"/>
          </p:cNvSpPr>
          <p:nvPr>
            <p:ph type="pic" sz="quarter" idx="14"/>
          </p:nvPr>
        </p:nvSpPr>
        <p:spPr>
          <a:xfrm>
            <a:off x="290293" y="1412776"/>
            <a:ext cx="2625529" cy="2160240"/>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7" name="Picture Placeholder 3"/>
          <p:cNvSpPr>
            <a:spLocks noGrp="1"/>
          </p:cNvSpPr>
          <p:nvPr>
            <p:ph type="pic" sz="quarter" idx="15"/>
          </p:nvPr>
        </p:nvSpPr>
        <p:spPr>
          <a:xfrm>
            <a:off x="3292913" y="1412776"/>
            <a:ext cx="2625529" cy="2160240"/>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8" name="Picture Placeholder 3"/>
          <p:cNvSpPr>
            <a:spLocks noGrp="1"/>
          </p:cNvSpPr>
          <p:nvPr>
            <p:ph type="pic" sz="quarter" idx="16"/>
          </p:nvPr>
        </p:nvSpPr>
        <p:spPr>
          <a:xfrm>
            <a:off x="6295532" y="1412776"/>
            <a:ext cx="2625529" cy="2160240"/>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20" name="Text Placeholder 4"/>
          <p:cNvSpPr>
            <a:spLocks noGrp="1"/>
          </p:cNvSpPr>
          <p:nvPr>
            <p:ph type="body" sz="quarter" idx="17"/>
          </p:nvPr>
        </p:nvSpPr>
        <p:spPr>
          <a:xfrm>
            <a:off x="323856"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73B5D05A-9858-4FF2-9E1A-AB6803E6373D}"/>
              </a:ext>
            </a:extLst>
          </p:cNvPr>
          <p:cNvSpPr>
            <a:spLocks noGrp="1"/>
          </p:cNvSpPr>
          <p:nvPr>
            <p:ph type="sldNum" sz="quarter" idx="18"/>
            <p:custDataLst>
              <p:tags r:id="rId1"/>
            </p:custDataLst>
          </p:nvPr>
        </p:nvSpPr>
        <p:spPr/>
        <p:txBody>
          <a:bodyPr/>
          <a:lstStyle>
            <a:lvl1pPr>
              <a:defRPr/>
            </a:lvl1pPr>
          </a:lstStyle>
          <a:p>
            <a:pPr>
              <a:defRPr/>
            </a:pPr>
            <a:fld id="{32BF6C98-9F64-48CB-9481-192D25B37E9D}"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CC63B144-878D-4F4E-B994-A5C19DCCB934}"/>
              </a:ext>
            </a:extLst>
          </p:cNvPr>
          <p:cNvSpPr>
            <a:spLocks noGrp="1"/>
          </p:cNvSpPr>
          <p:nvPr>
            <p:ph type="ftr" sz="quarter" idx="19"/>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9921806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323850" y="1412776"/>
            <a:ext cx="2908573" cy="151216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9" name="Picture Placeholder 3"/>
          <p:cNvSpPr>
            <a:spLocks noGrp="1"/>
          </p:cNvSpPr>
          <p:nvPr>
            <p:ph type="pic" sz="quarter" idx="15"/>
          </p:nvPr>
        </p:nvSpPr>
        <p:spPr>
          <a:xfrm>
            <a:off x="323850" y="2975180"/>
            <a:ext cx="2908573" cy="151216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20" name="Picture Placeholder 3"/>
          <p:cNvSpPr>
            <a:spLocks noGrp="1"/>
          </p:cNvSpPr>
          <p:nvPr>
            <p:ph type="pic" sz="quarter" idx="16"/>
          </p:nvPr>
        </p:nvSpPr>
        <p:spPr>
          <a:xfrm>
            <a:off x="323850" y="4537584"/>
            <a:ext cx="2908573" cy="154109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4E7D75EF-F528-46B1-9DD0-ECB5E6432829}"/>
              </a:ext>
            </a:extLst>
          </p:cNvPr>
          <p:cNvSpPr>
            <a:spLocks noGrp="1"/>
          </p:cNvSpPr>
          <p:nvPr>
            <p:ph type="sldNum" sz="quarter" idx="18"/>
            <p:custDataLst>
              <p:tags r:id="rId1"/>
            </p:custDataLst>
          </p:nvPr>
        </p:nvSpPr>
        <p:spPr/>
        <p:txBody>
          <a:bodyPr/>
          <a:lstStyle>
            <a:lvl1pPr>
              <a:defRPr/>
            </a:lvl1pPr>
          </a:lstStyle>
          <a:p>
            <a:pPr>
              <a:defRPr/>
            </a:pPr>
            <a:fld id="{4EA5D748-96DC-4CC2-ACFA-9EF30F991350}"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BCF7A0DC-5843-4295-922F-17088B2DE20A}"/>
              </a:ext>
            </a:extLst>
          </p:cNvPr>
          <p:cNvSpPr>
            <a:spLocks noGrp="1"/>
          </p:cNvSpPr>
          <p:nvPr>
            <p:ph type="ftr" sz="quarter" idx="19"/>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6016765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6012486" y="1412776"/>
            <a:ext cx="2908573" cy="151216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9" name="Picture Placeholder 3"/>
          <p:cNvSpPr>
            <a:spLocks noGrp="1"/>
          </p:cNvSpPr>
          <p:nvPr>
            <p:ph type="pic" sz="quarter" idx="15"/>
          </p:nvPr>
        </p:nvSpPr>
        <p:spPr>
          <a:xfrm>
            <a:off x="6012486" y="2976533"/>
            <a:ext cx="2908573" cy="1512168"/>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20" name="Picture Placeholder 3"/>
          <p:cNvSpPr>
            <a:spLocks noGrp="1"/>
          </p:cNvSpPr>
          <p:nvPr>
            <p:ph type="pic" sz="quarter" idx="16"/>
          </p:nvPr>
        </p:nvSpPr>
        <p:spPr>
          <a:xfrm>
            <a:off x="6012486" y="4540301"/>
            <a:ext cx="2908573" cy="1548783"/>
          </a:xfrm>
          <a:prstGeom prst="round2DiagRect">
            <a:avLst/>
          </a:prstGeom>
        </p:spPr>
        <p:txBody>
          <a:bodyPr rtlCol="0">
            <a:normAutofit/>
          </a:bodyPr>
          <a:lstStyle>
            <a:lvl1pPr>
              <a:defRPr lang="en-GB" sz="1400"/>
            </a:lvl1pPr>
          </a:lstStyle>
          <a:p>
            <a:pPr lvl="0"/>
            <a:r>
              <a:rPr lang="en-US" noProof="0" dirty="0"/>
              <a:t>Click icon to add picture</a:t>
            </a:r>
            <a:endParaRPr lang="en-GB" noProof="0" dirty="0"/>
          </a:p>
        </p:txBody>
      </p:sp>
      <p:sp>
        <p:nvSpPr>
          <p:cNvPr id="10" name="Text Placeholder 4"/>
          <p:cNvSpPr>
            <a:spLocks noGrp="1"/>
          </p:cNvSpPr>
          <p:nvPr>
            <p:ph type="body" sz="quarter" idx="17"/>
          </p:nvPr>
        </p:nvSpPr>
        <p:spPr>
          <a:xfrm>
            <a:off x="323856" y="1412782"/>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a:extLst>
              <a:ext uri="{FF2B5EF4-FFF2-40B4-BE49-F238E27FC236}">
                <a16:creationId xmlns:a16="http://schemas.microsoft.com/office/drawing/2014/main" xmlns="" id="{C1572410-BD41-47E4-8ABA-D0363451D772}"/>
              </a:ext>
            </a:extLst>
          </p:cNvPr>
          <p:cNvSpPr>
            <a:spLocks noGrp="1"/>
          </p:cNvSpPr>
          <p:nvPr>
            <p:ph type="sldNum" sz="quarter" idx="18"/>
            <p:custDataLst>
              <p:tags r:id="rId1"/>
            </p:custDataLst>
          </p:nvPr>
        </p:nvSpPr>
        <p:spPr/>
        <p:txBody>
          <a:bodyPr/>
          <a:lstStyle>
            <a:lvl1pPr>
              <a:defRPr/>
            </a:lvl1pPr>
          </a:lstStyle>
          <a:p>
            <a:pPr>
              <a:defRPr/>
            </a:pPr>
            <a:fld id="{8C3C806B-CB41-4C08-B6CE-F4D53D8AB984}"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62D3876E-ECC3-4847-8455-ADB04A645E36}"/>
              </a:ext>
            </a:extLst>
          </p:cNvPr>
          <p:cNvSpPr>
            <a:spLocks noGrp="1"/>
          </p:cNvSpPr>
          <p:nvPr>
            <p:ph type="ftr" sz="quarter" idx="19"/>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13198286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8" name="Group 21">
            <a:extLst>
              <a:ext uri="{FF2B5EF4-FFF2-40B4-BE49-F238E27FC236}">
                <a16:creationId xmlns:a16="http://schemas.microsoft.com/office/drawing/2014/main" xmlns="" id="{BA9E078F-CAE0-4D53-8E9B-30CA759C608A}"/>
              </a:ext>
            </a:extLst>
          </p:cNvPr>
          <p:cNvGrpSpPr/>
          <p:nvPr/>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9" name="Rectangle 1">
              <a:extLst>
                <a:ext uri="{FF2B5EF4-FFF2-40B4-BE49-F238E27FC236}">
                  <a16:creationId xmlns:a16="http://schemas.microsoft.com/office/drawing/2014/main" xmlns="" id="{DDA1FADA-7D28-49F4-8523-7C2FCBC608BA}"/>
                </a:ext>
              </a:extLst>
            </p:cNvPr>
            <p:cNvSpPr/>
            <p:nvPr/>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pic>
          <p:nvPicPr>
            <p:cNvPr id="10" name="Picture 10">
              <a:extLst>
                <a:ext uri="{FF2B5EF4-FFF2-40B4-BE49-F238E27FC236}">
                  <a16:creationId xmlns:a16="http://schemas.microsoft.com/office/drawing/2014/main" xmlns="" id="{9C9F52DE-1D39-48B8-9676-C15ABF35E34A}"/>
                </a:ext>
              </a:extLst>
            </p:cNvPr>
            <p:cNvPicPr>
              <a:picLocks noChangeAspect="1"/>
            </p:cNvPicPr>
            <p:nvPr/>
          </p:nvPicPr>
          <p:blipFill rotWithShape="1">
            <a:blip r:embed="rId2" cstate="print">
              <a:extLst/>
            </a:blip>
            <a:srcRect/>
            <a:stretch/>
          </p:blipFill>
          <p:spPr>
            <a:xfrm>
              <a:off x="4125978" y="4761028"/>
              <a:ext cx="4262446" cy="334548"/>
            </a:xfrm>
            <a:prstGeom prst="rect">
              <a:avLst/>
            </a:prstGeom>
          </p:spPr>
        </p:pic>
      </p:grpSp>
      <p:sp>
        <p:nvSpPr>
          <p:cNvPr id="11" name="Rectangle 10">
            <a:extLst>
              <a:ext uri="{FF2B5EF4-FFF2-40B4-BE49-F238E27FC236}">
                <a16:creationId xmlns:a16="http://schemas.microsoft.com/office/drawing/2014/main" xmlns="" id="{5D99022F-23CA-446C-B636-B8732D0E0FFA}"/>
              </a:ext>
            </a:extLst>
          </p:cNvPr>
          <p:cNvSpPr>
            <a:spLocks noChangeArrowheads="1"/>
          </p:cNvSpPr>
          <p:nvPr/>
        </p:nvSpPr>
        <p:spPr bwMode="auto">
          <a:xfrm>
            <a:off x="2835275" y="3497263"/>
            <a:ext cx="4016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Tel:</a:t>
            </a:r>
          </a:p>
        </p:txBody>
      </p:sp>
      <p:sp>
        <p:nvSpPr>
          <p:cNvPr id="15" name="Rectangle 16">
            <a:extLst>
              <a:ext uri="{FF2B5EF4-FFF2-40B4-BE49-F238E27FC236}">
                <a16:creationId xmlns:a16="http://schemas.microsoft.com/office/drawing/2014/main" xmlns="" id="{B502854C-C640-4BA0-8D39-2FEA1877377A}"/>
              </a:ext>
            </a:extLst>
          </p:cNvPr>
          <p:cNvSpPr>
            <a:spLocks noChangeArrowheads="1"/>
          </p:cNvSpPr>
          <p:nvPr/>
        </p:nvSpPr>
        <p:spPr bwMode="auto">
          <a:xfrm>
            <a:off x="4779963" y="3497263"/>
            <a:ext cx="4032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Fax:</a:t>
            </a:r>
          </a:p>
        </p:txBody>
      </p:sp>
      <p:sp>
        <p:nvSpPr>
          <p:cNvPr id="17" name="Rectangle 18">
            <a:extLst>
              <a:ext uri="{FF2B5EF4-FFF2-40B4-BE49-F238E27FC236}">
                <a16:creationId xmlns:a16="http://schemas.microsoft.com/office/drawing/2014/main" xmlns="" id="{2ACE4626-6E32-4E67-9BE1-286E5616F699}"/>
              </a:ext>
            </a:extLst>
          </p:cNvPr>
          <p:cNvSpPr>
            <a:spLocks noChangeArrowheads="1"/>
          </p:cNvSpPr>
          <p:nvPr/>
        </p:nvSpPr>
        <p:spPr bwMode="auto">
          <a:xfrm>
            <a:off x="2835275" y="4043363"/>
            <a:ext cx="3733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www.westerncape.gov.za</a:t>
            </a:r>
          </a:p>
        </p:txBody>
      </p:sp>
      <p:sp>
        <p:nvSpPr>
          <p:cNvPr id="19" name="Rectangle 5">
            <a:extLst>
              <a:ext uri="{FF2B5EF4-FFF2-40B4-BE49-F238E27FC236}">
                <a16:creationId xmlns:a16="http://schemas.microsoft.com/office/drawing/2014/main" xmlns="" id="{553299E6-565A-47C0-8460-C4EF7CDBD589}"/>
              </a:ext>
            </a:extLst>
          </p:cNvPr>
          <p:cNvSpPr>
            <a:spLocks noChangeArrowheads="1"/>
          </p:cNvSpPr>
          <p:nvPr/>
        </p:nvSpPr>
        <p:spPr bwMode="auto">
          <a:xfrm>
            <a:off x="295275" y="565150"/>
            <a:ext cx="2405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3200">
                <a:solidFill>
                  <a:srgbClr val="FFFFFF"/>
                </a:solidFill>
                <a:latin typeface="Century Gothic" pitchFamily="34" charset="0"/>
              </a:rPr>
              <a:t>Contact Us</a:t>
            </a:r>
            <a:endParaRPr lang="en-GB" altLang="en-US" sz="2400">
              <a:solidFill>
                <a:srgbClr val="FFFFFF"/>
              </a:solidFill>
              <a:latin typeface="Century Gothic" pitchFamily="34" charset="0"/>
            </a:endParaRPr>
          </a:p>
        </p:txBody>
      </p:sp>
      <p:pic>
        <p:nvPicPr>
          <p:cNvPr id="20" name="Picture 2" descr="C:\Users\Conny\Desktop\WCG\WCG - Logo\PNG\Logos blue\Community Safety\WCG - Logo - Community Safety - Tagline - Blue.png">
            <a:extLst>
              <a:ext uri="{FF2B5EF4-FFF2-40B4-BE49-F238E27FC236}">
                <a16:creationId xmlns:a16="http://schemas.microsoft.com/office/drawing/2014/main" xmlns="" id="{8824C007-8AC3-465A-B1E8-AA309D69FC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0" y="1900238"/>
            <a:ext cx="26670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Placeholder 5"/>
          <p:cNvSpPr>
            <a:spLocks noGrp="1"/>
          </p:cNvSpPr>
          <p:nvPr>
            <p:ph type="body" sz="quarter" idx="10"/>
          </p:nvPr>
        </p:nvSpPr>
        <p:spPr>
          <a:xfrm>
            <a:off x="2835003" y="2696461"/>
            <a:ext cx="3897243" cy="266322"/>
          </a:xfrm>
        </p:spPr>
        <p:txBody>
          <a:bodyPr lIns="36000" rIns="36000" anchor="ctr">
            <a:noAutofit/>
          </a:bodyPr>
          <a:lstStyle>
            <a:lvl1pPr>
              <a:defRPr sz="1400">
                <a:solidFill>
                  <a:schemeClr val="tx2"/>
                </a:solidFill>
              </a:defRPr>
            </a:lvl1pPr>
          </a:lstStyle>
          <a:p>
            <a:pPr lvl="0"/>
            <a:r>
              <a:rPr lang="en-US" dirty="0"/>
              <a:t>Click to edit Master text styles</a:t>
            </a:r>
          </a:p>
        </p:txBody>
      </p:sp>
      <p:sp>
        <p:nvSpPr>
          <p:cNvPr id="13" name="Text Placeholder 5"/>
          <p:cNvSpPr>
            <a:spLocks noGrp="1"/>
          </p:cNvSpPr>
          <p:nvPr>
            <p:ph type="body" sz="quarter" idx="11"/>
          </p:nvPr>
        </p:nvSpPr>
        <p:spPr>
          <a:xfrm>
            <a:off x="2835003" y="2963910"/>
            <a:ext cx="3897243" cy="266322"/>
          </a:xfrm>
        </p:spPr>
        <p:txBody>
          <a:bodyPr lIns="36000" rIns="36000" anchor="ctr">
            <a:noAutofit/>
          </a:bodyPr>
          <a:lstStyle>
            <a:lvl1pPr>
              <a:defRPr sz="1100" b="0">
                <a:solidFill>
                  <a:schemeClr val="tx2"/>
                </a:solidFill>
              </a:defRPr>
            </a:lvl1pPr>
          </a:lstStyle>
          <a:p>
            <a:pPr lvl="0"/>
            <a:r>
              <a:rPr lang="en-US" dirty="0"/>
              <a:t>Click to edit Master text styles</a:t>
            </a:r>
          </a:p>
        </p:txBody>
      </p:sp>
      <p:sp>
        <p:nvSpPr>
          <p:cNvPr id="14" name="Text Placeholder 5"/>
          <p:cNvSpPr>
            <a:spLocks noGrp="1"/>
          </p:cNvSpPr>
          <p:nvPr>
            <p:ph type="body" sz="quarter" idx="12"/>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Click to edit Master text styles</a:t>
            </a:r>
          </a:p>
        </p:txBody>
      </p:sp>
      <p:sp>
        <p:nvSpPr>
          <p:cNvPr id="16" name="Text Placeholder 5"/>
          <p:cNvSpPr>
            <a:spLocks noGrp="1"/>
          </p:cNvSpPr>
          <p:nvPr>
            <p:ph type="body" sz="quarter" idx="13"/>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Click to edit Master text styles</a:t>
            </a:r>
          </a:p>
        </p:txBody>
      </p:sp>
      <p:sp>
        <p:nvSpPr>
          <p:cNvPr id="18" name="Text Placeholder 5"/>
          <p:cNvSpPr>
            <a:spLocks noGrp="1"/>
          </p:cNvSpPr>
          <p:nvPr>
            <p:ph type="body" sz="quarter" idx="14"/>
          </p:nvPr>
        </p:nvSpPr>
        <p:spPr>
          <a:xfrm>
            <a:off x="2835003" y="3768568"/>
            <a:ext cx="3734059" cy="266322"/>
          </a:xfrm>
        </p:spPr>
        <p:txBody>
          <a:bodyPr lIns="36000" rIns="36000" anchor="ctr">
            <a:noAutofit/>
          </a:bodyPr>
          <a:lstStyle>
            <a:lvl1pPr>
              <a:defRPr sz="1100" b="0">
                <a:solidFill>
                  <a:schemeClr val="tx2"/>
                </a:solidFill>
              </a:defRPr>
            </a:lvl1pPr>
          </a:lstStyle>
          <a:p>
            <a:pPr lvl="0"/>
            <a:r>
              <a:rPr lang="en-US" dirty="0"/>
              <a:t>Click to edit Master text styles</a:t>
            </a:r>
          </a:p>
        </p:txBody>
      </p:sp>
      <p:sp>
        <p:nvSpPr>
          <p:cNvPr id="24" name="Text Placeholder 5"/>
          <p:cNvSpPr>
            <a:spLocks noGrp="1"/>
          </p:cNvSpPr>
          <p:nvPr>
            <p:ph type="body" sz="quarter" idx="15"/>
          </p:nvPr>
        </p:nvSpPr>
        <p:spPr>
          <a:xfrm>
            <a:off x="2835001" y="4333520"/>
            <a:ext cx="3349330" cy="266322"/>
          </a:xfrm>
        </p:spPr>
        <p:txBody>
          <a:bodyPr lIns="36000" rIns="36000" anchor="ctr">
            <a:noAutofit/>
          </a:bodyPr>
          <a:lstStyle>
            <a:lvl1pPr>
              <a:defRPr sz="1100" b="0" baseline="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989719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Text Placeholder 4"/>
          <p:cNvSpPr>
            <a:spLocks noGrp="1"/>
          </p:cNvSpPr>
          <p:nvPr>
            <p:ph type="body" sz="quarter" idx="10"/>
          </p:nvPr>
        </p:nvSpPr>
        <p:spPr>
          <a:xfrm>
            <a:off x="295281" y="1412784"/>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FFCF225C-41A7-4E85-BD69-0C54C5328649}"/>
              </a:ext>
            </a:extLst>
          </p:cNvPr>
          <p:cNvSpPr>
            <a:spLocks noGrp="1"/>
          </p:cNvSpPr>
          <p:nvPr>
            <p:ph type="sldNum" sz="quarter" idx="14"/>
            <p:custDataLst>
              <p:tags r:id="rId1"/>
            </p:custDataLst>
          </p:nvPr>
        </p:nvSpPr>
        <p:spPr/>
        <p:txBody>
          <a:bodyPr/>
          <a:lstStyle>
            <a:lvl1pPr>
              <a:defRPr/>
            </a:lvl1pPr>
          </a:lstStyle>
          <a:p>
            <a:pPr>
              <a:defRPr/>
            </a:pPr>
            <a:fld id="{86F8040E-9E56-4DA2-AB11-8F171A6987B8}"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CB82BC04-3694-42AB-A24B-AE63A285FEC5}"/>
              </a:ext>
            </a:extLst>
          </p:cNvPr>
          <p:cNvSpPr>
            <a:spLocks noGrp="1"/>
          </p:cNvSpPr>
          <p:nvPr>
            <p:ph type="ftr" sz="quarter" idx="15"/>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9218248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9936BF-F113-41DE-BBD5-7444468DA31E}"/>
              </a:ext>
            </a:extLst>
          </p:cNvPr>
          <p:cNvSpPr txBox="1">
            <a:spLocks/>
          </p:cNvSpPr>
          <p:nvPr/>
        </p:nvSpPr>
        <p:spPr>
          <a:xfrm>
            <a:off x="1763713" y="3860800"/>
            <a:ext cx="7200900" cy="1084263"/>
          </a:xfrm>
          <a:prstGeom prst="rect">
            <a:avLst/>
          </a:prstGeom>
        </p:spPr>
        <p:txBody>
          <a:bodyPr wrap="none">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2400"/>
              </a:spcAft>
              <a:defRPr/>
            </a:pPr>
            <a:r>
              <a:rPr lang="en-US" sz="3200" dirty="0">
                <a:solidFill>
                  <a:prstClr val="white"/>
                </a:solidFill>
                <a:cs typeface="Century Gothic"/>
              </a:rPr>
              <a:t>Thank you</a:t>
            </a:r>
          </a:p>
        </p:txBody>
      </p:sp>
      <p:pic>
        <p:nvPicPr>
          <p:cNvPr id="3" name="Picture 7">
            <a:extLst>
              <a:ext uri="{FF2B5EF4-FFF2-40B4-BE49-F238E27FC236}">
                <a16:creationId xmlns:a16="http://schemas.microsoft.com/office/drawing/2014/main" xmlns="" id="{1148D003-3259-4722-AEFC-3B1410536CD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22421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86549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5"/>
            <a:ext cx="8597900" cy="558800"/>
          </a:xfrm>
        </p:spPr>
        <p:txBody>
          <a:bodyPr/>
          <a:lstStyle/>
          <a:p>
            <a:r>
              <a:rPr lang="en-US"/>
              <a:t>Click to edit Master title style</a:t>
            </a:r>
            <a:endParaRPr lang="en-ZA"/>
          </a:p>
        </p:txBody>
      </p:sp>
      <p:sp>
        <p:nvSpPr>
          <p:cNvPr id="3" name="Content Placeholder 2"/>
          <p:cNvSpPr>
            <a:spLocks noGrp="1"/>
          </p:cNvSpPr>
          <p:nvPr>
            <p:ph idx="1"/>
          </p:nvPr>
        </p:nvSpPr>
        <p:spPr>
          <a:xfrm>
            <a:off x="295275" y="1196975"/>
            <a:ext cx="8597900" cy="4883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Slide Number Placeholder 5">
            <a:extLst>
              <a:ext uri="{FF2B5EF4-FFF2-40B4-BE49-F238E27FC236}">
                <a16:creationId xmlns:a16="http://schemas.microsoft.com/office/drawing/2014/main" xmlns="" id="{702758DD-8AA3-4A9A-BCBD-E33263D20A94}"/>
              </a:ext>
            </a:extLst>
          </p:cNvPr>
          <p:cNvSpPr>
            <a:spLocks noGrp="1"/>
          </p:cNvSpPr>
          <p:nvPr>
            <p:ph type="sldNum" sz="quarter" idx="10"/>
            <p:custDataLst>
              <p:tags r:id="rId1"/>
            </p:custDataLst>
          </p:nvPr>
        </p:nvSpPr>
        <p:spPr/>
        <p:txBody>
          <a:bodyPr/>
          <a:lstStyle>
            <a:lvl1pPr>
              <a:defRPr/>
            </a:lvl1pPr>
          </a:lstStyle>
          <a:p>
            <a:pPr>
              <a:defRPr/>
            </a:pPr>
            <a:fld id="{02ECF840-341A-446D-A6D8-3CDE95E3C70F}"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C7B90A0B-01DA-410C-BD80-DBFD73C380DE}"/>
              </a:ext>
            </a:extLst>
          </p:cNvPr>
          <p:cNvSpPr>
            <a:spLocks noGrp="1"/>
          </p:cNvSpPr>
          <p:nvPr>
            <p:ph type="ftr" sz="quarter" idx="11"/>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16019129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5"/>
            <a:ext cx="8597900" cy="558800"/>
          </a:xfrm>
        </p:spPr>
        <p:txBody>
          <a:bodyPr/>
          <a:lstStyle/>
          <a:p>
            <a:r>
              <a:rPr lang="en-US"/>
              <a:t>Click to edit Master title style</a:t>
            </a:r>
            <a:endParaRPr lang="en-ZA"/>
          </a:p>
        </p:txBody>
      </p:sp>
      <p:sp>
        <p:nvSpPr>
          <p:cNvPr id="3" name="Table Placeholder 2"/>
          <p:cNvSpPr>
            <a:spLocks noGrp="1"/>
          </p:cNvSpPr>
          <p:nvPr>
            <p:ph type="tbl" idx="1"/>
          </p:nvPr>
        </p:nvSpPr>
        <p:spPr>
          <a:xfrm>
            <a:off x="295275" y="1196975"/>
            <a:ext cx="8597900" cy="4883150"/>
          </a:xfrm>
        </p:spPr>
        <p:txBody>
          <a:bodyPr/>
          <a:lstStyle/>
          <a:p>
            <a:pPr lvl="0"/>
            <a:endParaRPr lang="en-ZA" noProof="0"/>
          </a:p>
        </p:txBody>
      </p:sp>
      <p:sp>
        <p:nvSpPr>
          <p:cNvPr id="4" name="Slide Number Placeholder 5">
            <a:extLst>
              <a:ext uri="{FF2B5EF4-FFF2-40B4-BE49-F238E27FC236}">
                <a16:creationId xmlns:a16="http://schemas.microsoft.com/office/drawing/2014/main" xmlns="" id="{B9C4643D-4612-4FAF-8DEC-0DE48E4E539B}"/>
              </a:ext>
            </a:extLst>
          </p:cNvPr>
          <p:cNvSpPr>
            <a:spLocks noGrp="1"/>
          </p:cNvSpPr>
          <p:nvPr>
            <p:ph type="sldNum" sz="quarter" idx="10"/>
            <p:custDataLst>
              <p:tags r:id="rId1"/>
            </p:custDataLst>
          </p:nvPr>
        </p:nvSpPr>
        <p:spPr/>
        <p:txBody>
          <a:bodyPr/>
          <a:lstStyle>
            <a:lvl1pPr>
              <a:defRPr/>
            </a:lvl1pPr>
          </a:lstStyle>
          <a:p>
            <a:pPr>
              <a:defRPr/>
            </a:pPr>
            <a:fld id="{4624F2D4-77DA-4E51-9AA4-537B76C35688}"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E8829C01-F97E-47DA-8654-97A88FEC52D0}"/>
              </a:ext>
            </a:extLst>
          </p:cNvPr>
          <p:cNvSpPr>
            <a:spLocks noGrp="1"/>
          </p:cNvSpPr>
          <p:nvPr>
            <p:ph type="ftr" sz="quarter" idx="11"/>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36947393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graphicFrame>
        <p:nvGraphicFramePr>
          <p:cNvPr id="4" name="Object 119">
            <a:extLst>
              <a:ext uri="{FF2B5EF4-FFF2-40B4-BE49-F238E27FC236}">
                <a16:creationId xmlns:a16="http://schemas.microsoft.com/office/drawing/2014/main" xmlns="" id="{B5C1DA9B-F794-43C9-865D-82C1D4F28F69}"/>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1269" name="think-cell Slide" r:id="rId6" imgW="360" imgH="360" progId="">
                  <p:embed/>
                </p:oleObj>
              </mc:Choice>
              <mc:Fallback>
                <p:oleObj name="think-cell Slide" r:id="rId6" imgW="360" imgH="360" progId="">
                  <p:embed/>
                  <p:pic>
                    <p:nvPicPr>
                      <p:cNvPr id="18434" name="Object 119">
                        <a:extLst>
                          <a:ext uri="{FF2B5EF4-FFF2-40B4-BE49-F238E27FC236}">
                            <a16:creationId xmlns:a16="http://schemas.microsoft.com/office/drawing/2014/main" xmlns="" id="{F0C67B1C-811E-4EC0-99C2-926FBB2FC41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8">
            <a:extLst>
              <a:ext uri="{FF2B5EF4-FFF2-40B4-BE49-F238E27FC236}">
                <a16:creationId xmlns:a16="http://schemas.microsoft.com/office/drawing/2014/main" xmlns="" id="{09F55AD5-6909-48F0-A22F-3CC100845974}"/>
              </a:ext>
            </a:extLst>
          </p:cNvPr>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a:extLst>
              <a:ext uri="{FF2B5EF4-FFF2-40B4-BE49-F238E27FC236}">
                <a16:creationId xmlns:a16="http://schemas.microsoft.com/office/drawing/2014/main" xmlns="" id="{4B59F021-491D-4CDA-A2BA-21FB6240652A}"/>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7" name="Picture 115" descr="C:\Users\Conny\Desktop\WCG\WCG - Logo\PNG\Logos blue\Community Safety\WCG - Logo - Community Safety - Blue.png">
            <a:extLst>
              <a:ext uri="{FF2B5EF4-FFF2-40B4-BE49-F238E27FC236}">
                <a16:creationId xmlns:a16="http://schemas.microsoft.com/office/drawing/2014/main" xmlns="" id="{B65351A3-DAC1-4D52-B759-AACAA6CBB18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37"/>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8" name="Date Placeholder 3">
            <a:extLst>
              <a:ext uri="{FF2B5EF4-FFF2-40B4-BE49-F238E27FC236}">
                <a16:creationId xmlns:a16="http://schemas.microsoft.com/office/drawing/2014/main" xmlns="" id="{7445CD56-6460-4877-91E6-764EBDF4869E}"/>
              </a:ext>
            </a:extLst>
          </p:cNvPr>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ZA"/>
          </a:p>
        </p:txBody>
      </p:sp>
      <p:sp>
        <p:nvSpPr>
          <p:cNvPr id="9" name="Footer Placeholder 4">
            <a:extLst>
              <a:ext uri="{FF2B5EF4-FFF2-40B4-BE49-F238E27FC236}">
                <a16:creationId xmlns:a16="http://schemas.microsoft.com/office/drawing/2014/main" xmlns="" id="{4386284A-679F-4723-AFCF-170D9A579905}"/>
              </a:ext>
            </a:extLst>
          </p:cNvPr>
          <p:cNvSpPr>
            <a:spLocks noGrp="1"/>
          </p:cNvSpPr>
          <p:nvPr>
            <p:ph type="ftr" sz="quarter" idx="11"/>
          </p:nvPr>
        </p:nvSpPr>
        <p:spPr/>
        <p:txBody>
          <a:bodyPr/>
          <a:lstStyle>
            <a:lvl1pPr>
              <a:defRPr/>
            </a:lvl1pPr>
          </a:lstStyle>
          <a:p>
            <a:pPr>
              <a:defRPr/>
            </a:pPr>
            <a:endParaRPr lang="en-ZA"/>
          </a:p>
        </p:txBody>
      </p:sp>
      <p:sp>
        <p:nvSpPr>
          <p:cNvPr id="10" name="Slide Number Placeholder 5">
            <a:extLst>
              <a:ext uri="{FF2B5EF4-FFF2-40B4-BE49-F238E27FC236}">
                <a16:creationId xmlns:a16="http://schemas.microsoft.com/office/drawing/2014/main" xmlns="" id="{F3A10FB4-75DD-47EA-9B1E-531DBAF9D3F5}"/>
              </a:ext>
            </a:extLst>
          </p:cNvPr>
          <p:cNvSpPr>
            <a:spLocks noGrp="1"/>
          </p:cNvSpPr>
          <p:nvPr>
            <p:ph type="sldNum" sz="quarter" idx="12"/>
          </p:nvPr>
        </p:nvSpPr>
        <p:spPr/>
        <p:txBody>
          <a:bodyPr/>
          <a:lstStyle>
            <a:lvl1pPr>
              <a:defRPr smtClean="0"/>
            </a:lvl1pPr>
          </a:lstStyle>
          <a:p>
            <a:pPr>
              <a:defRPr/>
            </a:pPr>
            <a:fld id="{5F5A5C08-5AE0-4A21-8297-0C8C0810EABB}" type="slidenum">
              <a:rPr lang="en-ZA" altLang="en-US"/>
              <a:pPr>
                <a:defRPr/>
              </a:pPr>
              <a:t>‹#›</a:t>
            </a:fld>
            <a:endParaRPr lang="en-ZA" altLang="en-US"/>
          </a:p>
        </p:txBody>
      </p:sp>
    </p:spTree>
    <p:extLst>
      <p:ext uri="{BB962C8B-B14F-4D97-AF65-F5344CB8AC3E}">
        <p14:creationId xmlns:p14="http://schemas.microsoft.com/office/powerpoint/2010/main" val="21603253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pic>
        <p:nvPicPr>
          <p:cNvPr id="6" name="Picture 10">
            <a:extLst>
              <a:ext uri="{FF2B5EF4-FFF2-40B4-BE49-F238E27FC236}">
                <a16:creationId xmlns:a16="http://schemas.microsoft.com/office/drawing/2014/main" xmlns="" id="{89E1FBB9-DD0B-46AB-B628-219F6AAC2ED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586038"/>
            <a:ext cx="9144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a:extLst>
              <a:ext uri="{FF2B5EF4-FFF2-40B4-BE49-F238E27FC236}">
                <a16:creationId xmlns:a16="http://schemas.microsoft.com/office/drawing/2014/main" xmlns="" id="{C8659153-F39D-4BBB-8F43-030E785D9F3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4013" y="382588"/>
            <a:ext cx="5400675" cy="157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467544" y="3429001"/>
            <a:ext cx="8208912" cy="1008113"/>
          </a:xfrm>
          <a:noFill/>
          <a:extLst>
            <a:ext uri="{909E8E84-426E-40DD-AFC4-6F175D3DCCD1}">
              <a14:hiddenFill xmlns:a14="http://schemas.microsoft.com/office/drawing/2010/main">
                <a:solidFill>
                  <a:srgbClr val="00329B"/>
                </a:solidFill>
              </a14:hiddenFill>
            </a:ext>
          </a:extLst>
        </p:spPr>
        <p:txBody>
          <a:bodyPr tIns="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tIns="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7" name="Text Placeholder 16"/>
          <p:cNvSpPr>
            <a:spLocks noGrp="1"/>
          </p:cNvSpPr>
          <p:nvPr>
            <p:ph type="body" sz="quarter" idx="10"/>
          </p:nvPr>
        </p:nvSpPr>
        <p:spPr>
          <a:xfrm>
            <a:off x="3635548" y="5398057"/>
            <a:ext cx="1584176" cy="365125"/>
          </a:xfrm>
        </p:spPr>
        <p:txBody>
          <a:bodyPr>
            <a:normAutofit/>
          </a:bodyPr>
          <a:lstStyle>
            <a:lvl1pPr algn="r">
              <a:defRPr sz="1200" b="0">
                <a:solidFill>
                  <a:schemeClr val="bg1"/>
                </a:solidFill>
              </a:defRPr>
            </a:lvl1pPr>
          </a:lstStyle>
          <a:p>
            <a:pPr lvl="0"/>
            <a:r>
              <a:rPr lang="en-US"/>
              <a:t>Click to edit Master text styles</a:t>
            </a:r>
          </a:p>
        </p:txBody>
      </p:sp>
      <p:sp>
        <p:nvSpPr>
          <p:cNvPr id="18" name="Text Placeholder 16"/>
          <p:cNvSpPr>
            <a:spLocks noGrp="1"/>
          </p:cNvSpPr>
          <p:nvPr>
            <p:ph type="body" sz="quarter" idx="11"/>
          </p:nvPr>
        </p:nvSpPr>
        <p:spPr>
          <a:xfrm>
            <a:off x="5220072" y="5398057"/>
            <a:ext cx="1944216" cy="365125"/>
          </a:xfrm>
        </p:spPr>
        <p:txBody>
          <a:bodyPr>
            <a:normAutofit/>
          </a:bodyPr>
          <a:lstStyle>
            <a:lvl1pPr algn="r">
              <a:defRPr sz="1200" b="0" baseline="0">
                <a:solidFill>
                  <a:schemeClr val="bg1"/>
                </a:solidFill>
              </a:defRPr>
            </a:lvl1pPr>
          </a:lstStyle>
          <a:p>
            <a:pPr lvl="0"/>
            <a:r>
              <a:rPr lang="en-US"/>
              <a:t>Click to edit Master text styles</a:t>
            </a:r>
          </a:p>
        </p:txBody>
      </p:sp>
      <p:sp>
        <p:nvSpPr>
          <p:cNvPr id="8" name="Date Placeholder 11">
            <a:extLst>
              <a:ext uri="{FF2B5EF4-FFF2-40B4-BE49-F238E27FC236}">
                <a16:creationId xmlns:a16="http://schemas.microsoft.com/office/drawing/2014/main" xmlns="" id="{9F2C78F5-D109-4679-879C-E8A3F02BE9B8}"/>
              </a:ext>
            </a:extLst>
          </p:cNvPr>
          <p:cNvSpPr>
            <a:spLocks noGrp="1"/>
          </p:cNvSpPr>
          <p:nvPr>
            <p:ph type="dt" sz="half" idx="12"/>
          </p:nvPr>
        </p:nvSpPr>
        <p:spPr>
          <a:xfrm>
            <a:off x="7164388" y="5397500"/>
            <a:ext cx="15113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white"/>
                </a:solidFill>
                <a:latin typeface="Century Gothic"/>
                <a:cs typeface="Arial" charset="0"/>
              </a:defRPr>
            </a:lvl1pPr>
          </a:lstStyle>
          <a:p>
            <a:pPr>
              <a:defRPr/>
            </a:pPr>
            <a:endParaRPr lang="en-GB"/>
          </a:p>
        </p:txBody>
      </p:sp>
    </p:spTree>
    <p:extLst>
      <p:ext uri="{BB962C8B-B14F-4D97-AF65-F5344CB8AC3E}">
        <p14:creationId xmlns:p14="http://schemas.microsoft.com/office/powerpoint/2010/main" val="12525210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graphicFrame>
        <p:nvGraphicFramePr>
          <p:cNvPr id="4" name="Object 9" hidden="1">
            <a:extLst>
              <a:ext uri="{FF2B5EF4-FFF2-40B4-BE49-F238E27FC236}">
                <a16:creationId xmlns:a16="http://schemas.microsoft.com/office/drawing/2014/main" xmlns="" id="{CAB52A1D-7AFB-473D-8D6D-285FBD71C36E}"/>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2293" name="think-cell Slide" r:id="rId8" imgW="360" imgH="360" progId="">
                  <p:embed/>
                </p:oleObj>
              </mc:Choice>
              <mc:Fallback>
                <p:oleObj name="think-cell Slide" r:id="rId8" imgW="360" imgH="360" progId="">
                  <p:embed/>
                  <p:pic>
                    <p:nvPicPr>
                      <p:cNvPr id="20482" name="Object 9" hidden="1">
                        <a:extLst>
                          <a:ext uri="{FF2B5EF4-FFF2-40B4-BE49-F238E27FC236}">
                            <a16:creationId xmlns:a16="http://schemas.microsoft.com/office/drawing/2014/main" xmlns="" id="{593CCCA6-7BC1-4A06-9E59-828A35949E6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8">
            <a:extLst>
              <a:ext uri="{FF2B5EF4-FFF2-40B4-BE49-F238E27FC236}">
                <a16:creationId xmlns:a16="http://schemas.microsoft.com/office/drawing/2014/main" xmlns="" id="{87C367E0-BAB6-465A-B271-0DEA827E8346}"/>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a:extLst>
              <a:ext uri="{FF2B5EF4-FFF2-40B4-BE49-F238E27FC236}">
                <a16:creationId xmlns:a16="http://schemas.microsoft.com/office/drawing/2014/main" xmlns="" id="{92C0DA06-C747-4506-AE9D-8704DC0B1462}"/>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7" name="Picture 107" descr="C:\Users\Conny\Desktop\WCG\WCG - Logo\PNG\Logos blue\WCG - Logo - General - Blue.png">
            <a:extLst>
              <a:ext uri="{FF2B5EF4-FFF2-40B4-BE49-F238E27FC236}">
                <a16:creationId xmlns:a16="http://schemas.microsoft.com/office/drawing/2014/main" xmlns="" id="{3495B1CF-6146-454B-AECD-55760AD14CC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n-US"/>
              <a:t>Click to edit Master title style</a:t>
            </a:r>
            <a:endParaRPr lang="en-ZA"/>
          </a:p>
        </p:txBody>
      </p:sp>
      <p:sp>
        <p:nvSpPr>
          <p:cNvPr id="10" name="Text Placeholder 4"/>
          <p:cNvSpPr>
            <a:spLocks noGrp="1"/>
          </p:cNvSpPr>
          <p:nvPr>
            <p:ph type="body" sz="quarter" idx="10"/>
          </p:nvPr>
        </p:nvSpPr>
        <p:spPr>
          <a:xfrm>
            <a:off x="295281" y="1196755"/>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5">
            <a:extLst>
              <a:ext uri="{FF2B5EF4-FFF2-40B4-BE49-F238E27FC236}">
                <a16:creationId xmlns:a16="http://schemas.microsoft.com/office/drawing/2014/main" xmlns="" id="{D4F5F8C7-0FFE-4724-A4AB-3A4F0F947B11}"/>
              </a:ext>
            </a:extLst>
          </p:cNvPr>
          <p:cNvSpPr>
            <a:spLocks noGrp="1"/>
          </p:cNvSpPr>
          <p:nvPr>
            <p:ph type="sldNum" sz="quarter" idx="11"/>
            <p:custDataLst>
              <p:tags r:id="rId5"/>
            </p:custDataLst>
          </p:nvPr>
        </p:nvSpPr>
        <p:spPr/>
        <p:txBody>
          <a:bodyPr/>
          <a:lstStyle>
            <a:lvl1pPr>
              <a:defRPr smtClean="0"/>
            </a:lvl1pPr>
          </a:lstStyle>
          <a:p>
            <a:pPr>
              <a:defRPr/>
            </a:pPr>
            <a:fld id="{80D5B3C9-1EF1-41A7-9C42-4D4586C53D7E}"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E2D47750-58E0-49EC-B74C-F4AE988B9804}"/>
              </a:ext>
            </a:extLst>
          </p:cNvPr>
          <p:cNvSpPr>
            <a:spLocks noGrp="1"/>
          </p:cNvSpPr>
          <p:nvPr>
            <p:ph type="ftr" sz="quarter" idx="12"/>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58087179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graphicFrame>
        <p:nvGraphicFramePr>
          <p:cNvPr id="5" name="Object 9" hidden="1">
            <a:extLst>
              <a:ext uri="{FF2B5EF4-FFF2-40B4-BE49-F238E27FC236}">
                <a16:creationId xmlns:a16="http://schemas.microsoft.com/office/drawing/2014/main" xmlns="" id="{E076CFA7-9135-4338-A54F-C3C5B8CFE7C8}"/>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3317" name="think-cell Slide" r:id="rId8" imgW="360" imgH="360" progId="">
                  <p:embed/>
                </p:oleObj>
              </mc:Choice>
              <mc:Fallback>
                <p:oleObj name="think-cell Slide" r:id="rId8" imgW="360" imgH="360" progId="">
                  <p:embed/>
                  <p:pic>
                    <p:nvPicPr>
                      <p:cNvPr id="21506" name="Object 9" hidden="1">
                        <a:extLst>
                          <a:ext uri="{FF2B5EF4-FFF2-40B4-BE49-F238E27FC236}">
                            <a16:creationId xmlns:a16="http://schemas.microsoft.com/office/drawing/2014/main" xmlns="" id="{C95409C1-3B7B-41AB-AFA1-80D5CBCD446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8">
            <a:extLst>
              <a:ext uri="{FF2B5EF4-FFF2-40B4-BE49-F238E27FC236}">
                <a16:creationId xmlns:a16="http://schemas.microsoft.com/office/drawing/2014/main" xmlns="" id="{B9987B67-9470-4D25-A7C8-E419F90B9D12}"/>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86739204-9016-4E47-A7FB-A5D7ECB611F6}"/>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8" name="Picture 107" descr="C:\Users\Conny\Desktop\WCG\WCG - Logo\PNG\Logos blue\WCG - Logo - General - Blue.png">
            <a:extLst>
              <a:ext uri="{FF2B5EF4-FFF2-40B4-BE49-F238E27FC236}">
                <a16:creationId xmlns:a16="http://schemas.microsoft.com/office/drawing/2014/main" xmlns="" id="{003684A0-5BA3-42C8-B171-1A05402F14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noAutofit/>
          </a:bodyPr>
          <a:lstStyle/>
          <a:p>
            <a:r>
              <a:rPr lang="en-US"/>
              <a:t>Click to edit Master title style</a:t>
            </a:r>
            <a:endParaRPr lang="en-ZA"/>
          </a:p>
        </p:txBody>
      </p:sp>
      <p:sp>
        <p:nvSpPr>
          <p:cNvPr id="14" name="Text Placeholder 4"/>
          <p:cNvSpPr>
            <a:spLocks noGrp="1"/>
          </p:cNvSpPr>
          <p:nvPr>
            <p:ph type="body" sz="quarter" idx="10"/>
          </p:nvPr>
        </p:nvSpPr>
        <p:spPr>
          <a:xfrm>
            <a:off x="295281" y="1196755"/>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85" y="1196755"/>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5">
            <a:extLst>
              <a:ext uri="{FF2B5EF4-FFF2-40B4-BE49-F238E27FC236}">
                <a16:creationId xmlns:a16="http://schemas.microsoft.com/office/drawing/2014/main" xmlns="" id="{240B9348-4A64-4500-A1DB-C9514CBA0BDF}"/>
              </a:ext>
            </a:extLst>
          </p:cNvPr>
          <p:cNvSpPr>
            <a:spLocks noGrp="1"/>
          </p:cNvSpPr>
          <p:nvPr>
            <p:ph type="sldNum" sz="quarter" idx="12"/>
            <p:custDataLst>
              <p:tags r:id="rId5"/>
            </p:custDataLst>
          </p:nvPr>
        </p:nvSpPr>
        <p:spPr/>
        <p:txBody>
          <a:bodyPr/>
          <a:lstStyle>
            <a:lvl1pPr>
              <a:defRPr smtClean="0"/>
            </a:lvl1pPr>
          </a:lstStyle>
          <a:p>
            <a:pPr>
              <a:defRPr/>
            </a:pPr>
            <a:fld id="{1FAB7D40-D9C7-4E8D-B71E-4D573FE7BD71}" type="slidenum">
              <a:rPr lang="en-ZA" altLang="en-US"/>
              <a:pPr>
                <a:defRPr/>
              </a:pPr>
              <a:t>‹#›</a:t>
            </a:fld>
            <a:endParaRPr lang="en-ZA" altLang="en-US"/>
          </a:p>
        </p:txBody>
      </p:sp>
      <p:sp>
        <p:nvSpPr>
          <p:cNvPr id="10" name="Footer Placeholder 4">
            <a:extLst>
              <a:ext uri="{FF2B5EF4-FFF2-40B4-BE49-F238E27FC236}">
                <a16:creationId xmlns:a16="http://schemas.microsoft.com/office/drawing/2014/main" xmlns="" id="{932F7C87-54E6-4FB9-8CDB-B1EE6AB3720C}"/>
              </a:ext>
            </a:extLst>
          </p:cNvPr>
          <p:cNvSpPr>
            <a:spLocks noGrp="1"/>
          </p:cNvSpPr>
          <p:nvPr>
            <p:ph type="ftr" sz="quarter" idx="13"/>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9253477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graphicFrame>
        <p:nvGraphicFramePr>
          <p:cNvPr id="3" name="Object 9" hidden="1">
            <a:extLst>
              <a:ext uri="{FF2B5EF4-FFF2-40B4-BE49-F238E27FC236}">
                <a16:creationId xmlns:a16="http://schemas.microsoft.com/office/drawing/2014/main" xmlns="" id="{D2543FC9-5B8F-466E-86C5-628FAF0D6365}"/>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4341" name="think-cell Slide" r:id="rId8" imgW="360" imgH="360" progId="">
                  <p:embed/>
                </p:oleObj>
              </mc:Choice>
              <mc:Fallback>
                <p:oleObj name="think-cell Slide" r:id="rId8" imgW="360" imgH="360" progId="">
                  <p:embed/>
                  <p:pic>
                    <p:nvPicPr>
                      <p:cNvPr id="22530" name="Object 9" hidden="1">
                        <a:extLst>
                          <a:ext uri="{FF2B5EF4-FFF2-40B4-BE49-F238E27FC236}">
                            <a16:creationId xmlns:a16="http://schemas.microsoft.com/office/drawing/2014/main" xmlns="" id="{E777D44E-88A4-4BC1-AC7F-0357915B6D1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8">
            <a:extLst>
              <a:ext uri="{FF2B5EF4-FFF2-40B4-BE49-F238E27FC236}">
                <a16:creationId xmlns:a16="http://schemas.microsoft.com/office/drawing/2014/main" xmlns="" id="{7A6A973C-C4AE-45A4-9B68-14D571A72C04}"/>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a:extLst>
              <a:ext uri="{FF2B5EF4-FFF2-40B4-BE49-F238E27FC236}">
                <a16:creationId xmlns:a16="http://schemas.microsoft.com/office/drawing/2014/main" xmlns="" id="{C4E5E162-272A-4317-8C76-5974114425D2}"/>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6" name="Picture 107" descr="C:\Users\Conny\Desktop\WCG\WCG - Logo\PNG\Logos blue\WCG - Logo - General - Blue.png">
            <a:extLst>
              <a:ext uri="{FF2B5EF4-FFF2-40B4-BE49-F238E27FC236}">
                <a16:creationId xmlns:a16="http://schemas.microsoft.com/office/drawing/2014/main" xmlns="" id="{49932841-928F-420F-966F-866EB8F22A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n-US"/>
              <a:t>Click to edit Master title style</a:t>
            </a:r>
            <a:endParaRPr lang="en-ZA"/>
          </a:p>
        </p:txBody>
      </p:sp>
      <p:sp>
        <p:nvSpPr>
          <p:cNvPr id="7" name="Slide Number Placeholder 5">
            <a:extLst>
              <a:ext uri="{FF2B5EF4-FFF2-40B4-BE49-F238E27FC236}">
                <a16:creationId xmlns:a16="http://schemas.microsoft.com/office/drawing/2014/main" xmlns="" id="{3F68E31E-CE48-4662-89BE-204A7121558E}"/>
              </a:ext>
            </a:extLst>
          </p:cNvPr>
          <p:cNvSpPr>
            <a:spLocks noGrp="1"/>
          </p:cNvSpPr>
          <p:nvPr>
            <p:ph type="sldNum" sz="quarter" idx="10"/>
            <p:custDataLst>
              <p:tags r:id="rId5"/>
            </p:custDataLst>
          </p:nvPr>
        </p:nvSpPr>
        <p:spPr/>
        <p:txBody>
          <a:bodyPr/>
          <a:lstStyle>
            <a:lvl1pPr>
              <a:defRPr smtClean="0"/>
            </a:lvl1pPr>
          </a:lstStyle>
          <a:p>
            <a:pPr>
              <a:defRPr/>
            </a:pPr>
            <a:fld id="{10027315-0565-420B-8E8F-6CA0537F1B4F}" type="slidenum">
              <a:rPr lang="en-ZA" altLang="en-US"/>
              <a:pPr>
                <a:defRPr/>
              </a:pPr>
              <a:t>‹#›</a:t>
            </a:fld>
            <a:endParaRPr lang="en-ZA" altLang="en-US"/>
          </a:p>
        </p:txBody>
      </p:sp>
      <p:sp>
        <p:nvSpPr>
          <p:cNvPr id="8" name="Footer Placeholder 4">
            <a:extLst>
              <a:ext uri="{FF2B5EF4-FFF2-40B4-BE49-F238E27FC236}">
                <a16:creationId xmlns:a16="http://schemas.microsoft.com/office/drawing/2014/main" xmlns="" id="{03F4E905-95E3-4CC7-A81E-E8BF366749E4}"/>
              </a:ext>
            </a:extLst>
          </p:cNvPr>
          <p:cNvSpPr>
            <a:spLocks noGrp="1"/>
          </p:cNvSpPr>
          <p:nvPr>
            <p:ph type="ftr" sz="quarter" idx="11"/>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2536313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Subtitle and Content">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AC3E71CF-7938-42EF-8EAA-880E3258CDFF}"/>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5365" name="think-cell Slide" r:id="rId8" imgW="360" imgH="360" progId="">
                  <p:embed/>
                </p:oleObj>
              </mc:Choice>
              <mc:Fallback>
                <p:oleObj name="think-cell Slide" r:id="rId8" imgW="360" imgH="360" progId="">
                  <p:embed/>
                  <p:pic>
                    <p:nvPicPr>
                      <p:cNvPr id="23554" name="Object 9" hidden="1">
                        <a:extLst>
                          <a:ext uri="{FF2B5EF4-FFF2-40B4-BE49-F238E27FC236}">
                            <a16:creationId xmlns:a16="http://schemas.microsoft.com/office/drawing/2014/main" xmlns="" id="{19D58677-9855-4188-B037-60E1AD061FF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D45D501D-AAF0-42C3-B1F9-514880342C50}"/>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5C5CC3E7-6CDA-43D7-9DE2-3706907BED92}"/>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9" name="Picture 107" descr="C:\Users\Conny\Desktop\WCG\WCG - Logo\PNG\Logos blue\WCG - Logo - General - Blue.png">
            <a:extLst>
              <a:ext uri="{FF2B5EF4-FFF2-40B4-BE49-F238E27FC236}">
                <a16:creationId xmlns:a16="http://schemas.microsoft.com/office/drawing/2014/main" xmlns="" id="{2A698824-059E-4C64-BC51-8A96C7EE4AA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Text Placeholder 4"/>
          <p:cNvSpPr>
            <a:spLocks noGrp="1"/>
          </p:cNvSpPr>
          <p:nvPr>
            <p:ph type="body" sz="quarter" idx="10"/>
          </p:nvPr>
        </p:nvSpPr>
        <p:spPr>
          <a:xfrm>
            <a:off x="295281" y="1412784"/>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5">
            <a:extLst>
              <a:ext uri="{FF2B5EF4-FFF2-40B4-BE49-F238E27FC236}">
                <a16:creationId xmlns:a16="http://schemas.microsoft.com/office/drawing/2014/main" xmlns="" id="{1125C7E2-E82D-4416-9A92-DE44D0CA5A73}"/>
              </a:ext>
            </a:extLst>
          </p:cNvPr>
          <p:cNvSpPr>
            <a:spLocks noGrp="1"/>
          </p:cNvSpPr>
          <p:nvPr>
            <p:ph type="sldNum" sz="quarter" idx="14"/>
            <p:custDataLst>
              <p:tags r:id="rId5"/>
            </p:custDataLst>
          </p:nvPr>
        </p:nvSpPr>
        <p:spPr/>
        <p:txBody>
          <a:bodyPr/>
          <a:lstStyle>
            <a:lvl1pPr>
              <a:defRPr smtClean="0"/>
            </a:lvl1pPr>
          </a:lstStyle>
          <a:p>
            <a:pPr>
              <a:defRPr/>
            </a:pPr>
            <a:fld id="{A530BBF3-47A9-41E5-8683-8B63628F7CD3}"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79BC01CB-12E5-4055-8E9F-393CE654EB1A}"/>
              </a:ext>
            </a:extLst>
          </p:cNvPr>
          <p:cNvSpPr>
            <a:spLocks noGrp="1"/>
          </p:cNvSpPr>
          <p:nvPr>
            <p:ph type="ftr" sz="quarter" idx="15"/>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17441934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1_Title, Subtitle and Content">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804A84B7-96D1-4A96-9A1A-0E6F69065FC7}"/>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6389" name="think-cell Slide" r:id="rId8" imgW="360" imgH="360" progId="">
                  <p:embed/>
                </p:oleObj>
              </mc:Choice>
              <mc:Fallback>
                <p:oleObj name="think-cell Slide" r:id="rId8" imgW="360" imgH="360" progId="">
                  <p:embed/>
                  <p:pic>
                    <p:nvPicPr>
                      <p:cNvPr id="24578" name="Object 9" hidden="1">
                        <a:extLst>
                          <a:ext uri="{FF2B5EF4-FFF2-40B4-BE49-F238E27FC236}">
                            <a16:creationId xmlns:a16="http://schemas.microsoft.com/office/drawing/2014/main" xmlns="" id="{874E934B-FADF-4909-8B23-B9F5E4FB42A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875FAE8D-4039-4C56-BD9D-1A5B0E1CB724}"/>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5EF6549D-3644-4DB3-9BEE-F13C5FAEF8BB}"/>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9" name="Picture 107" descr="C:\Users\Conny\Desktop\WCG\WCG - Logo\PNG\Logos blue\WCG - Logo - General - Blue.png">
            <a:extLst>
              <a:ext uri="{FF2B5EF4-FFF2-40B4-BE49-F238E27FC236}">
                <a16:creationId xmlns:a16="http://schemas.microsoft.com/office/drawing/2014/main" xmlns="" id="{824F30B5-46B0-4FC8-A45A-A7CEC7F1E2E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4" name="Text Placeholder 4"/>
          <p:cNvSpPr>
            <a:spLocks noGrp="1"/>
          </p:cNvSpPr>
          <p:nvPr>
            <p:ph type="body" sz="quarter" idx="14"/>
          </p:nvPr>
        </p:nvSpPr>
        <p:spPr>
          <a:xfrm>
            <a:off x="295281" y="1412784"/>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85" y="1412784"/>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5">
            <a:extLst>
              <a:ext uri="{FF2B5EF4-FFF2-40B4-BE49-F238E27FC236}">
                <a16:creationId xmlns:a16="http://schemas.microsoft.com/office/drawing/2014/main" xmlns="" id="{3E62E54F-A81E-4E75-98A1-3B70801E030C}"/>
              </a:ext>
            </a:extLst>
          </p:cNvPr>
          <p:cNvSpPr>
            <a:spLocks noGrp="1"/>
          </p:cNvSpPr>
          <p:nvPr>
            <p:ph type="sldNum" sz="quarter" idx="16"/>
            <p:custDataLst>
              <p:tags r:id="rId5"/>
            </p:custDataLst>
          </p:nvPr>
        </p:nvSpPr>
        <p:spPr/>
        <p:txBody>
          <a:bodyPr/>
          <a:lstStyle>
            <a:lvl1pPr>
              <a:defRPr smtClean="0"/>
            </a:lvl1pPr>
          </a:lstStyle>
          <a:p>
            <a:pPr>
              <a:defRPr/>
            </a:pPr>
            <a:fld id="{2C570236-0DF3-4C8D-87C4-19B0F66D6255}" type="slidenum">
              <a:rPr lang="en-ZA" altLang="en-US"/>
              <a:pPr>
                <a:defRPr/>
              </a:pPr>
              <a:t>‹#›</a:t>
            </a:fld>
            <a:endParaRPr lang="en-ZA" altLang="en-US"/>
          </a:p>
        </p:txBody>
      </p:sp>
      <p:sp>
        <p:nvSpPr>
          <p:cNvPr id="11" name="Footer Placeholder 4">
            <a:extLst>
              <a:ext uri="{FF2B5EF4-FFF2-40B4-BE49-F238E27FC236}">
                <a16:creationId xmlns:a16="http://schemas.microsoft.com/office/drawing/2014/main" xmlns="" id="{8654C1D0-539D-4D96-90B2-2B2F34F9BB32}"/>
              </a:ext>
            </a:extLst>
          </p:cNvPr>
          <p:cNvSpPr>
            <a:spLocks noGrp="1"/>
          </p:cNvSpPr>
          <p:nvPr>
            <p:ph type="ftr" sz="quarter" idx="17"/>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89279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4" name="Text Placeholder 4"/>
          <p:cNvSpPr>
            <a:spLocks noGrp="1"/>
          </p:cNvSpPr>
          <p:nvPr>
            <p:ph type="body" sz="quarter" idx="14"/>
          </p:nvPr>
        </p:nvSpPr>
        <p:spPr>
          <a:xfrm>
            <a:off x="295281" y="1412784"/>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85" y="1412784"/>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44E82D94-1948-4295-9905-15D5C547CDD7}"/>
              </a:ext>
            </a:extLst>
          </p:cNvPr>
          <p:cNvSpPr>
            <a:spLocks noGrp="1"/>
          </p:cNvSpPr>
          <p:nvPr>
            <p:ph type="sldNum" sz="quarter" idx="16"/>
            <p:custDataLst>
              <p:tags r:id="rId1"/>
            </p:custDataLst>
          </p:nvPr>
        </p:nvSpPr>
        <p:spPr/>
        <p:txBody>
          <a:bodyPr/>
          <a:lstStyle>
            <a:lvl1pPr>
              <a:defRPr/>
            </a:lvl1pPr>
          </a:lstStyle>
          <a:p>
            <a:pPr>
              <a:defRPr/>
            </a:pPr>
            <a:fld id="{747C3AAE-FFD6-429F-BEF2-FA770940FD05}"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74EE07E6-9033-4433-B361-541FF4A4BEEC}"/>
              </a:ext>
            </a:extLst>
          </p:cNvPr>
          <p:cNvSpPr>
            <a:spLocks noGrp="1"/>
          </p:cNvSpPr>
          <p:nvPr>
            <p:ph type="ftr" sz="quarter" idx="17"/>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20146152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itle and Subtitle ">
    <p:spTree>
      <p:nvGrpSpPr>
        <p:cNvPr id="1" name=""/>
        <p:cNvGrpSpPr/>
        <p:nvPr/>
      </p:nvGrpSpPr>
      <p:grpSpPr>
        <a:xfrm>
          <a:off x="0" y="0"/>
          <a:ext cx="0" cy="0"/>
          <a:chOff x="0" y="0"/>
          <a:chExt cx="0" cy="0"/>
        </a:xfrm>
      </p:grpSpPr>
      <p:graphicFrame>
        <p:nvGraphicFramePr>
          <p:cNvPr id="4" name="Object 9" hidden="1">
            <a:extLst>
              <a:ext uri="{FF2B5EF4-FFF2-40B4-BE49-F238E27FC236}">
                <a16:creationId xmlns:a16="http://schemas.microsoft.com/office/drawing/2014/main" xmlns="" id="{61E3F3EA-4E80-4B1D-BC52-164FE4CD5249}"/>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7413" name="think-cell Slide" r:id="rId8" imgW="360" imgH="360" progId="">
                  <p:embed/>
                </p:oleObj>
              </mc:Choice>
              <mc:Fallback>
                <p:oleObj name="think-cell Slide" r:id="rId8" imgW="360" imgH="360" progId="">
                  <p:embed/>
                  <p:pic>
                    <p:nvPicPr>
                      <p:cNvPr id="25602" name="Object 9" hidden="1">
                        <a:extLst>
                          <a:ext uri="{FF2B5EF4-FFF2-40B4-BE49-F238E27FC236}">
                            <a16:creationId xmlns:a16="http://schemas.microsoft.com/office/drawing/2014/main" xmlns="" id="{567C4BDB-FB35-4D64-9CD6-2249729387B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8">
            <a:extLst>
              <a:ext uri="{FF2B5EF4-FFF2-40B4-BE49-F238E27FC236}">
                <a16:creationId xmlns:a16="http://schemas.microsoft.com/office/drawing/2014/main" xmlns="" id="{9921450B-9B29-4228-9710-6BA5BE033F9F}"/>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3142D420-22A8-4498-AEE5-547061182849}"/>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8" name="Picture 107" descr="C:\Users\Conny\Desktop\WCG\WCG - Logo\PNG\Logos blue\WCG - Logo - General - Blue.png">
            <a:extLst>
              <a:ext uri="{FF2B5EF4-FFF2-40B4-BE49-F238E27FC236}">
                <a16:creationId xmlns:a16="http://schemas.microsoft.com/office/drawing/2014/main" xmlns="" id="{0C74C0BD-4DC3-4574-829D-44E5E9C40E0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9" name="Slide Number Placeholder 5">
            <a:extLst>
              <a:ext uri="{FF2B5EF4-FFF2-40B4-BE49-F238E27FC236}">
                <a16:creationId xmlns:a16="http://schemas.microsoft.com/office/drawing/2014/main" xmlns="" id="{A4CDF97C-D0EA-4006-AB65-FB403DC2ED71}"/>
              </a:ext>
            </a:extLst>
          </p:cNvPr>
          <p:cNvSpPr>
            <a:spLocks noGrp="1"/>
          </p:cNvSpPr>
          <p:nvPr>
            <p:ph type="sldNum" sz="quarter" idx="14"/>
            <p:custDataLst>
              <p:tags r:id="rId5"/>
            </p:custDataLst>
          </p:nvPr>
        </p:nvSpPr>
        <p:spPr/>
        <p:txBody>
          <a:bodyPr/>
          <a:lstStyle>
            <a:lvl1pPr>
              <a:defRPr smtClean="0"/>
            </a:lvl1pPr>
          </a:lstStyle>
          <a:p>
            <a:pPr>
              <a:defRPr/>
            </a:pPr>
            <a:fld id="{4954DB7D-99AC-405C-AB12-ECFBA44E518A}" type="slidenum">
              <a:rPr lang="en-ZA" altLang="en-US"/>
              <a:pPr>
                <a:defRPr/>
              </a:pPr>
              <a:t>‹#›</a:t>
            </a:fld>
            <a:endParaRPr lang="en-ZA" altLang="en-US"/>
          </a:p>
        </p:txBody>
      </p:sp>
      <p:sp>
        <p:nvSpPr>
          <p:cNvPr id="10" name="Footer Placeholder 4">
            <a:extLst>
              <a:ext uri="{FF2B5EF4-FFF2-40B4-BE49-F238E27FC236}">
                <a16:creationId xmlns:a16="http://schemas.microsoft.com/office/drawing/2014/main" xmlns="" id="{D46D771F-9933-4CE9-93BD-5DFAADFF3BAB}"/>
              </a:ext>
            </a:extLst>
          </p:cNvPr>
          <p:cNvSpPr>
            <a:spLocks noGrp="1"/>
          </p:cNvSpPr>
          <p:nvPr>
            <p:ph type="ftr" sz="quarter" idx="15"/>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76098932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Title, Content and Footnote">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A6CF86BA-C4FE-440F-9681-CA5174C48A4E}"/>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8437" name="think-cell Slide" r:id="rId8" imgW="360" imgH="360" progId="">
                  <p:embed/>
                </p:oleObj>
              </mc:Choice>
              <mc:Fallback>
                <p:oleObj name="think-cell Slide" r:id="rId8" imgW="360" imgH="360" progId="">
                  <p:embed/>
                  <p:pic>
                    <p:nvPicPr>
                      <p:cNvPr id="26626" name="Object 9" hidden="1">
                        <a:extLst>
                          <a:ext uri="{FF2B5EF4-FFF2-40B4-BE49-F238E27FC236}">
                            <a16:creationId xmlns:a16="http://schemas.microsoft.com/office/drawing/2014/main" xmlns="" id="{C9A6AB12-41DB-46D0-9D6A-79779B50920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A932BE68-134E-4BB2-8F6D-B5C9C1FA3152}"/>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64D09564-599F-4AB5-B41A-D550FD13DF5C}"/>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0" name="Picture 107" descr="C:\Users\Conny\Desktop\WCG\WCG - Logo\PNG\Logos blue\WCG - Logo - General - Blue.png">
            <a:extLst>
              <a:ext uri="{FF2B5EF4-FFF2-40B4-BE49-F238E27FC236}">
                <a16:creationId xmlns:a16="http://schemas.microsoft.com/office/drawing/2014/main" xmlns="" id="{4CC895D8-D948-4AB8-A5D2-5F9ACFB35E8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ZA"/>
          </a:p>
        </p:txBody>
      </p:sp>
      <p:sp>
        <p:nvSpPr>
          <p:cNvPr id="5"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a:t>Click to edit Master text styles</a:t>
            </a:r>
          </a:p>
        </p:txBody>
      </p:sp>
      <p:sp>
        <p:nvSpPr>
          <p:cNvPr id="9" name="Text Placeholder 4"/>
          <p:cNvSpPr>
            <a:spLocks noGrp="1"/>
          </p:cNvSpPr>
          <p:nvPr>
            <p:ph type="body" sz="quarter" idx="11"/>
          </p:nvPr>
        </p:nvSpPr>
        <p:spPr>
          <a:xfrm>
            <a:off x="295281"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Slide Number Placeholder 5">
            <a:extLst>
              <a:ext uri="{FF2B5EF4-FFF2-40B4-BE49-F238E27FC236}">
                <a16:creationId xmlns:a16="http://schemas.microsoft.com/office/drawing/2014/main" xmlns="" id="{34CE0947-D410-437F-8E9E-EE948E2BA1E2}"/>
              </a:ext>
            </a:extLst>
          </p:cNvPr>
          <p:cNvSpPr>
            <a:spLocks noGrp="1"/>
          </p:cNvSpPr>
          <p:nvPr>
            <p:ph type="sldNum" sz="quarter" idx="12"/>
            <p:custDataLst>
              <p:tags r:id="rId5"/>
            </p:custDataLst>
          </p:nvPr>
        </p:nvSpPr>
        <p:spPr/>
        <p:txBody>
          <a:bodyPr/>
          <a:lstStyle>
            <a:lvl1pPr>
              <a:defRPr smtClean="0"/>
            </a:lvl1pPr>
          </a:lstStyle>
          <a:p>
            <a:pPr>
              <a:defRPr/>
            </a:pPr>
            <a:fld id="{2F7399A5-E010-4A28-AE4B-20BB44EE5177}"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2E17D1E6-747B-4AB9-AF6C-47AEF6BD371E}"/>
              </a:ext>
            </a:extLst>
          </p:cNvPr>
          <p:cNvSpPr>
            <a:spLocks noGrp="1"/>
          </p:cNvSpPr>
          <p:nvPr>
            <p:ph type="ftr" sz="quarter" idx="13"/>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4207575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1_Title, Content and Footnote">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8841FE62-8582-4F53-998A-FEF094C1AE8F}"/>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89461" name="think-cell Slide" r:id="rId8" imgW="360" imgH="360" progId="">
                  <p:embed/>
                </p:oleObj>
              </mc:Choice>
              <mc:Fallback>
                <p:oleObj name="think-cell Slide" r:id="rId8" imgW="360" imgH="360" progId="">
                  <p:embed/>
                  <p:pic>
                    <p:nvPicPr>
                      <p:cNvPr id="27650" name="Object 9" hidden="1">
                        <a:extLst>
                          <a:ext uri="{FF2B5EF4-FFF2-40B4-BE49-F238E27FC236}">
                            <a16:creationId xmlns:a16="http://schemas.microsoft.com/office/drawing/2014/main" xmlns="" id="{FCC0A1C5-9CB5-43A5-8362-06C3FC082FE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E2EAADE8-BF79-4428-912C-B1FB84747194}"/>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7CE44235-D734-4320-9B14-7634EAB24E15}"/>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1" name="Picture 107" descr="C:\Users\Conny\Desktop\WCG\WCG - Logo\PNG\Logos blue\WCG - Logo - General - Blue.png">
            <a:extLst>
              <a:ext uri="{FF2B5EF4-FFF2-40B4-BE49-F238E27FC236}">
                <a16:creationId xmlns:a16="http://schemas.microsoft.com/office/drawing/2014/main" xmlns="" id="{8266542E-FBE8-4EE2-B330-CED214B35B7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a:p>
        </p:txBody>
      </p:sp>
      <p:sp>
        <p:nvSpPr>
          <p:cNvPr id="9"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a:t>Click to edit Master text styles</a:t>
            </a:r>
          </a:p>
        </p:txBody>
      </p:sp>
      <p:sp>
        <p:nvSpPr>
          <p:cNvPr id="10" name="Text Placeholder 4"/>
          <p:cNvSpPr>
            <a:spLocks noGrp="1"/>
          </p:cNvSpPr>
          <p:nvPr>
            <p:ph type="body" sz="quarter" idx="12"/>
          </p:nvPr>
        </p:nvSpPr>
        <p:spPr>
          <a:xfrm>
            <a:off x="295281"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8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Slide Number Placeholder 5">
            <a:extLst>
              <a:ext uri="{FF2B5EF4-FFF2-40B4-BE49-F238E27FC236}">
                <a16:creationId xmlns:a16="http://schemas.microsoft.com/office/drawing/2014/main" xmlns="" id="{C39055BE-F383-4606-8ADC-D507FF72AB60}"/>
              </a:ext>
            </a:extLst>
          </p:cNvPr>
          <p:cNvSpPr>
            <a:spLocks noGrp="1"/>
          </p:cNvSpPr>
          <p:nvPr>
            <p:ph type="sldNum" sz="quarter" idx="14"/>
            <p:custDataLst>
              <p:tags r:id="rId5"/>
            </p:custDataLst>
          </p:nvPr>
        </p:nvSpPr>
        <p:spPr/>
        <p:txBody>
          <a:bodyPr/>
          <a:lstStyle>
            <a:lvl1pPr>
              <a:defRPr smtClean="0"/>
            </a:lvl1pPr>
          </a:lstStyle>
          <a:p>
            <a:pPr>
              <a:defRPr/>
            </a:pPr>
            <a:fld id="{5146FBB0-B273-4DA6-91FA-5FB913F9F264}" type="slidenum">
              <a:rPr lang="en-ZA" altLang="en-US"/>
              <a:pPr>
                <a:defRPr/>
              </a:pPr>
              <a:t>‹#›</a:t>
            </a:fld>
            <a:endParaRPr lang="en-ZA" altLang="en-US"/>
          </a:p>
        </p:txBody>
      </p:sp>
      <p:sp>
        <p:nvSpPr>
          <p:cNvPr id="13" name="Footer Placeholder 4">
            <a:extLst>
              <a:ext uri="{FF2B5EF4-FFF2-40B4-BE49-F238E27FC236}">
                <a16:creationId xmlns:a16="http://schemas.microsoft.com/office/drawing/2014/main" xmlns="" id="{EF6DA1E5-800B-4BA0-A159-01F3E39DF150}"/>
              </a:ext>
            </a:extLst>
          </p:cNvPr>
          <p:cNvSpPr>
            <a:spLocks noGrp="1"/>
          </p:cNvSpPr>
          <p:nvPr>
            <p:ph type="ftr" sz="quarter" idx="15"/>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0832895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and Footnote">
    <p:spTree>
      <p:nvGrpSpPr>
        <p:cNvPr id="1" name=""/>
        <p:cNvGrpSpPr/>
        <p:nvPr/>
      </p:nvGrpSpPr>
      <p:grpSpPr>
        <a:xfrm>
          <a:off x="0" y="0"/>
          <a:ext cx="0" cy="0"/>
          <a:chOff x="0" y="0"/>
          <a:chExt cx="0" cy="0"/>
        </a:xfrm>
      </p:grpSpPr>
      <p:graphicFrame>
        <p:nvGraphicFramePr>
          <p:cNvPr id="4" name="Object 9" hidden="1">
            <a:extLst>
              <a:ext uri="{FF2B5EF4-FFF2-40B4-BE49-F238E27FC236}">
                <a16:creationId xmlns:a16="http://schemas.microsoft.com/office/drawing/2014/main" xmlns="" id="{7F2EBB45-C98A-457F-B808-55B013058C31}"/>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0485" name="think-cell Slide" r:id="rId8" imgW="360" imgH="360" progId="">
                  <p:embed/>
                </p:oleObj>
              </mc:Choice>
              <mc:Fallback>
                <p:oleObj name="think-cell Slide" r:id="rId8" imgW="360" imgH="360" progId="">
                  <p:embed/>
                  <p:pic>
                    <p:nvPicPr>
                      <p:cNvPr id="28674" name="Object 9" hidden="1">
                        <a:extLst>
                          <a:ext uri="{FF2B5EF4-FFF2-40B4-BE49-F238E27FC236}">
                            <a16:creationId xmlns:a16="http://schemas.microsoft.com/office/drawing/2014/main" xmlns="" id="{1331E399-2995-45D0-A7A9-15793352978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8">
            <a:extLst>
              <a:ext uri="{FF2B5EF4-FFF2-40B4-BE49-F238E27FC236}">
                <a16:creationId xmlns:a16="http://schemas.microsoft.com/office/drawing/2014/main" xmlns="" id="{4CB058BE-795E-4F2B-B386-ED66AA6B8E33}"/>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a:extLst>
              <a:ext uri="{FF2B5EF4-FFF2-40B4-BE49-F238E27FC236}">
                <a16:creationId xmlns:a16="http://schemas.microsoft.com/office/drawing/2014/main" xmlns="" id="{8525B803-B53A-4270-9F2F-C9B05AAAC5B8}"/>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7" name="Picture 107" descr="C:\Users\Conny\Desktop\WCG\WCG - Logo\PNG\Logos blue\WCG - Logo - General - Blue.png">
            <a:extLst>
              <a:ext uri="{FF2B5EF4-FFF2-40B4-BE49-F238E27FC236}">
                <a16:creationId xmlns:a16="http://schemas.microsoft.com/office/drawing/2014/main" xmlns="" id="{3514D40D-D6BE-466A-A386-FDCA2FF7CC1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ZA"/>
          </a:p>
        </p:txBody>
      </p:sp>
      <p:sp>
        <p:nvSpPr>
          <p:cNvPr id="8"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a:t>Click to edit Master text styles</a:t>
            </a:r>
          </a:p>
        </p:txBody>
      </p:sp>
      <p:sp>
        <p:nvSpPr>
          <p:cNvPr id="9" name="Slide Number Placeholder 5">
            <a:extLst>
              <a:ext uri="{FF2B5EF4-FFF2-40B4-BE49-F238E27FC236}">
                <a16:creationId xmlns:a16="http://schemas.microsoft.com/office/drawing/2014/main" xmlns="" id="{043BBFD0-5934-425A-8AB9-199193A5C916}"/>
              </a:ext>
            </a:extLst>
          </p:cNvPr>
          <p:cNvSpPr>
            <a:spLocks noGrp="1"/>
          </p:cNvSpPr>
          <p:nvPr>
            <p:ph type="sldNum" sz="quarter" idx="11"/>
            <p:custDataLst>
              <p:tags r:id="rId5"/>
            </p:custDataLst>
          </p:nvPr>
        </p:nvSpPr>
        <p:spPr/>
        <p:txBody>
          <a:bodyPr/>
          <a:lstStyle>
            <a:lvl1pPr>
              <a:defRPr smtClean="0"/>
            </a:lvl1pPr>
          </a:lstStyle>
          <a:p>
            <a:pPr>
              <a:defRPr/>
            </a:pPr>
            <a:fld id="{A95CC163-F1ED-456E-8878-CEAED6B0D2D5}" type="slidenum">
              <a:rPr lang="en-ZA" altLang="en-US"/>
              <a:pPr>
                <a:defRPr/>
              </a:pPr>
              <a:t>‹#›</a:t>
            </a:fld>
            <a:endParaRPr lang="en-ZA" altLang="en-US"/>
          </a:p>
        </p:txBody>
      </p:sp>
      <p:sp>
        <p:nvSpPr>
          <p:cNvPr id="10" name="Footer Placeholder 4">
            <a:extLst>
              <a:ext uri="{FF2B5EF4-FFF2-40B4-BE49-F238E27FC236}">
                <a16:creationId xmlns:a16="http://schemas.microsoft.com/office/drawing/2014/main" xmlns="" id="{7EFBF5C9-C5AA-468A-ACBA-AB908A37C020}"/>
              </a:ext>
            </a:extLst>
          </p:cNvPr>
          <p:cNvSpPr>
            <a:spLocks noGrp="1"/>
          </p:cNvSpPr>
          <p:nvPr>
            <p:ph type="ftr" sz="quarter" idx="12"/>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20826993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itle, Subtitle, Content and Footnote">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9876E2D8-E865-4D13-A878-84D1DDC2108A}"/>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1509" name="think-cell Slide" r:id="rId8" imgW="360" imgH="360" progId="">
                  <p:embed/>
                </p:oleObj>
              </mc:Choice>
              <mc:Fallback>
                <p:oleObj name="think-cell Slide" r:id="rId8" imgW="360" imgH="360" progId="">
                  <p:embed/>
                  <p:pic>
                    <p:nvPicPr>
                      <p:cNvPr id="29698" name="Object 9" hidden="1">
                        <a:extLst>
                          <a:ext uri="{FF2B5EF4-FFF2-40B4-BE49-F238E27FC236}">
                            <a16:creationId xmlns:a16="http://schemas.microsoft.com/office/drawing/2014/main" xmlns="" id="{2B98C071-C64C-49F6-A470-91041856CB1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0C4BC2D2-01E7-47FD-A171-7F0895AC6B62}"/>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CEE61506-44EC-45A4-874A-EDCF99C9444F}"/>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9" name="Picture 107" descr="C:\Users\Conny\Desktop\WCG\WCG - Logo\PNG\Logos blue\WCG - Logo - General - Blue.png">
            <a:extLst>
              <a:ext uri="{FF2B5EF4-FFF2-40B4-BE49-F238E27FC236}">
                <a16:creationId xmlns:a16="http://schemas.microsoft.com/office/drawing/2014/main" xmlns="" id="{BECEF840-CF9E-4407-8F86-5AE9C2FEB22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2"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a:t>Click to edit Master text styles</a:t>
            </a:r>
          </a:p>
        </p:txBody>
      </p:sp>
      <p:sp>
        <p:nvSpPr>
          <p:cNvPr id="13" name="Text Placeholder 4"/>
          <p:cNvSpPr>
            <a:spLocks noGrp="1"/>
          </p:cNvSpPr>
          <p:nvPr>
            <p:ph type="body" sz="quarter" idx="14"/>
          </p:nvPr>
        </p:nvSpPr>
        <p:spPr>
          <a:xfrm>
            <a:off x="295281"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Slide Number Placeholder 5">
            <a:extLst>
              <a:ext uri="{FF2B5EF4-FFF2-40B4-BE49-F238E27FC236}">
                <a16:creationId xmlns:a16="http://schemas.microsoft.com/office/drawing/2014/main" xmlns="" id="{7BE03FA2-3D68-4661-BC34-EC19D5E16CCF}"/>
              </a:ext>
            </a:extLst>
          </p:cNvPr>
          <p:cNvSpPr>
            <a:spLocks noGrp="1"/>
          </p:cNvSpPr>
          <p:nvPr>
            <p:ph type="sldNum" sz="quarter" idx="15"/>
            <p:custDataLst>
              <p:tags r:id="rId5"/>
            </p:custDataLst>
          </p:nvPr>
        </p:nvSpPr>
        <p:spPr/>
        <p:txBody>
          <a:bodyPr/>
          <a:lstStyle>
            <a:lvl1pPr>
              <a:defRPr smtClean="0"/>
            </a:lvl1pPr>
          </a:lstStyle>
          <a:p>
            <a:pPr>
              <a:defRPr/>
            </a:pPr>
            <a:fld id="{8BD9E383-691C-47DB-9117-60EAFF05B408}" type="slidenum">
              <a:rPr lang="en-ZA" altLang="en-US"/>
              <a:pPr>
                <a:defRPr/>
              </a:pPr>
              <a:t>‹#›</a:t>
            </a:fld>
            <a:endParaRPr lang="en-ZA" altLang="en-US"/>
          </a:p>
        </p:txBody>
      </p:sp>
      <p:sp>
        <p:nvSpPr>
          <p:cNvPr id="14" name="Footer Placeholder 4">
            <a:extLst>
              <a:ext uri="{FF2B5EF4-FFF2-40B4-BE49-F238E27FC236}">
                <a16:creationId xmlns:a16="http://schemas.microsoft.com/office/drawing/2014/main" xmlns="" id="{4ED07E3C-AE5B-4DF7-8F30-90297D960E25}"/>
              </a:ext>
            </a:extLst>
          </p:cNvPr>
          <p:cNvSpPr>
            <a:spLocks noGrp="1"/>
          </p:cNvSpPr>
          <p:nvPr>
            <p:ph type="ftr" sz="quarter" idx="16"/>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66794584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1_Title, Subtitle, Content and Footnote">
    <p:spTree>
      <p:nvGrpSpPr>
        <p:cNvPr id="1" name=""/>
        <p:cNvGrpSpPr/>
        <p:nvPr/>
      </p:nvGrpSpPr>
      <p:grpSpPr>
        <a:xfrm>
          <a:off x="0" y="0"/>
          <a:ext cx="0" cy="0"/>
          <a:chOff x="0" y="0"/>
          <a:chExt cx="0" cy="0"/>
        </a:xfrm>
      </p:grpSpPr>
      <p:graphicFrame>
        <p:nvGraphicFramePr>
          <p:cNvPr id="7" name="Object 9" hidden="1">
            <a:extLst>
              <a:ext uri="{FF2B5EF4-FFF2-40B4-BE49-F238E27FC236}">
                <a16:creationId xmlns:a16="http://schemas.microsoft.com/office/drawing/2014/main" xmlns="" id="{CE45F3F5-7673-4466-9F0A-9F5F99DE56C1}"/>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2533" name="think-cell Slide" r:id="rId8" imgW="360" imgH="360" progId="">
                  <p:embed/>
                </p:oleObj>
              </mc:Choice>
              <mc:Fallback>
                <p:oleObj name="think-cell Slide" r:id="rId8" imgW="360" imgH="360" progId="">
                  <p:embed/>
                  <p:pic>
                    <p:nvPicPr>
                      <p:cNvPr id="30722" name="Object 9" hidden="1">
                        <a:extLst>
                          <a:ext uri="{FF2B5EF4-FFF2-40B4-BE49-F238E27FC236}">
                            <a16:creationId xmlns:a16="http://schemas.microsoft.com/office/drawing/2014/main" xmlns="" id="{0D539353-8356-48F6-9D4B-FBE136B45DD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8">
            <a:extLst>
              <a:ext uri="{FF2B5EF4-FFF2-40B4-BE49-F238E27FC236}">
                <a16:creationId xmlns:a16="http://schemas.microsoft.com/office/drawing/2014/main" xmlns="" id="{09EB9812-128C-478F-97AA-8A7085BE8195}"/>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6">
            <a:extLst>
              <a:ext uri="{FF2B5EF4-FFF2-40B4-BE49-F238E27FC236}">
                <a16:creationId xmlns:a16="http://schemas.microsoft.com/office/drawing/2014/main" xmlns="" id="{26EA68CD-FE02-4082-9D8A-2D4DACD78673}"/>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2" name="Picture 107" descr="C:\Users\Conny\Desktop\WCG\WCG - Logo\PNG\Logos blue\WCG - Logo - General - Blue.png">
            <a:extLst>
              <a:ext uri="{FF2B5EF4-FFF2-40B4-BE49-F238E27FC236}">
                <a16:creationId xmlns:a16="http://schemas.microsoft.com/office/drawing/2014/main" xmlns="" id="{1BA049B2-ADAA-428D-8F2B-DC7A0A648D9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5" name="Text Placeholder 4"/>
          <p:cNvSpPr>
            <a:spLocks noGrp="1"/>
          </p:cNvSpPr>
          <p:nvPr>
            <p:ph type="body" sz="quarter" idx="14"/>
          </p:nvPr>
        </p:nvSpPr>
        <p:spPr>
          <a:xfrm>
            <a:off x="295281" y="1412781"/>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a:t>Click to edit Master text styles</a:t>
            </a:r>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85" y="1412781"/>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Slide Number Placeholder 5">
            <a:extLst>
              <a:ext uri="{FF2B5EF4-FFF2-40B4-BE49-F238E27FC236}">
                <a16:creationId xmlns:a16="http://schemas.microsoft.com/office/drawing/2014/main" xmlns="" id="{C57BE40C-0F83-4318-B849-0261C43C19CE}"/>
              </a:ext>
            </a:extLst>
          </p:cNvPr>
          <p:cNvSpPr>
            <a:spLocks noGrp="1"/>
          </p:cNvSpPr>
          <p:nvPr>
            <p:ph type="sldNum" sz="quarter" idx="16"/>
            <p:custDataLst>
              <p:tags r:id="rId5"/>
            </p:custDataLst>
          </p:nvPr>
        </p:nvSpPr>
        <p:spPr/>
        <p:txBody>
          <a:bodyPr/>
          <a:lstStyle>
            <a:lvl1pPr>
              <a:defRPr smtClean="0"/>
            </a:lvl1pPr>
          </a:lstStyle>
          <a:p>
            <a:pPr>
              <a:defRPr/>
            </a:pPr>
            <a:fld id="{D11C0A4D-D9D1-4B2F-AAE0-0FDAA0589DAB}" type="slidenum">
              <a:rPr lang="en-ZA" altLang="en-US"/>
              <a:pPr>
                <a:defRPr/>
              </a:pPr>
              <a:t>‹#›</a:t>
            </a:fld>
            <a:endParaRPr lang="en-ZA" altLang="en-US"/>
          </a:p>
        </p:txBody>
      </p:sp>
      <p:sp>
        <p:nvSpPr>
          <p:cNvPr id="14" name="Footer Placeholder 4">
            <a:extLst>
              <a:ext uri="{FF2B5EF4-FFF2-40B4-BE49-F238E27FC236}">
                <a16:creationId xmlns:a16="http://schemas.microsoft.com/office/drawing/2014/main" xmlns="" id="{7AFB067E-863E-42CF-ACF1-CDA980AF0FE3}"/>
              </a:ext>
            </a:extLst>
          </p:cNvPr>
          <p:cNvSpPr>
            <a:spLocks noGrp="1"/>
          </p:cNvSpPr>
          <p:nvPr>
            <p:ph type="ftr" sz="quarter" idx="17"/>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10086856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le, Subtitle and Footnote">
    <p:spTree>
      <p:nvGrpSpPr>
        <p:cNvPr id="1" name=""/>
        <p:cNvGrpSpPr/>
        <p:nvPr/>
      </p:nvGrpSpPr>
      <p:grpSpPr>
        <a:xfrm>
          <a:off x="0" y="0"/>
          <a:ext cx="0" cy="0"/>
          <a:chOff x="0" y="0"/>
          <a:chExt cx="0" cy="0"/>
        </a:xfrm>
      </p:grpSpPr>
      <p:graphicFrame>
        <p:nvGraphicFramePr>
          <p:cNvPr id="5" name="Object 9" hidden="1">
            <a:extLst>
              <a:ext uri="{FF2B5EF4-FFF2-40B4-BE49-F238E27FC236}">
                <a16:creationId xmlns:a16="http://schemas.microsoft.com/office/drawing/2014/main" xmlns="" id="{13FF0A65-35CB-45BB-8FFB-8A86ED3CE7DA}"/>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3557" name="think-cell Slide" r:id="rId8" imgW="360" imgH="360" progId="">
                  <p:embed/>
                </p:oleObj>
              </mc:Choice>
              <mc:Fallback>
                <p:oleObj name="think-cell Slide" r:id="rId8" imgW="360" imgH="360" progId="">
                  <p:embed/>
                  <p:pic>
                    <p:nvPicPr>
                      <p:cNvPr id="31746" name="Object 9" hidden="1">
                        <a:extLst>
                          <a:ext uri="{FF2B5EF4-FFF2-40B4-BE49-F238E27FC236}">
                            <a16:creationId xmlns:a16="http://schemas.microsoft.com/office/drawing/2014/main" xmlns="" id="{A7AA2DC0-5046-450F-9702-7324340AAE7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8">
            <a:extLst>
              <a:ext uri="{FF2B5EF4-FFF2-40B4-BE49-F238E27FC236}">
                <a16:creationId xmlns:a16="http://schemas.microsoft.com/office/drawing/2014/main" xmlns="" id="{91F346D5-66F8-4A70-93CF-C51526F705EC}"/>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9B335442-0911-416A-AA25-25C273BB75C2}"/>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8" name="Picture 107" descr="C:\Users\Conny\Desktop\WCG\WCG - Logo\PNG\Logos blue\WCG - Logo - General - Blue.png">
            <a:extLst>
              <a:ext uri="{FF2B5EF4-FFF2-40B4-BE49-F238E27FC236}">
                <a16:creationId xmlns:a16="http://schemas.microsoft.com/office/drawing/2014/main" xmlns="" id="{E214C0E2-924C-49D2-9B92-B6D4864E6E5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9"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a:t>Click to edit Master text styles</a:t>
            </a:r>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Slide Number Placeholder 5">
            <a:extLst>
              <a:ext uri="{FF2B5EF4-FFF2-40B4-BE49-F238E27FC236}">
                <a16:creationId xmlns:a16="http://schemas.microsoft.com/office/drawing/2014/main" xmlns="" id="{75EC9F30-C7C6-410E-B203-81A0211BF34C}"/>
              </a:ext>
            </a:extLst>
          </p:cNvPr>
          <p:cNvSpPr>
            <a:spLocks noGrp="1"/>
          </p:cNvSpPr>
          <p:nvPr>
            <p:ph type="sldNum" sz="quarter" idx="14"/>
            <p:custDataLst>
              <p:tags r:id="rId5"/>
            </p:custDataLst>
          </p:nvPr>
        </p:nvSpPr>
        <p:spPr/>
        <p:txBody>
          <a:bodyPr/>
          <a:lstStyle>
            <a:lvl1pPr>
              <a:defRPr smtClean="0"/>
            </a:lvl1pPr>
          </a:lstStyle>
          <a:p>
            <a:pPr>
              <a:defRPr/>
            </a:pPr>
            <a:fld id="{5E0113C8-A0EA-4A71-B728-B7DBDAA0CF68}"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812963CD-5488-498B-BABE-43CFFAF29F5B}"/>
              </a:ext>
            </a:extLst>
          </p:cNvPr>
          <p:cNvSpPr>
            <a:spLocks noGrp="1"/>
          </p:cNvSpPr>
          <p:nvPr>
            <p:ph type="ftr" sz="quarter" idx="15"/>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9067685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pic>
        <p:nvPicPr>
          <p:cNvPr id="3" name="Picture 10">
            <a:extLst>
              <a:ext uri="{FF2B5EF4-FFF2-40B4-BE49-F238E27FC236}">
                <a16:creationId xmlns:a16="http://schemas.microsoft.com/office/drawing/2014/main" xmlns="" id="{101B33B2-73B5-43C3-9668-BFECDF8F75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150" y="5516563"/>
            <a:ext cx="9086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7" descr="C:\Users\Conny\Desktop\WCG\WCG - Logo\PNG\Logos blue\WCG - Logo - General - Blue.png">
            <a:extLst>
              <a:ext uri="{FF2B5EF4-FFF2-40B4-BE49-F238E27FC236}">
                <a16:creationId xmlns:a16="http://schemas.microsoft.com/office/drawing/2014/main" xmlns="" id="{E9A21EC1-FF31-4466-AAA6-947EF0CC7C9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2"/>
          </p:nvPr>
        </p:nvSpPr>
        <p:spPr>
          <a:xfrm>
            <a:off x="611194" y="2276884"/>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65933106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Picture Layout 1">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F490110A-1CA8-4456-A97E-7A138AC77BCA}"/>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4581" name="think-cell Slide" r:id="rId8" imgW="360" imgH="360" progId="">
                  <p:embed/>
                </p:oleObj>
              </mc:Choice>
              <mc:Fallback>
                <p:oleObj name="think-cell Slide" r:id="rId8" imgW="360" imgH="360" progId="">
                  <p:embed/>
                  <p:pic>
                    <p:nvPicPr>
                      <p:cNvPr id="33794" name="Object 9" hidden="1">
                        <a:extLst>
                          <a:ext uri="{FF2B5EF4-FFF2-40B4-BE49-F238E27FC236}">
                            <a16:creationId xmlns:a16="http://schemas.microsoft.com/office/drawing/2014/main" xmlns="" id="{A1C34213-E53F-4E55-87D3-8A11A2FF05E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31B802EA-95FD-4258-9A60-5ADB8D9EF7B8}"/>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7D0CDD66-4743-4746-97EE-450DC07873D5}"/>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0" name="Picture 107" descr="C:\Users\Conny\Desktop\WCG\WCG - Logo\PNG\Logos blue\WCG - Logo - General - Blue.png">
            <a:extLst>
              <a:ext uri="{FF2B5EF4-FFF2-40B4-BE49-F238E27FC236}">
                <a16:creationId xmlns:a16="http://schemas.microsoft.com/office/drawing/2014/main" xmlns="" id="{C67D9145-B14B-4859-B09D-F6A78969BD3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4" name="Picture Placeholder 3"/>
          <p:cNvSpPr>
            <a:spLocks noGrp="1"/>
          </p:cNvSpPr>
          <p:nvPr>
            <p:ph type="pic" sz="quarter" idx="14"/>
          </p:nvPr>
        </p:nvSpPr>
        <p:spPr>
          <a:xfrm>
            <a:off x="323850" y="1412775"/>
            <a:ext cx="2908573" cy="4680049"/>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4" name="Text Placeholder 4"/>
          <p:cNvSpPr>
            <a:spLocks noGrp="1"/>
          </p:cNvSpPr>
          <p:nvPr>
            <p:ph type="body" sz="quarter" idx="15"/>
          </p:nvPr>
        </p:nvSpPr>
        <p:spPr>
          <a:xfrm>
            <a:off x="3448447" y="1412784"/>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Slide Number Placeholder 5">
            <a:extLst>
              <a:ext uri="{FF2B5EF4-FFF2-40B4-BE49-F238E27FC236}">
                <a16:creationId xmlns:a16="http://schemas.microsoft.com/office/drawing/2014/main" xmlns="" id="{9C0A51E1-41FF-4546-9E7D-6B8B6E7045F3}"/>
              </a:ext>
            </a:extLst>
          </p:cNvPr>
          <p:cNvSpPr>
            <a:spLocks noGrp="1"/>
          </p:cNvSpPr>
          <p:nvPr>
            <p:ph type="sldNum" sz="quarter" idx="16"/>
            <p:custDataLst>
              <p:tags r:id="rId5"/>
            </p:custDataLst>
          </p:nvPr>
        </p:nvSpPr>
        <p:spPr/>
        <p:txBody>
          <a:bodyPr/>
          <a:lstStyle>
            <a:lvl1pPr>
              <a:defRPr smtClean="0"/>
            </a:lvl1pPr>
          </a:lstStyle>
          <a:p>
            <a:pPr>
              <a:defRPr/>
            </a:pPr>
            <a:fld id="{0277405E-DF24-48FE-9A9E-6F059EAEBD0A}"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E0A64A40-ED97-49A0-877A-D2CD97E0A3DC}"/>
              </a:ext>
            </a:extLst>
          </p:cNvPr>
          <p:cNvSpPr>
            <a:spLocks noGrp="1"/>
          </p:cNvSpPr>
          <p:nvPr>
            <p:ph type="ftr" sz="quarter" idx="17"/>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174321613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Picture Layout 2">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6EB0B1A4-0710-4CC5-B2E4-6A426A69F758}"/>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5605" name="think-cell Slide" r:id="rId8" imgW="360" imgH="360" progId="">
                  <p:embed/>
                </p:oleObj>
              </mc:Choice>
              <mc:Fallback>
                <p:oleObj name="think-cell Slide" r:id="rId8" imgW="360" imgH="360" progId="">
                  <p:embed/>
                  <p:pic>
                    <p:nvPicPr>
                      <p:cNvPr id="34818" name="Object 9" hidden="1">
                        <a:extLst>
                          <a:ext uri="{FF2B5EF4-FFF2-40B4-BE49-F238E27FC236}">
                            <a16:creationId xmlns:a16="http://schemas.microsoft.com/office/drawing/2014/main" xmlns="" id="{C77510CB-1634-4EA0-A96A-59A241FD58D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6C0266A2-1B1D-4606-8486-62D4C81D78D9}"/>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5DA2DBA8-39EB-4BC8-B3CE-41305E030C06}"/>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0" name="Picture 107" descr="C:\Users\Conny\Desktop\WCG\WCG - Logo\PNG\Logos blue\WCG - Logo - General - Blue.png">
            <a:extLst>
              <a:ext uri="{FF2B5EF4-FFF2-40B4-BE49-F238E27FC236}">
                <a16:creationId xmlns:a16="http://schemas.microsoft.com/office/drawing/2014/main" xmlns="" id="{424F04EB-496A-4462-8254-18E6E2A51EA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6516222" y="1412776"/>
            <a:ext cx="2404517" cy="468004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5" name="Text Placeholder 4"/>
          <p:cNvSpPr>
            <a:spLocks noGrp="1"/>
          </p:cNvSpPr>
          <p:nvPr>
            <p:ph type="body" sz="quarter" idx="15"/>
          </p:nvPr>
        </p:nvSpPr>
        <p:spPr>
          <a:xfrm>
            <a:off x="323856"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Slide Number Placeholder 5">
            <a:extLst>
              <a:ext uri="{FF2B5EF4-FFF2-40B4-BE49-F238E27FC236}">
                <a16:creationId xmlns:a16="http://schemas.microsoft.com/office/drawing/2014/main" xmlns="" id="{7424D4F5-0956-4C4C-8C6F-95B4BE8989AD}"/>
              </a:ext>
            </a:extLst>
          </p:cNvPr>
          <p:cNvSpPr>
            <a:spLocks noGrp="1"/>
          </p:cNvSpPr>
          <p:nvPr>
            <p:ph type="sldNum" sz="quarter" idx="16"/>
            <p:custDataLst>
              <p:tags r:id="rId5"/>
            </p:custDataLst>
          </p:nvPr>
        </p:nvSpPr>
        <p:spPr/>
        <p:txBody>
          <a:bodyPr/>
          <a:lstStyle>
            <a:lvl1pPr>
              <a:defRPr smtClean="0"/>
            </a:lvl1pPr>
          </a:lstStyle>
          <a:p>
            <a:pPr>
              <a:defRPr/>
            </a:pPr>
            <a:fld id="{FAD83F0D-C65D-4D33-A2F9-E07F044DE4E9}"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38D794AA-2645-45EA-ABC7-FE70E592201B}"/>
              </a:ext>
            </a:extLst>
          </p:cNvPr>
          <p:cNvSpPr>
            <a:spLocks noGrp="1"/>
          </p:cNvSpPr>
          <p:nvPr>
            <p:ph type="ftr" sz="quarter" idx="17"/>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62082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4" name="Slide Number Placeholder 5">
            <a:extLst>
              <a:ext uri="{FF2B5EF4-FFF2-40B4-BE49-F238E27FC236}">
                <a16:creationId xmlns:a16="http://schemas.microsoft.com/office/drawing/2014/main" xmlns="" id="{FE8545A6-E194-4DBC-B573-4855D2EED023}"/>
              </a:ext>
            </a:extLst>
          </p:cNvPr>
          <p:cNvSpPr>
            <a:spLocks noGrp="1"/>
          </p:cNvSpPr>
          <p:nvPr>
            <p:ph type="sldNum" sz="quarter" idx="14"/>
            <p:custDataLst>
              <p:tags r:id="rId1"/>
            </p:custDataLst>
          </p:nvPr>
        </p:nvSpPr>
        <p:spPr/>
        <p:txBody>
          <a:bodyPr/>
          <a:lstStyle>
            <a:lvl1pPr>
              <a:defRPr/>
            </a:lvl1pPr>
          </a:lstStyle>
          <a:p>
            <a:pPr>
              <a:defRPr/>
            </a:pPr>
            <a:fld id="{5D5846BC-2C68-4828-BB5F-D11672CE619F}" type="slidenum">
              <a:rPr lang="en-ZA" altLang="en-US"/>
              <a:pPr>
                <a:defRPr/>
              </a:pPr>
              <a:t>‹#›</a:t>
            </a:fld>
            <a:endParaRPr lang="en-ZA" altLang="en-US"/>
          </a:p>
        </p:txBody>
      </p:sp>
      <p:sp>
        <p:nvSpPr>
          <p:cNvPr id="6" name="Footer Placeholder 4">
            <a:extLst>
              <a:ext uri="{FF2B5EF4-FFF2-40B4-BE49-F238E27FC236}">
                <a16:creationId xmlns:a16="http://schemas.microsoft.com/office/drawing/2014/main" xmlns="" id="{3C116C68-9B69-4C71-AF07-4BDB4E1C8146}"/>
              </a:ext>
            </a:extLst>
          </p:cNvPr>
          <p:cNvSpPr>
            <a:spLocks noGrp="1"/>
          </p:cNvSpPr>
          <p:nvPr>
            <p:ph type="ftr" sz="quarter" idx="15"/>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67545706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Picture Layout 3">
    <p:spTree>
      <p:nvGrpSpPr>
        <p:cNvPr id="1" name=""/>
        <p:cNvGrpSpPr/>
        <p:nvPr/>
      </p:nvGrpSpPr>
      <p:grpSpPr>
        <a:xfrm>
          <a:off x="0" y="0"/>
          <a:ext cx="0" cy="0"/>
          <a:chOff x="0" y="0"/>
          <a:chExt cx="0" cy="0"/>
        </a:xfrm>
      </p:grpSpPr>
      <p:graphicFrame>
        <p:nvGraphicFramePr>
          <p:cNvPr id="7" name="Object 9" hidden="1">
            <a:extLst>
              <a:ext uri="{FF2B5EF4-FFF2-40B4-BE49-F238E27FC236}">
                <a16:creationId xmlns:a16="http://schemas.microsoft.com/office/drawing/2014/main" xmlns="" id="{FD2BE810-A749-46F6-AA9C-7A799F3F8741}"/>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6629" name="think-cell Slide" r:id="rId8" imgW="360" imgH="360" progId="">
                  <p:embed/>
                </p:oleObj>
              </mc:Choice>
              <mc:Fallback>
                <p:oleObj name="think-cell Slide" r:id="rId8" imgW="360" imgH="360" progId="">
                  <p:embed/>
                  <p:pic>
                    <p:nvPicPr>
                      <p:cNvPr id="35842" name="Object 9" hidden="1">
                        <a:extLst>
                          <a:ext uri="{FF2B5EF4-FFF2-40B4-BE49-F238E27FC236}">
                            <a16:creationId xmlns:a16="http://schemas.microsoft.com/office/drawing/2014/main" xmlns="" id="{1B1531B4-E6D4-4348-8988-516A7F8EC7A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8">
            <a:extLst>
              <a:ext uri="{FF2B5EF4-FFF2-40B4-BE49-F238E27FC236}">
                <a16:creationId xmlns:a16="http://schemas.microsoft.com/office/drawing/2014/main" xmlns="" id="{E526EECF-ECE0-47FA-845D-933669AE7F46}"/>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6">
            <a:extLst>
              <a:ext uri="{FF2B5EF4-FFF2-40B4-BE49-F238E27FC236}">
                <a16:creationId xmlns:a16="http://schemas.microsoft.com/office/drawing/2014/main" xmlns="" id="{15E60033-36DB-4998-9FB2-EB16010441D3}"/>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1" name="Picture 107" descr="C:\Users\Conny\Desktop\WCG\WCG - Logo\PNG\Logos blue\WCG - Logo - General - Blue.png">
            <a:extLst>
              <a:ext uri="{FF2B5EF4-FFF2-40B4-BE49-F238E27FC236}">
                <a16:creationId xmlns:a16="http://schemas.microsoft.com/office/drawing/2014/main" xmlns="" id="{0E981B24-677B-4F9C-82A2-71E24412D7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87" y="1412776"/>
            <a:ext cx="3921674" cy="187220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4" name="Picture Placeholder 3"/>
          <p:cNvSpPr>
            <a:spLocks noGrp="1"/>
          </p:cNvSpPr>
          <p:nvPr>
            <p:ph type="pic" sz="quarter" idx="15"/>
          </p:nvPr>
        </p:nvSpPr>
        <p:spPr>
          <a:xfrm>
            <a:off x="4999381" y="1412776"/>
            <a:ext cx="3921674" cy="187220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5" name="Text Placeholder 4"/>
          <p:cNvSpPr>
            <a:spLocks noGrp="1"/>
          </p:cNvSpPr>
          <p:nvPr>
            <p:ph type="body" sz="quarter" idx="16"/>
          </p:nvPr>
        </p:nvSpPr>
        <p:spPr>
          <a:xfrm>
            <a:off x="323856"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2" name="Slide Number Placeholder 5">
            <a:extLst>
              <a:ext uri="{FF2B5EF4-FFF2-40B4-BE49-F238E27FC236}">
                <a16:creationId xmlns:a16="http://schemas.microsoft.com/office/drawing/2014/main" xmlns="" id="{32019FBF-199C-41AF-A21C-6E79BA6BC0E6}"/>
              </a:ext>
            </a:extLst>
          </p:cNvPr>
          <p:cNvSpPr>
            <a:spLocks noGrp="1"/>
          </p:cNvSpPr>
          <p:nvPr>
            <p:ph type="sldNum" sz="quarter" idx="17"/>
            <p:custDataLst>
              <p:tags r:id="rId5"/>
            </p:custDataLst>
          </p:nvPr>
        </p:nvSpPr>
        <p:spPr/>
        <p:txBody>
          <a:bodyPr/>
          <a:lstStyle>
            <a:lvl1pPr>
              <a:defRPr smtClean="0"/>
            </a:lvl1pPr>
          </a:lstStyle>
          <a:p>
            <a:pPr>
              <a:defRPr/>
            </a:pPr>
            <a:fld id="{C64C1FB0-FB75-4FB4-BECF-C678CEED046F}" type="slidenum">
              <a:rPr lang="en-ZA" altLang="en-US"/>
              <a:pPr>
                <a:defRPr/>
              </a:pPr>
              <a:t>‹#›</a:t>
            </a:fld>
            <a:endParaRPr lang="en-ZA" altLang="en-US"/>
          </a:p>
        </p:txBody>
      </p:sp>
      <p:sp>
        <p:nvSpPr>
          <p:cNvPr id="16" name="Footer Placeholder 4">
            <a:extLst>
              <a:ext uri="{FF2B5EF4-FFF2-40B4-BE49-F238E27FC236}">
                <a16:creationId xmlns:a16="http://schemas.microsoft.com/office/drawing/2014/main" xmlns="" id="{935534A4-D782-47DB-8F22-855AE3FEF347}"/>
              </a:ext>
            </a:extLst>
          </p:cNvPr>
          <p:cNvSpPr>
            <a:spLocks noGrp="1"/>
          </p:cNvSpPr>
          <p:nvPr>
            <p:ph type="ftr" sz="quarter" idx="18"/>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403122667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Picture Layout 4">
    <p:spTree>
      <p:nvGrpSpPr>
        <p:cNvPr id="1" name=""/>
        <p:cNvGrpSpPr/>
        <p:nvPr/>
      </p:nvGrpSpPr>
      <p:grpSpPr>
        <a:xfrm>
          <a:off x="0" y="0"/>
          <a:ext cx="0" cy="0"/>
          <a:chOff x="0" y="0"/>
          <a:chExt cx="0" cy="0"/>
        </a:xfrm>
      </p:grpSpPr>
      <p:graphicFrame>
        <p:nvGraphicFramePr>
          <p:cNvPr id="7" name="Object 9" hidden="1">
            <a:extLst>
              <a:ext uri="{FF2B5EF4-FFF2-40B4-BE49-F238E27FC236}">
                <a16:creationId xmlns:a16="http://schemas.microsoft.com/office/drawing/2014/main" xmlns="" id="{257084E5-8EFF-47BA-9D89-2E857CE0D0F6}"/>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7653" name="think-cell Slide" r:id="rId8" imgW="360" imgH="360" progId="">
                  <p:embed/>
                </p:oleObj>
              </mc:Choice>
              <mc:Fallback>
                <p:oleObj name="think-cell Slide" r:id="rId8" imgW="360" imgH="360" progId="">
                  <p:embed/>
                  <p:pic>
                    <p:nvPicPr>
                      <p:cNvPr id="36866" name="Object 9" hidden="1">
                        <a:extLst>
                          <a:ext uri="{FF2B5EF4-FFF2-40B4-BE49-F238E27FC236}">
                            <a16:creationId xmlns:a16="http://schemas.microsoft.com/office/drawing/2014/main" xmlns="" id="{B43601CB-5AF0-4133-AD63-02C8BB4FB00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8">
            <a:extLst>
              <a:ext uri="{FF2B5EF4-FFF2-40B4-BE49-F238E27FC236}">
                <a16:creationId xmlns:a16="http://schemas.microsoft.com/office/drawing/2014/main" xmlns="" id="{6B58CC1C-5DB6-453A-B46D-7CF11C1CF353}"/>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6">
            <a:extLst>
              <a:ext uri="{FF2B5EF4-FFF2-40B4-BE49-F238E27FC236}">
                <a16:creationId xmlns:a16="http://schemas.microsoft.com/office/drawing/2014/main" xmlns="" id="{331B9840-63B4-48D2-B0B9-C26246C3EB56}"/>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1" name="Picture 107" descr="C:\Users\Conny\Desktop\WCG\WCG - Logo\PNG\Logos blue\WCG - Logo - General - Blue.png">
            <a:extLst>
              <a:ext uri="{FF2B5EF4-FFF2-40B4-BE49-F238E27FC236}">
                <a16:creationId xmlns:a16="http://schemas.microsoft.com/office/drawing/2014/main" xmlns="" id="{4ABAA4C1-D783-4D63-A3DB-77BA2A5E3B8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87" y="3645024"/>
            <a:ext cx="3921674"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4" name="Picture Placeholder 3"/>
          <p:cNvSpPr>
            <a:spLocks noGrp="1"/>
          </p:cNvSpPr>
          <p:nvPr>
            <p:ph type="pic" sz="quarter" idx="15"/>
          </p:nvPr>
        </p:nvSpPr>
        <p:spPr>
          <a:xfrm>
            <a:off x="4999381" y="3645024"/>
            <a:ext cx="3921674"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5" name="Text Placeholder 4"/>
          <p:cNvSpPr>
            <a:spLocks noGrp="1"/>
          </p:cNvSpPr>
          <p:nvPr>
            <p:ph type="body" sz="quarter" idx="16"/>
          </p:nvPr>
        </p:nvSpPr>
        <p:spPr>
          <a:xfrm>
            <a:off x="323856"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2" name="Slide Number Placeholder 5">
            <a:extLst>
              <a:ext uri="{FF2B5EF4-FFF2-40B4-BE49-F238E27FC236}">
                <a16:creationId xmlns:a16="http://schemas.microsoft.com/office/drawing/2014/main" xmlns="" id="{97B91FF2-5CB8-4B5B-9752-A1C7E0736248}"/>
              </a:ext>
            </a:extLst>
          </p:cNvPr>
          <p:cNvSpPr>
            <a:spLocks noGrp="1"/>
          </p:cNvSpPr>
          <p:nvPr>
            <p:ph type="sldNum" sz="quarter" idx="17"/>
            <p:custDataLst>
              <p:tags r:id="rId5"/>
            </p:custDataLst>
          </p:nvPr>
        </p:nvSpPr>
        <p:spPr/>
        <p:txBody>
          <a:bodyPr/>
          <a:lstStyle>
            <a:lvl1pPr>
              <a:defRPr smtClean="0"/>
            </a:lvl1pPr>
          </a:lstStyle>
          <a:p>
            <a:pPr>
              <a:defRPr/>
            </a:pPr>
            <a:fld id="{8CEA09CB-C1F2-43E1-A2CC-E4A6A05361DD}" type="slidenum">
              <a:rPr lang="en-ZA" altLang="en-US"/>
              <a:pPr>
                <a:defRPr/>
              </a:pPr>
              <a:t>‹#›</a:t>
            </a:fld>
            <a:endParaRPr lang="en-ZA" altLang="en-US"/>
          </a:p>
        </p:txBody>
      </p:sp>
      <p:sp>
        <p:nvSpPr>
          <p:cNvPr id="16" name="Footer Placeholder 4">
            <a:extLst>
              <a:ext uri="{FF2B5EF4-FFF2-40B4-BE49-F238E27FC236}">
                <a16:creationId xmlns:a16="http://schemas.microsoft.com/office/drawing/2014/main" xmlns="" id="{52D17B32-9E24-4000-A223-45695B26CBC8}"/>
              </a:ext>
            </a:extLst>
          </p:cNvPr>
          <p:cNvSpPr>
            <a:spLocks noGrp="1"/>
          </p:cNvSpPr>
          <p:nvPr>
            <p:ph type="ftr" sz="quarter" idx="18"/>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55285215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Picture Layout 5">
    <p:spTree>
      <p:nvGrpSpPr>
        <p:cNvPr id="1" name=""/>
        <p:cNvGrpSpPr/>
        <p:nvPr/>
      </p:nvGrpSpPr>
      <p:grpSpPr>
        <a:xfrm>
          <a:off x="0" y="0"/>
          <a:ext cx="0" cy="0"/>
          <a:chOff x="0" y="0"/>
          <a:chExt cx="0" cy="0"/>
        </a:xfrm>
      </p:grpSpPr>
      <p:graphicFrame>
        <p:nvGraphicFramePr>
          <p:cNvPr id="8" name="Object 9" hidden="1">
            <a:extLst>
              <a:ext uri="{FF2B5EF4-FFF2-40B4-BE49-F238E27FC236}">
                <a16:creationId xmlns:a16="http://schemas.microsoft.com/office/drawing/2014/main" xmlns="" id="{85972362-EC08-41F5-AABF-B29E462A6266}"/>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8677" name="think-cell Slide" r:id="rId8" imgW="360" imgH="360" progId="">
                  <p:embed/>
                </p:oleObj>
              </mc:Choice>
              <mc:Fallback>
                <p:oleObj name="think-cell Slide" r:id="rId8" imgW="360" imgH="360" progId="">
                  <p:embed/>
                  <p:pic>
                    <p:nvPicPr>
                      <p:cNvPr id="37890" name="Object 9" hidden="1">
                        <a:extLst>
                          <a:ext uri="{FF2B5EF4-FFF2-40B4-BE49-F238E27FC236}">
                            <a16:creationId xmlns:a16="http://schemas.microsoft.com/office/drawing/2014/main" xmlns="" id="{0C0B610B-EF26-4D4A-8487-ACEEECB75BD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10">
            <a:extLst>
              <a:ext uri="{FF2B5EF4-FFF2-40B4-BE49-F238E27FC236}">
                <a16:creationId xmlns:a16="http://schemas.microsoft.com/office/drawing/2014/main" xmlns="" id="{39B55773-897B-4CFA-B540-5C9EC07F317C}"/>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6">
            <a:extLst>
              <a:ext uri="{FF2B5EF4-FFF2-40B4-BE49-F238E27FC236}">
                <a16:creationId xmlns:a16="http://schemas.microsoft.com/office/drawing/2014/main" xmlns="" id="{C34028D4-503A-42AB-8BD7-F7A05690C5DA}"/>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2" name="Picture 107" descr="C:\Users\Conny\Desktop\WCG\WCG - Logo\PNG\Logos blue\WCG - Logo - General - Blue.png">
            <a:extLst>
              <a:ext uri="{FF2B5EF4-FFF2-40B4-BE49-F238E27FC236}">
                <a16:creationId xmlns:a16="http://schemas.microsoft.com/office/drawing/2014/main" xmlns="" id="{B41A4B85-6F17-4B64-9006-F34DF303967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93" y="3645024"/>
            <a:ext cx="2625529"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7" name="Picture Placeholder 3"/>
          <p:cNvSpPr>
            <a:spLocks noGrp="1"/>
          </p:cNvSpPr>
          <p:nvPr>
            <p:ph type="pic" sz="quarter" idx="15"/>
          </p:nvPr>
        </p:nvSpPr>
        <p:spPr>
          <a:xfrm>
            <a:off x="3292913" y="3645024"/>
            <a:ext cx="2625529"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8" name="Picture Placeholder 3"/>
          <p:cNvSpPr>
            <a:spLocks noGrp="1"/>
          </p:cNvSpPr>
          <p:nvPr>
            <p:ph type="pic" sz="quarter" idx="16"/>
          </p:nvPr>
        </p:nvSpPr>
        <p:spPr>
          <a:xfrm>
            <a:off x="6295532" y="3645024"/>
            <a:ext cx="2625529"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9" name="Text Placeholder 4"/>
          <p:cNvSpPr>
            <a:spLocks noGrp="1"/>
          </p:cNvSpPr>
          <p:nvPr>
            <p:ph type="body" sz="quarter" idx="17"/>
          </p:nvPr>
        </p:nvSpPr>
        <p:spPr>
          <a:xfrm>
            <a:off x="323856"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4" name="Slide Number Placeholder 5">
            <a:extLst>
              <a:ext uri="{FF2B5EF4-FFF2-40B4-BE49-F238E27FC236}">
                <a16:creationId xmlns:a16="http://schemas.microsoft.com/office/drawing/2014/main" xmlns="" id="{291EC095-53E9-47C1-8A1C-47D38B8712D2}"/>
              </a:ext>
            </a:extLst>
          </p:cNvPr>
          <p:cNvSpPr>
            <a:spLocks noGrp="1"/>
          </p:cNvSpPr>
          <p:nvPr>
            <p:ph type="sldNum" sz="quarter" idx="18"/>
            <p:custDataLst>
              <p:tags r:id="rId5"/>
            </p:custDataLst>
          </p:nvPr>
        </p:nvSpPr>
        <p:spPr/>
        <p:txBody>
          <a:bodyPr/>
          <a:lstStyle>
            <a:lvl1pPr>
              <a:defRPr smtClean="0"/>
            </a:lvl1pPr>
          </a:lstStyle>
          <a:p>
            <a:pPr>
              <a:defRPr/>
            </a:pPr>
            <a:fld id="{13245B42-61C6-4FAA-9D6F-4C5EA45B19EA}" type="slidenum">
              <a:rPr lang="en-ZA" altLang="en-US"/>
              <a:pPr>
                <a:defRPr/>
              </a:pPr>
              <a:t>‹#›</a:t>
            </a:fld>
            <a:endParaRPr lang="en-ZA" altLang="en-US"/>
          </a:p>
        </p:txBody>
      </p:sp>
      <p:sp>
        <p:nvSpPr>
          <p:cNvPr id="15" name="Footer Placeholder 4">
            <a:extLst>
              <a:ext uri="{FF2B5EF4-FFF2-40B4-BE49-F238E27FC236}">
                <a16:creationId xmlns:a16="http://schemas.microsoft.com/office/drawing/2014/main" xmlns="" id="{FB72631D-7853-4A06-9241-A82DF0CD5C0B}"/>
              </a:ext>
            </a:extLst>
          </p:cNvPr>
          <p:cNvSpPr>
            <a:spLocks noGrp="1"/>
          </p:cNvSpPr>
          <p:nvPr>
            <p:ph type="ftr" sz="quarter" idx="19"/>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25199299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Picture Layout 6">
    <p:spTree>
      <p:nvGrpSpPr>
        <p:cNvPr id="1" name=""/>
        <p:cNvGrpSpPr/>
        <p:nvPr/>
      </p:nvGrpSpPr>
      <p:grpSpPr>
        <a:xfrm>
          <a:off x="0" y="0"/>
          <a:ext cx="0" cy="0"/>
          <a:chOff x="0" y="0"/>
          <a:chExt cx="0" cy="0"/>
        </a:xfrm>
      </p:grpSpPr>
      <p:graphicFrame>
        <p:nvGraphicFramePr>
          <p:cNvPr id="8" name="Object 9" hidden="1">
            <a:extLst>
              <a:ext uri="{FF2B5EF4-FFF2-40B4-BE49-F238E27FC236}">
                <a16:creationId xmlns:a16="http://schemas.microsoft.com/office/drawing/2014/main" xmlns="" id="{A962A06C-16B7-41E1-BE68-2FE98020B10C}"/>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99701" name="think-cell Slide" r:id="rId8" imgW="360" imgH="360" progId="">
                  <p:embed/>
                </p:oleObj>
              </mc:Choice>
              <mc:Fallback>
                <p:oleObj name="think-cell Slide" r:id="rId8" imgW="360" imgH="360" progId="">
                  <p:embed/>
                  <p:pic>
                    <p:nvPicPr>
                      <p:cNvPr id="38914" name="Object 9" hidden="1">
                        <a:extLst>
                          <a:ext uri="{FF2B5EF4-FFF2-40B4-BE49-F238E27FC236}">
                            <a16:creationId xmlns:a16="http://schemas.microsoft.com/office/drawing/2014/main" xmlns="" id="{B8691643-F04F-42F5-B547-89E3828C49E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10">
            <a:extLst>
              <a:ext uri="{FF2B5EF4-FFF2-40B4-BE49-F238E27FC236}">
                <a16:creationId xmlns:a16="http://schemas.microsoft.com/office/drawing/2014/main" xmlns="" id="{F8B119D9-329D-4895-814A-684591F1E027}"/>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6">
            <a:extLst>
              <a:ext uri="{FF2B5EF4-FFF2-40B4-BE49-F238E27FC236}">
                <a16:creationId xmlns:a16="http://schemas.microsoft.com/office/drawing/2014/main" xmlns="" id="{4CD9501A-5A4A-4E6A-B32C-77109E7B62DB}"/>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2" name="Picture 107" descr="C:\Users\Conny\Desktop\WCG\WCG - Logo\PNG\Logos blue\WCG - Logo - General - Blue.png">
            <a:extLst>
              <a:ext uri="{FF2B5EF4-FFF2-40B4-BE49-F238E27FC236}">
                <a16:creationId xmlns:a16="http://schemas.microsoft.com/office/drawing/2014/main" xmlns="" id="{C31CDD70-E69B-43E0-AA0A-CDB63090F5D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6" name="Picture Placeholder 3"/>
          <p:cNvSpPr>
            <a:spLocks noGrp="1"/>
          </p:cNvSpPr>
          <p:nvPr>
            <p:ph type="pic" sz="quarter" idx="14"/>
          </p:nvPr>
        </p:nvSpPr>
        <p:spPr>
          <a:xfrm>
            <a:off x="290293" y="1412776"/>
            <a:ext cx="2625529" cy="2160240"/>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7" name="Picture Placeholder 3"/>
          <p:cNvSpPr>
            <a:spLocks noGrp="1"/>
          </p:cNvSpPr>
          <p:nvPr>
            <p:ph type="pic" sz="quarter" idx="15"/>
          </p:nvPr>
        </p:nvSpPr>
        <p:spPr>
          <a:xfrm>
            <a:off x="3292913" y="1412776"/>
            <a:ext cx="2625529" cy="2160240"/>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8" name="Picture Placeholder 3"/>
          <p:cNvSpPr>
            <a:spLocks noGrp="1"/>
          </p:cNvSpPr>
          <p:nvPr>
            <p:ph type="pic" sz="quarter" idx="16"/>
          </p:nvPr>
        </p:nvSpPr>
        <p:spPr>
          <a:xfrm>
            <a:off x="6295532" y="1412776"/>
            <a:ext cx="2625529" cy="2160240"/>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0" name="Text Placeholder 4"/>
          <p:cNvSpPr>
            <a:spLocks noGrp="1"/>
          </p:cNvSpPr>
          <p:nvPr>
            <p:ph type="body" sz="quarter" idx="17"/>
          </p:nvPr>
        </p:nvSpPr>
        <p:spPr>
          <a:xfrm>
            <a:off x="323856"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3" name="Slide Number Placeholder 5">
            <a:extLst>
              <a:ext uri="{FF2B5EF4-FFF2-40B4-BE49-F238E27FC236}">
                <a16:creationId xmlns:a16="http://schemas.microsoft.com/office/drawing/2014/main" xmlns="" id="{2F60897E-D451-4BBD-9160-4125DAC383FD}"/>
              </a:ext>
            </a:extLst>
          </p:cNvPr>
          <p:cNvSpPr>
            <a:spLocks noGrp="1"/>
          </p:cNvSpPr>
          <p:nvPr>
            <p:ph type="sldNum" sz="quarter" idx="18"/>
            <p:custDataLst>
              <p:tags r:id="rId5"/>
            </p:custDataLst>
          </p:nvPr>
        </p:nvSpPr>
        <p:spPr/>
        <p:txBody>
          <a:bodyPr/>
          <a:lstStyle>
            <a:lvl1pPr>
              <a:defRPr smtClean="0"/>
            </a:lvl1pPr>
          </a:lstStyle>
          <a:p>
            <a:pPr>
              <a:defRPr/>
            </a:pPr>
            <a:fld id="{7A8F7193-F05C-4A0A-BDF2-5A29ABD8B1A1}" type="slidenum">
              <a:rPr lang="en-ZA" altLang="en-US"/>
              <a:pPr>
                <a:defRPr/>
              </a:pPr>
              <a:t>‹#›</a:t>
            </a:fld>
            <a:endParaRPr lang="en-ZA" altLang="en-US"/>
          </a:p>
        </p:txBody>
      </p:sp>
      <p:sp>
        <p:nvSpPr>
          <p:cNvPr id="14" name="Footer Placeholder 4">
            <a:extLst>
              <a:ext uri="{FF2B5EF4-FFF2-40B4-BE49-F238E27FC236}">
                <a16:creationId xmlns:a16="http://schemas.microsoft.com/office/drawing/2014/main" xmlns="" id="{C4E9D098-49DD-4374-BDD7-BA15DDC4A01B}"/>
              </a:ext>
            </a:extLst>
          </p:cNvPr>
          <p:cNvSpPr>
            <a:spLocks noGrp="1"/>
          </p:cNvSpPr>
          <p:nvPr>
            <p:ph type="ftr" sz="quarter" idx="19"/>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6094530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Picture Layout 7">
    <p:spTree>
      <p:nvGrpSpPr>
        <p:cNvPr id="1" name=""/>
        <p:cNvGrpSpPr/>
        <p:nvPr/>
      </p:nvGrpSpPr>
      <p:grpSpPr>
        <a:xfrm>
          <a:off x="0" y="0"/>
          <a:ext cx="0" cy="0"/>
          <a:chOff x="0" y="0"/>
          <a:chExt cx="0" cy="0"/>
        </a:xfrm>
      </p:grpSpPr>
      <p:graphicFrame>
        <p:nvGraphicFramePr>
          <p:cNvPr id="8" name="Object 9" hidden="1">
            <a:extLst>
              <a:ext uri="{FF2B5EF4-FFF2-40B4-BE49-F238E27FC236}">
                <a16:creationId xmlns:a16="http://schemas.microsoft.com/office/drawing/2014/main" xmlns="" id="{6D446AF7-B62B-4FC5-98E0-7C4E43380041}"/>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0725" name="think-cell Slide" r:id="rId8" imgW="360" imgH="360" progId="">
                  <p:embed/>
                </p:oleObj>
              </mc:Choice>
              <mc:Fallback>
                <p:oleObj name="think-cell Slide" r:id="rId8" imgW="360" imgH="360" progId="">
                  <p:embed/>
                  <p:pic>
                    <p:nvPicPr>
                      <p:cNvPr id="39938" name="Object 9" hidden="1">
                        <a:extLst>
                          <a:ext uri="{FF2B5EF4-FFF2-40B4-BE49-F238E27FC236}">
                            <a16:creationId xmlns:a16="http://schemas.microsoft.com/office/drawing/2014/main" xmlns="" id="{1B0B4BD0-9DE6-4CB9-949E-875CB2F1CE2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10">
            <a:extLst>
              <a:ext uri="{FF2B5EF4-FFF2-40B4-BE49-F238E27FC236}">
                <a16:creationId xmlns:a16="http://schemas.microsoft.com/office/drawing/2014/main" xmlns="" id="{5776B92D-28AD-4CE0-B56B-99DB99EF9828}"/>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6">
            <a:extLst>
              <a:ext uri="{FF2B5EF4-FFF2-40B4-BE49-F238E27FC236}">
                <a16:creationId xmlns:a16="http://schemas.microsoft.com/office/drawing/2014/main" xmlns="" id="{7DAD3355-CA5A-4C59-91DF-3CC6605E2EF3}"/>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2" name="Picture 107" descr="C:\Users\Conny\Desktop\WCG\WCG - Logo\PNG\Logos blue\WCG - Logo - General - Blue.png">
            <a:extLst>
              <a:ext uri="{FF2B5EF4-FFF2-40B4-BE49-F238E27FC236}">
                <a16:creationId xmlns:a16="http://schemas.microsoft.com/office/drawing/2014/main" xmlns="" id="{9B0942EA-8615-44E2-A852-1CDD6D422A0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323850" y="1412776"/>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9" name="Picture Placeholder 3"/>
          <p:cNvSpPr>
            <a:spLocks noGrp="1"/>
          </p:cNvSpPr>
          <p:nvPr>
            <p:ph type="pic" sz="quarter" idx="15"/>
          </p:nvPr>
        </p:nvSpPr>
        <p:spPr>
          <a:xfrm>
            <a:off x="323850" y="2975180"/>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0" name="Picture Placeholder 3"/>
          <p:cNvSpPr>
            <a:spLocks noGrp="1"/>
          </p:cNvSpPr>
          <p:nvPr>
            <p:ph type="pic" sz="quarter" idx="16"/>
          </p:nvPr>
        </p:nvSpPr>
        <p:spPr>
          <a:xfrm>
            <a:off x="323850" y="4537584"/>
            <a:ext cx="2908573" cy="154109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3" name="Slide Number Placeholder 5">
            <a:extLst>
              <a:ext uri="{FF2B5EF4-FFF2-40B4-BE49-F238E27FC236}">
                <a16:creationId xmlns:a16="http://schemas.microsoft.com/office/drawing/2014/main" xmlns="" id="{541BEC03-3A38-48F7-98A7-E8E36852F627}"/>
              </a:ext>
            </a:extLst>
          </p:cNvPr>
          <p:cNvSpPr>
            <a:spLocks noGrp="1"/>
          </p:cNvSpPr>
          <p:nvPr>
            <p:ph type="sldNum" sz="quarter" idx="18"/>
            <p:custDataLst>
              <p:tags r:id="rId5"/>
            </p:custDataLst>
          </p:nvPr>
        </p:nvSpPr>
        <p:spPr/>
        <p:txBody>
          <a:bodyPr/>
          <a:lstStyle>
            <a:lvl1pPr>
              <a:defRPr smtClean="0"/>
            </a:lvl1pPr>
          </a:lstStyle>
          <a:p>
            <a:pPr>
              <a:defRPr/>
            </a:pPr>
            <a:fld id="{E161DC5F-6F3A-4F29-AF42-B6DE07681C80}" type="slidenum">
              <a:rPr lang="en-ZA" altLang="en-US"/>
              <a:pPr>
                <a:defRPr/>
              </a:pPr>
              <a:t>‹#›</a:t>
            </a:fld>
            <a:endParaRPr lang="en-ZA" altLang="en-US"/>
          </a:p>
        </p:txBody>
      </p:sp>
      <p:sp>
        <p:nvSpPr>
          <p:cNvPr id="14" name="Footer Placeholder 4">
            <a:extLst>
              <a:ext uri="{FF2B5EF4-FFF2-40B4-BE49-F238E27FC236}">
                <a16:creationId xmlns:a16="http://schemas.microsoft.com/office/drawing/2014/main" xmlns="" id="{223A4A5F-FE55-426F-92C7-04D34D973C2C}"/>
              </a:ext>
            </a:extLst>
          </p:cNvPr>
          <p:cNvSpPr>
            <a:spLocks noGrp="1"/>
          </p:cNvSpPr>
          <p:nvPr>
            <p:ph type="ftr" sz="quarter" idx="19"/>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56883602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1_Picture Layout 7">
    <p:spTree>
      <p:nvGrpSpPr>
        <p:cNvPr id="1" name=""/>
        <p:cNvGrpSpPr/>
        <p:nvPr/>
      </p:nvGrpSpPr>
      <p:grpSpPr>
        <a:xfrm>
          <a:off x="0" y="0"/>
          <a:ext cx="0" cy="0"/>
          <a:chOff x="0" y="0"/>
          <a:chExt cx="0" cy="0"/>
        </a:xfrm>
      </p:grpSpPr>
      <p:graphicFrame>
        <p:nvGraphicFramePr>
          <p:cNvPr id="8" name="Object 9" hidden="1">
            <a:extLst>
              <a:ext uri="{FF2B5EF4-FFF2-40B4-BE49-F238E27FC236}">
                <a16:creationId xmlns:a16="http://schemas.microsoft.com/office/drawing/2014/main" xmlns="" id="{2A2C6091-8A4E-45CF-A409-F7A908E1BFE2}"/>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1749" name="think-cell Slide" r:id="rId8" imgW="360" imgH="360" progId="">
                  <p:embed/>
                </p:oleObj>
              </mc:Choice>
              <mc:Fallback>
                <p:oleObj name="think-cell Slide" r:id="rId8" imgW="360" imgH="360" progId="">
                  <p:embed/>
                  <p:pic>
                    <p:nvPicPr>
                      <p:cNvPr id="40962" name="Object 9" hidden="1">
                        <a:extLst>
                          <a:ext uri="{FF2B5EF4-FFF2-40B4-BE49-F238E27FC236}">
                            <a16:creationId xmlns:a16="http://schemas.microsoft.com/office/drawing/2014/main" xmlns="" id="{D80D9C45-2BCD-41C2-B88A-09C24C95EAC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10">
            <a:extLst>
              <a:ext uri="{FF2B5EF4-FFF2-40B4-BE49-F238E27FC236}">
                <a16:creationId xmlns:a16="http://schemas.microsoft.com/office/drawing/2014/main" xmlns="" id="{AA4F34F8-DE38-489A-BCCD-3A83FA384BFE}"/>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6">
            <a:extLst>
              <a:ext uri="{FF2B5EF4-FFF2-40B4-BE49-F238E27FC236}">
                <a16:creationId xmlns:a16="http://schemas.microsoft.com/office/drawing/2014/main" xmlns="" id="{ABC80C1C-9C48-4F23-B887-154635EC226E}"/>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3" name="Picture 107" descr="C:\Users\Conny\Desktop\WCG\WCG - Logo\PNG\Logos blue\WCG - Logo - General - Blue.png">
            <a:extLst>
              <a:ext uri="{FF2B5EF4-FFF2-40B4-BE49-F238E27FC236}">
                <a16:creationId xmlns:a16="http://schemas.microsoft.com/office/drawing/2014/main" xmlns="" id="{695A7C70-4408-46FE-9BC9-E4BFC17096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6012486" y="1412776"/>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9" name="Picture Placeholder 3"/>
          <p:cNvSpPr>
            <a:spLocks noGrp="1"/>
          </p:cNvSpPr>
          <p:nvPr>
            <p:ph type="pic" sz="quarter" idx="15"/>
          </p:nvPr>
        </p:nvSpPr>
        <p:spPr>
          <a:xfrm>
            <a:off x="6012486" y="2976533"/>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0" name="Picture Placeholder 3"/>
          <p:cNvSpPr>
            <a:spLocks noGrp="1"/>
          </p:cNvSpPr>
          <p:nvPr>
            <p:ph type="pic" sz="quarter" idx="16"/>
          </p:nvPr>
        </p:nvSpPr>
        <p:spPr>
          <a:xfrm>
            <a:off x="6012486" y="4540301"/>
            <a:ext cx="2908573" cy="1548783"/>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0" name="Text Placeholder 4"/>
          <p:cNvSpPr>
            <a:spLocks noGrp="1"/>
          </p:cNvSpPr>
          <p:nvPr>
            <p:ph type="body" sz="quarter" idx="17"/>
          </p:nvPr>
        </p:nvSpPr>
        <p:spPr>
          <a:xfrm>
            <a:off x="323856" y="1412782"/>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81" y="1039990"/>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4" name="Slide Number Placeholder 5">
            <a:extLst>
              <a:ext uri="{FF2B5EF4-FFF2-40B4-BE49-F238E27FC236}">
                <a16:creationId xmlns:a16="http://schemas.microsoft.com/office/drawing/2014/main" xmlns="" id="{92FB2E68-A09D-4419-B79A-3E3027A0EF3B}"/>
              </a:ext>
            </a:extLst>
          </p:cNvPr>
          <p:cNvSpPr>
            <a:spLocks noGrp="1"/>
          </p:cNvSpPr>
          <p:nvPr>
            <p:ph type="sldNum" sz="quarter" idx="18"/>
            <p:custDataLst>
              <p:tags r:id="rId5"/>
            </p:custDataLst>
          </p:nvPr>
        </p:nvSpPr>
        <p:spPr/>
        <p:txBody>
          <a:bodyPr/>
          <a:lstStyle>
            <a:lvl1pPr>
              <a:defRPr smtClean="0"/>
            </a:lvl1pPr>
          </a:lstStyle>
          <a:p>
            <a:pPr>
              <a:defRPr/>
            </a:pPr>
            <a:fld id="{D36B6B3A-5032-4826-B95E-F36059E1CF94}" type="slidenum">
              <a:rPr lang="en-ZA" altLang="en-US"/>
              <a:pPr>
                <a:defRPr/>
              </a:pPr>
              <a:t>‹#›</a:t>
            </a:fld>
            <a:endParaRPr lang="en-ZA" altLang="en-US"/>
          </a:p>
        </p:txBody>
      </p:sp>
      <p:sp>
        <p:nvSpPr>
          <p:cNvPr id="15" name="Footer Placeholder 4">
            <a:extLst>
              <a:ext uri="{FF2B5EF4-FFF2-40B4-BE49-F238E27FC236}">
                <a16:creationId xmlns:a16="http://schemas.microsoft.com/office/drawing/2014/main" xmlns="" id="{571983FD-A1C8-4A69-8EF8-BDD722669D6F}"/>
              </a:ext>
            </a:extLst>
          </p:cNvPr>
          <p:cNvSpPr>
            <a:spLocks noGrp="1"/>
          </p:cNvSpPr>
          <p:nvPr>
            <p:ph type="ftr" sz="quarter" idx="19"/>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21005798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33E7B0C0-D260-4A0C-B0F1-DA4F867DD25A}"/>
              </a:ext>
            </a:extLst>
          </p:cNvPr>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9" name="Rectangle 8">
              <a:extLst>
                <a:ext uri="{FF2B5EF4-FFF2-40B4-BE49-F238E27FC236}">
                  <a16:creationId xmlns:a16="http://schemas.microsoft.com/office/drawing/2014/main" xmlns="" id="{CC1EDE9F-9447-4518-8B53-E68D5EEA9635}"/>
                </a:ext>
              </a:extLst>
            </p:cNvPr>
            <p:cNvSpPr/>
            <p:nvPr/>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pic>
          <p:nvPicPr>
            <p:cNvPr id="10" name="Picture 9">
              <a:extLst>
                <a:ext uri="{FF2B5EF4-FFF2-40B4-BE49-F238E27FC236}">
                  <a16:creationId xmlns:a16="http://schemas.microsoft.com/office/drawing/2014/main" xmlns="" id="{2824F178-C842-466D-9A58-9F8E99100F6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125978" y="4761028"/>
              <a:ext cx="4262446" cy="334548"/>
            </a:xfrm>
            <a:prstGeom prst="rect">
              <a:avLst/>
            </a:prstGeom>
          </p:spPr>
        </p:pic>
      </p:grpSp>
      <p:sp>
        <p:nvSpPr>
          <p:cNvPr id="11" name="Rectangle 14">
            <a:extLst>
              <a:ext uri="{FF2B5EF4-FFF2-40B4-BE49-F238E27FC236}">
                <a16:creationId xmlns:a16="http://schemas.microsoft.com/office/drawing/2014/main" xmlns="" id="{321E56FE-4D38-485C-8B50-925484C4FB8F}"/>
              </a:ext>
            </a:extLst>
          </p:cNvPr>
          <p:cNvSpPr>
            <a:spLocks noChangeArrowheads="1"/>
          </p:cNvSpPr>
          <p:nvPr userDrawn="1"/>
        </p:nvSpPr>
        <p:spPr bwMode="auto">
          <a:xfrm>
            <a:off x="2835275" y="3497263"/>
            <a:ext cx="4016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Tel:</a:t>
            </a:r>
          </a:p>
        </p:txBody>
      </p:sp>
      <p:sp>
        <p:nvSpPr>
          <p:cNvPr id="15" name="Rectangle 15">
            <a:extLst>
              <a:ext uri="{FF2B5EF4-FFF2-40B4-BE49-F238E27FC236}">
                <a16:creationId xmlns:a16="http://schemas.microsoft.com/office/drawing/2014/main" xmlns="" id="{37CAB0F7-BE3B-4687-B4F0-E72CD62A367F}"/>
              </a:ext>
            </a:extLst>
          </p:cNvPr>
          <p:cNvSpPr>
            <a:spLocks noChangeArrowheads="1"/>
          </p:cNvSpPr>
          <p:nvPr userDrawn="1"/>
        </p:nvSpPr>
        <p:spPr bwMode="auto">
          <a:xfrm>
            <a:off x="4779963" y="3497263"/>
            <a:ext cx="4032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Fax:</a:t>
            </a:r>
          </a:p>
        </p:txBody>
      </p:sp>
      <p:sp>
        <p:nvSpPr>
          <p:cNvPr id="17" name="Rectangle 16">
            <a:extLst>
              <a:ext uri="{FF2B5EF4-FFF2-40B4-BE49-F238E27FC236}">
                <a16:creationId xmlns:a16="http://schemas.microsoft.com/office/drawing/2014/main" xmlns="" id="{DDF1C97E-F7D9-4F5B-80FA-6E617DCE2E90}"/>
              </a:ext>
            </a:extLst>
          </p:cNvPr>
          <p:cNvSpPr>
            <a:spLocks noChangeArrowheads="1"/>
          </p:cNvSpPr>
          <p:nvPr userDrawn="1"/>
        </p:nvSpPr>
        <p:spPr bwMode="auto">
          <a:xfrm>
            <a:off x="2835275" y="4043363"/>
            <a:ext cx="3733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72000" rIns="36000" bIns="7200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300"/>
              </a:spcBef>
              <a:buFont typeface="Arial" charset="0"/>
              <a:buNone/>
              <a:defRPr/>
            </a:pPr>
            <a:r>
              <a:rPr lang="en-GB" altLang="en-US" sz="1100" b="1">
                <a:solidFill>
                  <a:srgbClr val="003399"/>
                </a:solidFill>
                <a:latin typeface="Century Gothic" pitchFamily="34" charset="0"/>
              </a:rPr>
              <a:t>www.westerncape.gov.za</a:t>
            </a:r>
          </a:p>
        </p:txBody>
      </p:sp>
      <p:pic>
        <p:nvPicPr>
          <p:cNvPr id="19" name="Picture 3">
            <a:extLst>
              <a:ext uri="{FF2B5EF4-FFF2-40B4-BE49-F238E27FC236}">
                <a16:creationId xmlns:a16="http://schemas.microsoft.com/office/drawing/2014/main" xmlns="" id="{75D6C7F4-1769-4484-96EE-3650CEB780E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135188" y="1735138"/>
            <a:ext cx="2843212"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ectangle 18">
            <a:extLst>
              <a:ext uri="{FF2B5EF4-FFF2-40B4-BE49-F238E27FC236}">
                <a16:creationId xmlns:a16="http://schemas.microsoft.com/office/drawing/2014/main" xmlns="" id="{93E8838A-59F9-4E2F-B4EA-6E3A330797DE}"/>
              </a:ext>
            </a:extLst>
          </p:cNvPr>
          <p:cNvSpPr>
            <a:spLocks noChangeArrowheads="1"/>
          </p:cNvSpPr>
          <p:nvPr userDrawn="1"/>
        </p:nvSpPr>
        <p:spPr bwMode="auto">
          <a:xfrm>
            <a:off x="295275" y="565150"/>
            <a:ext cx="2405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3200">
                <a:solidFill>
                  <a:srgbClr val="FFFFFF"/>
                </a:solidFill>
                <a:latin typeface="Century Gothic" pitchFamily="34" charset="0"/>
              </a:rPr>
              <a:t>Contact Us</a:t>
            </a:r>
            <a:endParaRPr lang="en-GB" altLang="en-US" sz="2400">
              <a:solidFill>
                <a:srgbClr val="FFFFFF"/>
              </a:solidFill>
              <a:latin typeface="Century Gothic" pitchFamily="34" charset="0"/>
            </a:endParaRPr>
          </a:p>
        </p:txBody>
      </p:sp>
      <p:sp>
        <p:nvSpPr>
          <p:cNvPr id="12" name="Text Placeholder 5"/>
          <p:cNvSpPr>
            <a:spLocks noGrp="1"/>
          </p:cNvSpPr>
          <p:nvPr>
            <p:ph type="body" sz="quarter" idx="10"/>
          </p:nvPr>
        </p:nvSpPr>
        <p:spPr>
          <a:xfrm>
            <a:off x="2835003" y="2696461"/>
            <a:ext cx="3897243" cy="266322"/>
          </a:xfrm>
        </p:spPr>
        <p:txBody>
          <a:bodyPr lIns="36000" rIns="36000" anchor="ctr">
            <a:noAutofit/>
          </a:bodyPr>
          <a:lstStyle>
            <a:lvl1pPr>
              <a:defRPr sz="1400">
                <a:solidFill>
                  <a:schemeClr val="tx2"/>
                </a:solidFill>
              </a:defRPr>
            </a:lvl1pPr>
          </a:lstStyle>
          <a:p>
            <a:pPr lvl="0"/>
            <a:r>
              <a:rPr lang="en-US"/>
              <a:t>Click to edit Master text styles</a:t>
            </a:r>
          </a:p>
        </p:txBody>
      </p:sp>
      <p:sp>
        <p:nvSpPr>
          <p:cNvPr id="13" name="Text Placeholder 5"/>
          <p:cNvSpPr>
            <a:spLocks noGrp="1"/>
          </p:cNvSpPr>
          <p:nvPr>
            <p:ph type="body" sz="quarter" idx="11"/>
          </p:nvPr>
        </p:nvSpPr>
        <p:spPr>
          <a:xfrm>
            <a:off x="2835003" y="2963910"/>
            <a:ext cx="3897243"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14" name="Text Placeholder 5"/>
          <p:cNvSpPr>
            <a:spLocks noGrp="1"/>
          </p:cNvSpPr>
          <p:nvPr>
            <p:ph type="body" sz="quarter" idx="12"/>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16" name="Text Placeholder 5"/>
          <p:cNvSpPr>
            <a:spLocks noGrp="1"/>
          </p:cNvSpPr>
          <p:nvPr>
            <p:ph type="body" sz="quarter" idx="13"/>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18" name="Text Placeholder 5"/>
          <p:cNvSpPr>
            <a:spLocks noGrp="1"/>
          </p:cNvSpPr>
          <p:nvPr>
            <p:ph type="body" sz="quarter" idx="14"/>
          </p:nvPr>
        </p:nvSpPr>
        <p:spPr>
          <a:xfrm>
            <a:off x="2835003" y="3768568"/>
            <a:ext cx="3734059" cy="266322"/>
          </a:xfrm>
        </p:spPr>
        <p:txBody>
          <a:bodyPr lIns="36000" rIns="36000" anchor="ctr">
            <a:noAutofit/>
          </a:bodyPr>
          <a:lstStyle>
            <a:lvl1pPr>
              <a:defRPr sz="1100" b="0">
                <a:solidFill>
                  <a:schemeClr val="tx2"/>
                </a:solidFill>
              </a:defRPr>
            </a:lvl1pPr>
          </a:lstStyle>
          <a:p>
            <a:pPr lvl="0"/>
            <a:r>
              <a:rPr lang="en-US"/>
              <a:t>Click to edit Master text styles</a:t>
            </a:r>
          </a:p>
        </p:txBody>
      </p:sp>
      <p:sp>
        <p:nvSpPr>
          <p:cNvPr id="24" name="Text Placeholder 5"/>
          <p:cNvSpPr>
            <a:spLocks noGrp="1"/>
          </p:cNvSpPr>
          <p:nvPr>
            <p:ph type="body" sz="quarter" idx="15"/>
          </p:nvPr>
        </p:nvSpPr>
        <p:spPr>
          <a:xfrm>
            <a:off x="2835001" y="4333520"/>
            <a:ext cx="3349330" cy="266322"/>
          </a:xfrm>
        </p:spPr>
        <p:txBody>
          <a:bodyPr lIns="36000" rIns="36000" anchor="ctr">
            <a:noAutofit/>
          </a:bodyPr>
          <a:lstStyle>
            <a:lvl1pPr>
              <a:defRPr sz="1100" b="0" baseline="0">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78638384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AABB72-6977-4F87-97A7-025E534B4960}"/>
              </a:ext>
            </a:extLst>
          </p:cNvPr>
          <p:cNvSpPr txBox="1">
            <a:spLocks/>
          </p:cNvSpPr>
          <p:nvPr userDrawn="1"/>
        </p:nvSpPr>
        <p:spPr>
          <a:xfrm>
            <a:off x="1763713" y="3860800"/>
            <a:ext cx="7200900" cy="1084263"/>
          </a:xfrm>
          <a:prstGeom prst="rect">
            <a:avLst/>
          </a:prstGeom>
        </p:spPr>
        <p:txBody>
          <a:bodyPr wrap="none">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2400"/>
              </a:spcAft>
              <a:defRPr/>
            </a:pPr>
            <a:r>
              <a:rPr lang="en-US" sz="3200" dirty="0">
                <a:solidFill>
                  <a:prstClr val="white"/>
                </a:solidFill>
                <a:cs typeface="Century Gothic"/>
              </a:rPr>
              <a:t>Thank you</a:t>
            </a:r>
          </a:p>
        </p:txBody>
      </p:sp>
      <p:pic>
        <p:nvPicPr>
          <p:cNvPr id="3" name="Picture 11">
            <a:extLst>
              <a:ext uri="{FF2B5EF4-FFF2-40B4-BE49-F238E27FC236}">
                <a16:creationId xmlns:a16="http://schemas.microsoft.com/office/drawing/2014/main" xmlns="" id="{AC4828AF-DBF9-40BA-9835-FE8F4F56D4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22421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517508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pic>
        <p:nvPicPr>
          <p:cNvPr id="6" name="Picture 10">
            <a:extLst>
              <a:ext uri="{FF2B5EF4-FFF2-40B4-BE49-F238E27FC236}">
                <a16:creationId xmlns:a16="http://schemas.microsoft.com/office/drawing/2014/main" xmlns="" id="{36F6B0D5-336D-4F55-9042-C6DD58C0CD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586038"/>
            <a:ext cx="9144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a:extLst>
              <a:ext uri="{FF2B5EF4-FFF2-40B4-BE49-F238E27FC236}">
                <a16:creationId xmlns:a16="http://schemas.microsoft.com/office/drawing/2014/main" xmlns="" id="{DCA71726-60A2-437C-8199-3EC789A8D9D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4013" y="382588"/>
            <a:ext cx="5400675" cy="157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467544" y="3429001"/>
            <a:ext cx="8208912" cy="1008113"/>
          </a:xfrm>
          <a:noFill/>
          <a:extLst>
            <a:ext uri="{909E8E84-426E-40DD-AFC4-6F175D3DCCD1}">
              <a14:hiddenFill xmlns:a14="http://schemas.microsoft.com/office/drawing/2010/main">
                <a:solidFill>
                  <a:srgbClr val="00329B"/>
                </a:solidFill>
              </a14:hiddenFill>
            </a:ext>
          </a:extLst>
        </p:spPr>
        <p:txBody>
          <a:bodyPr tIns="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9"/>
            <a:ext cx="8208912" cy="508552"/>
          </a:xfrm>
        </p:spPr>
        <p:txBody>
          <a:bodyPr tIns="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7" name="Text Placeholder 16"/>
          <p:cNvSpPr>
            <a:spLocks noGrp="1"/>
          </p:cNvSpPr>
          <p:nvPr>
            <p:ph type="body" sz="quarter" idx="10"/>
          </p:nvPr>
        </p:nvSpPr>
        <p:spPr>
          <a:xfrm>
            <a:off x="3635548" y="5398058"/>
            <a:ext cx="1584176" cy="365125"/>
          </a:xfrm>
        </p:spPr>
        <p:txBody>
          <a:bodyPr>
            <a:normAutofit/>
          </a:bodyPr>
          <a:lstStyle>
            <a:lvl1pPr algn="r">
              <a:defRPr sz="1200" b="0">
                <a:solidFill>
                  <a:schemeClr val="bg1"/>
                </a:solidFill>
              </a:defRPr>
            </a:lvl1pPr>
          </a:lstStyle>
          <a:p>
            <a:pPr lvl="0"/>
            <a:r>
              <a:rPr lang="en-US"/>
              <a:t>Click to edit Master text styles</a:t>
            </a:r>
          </a:p>
        </p:txBody>
      </p:sp>
      <p:sp>
        <p:nvSpPr>
          <p:cNvPr id="18" name="Text Placeholder 16"/>
          <p:cNvSpPr>
            <a:spLocks noGrp="1"/>
          </p:cNvSpPr>
          <p:nvPr>
            <p:ph type="body" sz="quarter" idx="11"/>
          </p:nvPr>
        </p:nvSpPr>
        <p:spPr>
          <a:xfrm>
            <a:off x="5220072" y="5398058"/>
            <a:ext cx="1944216" cy="365125"/>
          </a:xfrm>
        </p:spPr>
        <p:txBody>
          <a:bodyPr>
            <a:normAutofit/>
          </a:bodyPr>
          <a:lstStyle>
            <a:lvl1pPr algn="r">
              <a:defRPr sz="1200" b="0" baseline="0">
                <a:solidFill>
                  <a:schemeClr val="bg1"/>
                </a:solidFill>
              </a:defRPr>
            </a:lvl1pPr>
          </a:lstStyle>
          <a:p>
            <a:pPr lvl="0"/>
            <a:r>
              <a:rPr lang="en-US"/>
              <a:t>Click to edit Master text styles</a:t>
            </a:r>
          </a:p>
        </p:txBody>
      </p:sp>
      <p:sp>
        <p:nvSpPr>
          <p:cNvPr id="8" name="Date Placeholder 11">
            <a:extLst>
              <a:ext uri="{FF2B5EF4-FFF2-40B4-BE49-F238E27FC236}">
                <a16:creationId xmlns:a16="http://schemas.microsoft.com/office/drawing/2014/main" xmlns="" id="{2E471629-ABD0-4B32-AC95-0B6C4F6F44AA}"/>
              </a:ext>
            </a:extLst>
          </p:cNvPr>
          <p:cNvSpPr>
            <a:spLocks noGrp="1"/>
          </p:cNvSpPr>
          <p:nvPr>
            <p:ph type="dt" sz="half" idx="12"/>
          </p:nvPr>
        </p:nvSpPr>
        <p:spPr>
          <a:xfrm>
            <a:off x="7164388" y="5397500"/>
            <a:ext cx="15113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white"/>
                </a:solidFill>
                <a:latin typeface="Century Gothic"/>
                <a:cs typeface="Arial" charset="0"/>
              </a:defRPr>
            </a:lvl1pPr>
          </a:lstStyle>
          <a:p>
            <a:pPr>
              <a:defRPr/>
            </a:pPr>
            <a:endParaRPr lang="en-GB"/>
          </a:p>
        </p:txBody>
      </p:sp>
    </p:spTree>
    <p:extLst>
      <p:ext uri="{BB962C8B-B14F-4D97-AF65-F5344CB8AC3E}">
        <p14:creationId xmlns:p14="http://schemas.microsoft.com/office/powerpoint/2010/main" val="255556886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graphicFrame>
        <p:nvGraphicFramePr>
          <p:cNvPr id="4" name="Object 9" hidden="1">
            <a:extLst>
              <a:ext uri="{FF2B5EF4-FFF2-40B4-BE49-F238E27FC236}">
                <a16:creationId xmlns:a16="http://schemas.microsoft.com/office/drawing/2014/main" xmlns="" id="{83B93223-BB95-4632-A9C2-51E686B4EA0B}"/>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2773" name="think-cell Slide" r:id="rId8" imgW="360" imgH="360" progId="">
                  <p:embed/>
                </p:oleObj>
              </mc:Choice>
              <mc:Fallback>
                <p:oleObj name="think-cell Slide" r:id="rId8" imgW="360" imgH="360" progId="">
                  <p:embed/>
                  <p:pic>
                    <p:nvPicPr>
                      <p:cNvPr id="45058" name="Object 9" hidden="1">
                        <a:extLst>
                          <a:ext uri="{FF2B5EF4-FFF2-40B4-BE49-F238E27FC236}">
                            <a16:creationId xmlns:a16="http://schemas.microsoft.com/office/drawing/2014/main" xmlns="" id="{8725B720-DC20-4D51-9EA5-02AA28179D8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8">
            <a:extLst>
              <a:ext uri="{FF2B5EF4-FFF2-40B4-BE49-F238E27FC236}">
                <a16:creationId xmlns:a16="http://schemas.microsoft.com/office/drawing/2014/main" xmlns="" id="{5391F323-F0FA-4825-B4EE-86856CF2486D}"/>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a:extLst>
              <a:ext uri="{FF2B5EF4-FFF2-40B4-BE49-F238E27FC236}">
                <a16:creationId xmlns:a16="http://schemas.microsoft.com/office/drawing/2014/main" xmlns="" id="{98C19948-810B-4344-9A72-39EE81E8FEBC}"/>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7" name="Picture 107" descr="C:\Users\Conny\Desktop\WCG\WCG - Logo\PNG\Logos blue\WCG - Logo - General - Blue.png">
            <a:extLst>
              <a:ext uri="{FF2B5EF4-FFF2-40B4-BE49-F238E27FC236}">
                <a16:creationId xmlns:a16="http://schemas.microsoft.com/office/drawing/2014/main" xmlns="" id="{9AD4F756-616E-49D2-ACA7-211890CA0FD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n-US"/>
              <a:t>Click to edit Master title style</a:t>
            </a:r>
            <a:endParaRPr lang="en-ZA"/>
          </a:p>
        </p:txBody>
      </p:sp>
      <p:sp>
        <p:nvSpPr>
          <p:cNvPr id="10" name="Text Placeholder 4"/>
          <p:cNvSpPr>
            <a:spLocks noGrp="1"/>
          </p:cNvSpPr>
          <p:nvPr>
            <p:ph type="body" sz="quarter" idx="10"/>
          </p:nvPr>
        </p:nvSpPr>
        <p:spPr>
          <a:xfrm>
            <a:off x="295282" y="1196755"/>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5">
            <a:extLst>
              <a:ext uri="{FF2B5EF4-FFF2-40B4-BE49-F238E27FC236}">
                <a16:creationId xmlns:a16="http://schemas.microsoft.com/office/drawing/2014/main" xmlns="" id="{4C0BD149-6A24-4B25-BA7A-C1B71BF54EE2}"/>
              </a:ext>
            </a:extLst>
          </p:cNvPr>
          <p:cNvSpPr>
            <a:spLocks noGrp="1"/>
          </p:cNvSpPr>
          <p:nvPr>
            <p:ph type="sldNum" sz="quarter" idx="11"/>
            <p:custDataLst>
              <p:tags r:id="rId5"/>
            </p:custDataLst>
          </p:nvPr>
        </p:nvSpPr>
        <p:spPr/>
        <p:txBody>
          <a:bodyPr/>
          <a:lstStyle>
            <a:lvl1pPr>
              <a:defRPr smtClean="0"/>
            </a:lvl1pPr>
          </a:lstStyle>
          <a:p>
            <a:pPr>
              <a:defRPr/>
            </a:pPr>
            <a:fld id="{8A3EA420-4C4A-4567-B5DD-63A9D0B497AB}" type="slidenum">
              <a:rPr lang="en-ZA" altLang="en-US"/>
              <a:pPr>
                <a:defRPr/>
              </a:pPr>
              <a:t>‹#›</a:t>
            </a:fld>
            <a:endParaRPr lang="en-ZA" altLang="en-US"/>
          </a:p>
        </p:txBody>
      </p:sp>
      <p:sp>
        <p:nvSpPr>
          <p:cNvPr id="9" name="Footer Placeholder 4">
            <a:extLst>
              <a:ext uri="{FF2B5EF4-FFF2-40B4-BE49-F238E27FC236}">
                <a16:creationId xmlns:a16="http://schemas.microsoft.com/office/drawing/2014/main" xmlns="" id="{E6D6102B-C94D-4BBD-BF49-AB6BEDF1198E}"/>
              </a:ext>
            </a:extLst>
          </p:cNvPr>
          <p:cNvSpPr>
            <a:spLocks noGrp="1"/>
          </p:cNvSpPr>
          <p:nvPr>
            <p:ph type="ftr" sz="quarter" idx="12"/>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1664539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5"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9" name="Text Placeholder 4"/>
          <p:cNvSpPr>
            <a:spLocks noGrp="1"/>
          </p:cNvSpPr>
          <p:nvPr>
            <p:ph type="body" sz="quarter" idx="11"/>
          </p:nvPr>
        </p:nvSpPr>
        <p:spPr>
          <a:xfrm>
            <a:off x="295281"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B5528182-D898-4935-976E-1D38FE62391A}"/>
              </a:ext>
            </a:extLst>
          </p:cNvPr>
          <p:cNvSpPr>
            <a:spLocks noGrp="1"/>
          </p:cNvSpPr>
          <p:nvPr>
            <p:ph type="sldNum" sz="quarter" idx="12"/>
            <p:custDataLst>
              <p:tags r:id="rId1"/>
            </p:custDataLst>
          </p:nvPr>
        </p:nvSpPr>
        <p:spPr/>
        <p:txBody>
          <a:bodyPr/>
          <a:lstStyle>
            <a:lvl1pPr>
              <a:defRPr/>
            </a:lvl1pPr>
          </a:lstStyle>
          <a:p>
            <a:pPr>
              <a:defRPr/>
            </a:pPr>
            <a:fld id="{1C7DE8F9-A760-4E36-899F-1F6D549A2156}"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4F7143DC-761C-4BDE-8A18-5DD38841C6D5}"/>
              </a:ext>
            </a:extLst>
          </p:cNvPr>
          <p:cNvSpPr>
            <a:spLocks noGrp="1"/>
          </p:cNvSpPr>
          <p:nvPr>
            <p:ph type="ftr" sz="quarter" idx="13"/>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117342019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graphicFrame>
        <p:nvGraphicFramePr>
          <p:cNvPr id="5" name="Object 9" hidden="1">
            <a:extLst>
              <a:ext uri="{FF2B5EF4-FFF2-40B4-BE49-F238E27FC236}">
                <a16:creationId xmlns:a16="http://schemas.microsoft.com/office/drawing/2014/main" xmlns="" id="{B7995813-3B53-4DB2-8690-6B14D0D18F0D}"/>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3797" name="think-cell Slide" r:id="rId8" imgW="360" imgH="360" progId="">
                  <p:embed/>
                </p:oleObj>
              </mc:Choice>
              <mc:Fallback>
                <p:oleObj name="think-cell Slide" r:id="rId8" imgW="360" imgH="360" progId="">
                  <p:embed/>
                  <p:pic>
                    <p:nvPicPr>
                      <p:cNvPr id="46082" name="Object 9" hidden="1">
                        <a:extLst>
                          <a:ext uri="{FF2B5EF4-FFF2-40B4-BE49-F238E27FC236}">
                            <a16:creationId xmlns:a16="http://schemas.microsoft.com/office/drawing/2014/main" xmlns="" id="{55C95F69-9CFE-47C8-8F24-E50FFE80ED8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8">
            <a:extLst>
              <a:ext uri="{FF2B5EF4-FFF2-40B4-BE49-F238E27FC236}">
                <a16:creationId xmlns:a16="http://schemas.microsoft.com/office/drawing/2014/main" xmlns="" id="{4B5DF031-0978-4E66-AF1B-B870C8C8CFCF}"/>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C3255CCC-1A7D-4419-A5B1-BD11A1447D5C}"/>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8" name="Picture 107" descr="C:\Users\Conny\Desktop\WCG\WCG - Logo\PNG\Logos blue\WCG - Logo - General - Blue.png">
            <a:extLst>
              <a:ext uri="{FF2B5EF4-FFF2-40B4-BE49-F238E27FC236}">
                <a16:creationId xmlns:a16="http://schemas.microsoft.com/office/drawing/2014/main" xmlns="" id="{06DA6530-F6CA-4FEE-9AF6-EC0BFA044A9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noAutofit/>
          </a:bodyPr>
          <a:lstStyle/>
          <a:p>
            <a:r>
              <a:rPr lang="en-US"/>
              <a:t>Click to edit Master title style</a:t>
            </a:r>
            <a:endParaRPr lang="en-ZA"/>
          </a:p>
        </p:txBody>
      </p:sp>
      <p:sp>
        <p:nvSpPr>
          <p:cNvPr id="14" name="Text Placeholder 4"/>
          <p:cNvSpPr>
            <a:spLocks noGrp="1"/>
          </p:cNvSpPr>
          <p:nvPr>
            <p:ph type="body" sz="quarter" idx="10"/>
          </p:nvPr>
        </p:nvSpPr>
        <p:spPr>
          <a:xfrm>
            <a:off x="295282" y="1196755"/>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86" y="1196755"/>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5">
            <a:extLst>
              <a:ext uri="{FF2B5EF4-FFF2-40B4-BE49-F238E27FC236}">
                <a16:creationId xmlns:a16="http://schemas.microsoft.com/office/drawing/2014/main" xmlns="" id="{AAB6E091-3104-4E1D-9386-169D8293C4D9}"/>
              </a:ext>
            </a:extLst>
          </p:cNvPr>
          <p:cNvSpPr>
            <a:spLocks noGrp="1"/>
          </p:cNvSpPr>
          <p:nvPr>
            <p:ph type="sldNum" sz="quarter" idx="12"/>
            <p:custDataLst>
              <p:tags r:id="rId5"/>
            </p:custDataLst>
          </p:nvPr>
        </p:nvSpPr>
        <p:spPr/>
        <p:txBody>
          <a:bodyPr/>
          <a:lstStyle>
            <a:lvl1pPr>
              <a:defRPr smtClean="0"/>
            </a:lvl1pPr>
          </a:lstStyle>
          <a:p>
            <a:pPr>
              <a:defRPr/>
            </a:pPr>
            <a:fld id="{5F1938A9-CA89-464E-99EC-7DB71C0B079F}" type="slidenum">
              <a:rPr lang="en-ZA" altLang="en-US"/>
              <a:pPr>
                <a:defRPr/>
              </a:pPr>
              <a:t>‹#›</a:t>
            </a:fld>
            <a:endParaRPr lang="en-ZA" altLang="en-US"/>
          </a:p>
        </p:txBody>
      </p:sp>
      <p:sp>
        <p:nvSpPr>
          <p:cNvPr id="10" name="Footer Placeholder 4">
            <a:extLst>
              <a:ext uri="{FF2B5EF4-FFF2-40B4-BE49-F238E27FC236}">
                <a16:creationId xmlns:a16="http://schemas.microsoft.com/office/drawing/2014/main" xmlns="" id="{A07AC0A4-9EA5-48CE-8C12-1170B6BCE323}"/>
              </a:ext>
            </a:extLst>
          </p:cNvPr>
          <p:cNvSpPr>
            <a:spLocks noGrp="1"/>
          </p:cNvSpPr>
          <p:nvPr>
            <p:ph type="ftr" sz="quarter" idx="13"/>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29445828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graphicFrame>
        <p:nvGraphicFramePr>
          <p:cNvPr id="3" name="Object 9" hidden="1">
            <a:extLst>
              <a:ext uri="{FF2B5EF4-FFF2-40B4-BE49-F238E27FC236}">
                <a16:creationId xmlns:a16="http://schemas.microsoft.com/office/drawing/2014/main" xmlns="" id="{DB592D8A-B757-4831-B5F7-35DEC0391331}"/>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4821" name="think-cell Slide" r:id="rId8" imgW="360" imgH="360" progId="">
                  <p:embed/>
                </p:oleObj>
              </mc:Choice>
              <mc:Fallback>
                <p:oleObj name="think-cell Slide" r:id="rId8" imgW="360" imgH="360" progId="">
                  <p:embed/>
                  <p:pic>
                    <p:nvPicPr>
                      <p:cNvPr id="47106" name="Object 9" hidden="1">
                        <a:extLst>
                          <a:ext uri="{FF2B5EF4-FFF2-40B4-BE49-F238E27FC236}">
                            <a16:creationId xmlns:a16="http://schemas.microsoft.com/office/drawing/2014/main" xmlns="" id="{9810801E-DCCF-4E33-B932-A00420D3B1E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8">
            <a:extLst>
              <a:ext uri="{FF2B5EF4-FFF2-40B4-BE49-F238E27FC236}">
                <a16:creationId xmlns:a16="http://schemas.microsoft.com/office/drawing/2014/main" xmlns="" id="{F40BB53B-3DD3-45C3-9AC3-6393BCBB2F19}"/>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a:extLst>
              <a:ext uri="{FF2B5EF4-FFF2-40B4-BE49-F238E27FC236}">
                <a16:creationId xmlns:a16="http://schemas.microsoft.com/office/drawing/2014/main" xmlns="" id="{6E3244BA-563A-44A8-B284-3FDAA3ED776F}"/>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6" name="Picture 107" descr="C:\Users\Conny\Desktop\WCG\WCG - Logo\PNG\Logos blue\WCG - Logo - General - Blue.png">
            <a:extLst>
              <a:ext uri="{FF2B5EF4-FFF2-40B4-BE49-F238E27FC236}">
                <a16:creationId xmlns:a16="http://schemas.microsoft.com/office/drawing/2014/main" xmlns="" id="{35020F8F-4190-4C04-B605-E12E80924CE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n-US"/>
              <a:t>Click to edit Master title style</a:t>
            </a:r>
            <a:endParaRPr lang="en-ZA"/>
          </a:p>
        </p:txBody>
      </p:sp>
      <p:sp>
        <p:nvSpPr>
          <p:cNvPr id="7" name="Slide Number Placeholder 5">
            <a:extLst>
              <a:ext uri="{FF2B5EF4-FFF2-40B4-BE49-F238E27FC236}">
                <a16:creationId xmlns:a16="http://schemas.microsoft.com/office/drawing/2014/main" xmlns="" id="{E5BE99B1-B404-46C5-B010-AE2C75CE3EE2}"/>
              </a:ext>
            </a:extLst>
          </p:cNvPr>
          <p:cNvSpPr>
            <a:spLocks noGrp="1"/>
          </p:cNvSpPr>
          <p:nvPr>
            <p:ph type="sldNum" sz="quarter" idx="10"/>
            <p:custDataLst>
              <p:tags r:id="rId5"/>
            </p:custDataLst>
          </p:nvPr>
        </p:nvSpPr>
        <p:spPr/>
        <p:txBody>
          <a:bodyPr/>
          <a:lstStyle>
            <a:lvl1pPr>
              <a:defRPr smtClean="0"/>
            </a:lvl1pPr>
          </a:lstStyle>
          <a:p>
            <a:pPr>
              <a:defRPr/>
            </a:pPr>
            <a:fld id="{38977511-06F0-4A05-A640-EE74F6E1DCB5}" type="slidenum">
              <a:rPr lang="en-ZA" altLang="en-US"/>
              <a:pPr>
                <a:defRPr/>
              </a:pPr>
              <a:t>‹#›</a:t>
            </a:fld>
            <a:endParaRPr lang="en-ZA" altLang="en-US"/>
          </a:p>
        </p:txBody>
      </p:sp>
      <p:sp>
        <p:nvSpPr>
          <p:cNvPr id="8" name="Footer Placeholder 4">
            <a:extLst>
              <a:ext uri="{FF2B5EF4-FFF2-40B4-BE49-F238E27FC236}">
                <a16:creationId xmlns:a16="http://schemas.microsoft.com/office/drawing/2014/main" xmlns="" id="{B924A169-40FF-4C55-AFFA-31CBAC1F47CC}"/>
              </a:ext>
            </a:extLst>
          </p:cNvPr>
          <p:cNvSpPr>
            <a:spLocks noGrp="1"/>
          </p:cNvSpPr>
          <p:nvPr>
            <p:ph type="ftr" sz="quarter" idx="11"/>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29405185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le, Subtitle and Content">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9402685D-5E83-4961-82B8-1E987988A6CC}"/>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5845" name="think-cell Slide" r:id="rId8" imgW="360" imgH="360" progId="">
                  <p:embed/>
                </p:oleObj>
              </mc:Choice>
              <mc:Fallback>
                <p:oleObj name="think-cell Slide" r:id="rId8" imgW="360" imgH="360" progId="">
                  <p:embed/>
                  <p:pic>
                    <p:nvPicPr>
                      <p:cNvPr id="48130" name="Object 9" hidden="1">
                        <a:extLst>
                          <a:ext uri="{FF2B5EF4-FFF2-40B4-BE49-F238E27FC236}">
                            <a16:creationId xmlns:a16="http://schemas.microsoft.com/office/drawing/2014/main" xmlns="" id="{07762AD9-DAA7-4A31-B2D8-078101C28B2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7BAEBAC9-51FF-4C5D-A82F-D6682830B822}"/>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C377B054-414B-4D6B-90A1-3CF940B5C679}"/>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9" name="Picture 107" descr="C:\Users\Conny\Desktop\WCG\WCG - Logo\PNG\Logos blue\WCG - Logo - General - Blue.png">
            <a:extLst>
              <a:ext uri="{FF2B5EF4-FFF2-40B4-BE49-F238E27FC236}">
                <a16:creationId xmlns:a16="http://schemas.microsoft.com/office/drawing/2014/main" xmlns="" id="{D5A79CD7-A354-4449-9727-6293C528819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Text Placeholder 4"/>
          <p:cNvSpPr>
            <a:spLocks noGrp="1"/>
          </p:cNvSpPr>
          <p:nvPr>
            <p:ph type="body" sz="quarter" idx="10"/>
          </p:nvPr>
        </p:nvSpPr>
        <p:spPr>
          <a:xfrm>
            <a:off x="295282" y="1412784"/>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5">
            <a:extLst>
              <a:ext uri="{FF2B5EF4-FFF2-40B4-BE49-F238E27FC236}">
                <a16:creationId xmlns:a16="http://schemas.microsoft.com/office/drawing/2014/main" xmlns="" id="{522272DC-83EA-4997-B42C-BE850719F715}"/>
              </a:ext>
            </a:extLst>
          </p:cNvPr>
          <p:cNvSpPr>
            <a:spLocks noGrp="1"/>
          </p:cNvSpPr>
          <p:nvPr>
            <p:ph type="sldNum" sz="quarter" idx="14"/>
            <p:custDataLst>
              <p:tags r:id="rId5"/>
            </p:custDataLst>
          </p:nvPr>
        </p:nvSpPr>
        <p:spPr/>
        <p:txBody>
          <a:bodyPr/>
          <a:lstStyle>
            <a:lvl1pPr>
              <a:defRPr smtClean="0"/>
            </a:lvl1pPr>
          </a:lstStyle>
          <a:p>
            <a:pPr>
              <a:defRPr/>
            </a:pPr>
            <a:fld id="{C6001C2B-2893-4EBF-8C1C-04684C423884}"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6F1EA166-F682-4B80-8185-38A4F2B2F9A6}"/>
              </a:ext>
            </a:extLst>
          </p:cNvPr>
          <p:cNvSpPr>
            <a:spLocks noGrp="1"/>
          </p:cNvSpPr>
          <p:nvPr>
            <p:ph type="ftr" sz="quarter" idx="15"/>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14112231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1_Title, Subtitle and Content">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0C62E805-F31B-45C2-A378-D230901F4B65}"/>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6869" name="think-cell Slide" r:id="rId8" imgW="360" imgH="360" progId="">
                  <p:embed/>
                </p:oleObj>
              </mc:Choice>
              <mc:Fallback>
                <p:oleObj name="think-cell Slide" r:id="rId8" imgW="360" imgH="360" progId="">
                  <p:embed/>
                  <p:pic>
                    <p:nvPicPr>
                      <p:cNvPr id="49154" name="Object 9" hidden="1">
                        <a:extLst>
                          <a:ext uri="{FF2B5EF4-FFF2-40B4-BE49-F238E27FC236}">
                            <a16:creationId xmlns:a16="http://schemas.microsoft.com/office/drawing/2014/main" xmlns="" id="{A617F122-8FAD-479A-AC03-2030D97444A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FDD00DB9-B547-4DC7-B535-65C02F46204A}"/>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979E8F29-04FE-4237-806C-E77243DC5BA3}"/>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9" name="Picture 107" descr="C:\Users\Conny\Desktop\WCG\WCG - Logo\PNG\Logos blue\WCG - Logo - General - Blue.png">
            <a:extLst>
              <a:ext uri="{FF2B5EF4-FFF2-40B4-BE49-F238E27FC236}">
                <a16:creationId xmlns:a16="http://schemas.microsoft.com/office/drawing/2014/main" xmlns="" id="{61A04357-1404-4731-9540-F297AE86D84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4" name="Text Placeholder 4"/>
          <p:cNvSpPr>
            <a:spLocks noGrp="1"/>
          </p:cNvSpPr>
          <p:nvPr>
            <p:ph type="body" sz="quarter" idx="14"/>
          </p:nvPr>
        </p:nvSpPr>
        <p:spPr>
          <a:xfrm>
            <a:off x="295282" y="1412784"/>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86" y="1412784"/>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5">
            <a:extLst>
              <a:ext uri="{FF2B5EF4-FFF2-40B4-BE49-F238E27FC236}">
                <a16:creationId xmlns:a16="http://schemas.microsoft.com/office/drawing/2014/main" xmlns="" id="{3BEDEF7F-FF01-413E-871E-89460755728C}"/>
              </a:ext>
            </a:extLst>
          </p:cNvPr>
          <p:cNvSpPr>
            <a:spLocks noGrp="1"/>
          </p:cNvSpPr>
          <p:nvPr>
            <p:ph type="sldNum" sz="quarter" idx="16"/>
            <p:custDataLst>
              <p:tags r:id="rId5"/>
            </p:custDataLst>
          </p:nvPr>
        </p:nvSpPr>
        <p:spPr/>
        <p:txBody>
          <a:bodyPr/>
          <a:lstStyle>
            <a:lvl1pPr>
              <a:defRPr smtClean="0"/>
            </a:lvl1pPr>
          </a:lstStyle>
          <a:p>
            <a:pPr>
              <a:defRPr/>
            </a:pPr>
            <a:fld id="{808162CF-21E1-4A8D-8E41-AE6273D8CCB7}" type="slidenum">
              <a:rPr lang="en-ZA" altLang="en-US"/>
              <a:pPr>
                <a:defRPr/>
              </a:pPr>
              <a:t>‹#›</a:t>
            </a:fld>
            <a:endParaRPr lang="en-ZA" altLang="en-US"/>
          </a:p>
        </p:txBody>
      </p:sp>
      <p:sp>
        <p:nvSpPr>
          <p:cNvPr id="11" name="Footer Placeholder 4">
            <a:extLst>
              <a:ext uri="{FF2B5EF4-FFF2-40B4-BE49-F238E27FC236}">
                <a16:creationId xmlns:a16="http://schemas.microsoft.com/office/drawing/2014/main" xmlns="" id="{E2F503CE-CC7F-4592-8D03-8193F125EB4E}"/>
              </a:ext>
            </a:extLst>
          </p:cNvPr>
          <p:cNvSpPr>
            <a:spLocks noGrp="1"/>
          </p:cNvSpPr>
          <p:nvPr>
            <p:ph type="ftr" sz="quarter" idx="17"/>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95835900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le and Subtitle ">
    <p:spTree>
      <p:nvGrpSpPr>
        <p:cNvPr id="1" name=""/>
        <p:cNvGrpSpPr/>
        <p:nvPr/>
      </p:nvGrpSpPr>
      <p:grpSpPr>
        <a:xfrm>
          <a:off x="0" y="0"/>
          <a:ext cx="0" cy="0"/>
          <a:chOff x="0" y="0"/>
          <a:chExt cx="0" cy="0"/>
        </a:xfrm>
      </p:grpSpPr>
      <p:graphicFrame>
        <p:nvGraphicFramePr>
          <p:cNvPr id="4" name="Object 9" hidden="1">
            <a:extLst>
              <a:ext uri="{FF2B5EF4-FFF2-40B4-BE49-F238E27FC236}">
                <a16:creationId xmlns:a16="http://schemas.microsoft.com/office/drawing/2014/main" xmlns="" id="{B217D281-3E94-415D-ADEB-3016C6658BD7}"/>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7893" name="think-cell Slide" r:id="rId8" imgW="360" imgH="360" progId="">
                  <p:embed/>
                </p:oleObj>
              </mc:Choice>
              <mc:Fallback>
                <p:oleObj name="think-cell Slide" r:id="rId8" imgW="360" imgH="360" progId="">
                  <p:embed/>
                  <p:pic>
                    <p:nvPicPr>
                      <p:cNvPr id="50178" name="Object 9" hidden="1">
                        <a:extLst>
                          <a:ext uri="{FF2B5EF4-FFF2-40B4-BE49-F238E27FC236}">
                            <a16:creationId xmlns:a16="http://schemas.microsoft.com/office/drawing/2014/main" xmlns="" id="{05725073-1735-48E7-8A98-5993A60BB75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8">
            <a:extLst>
              <a:ext uri="{FF2B5EF4-FFF2-40B4-BE49-F238E27FC236}">
                <a16:creationId xmlns:a16="http://schemas.microsoft.com/office/drawing/2014/main" xmlns="" id="{0D5B6352-3E37-40FE-BD85-57547610C300}"/>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CA15849F-C782-4137-95F8-2BFBA9D7FA9B}"/>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8" name="Picture 107" descr="C:\Users\Conny\Desktop\WCG\WCG - Logo\PNG\Logos blue\WCG - Logo - General - Blue.png">
            <a:extLst>
              <a:ext uri="{FF2B5EF4-FFF2-40B4-BE49-F238E27FC236}">
                <a16:creationId xmlns:a16="http://schemas.microsoft.com/office/drawing/2014/main" xmlns="" id="{A5D3D03D-5AE1-454B-87D8-DC22E05C37E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9" name="Slide Number Placeholder 5">
            <a:extLst>
              <a:ext uri="{FF2B5EF4-FFF2-40B4-BE49-F238E27FC236}">
                <a16:creationId xmlns:a16="http://schemas.microsoft.com/office/drawing/2014/main" xmlns="" id="{57B2690A-60BD-420D-B694-FFE4FF8FE271}"/>
              </a:ext>
            </a:extLst>
          </p:cNvPr>
          <p:cNvSpPr>
            <a:spLocks noGrp="1"/>
          </p:cNvSpPr>
          <p:nvPr>
            <p:ph type="sldNum" sz="quarter" idx="14"/>
            <p:custDataLst>
              <p:tags r:id="rId5"/>
            </p:custDataLst>
          </p:nvPr>
        </p:nvSpPr>
        <p:spPr/>
        <p:txBody>
          <a:bodyPr/>
          <a:lstStyle>
            <a:lvl1pPr>
              <a:defRPr smtClean="0"/>
            </a:lvl1pPr>
          </a:lstStyle>
          <a:p>
            <a:pPr>
              <a:defRPr/>
            </a:pPr>
            <a:fld id="{66782C74-69F6-4578-9F51-889F17A46910}" type="slidenum">
              <a:rPr lang="en-ZA" altLang="en-US"/>
              <a:pPr>
                <a:defRPr/>
              </a:pPr>
              <a:t>‹#›</a:t>
            </a:fld>
            <a:endParaRPr lang="en-ZA" altLang="en-US"/>
          </a:p>
        </p:txBody>
      </p:sp>
      <p:sp>
        <p:nvSpPr>
          <p:cNvPr id="10" name="Footer Placeholder 4">
            <a:extLst>
              <a:ext uri="{FF2B5EF4-FFF2-40B4-BE49-F238E27FC236}">
                <a16:creationId xmlns:a16="http://schemas.microsoft.com/office/drawing/2014/main" xmlns="" id="{8E312D21-669B-4A4C-B7C2-40722A0944E1}"/>
              </a:ext>
            </a:extLst>
          </p:cNvPr>
          <p:cNvSpPr>
            <a:spLocks noGrp="1"/>
          </p:cNvSpPr>
          <p:nvPr>
            <p:ph type="ftr" sz="quarter" idx="15"/>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243329411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le, Content and Footnote">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3D035189-5E2B-4D3A-897D-37B0CCED51A6}"/>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8917" name="think-cell Slide" r:id="rId8" imgW="360" imgH="360" progId="">
                  <p:embed/>
                </p:oleObj>
              </mc:Choice>
              <mc:Fallback>
                <p:oleObj name="think-cell Slide" r:id="rId8" imgW="360" imgH="360" progId="">
                  <p:embed/>
                  <p:pic>
                    <p:nvPicPr>
                      <p:cNvPr id="51202" name="Object 9" hidden="1">
                        <a:extLst>
                          <a:ext uri="{FF2B5EF4-FFF2-40B4-BE49-F238E27FC236}">
                            <a16:creationId xmlns:a16="http://schemas.microsoft.com/office/drawing/2014/main" xmlns="" id="{065AE026-1A42-4752-A6EE-EDE97C1EE7F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A2AA7515-EFED-495F-9924-569C0CBF10D4}"/>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61563ADE-4EC8-4F96-938E-3ADFFE375647}"/>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0" name="Picture 107" descr="C:\Users\Conny\Desktop\WCG\WCG - Logo\PNG\Logos blue\WCG - Logo - General - Blue.png">
            <a:extLst>
              <a:ext uri="{FF2B5EF4-FFF2-40B4-BE49-F238E27FC236}">
                <a16:creationId xmlns:a16="http://schemas.microsoft.com/office/drawing/2014/main" xmlns="" id="{815598FC-4ACB-4940-A092-0D6C2A22322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ZA"/>
          </a:p>
        </p:txBody>
      </p:sp>
      <p:sp>
        <p:nvSpPr>
          <p:cNvPr id="5" name="Text Placeholder 4"/>
          <p:cNvSpPr>
            <a:spLocks noGrp="1"/>
          </p:cNvSpPr>
          <p:nvPr>
            <p:ph type="body" sz="quarter" idx="10"/>
          </p:nvPr>
        </p:nvSpPr>
        <p:spPr>
          <a:xfrm>
            <a:off x="295282" y="5681861"/>
            <a:ext cx="8597205" cy="409469"/>
          </a:xfrm>
        </p:spPr>
        <p:txBody>
          <a:bodyPr bIns="0" anchor="b">
            <a:noAutofit/>
          </a:bodyPr>
          <a:lstStyle>
            <a:lvl1pPr>
              <a:spcBef>
                <a:spcPts val="0"/>
              </a:spcBef>
              <a:defRPr sz="800" b="0"/>
            </a:lvl1pPr>
          </a:lstStyle>
          <a:p>
            <a:pPr lvl="0"/>
            <a:r>
              <a:rPr lang="en-US"/>
              <a:t>Click to edit Master text styles</a:t>
            </a:r>
          </a:p>
        </p:txBody>
      </p:sp>
      <p:sp>
        <p:nvSpPr>
          <p:cNvPr id="9" name="Text Placeholder 4"/>
          <p:cNvSpPr>
            <a:spLocks noGrp="1"/>
          </p:cNvSpPr>
          <p:nvPr>
            <p:ph type="body" sz="quarter" idx="11"/>
          </p:nvPr>
        </p:nvSpPr>
        <p:spPr>
          <a:xfrm>
            <a:off x="295282" y="1196761"/>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Slide Number Placeholder 5">
            <a:extLst>
              <a:ext uri="{FF2B5EF4-FFF2-40B4-BE49-F238E27FC236}">
                <a16:creationId xmlns:a16="http://schemas.microsoft.com/office/drawing/2014/main" xmlns="" id="{0D8AA0C3-E88C-44BC-A894-1593FA8AA184}"/>
              </a:ext>
            </a:extLst>
          </p:cNvPr>
          <p:cNvSpPr>
            <a:spLocks noGrp="1"/>
          </p:cNvSpPr>
          <p:nvPr>
            <p:ph type="sldNum" sz="quarter" idx="12"/>
            <p:custDataLst>
              <p:tags r:id="rId5"/>
            </p:custDataLst>
          </p:nvPr>
        </p:nvSpPr>
        <p:spPr/>
        <p:txBody>
          <a:bodyPr/>
          <a:lstStyle>
            <a:lvl1pPr>
              <a:defRPr smtClean="0"/>
            </a:lvl1pPr>
          </a:lstStyle>
          <a:p>
            <a:pPr>
              <a:defRPr/>
            </a:pPr>
            <a:fld id="{5E16240C-7FDF-4398-A47E-7A912D3EF9CD}"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07B99E84-8A61-4D91-8D6E-16EF7C3539CF}"/>
              </a:ext>
            </a:extLst>
          </p:cNvPr>
          <p:cNvSpPr>
            <a:spLocks noGrp="1"/>
          </p:cNvSpPr>
          <p:nvPr>
            <p:ph type="ftr" sz="quarter" idx="13"/>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9229505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1_Title, Content and Footnote">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BD85D197-F8C4-4EF7-8B3A-5695174785A0}"/>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9941" name="think-cell Slide" r:id="rId8" imgW="360" imgH="360" progId="">
                  <p:embed/>
                </p:oleObj>
              </mc:Choice>
              <mc:Fallback>
                <p:oleObj name="think-cell Slide" r:id="rId8" imgW="360" imgH="360" progId="">
                  <p:embed/>
                  <p:pic>
                    <p:nvPicPr>
                      <p:cNvPr id="52226" name="Object 9" hidden="1">
                        <a:extLst>
                          <a:ext uri="{FF2B5EF4-FFF2-40B4-BE49-F238E27FC236}">
                            <a16:creationId xmlns:a16="http://schemas.microsoft.com/office/drawing/2014/main" xmlns="" id="{77B89F7A-2DDB-4D7E-9E88-3995C100430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30BCCADC-83D2-43C0-95E8-B603EA0CF710}"/>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490D6108-7A9A-40BE-8BDE-AD67B5FBE0A9}"/>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1" name="Picture 107" descr="C:\Users\Conny\Desktop\WCG\WCG - Logo\PNG\Logos blue\WCG - Logo - General - Blue.png">
            <a:extLst>
              <a:ext uri="{FF2B5EF4-FFF2-40B4-BE49-F238E27FC236}">
                <a16:creationId xmlns:a16="http://schemas.microsoft.com/office/drawing/2014/main" xmlns="" id="{1AA569F3-21D7-4C62-901C-C437FB0ED2E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a:p>
        </p:txBody>
      </p:sp>
      <p:sp>
        <p:nvSpPr>
          <p:cNvPr id="9" name="Text Placeholder 4"/>
          <p:cNvSpPr>
            <a:spLocks noGrp="1"/>
          </p:cNvSpPr>
          <p:nvPr>
            <p:ph type="body" sz="quarter" idx="10"/>
          </p:nvPr>
        </p:nvSpPr>
        <p:spPr>
          <a:xfrm>
            <a:off x="295282" y="5681861"/>
            <a:ext cx="8597205" cy="409469"/>
          </a:xfrm>
        </p:spPr>
        <p:txBody>
          <a:bodyPr bIns="0" anchor="b">
            <a:noAutofit/>
          </a:bodyPr>
          <a:lstStyle>
            <a:lvl1pPr>
              <a:spcBef>
                <a:spcPts val="0"/>
              </a:spcBef>
              <a:defRPr sz="800" b="0"/>
            </a:lvl1pPr>
          </a:lstStyle>
          <a:p>
            <a:pPr lvl="0"/>
            <a:r>
              <a:rPr lang="en-US"/>
              <a:t>Click to edit Master text styles</a:t>
            </a:r>
          </a:p>
        </p:txBody>
      </p:sp>
      <p:sp>
        <p:nvSpPr>
          <p:cNvPr id="10" name="Text Placeholder 4"/>
          <p:cNvSpPr>
            <a:spLocks noGrp="1"/>
          </p:cNvSpPr>
          <p:nvPr>
            <p:ph type="body" sz="quarter" idx="12"/>
          </p:nvPr>
        </p:nvSpPr>
        <p:spPr>
          <a:xfrm>
            <a:off x="295282" y="1196761"/>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86" y="1196761"/>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Slide Number Placeholder 5">
            <a:extLst>
              <a:ext uri="{FF2B5EF4-FFF2-40B4-BE49-F238E27FC236}">
                <a16:creationId xmlns:a16="http://schemas.microsoft.com/office/drawing/2014/main" xmlns="" id="{FD186C39-6D47-47DB-9D89-38C7117BDF8B}"/>
              </a:ext>
            </a:extLst>
          </p:cNvPr>
          <p:cNvSpPr>
            <a:spLocks noGrp="1"/>
          </p:cNvSpPr>
          <p:nvPr>
            <p:ph type="sldNum" sz="quarter" idx="14"/>
            <p:custDataLst>
              <p:tags r:id="rId5"/>
            </p:custDataLst>
          </p:nvPr>
        </p:nvSpPr>
        <p:spPr/>
        <p:txBody>
          <a:bodyPr/>
          <a:lstStyle>
            <a:lvl1pPr>
              <a:defRPr smtClean="0"/>
            </a:lvl1pPr>
          </a:lstStyle>
          <a:p>
            <a:pPr>
              <a:defRPr/>
            </a:pPr>
            <a:fld id="{E42157AB-5767-40F4-AEA3-3448717685EC}" type="slidenum">
              <a:rPr lang="en-ZA" altLang="en-US"/>
              <a:pPr>
                <a:defRPr/>
              </a:pPr>
              <a:t>‹#›</a:t>
            </a:fld>
            <a:endParaRPr lang="en-ZA" altLang="en-US"/>
          </a:p>
        </p:txBody>
      </p:sp>
      <p:sp>
        <p:nvSpPr>
          <p:cNvPr id="13" name="Footer Placeholder 4">
            <a:extLst>
              <a:ext uri="{FF2B5EF4-FFF2-40B4-BE49-F238E27FC236}">
                <a16:creationId xmlns:a16="http://schemas.microsoft.com/office/drawing/2014/main" xmlns="" id="{FF000B96-FA5C-4C5E-BD56-46DB242E2D57}"/>
              </a:ext>
            </a:extLst>
          </p:cNvPr>
          <p:cNvSpPr>
            <a:spLocks noGrp="1"/>
          </p:cNvSpPr>
          <p:nvPr>
            <p:ph type="ftr" sz="quarter" idx="15"/>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248813589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Title and Footnote">
    <p:spTree>
      <p:nvGrpSpPr>
        <p:cNvPr id="1" name=""/>
        <p:cNvGrpSpPr/>
        <p:nvPr/>
      </p:nvGrpSpPr>
      <p:grpSpPr>
        <a:xfrm>
          <a:off x="0" y="0"/>
          <a:ext cx="0" cy="0"/>
          <a:chOff x="0" y="0"/>
          <a:chExt cx="0" cy="0"/>
        </a:xfrm>
      </p:grpSpPr>
      <p:graphicFrame>
        <p:nvGraphicFramePr>
          <p:cNvPr id="4" name="Object 9" hidden="1">
            <a:extLst>
              <a:ext uri="{FF2B5EF4-FFF2-40B4-BE49-F238E27FC236}">
                <a16:creationId xmlns:a16="http://schemas.microsoft.com/office/drawing/2014/main" xmlns="" id="{1D91A8B1-C619-4E28-AB20-1EDDB8FB1394}"/>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0965" name="think-cell Slide" r:id="rId8" imgW="360" imgH="360" progId="">
                  <p:embed/>
                </p:oleObj>
              </mc:Choice>
              <mc:Fallback>
                <p:oleObj name="think-cell Slide" r:id="rId8" imgW="360" imgH="360" progId="">
                  <p:embed/>
                  <p:pic>
                    <p:nvPicPr>
                      <p:cNvPr id="53250" name="Object 9" hidden="1">
                        <a:extLst>
                          <a:ext uri="{FF2B5EF4-FFF2-40B4-BE49-F238E27FC236}">
                            <a16:creationId xmlns:a16="http://schemas.microsoft.com/office/drawing/2014/main" xmlns="" id="{7BF90BFD-9DBC-4A59-9C1F-9F89890734A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8">
            <a:extLst>
              <a:ext uri="{FF2B5EF4-FFF2-40B4-BE49-F238E27FC236}">
                <a16:creationId xmlns:a16="http://schemas.microsoft.com/office/drawing/2014/main" xmlns="" id="{271D3EF8-1AF6-467A-AF49-B847206EE028}"/>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a:extLst>
              <a:ext uri="{FF2B5EF4-FFF2-40B4-BE49-F238E27FC236}">
                <a16:creationId xmlns:a16="http://schemas.microsoft.com/office/drawing/2014/main" xmlns="" id="{4A4B0979-4A20-4484-A5A8-BE9DBF28943E}"/>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7" name="Picture 107" descr="C:\Users\Conny\Desktop\WCG\WCG - Logo\PNG\Logos blue\WCG - Logo - General - Blue.png">
            <a:extLst>
              <a:ext uri="{FF2B5EF4-FFF2-40B4-BE49-F238E27FC236}">
                <a16:creationId xmlns:a16="http://schemas.microsoft.com/office/drawing/2014/main" xmlns="" id="{B7BFE666-4A9B-4213-B9C2-BAAF2213194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ZA"/>
          </a:p>
        </p:txBody>
      </p:sp>
      <p:sp>
        <p:nvSpPr>
          <p:cNvPr id="8" name="Text Placeholder 4"/>
          <p:cNvSpPr>
            <a:spLocks noGrp="1"/>
          </p:cNvSpPr>
          <p:nvPr>
            <p:ph type="body" sz="quarter" idx="10"/>
          </p:nvPr>
        </p:nvSpPr>
        <p:spPr>
          <a:xfrm>
            <a:off x="295282" y="5681861"/>
            <a:ext cx="8597205" cy="409469"/>
          </a:xfrm>
        </p:spPr>
        <p:txBody>
          <a:bodyPr bIns="0" anchor="b">
            <a:noAutofit/>
          </a:bodyPr>
          <a:lstStyle>
            <a:lvl1pPr>
              <a:spcBef>
                <a:spcPts val="0"/>
              </a:spcBef>
              <a:defRPr sz="800" b="0"/>
            </a:lvl1pPr>
          </a:lstStyle>
          <a:p>
            <a:pPr lvl="0"/>
            <a:r>
              <a:rPr lang="en-US"/>
              <a:t>Click to edit Master text styles</a:t>
            </a:r>
          </a:p>
        </p:txBody>
      </p:sp>
      <p:sp>
        <p:nvSpPr>
          <p:cNvPr id="9" name="Slide Number Placeholder 5">
            <a:extLst>
              <a:ext uri="{FF2B5EF4-FFF2-40B4-BE49-F238E27FC236}">
                <a16:creationId xmlns:a16="http://schemas.microsoft.com/office/drawing/2014/main" xmlns="" id="{111CEBD8-8B38-40D1-94BA-0B4BCB03F290}"/>
              </a:ext>
            </a:extLst>
          </p:cNvPr>
          <p:cNvSpPr>
            <a:spLocks noGrp="1"/>
          </p:cNvSpPr>
          <p:nvPr>
            <p:ph type="sldNum" sz="quarter" idx="11"/>
            <p:custDataLst>
              <p:tags r:id="rId5"/>
            </p:custDataLst>
          </p:nvPr>
        </p:nvSpPr>
        <p:spPr/>
        <p:txBody>
          <a:bodyPr/>
          <a:lstStyle>
            <a:lvl1pPr>
              <a:defRPr smtClean="0"/>
            </a:lvl1pPr>
          </a:lstStyle>
          <a:p>
            <a:pPr>
              <a:defRPr/>
            </a:pPr>
            <a:fld id="{61B4D0AA-F6EC-4612-AF8C-79E0AB9E5EB2}" type="slidenum">
              <a:rPr lang="en-ZA" altLang="en-US"/>
              <a:pPr>
                <a:defRPr/>
              </a:pPr>
              <a:t>‹#›</a:t>
            </a:fld>
            <a:endParaRPr lang="en-ZA" altLang="en-US"/>
          </a:p>
        </p:txBody>
      </p:sp>
      <p:sp>
        <p:nvSpPr>
          <p:cNvPr id="10" name="Footer Placeholder 4">
            <a:extLst>
              <a:ext uri="{FF2B5EF4-FFF2-40B4-BE49-F238E27FC236}">
                <a16:creationId xmlns:a16="http://schemas.microsoft.com/office/drawing/2014/main" xmlns="" id="{1D163459-7921-45BE-87B4-476085E1B358}"/>
              </a:ext>
            </a:extLst>
          </p:cNvPr>
          <p:cNvSpPr>
            <a:spLocks noGrp="1"/>
          </p:cNvSpPr>
          <p:nvPr>
            <p:ph type="ftr" sz="quarter" idx="12"/>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9817804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Title, Subtitle, Content and Footnote">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DD43EE23-FB81-48A8-B388-6375B095EB33}"/>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1989" name="think-cell Slide" r:id="rId8" imgW="360" imgH="360" progId="">
                  <p:embed/>
                </p:oleObj>
              </mc:Choice>
              <mc:Fallback>
                <p:oleObj name="think-cell Slide" r:id="rId8" imgW="360" imgH="360" progId="">
                  <p:embed/>
                  <p:pic>
                    <p:nvPicPr>
                      <p:cNvPr id="54274" name="Object 9" hidden="1">
                        <a:extLst>
                          <a:ext uri="{FF2B5EF4-FFF2-40B4-BE49-F238E27FC236}">
                            <a16:creationId xmlns:a16="http://schemas.microsoft.com/office/drawing/2014/main" xmlns="" id="{45936182-F093-4522-9921-4B14327B07F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0A15F27E-B3FF-4F1A-8CBE-DBD14059D1BF}"/>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1ADD5E6C-FE01-4E9B-A5F6-91E94C20F005}"/>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9" name="Picture 107" descr="C:\Users\Conny\Desktop\WCG\WCG - Logo\PNG\Logos blue\WCG - Logo - General - Blue.png">
            <a:extLst>
              <a:ext uri="{FF2B5EF4-FFF2-40B4-BE49-F238E27FC236}">
                <a16:creationId xmlns:a16="http://schemas.microsoft.com/office/drawing/2014/main" xmlns="" id="{8781CDCB-41C1-49F4-99D7-8331A924427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12" name="Text Placeholder 4"/>
          <p:cNvSpPr>
            <a:spLocks noGrp="1"/>
          </p:cNvSpPr>
          <p:nvPr>
            <p:ph type="body" sz="quarter" idx="10"/>
          </p:nvPr>
        </p:nvSpPr>
        <p:spPr>
          <a:xfrm>
            <a:off x="295282" y="5681861"/>
            <a:ext cx="8597205" cy="409469"/>
          </a:xfrm>
        </p:spPr>
        <p:txBody>
          <a:bodyPr bIns="0" anchor="b">
            <a:noAutofit/>
          </a:bodyPr>
          <a:lstStyle>
            <a:lvl1pPr>
              <a:spcBef>
                <a:spcPts val="0"/>
              </a:spcBef>
              <a:defRPr sz="800" b="0"/>
            </a:lvl1pPr>
          </a:lstStyle>
          <a:p>
            <a:pPr lvl="0"/>
            <a:r>
              <a:rPr lang="en-US"/>
              <a:t>Click to edit Master text styles</a:t>
            </a:r>
          </a:p>
        </p:txBody>
      </p:sp>
      <p:sp>
        <p:nvSpPr>
          <p:cNvPr id="13" name="Text Placeholder 4"/>
          <p:cNvSpPr>
            <a:spLocks noGrp="1"/>
          </p:cNvSpPr>
          <p:nvPr>
            <p:ph type="body" sz="quarter" idx="14"/>
          </p:nvPr>
        </p:nvSpPr>
        <p:spPr>
          <a:xfrm>
            <a:off x="295282" y="1412778"/>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Slide Number Placeholder 5">
            <a:extLst>
              <a:ext uri="{FF2B5EF4-FFF2-40B4-BE49-F238E27FC236}">
                <a16:creationId xmlns:a16="http://schemas.microsoft.com/office/drawing/2014/main" xmlns="" id="{DB4E7CFD-5513-49D6-A494-EBDDA6C60290}"/>
              </a:ext>
            </a:extLst>
          </p:cNvPr>
          <p:cNvSpPr>
            <a:spLocks noGrp="1"/>
          </p:cNvSpPr>
          <p:nvPr>
            <p:ph type="sldNum" sz="quarter" idx="15"/>
            <p:custDataLst>
              <p:tags r:id="rId5"/>
            </p:custDataLst>
          </p:nvPr>
        </p:nvSpPr>
        <p:spPr/>
        <p:txBody>
          <a:bodyPr/>
          <a:lstStyle>
            <a:lvl1pPr>
              <a:defRPr smtClean="0"/>
            </a:lvl1pPr>
          </a:lstStyle>
          <a:p>
            <a:pPr>
              <a:defRPr/>
            </a:pPr>
            <a:fld id="{B38B39E8-4E65-4391-881C-26CC1DCEA5E4}" type="slidenum">
              <a:rPr lang="en-ZA" altLang="en-US"/>
              <a:pPr>
                <a:defRPr/>
              </a:pPr>
              <a:t>‹#›</a:t>
            </a:fld>
            <a:endParaRPr lang="en-ZA" altLang="en-US"/>
          </a:p>
        </p:txBody>
      </p:sp>
      <p:sp>
        <p:nvSpPr>
          <p:cNvPr id="14" name="Footer Placeholder 4">
            <a:extLst>
              <a:ext uri="{FF2B5EF4-FFF2-40B4-BE49-F238E27FC236}">
                <a16:creationId xmlns:a16="http://schemas.microsoft.com/office/drawing/2014/main" xmlns="" id="{EC4067C4-D7E7-410F-A3F0-5139D9B3380C}"/>
              </a:ext>
            </a:extLst>
          </p:cNvPr>
          <p:cNvSpPr>
            <a:spLocks noGrp="1"/>
          </p:cNvSpPr>
          <p:nvPr>
            <p:ph type="ftr" sz="quarter" idx="16"/>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299038818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1_Title, Subtitle, Content and Footnote">
    <p:spTree>
      <p:nvGrpSpPr>
        <p:cNvPr id="1" name=""/>
        <p:cNvGrpSpPr/>
        <p:nvPr/>
      </p:nvGrpSpPr>
      <p:grpSpPr>
        <a:xfrm>
          <a:off x="0" y="0"/>
          <a:ext cx="0" cy="0"/>
          <a:chOff x="0" y="0"/>
          <a:chExt cx="0" cy="0"/>
        </a:xfrm>
      </p:grpSpPr>
      <p:graphicFrame>
        <p:nvGraphicFramePr>
          <p:cNvPr id="7" name="Object 9" hidden="1">
            <a:extLst>
              <a:ext uri="{FF2B5EF4-FFF2-40B4-BE49-F238E27FC236}">
                <a16:creationId xmlns:a16="http://schemas.microsoft.com/office/drawing/2014/main" xmlns="" id="{FE589BC5-0083-4666-9365-44E47C93D8D1}"/>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3013" name="think-cell Slide" r:id="rId8" imgW="360" imgH="360" progId="">
                  <p:embed/>
                </p:oleObj>
              </mc:Choice>
              <mc:Fallback>
                <p:oleObj name="think-cell Slide" r:id="rId8" imgW="360" imgH="360" progId="">
                  <p:embed/>
                  <p:pic>
                    <p:nvPicPr>
                      <p:cNvPr id="55298" name="Object 9" hidden="1">
                        <a:extLst>
                          <a:ext uri="{FF2B5EF4-FFF2-40B4-BE49-F238E27FC236}">
                            <a16:creationId xmlns:a16="http://schemas.microsoft.com/office/drawing/2014/main" xmlns="" id="{0846C08B-21E5-449E-813F-FBAB383D7B2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8">
            <a:extLst>
              <a:ext uri="{FF2B5EF4-FFF2-40B4-BE49-F238E27FC236}">
                <a16:creationId xmlns:a16="http://schemas.microsoft.com/office/drawing/2014/main" xmlns="" id="{D50A6CFB-63E7-43D6-B3B6-51505314CAF4}"/>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6">
            <a:extLst>
              <a:ext uri="{FF2B5EF4-FFF2-40B4-BE49-F238E27FC236}">
                <a16:creationId xmlns:a16="http://schemas.microsoft.com/office/drawing/2014/main" xmlns="" id="{82E94F64-66A1-4B88-B7D9-CAC41162F648}"/>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2" name="Picture 107" descr="C:\Users\Conny\Desktop\WCG\WCG - Logo\PNG\Logos blue\WCG - Logo - General - Blue.png">
            <a:extLst>
              <a:ext uri="{FF2B5EF4-FFF2-40B4-BE49-F238E27FC236}">
                <a16:creationId xmlns:a16="http://schemas.microsoft.com/office/drawing/2014/main" xmlns="" id="{F9F5BCCA-B00B-4618-9058-6B395213232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15" name="Text Placeholder 4"/>
          <p:cNvSpPr>
            <a:spLocks noGrp="1"/>
          </p:cNvSpPr>
          <p:nvPr>
            <p:ph type="body" sz="quarter" idx="14"/>
          </p:nvPr>
        </p:nvSpPr>
        <p:spPr>
          <a:xfrm>
            <a:off x="295282" y="1412781"/>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p:nvPr>
        </p:nvSpPr>
        <p:spPr>
          <a:xfrm>
            <a:off x="295282" y="5681861"/>
            <a:ext cx="8597205" cy="409469"/>
          </a:xfrm>
        </p:spPr>
        <p:txBody>
          <a:bodyPr bIns="0" anchor="b">
            <a:noAutofit/>
          </a:bodyPr>
          <a:lstStyle>
            <a:lvl1pPr>
              <a:spcBef>
                <a:spcPts val="0"/>
              </a:spcBef>
              <a:defRPr sz="800" b="0"/>
            </a:lvl1pPr>
          </a:lstStyle>
          <a:p>
            <a:pPr lvl="0"/>
            <a:r>
              <a:rPr lang="en-US"/>
              <a:t>Click to edit Master text styles</a:t>
            </a:r>
          </a:p>
        </p:txBody>
      </p:sp>
      <p:sp>
        <p:nvSpPr>
          <p:cNvPr id="9"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86" y="1412781"/>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Slide Number Placeholder 5">
            <a:extLst>
              <a:ext uri="{FF2B5EF4-FFF2-40B4-BE49-F238E27FC236}">
                <a16:creationId xmlns:a16="http://schemas.microsoft.com/office/drawing/2014/main" xmlns="" id="{BF03378B-C856-4CC5-87E7-B7CAFC1D219D}"/>
              </a:ext>
            </a:extLst>
          </p:cNvPr>
          <p:cNvSpPr>
            <a:spLocks noGrp="1"/>
          </p:cNvSpPr>
          <p:nvPr>
            <p:ph type="sldNum" sz="quarter" idx="16"/>
            <p:custDataLst>
              <p:tags r:id="rId5"/>
            </p:custDataLst>
          </p:nvPr>
        </p:nvSpPr>
        <p:spPr/>
        <p:txBody>
          <a:bodyPr/>
          <a:lstStyle>
            <a:lvl1pPr>
              <a:defRPr smtClean="0"/>
            </a:lvl1pPr>
          </a:lstStyle>
          <a:p>
            <a:pPr>
              <a:defRPr/>
            </a:pPr>
            <a:fld id="{5AE83C6B-0914-4AD3-9232-4F20D858314E}" type="slidenum">
              <a:rPr lang="en-ZA" altLang="en-US"/>
              <a:pPr>
                <a:defRPr/>
              </a:pPr>
              <a:t>‹#›</a:t>
            </a:fld>
            <a:endParaRPr lang="en-ZA" altLang="en-US"/>
          </a:p>
        </p:txBody>
      </p:sp>
      <p:sp>
        <p:nvSpPr>
          <p:cNvPr id="14" name="Footer Placeholder 4">
            <a:extLst>
              <a:ext uri="{FF2B5EF4-FFF2-40B4-BE49-F238E27FC236}">
                <a16:creationId xmlns:a16="http://schemas.microsoft.com/office/drawing/2014/main" xmlns="" id="{80AB490F-746B-4A10-A9E9-4FADC5A68D1E}"/>
              </a:ext>
            </a:extLst>
          </p:cNvPr>
          <p:cNvSpPr>
            <a:spLocks noGrp="1"/>
          </p:cNvSpPr>
          <p:nvPr>
            <p:ph type="ftr" sz="quarter" idx="17"/>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55000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81" y="180976"/>
            <a:ext cx="8597205" cy="559256"/>
          </a:xfrm>
        </p:spPr>
        <p:txBody>
          <a:bodyPr/>
          <a:lstStyle/>
          <a:p>
            <a:r>
              <a:rPr lang="en-US"/>
              <a:t>Click to edit Master title style</a:t>
            </a:r>
            <a:endParaRPr lang="en-ZA"/>
          </a:p>
        </p:txBody>
      </p:sp>
      <p:sp>
        <p:nvSpPr>
          <p:cNvPr id="9" name="Text Placeholder 4"/>
          <p:cNvSpPr>
            <a:spLocks noGrp="1"/>
          </p:cNvSpPr>
          <p:nvPr>
            <p:ph type="body" sz="quarter" idx="10"/>
          </p:nvPr>
        </p:nvSpPr>
        <p:spPr>
          <a:xfrm>
            <a:off x="295281" y="5681860"/>
            <a:ext cx="8597205" cy="409469"/>
          </a:xfrm>
        </p:spPr>
        <p:txBody>
          <a:bodyPr bIns="0" anchor="b">
            <a:noAutofit/>
          </a:bodyPr>
          <a:lstStyle>
            <a:lvl1pPr>
              <a:spcBef>
                <a:spcPts val="0"/>
              </a:spcBef>
              <a:defRPr sz="800" b="0"/>
            </a:lvl1pPr>
          </a:lstStyle>
          <a:p>
            <a:pPr lvl="0"/>
            <a:r>
              <a:rPr lang="en-US" dirty="0"/>
              <a:t>Click to edit Master text styles</a:t>
            </a:r>
          </a:p>
        </p:txBody>
      </p:sp>
      <p:sp>
        <p:nvSpPr>
          <p:cNvPr id="10" name="Text Placeholder 4"/>
          <p:cNvSpPr>
            <a:spLocks noGrp="1"/>
          </p:cNvSpPr>
          <p:nvPr>
            <p:ph type="body" sz="quarter" idx="12"/>
          </p:nvPr>
        </p:nvSpPr>
        <p:spPr>
          <a:xfrm>
            <a:off x="295281"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8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xmlns="" id="{E1C39B51-DCD0-4E35-86DC-C058DDF5C743}"/>
              </a:ext>
            </a:extLst>
          </p:cNvPr>
          <p:cNvSpPr>
            <a:spLocks noGrp="1"/>
          </p:cNvSpPr>
          <p:nvPr>
            <p:ph type="sldNum" sz="quarter" idx="14"/>
            <p:custDataLst>
              <p:tags r:id="rId1"/>
            </p:custDataLst>
          </p:nvPr>
        </p:nvSpPr>
        <p:spPr/>
        <p:txBody>
          <a:bodyPr/>
          <a:lstStyle>
            <a:lvl1pPr>
              <a:defRPr/>
            </a:lvl1pPr>
          </a:lstStyle>
          <a:p>
            <a:pPr>
              <a:defRPr/>
            </a:pPr>
            <a:fld id="{10BF9109-CDA6-48AE-9272-77FF5C3CC7A3}" type="slidenum">
              <a:rPr lang="en-ZA" altLang="en-US"/>
              <a:pPr>
                <a:defRPr/>
              </a:pPr>
              <a:t>‹#›</a:t>
            </a:fld>
            <a:endParaRPr lang="en-ZA" altLang="en-US"/>
          </a:p>
        </p:txBody>
      </p:sp>
      <p:sp>
        <p:nvSpPr>
          <p:cNvPr id="7" name="Footer Placeholder 4">
            <a:extLst>
              <a:ext uri="{FF2B5EF4-FFF2-40B4-BE49-F238E27FC236}">
                <a16:creationId xmlns:a16="http://schemas.microsoft.com/office/drawing/2014/main" xmlns="" id="{D5007DB4-418A-4A69-8960-F83B6456C528}"/>
              </a:ext>
            </a:extLst>
          </p:cNvPr>
          <p:cNvSpPr>
            <a:spLocks noGrp="1"/>
          </p:cNvSpPr>
          <p:nvPr>
            <p:ph type="ftr" sz="quarter" idx="15"/>
            <p:custDataLst>
              <p:tags r:id="rId2"/>
            </p:custDataLst>
          </p:nvPr>
        </p:nvSpPr>
        <p:spPr/>
        <p:txBody>
          <a:bodyPr/>
          <a:lstStyle>
            <a:lvl1pPr>
              <a:defRPr/>
            </a:lvl1pPr>
          </a:lstStyle>
          <a:p>
            <a:pPr>
              <a:defRPr/>
            </a:pPr>
            <a:endParaRPr lang="en-GB"/>
          </a:p>
        </p:txBody>
      </p:sp>
    </p:spTree>
    <p:extLst>
      <p:ext uri="{BB962C8B-B14F-4D97-AF65-F5344CB8AC3E}">
        <p14:creationId xmlns:p14="http://schemas.microsoft.com/office/powerpoint/2010/main" val="62478642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Title, Subtitle and Footnote">
    <p:spTree>
      <p:nvGrpSpPr>
        <p:cNvPr id="1" name=""/>
        <p:cNvGrpSpPr/>
        <p:nvPr/>
      </p:nvGrpSpPr>
      <p:grpSpPr>
        <a:xfrm>
          <a:off x="0" y="0"/>
          <a:ext cx="0" cy="0"/>
          <a:chOff x="0" y="0"/>
          <a:chExt cx="0" cy="0"/>
        </a:xfrm>
      </p:grpSpPr>
      <p:graphicFrame>
        <p:nvGraphicFramePr>
          <p:cNvPr id="5" name="Object 9" hidden="1">
            <a:extLst>
              <a:ext uri="{FF2B5EF4-FFF2-40B4-BE49-F238E27FC236}">
                <a16:creationId xmlns:a16="http://schemas.microsoft.com/office/drawing/2014/main" xmlns="" id="{71238D00-6748-4197-BBBC-82997117DF82}"/>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4037" name="think-cell Slide" r:id="rId8" imgW="360" imgH="360" progId="">
                  <p:embed/>
                </p:oleObj>
              </mc:Choice>
              <mc:Fallback>
                <p:oleObj name="think-cell Slide" r:id="rId8" imgW="360" imgH="360" progId="">
                  <p:embed/>
                  <p:pic>
                    <p:nvPicPr>
                      <p:cNvPr id="56322" name="Object 9" hidden="1">
                        <a:extLst>
                          <a:ext uri="{FF2B5EF4-FFF2-40B4-BE49-F238E27FC236}">
                            <a16:creationId xmlns:a16="http://schemas.microsoft.com/office/drawing/2014/main" xmlns="" id="{C2F5C147-2B5E-4386-A431-E800E89C2B9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8">
            <a:extLst>
              <a:ext uri="{FF2B5EF4-FFF2-40B4-BE49-F238E27FC236}">
                <a16:creationId xmlns:a16="http://schemas.microsoft.com/office/drawing/2014/main" xmlns="" id="{27F918E7-D977-405D-9934-EA289A57145A}"/>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59D8D331-C70A-4C0B-82AD-B0427807E661}"/>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8" name="Picture 107" descr="C:\Users\Conny\Desktop\WCG\WCG - Logo\PNG\Logos blue\WCG - Logo - General - Blue.png">
            <a:extLst>
              <a:ext uri="{FF2B5EF4-FFF2-40B4-BE49-F238E27FC236}">
                <a16:creationId xmlns:a16="http://schemas.microsoft.com/office/drawing/2014/main" xmlns="" id="{19E86F8D-CD69-4478-85F0-AA0D8C096B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9" name="Text Placeholder 4"/>
          <p:cNvSpPr>
            <a:spLocks noGrp="1"/>
          </p:cNvSpPr>
          <p:nvPr>
            <p:ph type="body" sz="quarter" idx="10"/>
          </p:nvPr>
        </p:nvSpPr>
        <p:spPr>
          <a:xfrm>
            <a:off x="295282" y="5681861"/>
            <a:ext cx="8597205" cy="409469"/>
          </a:xfrm>
        </p:spPr>
        <p:txBody>
          <a:bodyPr bIns="0" anchor="b">
            <a:noAutofit/>
          </a:bodyPr>
          <a:lstStyle>
            <a:lvl1pPr>
              <a:spcBef>
                <a:spcPts val="0"/>
              </a:spcBef>
              <a:defRPr sz="800" b="0"/>
            </a:lvl1pPr>
          </a:lstStyle>
          <a:p>
            <a:pPr lvl="0"/>
            <a:r>
              <a:rPr lang="en-US"/>
              <a:t>Click to edit Master text styles</a:t>
            </a:r>
          </a:p>
        </p:txBody>
      </p:sp>
      <p:sp>
        <p:nvSpPr>
          <p:cNvPr id="10"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Slide Number Placeholder 5">
            <a:extLst>
              <a:ext uri="{FF2B5EF4-FFF2-40B4-BE49-F238E27FC236}">
                <a16:creationId xmlns:a16="http://schemas.microsoft.com/office/drawing/2014/main" xmlns="" id="{CCAC793E-5644-4B6A-B776-34AD7FC570BC}"/>
              </a:ext>
            </a:extLst>
          </p:cNvPr>
          <p:cNvSpPr>
            <a:spLocks noGrp="1"/>
          </p:cNvSpPr>
          <p:nvPr>
            <p:ph type="sldNum" sz="quarter" idx="14"/>
            <p:custDataLst>
              <p:tags r:id="rId5"/>
            </p:custDataLst>
          </p:nvPr>
        </p:nvSpPr>
        <p:spPr/>
        <p:txBody>
          <a:bodyPr/>
          <a:lstStyle>
            <a:lvl1pPr>
              <a:defRPr smtClean="0"/>
            </a:lvl1pPr>
          </a:lstStyle>
          <a:p>
            <a:pPr>
              <a:defRPr/>
            </a:pPr>
            <a:fld id="{AC9B0599-25C1-4847-A58D-6B39B8113A68}"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248B72B3-9766-47DF-9424-A2CAD7B767E6}"/>
              </a:ext>
            </a:extLst>
          </p:cNvPr>
          <p:cNvSpPr>
            <a:spLocks noGrp="1"/>
          </p:cNvSpPr>
          <p:nvPr>
            <p:ph type="ftr" sz="quarter" idx="15"/>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177624298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pic>
        <p:nvPicPr>
          <p:cNvPr id="3" name="Picture 10">
            <a:extLst>
              <a:ext uri="{FF2B5EF4-FFF2-40B4-BE49-F238E27FC236}">
                <a16:creationId xmlns:a16="http://schemas.microsoft.com/office/drawing/2014/main" xmlns="" id="{69D1689D-D2E4-4752-A434-9547162166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150" y="5516563"/>
            <a:ext cx="90868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7" descr="C:\Users\Conny\Desktop\WCG\WCG - Logo\PNG\Logos blue\WCG - Logo - General - Blue.png">
            <a:extLst>
              <a:ext uri="{FF2B5EF4-FFF2-40B4-BE49-F238E27FC236}">
                <a16:creationId xmlns:a16="http://schemas.microsoft.com/office/drawing/2014/main" xmlns="" id="{0B3100A7-AC04-49A3-A9A5-7F7B00D7DFF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2"/>
          </p:nvPr>
        </p:nvSpPr>
        <p:spPr>
          <a:xfrm>
            <a:off x="611195" y="2276885"/>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45687209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Picture Layout 1">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FEE0199D-6976-4CFE-866F-5441C18150F8}"/>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5061" name="think-cell Slide" r:id="rId8" imgW="360" imgH="360" progId="">
                  <p:embed/>
                </p:oleObj>
              </mc:Choice>
              <mc:Fallback>
                <p:oleObj name="think-cell Slide" r:id="rId8" imgW="360" imgH="360" progId="">
                  <p:embed/>
                  <p:pic>
                    <p:nvPicPr>
                      <p:cNvPr id="58370" name="Object 9" hidden="1">
                        <a:extLst>
                          <a:ext uri="{FF2B5EF4-FFF2-40B4-BE49-F238E27FC236}">
                            <a16:creationId xmlns:a16="http://schemas.microsoft.com/office/drawing/2014/main" xmlns="" id="{01511B27-F712-47BD-BB2A-2C46C69CEEB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75417DE1-F96D-4D1D-A637-B454463F535F}"/>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59159218-57CA-4901-A5EF-31DE46FFDC66}"/>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0" name="Picture 107" descr="C:\Users\Conny\Desktop\WCG\WCG - Logo\PNG\Logos blue\WCG - Logo - General - Blue.png">
            <a:extLst>
              <a:ext uri="{FF2B5EF4-FFF2-40B4-BE49-F238E27FC236}">
                <a16:creationId xmlns:a16="http://schemas.microsoft.com/office/drawing/2014/main" xmlns="" id="{D0B420D4-E1B3-4853-8A88-B0FE6DCBDAC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4" name="Picture Placeholder 3"/>
          <p:cNvSpPr>
            <a:spLocks noGrp="1"/>
          </p:cNvSpPr>
          <p:nvPr>
            <p:ph type="pic" sz="quarter" idx="14"/>
          </p:nvPr>
        </p:nvSpPr>
        <p:spPr>
          <a:xfrm>
            <a:off x="323851" y="1412784"/>
            <a:ext cx="2908573" cy="4680049"/>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4" name="Text Placeholder 4"/>
          <p:cNvSpPr>
            <a:spLocks noGrp="1"/>
          </p:cNvSpPr>
          <p:nvPr>
            <p:ph type="body" sz="quarter" idx="15"/>
          </p:nvPr>
        </p:nvSpPr>
        <p:spPr>
          <a:xfrm>
            <a:off x="3448447" y="1412784"/>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Slide Number Placeholder 5">
            <a:extLst>
              <a:ext uri="{FF2B5EF4-FFF2-40B4-BE49-F238E27FC236}">
                <a16:creationId xmlns:a16="http://schemas.microsoft.com/office/drawing/2014/main" xmlns="" id="{A77EFD64-D813-4390-84CB-CC166E58D389}"/>
              </a:ext>
            </a:extLst>
          </p:cNvPr>
          <p:cNvSpPr>
            <a:spLocks noGrp="1"/>
          </p:cNvSpPr>
          <p:nvPr>
            <p:ph type="sldNum" sz="quarter" idx="16"/>
            <p:custDataLst>
              <p:tags r:id="rId5"/>
            </p:custDataLst>
          </p:nvPr>
        </p:nvSpPr>
        <p:spPr/>
        <p:txBody>
          <a:bodyPr/>
          <a:lstStyle>
            <a:lvl1pPr>
              <a:defRPr smtClean="0"/>
            </a:lvl1pPr>
          </a:lstStyle>
          <a:p>
            <a:pPr>
              <a:defRPr/>
            </a:pPr>
            <a:fld id="{70F9D0C6-CB71-4434-8D99-26E9B4838AB2}"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05ED8129-6A85-47BE-BE3C-A620E5FC2F6F}"/>
              </a:ext>
            </a:extLst>
          </p:cNvPr>
          <p:cNvSpPr>
            <a:spLocks noGrp="1"/>
          </p:cNvSpPr>
          <p:nvPr>
            <p:ph type="ftr" sz="quarter" idx="17"/>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8266497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Picture Layout 2">
    <p:spTree>
      <p:nvGrpSpPr>
        <p:cNvPr id="1" name=""/>
        <p:cNvGrpSpPr/>
        <p:nvPr/>
      </p:nvGrpSpPr>
      <p:grpSpPr>
        <a:xfrm>
          <a:off x="0" y="0"/>
          <a:ext cx="0" cy="0"/>
          <a:chOff x="0" y="0"/>
          <a:chExt cx="0" cy="0"/>
        </a:xfrm>
      </p:grpSpPr>
      <p:graphicFrame>
        <p:nvGraphicFramePr>
          <p:cNvPr id="6" name="Object 9" hidden="1">
            <a:extLst>
              <a:ext uri="{FF2B5EF4-FFF2-40B4-BE49-F238E27FC236}">
                <a16:creationId xmlns:a16="http://schemas.microsoft.com/office/drawing/2014/main" xmlns="" id="{4974E614-489B-4996-929E-C392D9F71D5B}"/>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6085" name="think-cell Slide" r:id="rId8" imgW="360" imgH="360" progId="">
                  <p:embed/>
                </p:oleObj>
              </mc:Choice>
              <mc:Fallback>
                <p:oleObj name="think-cell Slide" r:id="rId8" imgW="360" imgH="360" progId="">
                  <p:embed/>
                  <p:pic>
                    <p:nvPicPr>
                      <p:cNvPr id="59394" name="Object 9" hidden="1">
                        <a:extLst>
                          <a:ext uri="{FF2B5EF4-FFF2-40B4-BE49-F238E27FC236}">
                            <a16:creationId xmlns:a16="http://schemas.microsoft.com/office/drawing/2014/main" xmlns="" id="{A124BA4F-92A0-4E87-B02C-B1819D29692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8">
            <a:extLst>
              <a:ext uri="{FF2B5EF4-FFF2-40B4-BE49-F238E27FC236}">
                <a16:creationId xmlns:a16="http://schemas.microsoft.com/office/drawing/2014/main" xmlns="" id="{05D30B09-EC0E-4C1A-811A-A99B32068511}"/>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xmlns="" id="{492BD458-24DF-4F61-B267-DB1F30461F18}"/>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0" name="Picture 107" descr="C:\Users\Conny\Desktop\WCG\WCG - Logo\PNG\Logos blue\WCG - Logo - General - Blue.png">
            <a:extLst>
              <a:ext uri="{FF2B5EF4-FFF2-40B4-BE49-F238E27FC236}">
                <a16:creationId xmlns:a16="http://schemas.microsoft.com/office/drawing/2014/main" xmlns="" id="{FB7D8856-E492-44CE-AE62-3DF8284F7D8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6516222" y="1412776"/>
            <a:ext cx="2404517" cy="468004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5" name="Text Placeholder 4"/>
          <p:cNvSpPr>
            <a:spLocks noGrp="1"/>
          </p:cNvSpPr>
          <p:nvPr>
            <p:ph type="body" sz="quarter" idx="15"/>
          </p:nvPr>
        </p:nvSpPr>
        <p:spPr>
          <a:xfrm>
            <a:off x="323857"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1" name="Slide Number Placeholder 5">
            <a:extLst>
              <a:ext uri="{FF2B5EF4-FFF2-40B4-BE49-F238E27FC236}">
                <a16:creationId xmlns:a16="http://schemas.microsoft.com/office/drawing/2014/main" xmlns="" id="{D1AC6DC4-6CA3-4E7C-AE5E-9CE3AB8326A5}"/>
              </a:ext>
            </a:extLst>
          </p:cNvPr>
          <p:cNvSpPr>
            <a:spLocks noGrp="1"/>
          </p:cNvSpPr>
          <p:nvPr>
            <p:ph type="sldNum" sz="quarter" idx="16"/>
            <p:custDataLst>
              <p:tags r:id="rId5"/>
            </p:custDataLst>
          </p:nvPr>
        </p:nvSpPr>
        <p:spPr/>
        <p:txBody>
          <a:bodyPr/>
          <a:lstStyle>
            <a:lvl1pPr>
              <a:defRPr smtClean="0"/>
            </a:lvl1pPr>
          </a:lstStyle>
          <a:p>
            <a:pPr>
              <a:defRPr/>
            </a:pPr>
            <a:fld id="{59FA198F-0460-49B6-904B-7D13C1A1FF50}" type="slidenum">
              <a:rPr lang="en-ZA" altLang="en-US"/>
              <a:pPr>
                <a:defRPr/>
              </a:pPr>
              <a:t>‹#›</a:t>
            </a:fld>
            <a:endParaRPr lang="en-ZA" altLang="en-US"/>
          </a:p>
        </p:txBody>
      </p:sp>
      <p:sp>
        <p:nvSpPr>
          <p:cNvPr id="12" name="Footer Placeholder 4">
            <a:extLst>
              <a:ext uri="{FF2B5EF4-FFF2-40B4-BE49-F238E27FC236}">
                <a16:creationId xmlns:a16="http://schemas.microsoft.com/office/drawing/2014/main" xmlns="" id="{16EB8AB2-14BE-4349-A30B-38E3A326B3C1}"/>
              </a:ext>
            </a:extLst>
          </p:cNvPr>
          <p:cNvSpPr>
            <a:spLocks noGrp="1"/>
          </p:cNvSpPr>
          <p:nvPr>
            <p:ph type="ftr" sz="quarter" idx="17"/>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87359726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Picture Layout 3">
    <p:spTree>
      <p:nvGrpSpPr>
        <p:cNvPr id="1" name=""/>
        <p:cNvGrpSpPr/>
        <p:nvPr/>
      </p:nvGrpSpPr>
      <p:grpSpPr>
        <a:xfrm>
          <a:off x="0" y="0"/>
          <a:ext cx="0" cy="0"/>
          <a:chOff x="0" y="0"/>
          <a:chExt cx="0" cy="0"/>
        </a:xfrm>
      </p:grpSpPr>
      <p:graphicFrame>
        <p:nvGraphicFramePr>
          <p:cNvPr id="7" name="Object 9" hidden="1">
            <a:extLst>
              <a:ext uri="{FF2B5EF4-FFF2-40B4-BE49-F238E27FC236}">
                <a16:creationId xmlns:a16="http://schemas.microsoft.com/office/drawing/2014/main" xmlns="" id="{F18E48E7-F519-4265-96CA-5E4521C6A9E5}"/>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7109" name="think-cell Slide" r:id="rId8" imgW="360" imgH="360" progId="">
                  <p:embed/>
                </p:oleObj>
              </mc:Choice>
              <mc:Fallback>
                <p:oleObj name="think-cell Slide" r:id="rId8" imgW="360" imgH="360" progId="">
                  <p:embed/>
                  <p:pic>
                    <p:nvPicPr>
                      <p:cNvPr id="60418" name="Object 9" hidden="1">
                        <a:extLst>
                          <a:ext uri="{FF2B5EF4-FFF2-40B4-BE49-F238E27FC236}">
                            <a16:creationId xmlns:a16="http://schemas.microsoft.com/office/drawing/2014/main" xmlns="" id="{6830E658-6A32-40E1-8339-1F5D50F8BA5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8">
            <a:extLst>
              <a:ext uri="{FF2B5EF4-FFF2-40B4-BE49-F238E27FC236}">
                <a16:creationId xmlns:a16="http://schemas.microsoft.com/office/drawing/2014/main" xmlns="" id="{AC1189E8-661C-4802-A28D-1DE13C69FBF6}"/>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6">
            <a:extLst>
              <a:ext uri="{FF2B5EF4-FFF2-40B4-BE49-F238E27FC236}">
                <a16:creationId xmlns:a16="http://schemas.microsoft.com/office/drawing/2014/main" xmlns="" id="{242372A3-FDE6-4404-8BC6-91367873E1F2}"/>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1" name="Picture 107" descr="C:\Users\Conny\Desktop\WCG\WCG - Logo\PNG\Logos blue\WCG - Logo - General - Blue.png">
            <a:extLst>
              <a:ext uri="{FF2B5EF4-FFF2-40B4-BE49-F238E27FC236}">
                <a16:creationId xmlns:a16="http://schemas.microsoft.com/office/drawing/2014/main" xmlns="" id="{5E1D85D1-A79E-4697-9F44-1F957D51E47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93" y="1412777"/>
            <a:ext cx="3921675" cy="187220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4" name="Picture Placeholder 3"/>
          <p:cNvSpPr>
            <a:spLocks noGrp="1"/>
          </p:cNvSpPr>
          <p:nvPr>
            <p:ph type="pic" sz="quarter" idx="15"/>
          </p:nvPr>
        </p:nvSpPr>
        <p:spPr>
          <a:xfrm>
            <a:off x="4999387" y="1412777"/>
            <a:ext cx="3921675" cy="187220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5" name="Text Placeholder 4"/>
          <p:cNvSpPr>
            <a:spLocks noGrp="1"/>
          </p:cNvSpPr>
          <p:nvPr>
            <p:ph type="body" sz="quarter" idx="16"/>
          </p:nvPr>
        </p:nvSpPr>
        <p:spPr>
          <a:xfrm>
            <a:off x="323857" y="3532182"/>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2" name="Slide Number Placeholder 5">
            <a:extLst>
              <a:ext uri="{FF2B5EF4-FFF2-40B4-BE49-F238E27FC236}">
                <a16:creationId xmlns:a16="http://schemas.microsoft.com/office/drawing/2014/main" xmlns="" id="{1975678B-CA3E-456B-94AC-0426147516A1}"/>
              </a:ext>
            </a:extLst>
          </p:cNvPr>
          <p:cNvSpPr>
            <a:spLocks noGrp="1"/>
          </p:cNvSpPr>
          <p:nvPr>
            <p:ph type="sldNum" sz="quarter" idx="17"/>
            <p:custDataLst>
              <p:tags r:id="rId5"/>
            </p:custDataLst>
          </p:nvPr>
        </p:nvSpPr>
        <p:spPr/>
        <p:txBody>
          <a:bodyPr/>
          <a:lstStyle>
            <a:lvl1pPr>
              <a:defRPr smtClean="0"/>
            </a:lvl1pPr>
          </a:lstStyle>
          <a:p>
            <a:pPr>
              <a:defRPr/>
            </a:pPr>
            <a:fld id="{9CE1EF12-9B98-4CEB-9958-C34A127F617D}" type="slidenum">
              <a:rPr lang="en-ZA" altLang="en-US"/>
              <a:pPr>
                <a:defRPr/>
              </a:pPr>
              <a:t>‹#›</a:t>
            </a:fld>
            <a:endParaRPr lang="en-ZA" altLang="en-US"/>
          </a:p>
        </p:txBody>
      </p:sp>
      <p:sp>
        <p:nvSpPr>
          <p:cNvPr id="16" name="Footer Placeholder 4">
            <a:extLst>
              <a:ext uri="{FF2B5EF4-FFF2-40B4-BE49-F238E27FC236}">
                <a16:creationId xmlns:a16="http://schemas.microsoft.com/office/drawing/2014/main" xmlns="" id="{8CF99C37-135A-408E-A294-FD45123EE8A8}"/>
              </a:ext>
            </a:extLst>
          </p:cNvPr>
          <p:cNvSpPr>
            <a:spLocks noGrp="1"/>
          </p:cNvSpPr>
          <p:nvPr>
            <p:ph type="ftr" sz="quarter" idx="18"/>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56288873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Picture Layout 4">
    <p:spTree>
      <p:nvGrpSpPr>
        <p:cNvPr id="1" name=""/>
        <p:cNvGrpSpPr/>
        <p:nvPr/>
      </p:nvGrpSpPr>
      <p:grpSpPr>
        <a:xfrm>
          <a:off x="0" y="0"/>
          <a:ext cx="0" cy="0"/>
          <a:chOff x="0" y="0"/>
          <a:chExt cx="0" cy="0"/>
        </a:xfrm>
      </p:grpSpPr>
      <p:graphicFrame>
        <p:nvGraphicFramePr>
          <p:cNvPr id="7" name="Object 9" hidden="1">
            <a:extLst>
              <a:ext uri="{FF2B5EF4-FFF2-40B4-BE49-F238E27FC236}">
                <a16:creationId xmlns:a16="http://schemas.microsoft.com/office/drawing/2014/main" xmlns="" id="{5EA0C302-F066-4798-847D-7BB6DB1C7B30}"/>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8133" name="think-cell Slide" r:id="rId8" imgW="360" imgH="360" progId="">
                  <p:embed/>
                </p:oleObj>
              </mc:Choice>
              <mc:Fallback>
                <p:oleObj name="think-cell Slide" r:id="rId8" imgW="360" imgH="360" progId="">
                  <p:embed/>
                  <p:pic>
                    <p:nvPicPr>
                      <p:cNvPr id="61442" name="Object 9" hidden="1">
                        <a:extLst>
                          <a:ext uri="{FF2B5EF4-FFF2-40B4-BE49-F238E27FC236}">
                            <a16:creationId xmlns:a16="http://schemas.microsoft.com/office/drawing/2014/main" xmlns="" id="{D231FE33-EA76-4E89-983A-43BE06911A3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 name="Picture 8">
            <a:extLst>
              <a:ext uri="{FF2B5EF4-FFF2-40B4-BE49-F238E27FC236}">
                <a16:creationId xmlns:a16="http://schemas.microsoft.com/office/drawing/2014/main" xmlns="" id="{65257946-5BB6-4185-88A2-64C2FC857ACB}"/>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6">
            <a:extLst>
              <a:ext uri="{FF2B5EF4-FFF2-40B4-BE49-F238E27FC236}">
                <a16:creationId xmlns:a16="http://schemas.microsoft.com/office/drawing/2014/main" xmlns="" id="{1D1429D7-A593-424D-B3D7-623C1F620BE3}"/>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1" name="Picture 107" descr="C:\Users\Conny\Desktop\WCG\WCG - Logo\PNG\Logos blue\WCG - Logo - General - Blue.png">
            <a:extLst>
              <a:ext uri="{FF2B5EF4-FFF2-40B4-BE49-F238E27FC236}">
                <a16:creationId xmlns:a16="http://schemas.microsoft.com/office/drawing/2014/main" xmlns="" id="{497EDB75-64EA-4DFA-B4A9-81F98A61DF5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93" y="3645024"/>
            <a:ext cx="3921675"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4" name="Picture Placeholder 3"/>
          <p:cNvSpPr>
            <a:spLocks noGrp="1"/>
          </p:cNvSpPr>
          <p:nvPr>
            <p:ph type="pic" sz="quarter" idx="15"/>
          </p:nvPr>
        </p:nvSpPr>
        <p:spPr>
          <a:xfrm>
            <a:off x="4999387" y="3645024"/>
            <a:ext cx="3921675"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5" name="Text Placeholder 4"/>
          <p:cNvSpPr>
            <a:spLocks noGrp="1"/>
          </p:cNvSpPr>
          <p:nvPr>
            <p:ph type="body" sz="quarter" idx="16"/>
          </p:nvPr>
        </p:nvSpPr>
        <p:spPr>
          <a:xfrm>
            <a:off x="323857"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2" name="Slide Number Placeholder 5">
            <a:extLst>
              <a:ext uri="{FF2B5EF4-FFF2-40B4-BE49-F238E27FC236}">
                <a16:creationId xmlns:a16="http://schemas.microsoft.com/office/drawing/2014/main" xmlns="" id="{578EA262-508C-4C22-8E79-6F4A88C161BD}"/>
              </a:ext>
            </a:extLst>
          </p:cNvPr>
          <p:cNvSpPr>
            <a:spLocks noGrp="1"/>
          </p:cNvSpPr>
          <p:nvPr>
            <p:ph type="sldNum" sz="quarter" idx="17"/>
            <p:custDataLst>
              <p:tags r:id="rId5"/>
            </p:custDataLst>
          </p:nvPr>
        </p:nvSpPr>
        <p:spPr/>
        <p:txBody>
          <a:bodyPr/>
          <a:lstStyle>
            <a:lvl1pPr>
              <a:defRPr smtClean="0"/>
            </a:lvl1pPr>
          </a:lstStyle>
          <a:p>
            <a:pPr>
              <a:defRPr/>
            </a:pPr>
            <a:fld id="{1E49D0A7-424A-4247-B36F-749C381C9D24}" type="slidenum">
              <a:rPr lang="en-ZA" altLang="en-US"/>
              <a:pPr>
                <a:defRPr/>
              </a:pPr>
              <a:t>‹#›</a:t>
            </a:fld>
            <a:endParaRPr lang="en-ZA" altLang="en-US"/>
          </a:p>
        </p:txBody>
      </p:sp>
      <p:sp>
        <p:nvSpPr>
          <p:cNvPr id="16" name="Footer Placeholder 4">
            <a:extLst>
              <a:ext uri="{FF2B5EF4-FFF2-40B4-BE49-F238E27FC236}">
                <a16:creationId xmlns:a16="http://schemas.microsoft.com/office/drawing/2014/main" xmlns="" id="{BACE72C1-7139-4BD3-93C2-6BBC1E50E499}"/>
              </a:ext>
            </a:extLst>
          </p:cNvPr>
          <p:cNvSpPr>
            <a:spLocks noGrp="1"/>
          </p:cNvSpPr>
          <p:nvPr>
            <p:ph type="ftr" sz="quarter" idx="18"/>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08287029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Picture Layout 5">
    <p:spTree>
      <p:nvGrpSpPr>
        <p:cNvPr id="1" name=""/>
        <p:cNvGrpSpPr/>
        <p:nvPr/>
      </p:nvGrpSpPr>
      <p:grpSpPr>
        <a:xfrm>
          <a:off x="0" y="0"/>
          <a:ext cx="0" cy="0"/>
          <a:chOff x="0" y="0"/>
          <a:chExt cx="0" cy="0"/>
        </a:xfrm>
      </p:grpSpPr>
      <p:graphicFrame>
        <p:nvGraphicFramePr>
          <p:cNvPr id="8" name="Object 9" hidden="1">
            <a:extLst>
              <a:ext uri="{FF2B5EF4-FFF2-40B4-BE49-F238E27FC236}">
                <a16:creationId xmlns:a16="http://schemas.microsoft.com/office/drawing/2014/main" xmlns="" id="{D50DD1E1-86FE-4C27-8E15-A45B94E8153A}"/>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9157" name="think-cell Slide" r:id="rId8" imgW="360" imgH="360" progId="">
                  <p:embed/>
                </p:oleObj>
              </mc:Choice>
              <mc:Fallback>
                <p:oleObj name="think-cell Slide" r:id="rId8" imgW="360" imgH="360" progId="">
                  <p:embed/>
                  <p:pic>
                    <p:nvPicPr>
                      <p:cNvPr id="62466" name="Object 9" hidden="1">
                        <a:extLst>
                          <a:ext uri="{FF2B5EF4-FFF2-40B4-BE49-F238E27FC236}">
                            <a16:creationId xmlns:a16="http://schemas.microsoft.com/office/drawing/2014/main" xmlns="" id="{1A98D623-3466-40AF-A883-4922C5A305F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10">
            <a:extLst>
              <a:ext uri="{FF2B5EF4-FFF2-40B4-BE49-F238E27FC236}">
                <a16:creationId xmlns:a16="http://schemas.microsoft.com/office/drawing/2014/main" xmlns="" id="{38946A9E-6EE1-43E0-8BB8-5E814EE31F1D}"/>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6">
            <a:extLst>
              <a:ext uri="{FF2B5EF4-FFF2-40B4-BE49-F238E27FC236}">
                <a16:creationId xmlns:a16="http://schemas.microsoft.com/office/drawing/2014/main" xmlns="" id="{D398E362-3B47-43A2-B3E9-81DE72C2A332}"/>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2" name="Picture 107" descr="C:\Users\Conny\Desktop\WCG\WCG - Logo\PNG\Logos blue\WCG - Logo - General - Blue.png">
            <a:extLst>
              <a:ext uri="{FF2B5EF4-FFF2-40B4-BE49-F238E27FC236}">
                <a16:creationId xmlns:a16="http://schemas.microsoft.com/office/drawing/2014/main" xmlns="" id="{CD37CD43-1357-4C11-AA34-B6BAAC10208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13" name="Picture Placeholder 3"/>
          <p:cNvSpPr>
            <a:spLocks noGrp="1"/>
          </p:cNvSpPr>
          <p:nvPr>
            <p:ph type="pic" sz="quarter" idx="14"/>
          </p:nvPr>
        </p:nvSpPr>
        <p:spPr>
          <a:xfrm>
            <a:off x="290295" y="3645024"/>
            <a:ext cx="2625529"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7" name="Picture Placeholder 3"/>
          <p:cNvSpPr>
            <a:spLocks noGrp="1"/>
          </p:cNvSpPr>
          <p:nvPr>
            <p:ph type="pic" sz="quarter" idx="15"/>
          </p:nvPr>
        </p:nvSpPr>
        <p:spPr>
          <a:xfrm>
            <a:off x="3292915" y="3645024"/>
            <a:ext cx="2625529"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8" name="Picture Placeholder 3"/>
          <p:cNvSpPr>
            <a:spLocks noGrp="1"/>
          </p:cNvSpPr>
          <p:nvPr>
            <p:ph type="pic" sz="quarter" idx="16"/>
          </p:nvPr>
        </p:nvSpPr>
        <p:spPr>
          <a:xfrm>
            <a:off x="6295534" y="3645024"/>
            <a:ext cx="2625529" cy="2304256"/>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9" name="Text Placeholder 4"/>
          <p:cNvSpPr>
            <a:spLocks noGrp="1"/>
          </p:cNvSpPr>
          <p:nvPr>
            <p:ph type="body" sz="quarter" idx="17"/>
          </p:nvPr>
        </p:nvSpPr>
        <p:spPr>
          <a:xfrm>
            <a:off x="323857"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4" name="Slide Number Placeholder 5">
            <a:extLst>
              <a:ext uri="{FF2B5EF4-FFF2-40B4-BE49-F238E27FC236}">
                <a16:creationId xmlns:a16="http://schemas.microsoft.com/office/drawing/2014/main" xmlns="" id="{C913810E-14AC-43C8-9300-BF37DEA8A5C2}"/>
              </a:ext>
            </a:extLst>
          </p:cNvPr>
          <p:cNvSpPr>
            <a:spLocks noGrp="1"/>
          </p:cNvSpPr>
          <p:nvPr>
            <p:ph type="sldNum" sz="quarter" idx="18"/>
            <p:custDataLst>
              <p:tags r:id="rId5"/>
            </p:custDataLst>
          </p:nvPr>
        </p:nvSpPr>
        <p:spPr/>
        <p:txBody>
          <a:bodyPr/>
          <a:lstStyle>
            <a:lvl1pPr>
              <a:defRPr smtClean="0"/>
            </a:lvl1pPr>
          </a:lstStyle>
          <a:p>
            <a:pPr>
              <a:defRPr/>
            </a:pPr>
            <a:fld id="{971B96A7-2420-41E1-9E3C-ABF202BA83CB}" type="slidenum">
              <a:rPr lang="en-ZA" altLang="en-US"/>
              <a:pPr>
                <a:defRPr/>
              </a:pPr>
              <a:t>‹#›</a:t>
            </a:fld>
            <a:endParaRPr lang="en-ZA" altLang="en-US"/>
          </a:p>
        </p:txBody>
      </p:sp>
      <p:sp>
        <p:nvSpPr>
          <p:cNvPr id="15" name="Footer Placeholder 4">
            <a:extLst>
              <a:ext uri="{FF2B5EF4-FFF2-40B4-BE49-F238E27FC236}">
                <a16:creationId xmlns:a16="http://schemas.microsoft.com/office/drawing/2014/main" xmlns="" id="{2A5F3245-47A9-47A4-918C-52ADA6F58869}"/>
              </a:ext>
            </a:extLst>
          </p:cNvPr>
          <p:cNvSpPr>
            <a:spLocks noGrp="1"/>
          </p:cNvSpPr>
          <p:nvPr>
            <p:ph type="ftr" sz="quarter" idx="19"/>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70846871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Picture Layout 6">
    <p:spTree>
      <p:nvGrpSpPr>
        <p:cNvPr id="1" name=""/>
        <p:cNvGrpSpPr/>
        <p:nvPr/>
      </p:nvGrpSpPr>
      <p:grpSpPr>
        <a:xfrm>
          <a:off x="0" y="0"/>
          <a:ext cx="0" cy="0"/>
          <a:chOff x="0" y="0"/>
          <a:chExt cx="0" cy="0"/>
        </a:xfrm>
      </p:grpSpPr>
      <p:graphicFrame>
        <p:nvGraphicFramePr>
          <p:cNvPr id="8" name="Object 9" hidden="1">
            <a:extLst>
              <a:ext uri="{FF2B5EF4-FFF2-40B4-BE49-F238E27FC236}">
                <a16:creationId xmlns:a16="http://schemas.microsoft.com/office/drawing/2014/main" xmlns="" id="{3537AC40-0DFC-4FFA-BA70-7CFFEC1DA6B1}"/>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20181" name="think-cell Slide" r:id="rId8" imgW="360" imgH="360" progId="">
                  <p:embed/>
                </p:oleObj>
              </mc:Choice>
              <mc:Fallback>
                <p:oleObj name="think-cell Slide" r:id="rId8" imgW="360" imgH="360" progId="">
                  <p:embed/>
                  <p:pic>
                    <p:nvPicPr>
                      <p:cNvPr id="63490" name="Object 9" hidden="1">
                        <a:extLst>
                          <a:ext uri="{FF2B5EF4-FFF2-40B4-BE49-F238E27FC236}">
                            <a16:creationId xmlns:a16="http://schemas.microsoft.com/office/drawing/2014/main" xmlns="" id="{67A577DA-54C3-4381-98CC-1F6C29A815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10">
            <a:extLst>
              <a:ext uri="{FF2B5EF4-FFF2-40B4-BE49-F238E27FC236}">
                <a16:creationId xmlns:a16="http://schemas.microsoft.com/office/drawing/2014/main" xmlns="" id="{B90F6DE2-99FB-46BD-9427-491DE995A739}"/>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6">
            <a:extLst>
              <a:ext uri="{FF2B5EF4-FFF2-40B4-BE49-F238E27FC236}">
                <a16:creationId xmlns:a16="http://schemas.microsoft.com/office/drawing/2014/main" xmlns="" id="{D082352D-C0E2-479A-A697-64A12ED268BA}"/>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2" name="Picture 107" descr="C:\Users\Conny\Desktop\WCG\WCG - Logo\PNG\Logos blue\WCG - Logo - General - Blue.png">
            <a:extLst>
              <a:ext uri="{FF2B5EF4-FFF2-40B4-BE49-F238E27FC236}">
                <a16:creationId xmlns:a16="http://schemas.microsoft.com/office/drawing/2014/main" xmlns="" id="{F55BD57B-26E4-4DFC-9F0F-DC577C2BB35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16" name="Picture Placeholder 3"/>
          <p:cNvSpPr>
            <a:spLocks noGrp="1"/>
          </p:cNvSpPr>
          <p:nvPr>
            <p:ph type="pic" sz="quarter" idx="14"/>
          </p:nvPr>
        </p:nvSpPr>
        <p:spPr>
          <a:xfrm>
            <a:off x="290295" y="1412776"/>
            <a:ext cx="2625529" cy="2160240"/>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7" name="Picture Placeholder 3"/>
          <p:cNvSpPr>
            <a:spLocks noGrp="1"/>
          </p:cNvSpPr>
          <p:nvPr>
            <p:ph type="pic" sz="quarter" idx="15"/>
          </p:nvPr>
        </p:nvSpPr>
        <p:spPr>
          <a:xfrm>
            <a:off x="3292915" y="1412776"/>
            <a:ext cx="2625529" cy="2160240"/>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8" name="Picture Placeholder 3"/>
          <p:cNvSpPr>
            <a:spLocks noGrp="1"/>
          </p:cNvSpPr>
          <p:nvPr>
            <p:ph type="pic" sz="quarter" idx="16"/>
          </p:nvPr>
        </p:nvSpPr>
        <p:spPr>
          <a:xfrm>
            <a:off x="6295534" y="1412776"/>
            <a:ext cx="2625529" cy="2160240"/>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0" name="Text Placeholder 4"/>
          <p:cNvSpPr>
            <a:spLocks noGrp="1"/>
          </p:cNvSpPr>
          <p:nvPr>
            <p:ph type="body" sz="quarter" idx="17"/>
          </p:nvPr>
        </p:nvSpPr>
        <p:spPr>
          <a:xfrm>
            <a:off x="323857"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3" name="Slide Number Placeholder 5">
            <a:extLst>
              <a:ext uri="{FF2B5EF4-FFF2-40B4-BE49-F238E27FC236}">
                <a16:creationId xmlns:a16="http://schemas.microsoft.com/office/drawing/2014/main" xmlns="" id="{FC0F3700-90AF-477C-ADA3-DDEE3991DD47}"/>
              </a:ext>
            </a:extLst>
          </p:cNvPr>
          <p:cNvSpPr>
            <a:spLocks noGrp="1"/>
          </p:cNvSpPr>
          <p:nvPr>
            <p:ph type="sldNum" sz="quarter" idx="18"/>
            <p:custDataLst>
              <p:tags r:id="rId5"/>
            </p:custDataLst>
          </p:nvPr>
        </p:nvSpPr>
        <p:spPr/>
        <p:txBody>
          <a:bodyPr/>
          <a:lstStyle>
            <a:lvl1pPr>
              <a:defRPr smtClean="0"/>
            </a:lvl1pPr>
          </a:lstStyle>
          <a:p>
            <a:pPr>
              <a:defRPr/>
            </a:pPr>
            <a:fld id="{EFB4432A-5038-42BB-9593-944C6A29017D}" type="slidenum">
              <a:rPr lang="en-ZA" altLang="en-US"/>
              <a:pPr>
                <a:defRPr/>
              </a:pPr>
              <a:t>‹#›</a:t>
            </a:fld>
            <a:endParaRPr lang="en-ZA" altLang="en-US"/>
          </a:p>
        </p:txBody>
      </p:sp>
      <p:sp>
        <p:nvSpPr>
          <p:cNvPr id="14" name="Footer Placeholder 4">
            <a:extLst>
              <a:ext uri="{FF2B5EF4-FFF2-40B4-BE49-F238E27FC236}">
                <a16:creationId xmlns:a16="http://schemas.microsoft.com/office/drawing/2014/main" xmlns="" id="{21A8D004-1653-428B-A5C7-3F9FEE71E04C}"/>
              </a:ext>
            </a:extLst>
          </p:cNvPr>
          <p:cNvSpPr>
            <a:spLocks noGrp="1"/>
          </p:cNvSpPr>
          <p:nvPr>
            <p:ph type="ftr" sz="quarter" idx="19"/>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44589724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Picture Layout 7">
    <p:spTree>
      <p:nvGrpSpPr>
        <p:cNvPr id="1" name=""/>
        <p:cNvGrpSpPr/>
        <p:nvPr/>
      </p:nvGrpSpPr>
      <p:grpSpPr>
        <a:xfrm>
          <a:off x="0" y="0"/>
          <a:ext cx="0" cy="0"/>
          <a:chOff x="0" y="0"/>
          <a:chExt cx="0" cy="0"/>
        </a:xfrm>
      </p:grpSpPr>
      <p:graphicFrame>
        <p:nvGraphicFramePr>
          <p:cNvPr id="8" name="Object 9" hidden="1">
            <a:extLst>
              <a:ext uri="{FF2B5EF4-FFF2-40B4-BE49-F238E27FC236}">
                <a16:creationId xmlns:a16="http://schemas.microsoft.com/office/drawing/2014/main" xmlns="" id="{E40127C0-ACE6-437E-862C-55D84F3BCA11}"/>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21205" name="think-cell Slide" r:id="rId8" imgW="360" imgH="360" progId="">
                  <p:embed/>
                </p:oleObj>
              </mc:Choice>
              <mc:Fallback>
                <p:oleObj name="think-cell Slide" r:id="rId8" imgW="360" imgH="360" progId="">
                  <p:embed/>
                  <p:pic>
                    <p:nvPicPr>
                      <p:cNvPr id="64514" name="Object 9" hidden="1">
                        <a:extLst>
                          <a:ext uri="{FF2B5EF4-FFF2-40B4-BE49-F238E27FC236}">
                            <a16:creationId xmlns:a16="http://schemas.microsoft.com/office/drawing/2014/main" xmlns="" id="{5C9935B4-94D6-46BD-AFB7-D4EE81C5111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10">
            <a:extLst>
              <a:ext uri="{FF2B5EF4-FFF2-40B4-BE49-F238E27FC236}">
                <a16:creationId xmlns:a16="http://schemas.microsoft.com/office/drawing/2014/main" xmlns="" id="{ED56E097-53B9-4E20-A0F7-899DFC120080}"/>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6">
            <a:extLst>
              <a:ext uri="{FF2B5EF4-FFF2-40B4-BE49-F238E27FC236}">
                <a16:creationId xmlns:a16="http://schemas.microsoft.com/office/drawing/2014/main" xmlns="" id="{2690D8E3-1EC8-42F0-B213-9EFD0DC8D014}"/>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2" name="Picture 107" descr="C:\Users\Conny\Desktop\WCG\WCG - Logo\PNG\Logos blue\WCG - Logo - General - Blue.png">
            <a:extLst>
              <a:ext uri="{FF2B5EF4-FFF2-40B4-BE49-F238E27FC236}">
                <a16:creationId xmlns:a16="http://schemas.microsoft.com/office/drawing/2014/main" xmlns="" id="{CB056D49-D91B-4A7C-A0D0-E1E2D7DB1A3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323851" y="1412776"/>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9" name="Picture Placeholder 3"/>
          <p:cNvSpPr>
            <a:spLocks noGrp="1"/>
          </p:cNvSpPr>
          <p:nvPr>
            <p:ph type="pic" sz="quarter" idx="15"/>
          </p:nvPr>
        </p:nvSpPr>
        <p:spPr>
          <a:xfrm>
            <a:off x="323851" y="2975180"/>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0" name="Picture Placeholder 3"/>
          <p:cNvSpPr>
            <a:spLocks noGrp="1"/>
          </p:cNvSpPr>
          <p:nvPr>
            <p:ph type="pic" sz="quarter" idx="16"/>
          </p:nvPr>
        </p:nvSpPr>
        <p:spPr>
          <a:xfrm>
            <a:off x="323851" y="4537584"/>
            <a:ext cx="2908573" cy="154109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1" name="Text Placeholder 4"/>
          <p:cNvSpPr>
            <a:spLocks noGrp="1"/>
          </p:cNvSpPr>
          <p:nvPr>
            <p:ph type="body" sz="quarter" idx="17"/>
          </p:nvPr>
        </p:nvSpPr>
        <p:spPr>
          <a:xfrm>
            <a:off x="3448447" y="1412777"/>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3" name="Slide Number Placeholder 5">
            <a:extLst>
              <a:ext uri="{FF2B5EF4-FFF2-40B4-BE49-F238E27FC236}">
                <a16:creationId xmlns:a16="http://schemas.microsoft.com/office/drawing/2014/main" xmlns="" id="{9A1E8BEE-A1CF-4439-AD57-7A34E699890B}"/>
              </a:ext>
            </a:extLst>
          </p:cNvPr>
          <p:cNvSpPr>
            <a:spLocks noGrp="1"/>
          </p:cNvSpPr>
          <p:nvPr>
            <p:ph type="sldNum" sz="quarter" idx="18"/>
            <p:custDataLst>
              <p:tags r:id="rId5"/>
            </p:custDataLst>
          </p:nvPr>
        </p:nvSpPr>
        <p:spPr/>
        <p:txBody>
          <a:bodyPr/>
          <a:lstStyle>
            <a:lvl1pPr>
              <a:defRPr smtClean="0"/>
            </a:lvl1pPr>
          </a:lstStyle>
          <a:p>
            <a:pPr>
              <a:defRPr/>
            </a:pPr>
            <a:fld id="{B440E163-D11C-4E1F-B9E9-A8124A9B12FD}" type="slidenum">
              <a:rPr lang="en-ZA" altLang="en-US"/>
              <a:pPr>
                <a:defRPr/>
              </a:pPr>
              <a:t>‹#›</a:t>
            </a:fld>
            <a:endParaRPr lang="en-ZA" altLang="en-US"/>
          </a:p>
        </p:txBody>
      </p:sp>
      <p:sp>
        <p:nvSpPr>
          <p:cNvPr id="14" name="Footer Placeholder 4">
            <a:extLst>
              <a:ext uri="{FF2B5EF4-FFF2-40B4-BE49-F238E27FC236}">
                <a16:creationId xmlns:a16="http://schemas.microsoft.com/office/drawing/2014/main" xmlns="" id="{14D187E2-FA33-4C5B-A007-209D24C4D6A6}"/>
              </a:ext>
            </a:extLst>
          </p:cNvPr>
          <p:cNvSpPr>
            <a:spLocks noGrp="1"/>
          </p:cNvSpPr>
          <p:nvPr>
            <p:ph type="ftr" sz="quarter" idx="19"/>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54957326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preserve="1" userDrawn="1">
  <p:cSld name="1_Picture Layout 7">
    <p:spTree>
      <p:nvGrpSpPr>
        <p:cNvPr id="1" name=""/>
        <p:cNvGrpSpPr/>
        <p:nvPr/>
      </p:nvGrpSpPr>
      <p:grpSpPr>
        <a:xfrm>
          <a:off x="0" y="0"/>
          <a:ext cx="0" cy="0"/>
          <a:chOff x="0" y="0"/>
          <a:chExt cx="0" cy="0"/>
        </a:xfrm>
      </p:grpSpPr>
      <p:graphicFrame>
        <p:nvGraphicFramePr>
          <p:cNvPr id="8" name="Object 9" hidden="1">
            <a:extLst>
              <a:ext uri="{FF2B5EF4-FFF2-40B4-BE49-F238E27FC236}">
                <a16:creationId xmlns:a16="http://schemas.microsoft.com/office/drawing/2014/main" xmlns="" id="{ACA3B9C0-18CD-4C9B-97BD-5FC9DEC758BC}"/>
              </a:ext>
            </a:extLst>
          </p:cNvPr>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22229" name="think-cell Slide" r:id="rId8" imgW="360" imgH="360" progId="">
                  <p:embed/>
                </p:oleObj>
              </mc:Choice>
              <mc:Fallback>
                <p:oleObj name="think-cell Slide" r:id="rId8" imgW="360" imgH="360" progId="">
                  <p:embed/>
                  <p:pic>
                    <p:nvPicPr>
                      <p:cNvPr id="65538" name="Object 9" hidden="1">
                        <a:extLst>
                          <a:ext uri="{FF2B5EF4-FFF2-40B4-BE49-F238E27FC236}">
                            <a16:creationId xmlns:a16="http://schemas.microsoft.com/office/drawing/2014/main" xmlns="" id="{7C7D51F7-654F-487D-B398-5DC89D9DD99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Picture 10">
            <a:extLst>
              <a:ext uri="{FF2B5EF4-FFF2-40B4-BE49-F238E27FC236}">
                <a16:creationId xmlns:a16="http://schemas.microsoft.com/office/drawing/2014/main" xmlns="" id="{154AB8F6-DADC-4B17-83B9-787564C0C36B}"/>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6">
            <a:extLst>
              <a:ext uri="{FF2B5EF4-FFF2-40B4-BE49-F238E27FC236}">
                <a16:creationId xmlns:a16="http://schemas.microsoft.com/office/drawing/2014/main" xmlns="" id="{C414B8AE-83BD-4D8F-ADDE-31988F53D00F}"/>
              </a:ext>
            </a:extLst>
          </p:cNvPr>
          <p:cNvSpPr>
            <a:spLocks/>
          </p:cNvSpPr>
          <p:nvPr>
            <p:custDataLst>
              <p:tags r:id="rId4"/>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3" name="Picture 107" descr="C:\Users\Conny\Desktop\WCG\WCG - Logo\PNG\Logos blue\WCG - Logo - General - Blue.png">
            <a:extLst>
              <a:ext uri="{FF2B5EF4-FFF2-40B4-BE49-F238E27FC236}">
                <a16:creationId xmlns:a16="http://schemas.microsoft.com/office/drawing/2014/main" xmlns="" id="{ED843E57-8DB2-4E07-B6FD-A9FC54260C9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95282" y="180976"/>
            <a:ext cx="8597205" cy="559256"/>
          </a:xfrm>
        </p:spPr>
        <p:txBody>
          <a:bodyPr/>
          <a:lstStyle/>
          <a:p>
            <a:r>
              <a:rPr lang="en-US"/>
              <a:t>Click to edit Master title style</a:t>
            </a:r>
            <a:endParaRPr lang="en-ZA" dirty="0"/>
          </a:p>
        </p:txBody>
      </p:sp>
      <p:sp>
        <p:nvSpPr>
          <p:cNvPr id="17" name="Picture Placeholder 3"/>
          <p:cNvSpPr>
            <a:spLocks noGrp="1"/>
          </p:cNvSpPr>
          <p:nvPr>
            <p:ph type="pic" sz="quarter" idx="14"/>
          </p:nvPr>
        </p:nvSpPr>
        <p:spPr>
          <a:xfrm>
            <a:off x="6012486" y="1412776"/>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9" name="Picture Placeholder 3"/>
          <p:cNvSpPr>
            <a:spLocks noGrp="1"/>
          </p:cNvSpPr>
          <p:nvPr>
            <p:ph type="pic" sz="quarter" idx="15"/>
          </p:nvPr>
        </p:nvSpPr>
        <p:spPr>
          <a:xfrm>
            <a:off x="6012486" y="2976533"/>
            <a:ext cx="2908573" cy="1512168"/>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20" name="Picture Placeholder 3"/>
          <p:cNvSpPr>
            <a:spLocks noGrp="1"/>
          </p:cNvSpPr>
          <p:nvPr>
            <p:ph type="pic" sz="quarter" idx="16"/>
          </p:nvPr>
        </p:nvSpPr>
        <p:spPr>
          <a:xfrm>
            <a:off x="6012486" y="4540301"/>
            <a:ext cx="2908573" cy="1548783"/>
          </a:xfrm>
          <a:prstGeom prst="round2DiagRect">
            <a:avLst/>
          </a:prstGeom>
        </p:spPr>
        <p:txBody>
          <a:bodyPr rtlCol="0">
            <a:normAutofit/>
          </a:bodyPr>
          <a:lstStyle>
            <a:lvl1pPr>
              <a:defRPr lang="en-GB" sz="1400"/>
            </a:lvl1pPr>
          </a:lstStyle>
          <a:p>
            <a:pPr lvl="0"/>
            <a:r>
              <a:rPr lang="en-US" noProof="0"/>
              <a:t>Click icon to add picture</a:t>
            </a:r>
            <a:endParaRPr lang="en-GB" noProof="0" dirty="0"/>
          </a:p>
        </p:txBody>
      </p:sp>
      <p:sp>
        <p:nvSpPr>
          <p:cNvPr id="10" name="Text Placeholder 4"/>
          <p:cNvSpPr>
            <a:spLocks noGrp="1"/>
          </p:cNvSpPr>
          <p:nvPr>
            <p:ph type="body" sz="quarter" idx="17"/>
          </p:nvPr>
        </p:nvSpPr>
        <p:spPr>
          <a:xfrm>
            <a:off x="323857" y="1412782"/>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82" y="1039991"/>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4" name="Slide Number Placeholder 5">
            <a:extLst>
              <a:ext uri="{FF2B5EF4-FFF2-40B4-BE49-F238E27FC236}">
                <a16:creationId xmlns:a16="http://schemas.microsoft.com/office/drawing/2014/main" xmlns="" id="{20936546-9484-44DD-8D9B-1B8A298B4728}"/>
              </a:ext>
            </a:extLst>
          </p:cNvPr>
          <p:cNvSpPr>
            <a:spLocks noGrp="1"/>
          </p:cNvSpPr>
          <p:nvPr>
            <p:ph type="sldNum" sz="quarter" idx="18"/>
            <p:custDataLst>
              <p:tags r:id="rId5"/>
            </p:custDataLst>
          </p:nvPr>
        </p:nvSpPr>
        <p:spPr/>
        <p:txBody>
          <a:bodyPr/>
          <a:lstStyle>
            <a:lvl1pPr>
              <a:defRPr smtClean="0"/>
            </a:lvl1pPr>
          </a:lstStyle>
          <a:p>
            <a:pPr>
              <a:defRPr/>
            </a:pPr>
            <a:fld id="{5C54051C-3AF4-4D75-BCD2-24102775DEC2}" type="slidenum">
              <a:rPr lang="en-ZA" altLang="en-US"/>
              <a:pPr>
                <a:defRPr/>
              </a:pPr>
              <a:t>‹#›</a:t>
            </a:fld>
            <a:endParaRPr lang="en-ZA" altLang="en-US"/>
          </a:p>
        </p:txBody>
      </p:sp>
      <p:sp>
        <p:nvSpPr>
          <p:cNvPr id="15" name="Footer Placeholder 4">
            <a:extLst>
              <a:ext uri="{FF2B5EF4-FFF2-40B4-BE49-F238E27FC236}">
                <a16:creationId xmlns:a16="http://schemas.microsoft.com/office/drawing/2014/main" xmlns="" id="{5B9705BE-AB16-4290-8893-CD045DCE47E8}"/>
              </a:ext>
            </a:extLst>
          </p:cNvPr>
          <p:cNvSpPr>
            <a:spLocks noGrp="1"/>
          </p:cNvSpPr>
          <p:nvPr>
            <p:ph type="ftr" sz="quarter" idx="19"/>
            <p:custDataLst>
              <p:tags r:id="rId6"/>
            </p:custDataLst>
          </p:nvPr>
        </p:nvSpPr>
        <p:spPr/>
        <p:txBody>
          <a:bodyPr/>
          <a:lstStyle>
            <a:lvl1pPr algn="l" fontAlgn="base">
              <a:spcBef>
                <a:spcPct val="0"/>
              </a:spcBef>
              <a:spcAft>
                <a:spcPct val="0"/>
              </a:spcAft>
              <a:defRPr sz="800">
                <a:solidFill>
                  <a:srgbClr val="998F86"/>
                </a:solidFill>
                <a:latin typeface="Arial" charset="0"/>
              </a:defRPr>
            </a:lvl1pPr>
          </a:lstStyle>
          <a:p>
            <a:pPr>
              <a:defRPr/>
            </a:pPr>
            <a:endParaRPr lang="en-GB"/>
          </a:p>
        </p:txBody>
      </p:sp>
    </p:spTree>
    <p:extLst>
      <p:ext uri="{BB962C8B-B14F-4D97-AF65-F5344CB8AC3E}">
        <p14:creationId xmlns:p14="http://schemas.microsoft.com/office/powerpoint/2010/main" val="313185049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3.png"/><Relationship Id="rId21" Type="http://schemas.openxmlformats.org/officeDocument/2006/relationships/slideLayout" Target="../slideLayouts/slideLayout21.xml"/><Relationship Id="rId34" Type="http://schemas.openxmlformats.org/officeDocument/2006/relationships/tags" Target="../tags/tag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6.xml"/><Relationship Id="rId38"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5.xml"/><Relationship Id="rId37" Type="http://schemas.openxmlformats.org/officeDocument/2006/relationships/image" Target="../media/image1.emf"/><Relationship Id="rId40"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vmlDrawing" Target="../drawings/vmlDrawing1.vml"/><Relationship Id="rId36"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tags" Target="../tags/tag3.xml"/><Relationship Id="rId35" Type="http://schemas.openxmlformats.org/officeDocument/2006/relationships/tags" Target="../tags/tag8.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9" Type="http://schemas.openxmlformats.org/officeDocument/2006/relationships/image" Target="../media/image2.jpeg"/><Relationship Id="rId21" Type="http://schemas.openxmlformats.org/officeDocument/2006/relationships/slideLayout" Target="../slideLayouts/slideLayout47.xml"/><Relationship Id="rId34" Type="http://schemas.openxmlformats.org/officeDocument/2006/relationships/tags" Target="../tags/tag57.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vmlDrawing" Target="../drawings/vmlDrawing2.vml"/><Relationship Id="rId41" Type="http://schemas.openxmlformats.org/officeDocument/2006/relationships/image" Target="../media/image4.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32" Type="http://schemas.openxmlformats.org/officeDocument/2006/relationships/tags" Target="../tags/tag55.xml"/><Relationship Id="rId37" Type="http://schemas.openxmlformats.org/officeDocument/2006/relationships/oleObject" Target="../embeddings/oleObject2.bin"/><Relationship Id="rId40" Type="http://schemas.openxmlformats.org/officeDocument/2006/relationships/image" Target="../media/image3.png"/><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theme" Target="../theme/theme2.xml"/><Relationship Id="rId36" Type="http://schemas.openxmlformats.org/officeDocument/2006/relationships/tags" Target="../tags/tag5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31" Type="http://schemas.openxmlformats.org/officeDocument/2006/relationships/tags" Target="../tags/tag54.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slideLayout" Target="../slideLayouts/slideLayout53.xml"/><Relationship Id="rId30" Type="http://schemas.openxmlformats.org/officeDocument/2006/relationships/tags" Target="../tags/tag53.xml"/><Relationship Id="rId35" Type="http://schemas.openxmlformats.org/officeDocument/2006/relationships/tags" Target="../tags/tag58.xml"/><Relationship Id="rId8" Type="http://schemas.openxmlformats.org/officeDocument/2006/relationships/slideLayout" Target="../slideLayouts/slideLayout34.xml"/><Relationship Id="rId3" Type="http://schemas.openxmlformats.org/officeDocument/2006/relationships/slideLayout" Target="../slideLayouts/slideLayout29.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33" Type="http://schemas.openxmlformats.org/officeDocument/2006/relationships/tags" Target="../tags/tag56.xml"/><Relationship Id="rId38"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66.xml"/><Relationship Id="rId18" Type="http://schemas.openxmlformats.org/officeDocument/2006/relationships/slideLayout" Target="../slideLayouts/slideLayout71.xml"/><Relationship Id="rId26" Type="http://schemas.openxmlformats.org/officeDocument/2006/relationships/vmlDrawing" Target="../drawings/vmlDrawing4.vml"/><Relationship Id="rId21" Type="http://schemas.openxmlformats.org/officeDocument/2006/relationships/slideLayout" Target="../slideLayouts/slideLayout74.xml"/><Relationship Id="rId34" Type="http://schemas.openxmlformats.org/officeDocument/2006/relationships/oleObject" Target="../embeddings/oleObject4.bin"/><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slideLayout" Target="../slideLayouts/slideLayout70.xml"/><Relationship Id="rId25" Type="http://schemas.openxmlformats.org/officeDocument/2006/relationships/theme" Target="../theme/theme3.xml"/><Relationship Id="rId33" Type="http://schemas.openxmlformats.org/officeDocument/2006/relationships/tags" Target="../tags/tag113.xml"/><Relationship Id="rId38" Type="http://schemas.openxmlformats.org/officeDocument/2006/relationships/image" Target="../media/image4.png"/><Relationship Id="rId2" Type="http://schemas.openxmlformats.org/officeDocument/2006/relationships/slideLayout" Target="../slideLayouts/slideLayout55.xml"/><Relationship Id="rId16" Type="http://schemas.openxmlformats.org/officeDocument/2006/relationships/slideLayout" Target="../slideLayouts/slideLayout69.xml"/><Relationship Id="rId20" Type="http://schemas.openxmlformats.org/officeDocument/2006/relationships/slideLayout" Target="../slideLayouts/slideLayout73.xml"/><Relationship Id="rId29" Type="http://schemas.openxmlformats.org/officeDocument/2006/relationships/tags" Target="../tags/tag109.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24" Type="http://schemas.openxmlformats.org/officeDocument/2006/relationships/slideLayout" Target="../slideLayouts/slideLayout77.xml"/><Relationship Id="rId32" Type="http://schemas.openxmlformats.org/officeDocument/2006/relationships/tags" Target="../tags/tag112.xml"/><Relationship Id="rId37" Type="http://schemas.openxmlformats.org/officeDocument/2006/relationships/image" Target="../media/image10.png"/><Relationship Id="rId5" Type="http://schemas.openxmlformats.org/officeDocument/2006/relationships/slideLayout" Target="../slideLayouts/slideLayout58.xml"/><Relationship Id="rId15" Type="http://schemas.openxmlformats.org/officeDocument/2006/relationships/slideLayout" Target="../slideLayouts/slideLayout68.xml"/><Relationship Id="rId23" Type="http://schemas.openxmlformats.org/officeDocument/2006/relationships/slideLayout" Target="../slideLayouts/slideLayout76.xml"/><Relationship Id="rId28" Type="http://schemas.openxmlformats.org/officeDocument/2006/relationships/tags" Target="../tags/tag108.xml"/><Relationship Id="rId36" Type="http://schemas.openxmlformats.org/officeDocument/2006/relationships/image" Target="../media/image2.jpeg"/><Relationship Id="rId10" Type="http://schemas.openxmlformats.org/officeDocument/2006/relationships/slideLayout" Target="../slideLayouts/slideLayout63.xml"/><Relationship Id="rId19" Type="http://schemas.openxmlformats.org/officeDocument/2006/relationships/slideLayout" Target="../slideLayouts/slideLayout72.xml"/><Relationship Id="rId31" Type="http://schemas.openxmlformats.org/officeDocument/2006/relationships/tags" Target="../tags/tag111.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 Id="rId22" Type="http://schemas.openxmlformats.org/officeDocument/2006/relationships/slideLayout" Target="../slideLayouts/slideLayout75.xml"/><Relationship Id="rId27" Type="http://schemas.openxmlformats.org/officeDocument/2006/relationships/tags" Target="../tags/tag107.xml"/><Relationship Id="rId30" Type="http://schemas.openxmlformats.org/officeDocument/2006/relationships/tags" Target="../tags/tag110.xml"/><Relationship Id="rId35" Type="http://schemas.openxmlformats.org/officeDocument/2006/relationships/image" Target="../media/image1.emf"/><Relationship Id="rId8" Type="http://schemas.openxmlformats.org/officeDocument/2006/relationships/slideLayout" Target="../slideLayouts/slideLayout61.xml"/><Relationship Id="rId3" Type="http://schemas.openxmlformats.org/officeDocument/2006/relationships/slideLayout" Target="../slideLayouts/slideLayout56.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90.xml"/><Relationship Id="rId18" Type="http://schemas.openxmlformats.org/officeDocument/2006/relationships/slideLayout" Target="../slideLayouts/slideLayout95.xml"/><Relationship Id="rId26" Type="http://schemas.openxmlformats.org/officeDocument/2006/relationships/vmlDrawing" Target="../drawings/vmlDrawing25.vml"/><Relationship Id="rId21" Type="http://schemas.openxmlformats.org/officeDocument/2006/relationships/slideLayout" Target="../slideLayouts/slideLayout98.xml"/><Relationship Id="rId34" Type="http://schemas.openxmlformats.org/officeDocument/2006/relationships/oleObject" Target="../embeddings/oleObject25.bin"/><Relationship Id="rId7" Type="http://schemas.openxmlformats.org/officeDocument/2006/relationships/slideLayout" Target="../slideLayouts/slideLayout84.xml"/><Relationship Id="rId12" Type="http://schemas.openxmlformats.org/officeDocument/2006/relationships/slideLayout" Target="../slideLayouts/slideLayout89.xml"/><Relationship Id="rId17" Type="http://schemas.openxmlformats.org/officeDocument/2006/relationships/slideLayout" Target="../slideLayouts/slideLayout94.xml"/><Relationship Id="rId25" Type="http://schemas.openxmlformats.org/officeDocument/2006/relationships/theme" Target="../theme/theme4.xml"/><Relationship Id="rId33" Type="http://schemas.openxmlformats.org/officeDocument/2006/relationships/tags" Target="../tags/tag220.xml"/><Relationship Id="rId38" Type="http://schemas.openxmlformats.org/officeDocument/2006/relationships/image" Target="../media/image4.png"/><Relationship Id="rId2" Type="http://schemas.openxmlformats.org/officeDocument/2006/relationships/slideLayout" Target="../slideLayouts/slideLayout79.xml"/><Relationship Id="rId16" Type="http://schemas.openxmlformats.org/officeDocument/2006/relationships/slideLayout" Target="../slideLayouts/slideLayout93.xml"/><Relationship Id="rId20" Type="http://schemas.openxmlformats.org/officeDocument/2006/relationships/slideLayout" Target="../slideLayouts/slideLayout97.xml"/><Relationship Id="rId29" Type="http://schemas.openxmlformats.org/officeDocument/2006/relationships/tags" Target="../tags/tag216.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24" Type="http://schemas.openxmlformats.org/officeDocument/2006/relationships/slideLayout" Target="../slideLayouts/slideLayout101.xml"/><Relationship Id="rId32" Type="http://schemas.openxmlformats.org/officeDocument/2006/relationships/tags" Target="../tags/tag219.xml"/><Relationship Id="rId37" Type="http://schemas.openxmlformats.org/officeDocument/2006/relationships/image" Target="../media/image10.png"/><Relationship Id="rId5" Type="http://schemas.openxmlformats.org/officeDocument/2006/relationships/slideLayout" Target="../slideLayouts/slideLayout82.xml"/><Relationship Id="rId15" Type="http://schemas.openxmlformats.org/officeDocument/2006/relationships/slideLayout" Target="../slideLayouts/slideLayout92.xml"/><Relationship Id="rId23" Type="http://schemas.openxmlformats.org/officeDocument/2006/relationships/slideLayout" Target="../slideLayouts/slideLayout100.xml"/><Relationship Id="rId28" Type="http://schemas.openxmlformats.org/officeDocument/2006/relationships/tags" Target="../tags/tag215.xml"/><Relationship Id="rId36" Type="http://schemas.openxmlformats.org/officeDocument/2006/relationships/image" Target="../media/image2.jpeg"/><Relationship Id="rId10" Type="http://schemas.openxmlformats.org/officeDocument/2006/relationships/slideLayout" Target="../slideLayouts/slideLayout87.xml"/><Relationship Id="rId19" Type="http://schemas.openxmlformats.org/officeDocument/2006/relationships/slideLayout" Target="../slideLayouts/slideLayout96.xml"/><Relationship Id="rId31" Type="http://schemas.openxmlformats.org/officeDocument/2006/relationships/tags" Target="../tags/tag218.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slideLayout" Target="../slideLayouts/slideLayout91.xml"/><Relationship Id="rId22" Type="http://schemas.openxmlformats.org/officeDocument/2006/relationships/slideLayout" Target="../slideLayouts/slideLayout99.xml"/><Relationship Id="rId27" Type="http://schemas.openxmlformats.org/officeDocument/2006/relationships/tags" Target="../tags/tag214.xml"/><Relationship Id="rId30" Type="http://schemas.openxmlformats.org/officeDocument/2006/relationships/tags" Target="../tags/tag217.xml"/><Relationship Id="rId35" Type="http://schemas.openxmlformats.org/officeDocument/2006/relationships/image" Target="../media/image1.emf"/><Relationship Id="rId8" Type="http://schemas.openxmlformats.org/officeDocument/2006/relationships/slideLayout" Target="../slideLayouts/slideLayout85.xml"/><Relationship Id="rId3" Type="http://schemas.openxmlformats.org/officeDocument/2006/relationships/slideLayout" Target="../slideLayouts/slideLayout80.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theme" Target="../theme/theme5.xml"/><Relationship Id="rId1" Type="http://schemas.openxmlformats.org/officeDocument/2006/relationships/slideLayout" Target="../slideLayouts/slideLayout102.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theme" Target="../theme/theme6.xml"/><Relationship Id="rId1" Type="http://schemas.openxmlformats.org/officeDocument/2006/relationships/slideLayout" Target="../slideLayouts/slideLayout103.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theme" Target="../theme/theme7.xml"/><Relationship Id="rId1" Type="http://schemas.openxmlformats.org/officeDocument/2006/relationships/slideLayout" Target="../slideLayouts/slideLayout104.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theme" Target="../theme/theme8.xml"/><Relationship Id="rId1" Type="http://schemas.openxmlformats.org/officeDocument/2006/relationships/slideLayout" Target="../slideLayouts/slideLayout105.xml"/><Relationship Id="rId4" Type="http://schemas.openxmlformats.org/officeDocument/2006/relationships/image" Target="../media/image13.jpe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theme" Target="../theme/theme9.xml"/><Relationship Id="rId1" Type="http://schemas.openxmlformats.org/officeDocument/2006/relationships/slideLayout" Target="../slideLayouts/slideLayout106.xml"/><Relationship Id="rId4" Type="http://schemas.openxmlformats.org/officeDocument/2006/relationships/image" Target="../media/image1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19">
            <a:extLst>
              <a:ext uri="{FF2B5EF4-FFF2-40B4-BE49-F238E27FC236}">
                <a16:creationId xmlns:a16="http://schemas.microsoft.com/office/drawing/2014/main" xmlns="" id="{B36D5C0A-9E0B-4E50-9C09-873B99CBE202}"/>
              </a:ext>
            </a:extLst>
          </p:cNvPr>
          <p:cNvGraphicFramePr>
            <a:graphicFrameLocks noChangeAspect="1"/>
          </p:cNvGraphicFramePr>
          <p:nvPr>
            <p:custDataLst>
              <p:tags r:id="rId29"/>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53" name="think-cell Slide" r:id="rId36" imgW="360" imgH="360" progId="">
                  <p:embed/>
                </p:oleObj>
              </mc:Choice>
              <mc:Fallback>
                <p:oleObj name="think-cell Slide" r:id="rId36" imgW="360" imgH="360" progId="">
                  <p:embed/>
                  <p:pic>
                    <p:nvPicPr>
                      <p:cNvPr id="0" name="Object 119"/>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27" name="Picture 8">
            <a:extLst>
              <a:ext uri="{FF2B5EF4-FFF2-40B4-BE49-F238E27FC236}">
                <a16:creationId xmlns:a16="http://schemas.microsoft.com/office/drawing/2014/main" xmlns="" id="{596DF9AA-9A6D-4C3F-84A0-0CDB714D5BA2}"/>
              </a:ext>
            </a:extLst>
          </p:cNvPr>
          <p:cNvPicPr>
            <a:picLocks noChangeAspect="1"/>
          </p:cNvPicPr>
          <p:nvPr>
            <p:custDataLst>
              <p:tags r:id="rId30"/>
            </p:custDataLst>
          </p:nvPr>
        </p:nvPicPr>
        <p:blipFill>
          <a:blip r:embed="rId38">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a:extLst>
              <a:ext uri="{FF2B5EF4-FFF2-40B4-BE49-F238E27FC236}">
                <a16:creationId xmlns:a16="http://schemas.microsoft.com/office/drawing/2014/main" xmlns="" id="{FA969128-2A1C-4406-BD82-1CFC74B2DC04}"/>
              </a:ext>
            </a:extLst>
          </p:cNvPr>
          <p:cNvSpPr>
            <a:spLocks noGrp="1"/>
          </p:cNvSpPr>
          <p:nvPr>
            <p:ph type="title"/>
            <p:custDataLst>
              <p:tags r:id="rId31"/>
            </p:custDataLst>
          </p:nvPr>
        </p:nvSpPr>
        <p:spPr bwMode="auto">
          <a:xfrm>
            <a:off x="295275" y="180975"/>
            <a:ext cx="85979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72000" tIns="72000" rIns="72000" bIns="72000" numCol="1" anchor="ctr" anchorCtr="0" compatLnSpc="1">
            <a:prstTxWarp prst="textNoShape">
              <a:avLst/>
            </a:prstTxWarp>
          </a:bodyPr>
          <a:lstStyle/>
          <a:p>
            <a:pPr lvl="0"/>
            <a:endParaRPr lang="en-US" altLang="en-US"/>
          </a:p>
        </p:txBody>
      </p:sp>
      <p:sp>
        <p:nvSpPr>
          <p:cNvPr id="1029" name="Text Placeholder 2">
            <a:extLst>
              <a:ext uri="{FF2B5EF4-FFF2-40B4-BE49-F238E27FC236}">
                <a16:creationId xmlns:a16="http://schemas.microsoft.com/office/drawing/2014/main" xmlns="" id="{D3CCE324-BD9A-4A85-9D6A-3DB3ACB6A3AF}"/>
              </a:ext>
            </a:extLst>
          </p:cNvPr>
          <p:cNvSpPr>
            <a:spLocks noGrp="1"/>
          </p:cNvSpPr>
          <p:nvPr>
            <p:ph type="body" idx="1"/>
            <p:custDataLst>
              <p:tags r:id="rId32"/>
            </p:custDataLst>
          </p:nvPr>
        </p:nvSpPr>
        <p:spPr bwMode="auto">
          <a:xfrm>
            <a:off x="295275" y="1196975"/>
            <a:ext cx="8597900"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72000" rIns="72000" bIns="72000" numCol="1" anchor="t" anchorCtr="0" compatLnSpc="1">
            <a:prstTxWarp prst="textNoShape">
              <a:avLst/>
            </a:prstTxWarp>
          </a:bodyPr>
          <a:lstStyle/>
          <a:p>
            <a:pPr lvl="0"/>
            <a:r>
              <a:rPr lang="en-US" altLang="en-US"/>
              <a:t>First Text Level</a:t>
            </a:r>
          </a:p>
          <a:p>
            <a:pPr lvl="1"/>
            <a:r>
              <a:rPr lang="en-US" altLang="en-US"/>
              <a:t>Second</a:t>
            </a:r>
          </a:p>
          <a:p>
            <a:pPr lvl="2"/>
            <a:r>
              <a:rPr lang="en-US" altLang="en-US"/>
              <a:t>Third</a:t>
            </a:r>
          </a:p>
          <a:p>
            <a:pPr lvl="3"/>
            <a:r>
              <a:rPr lang="en-US" altLang="en-US"/>
              <a:t>Fourth</a:t>
            </a:r>
          </a:p>
          <a:p>
            <a:pPr lvl="4"/>
            <a:r>
              <a:rPr lang="en-US" altLang="en-US"/>
              <a:t>Fifth</a:t>
            </a:r>
          </a:p>
        </p:txBody>
      </p:sp>
      <p:sp>
        <p:nvSpPr>
          <p:cNvPr id="6" name="Slide Number Placeholder 5">
            <a:extLst>
              <a:ext uri="{FF2B5EF4-FFF2-40B4-BE49-F238E27FC236}">
                <a16:creationId xmlns:a16="http://schemas.microsoft.com/office/drawing/2014/main" xmlns="" id="{8AB087CD-58F6-48AA-AE6D-D5C4E0523151}"/>
              </a:ext>
            </a:extLst>
          </p:cNvPr>
          <p:cNvSpPr>
            <a:spLocks noGrp="1"/>
          </p:cNvSpPr>
          <p:nvPr>
            <p:ph type="sldNum" sz="quarter" idx="4"/>
            <p:custDataLst>
              <p:tags r:id="rId33"/>
            </p:custDataLst>
          </p:nvPr>
        </p:nvSpPr>
        <p:spPr>
          <a:xfrm>
            <a:off x="8378825" y="6467475"/>
            <a:ext cx="514350" cy="231775"/>
          </a:xfrm>
          <a:prstGeom prst="rect">
            <a:avLst/>
          </a:prstGeom>
        </p:spPr>
        <p:txBody>
          <a:bodyPr vert="horz" wrap="square" lIns="72000" tIns="72000" rIns="0" bIns="0" numCol="1" anchor="ctr" anchorCtr="0" compatLnSpc="1">
            <a:prstTxWarp prst="textNoShape">
              <a:avLst/>
            </a:prstTxWarp>
          </a:bodyPr>
          <a:lstStyle>
            <a:lvl1pPr algn="r" eaLnBrk="1" hangingPunct="1">
              <a:defRPr sz="900" smtClean="0">
                <a:solidFill>
                  <a:schemeClr val="tx2"/>
                </a:solidFill>
                <a:latin typeface="Century Gothic" panose="020B0502020202020204" pitchFamily="34" charset="0"/>
              </a:defRPr>
            </a:lvl1pPr>
          </a:lstStyle>
          <a:p>
            <a:pPr>
              <a:defRPr/>
            </a:pPr>
            <a:fld id="{F6B9F492-8F0D-41D0-BAF4-5FC88EACBC16}"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8E112A3A-2672-4037-8EC0-D3387A467899}"/>
              </a:ext>
            </a:extLst>
          </p:cNvPr>
          <p:cNvSpPr>
            <a:spLocks noGrp="1"/>
          </p:cNvSpPr>
          <p:nvPr>
            <p:ph type="ftr" sz="quarter" idx="3"/>
            <p:custDataLst>
              <p:tags r:id="rId34"/>
            </p:custDataLst>
          </p:nvPr>
        </p:nvSpPr>
        <p:spPr>
          <a:xfrm>
            <a:off x="4043363" y="6467475"/>
            <a:ext cx="4138612" cy="231775"/>
          </a:xfrm>
          <a:prstGeom prst="rect">
            <a:avLst/>
          </a:prstGeom>
        </p:spPr>
        <p:txBody>
          <a:bodyPr vert="horz" lIns="0" tIns="72000" rIns="72000" bIns="0" rtlCol="0" anchor="b"/>
          <a:lstStyle>
            <a:lvl1pPr algn="l" eaLnBrk="1" fontAlgn="auto" hangingPunct="1">
              <a:spcBef>
                <a:spcPts val="0"/>
              </a:spcBef>
              <a:spcAft>
                <a:spcPts val="0"/>
              </a:spcAft>
              <a:defRPr sz="800">
                <a:solidFill>
                  <a:schemeClr val="accent3"/>
                </a:solidFill>
                <a:latin typeface="+mn-lt"/>
                <a:cs typeface="+mn-cs"/>
              </a:defRPr>
            </a:lvl1pPr>
          </a:lstStyle>
          <a:p>
            <a:pPr>
              <a:defRPr/>
            </a:pPr>
            <a:endParaRPr lang="en-GB"/>
          </a:p>
        </p:txBody>
      </p:sp>
      <p:sp>
        <p:nvSpPr>
          <p:cNvPr id="1032" name="Rectangle 6">
            <a:extLst>
              <a:ext uri="{FF2B5EF4-FFF2-40B4-BE49-F238E27FC236}">
                <a16:creationId xmlns:a16="http://schemas.microsoft.com/office/drawing/2014/main" xmlns="" id="{F00D81FD-6C5A-4216-B969-5FFFB5CFEB4C}"/>
              </a:ext>
            </a:extLst>
          </p:cNvPr>
          <p:cNvSpPr>
            <a:spLocks/>
          </p:cNvSpPr>
          <p:nvPr>
            <p:custDataLst>
              <p:tags r:id="rId35"/>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1033" name="Picture 115" descr="C:\Users\Conny\Desktop\WCG\WCG - Logo\PNG\Logos blue\Community Safety\WCG - Logo - Community Safety - Blue.png">
            <a:extLst>
              <a:ext uri="{FF2B5EF4-FFF2-40B4-BE49-F238E27FC236}">
                <a16:creationId xmlns:a16="http://schemas.microsoft.com/office/drawing/2014/main" xmlns="" id="{CD403735-A30D-4DEE-90E3-B51ED615AFB3}"/>
              </a:ext>
            </a:extLst>
          </p:cNvPr>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8414" r:id="rId1"/>
    <p:sldLayoutId id="2147498365" r:id="rId2"/>
    <p:sldLayoutId id="2147498366" r:id="rId3"/>
    <p:sldLayoutId id="2147498367" r:id="rId4"/>
    <p:sldLayoutId id="2147498368" r:id="rId5"/>
    <p:sldLayoutId id="2147498369" r:id="rId6"/>
    <p:sldLayoutId id="2147498370" r:id="rId7"/>
    <p:sldLayoutId id="2147498371" r:id="rId8"/>
    <p:sldLayoutId id="2147498372" r:id="rId9"/>
    <p:sldLayoutId id="2147498373" r:id="rId10"/>
    <p:sldLayoutId id="2147498374" r:id="rId11"/>
    <p:sldLayoutId id="2147498375" r:id="rId12"/>
    <p:sldLayoutId id="2147498376" r:id="rId13"/>
    <p:sldLayoutId id="2147498415" r:id="rId14"/>
    <p:sldLayoutId id="2147498377" r:id="rId15"/>
    <p:sldLayoutId id="2147498378" r:id="rId16"/>
    <p:sldLayoutId id="2147498379" r:id="rId17"/>
    <p:sldLayoutId id="2147498380" r:id="rId18"/>
    <p:sldLayoutId id="2147498381" r:id="rId19"/>
    <p:sldLayoutId id="2147498382" r:id="rId20"/>
    <p:sldLayoutId id="2147498383" r:id="rId21"/>
    <p:sldLayoutId id="2147498384" r:id="rId22"/>
    <p:sldLayoutId id="2147498416" r:id="rId23"/>
    <p:sldLayoutId id="2147498417" r:id="rId24"/>
    <p:sldLayoutId id="2147498385" r:id="rId25"/>
    <p:sldLayoutId id="2147498386" r:id="rId26"/>
  </p:sldLayoutIdLst>
  <p:hf hdr="0" ftr="0" dt="0"/>
  <p:txStyles>
    <p:titleStyle>
      <a:lvl1pPr algn="l" rtl="0" eaLnBrk="0" fontAlgn="base" hangingPunct="0">
        <a:spcBef>
          <a:spcPct val="0"/>
        </a:spcBef>
        <a:spcAft>
          <a:spcPct val="0"/>
        </a:spcAft>
        <a:defRPr sz="2400" b="1" kern="1200">
          <a:solidFill>
            <a:schemeClr val="tx2"/>
          </a:solidFill>
          <a:latin typeface="Century Gothic" pitchFamily="34" charset="0"/>
          <a:ea typeface="+mj-ea"/>
          <a:cs typeface="+mj-cs"/>
        </a:defRPr>
      </a:lvl1pPr>
      <a:lvl2pPr algn="l" rtl="0" eaLnBrk="0" fontAlgn="base" hangingPunct="0">
        <a:spcBef>
          <a:spcPct val="0"/>
        </a:spcBef>
        <a:spcAft>
          <a:spcPct val="0"/>
        </a:spcAft>
        <a:defRPr sz="2400" b="1">
          <a:solidFill>
            <a:schemeClr val="tx2"/>
          </a:solidFill>
          <a:latin typeface="Century Gothic" pitchFamily="34" charset="0"/>
        </a:defRPr>
      </a:lvl2pPr>
      <a:lvl3pPr algn="l" rtl="0" eaLnBrk="0" fontAlgn="base" hangingPunct="0">
        <a:spcBef>
          <a:spcPct val="0"/>
        </a:spcBef>
        <a:spcAft>
          <a:spcPct val="0"/>
        </a:spcAft>
        <a:defRPr sz="2400" b="1">
          <a:solidFill>
            <a:schemeClr val="tx2"/>
          </a:solidFill>
          <a:latin typeface="Century Gothic" pitchFamily="34" charset="0"/>
        </a:defRPr>
      </a:lvl3pPr>
      <a:lvl4pPr algn="l" rtl="0" eaLnBrk="0" fontAlgn="base" hangingPunct="0">
        <a:spcBef>
          <a:spcPct val="0"/>
        </a:spcBef>
        <a:spcAft>
          <a:spcPct val="0"/>
        </a:spcAft>
        <a:defRPr sz="2400" b="1">
          <a:solidFill>
            <a:schemeClr val="tx2"/>
          </a:solidFill>
          <a:latin typeface="Century Gothic" pitchFamily="34" charset="0"/>
        </a:defRPr>
      </a:lvl4pPr>
      <a:lvl5pPr algn="l" rtl="0" eaLnBrk="0" fontAlgn="base" hangingPunct="0">
        <a:spcBef>
          <a:spcPct val="0"/>
        </a:spcBef>
        <a:spcAft>
          <a:spcPct val="0"/>
        </a:spcAft>
        <a:defRPr sz="2400" b="1">
          <a:solidFill>
            <a:schemeClr val="tx2"/>
          </a:solidFill>
          <a:latin typeface="Century Gothic" pitchFamily="34" charset="0"/>
        </a:defRPr>
      </a:lvl5pPr>
      <a:lvl6pPr marL="457200" algn="l" rtl="0" fontAlgn="base">
        <a:spcBef>
          <a:spcPct val="0"/>
        </a:spcBef>
        <a:spcAft>
          <a:spcPct val="0"/>
        </a:spcAft>
        <a:defRPr sz="2400" b="1">
          <a:solidFill>
            <a:schemeClr val="tx2"/>
          </a:solidFill>
          <a:latin typeface="Century Gothic" pitchFamily="34" charset="0"/>
        </a:defRPr>
      </a:lvl6pPr>
      <a:lvl7pPr marL="914400" algn="l" rtl="0" fontAlgn="base">
        <a:spcBef>
          <a:spcPct val="0"/>
        </a:spcBef>
        <a:spcAft>
          <a:spcPct val="0"/>
        </a:spcAft>
        <a:defRPr sz="2400" b="1">
          <a:solidFill>
            <a:schemeClr val="tx2"/>
          </a:solidFill>
          <a:latin typeface="Century Gothic" pitchFamily="34" charset="0"/>
        </a:defRPr>
      </a:lvl7pPr>
      <a:lvl8pPr marL="1371600" algn="l" rtl="0" fontAlgn="base">
        <a:spcBef>
          <a:spcPct val="0"/>
        </a:spcBef>
        <a:spcAft>
          <a:spcPct val="0"/>
        </a:spcAft>
        <a:defRPr sz="2400" b="1">
          <a:solidFill>
            <a:schemeClr val="tx2"/>
          </a:solidFill>
          <a:latin typeface="Century Gothic" pitchFamily="34" charset="0"/>
        </a:defRPr>
      </a:lvl8pPr>
      <a:lvl9pPr marL="1828800" algn="l" rtl="0" fontAlgn="base">
        <a:spcBef>
          <a:spcPct val="0"/>
        </a:spcBef>
        <a:spcAft>
          <a:spcPct val="0"/>
        </a:spcAft>
        <a:defRPr sz="2400" b="1">
          <a:solidFill>
            <a:schemeClr val="tx2"/>
          </a:solidFill>
          <a:latin typeface="Century Gothic" pitchFamily="34" charset="0"/>
        </a:defRPr>
      </a:lvl9pPr>
    </p:titleStyle>
    <p:bodyStyle>
      <a:lvl1pPr marL="342900" indent="-342900" algn="l" rtl="0" eaLnBrk="0" fontAlgn="base" hangingPunct="0">
        <a:spcBef>
          <a:spcPts val="300"/>
        </a:spcBef>
        <a:spcAft>
          <a:spcPct val="0"/>
        </a:spcAft>
        <a:buFont typeface="Arial" panose="020B0604020202020204" pitchFamily="34" charset="0"/>
        <a:defRPr sz="1600" b="1" kern="1200">
          <a:solidFill>
            <a:schemeClr val="tx1"/>
          </a:solidFill>
          <a:latin typeface="Century Gothic" pitchFamily="34" charset="0"/>
          <a:ea typeface="+mn-ea"/>
          <a:cs typeface="+mn-cs"/>
        </a:defRPr>
      </a:lvl1pPr>
      <a:lvl2pPr marL="179388" indent="-179388" algn="l" rtl="0" eaLnBrk="0" fontAlgn="base" hangingPunct="0">
        <a:spcBef>
          <a:spcPts val="300"/>
        </a:spcBef>
        <a:spcAft>
          <a:spcPct val="0"/>
        </a:spcAft>
        <a:buClr>
          <a:srgbClr val="002060"/>
        </a:buClr>
        <a:buBlip>
          <a:blip r:embed="rId40"/>
        </a:buBlip>
        <a:defRPr sz="1600" kern="1200">
          <a:solidFill>
            <a:schemeClr val="tx1"/>
          </a:solidFill>
          <a:latin typeface="Century Gothic" pitchFamily="34" charset="0"/>
          <a:ea typeface="+mn-ea"/>
          <a:cs typeface="+mn-cs"/>
        </a:defRPr>
      </a:lvl2pPr>
      <a:lvl3pPr marL="358775" indent="-179388" algn="l" rtl="0" eaLnBrk="0" fontAlgn="base" hangingPunct="0">
        <a:spcBef>
          <a:spcPts val="300"/>
        </a:spcBef>
        <a:spcAft>
          <a:spcPct val="0"/>
        </a:spcAft>
        <a:buClr>
          <a:srgbClr val="998F86"/>
        </a:buClr>
        <a:buFont typeface="Arial" panose="020B0604020202020204" pitchFamily="34" charset="0"/>
        <a:buChar char="•"/>
        <a:defRPr lang="en-US" sz="1600" kern="1200" dirty="0">
          <a:solidFill>
            <a:schemeClr val="tx1"/>
          </a:solidFill>
          <a:latin typeface="Century Gothic" pitchFamily="34" charset="0"/>
          <a:ea typeface="+mn-ea"/>
          <a:cs typeface="+mn-cs"/>
        </a:defRPr>
      </a:lvl3pPr>
      <a:lvl4pPr marL="539750" indent="-179388" algn="l" rtl="0" eaLnBrk="0" fontAlgn="base" hangingPunct="0">
        <a:spcBef>
          <a:spcPts val="300"/>
        </a:spcBef>
        <a:spcAft>
          <a:spcPct val="0"/>
        </a:spcAft>
        <a:buClr>
          <a:srgbClr val="998F86"/>
        </a:buClr>
        <a:buFont typeface="Arial" panose="020B0604020202020204" pitchFamily="34" charset="0"/>
        <a:buChar char="–"/>
        <a:defRPr sz="1600" kern="1200">
          <a:solidFill>
            <a:schemeClr val="tx1"/>
          </a:solidFill>
          <a:latin typeface="Century Gothic" pitchFamily="34" charset="0"/>
          <a:ea typeface="+mn-ea"/>
          <a:cs typeface="+mn-cs"/>
        </a:defRPr>
      </a:lvl4pPr>
      <a:lvl5pPr marL="1798638" indent="-1798638" algn="l" rtl="0" eaLnBrk="0" fontAlgn="base" hangingPunct="0">
        <a:spcBef>
          <a:spcPts val="300"/>
        </a:spcBef>
        <a:spcAft>
          <a:spcPct val="0"/>
        </a:spcAft>
        <a:buFont typeface="Arial" panose="020B0604020202020204" pitchFamily="34" charset="0"/>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050" name="Object 119">
            <a:extLst>
              <a:ext uri="{FF2B5EF4-FFF2-40B4-BE49-F238E27FC236}">
                <a16:creationId xmlns:a16="http://schemas.microsoft.com/office/drawing/2014/main" xmlns="" id="{272BA3D6-A6A7-49EC-9F5A-653DFFA9ACD8}"/>
              </a:ext>
            </a:extLst>
          </p:cNvPr>
          <p:cNvGraphicFramePr>
            <a:graphicFrameLocks noChangeAspect="1"/>
          </p:cNvGraphicFramePr>
          <p:nvPr>
            <p:custDataLst>
              <p:tags r:id="rId30"/>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77" name="think-cell Slide" r:id="rId37" imgW="360" imgH="360" progId="">
                  <p:embed/>
                </p:oleObj>
              </mc:Choice>
              <mc:Fallback>
                <p:oleObj name="think-cell Slide" r:id="rId37" imgW="360" imgH="360" progId="">
                  <p:embed/>
                  <p:pic>
                    <p:nvPicPr>
                      <p:cNvPr id="0" name="Object 11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1" name="Picture 8">
            <a:extLst>
              <a:ext uri="{FF2B5EF4-FFF2-40B4-BE49-F238E27FC236}">
                <a16:creationId xmlns:a16="http://schemas.microsoft.com/office/drawing/2014/main" xmlns="" id="{64ACC26E-5675-45E6-B616-B9DCA7D38404}"/>
              </a:ext>
            </a:extLst>
          </p:cNvPr>
          <p:cNvPicPr>
            <a:picLocks noChangeAspect="1"/>
          </p:cNvPicPr>
          <p:nvPr>
            <p:custDataLst>
              <p:tags r:id="rId31"/>
            </p:custDataLst>
          </p:nvPr>
        </p:nvPicPr>
        <p:blipFill>
          <a:blip r:embed="rId39">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Placeholder 1">
            <a:extLst>
              <a:ext uri="{FF2B5EF4-FFF2-40B4-BE49-F238E27FC236}">
                <a16:creationId xmlns:a16="http://schemas.microsoft.com/office/drawing/2014/main" xmlns="" id="{D50D1BC7-B150-42CE-A1D6-1D367DF5FE11}"/>
              </a:ext>
            </a:extLst>
          </p:cNvPr>
          <p:cNvSpPr>
            <a:spLocks noGrp="1"/>
          </p:cNvSpPr>
          <p:nvPr>
            <p:ph type="title"/>
            <p:custDataLst>
              <p:tags r:id="rId32"/>
            </p:custDataLst>
          </p:nvPr>
        </p:nvSpPr>
        <p:spPr bwMode="auto">
          <a:xfrm>
            <a:off x="295275" y="180975"/>
            <a:ext cx="85979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72000" tIns="72000" rIns="72000" bIns="72000" numCol="1" anchor="ctr" anchorCtr="0" compatLnSpc="1">
            <a:prstTxWarp prst="textNoShape">
              <a:avLst/>
            </a:prstTxWarp>
          </a:bodyPr>
          <a:lstStyle/>
          <a:p>
            <a:pPr lvl="0"/>
            <a:endParaRPr lang="en-US" altLang="en-US"/>
          </a:p>
        </p:txBody>
      </p:sp>
      <p:sp>
        <p:nvSpPr>
          <p:cNvPr id="2053" name="Text Placeholder 2">
            <a:extLst>
              <a:ext uri="{FF2B5EF4-FFF2-40B4-BE49-F238E27FC236}">
                <a16:creationId xmlns:a16="http://schemas.microsoft.com/office/drawing/2014/main" xmlns="" id="{27B4DB39-841C-4616-96D6-57E229B74132}"/>
              </a:ext>
            </a:extLst>
          </p:cNvPr>
          <p:cNvSpPr>
            <a:spLocks noGrp="1"/>
          </p:cNvSpPr>
          <p:nvPr>
            <p:ph type="body" idx="1"/>
            <p:custDataLst>
              <p:tags r:id="rId33"/>
            </p:custDataLst>
          </p:nvPr>
        </p:nvSpPr>
        <p:spPr bwMode="auto">
          <a:xfrm>
            <a:off x="295275" y="1196975"/>
            <a:ext cx="8597900"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72000" rIns="72000" bIns="72000" numCol="1" anchor="t" anchorCtr="0" compatLnSpc="1">
            <a:prstTxWarp prst="textNoShape">
              <a:avLst/>
            </a:prstTxWarp>
          </a:bodyPr>
          <a:lstStyle/>
          <a:p>
            <a:pPr lvl="0"/>
            <a:r>
              <a:rPr lang="en-US" altLang="en-US"/>
              <a:t>First Text Level</a:t>
            </a:r>
          </a:p>
          <a:p>
            <a:pPr lvl="1"/>
            <a:r>
              <a:rPr lang="en-US" altLang="en-US"/>
              <a:t>Second</a:t>
            </a:r>
          </a:p>
          <a:p>
            <a:pPr lvl="2"/>
            <a:r>
              <a:rPr lang="en-US" altLang="en-US"/>
              <a:t>Third</a:t>
            </a:r>
          </a:p>
          <a:p>
            <a:pPr lvl="3"/>
            <a:r>
              <a:rPr lang="en-US" altLang="en-US"/>
              <a:t>Fourth</a:t>
            </a:r>
          </a:p>
          <a:p>
            <a:pPr lvl="4"/>
            <a:r>
              <a:rPr lang="en-US" altLang="en-US"/>
              <a:t>Fifth</a:t>
            </a:r>
          </a:p>
        </p:txBody>
      </p:sp>
      <p:sp>
        <p:nvSpPr>
          <p:cNvPr id="6" name="Slide Number Placeholder 5">
            <a:extLst>
              <a:ext uri="{FF2B5EF4-FFF2-40B4-BE49-F238E27FC236}">
                <a16:creationId xmlns:a16="http://schemas.microsoft.com/office/drawing/2014/main" xmlns="" id="{539E3801-639D-43A3-803F-EFDC466C20CF}"/>
              </a:ext>
            </a:extLst>
          </p:cNvPr>
          <p:cNvSpPr>
            <a:spLocks noGrp="1"/>
          </p:cNvSpPr>
          <p:nvPr>
            <p:ph type="sldNum" sz="quarter" idx="4"/>
            <p:custDataLst>
              <p:tags r:id="rId34"/>
            </p:custDataLst>
          </p:nvPr>
        </p:nvSpPr>
        <p:spPr>
          <a:xfrm>
            <a:off x="8378825" y="6467475"/>
            <a:ext cx="514350" cy="231775"/>
          </a:xfrm>
          <a:prstGeom prst="rect">
            <a:avLst/>
          </a:prstGeom>
        </p:spPr>
        <p:txBody>
          <a:bodyPr vert="horz" wrap="square" lIns="72000" tIns="72000" rIns="0" bIns="0" numCol="1" anchor="ctr" anchorCtr="0" compatLnSpc="1">
            <a:prstTxWarp prst="textNoShape">
              <a:avLst/>
            </a:prstTxWarp>
          </a:bodyPr>
          <a:lstStyle>
            <a:lvl1pPr algn="r" eaLnBrk="1" hangingPunct="1">
              <a:defRPr sz="900" smtClean="0">
                <a:solidFill>
                  <a:srgbClr val="003399"/>
                </a:solidFill>
                <a:latin typeface="Century Gothic" panose="020B0502020202020204" pitchFamily="34" charset="0"/>
              </a:defRPr>
            </a:lvl1pPr>
          </a:lstStyle>
          <a:p>
            <a:pPr>
              <a:defRPr/>
            </a:pPr>
            <a:fld id="{7AFAB420-EB24-4740-BE77-133CA9F6A394}"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D19CFA8F-C0ED-481F-A6AF-C0A1A974B628}"/>
              </a:ext>
            </a:extLst>
          </p:cNvPr>
          <p:cNvSpPr>
            <a:spLocks noGrp="1"/>
          </p:cNvSpPr>
          <p:nvPr>
            <p:ph type="ftr" sz="quarter" idx="3"/>
            <p:custDataLst>
              <p:tags r:id="rId35"/>
            </p:custDataLst>
          </p:nvPr>
        </p:nvSpPr>
        <p:spPr>
          <a:xfrm>
            <a:off x="4043363" y="6467475"/>
            <a:ext cx="4138612" cy="231775"/>
          </a:xfrm>
          <a:prstGeom prst="rect">
            <a:avLst/>
          </a:prstGeom>
        </p:spPr>
        <p:txBody>
          <a:bodyPr vert="horz" lIns="0" tIns="72000" rIns="72000" bIns="0" rtlCol="0" anchor="b"/>
          <a:lstStyle>
            <a:lvl1pPr algn="l" eaLnBrk="1" fontAlgn="auto" hangingPunct="1">
              <a:spcBef>
                <a:spcPts val="0"/>
              </a:spcBef>
              <a:spcAft>
                <a:spcPts val="0"/>
              </a:spcAft>
              <a:defRPr sz="800">
                <a:solidFill>
                  <a:srgbClr val="998F86"/>
                </a:solidFill>
                <a:latin typeface="+mn-lt"/>
                <a:cs typeface="+mn-cs"/>
              </a:defRPr>
            </a:lvl1pPr>
          </a:lstStyle>
          <a:p>
            <a:pPr>
              <a:defRPr/>
            </a:pPr>
            <a:endParaRPr lang="en-GB"/>
          </a:p>
        </p:txBody>
      </p:sp>
      <p:sp>
        <p:nvSpPr>
          <p:cNvPr id="2056" name="Rectangle 6">
            <a:extLst>
              <a:ext uri="{FF2B5EF4-FFF2-40B4-BE49-F238E27FC236}">
                <a16:creationId xmlns:a16="http://schemas.microsoft.com/office/drawing/2014/main" xmlns="" id="{1E3B3EB0-8878-4A46-AB8E-AC91460F3611}"/>
              </a:ext>
            </a:extLst>
          </p:cNvPr>
          <p:cNvSpPr>
            <a:spLocks/>
          </p:cNvSpPr>
          <p:nvPr>
            <p:custDataLst>
              <p:tags r:id="rId36"/>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2057" name="Picture 115" descr="C:\Users\Conny\Desktop\WCG\WCG - Logo\PNG\Logos blue\Community Safety\WCG - Logo - Community Safety - Blue.png">
            <a:extLst>
              <a:ext uri="{FF2B5EF4-FFF2-40B4-BE49-F238E27FC236}">
                <a16:creationId xmlns:a16="http://schemas.microsoft.com/office/drawing/2014/main" xmlns="" id="{360BD30E-EADD-4D3E-A820-9E3777A43CBA}"/>
              </a:ext>
            </a:extLst>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8418" r:id="rId1"/>
    <p:sldLayoutId id="2147498387" r:id="rId2"/>
    <p:sldLayoutId id="2147498388" r:id="rId3"/>
    <p:sldLayoutId id="2147498389" r:id="rId4"/>
    <p:sldLayoutId id="2147498390" r:id="rId5"/>
    <p:sldLayoutId id="2147498391" r:id="rId6"/>
    <p:sldLayoutId id="2147498392" r:id="rId7"/>
    <p:sldLayoutId id="2147498393" r:id="rId8"/>
    <p:sldLayoutId id="2147498394" r:id="rId9"/>
    <p:sldLayoutId id="2147498395" r:id="rId10"/>
    <p:sldLayoutId id="2147498396" r:id="rId11"/>
    <p:sldLayoutId id="2147498397" r:id="rId12"/>
    <p:sldLayoutId id="2147498398" r:id="rId13"/>
    <p:sldLayoutId id="2147498419" r:id="rId14"/>
    <p:sldLayoutId id="2147498399" r:id="rId15"/>
    <p:sldLayoutId id="2147498400" r:id="rId16"/>
    <p:sldLayoutId id="2147498401" r:id="rId17"/>
    <p:sldLayoutId id="2147498402" r:id="rId18"/>
    <p:sldLayoutId id="2147498403" r:id="rId19"/>
    <p:sldLayoutId id="2147498404" r:id="rId20"/>
    <p:sldLayoutId id="2147498405" r:id="rId21"/>
    <p:sldLayoutId id="2147498406" r:id="rId22"/>
    <p:sldLayoutId id="2147498420" r:id="rId23"/>
    <p:sldLayoutId id="2147498421" r:id="rId24"/>
    <p:sldLayoutId id="2147498407" r:id="rId25"/>
    <p:sldLayoutId id="2147498408" r:id="rId26"/>
    <p:sldLayoutId id="2147498422" r:id="rId27"/>
  </p:sldLayoutIdLst>
  <p:hf hdr="0" ftr="0" dt="0"/>
  <p:txStyles>
    <p:titleStyle>
      <a:lvl1pPr algn="l" rtl="0" eaLnBrk="0" fontAlgn="base" hangingPunct="0">
        <a:spcBef>
          <a:spcPct val="0"/>
        </a:spcBef>
        <a:spcAft>
          <a:spcPct val="0"/>
        </a:spcAft>
        <a:defRPr sz="2400" b="1" kern="1200">
          <a:solidFill>
            <a:schemeClr val="tx2"/>
          </a:solidFill>
          <a:latin typeface="Century Gothic" pitchFamily="34" charset="0"/>
          <a:ea typeface="+mj-ea"/>
          <a:cs typeface="+mj-cs"/>
        </a:defRPr>
      </a:lvl1pPr>
      <a:lvl2pPr algn="l" rtl="0" eaLnBrk="0" fontAlgn="base" hangingPunct="0">
        <a:spcBef>
          <a:spcPct val="0"/>
        </a:spcBef>
        <a:spcAft>
          <a:spcPct val="0"/>
        </a:spcAft>
        <a:defRPr sz="2400" b="1">
          <a:solidFill>
            <a:schemeClr val="tx2"/>
          </a:solidFill>
          <a:latin typeface="Century Gothic" pitchFamily="34" charset="0"/>
        </a:defRPr>
      </a:lvl2pPr>
      <a:lvl3pPr algn="l" rtl="0" eaLnBrk="0" fontAlgn="base" hangingPunct="0">
        <a:spcBef>
          <a:spcPct val="0"/>
        </a:spcBef>
        <a:spcAft>
          <a:spcPct val="0"/>
        </a:spcAft>
        <a:defRPr sz="2400" b="1">
          <a:solidFill>
            <a:schemeClr val="tx2"/>
          </a:solidFill>
          <a:latin typeface="Century Gothic" pitchFamily="34" charset="0"/>
        </a:defRPr>
      </a:lvl3pPr>
      <a:lvl4pPr algn="l" rtl="0" eaLnBrk="0" fontAlgn="base" hangingPunct="0">
        <a:spcBef>
          <a:spcPct val="0"/>
        </a:spcBef>
        <a:spcAft>
          <a:spcPct val="0"/>
        </a:spcAft>
        <a:defRPr sz="2400" b="1">
          <a:solidFill>
            <a:schemeClr val="tx2"/>
          </a:solidFill>
          <a:latin typeface="Century Gothic" pitchFamily="34" charset="0"/>
        </a:defRPr>
      </a:lvl4pPr>
      <a:lvl5pPr algn="l" rtl="0" eaLnBrk="0" fontAlgn="base" hangingPunct="0">
        <a:spcBef>
          <a:spcPct val="0"/>
        </a:spcBef>
        <a:spcAft>
          <a:spcPct val="0"/>
        </a:spcAft>
        <a:defRPr sz="2400" b="1">
          <a:solidFill>
            <a:schemeClr val="tx2"/>
          </a:solidFill>
          <a:latin typeface="Century Gothic" pitchFamily="34" charset="0"/>
        </a:defRPr>
      </a:lvl5pPr>
      <a:lvl6pPr marL="457200" algn="l" rtl="0" fontAlgn="base">
        <a:spcBef>
          <a:spcPct val="0"/>
        </a:spcBef>
        <a:spcAft>
          <a:spcPct val="0"/>
        </a:spcAft>
        <a:defRPr sz="2400" b="1">
          <a:solidFill>
            <a:schemeClr val="tx2"/>
          </a:solidFill>
          <a:latin typeface="Century Gothic" pitchFamily="34" charset="0"/>
        </a:defRPr>
      </a:lvl6pPr>
      <a:lvl7pPr marL="914400" algn="l" rtl="0" fontAlgn="base">
        <a:spcBef>
          <a:spcPct val="0"/>
        </a:spcBef>
        <a:spcAft>
          <a:spcPct val="0"/>
        </a:spcAft>
        <a:defRPr sz="2400" b="1">
          <a:solidFill>
            <a:schemeClr val="tx2"/>
          </a:solidFill>
          <a:latin typeface="Century Gothic" pitchFamily="34" charset="0"/>
        </a:defRPr>
      </a:lvl7pPr>
      <a:lvl8pPr marL="1371600" algn="l" rtl="0" fontAlgn="base">
        <a:spcBef>
          <a:spcPct val="0"/>
        </a:spcBef>
        <a:spcAft>
          <a:spcPct val="0"/>
        </a:spcAft>
        <a:defRPr sz="2400" b="1">
          <a:solidFill>
            <a:schemeClr val="tx2"/>
          </a:solidFill>
          <a:latin typeface="Century Gothic" pitchFamily="34" charset="0"/>
        </a:defRPr>
      </a:lvl8pPr>
      <a:lvl9pPr marL="1828800" algn="l" rtl="0" fontAlgn="base">
        <a:spcBef>
          <a:spcPct val="0"/>
        </a:spcBef>
        <a:spcAft>
          <a:spcPct val="0"/>
        </a:spcAft>
        <a:defRPr sz="2400" b="1">
          <a:solidFill>
            <a:schemeClr val="tx2"/>
          </a:solidFill>
          <a:latin typeface="Century Gothic" pitchFamily="34" charset="0"/>
        </a:defRPr>
      </a:lvl9pPr>
    </p:titleStyle>
    <p:bodyStyle>
      <a:lvl1pPr marL="342900" indent="-342900" algn="l" rtl="0" eaLnBrk="0" fontAlgn="base" hangingPunct="0">
        <a:spcBef>
          <a:spcPts val="300"/>
        </a:spcBef>
        <a:spcAft>
          <a:spcPct val="0"/>
        </a:spcAft>
        <a:buFont typeface="Arial" panose="020B0604020202020204" pitchFamily="34" charset="0"/>
        <a:defRPr sz="1600" b="1" kern="1200">
          <a:solidFill>
            <a:schemeClr val="tx1"/>
          </a:solidFill>
          <a:latin typeface="Century Gothic" pitchFamily="34" charset="0"/>
          <a:ea typeface="+mn-ea"/>
          <a:cs typeface="+mn-cs"/>
        </a:defRPr>
      </a:lvl1pPr>
      <a:lvl2pPr marL="179388" indent="-179388" algn="l" rtl="0" eaLnBrk="0" fontAlgn="base" hangingPunct="0">
        <a:spcBef>
          <a:spcPts val="300"/>
        </a:spcBef>
        <a:spcAft>
          <a:spcPct val="0"/>
        </a:spcAft>
        <a:buClr>
          <a:srgbClr val="002060"/>
        </a:buClr>
        <a:buBlip>
          <a:blip r:embed="rId41"/>
        </a:buBlip>
        <a:defRPr sz="1600" kern="1200">
          <a:solidFill>
            <a:schemeClr val="tx1"/>
          </a:solidFill>
          <a:latin typeface="Century Gothic" pitchFamily="34" charset="0"/>
          <a:ea typeface="+mn-ea"/>
          <a:cs typeface="+mn-cs"/>
        </a:defRPr>
      </a:lvl2pPr>
      <a:lvl3pPr marL="358775" indent="-179388" algn="l" rtl="0" eaLnBrk="0" fontAlgn="base" hangingPunct="0">
        <a:spcBef>
          <a:spcPts val="300"/>
        </a:spcBef>
        <a:spcAft>
          <a:spcPct val="0"/>
        </a:spcAft>
        <a:buClr>
          <a:srgbClr val="998F86"/>
        </a:buClr>
        <a:buFont typeface="Arial" panose="020B0604020202020204" pitchFamily="34" charset="0"/>
        <a:buChar char="•"/>
        <a:defRPr lang="en-US" sz="1600" kern="1200" dirty="0">
          <a:solidFill>
            <a:schemeClr val="tx1"/>
          </a:solidFill>
          <a:latin typeface="Century Gothic" pitchFamily="34" charset="0"/>
          <a:ea typeface="+mn-ea"/>
          <a:cs typeface="+mn-cs"/>
        </a:defRPr>
      </a:lvl3pPr>
      <a:lvl4pPr marL="539750" indent="-179388" algn="l" rtl="0" eaLnBrk="0" fontAlgn="base" hangingPunct="0">
        <a:spcBef>
          <a:spcPts val="300"/>
        </a:spcBef>
        <a:spcAft>
          <a:spcPct val="0"/>
        </a:spcAft>
        <a:buClr>
          <a:srgbClr val="998F86"/>
        </a:buClr>
        <a:buFont typeface="Arial" panose="020B0604020202020204" pitchFamily="34" charset="0"/>
        <a:buChar char="–"/>
        <a:defRPr sz="1600" kern="1200">
          <a:solidFill>
            <a:schemeClr val="tx1"/>
          </a:solidFill>
          <a:latin typeface="Century Gothic" pitchFamily="34" charset="0"/>
          <a:ea typeface="+mn-ea"/>
          <a:cs typeface="+mn-cs"/>
        </a:defRPr>
      </a:lvl4pPr>
      <a:lvl5pPr marL="1798638" indent="-1798638" algn="l" rtl="0" eaLnBrk="0" fontAlgn="base" hangingPunct="0">
        <a:spcBef>
          <a:spcPts val="300"/>
        </a:spcBef>
        <a:spcAft>
          <a:spcPct val="0"/>
        </a:spcAft>
        <a:buFont typeface="Arial" panose="020B0604020202020204" pitchFamily="34" charset="0"/>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074" name="Object 9" hidden="1">
            <a:extLst>
              <a:ext uri="{FF2B5EF4-FFF2-40B4-BE49-F238E27FC236}">
                <a16:creationId xmlns:a16="http://schemas.microsoft.com/office/drawing/2014/main" xmlns="" id="{F657FA77-588E-4F76-A526-C933271D7F57}"/>
              </a:ext>
            </a:extLst>
          </p:cNvPr>
          <p:cNvGraphicFramePr>
            <a:graphicFrameLocks noChangeAspect="1"/>
          </p:cNvGraphicFramePr>
          <p:nvPr>
            <p:custDataLst>
              <p:tags r:id="rId27"/>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101" name="think-cell Slide" r:id="rId34" imgW="360" imgH="360" progId="">
                  <p:embed/>
                </p:oleObj>
              </mc:Choice>
              <mc:Fallback>
                <p:oleObj name="think-cell Slide" r:id="rId34" imgW="360" imgH="360" progId="">
                  <p:embed/>
                  <p:pic>
                    <p:nvPicPr>
                      <p:cNvPr id="0" name="Object 9" hidden="1"/>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075" name="Picture 8">
            <a:extLst>
              <a:ext uri="{FF2B5EF4-FFF2-40B4-BE49-F238E27FC236}">
                <a16:creationId xmlns:a16="http://schemas.microsoft.com/office/drawing/2014/main" xmlns="" id="{EE314D35-F244-40F3-833C-0A28FDFBFFF0}"/>
              </a:ext>
            </a:extLst>
          </p:cNvPr>
          <p:cNvPicPr>
            <a:picLocks noChangeAspect="1"/>
          </p:cNvPicPr>
          <p:nvPr>
            <p:custDataLst>
              <p:tags r:id="rId28"/>
            </p:custDataLst>
          </p:nvPr>
        </p:nvPicPr>
        <p:blipFill>
          <a:blip r:embed="rId36">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itle Placeholder 1">
            <a:extLst>
              <a:ext uri="{FF2B5EF4-FFF2-40B4-BE49-F238E27FC236}">
                <a16:creationId xmlns:a16="http://schemas.microsoft.com/office/drawing/2014/main" xmlns="" id="{87043ADE-2ADE-457B-AA35-AF69369FB675}"/>
              </a:ext>
            </a:extLst>
          </p:cNvPr>
          <p:cNvSpPr>
            <a:spLocks noGrp="1"/>
          </p:cNvSpPr>
          <p:nvPr>
            <p:ph type="title"/>
            <p:custDataLst>
              <p:tags r:id="rId29"/>
            </p:custDataLst>
          </p:nvPr>
        </p:nvSpPr>
        <p:spPr bwMode="auto">
          <a:xfrm>
            <a:off x="295275" y="180975"/>
            <a:ext cx="8597900" cy="558800"/>
          </a:xfrm>
          <a:prstGeom prst="rect">
            <a:avLst/>
          </a:prstGeom>
          <a:noFill/>
          <a:ln>
            <a:noFill/>
          </a:ln>
          <a:extLst>
            <a:ext uri="{909E8E84-426E-40DD-AFC4-6F175D3DCCD1}">
              <a14:hiddenFill xmlns:a14="http://schemas.microsoft.com/office/drawing/2010/main">
                <a:solidFill>
                  <a:srgbClr val="00329B"/>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72000" tIns="72000" rIns="72000" bIns="72000" numCol="1" anchor="ctr" anchorCtr="0" compatLnSpc="1">
            <a:prstTxWarp prst="textNoShape">
              <a:avLst/>
            </a:prstTxWarp>
          </a:bodyPr>
          <a:lstStyle/>
          <a:p>
            <a:pPr lvl="0"/>
            <a:endParaRPr lang="en-US" altLang="en-US"/>
          </a:p>
        </p:txBody>
      </p:sp>
      <p:sp>
        <p:nvSpPr>
          <p:cNvPr id="3077" name="Text Placeholder 2">
            <a:extLst>
              <a:ext uri="{FF2B5EF4-FFF2-40B4-BE49-F238E27FC236}">
                <a16:creationId xmlns:a16="http://schemas.microsoft.com/office/drawing/2014/main" xmlns="" id="{E0F54E7A-189B-4B1A-86B9-6614E3B94E97}"/>
              </a:ext>
            </a:extLst>
          </p:cNvPr>
          <p:cNvSpPr>
            <a:spLocks noGrp="1"/>
          </p:cNvSpPr>
          <p:nvPr>
            <p:ph type="body" idx="1"/>
            <p:custDataLst>
              <p:tags r:id="rId30"/>
            </p:custDataLst>
          </p:nvPr>
        </p:nvSpPr>
        <p:spPr bwMode="auto">
          <a:xfrm>
            <a:off x="295275" y="1196975"/>
            <a:ext cx="8597900"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72000" rIns="72000" bIns="72000" numCol="1" anchor="t" anchorCtr="0" compatLnSpc="1">
            <a:prstTxWarp prst="textNoShape">
              <a:avLst/>
            </a:prstTxWarp>
          </a:bodyPr>
          <a:lstStyle/>
          <a:p>
            <a:pPr lvl="0"/>
            <a:r>
              <a:rPr lang="en-US" altLang="en-US"/>
              <a:t>First Text Level</a:t>
            </a:r>
          </a:p>
          <a:p>
            <a:pPr lvl="1"/>
            <a:r>
              <a:rPr lang="en-US" altLang="en-US"/>
              <a:t>Second</a:t>
            </a:r>
          </a:p>
          <a:p>
            <a:pPr lvl="2"/>
            <a:r>
              <a:rPr lang="en-US" altLang="en-US"/>
              <a:t>Third</a:t>
            </a:r>
          </a:p>
          <a:p>
            <a:pPr lvl="3"/>
            <a:r>
              <a:rPr lang="en-US" altLang="en-US"/>
              <a:t>Fourth</a:t>
            </a:r>
          </a:p>
          <a:p>
            <a:pPr lvl="4"/>
            <a:r>
              <a:rPr lang="en-US" altLang="en-US"/>
              <a:t>Fifth</a:t>
            </a:r>
          </a:p>
        </p:txBody>
      </p:sp>
      <p:sp>
        <p:nvSpPr>
          <p:cNvPr id="6" name="Slide Number Placeholder 5">
            <a:extLst>
              <a:ext uri="{FF2B5EF4-FFF2-40B4-BE49-F238E27FC236}">
                <a16:creationId xmlns:a16="http://schemas.microsoft.com/office/drawing/2014/main" xmlns="" id="{77C2FF2E-D377-40BA-ACF7-273145AD871B}"/>
              </a:ext>
            </a:extLst>
          </p:cNvPr>
          <p:cNvSpPr>
            <a:spLocks noGrp="1"/>
          </p:cNvSpPr>
          <p:nvPr>
            <p:ph type="sldNum" sz="quarter" idx="4"/>
            <p:custDataLst>
              <p:tags r:id="rId31"/>
            </p:custDataLst>
          </p:nvPr>
        </p:nvSpPr>
        <p:spPr>
          <a:xfrm>
            <a:off x="8378825" y="6467475"/>
            <a:ext cx="514350" cy="231775"/>
          </a:xfrm>
          <a:prstGeom prst="rect">
            <a:avLst/>
          </a:prstGeom>
        </p:spPr>
        <p:txBody>
          <a:bodyPr vert="horz" wrap="square" lIns="72000" tIns="72000" rIns="0" bIns="0" numCol="1" anchor="ctr" anchorCtr="0" compatLnSpc="1">
            <a:prstTxWarp prst="textNoShape">
              <a:avLst/>
            </a:prstTxWarp>
          </a:bodyPr>
          <a:lstStyle>
            <a:lvl1pPr algn="r" eaLnBrk="1" hangingPunct="1">
              <a:defRPr sz="900" smtClean="0">
                <a:solidFill>
                  <a:srgbClr val="003399"/>
                </a:solidFill>
                <a:latin typeface="Century Gothic" panose="020B0502020202020204" pitchFamily="34" charset="0"/>
              </a:defRPr>
            </a:lvl1pPr>
          </a:lstStyle>
          <a:p>
            <a:pPr>
              <a:defRPr/>
            </a:pPr>
            <a:fld id="{64E41DC9-9275-4DD4-A870-5ADA2C4BDE1E}"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4FCD74E2-E705-468A-A8DA-4546A37A0260}"/>
              </a:ext>
            </a:extLst>
          </p:cNvPr>
          <p:cNvSpPr>
            <a:spLocks noGrp="1"/>
          </p:cNvSpPr>
          <p:nvPr>
            <p:ph type="ftr" sz="quarter" idx="3"/>
            <p:custDataLst>
              <p:tags r:id="rId32"/>
            </p:custDataLst>
          </p:nvPr>
        </p:nvSpPr>
        <p:spPr>
          <a:xfrm>
            <a:off x="4043363" y="6467475"/>
            <a:ext cx="4138612" cy="231775"/>
          </a:xfrm>
          <a:prstGeom prst="rect">
            <a:avLst/>
          </a:prstGeom>
        </p:spPr>
        <p:txBody>
          <a:bodyPr vert="horz" lIns="0" tIns="72000" rIns="72000" bIns="0" rtlCol="0" anchor="b"/>
          <a:lstStyle>
            <a:lvl1pPr algn="l" eaLnBrk="1" fontAlgn="auto" hangingPunct="1">
              <a:spcBef>
                <a:spcPts val="0"/>
              </a:spcBef>
              <a:spcAft>
                <a:spcPts val="0"/>
              </a:spcAft>
              <a:defRPr sz="800">
                <a:solidFill>
                  <a:srgbClr val="998F86"/>
                </a:solidFill>
                <a:latin typeface="Century Gothic"/>
                <a:cs typeface="Arial" charset="0"/>
              </a:defRPr>
            </a:lvl1pPr>
          </a:lstStyle>
          <a:p>
            <a:pPr>
              <a:defRPr/>
            </a:pPr>
            <a:endParaRPr lang="en-GB"/>
          </a:p>
        </p:txBody>
      </p:sp>
      <p:sp>
        <p:nvSpPr>
          <p:cNvPr id="3080" name="Rectangle 6">
            <a:extLst>
              <a:ext uri="{FF2B5EF4-FFF2-40B4-BE49-F238E27FC236}">
                <a16:creationId xmlns:a16="http://schemas.microsoft.com/office/drawing/2014/main" xmlns="" id="{63924D86-FF6C-437E-A080-84C4A1A481A2}"/>
              </a:ext>
            </a:extLst>
          </p:cNvPr>
          <p:cNvSpPr>
            <a:spLocks/>
          </p:cNvSpPr>
          <p:nvPr>
            <p:custDataLst>
              <p:tags r:id="rId33"/>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3081" name="Picture 107" descr="C:\Users\Conny\Desktop\WCG\WCG - Logo\PNG\Logos blue\WCG - Logo - General - Blue.png">
            <a:extLst>
              <a:ext uri="{FF2B5EF4-FFF2-40B4-BE49-F238E27FC236}">
                <a16:creationId xmlns:a16="http://schemas.microsoft.com/office/drawing/2014/main" xmlns="" id="{38787D2D-6C1F-4B3F-9355-34229AB27E9B}"/>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8423" r:id="rId1"/>
    <p:sldLayoutId id="2147498424" r:id="rId2"/>
    <p:sldLayoutId id="2147498425" r:id="rId3"/>
    <p:sldLayoutId id="2147498426" r:id="rId4"/>
    <p:sldLayoutId id="2147498427" r:id="rId5"/>
    <p:sldLayoutId id="2147498428" r:id="rId6"/>
    <p:sldLayoutId id="2147498429" r:id="rId7"/>
    <p:sldLayoutId id="2147498430" r:id="rId8"/>
    <p:sldLayoutId id="2147498431" r:id="rId9"/>
    <p:sldLayoutId id="2147498432" r:id="rId10"/>
    <p:sldLayoutId id="2147498433" r:id="rId11"/>
    <p:sldLayoutId id="2147498434" r:id="rId12"/>
    <p:sldLayoutId id="2147498435" r:id="rId13"/>
    <p:sldLayoutId id="2147498436" r:id="rId14"/>
    <p:sldLayoutId id="2147498437" r:id="rId15"/>
    <p:sldLayoutId id="2147498438" r:id="rId16"/>
    <p:sldLayoutId id="2147498439" r:id="rId17"/>
    <p:sldLayoutId id="2147498440" r:id="rId18"/>
    <p:sldLayoutId id="2147498441" r:id="rId19"/>
    <p:sldLayoutId id="2147498442" r:id="rId20"/>
    <p:sldLayoutId id="2147498443" r:id="rId21"/>
    <p:sldLayoutId id="2147498444" r:id="rId22"/>
    <p:sldLayoutId id="2147498445" r:id="rId23"/>
    <p:sldLayoutId id="2147498446" r:id="rId24"/>
  </p:sldLayoutIdLst>
  <p:hf hdr="0" ftr="0" dt="0"/>
  <p:txStyles>
    <p:titleStyle>
      <a:lvl1pPr algn="l" rtl="0" eaLnBrk="0" fontAlgn="base" hangingPunct="0">
        <a:spcBef>
          <a:spcPct val="0"/>
        </a:spcBef>
        <a:spcAft>
          <a:spcPct val="0"/>
        </a:spcAft>
        <a:defRPr sz="2400" b="1" kern="1200">
          <a:solidFill>
            <a:schemeClr val="tx2"/>
          </a:solidFill>
          <a:latin typeface="Century Gothic" pitchFamily="34" charset="0"/>
          <a:ea typeface="+mj-ea"/>
          <a:cs typeface="+mj-cs"/>
        </a:defRPr>
      </a:lvl1pPr>
      <a:lvl2pPr algn="l" rtl="0" eaLnBrk="0" fontAlgn="base" hangingPunct="0">
        <a:spcBef>
          <a:spcPct val="0"/>
        </a:spcBef>
        <a:spcAft>
          <a:spcPct val="0"/>
        </a:spcAft>
        <a:defRPr sz="2400" b="1">
          <a:solidFill>
            <a:schemeClr val="tx2"/>
          </a:solidFill>
          <a:latin typeface="Century Gothic" pitchFamily="34" charset="0"/>
        </a:defRPr>
      </a:lvl2pPr>
      <a:lvl3pPr algn="l" rtl="0" eaLnBrk="0" fontAlgn="base" hangingPunct="0">
        <a:spcBef>
          <a:spcPct val="0"/>
        </a:spcBef>
        <a:spcAft>
          <a:spcPct val="0"/>
        </a:spcAft>
        <a:defRPr sz="2400" b="1">
          <a:solidFill>
            <a:schemeClr val="tx2"/>
          </a:solidFill>
          <a:latin typeface="Century Gothic" pitchFamily="34" charset="0"/>
        </a:defRPr>
      </a:lvl3pPr>
      <a:lvl4pPr algn="l" rtl="0" eaLnBrk="0" fontAlgn="base" hangingPunct="0">
        <a:spcBef>
          <a:spcPct val="0"/>
        </a:spcBef>
        <a:spcAft>
          <a:spcPct val="0"/>
        </a:spcAft>
        <a:defRPr sz="2400" b="1">
          <a:solidFill>
            <a:schemeClr val="tx2"/>
          </a:solidFill>
          <a:latin typeface="Century Gothic" pitchFamily="34" charset="0"/>
        </a:defRPr>
      </a:lvl4pPr>
      <a:lvl5pPr algn="l" rtl="0" eaLnBrk="0" fontAlgn="base" hangingPunct="0">
        <a:spcBef>
          <a:spcPct val="0"/>
        </a:spcBef>
        <a:spcAft>
          <a:spcPct val="0"/>
        </a:spcAft>
        <a:defRPr sz="2400" b="1">
          <a:solidFill>
            <a:schemeClr val="tx2"/>
          </a:solidFill>
          <a:latin typeface="Century Gothic" pitchFamily="34" charset="0"/>
        </a:defRPr>
      </a:lvl5pPr>
      <a:lvl6pPr marL="457200" algn="l" rtl="0" fontAlgn="base">
        <a:spcBef>
          <a:spcPct val="0"/>
        </a:spcBef>
        <a:spcAft>
          <a:spcPct val="0"/>
        </a:spcAft>
        <a:defRPr sz="2400" b="1">
          <a:solidFill>
            <a:schemeClr val="tx2"/>
          </a:solidFill>
          <a:latin typeface="Century Gothic" pitchFamily="34" charset="0"/>
        </a:defRPr>
      </a:lvl6pPr>
      <a:lvl7pPr marL="914400" algn="l" rtl="0" fontAlgn="base">
        <a:spcBef>
          <a:spcPct val="0"/>
        </a:spcBef>
        <a:spcAft>
          <a:spcPct val="0"/>
        </a:spcAft>
        <a:defRPr sz="2400" b="1">
          <a:solidFill>
            <a:schemeClr val="tx2"/>
          </a:solidFill>
          <a:latin typeface="Century Gothic" pitchFamily="34" charset="0"/>
        </a:defRPr>
      </a:lvl7pPr>
      <a:lvl8pPr marL="1371600" algn="l" rtl="0" fontAlgn="base">
        <a:spcBef>
          <a:spcPct val="0"/>
        </a:spcBef>
        <a:spcAft>
          <a:spcPct val="0"/>
        </a:spcAft>
        <a:defRPr sz="2400" b="1">
          <a:solidFill>
            <a:schemeClr val="tx2"/>
          </a:solidFill>
          <a:latin typeface="Century Gothic" pitchFamily="34" charset="0"/>
        </a:defRPr>
      </a:lvl8pPr>
      <a:lvl9pPr marL="1828800" algn="l" rtl="0" fontAlgn="base">
        <a:spcBef>
          <a:spcPct val="0"/>
        </a:spcBef>
        <a:spcAft>
          <a:spcPct val="0"/>
        </a:spcAft>
        <a:defRPr sz="2400" b="1">
          <a:solidFill>
            <a:schemeClr val="tx2"/>
          </a:solidFill>
          <a:latin typeface="Century Gothic" pitchFamily="34" charset="0"/>
        </a:defRPr>
      </a:lvl9pPr>
    </p:titleStyle>
    <p:bodyStyle>
      <a:lvl1pPr marL="342900" indent="-342900" algn="l" rtl="0" eaLnBrk="0" fontAlgn="base" hangingPunct="0">
        <a:spcBef>
          <a:spcPts val="300"/>
        </a:spcBef>
        <a:spcAft>
          <a:spcPct val="0"/>
        </a:spcAft>
        <a:buFont typeface="Arial" panose="020B0604020202020204" pitchFamily="34" charset="0"/>
        <a:defRPr sz="1600" b="1" kern="1200">
          <a:solidFill>
            <a:schemeClr val="tx1"/>
          </a:solidFill>
          <a:latin typeface="Century Gothic" pitchFamily="34" charset="0"/>
          <a:ea typeface="+mn-ea"/>
          <a:cs typeface="+mn-cs"/>
        </a:defRPr>
      </a:lvl1pPr>
      <a:lvl2pPr marL="179388" indent="-179388" algn="l" rtl="0" eaLnBrk="0" fontAlgn="base" hangingPunct="0">
        <a:spcBef>
          <a:spcPts val="300"/>
        </a:spcBef>
        <a:spcAft>
          <a:spcPct val="0"/>
        </a:spcAft>
        <a:buClr>
          <a:srgbClr val="002060"/>
        </a:buClr>
        <a:buBlip>
          <a:blip r:embed="rId38"/>
        </a:buBlip>
        <a:defRPr sz="1600" kern="1200">
          <a:solidFill>
            <a:schemeClr val="tx1"/>
          </a:solidFill>
          <a:latin typeface="Century Gothic" pitchFamily="34" charset="0"/>
          <a:ea typeface="+mn-ea"/>
          <a:cs typeface="+mn-cs"/>
        </a:defRPr>
      </a:lvl2pPr>
      <a:lvl3pPr marL="358775" indent="-179388" algn="l" rtl="0" eaLnBrk="0" fontAlgn="base" hangingPunct="0">
        <a:spcBef>
          <a:spcPts val="300"/>
        </a:spcBef>
        <a:spcAft>
          <a:spcPct val="0"/>
        </a:spcAft>
        <a:buClr>
          <a:srgbClr val="998F86"/>
        </a:buClr>
        <a:buFont typeface="Arial" panose="020B0604020202020204" pitchFamily="34" charset="0"/>
        <a:buChar char="•"/>
        <a:defRPr lang="en-US" sz="1600" kern="1200" dirty="0">
          <a:solidFill>
            <a:schemeClr val="tx1"/>
          </a:solidFill>
          <a:latin typeface="Century Gothic" pitchFamily="34" charset="0"/>
          <a:ea typeface="+mn-ea"/>
          <a:cs typeface="+mn-cs"/>
        </a:defRPr>
      </a:lvl3pPr>
      <a:lvl4pPr marL="539750" indent="-179388" algn="l" rtl="0" eaLnBrk="0" fontAlgn="base" hangingPunct="0">
        <a:spcBef>
          <a:spcPts val="300"/>
        </a:spcBef>
        <a:spcAft>
          <a:spcPct val="0"/>
        </a:spcAft>
        <a:buClr>
          <a:srgbClr val="998F86"/>
        </a:buClr>
        <a:buFont typeface="Arial" panose="020B0604020202020204" pitchFamily="34" charset="0"/>
        <a:buChar char="–"/>
        <a:defRPr sz="1600" kern="1200">
          <a:solidFill>
            <a:schemeClr val="tx1"/>
          </a:solidFill>
          <a:latin typeface="Century Gothic" pitchFamily="34" charset="0"/>
          <a:ea typeface="+mn-ea"/>
          <a:cs typeface="+mn-cs"/>
        </a:defRPr>
      </a:lvl4pPr>
      <a:lvl5pPr marL="1798638" indent="-1798638" algn="l" rtl="0" eaLnBrk="0" fontAlgn="base" hangingPunct="0">
        <a:spcBef>
          <a:spcPts val="300"/>
        </a:spcBef>
        <a:spcAft>
          <a:spcPct val="0"/>
        </a:spcAft>
        <a:buFont typeface="Arial" panose="020B0604020202020204" pitchFamily="34" charset="0"/>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098" name="Object 9" hidden="1">
            <a:extLst>
              <a:ext uri="{FF2B5EF4-FFF2-40B4-BE49-F238E27FC236}">
                <a16:creationId xmlns:a16="http://schemas.microsoft.com/office/drawing/2014/main" xmlns="" id="{BCB0880A-AFF5-47C7-848A-678B8D18221B}"/>
              </a:ext>
            </a:extLst>
          </p:cNvPr>
          <p:cNvGraphicFramePr>
            <a:graphicFrameLocks noChangeAspect="1"/>
          </p:cNvGraphicFramePr>
          <p:nvPr>
            <p:custDataLst>
              <p:tags r:id="rId27"/>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125" name="think-cell Slide" r:id="rId34" imgW="360" imgH="360" progId="">
                  <p:embed/>
                </p:oleObj>
              </mc:Choice>
              <mc:Fallback>
                <p:oleObj name="think-cell Slide" r:id="rId34" imgW="360" imgH="360" progId="">
                  <p:embed/>
                  <p:pic>
                    <p:nvPicPr>
                      <p:cNvPr id="0" name="Object 9" hidden="1"/>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099" name="Picture 8">
            <a:extLst>
              <a:ext uri="{FF2B5EF4-FFF2-40B4-BE49-F238E27FC236}">
                <a16:creationId xmlns:a16="http://schemas.microsoft.com/office/drawing/2014/main" xmlns="" id="{6DA9FF66-ECF0-4338-A3A5-67355DAE7C9E}"/>
              </a:ext>
            </a:extLst>
          </p:cNvPr>
          <p:cNvPicPr>
            <a:picLocks noChangeAspect="1"/>
          </p:cNvPicPr>
          <p:nvPr>
            <p:custDataLst>
              <p:tags r:id="rId28"/>
            </p:custDataLst>
          </p:nvPr>
        </p:nvPicPr>
        <p:blipFill>
          <a:blip r:embed="rId36">
            <a:extLst>
              <a:ext uri="{28A0092B-C50C-407E-A947-70E740481C1C}">
                <a14:useLocalDpi xmlns:a14="http://schemas.microsoft.com/office/drawing/2010/main" val="0"/>
              </a:ext>
            </a:extLst>
          </a:blip>
          <a:srcRect/>
          <a:stretch>
            <a:fillRect/>
          </a:stretch>
        </p:blipFill>
        <p:spPr bwMode="auto">
          <a:xfrm>
            <a:off x="0" y="739775"/>
            <a:ext cx="91440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itle Placeholder 1">
            <a:extLst>
              <a:ext uri="{FF2B5EF4-FFF2-40B4-BE49-F238E27FC236}">
                <a16:creationId xmlns:a16="http://schemas.microsoft.com/office/drawing/2014/main" xmlns="" id="{4A336671-B58C-448E-B9EC-7DA4F4D4F482}"/>
              </a:ext>
            </a:extLst>
          </p:cNvPr>
          <p:cNvSpPr>
            <a:spLocks noGrp="1"/>
          </p:cNvSpPr>
          <p:nvPr>
            <p:ph type="title"/>
            <p:custDataLst>
              <p:tags r:id="rId29"/>
            </p:custDataLst>
          </p:nvPr>
        </p:nvSpPr>
        <p:spPr bwMode="auto">
          <a:xfrm>
            <a:off x="295275" y="180975"/>
            <a:ext cx="8597900" cy="558800"/>
          </a:xfrm>
          <a:prstGeom prst="rect">
            <a:avLst/>
          </a:prstGeom>
          <a:noFill/>
          <a:ln>
            <a:noFill/>
          </a:ln>
          <a:extLst>
            <a:ext uri="{909E8E84-426E-40DD-AFC4-6F175D3DCCD1}">
              <a14:hiddenFill xmlns:a14="http://schemas.microsoft.com/office/drawing/2010/main">
                <a:solidFill>
                  <a:srgbClr val="00329B"/>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72000" tIns="72000" rIns="72000" bIns="72000" numCol="1" anchor="ctr" anchorCtr="0" compatLnSpc="1">
            <a:prstTxWarp prst="textNoShape">
              <a:avLst/>
            </a:prstTxWarp>
          </a:bodyPr>
          <a:lstStyle/>
          <a:p>
            <a:pPr lvl="0"/>
            <a:endParaRPr lang="en-US" altLang="en-US"/>
          </a:p>
        </p:txBody>
      </p:sp>
      <p:sp>
        <p:nvSpPr>
          <p:cNvPr id="4101" name="Text Placeholder 2">
            <a:extLst>
              <a:ext uri="{FF2B5EF4-FFF2-40B4-BE49-F238E27FC236}">
                <a16:creationId xmlns:a16="http://schemas.microsoft.com/office/drawing/2014/main" xmlns="" id="{952E4698-18C5-4E6F-9917-7A13FDE77161}"/>
              </a:ext>
            </a:extLst>
          </p:cNvPr>
          <p:cNvSpPr>
            <a:spLocks noGrp="1"/>
          </p:cNvSpPr>
          <p:nvPr>
            <p:ph type="body" idx="1"/>
            <p:custDataLst>
              <p:tags r:id="rId30"/>
            </p:custDataLst>
          </p:nvPr>
        </p:nvSpPr>
        <p:spPr bwMode="auto">
          <a:xfrm>
            <a:off x="295275" y="1196975"/>
            <a:ext cx="8597900"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000" tIns="72000" rIns="72000" bIns="72000" numCol="1" anchor="t" anchorCtr="0" compatLnSpc="1">
            <a:prstTxWarp prst="textNoShape">
              <a:avLst/>
            </a:prstTxWarp>
          </a:bodyPr>
          <a:lstStyle/>
          <a:p>
            <a:pPr lvl="0"/>
            <a:r>
              <a:rPr lang="en-US" altLang="en-US"/>
              <a:t>First Text Level</a:t>
            </a:r>
          </a:p>
          <a:p>
            <a:pPr lvl="1"/>
            <a:r>
              <a:rPr lang="en-US" altLang="en-US"/>
              <a:t>Second</a:t>
            </a:r>
          </a:p>
          <a:p>
            <a:pPr lvl="2"/>
            <a:r>
              <a:rPr lang="en-US" altLang="en-US"/>
              <a:t>Third</a:t>
            </a:r>
          </a:p>
          <a:p>
            <a:pPr lvl="3"/>
            <a:r>
              <a:rPr lang="en-US" altLang="en-US"/>
              <a:t>Fourth</a:t>
            </a:r>
          </a:p>
          <a:p>
            <a:pPr lvl="4"/>
            <a:r>
              <a:rPr lang="en-US" altLang="en-US"/>
              <a:t>Fifth</a:t>
            </a:r>
          </a:p>
        </p:txBody>
      </p:sp>
      <p:sp>
        <p:nvSpPr>
          <p:cNvPr id="6" name="Slide Number Placeholder 5">
            <a:extLst>
              <a:ext uri="{FF2B5EF4-FFF2-40B4-BE49-F238E27FC236}">
                <a16:creationId xmlns:a16="http://schemas.microsoft.com/office/drawing/2014/main" xmlns="" id="{E435C1B7-B83E-4ACA-8213-9F1772B02CC1}"/>
              </a:ext>
            </a:extLst>
          </p:cNvPr>
          <p:cNvSpPr>
            <a:spLocks noGrp="1"/>
          </p:cNvSpPr>
          <p:nvPr>
            <p:ph type="sldNum" sz="quarter" idx="4"/>
            <p:custDataLst>
              <p:tags r:id="rId31"/>
            </p:custDataLst>
          </p:nvPr>
        </p:nvSpPr>
        <p:spPr>
          <a:xfrm>
            <a:off x="8378825" y="6467475"/>
            <a:ext cx="514350" cy="231775"/>
          </a:xfrm>
          <a:prstGeom prst="rect">
            <a:avLst/>
          </a:prstGeom>
        </p:spPr>
        <p:txBody>
          <a:bodyPr vert="horz" wrap="square" lIns="72000" tIns="72000" rIns="0" bIns="0" numCol="1" anchor="ctr" anchorCtr="0" compatLnSpc="1">
            <a:prstTxWarp prst="textNoShape">
              <a:avLst/>
            </a:prstTxWarp>
          </a:bodyPr>
          <a:lstStyle>
            <a:lvl1pPr algn="r" eaLnBrk="1" hangingPunct="1">
              <a:defRPr sz="900" smtClean="0">
                <a:solidFill>
                  <a:srgbClr val="003399"/>
                </a:solidFill>
                <a:latin typeface="Century Gothic" panose="020B0502020202020204" pitchFamily="34" charset="0"/>
              </a:defRPr>
            </a:lvl1pPr>
          </a:lstStyle>
          <a:p>
            <a:pPr>
              <a:defRPr/>
            </a:pPr>
            <a:fld id="{A5747CCE-9EE7-4FDE-9419-A382FFADA231}" type="slidenum">
              <a:rPr lang="en-ZA" altLang="en-US"/>
              <a:pPr>
                <a:defRPr/>
              </a:pPr>
              <a:t>‹#›</a:t>
            </a:fld>
            <a:endParaRPr lang="en-ZA" altLang="en-US"/>
          </a:p>
        </p:txBody>
      </p:sp>
      <p:sp>
        <p:nvSpPr>
          <p:cNvPr id="5" name="Footer Placeholder 4">
            <a:extLst>
              <a:ext uri="{FF2B5EF4-FFF2-40B4-BE49-F238E27FC236}">
                <a16:creationId xmlns:a16="http://schemas.microsoft.com/office/drawing/2014/main" xmlns="" id="{5A3D2654-361B-4D84-912B-211A9ACBAEC7}"/>
              </a:ext>
            </a:extLst>
          </p:cNvPr>
          <p:cNvSpPr>
            <a:spLocks noGrp="1"/>
          </p:cNvSpPr>
          <p:nvPr>
            <p:ph type="ftr" sz="quarter" idx="3"/>
            <p:custDataLst>
              <p:tags r:id="rId32"/>
            </p:custDataLst>
          </p:nvPr>
        </p:nvSpPr>
        <p:spPr>
          <a:xfrm>
            <a:off x="4043363" y="6467475"/>
            <a:ext cx="4138612" cy="231775"/>
          </a:xfrm>
          <a:prstGeom prst="rect">
            <a:avLst/>
          </a:prstGeom>
        </p:spPr>
        <p:txBody>
          <a:bodyPr vert="horz" lIns="0" tIns="72000" rIns="72000" bIns="0" rtlCol="0" anchor="b"/>
          <a:lstStyle>
            <a:lvl1pPr algn="l" eaLnBrk="1" fontAlgn="auto" hangingPunct="1">
              <a:spcBef>
                <a:spcPts val="0"/>
              </a:spcBef>
              <a:spcAft>
                <a:spcPts val="0"/>
              </a:spcAft>
              <a:defRPr sz="800">
                <a:solidFill>
                  <a:srgbClr val="998F86"/>
                </a:solidFill>
                <a:latin typeface="Century Gothic"/>
                <a:cs typeface="Arial" charset="0"/>
              </a:defRPr>
            </a:lvl1pPr>
          </a:lstStyle>
          <a:p>
            <a:pPr>
              <a:defRPr/>
            </a:pPr>
            <a:endParaRPr lang="en-GB"/>
          </a:p>
        </p:txBody>
      </p:sp>
      <p:sp>
        <p:nvSpPr>
          <p:cNvPr id="4104" name="Rectangle 6">
            <a:extLst>
              <a:ext uri="{FF2B5EF4-FFF2-40B4-BE49-F238E27FC236}">
                <a16:creationId xmlns:a16="http://schemas.microsoft.com/office/drawing/2014/main" xmlns="" id="{B8AB8850-77F1-480D-8D61-31E37BF6C3C4}"/>
              </a:ext>
            </a:extLst>
          </p:cNvPr>
          <p:cNvSpPr>
            <a:spLocks/>
          </p:cNvSpPr>
          <p:nvPr>
            <p:custDataLst>
              <p:tags r:id="rId33"/>
            </p:custDataLst>
          </p:nvPr>
        </p:nvSpPr>
        <p:spPr bwMode="auto">
          <a:xfrm>
            <a:off x="2060575" y="6467475"/>
            <a:ext cx="194468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altLang="en-US" sz="800">
                <a:solidFill>
                  <a:srgbClr val="998F86"/>
                </a:solidFill>
                <a:latin typeface="Century Gothic" pitchFamily="34" charset="0"/>
              </a:rPr>
              <a:t>© Western Cape Government 2012  |</a:t>
            </a:r>
            <a:endParaRPr lang="en-GB" altLang="en-US" sz="800">
              <a:solidFill>
                <a:srgbClr val="998F86"/>
              </a:solidFill>
              <a:latin typeface="Century Gothic" pitchFamily="34" charset="0"/>
            </a:endParaRPr>
          </a:p>
        </p:txBody>
      </p:sp>
      <p:pic>
        <p:nvPicPr>
          <p:cNvPr id="4105" name="Picture 107" descr="C:\Users\Conny\Desktop\WCG\WCG - Logo\PNG\Logos blue\WCG - Logo - General - Blue.png">
            <a:extLst>
              <a:ext uri="{FF2B5EF4-FFF2-40B4-BE49-F238E27FC236}">
                <a16:creationId xmlns:a16="http://schemas.microsoft.com/office/drawing/2014/main" xmlns="" id="{6DD98D6E-1F8D-44A4-94E6-A28BB1A8D24F}"/>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274638" y="6148388"/>
            <a:ext cx="110807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8447" r:id="rId1"/>
    <p:sldLayoutId id="2147498448" r:id="rId2"/>
    <p:sldLayoutId id="2147498449" r:id="rId3"/>
    <p:sldLayoutId id="2147498450" r:id="rId4"/>
    <p:sldLayoutId id="2147498451" r:id="rId5"/>
    <p:sldLayoutId id="2147498452" r:id="rId6"/>
    <p:sldLayoutId id="2147498453" r:id="rId7"/>
    <p:sldLayoutId id="2147498454" r:id="rId8"/>
    <p:sldLayoutId id="2147498455" r:id="rId9"/>
    <p:sldLayoutId id="2147498456" r:id="rId10"/>
    <p:sldLayoutId id="2147498457" r:id="rId11"/>
    <p:sldLayoutId id="2147498458" r:id="rId12"/>
    <p:sldLayoutId id="2147498459" r:id="rId13"/>
    <p:sldLayoutId id="2147498460" r:id="rId14"/>
    <p:sldLayoutId id="2147498461" r:id="rId15"/>
    <p:sldLayoutId id="2147498462" r:id="rId16"/>
    <p:sldLayoutId id="2147498463" r:id="rId17"/>
    <p:sldLayoutId id="2147498464" r:id="rId18"/>
    <p:sldLayoutId id="2147498465" r:id="rId19"/>
    <p:sldLayoutId id="2147498466" r:id="rId20"/>
    <p:sldLayoutId id="2147498467" r:id="rId21"/>
    <p:sldLayoutId id="2147498468" r:id="rId22"/>
    <p:sldLayoutId id="2147498469" r:id="rId23"/>
    <p:sldLayoutId id="2147498470" r:id="rId24"/>
  </p:sldLayoutIdLst>
  <p:hf hdr="0" ftr="0" dt="0"/>
  <p:txStyles>
    <p:titleStyle>
      <a:lvl1pPr algn="l" rtl="0" eaLnBrk="0" fontAlgn="base" hangingPunct="0">
        <a:spcBef>
          <a:spcPct val="0"/>
        </a:spcBef>
        <a:spcAft>
          <a:spcPct val="0"/>
        </a:spcAft>
        <a:defRPr sz="2400" b="1" kern="1200">
          <a:solidFill>
            <a:schemeClr val="tx2"/>
          </a:solidFill>
          <a:latin typeface="Century Gothic" pitchFamily="34" charset="0"/>
          <a:ea typeface="+mj-ea"/>
          <a:cs typeface="+mj-cs"/>
        </a:defRPr>
      </a:lvl1pPr>
      <a:lvl2pPr algn="l" rtl="0" eaLnBrk="0" fontAlgn="base" hangingPunct="0">
        <a:spcBef>
          <a:spcPct val="0"/>
        </a:spcBef>
        <a:spcAft>
          <a:spcPct val="0"/>
        </a:spcAft>
        <a:defRPr sz="2400" b="1">
          <a:solidFill>
            <a:schemeClr val="tx2"/>
          </a:solidFill>
          <a:latin typeface="Century Gothic" pitchFamily="34" charset="0"/>
        </a:defRPr>
      </a:lvl2pPr>
      <a:lvl3pPr algn="l" rtl="0" eaLnBrk="0" fontAlgn="base" hangingPunct="0">
        <a:spcBef>
          <a:spcPct val="0"/>
        </a:spcBef>
        <a:spcAft>
          <a:spcPct val="0"/>
        </a:spcAft>
        <a:defRPr sz="2400" b="1">
          <a:solidFill>
            <a:schemeClr val="tx2"/>
          </a:solidFill>
          <a:latin typeface="Century Gothic" pitchFamily="34" charset="0"/>
        </a:defRPr>
      </a:lvl3pPr>
      <a:lvl4pPr algn="l" rtl="0" eaLnBrk="0" fontAlgn="base" hangingPunct="0">
        <a:spcBef>
          <a:spcPct val="0"/>
        </a:spcBef>
        <a:spcAft>
          <a:spcPct val="0"/>
        </a:spcAft>
        <a:defRPr sz="2400" b="1">
          <a:solidFill>
            <a:schemeClr val="tx2"/>
          </a:solidFill>
          <a:latin typeface="Century Gothic" pitchFamily="34" charset="0"/>
        </a:defRPr>
      </a:lvl4pPr>
      <a:lvl5pPr algn="l" rtl="0" eaLnBrk="0" fontAlgn="base" hangingPunct="0">
        <a:spcBef>
          <a:spcPct val="0"/>
        </a:spcBef>
        <a:spcAft>
          <a:spcPct val="0"/>
        </a:spcAft>
        <a:defRPr sz="2400" b="1">
          <a:solidFill>
            <a:schemeClr val="tx2"/>
          </a:solidFill>
          <a:latin typeface="Century Gothic" pitchFamily="34" charset="0"/>
        </a:defRPr>
      </a:lvl5pPr>
      <a:lvl6pPr marL="457200" algn="l" rtl="0" fontAlgn="base">
        <a:spcBef>
          <a:spcPct val="0"/>
        </a:spcBef>
        <a:spcAft>
          <a:spcPct val="0"/>
        </a:spcAft>
        <a:defRPr sz="2400" b="1">
          <a:solidFill>
            <a:schemeClr val="tx2"/>
          </a:solidFill>
          <a:latin typeface="Century Gothic" pitchFamily="34" charset="0"/>
        </a:defRPr>
      </a:lvl6pPr>
      <a:lvl7pPr marL="914400" algn="l" rtl="0" fontAlgn="base">
        <a:spcBef>
          <a:spcPct val="0"/>
        </a:spcBef>
        <a:spcAft>
          <a:spcPct val="0"/>
        </a:spcAft>
        <a:defRPr sz="2400" b="1">
          <a:solidFill>
            <a:schemeClr val="tx2"/>
          </a:solidFill>
          <a:latin typeface="Century Gothic" pitchFamily="34" charset="0"/>
        </a:defRPr>
      </a:lvl7pPr>
      <a:lvl8pPr marL="1371600" algn="l" rtl="0" fontAlgn="base">
        <a:spcBef>
          <a:spcPct val="0"/>
        </a:spcBef>
        <a:spcAft>
          <a:spcPct val="0"/>
        </a:spcAft>
        <a:defRPr sz="2400" b="1">
          <a:solidFill>
            <a:schemeClr val="tx2"/>
          </a:solidFill>
          <a:latin typeface="Century Gothic" pitchFamily="34" charset="0"/>
        </a:defRPr>
      </a:lvl8pPr>
      <a:lvl9pPr marL="1828800" algn="l" rtl="0" fontAlgn="base">
        <a:spcBef>
          <a:spcPct val="0"/>
        </a:spcBef>
        <a:spcAft>
          <a:spcPct val="0"/>
        </a:spcAft>
        <a:defRPr sz="2400" b="1">
          <a:solidFill>
            <a:schemeClr val="tx2"/>
          </a:solidFill>
          <a:latin typeface="Century Gothic" pitchFamily="34" charset="0"/>
        </a:defRPr>
      </a:lvl9pPr>
    </p:titleStyle>
    <p:bodyStyle>
      <a:lvl1pPr marL="342900" indent="-342900" algn="l" rtl="0" eaLnBrk="0" fontAlgn="base" hangingPunct="0">
        <a:spcBef>
          <a:spcPts val="300"/>
        </a:spcBef>
        <a:spcAft>
          <a:spcPct val="0"/>
        </a:spcAft>
        <a:buFont typeface="Arial" panose="020B0604020202020204" pitchFamily="34" charset="0"/>
        <a:defRPr sz="1600" b="1" kern="1200">
          <a:solidFill>
            <a:schemeClr val="tx1"/>
          </a:solidFill>
          <a:latin typeface="Century Gothic" pitchFamily="34" charset="0"/>
          <a:ea typeface="+mn-ea"/>
          <a:cs typeface="+mn-cs"/>
        </a:defRPr>
      </a:lvl1pPr>
      <a:lvl2pPr marL="179388" indent="-179388" algn="l" rtl="0" eaLnBrk="0" fontAlgn="base" hangingPunct="0">
        <a:spcBef>
          <a:spcPts val="300"/>
        </a:spcBef>
        <a:spcAft>
          <a:spcPct val="0"/>
        </a:spcAft>
        <a:buClr>
          <a:srgbClr val="002060"/>
        </a:buClr>
        <a:buBlip>
          <a:blip r:embed="rId38"/>
        </a:buBlip>
        <a:defRPr sz="1600" kern="1200">
          <a:solidFill>
            <a:schemeClr val="tx1"/>
          </a:solidFill>
          <a:latin typeface="Century Gothic" pitchFamily="34" charset="0"/>
          <a:ea typeface="+mn-ea"/>
          <a:cs typeface="+mn-cs"/>
        </a:defRPr>
      </a:lvl2pPr>
      <a:lvl3pPr marL="358775" indent="-179388" algn="l" rtl="0" eaLnBrk="0" fontAlgn="base" hangingPunct="0">
        <a:spcBef>
          <a:spcPts val="300"/>
        </a:spcBef>
        <a:spcAft>
          <a:spcPct val="0"/>
        </a:spcAft>
        <a:buClr>
          <a:srgbClr val="998F86"/>
        </a:buClr>
        <a:buFont typeface="Arial" panose="020B0604020202020204" pitchFamily="34" charset="0"/>
        <a:buChar char="•"/>
        <a:defRPr lang="en-US" sz="1600" kern="1200" dirty="0">
          <a:solidFill>
            <a:schemeClr val="tx1"/>
          </a:solidFill>
          <a:latin typeface="Century Gothic" pitchFamily="34" charset="0"/>
          <a:ea typeface="+mn-ea"/>
          <a:cs typeface="+mn-cs"/>
        </a:defRPr>
      </a:lvl3pPr>
      <a:lvl4pPr marL="539750" indent="-179388" algn="l" rtl="0" eaLnBrk="0" fontAlgn="base" hangingPunct="0">
        <a:spcBef>
          <a:spcPts val="300"/>
        </a:spcBef>
        <a:spcAft>
          <a:spcPct val="0"/>
        </a:spcAft>
        <a:buClr>
          <a:srgbClr val="998F86"/>
        </a:buClr>
        <a:buFont typeface="Arial" panose="020B0604020202020204" pitchFamily="34" charset="0"/>
        <a:buChar char="–"/>
        <a:defRPr sz="1600" kern="1200">
          <a:solidFill>
            <a:schemeClr val="tx1"/>
          </a:solidFill>
          <a:latin typeface="Century Gothic" pitchFamily="34" charset="0"/>
          <a:ea typeface="+mn-ea"/>
          <a:cs typeface="+mn-cs"/>
        </a:defRPr>
      </a:lvl4pPr>
      <a:lvl5pPr marL="1798638" indent="-1798638" algn="l" rtl="0" eaLnBrk="0" fontAlgn="base" hangingPunct="0">
        <a:spcBef>
          <a:spcPts val="300"/>
        </a:spcBef>
        <a:spcAft>
          <a:spcPct val="0"/>
        </a:spcAft>
        <a:buFont typeface="Arial" panose="020B0604020202020204" pitchFamily="34" charset="0"/>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xmlns="" id="{572B6A32-06F3-4390-AE1A-12B769518E7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8409"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xmlns="" id="{F5F88F03-7F9A-4E97-840D-F89315D2BFB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8410"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xmlns="" id="{852A5015-232C-4195-AD23-B5B2137B7B5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8411"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xmlns="" id="{7762E288-030C-45A3-BAA0-0F94E99866C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98412"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xmlns="" id="{E4145371-874A-4F0D-AB65-B0A56D935B6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98413"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Liquor.Enquiries@wcla.gov.za"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ED744E96-D0F6-4106-80CE-AE4366E6F134}"/>
              </a:ext>
            </a:extLst>
          </p:cNvPr>
          <p:cNvSpPr>
            <a:spLocks noGrp="1"/>
          </p:cNvSpPr>
          <p:nvPr>
            <p:ph type="ctrTitle"/>
          </p:nvPr>
        </p:nvSpPr>
        <p:spPr>
          <a:xfrm>
            <a:off x="468313" y="3429000"/>
            <a:ext cx="8207375" cy="1223963"/>
          </a:xfrm>
        </p:spPr>
        <p:txBody>
          <a:bodyPr wrap="square" anchor="t">
            <a:normAutofit fontScale="90000"/>
          </a:bodyPr>
          <a:lstStyle/>
          <a:p>
            <a:pPr>
              <a:lnSpc>
                <a:spcPct val="150000"/>
              </a:lnSpc>
              <a:spcBef>
                <a:spcPts val="0"/>
              </a:spcBef>
              <a:defRPr/>
            </a:pPr>
            <a:r>
              <a:rPr lang="en-US" sz="3200" i="1" dirty="0">
                <a:solidFill>
                  <a:prstClr val="white"/>
                </a:solidFill>
                <a:effectLst>
                  <a:outerShdw blurRad="38100" dist="38100" dir="2700000" algn="tl">
                    <a:srgbClr val="000000">
                      <a:alpha val="43137"/>
                    </a:srgbClr>
                  </a:outerShdw>
                </a:effectLst>
                <a:ea typeface="+mn-ea"/>
                <a:cs typeface="+mn-cs"/>
              </a:rPr>
              <a:t>Policing, security and police brutality </a:t>
            </a:r>
            <a:r>
              <a:rPr lang="en-US" sz="3200" i="1" dirty="0">
                <a:effectLst>
                  <a:outerShdw blurRad="38100" dist="38100" dir="2700000" algn="tl">
                    <a:srgbClr val="000000">
                      <a:alpha val="43137"/>
                    </a:srgbClr>
                  </a:outerShdw>
                </a:effectLst>
                <a:ea typeface="+mn-ea"/>
                <a:cs typeface="+mn-cs"/>
              </a:rPr>
              <a:t>in the context of </a:t>
            </a:r>
            <a:r>
              <a:rPr lang="en-US" sz="3200" i="1" dirty="0" err="1">
                <a:effectLst>
                  <a:outerShdw blurRad="38100" dist="38100" dir="2700000" algn="tl">
                    <a:srgbClr val="000000">
                      <a:alpha val="43137"/>
                    </a:srgbClr>
                  </a:outerShdw>
                </a:effectLst>
                <a:ea typeface="+mn-ea"/>
                <a:cs typeface="+mn-cs"/>
              </a:rPr>
              <a:t>covid</a:t>
            </a:r>
            <a:r>
              <a:rPr lang="en-US" sz="3200" i="1" dirty="0">
                <a:effectLst>
                  <a:outerShdw blurRad="38100" dist="38100" dir="2700000" algn="tl">
                    <a:srgbClr val="000000">
                      <a:alpha val="43137"/>
                    </a:srgbClr>
                  </a:outerShdw>
                </a:effectLst>
                <a:ea typeface="+mn-ea"/>
                <a:cs typeface="+mn-cs"/>
              </a:rPr>
              <a:t> 19</a:t>
            </a:r>
            <a:endParaRPr lang="en-ZA" sz="3200" dirty="0">
              <a:effectLst>
                <a:outerShdw blurRad="38100" dist="38100" dir="2700000" algn="tl">
                  <a:srgbClr val="000000">
                    <a:alpha val="43137"/>
                  </a:srgbClr>
                </a:outerShdw>
              </a:effectLst>
              <a:ea typeface="+mn-ea"/>
              <a:cs typeface="+mn-cs"/>
            </a:endParaRPr>
          </a:p>
        </p:txBody>
      </p:sp>
      <p:sp>
        <p:nvSpPr>
          <p:cNvPr id="70659" name="Subtitle 1">
            <a:extLst>
              <a:ext uri="{FF2B5EF4-FFF2-40B4-BE49-F238E27FC236}">
                <a16:creationId xmlns:a16="http://schemas.microsoft.com/office/drawing/2014/main" xmlns="" id="{5D79EE8A-B8BC-41E7-97C5-5F3E157A52C6}"/>
              </a:ext>
            </a:extLst>
          </p:cNvPr>
          <p:cNvSpPr>
            <a:spLocks noGrp="1"/>
          </p:cNvSpPr>
          <p:nvPr>
            <p:ph type="subTitle" idx="1"/>
          </p:nvPr>
        </p:nvSpPr>
        <p:spPr>
          <a:xfrm>
            <a:off x="539750" y="5084763"/>
            <a:ext cx="8208963" cy="509587"/>
          </a:xfrm>
        </p:spPr>
        <p:txBody>
          <a:bodyPr>
            <a:normAutofit fontScale="55000" lnSpcReduction="20000"/>
          </a:bodyPr>
          <a:lstStyle/>
          <a:p>
            <a:pPr>
              <a:buFont typeface="Arial" charset="0"/>
              <a:buNone/>
              <a:defRPr/>
            </a:pPr>
            <a:r>
              <a:rPr lang="en-ZA" altLang="en-US" dirty="0"/>
              <a:t>Presentation to the Provincial Parliament Ad Hoc Committee on the COVID 19: </a:t>
            </a:r>
          </a:p>
          <a:p>
            <a:pPr>
              <a:buFont typeface="Arial" charset="0"/>
              <a:buNone/>
              <a:defRPr/>
            </a:pPr>
            <a:r>
              <a:rPr lang="en-ZA" altLang="en-US" dirty="0"/>
              <a:t>29 April 2020</a:t>
            </a:r>
          </a:p>
          <a:p>
            <a:pPr>
              <a:buFont typeface="Arial" charset="0"/>
              <a:buNone/>
              <a:defRPr/>
            </a:pPr>
            <a:r>
              <a:rPr lang="en-ZA" altLang="en-US" dirty="0"/>
              <a:t>Virtual meeting via MS Teams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xmlns="" id="{A6DCAAFC-8A2E-4A8D-8C47-4CF16766F181}"/>
              </a:ext>
            </a:extLst>
          </p:cNvPr>
          <p:cNvSpPr>
            <a:spLocks noGrp="1"/>
          </p:cNvSpPr>
          <p:nvPr>
            <p:ph type="title"/>
          </p:nvPr>
        </p:nvSpPr>
        <p:spPr/>
        <p:txBody>
          <a:bodyPr/>
          <a:lstStyle/>
          <a:p>
            <a:r>
              <a:rPr lang="en-ZA" altLang="en-US" dirty="0"/>
              <a:t>Safety During Lockdown</a:t>
            </a:r>
            <a:endParaRPr lang="en-ZA" altLang="en-US" dirty="0">
              <a:solidFill>
                <a:srgbClr val="0070C0"/>
              </a:solidFill>
              <a:cs typeface="Arial" panose="020B0604020202020204" pitchFamily="34" charset="0"/>
            </a:endParaRPr>
          </a:p>
        </p:txBody>
      </p:sp>
      <p:sp>
        <p:nvSpPr>
          <p:cNvPr id="6" name="Rectangle 5">
            <a:extLst>
              <a:ext uri="{FF2B5EF4-FFF2-40B4-BE49-F238E27FC236}">
                <a16:creationId xmlns:a16="http://schemas.microsoft.com/office/drawing/2014/main" xmlns="" id="{2348F540-2445-4C1F-9B58-37F29E6A1C07}"/>
              </a:ext>
            </a:extLst>
          </p:cNvPr>
          <p:cNvSpPr/>
          <p:nvPr/>
        </p:nvSpPr>
        <p:spPr>
          <a:xfrm>
            <a:off x="1908175" y="6503988"/>
            <a:ext cx="2303463"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200" dirty="0" err="1"/>
          </a:p>
        </p:txBody>
      </p:sp>
      <p:sp>
        <p:nvSpPr>
          <p:cNvPr id="71684" name="Slide Number Placeholder 1">
            <a:extLst>
              <a:ext uri="{FF2B5EF4-FFF2-40B4-BE49-F238E27FC236}">
                <a16:creationId xmlns:a16="http://schemas.microsoft.com/office/drawing/2014/main" xmlns="" id="{32A491B0-B24C-4C68-80CF-1D8246100E0D}"/>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742950" indent="-285750">
              <a:spcBef>
                <a:spcPts val="300"/>
              </a:spcBef>
              <a:buClr>
                <a:srgbClr val="002060"/>
              </a:buClr>
              <a:buBlip>
                <a:blip r:embed="rId2"/>
              </a:buBlip>
              <a:defRPr sz="1600">
                <a:solidFill>
                  <a:schemeClr val="tx1"/>
                </a:solidFill>
                <a:latin typeface="Century Gothic" panose="020B0502020202020204" pitchFamily="34" charset="0"/>
              </a:defRPr>
            </a:lvl2pPr>
            <a:lvl3pPr marL="11430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16002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2057400" indent="-228600">
              <a:spcBef>
                <a:spcPts val="300"/>
              </a:spcBef>
              <a:buFont typeface="Arial" panose="020B0604020202020204" pitchFamily="34" charset="0"/>
              <a:defRPr sz="1600">
                <a:solidFill>
                  <a:schemeClr val="tx2"/>
                </a:solidFill>
                <a:latin typeface="Century Gothic" panose="020B0502020202020204" pitchFamily="34" charset="0"/>
              </a:defRPr>
            </a:lvl5pPr>
            <a:lvl6pPr marL="25146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9718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4290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8862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a:spcBef>
                <a:spcPct val="0"/>
              </a:spcBef>
              <a:buFontTx/>
              <a:buNone/>
            </a:pPr>
            <a:fld id="{2D4FA4BD-DAE0-4D6F-B32D-F758BA0BFF61}" type="slidenum">
              <a:rPr lang="en-ZA" altLang="en-US" sz="900" b="0">
                <a:solidFill>
                  <a:schemeClr val="tx2"/>
                </a:solidFill>
              </a:rPr>
              <a:pPr>
                <a:spcBef>
                  <a:spcPct val="0"/>
                </a:spcBef>
                <a:buFontTx/>
                <a:buNone/>
              </a:pPr>
              <a:t>10</a:t>
            </a:fld>
            <a:endParaRPr lang="en-ZA" altLang="en-US" sz="900" b="0">
              <a:solidFill>
                <a:schemeClr val="tx2"/>
              </a:solidFill>
            </a:endParaRPr>
          </a:p>
        </p:txBody>
      </p:sp>
      <p:sp>
        <p:nvSpPr>
          <p:cNvPr id="7" name="Text Placeholder 2">
            <a:extLst>
              <a:ext uri="{FF2B5EF4-FFF2-40B4-BE49-F238E27FC236}">
                <a16:creationId xmlns:a16="http://schemas.microsoft.com/office/drawing/2014/main" xmlns="" id="{489CB4B2-225C-4C64-B2BB-FEB870FD4B70}"/>
              </a:ext>
            </a:extLst>
          </p:cNvPr>
          <p:cNvSpPr>
            <a:spLocks noGrp="1"/>
          </p:cNvSpPr>
          <p:nvPr>
            <p:ph type="body" sz="quarter" idx="10"/>
          </p:nvPr>
        </p:nvSpPr>
        <p:spPr>
          <a:xfrm>
            <a:off x="250825" y="992743"/>
            <a:ext cx="8597900" cy="5695950"/>
          </a:xfrm>
        </p:spPr>
        <p:txBody>
          <a:bodyPr/>
          <a:lstStyle/>
          <a:p>
            <a:pPr marL="177800" lvl="2" indent="0">
              <a:buFont typeface="Arial" panose="020B0604020202020204" pitchFamily="34" charset="0"/>
              <a:buNone/>
            </a:pPr>
            <a:endParaRPr lang="en-ZA" altLang="en-US" sz="1400" dirty="0">
              <a:solidFill>
                <a:srgbClr val="00329B"/>
              </a:solidFill>
            </a:endParaRPr>
          </a:p>
          <a:p>
            <a:pPr marL="285750" lvl="0" indent="-285750" eaLnBrk="1" fontAlgn="auto" hangingPunct="1">
              <a:spcAft>
                <a:spcPts val="0"/>
              </a:spcAft>
              <a:buBlip>
                <a:blip r:embed="rId2"/>
              </a:buBlip>
            </a:pPr>
            <a:r>
              <a:rPr lang="en-US" sz="1400" b="0" dirty="0" err="1">
                <a:solidFill>
                  <a:srgbClr val="00329B"/>
                </a:solidFill>
              </a:rPr>
              <a:t>DoCS</a:t>
            </a:r>
            <a:r>
              <a:rPr lang="en-US" sz="1400" b="0" dirty="0">
                <a:solidFill>
                  <a:srgbClr val="00329B"/>
                </a:solidFill>
              </a:rPr>
              <a:t> is conducting a study, together with the Safety Secretariat, DTPW and Institute for Security Study (ISS) looking at the impact of the Covid-19 lockdown on safety. </a:t>
            </a:r>
          </a:p>
          <a:p>
            <a:pPr marL="285750" lvl="0" indent="-285750" eaLnBrk="1" fontAlgn="auto" hangingPunct="1">
              <a:spcAft>
                <a:spcPts val="0"/>
              </a:spcAft>
              <a:buBlip>
                <a:blip r:embed="rId2"/>
              </a:buBlip>
            </a:pPr>
            <a:endParaRPr lang="en-US" sz="1400" b="0" dirty="0">
              <a:solidFill>
                <a:srgbClr val="00329B"/>
              </a:solidFill>
            </a:endParaRPr>
          </a:p>
          <a:p>
            <a:pPr marL="285750" lvl="0" indent="-285750" eaLnBrk="1" fontAlgn="auto" hangingPunct="1">
              <a:spcAft>
                <a:spcPts val="0"/>
              </a:spcAft>
              <a:buBlip>
                <a:blip r:embed="rId2"/>
              </a:buBlip>
            </a:pPr>
            <a:r>
              <a:rPr lang="en-US" sz="1400" b="0" dirty="0">
                <a:solidFill>
                  <a:srgbClr val="00329B"/>
                </a:solidFill>
              </a:rPr>
              <a:t>Objectives:  </a:t>
            </a:r>
          </a:p>
          <a:p>
            <a:pPr marL="517525" lvl="0" indent="-228600" eaLnBrk="1" fontAlgn="auto" hangingPunct="1">
              <a:spcAft>
                <a:spcPts val="0"/>
              </a:spcAft>
              <a:buFont typeface="Arial" panose="020B0604020202020204" pitchFamily="34" charset="0"/>
              <a:buChar char="•"/>
            </a:pPr>
            <a:r>
              <a:rPr lang="en-US" sz="1400" b="0" dirty="0">
                <a:solidFill>
                  <a:srgbClr val="00329B"/>
                </a:solidFill>
              </a:rPr>
              <a:t>To inform safety interventions in the identified priority areas during and after the Lockdown period, within the overarching framework of the Western Cape Safety Plan;</a:t>
            </a:r>
          </a:p>
          <a:p>
            <a:pPr marL="517525" lvl="0" indent="-228600" eaLnBrk="1" fontAlgn="auto" hangingPunct="1">
              <a:spcAft>
                <a:spcPts val="0"/>
              </a:spcAft>
              <a:buFont typeface="Arial" panose="020B0604020202020204" pitchFamily="34" charset="0"/>
              <a:buChar char="•"/>
            </a:pPr>
            <a:r>
              <a:rPr lang="en-US" sz="1400" b="0" dirty="0">
                <a:solidFill>
                  <a:srgbClr val="00329B"/>
                </a:solidFill>
              </a:rPr>
              <a:t>To make policy recommendations with respect to safety, including violence prevention; and </a:t>
            </a:r>
          </a:p>
          <a:p>
            <a:pPr marL="517525" lvl="0" indent="-228600" eaLnBrk="1" fontAlgn="auto" hangingPunct="1">
              <a:spcAft>
                <a:spcPts val="0"/>
              </a:spcAft>
              <a:buFont typeface="Arial" panose="020B0604020202020204" pitchFamily="34" charset="0"/>
              <a:buChar char="•"/>
            </a:pPr>
            <a:r>
              <a:rPr lang="en-US" sz="1400" b="0" dirty="0">
                <a:solidFill>
                  <a:srgbClr val="00329B"/>
                </a:solidFill>
              </a:rPr>
              <a:t>To consider how lessons learnt from the pattern of violent crime before, during and after the lockdown period could be applied within the context of the Western Cape Safety Plan.</a:t>
            </a:r>
          </a:p>
          <a:p>
            <a:pPr marL="517525" lvl="0" indent="-228600" eaLnBrk="1" fontAlgn="auto" hangingPunct="1">
              <a:spcAft>
                <a:spcPts val="0"/>
              </a:spcAft>
              <a:buFont typeface="Arial" panose="020B0604020202020204" pitchFamily="34" charset="0"/>
              <a:buChar char="•"/>
            </a:pPr>
            <a:endParaRPr lang="en-US" sz="1400" b="0" dirty="0">
              <a:solidFill>
                <a:srgbClr val="00329B"/>
              </a:solidFill>
            </a:endParaRPr>
          </a:p>
          <a:p>
            <a:pPr marL="285750" lvl="0" indent="-285750" eaLnBrk="1" fontAlgn="auto" hangingPunct="1">
              <a:spcAft>
                <a:spcPts val="0"/>
              </a:spcAft>
              <a:buBlip>
                <a:blip r:embed="rId2"/>
              </a:buBlip>
            </a:pPr>
            <a:r>
              <a:rPr lang="en-US" sz="1400" b="0" dirty="0">
                <a:solidFill>
                  <a:srgbClr val="00329B"/>
                </a:solidFill>
              </a:rPr>
              <a:t>Methodology:</a:t>
            </a:r>
          </a:p>
          <a:p>
            <a:pPr marL="517525" lvl="0" indent="-228600" eaLnBrk="1" fontAlgn="auto" hangingPunct="1">
              <a:spcAft>
                <a:spcPts val="0"/>
              </a:spcAft>
              <a:buFont typeface="Arial" panose="020B0604020202020204" pitchFamily="34" charset="0"/>
              <a:buChar char="•"/>
            </a:pPr>
            <a:r>
              <a:rPr lang="en-US" sz="1400" b="0" dirty="0">
                <a:solidFill>
                  <a:srgbClr val="00329B"/>
                </a:solidFill>
              </a:rPr>
              <a:t>Monitoring: Forensic Pathology data on homicides; EMS data and </a:t>
            </a:r>
            <a:r>
              <a:rPr lang="en-US" sz="1400" b="0" dirty="0" err="1">
                <a:solidFill>
                  <a:srgbClr val="00329B"/>
                </a:solidFill>
              </a:rPr>
              <a:t>CoCT</a:t>
            </a:r>
            <a:r>
              <a:rPr lang="en-US" sz="1400" b="0" dirty="0">
                <a:solidFill>
                  <a:srgbClr val="00329B"/>
                </a:solidFill>
              </a:rPr>
              <a:t> EPIC data;</a:t>
            </a:r>
          </a:p>
          <a:p>
            <a:pPr marL="517525" lvl="0" indent="-228600" eaLnBrk="1" fontAlgn="auto" hangingPunct="1">
              <a:spcAft>
                <a:spcPts val="0"/>
              </a:spcAft>
              <a:buFont typeface="Arial" panose="020B0604020202020204" pitchFamily="34" charset="0"/>
              <a:buChar char="•"/>
            </a:pPr>
            <a:r>
              <a:rPr lang="en-US" sz="1400" b="0" dirty="0">
                <a:solidFill>
                  <a:srgbClr val="00329B"/>
                </a:solidFill>
              </a:rPr>
              <a:t>Telephonic Surveys: with LEAP officials, SAPS station commanders, WCED officials and NGOs; and</a:t>
            </a:r>
          </a:p>
          <a:p>
            <a:pPr marL="517525" lvl="0" indent="-228600" eaLnBrk="1" fontAlgn="auto" hangingPunct="1">
              <a:spcAft>
                <a:spcPts val="0"/>
              </a:spcAft>
              <a:buFont typeface="Arial" panose="020B0604020202020204" pitchFamily="34" charset="0"/>
              <a:buChar char="•"/>
            </a:pPr>
            <a:r>
              <a:rPr lang="en-US" sz="1400" b="0" dirty="0">
                <a:solidFill>
                  <a:srgbClr val="00329B"/>
                </a:solidFill>
              </a:rPr>
              <a:t>In 3 priority areas, i.e. Delft, Philippi and </a:t>
            </a:r>
            <a:r>
              <a:rPr lang="en-US" sz="1400" b="0" dirty="0" err="1">
                <a:solidFill>
                  <a:srgbClr val="00329B"/>
                </a:solidFill>
              </a:rPr>
              <a:t>Khayelitsha</a:t>
            </a:r>
            <a:r>
              <a:rPr lang="en-US" sz="1400" b="0" dirty="0" smtClean="0">
                <a:solidFill>
                  <a:srgbClr val="00329B"/>
                </a:solidFill>
              </a:rPr>
              <a:t>.</a:t>
            </a:r>
            <a:endParaRPr lang="en-US" sz="1400" dirty="0">
              <a:solidFill>
                <a:srgbClr val="00329B"/>
              </a:solidFill>
            </a:endParaRPr>
          </a:p>
        </p:txBody>
      </p:sp>
    </p:spTree>
    <p:extLst>
      <p:ext uri="{BB962C8B-B14F-4D97-AF65-F5344CB8AC3E}">
        <p14:creationId xmlns:p14="http://schemas.microsoft.com/office/powerpoint/2010/main" val="2914162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3B7BCBFE-C29B-44F1-9791-0AAA88BA7732}"/>
              </a:ext>
            </a:extLst>
          </p:cNvPr>
          <p:cNvSpPr>
            <a:spLocks noGrp="1"/>
          </p:cNvSpPr>
          <p:nvPr>
            <p:ph type="ctrTitle"/>
          </p:nvPr>
        </p:nvSpPr>
        <p:spPr>
          <a:xfrm>
            <a:off x="539750" y="3429000"/>
            <a:ext cx="8207375" cy="1944688"/>
          </a:xfrm>
        </p:spPr>
        <p:txBody>
          <a:bodyPr wrap="square" anchor="t">
            <a:noAutofit/>
          </a:bodyPr>
          <a:lstStyle/>
          <a:p>
            <a:pPr algn="l">
              <a:lnSpc>
                <a:spcPct val="150000"/>
              </a:lnSpc>
              <a:spcBef>
                <a:spcPts val="0"/>
              </a:spcBef>
              <a:defRPr/>
            </a:pPr>
            <a:r>
              <a:rPr lang="en-ZA" sz="2400" dirty="0">
                <a:solidFill>
                  <a:prstClr val="white"/>
                </a:solidFill>
                <a:effectLst>
                  <a:outerShdw blurRad="38100" dist="38100" dir="2700000" algn="tl">
                    <a:srgbClr val="000000">
                      <a:alpha val="43137"/>
                    </a:srgbClr>
                  </a:outerShdw>
                </a:effectLst>
                <a:ea typeface="+mn-ea"/>
                <a:cs typeface="+mn-cs"/>
              </a:rPr>
              <a:t/>
            </a:r>
            <a:br>
              <a:rPr lang="en-ZA" sz="2400" dirty="0">
                <a:solidFill>
                  <a:prstClr val="white"/>
                </a:solidFill>
                <a:effectLst>
                  <a:outerShdw blurRad="38100" dist="38100" dir="2700000" algn="tl">
                    <a:srgbClr val="000000">
                      <a:alpha val="43137"/>
                    </a:srgbClr>
                  </a:outerShdw>
                </a:effectLst>
                <a:ea typeface="+mn-ea"/>
                <a:cs typeface="+mn-cs"/>
              </a:rPr>
            </a:br>
            <a:r>
              <a:rPr lang="en-ZA" sz="2400" dirty="0">
                <a:solidFill>
                  <a:prstClr val="white"/>
                </a:solidFill>
                <a:effectLst>
                  <a:outerShdw blurRad="38100" dist="38100" dir="2700000" algn="tl">
                    <a:srgbClr val="000000">
                      <a:alpha val="43137"/>
                    </a:srgbClr>
                  </a:outerShdw>
                </a:effectLst>
                <a:ea typeface="+mn-ea"/>
                <a:cs typeface="+mn-cs"/>
              </a:rPr>
              <a:t>                                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xmlns="" id="{A01F43D5-CE60-4C8B-A5C4-6D8732D99DAA}"/>
              </a:ext>
            </a:extLst>
          </p:cNvPr>
          <p:cNvSpPr>
            <a:spLocks noGrp="1"/>
          </p:cNvSpPr>
          <p:nvPr>
            <p:ph type="title"/>
          </p:nvPr>
        </p:nvSpPr>
        <p:spPr/>
        <p:txBody>
          <a:bodyPr/>
          <a:lstStyle/>
          <a:p>
            <a:r>
              <a:rPr lang="en-ZA" altLang="en-US"/>
              <a:t>The role of DoCS during the lockdown</a:t>
            </a:r>
          </a:p>
        </p:txBody>
      </p:sp>
      <p:sp>
        <p:nvSpPr>
          <p:cNvPr id="72708" name="Slide Number Placeholder 1">
            <a:extLst>
              <a:ext uri="{FF2B5EF4-FFF2-40B4-BE49-F238E27FC236}">
                <a16:creationId xmlns:a16="http://schemas.microsoft.com/office/drawing/2014/main" xmlns="" id="{BF2657A2-489E-40C4-A9ED-4EABF92B0FDE}"/>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742950" indent="-285750">
              <a:spcBef>
                <a:spcPts val="300"/>
              </a:spcBef>
              <a:buClr>
                <a:srgbClr val="002060"/>
              </a:buClr>
              <a:buBlip>
                <a:blip r:embed="rId2"/>
              </a:buBlip>
              <a:defRPr sz="1600">
                <a:solidFill>
                  <a:schemeClr val="tx1"/>
                </a:solidFill>
                <a:latin typeface="Century Gothic" panose="020B0502020202020204" pitchFamily="34" charset="0"/>
              </a:defRPr>
            </a:lvl2pPr>
            <a:lvl3pPr marL="11430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16002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2057400" indent="-228600">
              <a:spcBef>
                <a:spcPts val="300"/>
              </a:spcBef>
              <a:buFont typeface="Arial" panose="020B0604020202020204" pitchFamily="34" charset="0"/>
              <a:defRPr sz="1600">
                <a:solidFill>
                  <a:schemeClr val="tx2"/>
                </a:solidFill>
                <a:latin typeface="Century Gothic" panose="020B0502020202020204" pitchFamily="34" charset="0"/>
              </a:defRPr>
            </a:lvl5pPr>
            <a:lvl6pPr marL="25146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9718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4290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8862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a:spcBef>
                <a:spcPct val="0"/>
              </a:spcBef>
              <a:buFontTx/>
              <a:buNone/>
            </a:pPr>
            <a:fld id="{8E214C05-C34A-4BFF-902F-189580B6835A}" type="slidenum">
              <a:rPr lang="en-ZA" altLang="en-US" sz="900" b="0">
                <a:solidFill>
                  <a:schemeClr val="tx2"/>
                </a:solidFill>
              </a:rPr>
              <a:pPr>
                <a:spcBef>
                  <a:spcPct val="0"/>
                </a:spcBef>
                <a:buFontTx/>
                <a:buNone/>
              </a:pPr>
              <a:t>2</a:t>
            </a:fld>
            <a:endParaRPr lang="en-ZA" altLang="en-US" sz="900" b="0">
              <a:solidFill>
                <a:schemeClr val="tx2"/>
              </a:solidFill>
            </a:endParaRPr>
          </a:p>
        </p:txBody>
      </p:sp>
      <p:sp>
        <p:nvSpPr>
          <p:cNvPr id="6" name="Text Placeholder 2">
            <a:extLst>
              <a:ext uri="{FF2B5EF4-FFF2-40B4-BE49-F238E27FC236}">
                <a16:creationId xmlns:a16="http://schemas.microsoft.com/office/drawing/2014/main" xmlns="" id="{06F0C525-73E2-4D17-A3BF-A6662D9098C6}"/>
              </a:ext>
            </a:extLst>
          </p:cNvPr>
          <p:cNvSpPr>
            <a:spLocks noGrp="1"/>
          </p:cNvSpPr>
          <p:nvPr>
            <p:ph type="body" sz="quarter" idx="10"/>
          </p:nvPr>
        </p:nvSpPr>
        <p:spPr>
          <a:xfrm>
            <a:off x="295275" y="1003300"/>
            <a:ext cx="8597900" cy="5695950"/>
          </a:xfrm>
        </p:spPr>
        <p:txBody>
          <a:bodyPr/>
          <a:lstStyle/>
          <a:p>
            <a:pPr marL="177800" lvl="2" indent="0">
              <a:buFont typeface="Arial" panose="020B0604020202020204" pitchFamily="34" charset="0"/>
              <a:buNone/>
            </a:pPr>
            <a:endParaRPr lang="en-ZA" altLang="en-US" sz="1400" dirty="0">
              <a:solidFill>
                <a:srgbClr val="00329B"/>
              </a:solidFill>
            </a:endParaRPr>
          </a:p>
          <a:p>
            <a:pPr marL="285750" lvl="0" indent="-285750" eaLnBrk="1" fontAlgn="auto" hangingPunct="1">
              <a:spcAft>
                <a:spcPts val="0"/>
              </a:spcAft>
              <a:buBlip>
                <a:blip r:embed="rId2"/>
              </a:buBlip>
            </a:pPr>
            <a:r>
              <a:rPr lang="en-ZA" sz="1400" b="0" dirty="0">
                <a:solidFill>
                  <a:srgbClr val="00329B"/>
                </a:solidFill>
              </a:rPr>
              <a:t>Attendance of daily </a:t>
            </a:r>
            <a:r>
              <a:rPr lang="en-ZA" sz="1400" b="0" dirty="0" err="1">
                <a:solidFill>
                  <a:srgbClr val="00329B"/>
                </a:solidFill>
              </a:rPr>
              <a:t>ProvJoc</a:t>
            </a:r>
            <a:r>
              <a:rPr lang="en-ZA" sz="1400" b="0" dirty="0">
                <a:solidFill>
                  <a:srgbClr val="00329B"/>
                </a:solidFill>
              </a:rPr>
              <a:t> meetings to provide a brief report to the relevant stakeholders and to escalate provincial issues via the </a:t>
            </a:r>
            <a:r>
              <a:rPr lang="en-ZA" sz="1400" b="0" dirty="0" err="1">
                <a:solidFill>
                  <a:srgbClr val="00329B"/>
                </a:solidFill>
              </a:rPr>
              <a:t>ProvJoc</a:t>
            </a:r>
            <a:r>
              <a:rPr lang="en-ZA" sz="1400" b="0" dirty="0">
                <a:solidFill>
                  <a:srgbClr val="00329B"/>
                </a:solidFill>
              </a:rPr>
              <a:t> to the </a:t>
            </a:r>
            <a:r>
              <a:rPr lang="en-ZA" sz="1400" b="0" dirty="0" err="1">
                <a:solidFill>
                  <a:srgbClr val="00329B"/>
                </a:solidFill>
              </a:rPr>
              <a:t>NatJoC</a:t>
            </a:r>
            <a:r>
              <a:rPr lang="en-ZA" sz="1400" b="0" dirty="0" smtClean="0">
                <a:solidFill>
                  <a:srgbClr val="00329B"/>
                </a:solidFill>
              </a:rPr>
              <a:t>.</a:t>
            </a:r>
          </a:p>
          <a:p>
            <a:pPr marL="285750" lvl="0" indent="-285750" eaLnBrk="1" fontAlgn="auto" hangingPunct="1">
              <a:spcAft>
                <a:spcPts val="0"/>
              </a:spcAft>
              <a:buBlip>
                <a:blip r:embed="rId2"/>
              </a:buBlip>
            </a:pPr>
            <a:r>
              <a:rPr lang="en-ZA" sz="1400" b="0" dirty="0" smtClean="0">
                <a:solidFill>
                  <a:srgbClr val="00329B"/>
                </a:solidFill>
              </a:rPr>
              <a:t>Liaise on a daily basis between role-players to promote effective integration from a safety perspective, including providing clarity of the interpretation of the national disaster regulations.</a:t>
            </a:r>
          </a:p>
          <a:p>
            <a:pPr marL="285750" lvl="0" indent="-285750" eaLnBrk="1" fontAlgn="auto" hangingPunct="1">
              <a:spcAft>
                <a:spcPts val="0"/>
              </a:spcAft>
              <a:buBlip>
                <a:blip r:embed="rId2"/>
              </a:buBlip>
            </a:pPr>
            <a:r>
              <a:rPr lang="en-ZA" sz="1400" b="0" dirty="0" smtClean="0">
                <a:solidFill>
                  <a:srgbClr val="00329B"/>
                </a:solidFill>
              </a:rPr>
              <a:t>Facilitated the process of issuing “Permits of essential work” as per annexure C of the national disaster regulations.</a:t>
            </a:r>
            <a:endParaRPr lang="en-ZA" sz="1400" b="0" dirty="0">
              <a:solidFill>
                <a:srgbClr val="00329B"/>
              </a:solidFill>
            </a:endParaRPr>
          </a:p>
          <a:p>
            <a:pPr marL="285750" lvl="0" indent="-285750" eaLnBrk="1" fontAlgn="auto" hangingPunct="1">
              <a:spcAft>
                <a:spcPts val="0"/>
              </a:spcAft>
              <a:buBlip>
                <a:blip r:embed="rId2"/>
              </a:buBlip>
            </a:pPr>
            <a:r>
              <a:rPr lang="en-ZA" sz="1400" b="0" dirty="0">
                <a:solidFill>
                  <a:srgbClr val="00329B"/>
                </a:solidFill>
              </a:rPr>
              <a:t>Monitoring of Covid-19 related court cases such as the </a:t>
            </a:r>
            <a:r>
              <a:rPr lang="en-ZA" sz="1400" b="0" dirty="0" err="1">
                <a:solidFill>
                  <a:srgbClr val="00329B"/>
                </a:solidFill>
              </a:rPr>
              <a:t>Standfontein</a:t>
            </a:r>
            <a:r>
              <a:rPr lang="en-ZA" sz="1400" b="0" dirty="0">
                <a:solidFill>
                  <a:srgbClr val="00329B"/>
                </a:solidFill>
              </a:rPr>
              <a:t> Shelter rape case and the distribution of fake news case.</a:t>
            </a:r>
          </a:p>
          <a:p>
            <a:pPr marL="285750" lvl="0" indent="-285750" eaLnBrk="1" fontAlgn="auto" hangingPunct="1">
              <a:spcAft>
                <a:spcPts val="0"/>
              </a:spcAft>
              <a:buBlip>
                <a:blip r:embed="rId2"/>
              </a:buBlip>
            </a:pPr>
            <a:r>
              <a:rPr lang="en-ZA" sz="1400" b="0" dirty="0">
                <a:solidFill>
                  <a:srgbClr val="00329B"/>
                </a:solidFill>
              </a:rPr>
              <a:t>Monitoring of cases of police misconduct through the IPID forum focussing on criminal cases against SAPS members during the lockdown period. </a:t>
            </a:r>
            <a:endParaRPr lang="en-ZA" sz="1400" dirty="0">
              <a:solidFill>
                <a:srgbClr val="00329B"/>
              </a:solidFill>
            </a:endParaRPr>
          </a:p>
          <a:p>
            <a:pPr marL="285750" lvl="0" indent="-285750" eaLnBrk="1" fontAlgn="auto" hangingPunct="1">
              <a:spcAft>
                <a:spcPts val="0"/>
              </a:spcAft>
              <a:buBlip>
                <a:blip r:embed="rId2"/>
              </a:buBlip>
            </a:pPr>
            <a:r>
              <a:rPr lang="en-ZA" sz="1400" b="0" dirty="0" smtClean="0">
                <a:solidFill>
                  <a:srgbClr val="00329B"/>
                </a:solidFill>
              </a:rPr>
              <a:t>Assisted SAPS with emergency procurement of masks and sanitizer.</a:t>
            </a:r>
          </a:p>
          <a:p>
            <a:pPr marL="285750" lvl="0" indent="-285750" eaLnBrk="1" fontAlgn="auto" hangingPunct="1">
              <a:spcAft>
                <a:spcPts val="0"/>
              </a:spcAft>
              <a:buBlip>
                <a:blip r:embed="rId2"/>
              </a:buBlip>
            </a:pPr>
            <a:r>
              <a:rPr lang="en-ZA" sz="1400" b="0" dirty="0" smtClean="0">
                <a:solidFill>
                  <a:srgbClr val="00329B"/>
                </a:solidFill>
              </a:rPr>
              <a:t>Continued with the processing of all invoices and </a:t>
            </a:r>
            <a:r>
              <a:rPr lang="en-ZA" sz="1400" b="0" dirty="0">
                <a:solidFill>
                  <a:srgbClr val="00329B"/>
                </a:solidFill>
              </a:rPr>
              <a:t>payments for the Expanded Public Works Programme</a:t>
            </a:r>
            <a:r>
              <a:rPr lang="en-ZA" sz="1400" b="0" dirty="0" smtClean="0">
                <a:solidFill>
                  <a:srgbClr val="00329B"/>
                </a:solidFill>
              </a:rPr>
              <a:t>.</a:t>
            </a:r>
          </a:p>
          <a:p>
            <a:pPr marL="285750" indent="-285750" eaLnBrk="1" fontAlgn="auto" hangingPunct="1">
              <a:spcAft>
                <a:spcPts val="0"/>
              </a:spcAft>
              <a:buBlip>
                <a:blip r:embed="rId2"/>
              </a:buBlip>
            </a:pPr>
            <a:r>
              <a:rPr lang="en-ZA" sz="1400" b="0" dirty="0">
                <a:solidFill>
                  <a:srgbClr val="00329B"/>
                </a:solidFill>
              </a:rPr>
              <a:t>Integrated deployment of the 500 Law Enforcement Officers with Cape Town via </a:t>
            </a:r>
            <a:r>
              <a:rPr lang="en-ZA" sz="1400" b="0" dirty="0" err="1">
                <a:solidFill>
                  <a:srgbClr val="00329B"/>
                </a:solidFill>
              </a:rPr>
              <a:t>Prov</a:t>
            </a:r>
            <a:r>
              <a:rPr lang="en-ZA" sz="1400" b="0" dirty="0">
                <a:solidFill>
                  <a:srgbClr val="00329B"/>
                </a:solidFill>
              </a:rPr>
              <a:t> </a:t>
            </a:r>
            <a:r>
              <a:rPr lang="en-ZA" sz="1400" b="0" dirty="0" err="1">
                <a:solidFill>
                  <a:srgbClr val="00329B"/>
                </a:solidFill>
              </a:rPr>
              <a:t>Jocs</a:t>
            </a:r>
            <a:r>
              <a:rPr lang="en-ZA" sz="1400" b="0" dirty="0" smtClean="0">
                <a:solidFill>
                  <a:srgbClr val="00329B"/>
                </a:solidFill>
              </a:rPr>
              <a:t>.</a:t>
            </a:r>
            <a:endParaRPr lang="en-ZA" sz="1400" b="0" dirty="0">
              <a:solidFill>
                <a:srgbClr val="00329B"/>
              </a:solidFill>
            </a:endParaRPr>
          </a:p>
          <a:p>
            <a:pPr marL="285750" lvl="0" indent="-285750" eaLnBrk="1" fontAlgn="auto" hangingPunct="1">
              <a:spcAft>
                <a:spcPts val="0"/>
              </a:spcAft>
              <a:buBlip>
                <a:blip r:embed="rId2"/>
              </a:buBlip>
            </a:pPr>
            <a:r>
              <a:rPr lang="en-ZA" sz="1400" b="0" dirty="0" smtClean="0">
                <a:solidFill>
                  <a:srgbClr val="00329B"/>
                </a:solidFill>
              </a:rPr>
              <a:t>Assisted municipalities by making available about 289 Chrysalis </a:t>
            </a:r>
            <a:r>
              <a:rPr lang="en-ZA" sz="1400" b="0" dirty="0">
                <a:solidFill>
                  <a:srgbClr val="00329B"/>
                </a:solidFill>
              </a:rPr>
              <a:t>graduates </a:t>
            </a:r>
            <a:r>
              <a:rPr lang="en-ZA" sz="1400" b="0" dirty="0" smtClean="0">
                <a:solidFill>
                  <a:srgbClr val="00329B"/>
                </a:solidFill>
              </a:rPr>
              <a:t>who have received the requisite training as Peace </a:t>
            </a:r>
            <a:r>
              <a:rPr lang="en-ZA" sz="1400" b="0" dirty="0">
                <a:solidFill>
                  <a:srgbClr val="00329B"/>
                </a:solidFill>
              </a:rPr>
              <a:t>Officers to </a:t>
            </a:r>
            <a:r>
              <a:rPr lang="en-ZA" sz="1400" b="0" dirty="0" smtClean="0">
                <a:solidFill>
                  <a:srgbClr val="00329B"/>
                </a:solidFill>
              </a:rPr>
              <a:t>rural municipalities. With a process underway to mobilise an additional 230 previously trained peace officers at municipal level.</a:t>
            </a:r>
          </a:p>
          <a:p>
            <a:pPr marL="285750" lvl="0" indent="-285750" eaLnBrk="1" fontAlgn="auto" hangingPunct="1">
              <a:spcAft>
                <a:spcPts val="0"/>
              </a:spcAft>
              <a:buBlip>
                <a:blip r:embed="rId2"/>
              </a:buBlip>
            </a:pPr>
            <a:r>
              <a:rPr lang="en-ZA" sz="1400" b="0" dirty="0" smtClean="0">
                <a:solidFill>
                  <a:srgbClr val="00329B"/>
                </a:solidFill>
              </a:rPr>
              <a:t>Managing </a:t>
            </a:r>
            <a:r>
              <a:rPr lang="en-ZA" sz="1400" b="0" dirty="0">
                <a:solidFill>
                  <a:srgbClr val="00329B"/>
                </a:solidFill>
              </a:rPr>
              <a:t>the responses as requested from Municipalities and ensuring administrative and contractual obligations met.</a:t>
            </a:r>
          </a:p>
          <a:p>
            <a:pPr lvl="0" eaLnBrk="1" fontAlgn="auto" hangingPunct="1">
              <a:spcAft>
                <a:spcPts val="0"/>
              </a:spcAft>
              <a:buAutoNum type="arabicParenBoth"/>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xmlns="" id="{A01F43D5-CE60-4C8B-A5C4-6D8732D99DAA}"/>
              </a:ext>
            </a:extLst>
          </p:cNvPr>
          <p:cNvSpPr>
            <a:spLocks noGrp="1"/>
          </p:cNvSpPr>
          <p:nvPr>
            <p:ph type="title"/>
          </p:nvPr>
        </p:nvSpPr>
        <p:spPr/>
        <p:txBody>
          <a:bodyPr/>
          <a:lstStyle/>
          <a:p>
            <a:r>
              <a:rPr lang="en-ZA" altLang="en-US" dirty="0"/>
              <a:t>The role of </a:t>
            </a:r>
            <a:r>
              <a:rPr lang="en-ZA" altLang="en-US" dirty="0" err="1"/>
              <a:t>DoCS</a:t>
            </a:r>
            <a:r>
              <a:rPr lang="en-ZA" altLang="en-US" dirty="0"/>
              <a:t> during the lockdown                      cont.</a:t>
            </a:r>
          </a:p>
        </p:txBody>
      </p:sp>
      <p:sp>
        <p:nvSpPr>
          <p:cNvPr id="72708" name="Slide Number Placeholder 1">
            <a:extLst>
              <a:ext uri="{FF2B5EF4-FFF2-40B4-BE49-F238E27FC236}">
                <a16:creationId xmlns:a16="http://schemas.microsoft.com/office/drawing/2014/main" xmlns="" id="{BF2657A2-489E-40C4-A9ED-4EABF92B0FDE}"/>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742950" indent="-285750">
              <a:spcBef>
                <a:spcPts val="300"/>
              </a:spcBef>
              <a:buClr>
                <a:srgbClr val="002060"/>
              </a:buClr>
              <a:buBlip>
                <a:blip r:embed="rId2"/>
              </a:buBlip>
              <a:defRPr sz="1600">
                <a:solidFill>
                  <a:schemeClr val="tx1"/>
                </a:solidFill>
                <a:latin typeface="Century Gothic" panose="020B0502020202020204" pitchFamily="34" charset="0"/>
              </a:defRPr>
            </a:lvl2pPr>
            <a:lvl3pPr marL="11430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16002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2057400" indent="-228600">
              <a:spcBef>
                <a:spcPts val="300"/>
              </a:spcBef>
              <a:buFont typeface="Arial" panose="020B0604020202020204" pitchFamily="34" charset="0"/>
              <a:defRPr sz="1600">
                <a:solidFill>
                  <a:schemeClr val="tx2"/>
                </a:solidFill>
                <a:latin typeface="Century Gothic" panose="020B0502020202020204" pitchFamily="34" charset="0"/>
              </a:defRPr>
            </a:lvl5pPr>
            <a:lvl6pPr marL="25146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9718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4290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8862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a:spcBef>
                <a:spcPct val="0"/>
              </a:spcBef>
              <a:buFontTx/>
              <a:buNone/>
            </a:pPr>
            <a:fld id="{8E214C05-C34A-4BFF-902F-189580B6835A}" type="slidenum">
              <a:rPr lang="en-ZA" altLang="en-US" sz="900" b="0">
                <a:solidFill>
                  <a:schemeClr val="tx2"/>
                </a:solidFill>
              </a:rPr>
              <a:pPr>
                <a:spcBef>
                  <a:spcPct val="0"/>
                </a:spcBef>
                <a:buFontTx/>
                <a:buNone/>
              </a:pPr>
              <a:t>3</a:t>
            </a:fld>
            <a:endParaRPr lang="en-ZA" altLang="en-US" sz="900" b="0">
              <a:solidFill>
                <a:schemeClr val="tx2"/>
              </a:solidFill>
            </a:endParaRPr>
          </a:p>
        </p:txBody>
      </p:sp>
      <p:sp>
        <p:nvSpPr>
          <p:cNvPr id="6" name="Text Placeholder 2">
            <a:extLst>
              <a:ext uri="{FF2B5EF4-FFF2-40B4-BE49-F238E27FC236}">
                <a16:creationId xmlns:a16="http://schemas.microsoft.com/office/drawing/2014/main" xmlns="" id="{06F0C525-73E2-4D17-A3BF-A6662D9098C6}"/>
              </a:ext>
            </a:extLst>
          </p:cNvPr>
          <p:cNvSpPr>
            <a:spLocks noGrp="1"/>
          </p:cNvSpPr>
          <p:nvPr>
            <p:ph type="body" sz="quarter" idx="10"/>
          </p:nvPr>
        </p:nvSpPr>
        <p:spPr>
          <a:xfrm>
            <a:off x="295275" y="1003300"/>
            <a:ext cx="8597900" cy="5695950"/>
          </a:xfrm>
        </p:spPr>
        <p:txBody>
          <a:bodyPr/>
          <a:lstStyle/>
          <a:p>
            <a:pPr marL="285750" lvl="0" indent="-285750" eaLnBrk="1" fontAlgn="auto" hangingPunct="1">
              <a:spcAft>
                <a:spcPts val="0"/>
              </a:spcAft>
              <a:buBlip>
                <a:blip r:embed="rId2"/>
              </a:buBlip>
            </a:pPr>
            <a:r>
              <a:rPr lang="en-ZA" sz="1400" b="0" dirty="0">
                <a:solidFill>
                  <a:srgbClr val="00329B"/>
                </a:solidFill>
              </a:rPr>
              <a:t>The deployment of WCG Security Support Teams as follows:</a:t>
            </a:r>
          </a:p>
          <a:p>
            <a:pPr marL="285750" lvl="0" indent="-285750" eaLnBrk="1" fontAlgn="auto" hangingPunct="1">
              <a:spcAft>
                <a:spcPts val="0"/>
              </a:spcAft>
              <a:buBlip>
                <a:blip r:embed="rId2"/>
              </a:buBlip>
            </a:pPr>
            <a:endParaRPr lang="en-ZA" sz="1400" b="0" dirty="0">
              <a:solidFill>
                <a:srgbClr val="00329B"/>
              </a:solidFill>
            </a:endParaRPr>
          </a:p>
          <a:p>
            <a:pPr marL="285750" lvl="0" indent="-285750" eaLnBrk="1" fontAlgn="auto" hangingPunct="1">
              <a:spcAft>
                <a:spcPts val="0"/>
              </a:spcAft>
              <a:buBlip>
                <a:blip r:embed="rId2"/>
              </a:buBlip>
            </a:pPr>
            <a:endParaRPr lang="en-ZA" sz="1400" b="0" dirty="0">
              <a:solidFill>
                <a:srgbClr val="00329B"/>
              </a:solidFill>
            </a:endParaRPr>
          </a:p>
          <a:p>
            <a:pPr marL="285750" lvl="0" indent="-285750" eaLnBrk="1" fontAlgn="auto" hangingPunct="1">
              <a:spcAft>
                <a:spcPts val="0"/>
              </a:spcAft>
              <a:buBlip>
                <a:blip r:embed="rId2"/>
              </a:buBlip>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p:txBody>
      </p:sp>
      <p:pic>
        <p:nvPicPr>
          <p:cNvPr id="5" name="Picture 1">
            <a:extLst>
              <a:ext uri="{FF2B5EF4-FFF2-40B4-BE49-F238E27FC236}">
                <a16:creationId xmlns:a16="http://schemas.microsoft.com/office/drawing/2014/main" xmlns="" id="{34251886-9444-45FC-BE6B-6F9244DA37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7" y="1409279"/>
            <a:ext cx="8785225" cy="5267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5101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xmlns="" id="{A01F43D5-CE60-4C8B-A5C4-6D8732D99DAA}"/>
              </a:ext>
            </a:extLst>
          </p:cNvPr>
          <p:cNvSpPr>
            <a:spLocks noGrp="1"/>
          </p:cNvSpPr>
          <p:nvPr>
            <p:ph type="title"/>
          </p:nvPr>
        </p:nvSpPr>
        <p:spPr/>
        <p:txBody>
          <a:bodyPr/>
          <a:lstStyle/>
          <a:p>
            <a:r>
              <a:rPr lang="en-ZA" altLang="en-US" dirty="0"/>
              <a:t>The role of </a:t>
            </a:r>
            <a:r>
              <a:rPr lang="en-ZA" altLang="en-US" dirty="0" err="1"/>
              <a:t>DoCS</a:t>
            </a:r>
            <a:r>
              <a:rPr lang="en-ZA" altLang="en-US" dirty="0"/>
              <a:t> during the lockdown                       cont.</a:t>
            </a:r>
          </a:p>
        </p:txBody>
      </p:sp>
      <p:sp>
        <p:nvSpPr>
          <p:cNvPr id="72708" name="Slide Number Placeholder 1">
            <a:extLst>
              <a:ext uri="{FF2B5EF4-FFF2-40B4-BE49-F238E27FC236}">
                <a16:creationId xmlns:a16="http://schemas.microsoft.com/office/drawing/2014/main" xmlns="" id="{BF2657A2-489E-40C4-A9ED-4EABF92B0FDE}"/>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742950" indent="-285750">
              <a:spcBef>
                <a:spcPts val="300"/>
              </a:spcBef>
              <a:buClr>
                <a:srgbClr val="002060"/>
              </a:buClr>
              <a:buBlip>
                <a:blip r:embed="rId2"/>
              </a:buBlip>
              <a:defRPr sz="1600">
                <a:solidFill>
                  <a:schemeClr val="tx1"/>
                </a:solidFill>
                <a:latin typeface="Century Gothic" panose="020B0502020202020204" pitchFamily="34" charset="0"/>
              </a:defRPr>
            </a:lvl2pPr>
            <a:lvl3pPr marL="11430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16002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2057400" indent="-228600">
              <a:spcBef>
                <a:spcPts val="300"/>
              </a:spcBef>
              <a:buFont typeface="Arial" panose="020B0604020202020204" pitchFamily="34" charset="0"/>
              <a:defRPr sz="1600">
                <a:solidFill>
                  <a:schemeClr val="tx2"/>
                </a:solidFill>
                <a:latin typeface="Century Gothic" panose="020B0502020202020204" pitchFamily="34" charset="0"/>
              </a:defRPr>
            </a:lvl5pPr>
            <a:lvl6pPr marL="25146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9718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4290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8862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a:spcBef>
                <a:spcPct val="0"/>
              </a:spcBef>
              <a:buFontTx/>
              <a:buNone/>
            </a:pPr>
            <a:fld id="{8E214C05-C34A-4BFF-902F-189580B6835A}" type="slidenum">
              <a:rPr lang="en-ZA" altLang="en-US" sz="900" b="0">
                <a:solidFill>
                  <a:schemeClr val="tx2"/>
                </a:solidFill>
              </a:rPr>
              <a:pPr>
                <a:spcBef>
                  <a:spcPct val="0"/>
                </a:spcBef>
                <a:buFontTx/>
                <a:buNone/>
              </a:pPr>
              <a:t>4</a:t>
            </a:fld>
            <a:endParaRPr lang="en-ZA" altLang="en-US" sz="900" b="0">
              <a:solidFill>
                <a:schemeClr val="tx2"/>
              </a:solidFill>
            </a:endParaRPr>
          </a:p>
        </p:txBody>
      </p:sp>
      <p:sp>
        <p:nvSpPr>
          <p:cNvPr id="6" name="Text Placeholder 2">
            <a:extLst>
              <a:ext uri="{FF2B5EF4-FFF2-40B4-BE49-F238E27FC236}">
                <a16:creationId xmlns:a16="http://schemas.microsoft.com/office/drawing/2014/main" xmlns="" id="{06F0C525-73E2-4D17-A3BF-A6662D9098C6}"/>
              </a:ext>
            </a:extLst>
          </p:cNvPr>
          <p:cNvSpPr>
            <a:spLocks noGrp="1"/>
          </p:cNvSpPr>
          <p:nvPr>
            <p:ph type="body" sz="quarter" idx="10"/>
          </p:nvPr>
        </p:nvSpPr>
        <p:spPr>
          <a:xfrm>
            <a:off x="295275" y="1003300"/>
            <a:ext cx="8597900" cy="5695950"/>
          </a:xfrm>
        </p:spPr>
        <p:txBody>
          <a:bodyPr/>
          <a:lstStyle/>
          <a:p>
            <a:pPr marL="177800" lvl="2" indent="0">
              <a:buFont typeface="Arial" panose="020B0604020202020204" pitchFamily="34" charset="0"/>
              <a:buNone/>
            </a:pPr>
            <a:endParaRPr lang="en-ZA" altLang="en-US" sz="1400" dirty="0">
              <a:solidFill>
                <a:srgbClr val="00329B"/>
              </a:solidFill>
            </a:endParaRPr>
          </a:p>
          <a:p>
            <a:pPr marL="285750" lvl="0" indent="-285750" eaLnBrk="1" fontAlgn="auto" hangingPunct="1">
              <a:spcAft>
                <a:spcPts val="0"/>
              </a:spcAft>
              <a:buBlip>
                <a:blip r:embed="rId2"/>
              </a:buBlip>
            </a:pPr>
            <a:r>
              <a:rPr lang="en-ZA" sz="1400" b="0" dirty="0">
                <a:solidFill>
                  <a:srgbClr val="00329B"/>
                </a:solidFill>
              </a:rPr>
              <a:t>With the declaration of the 21-day lockdown certain WCG buildings were placed under partial lockdown by </a:t>
            </a:r>
            <a:r>
              <a:rPr lang="en-ZA" sz="1400" b="0" dirty="0" err="1">
                <a:solidFill>
                  <a:srgbClr val="00329B"/>
                </a:solidFill>
              </a:rPr>
              <a:t>DoCS</a:t>
            </a:r>
            <a:r>
              <a:rPr lang="en-ZA" sz="1400" b="0" dirty="0">
                <a:solidFill>
                  <a:srgbClr val="00329B"/>
                </a:solidFill>
              </a:rPr>
              <a:t> as of 27 March 2020.</a:t>
            </a:r>
          </a:p>
          <a:p>
            <a:pPr marL="285750" lvl="0" indent="-285750" eaLnBrk="1" fontAlgn="auto" hangingPunct="1">
              <a:spcAft>
                <a:spcPts val="0"/>
              </a:spcAft>
              <a:buBlip>
                <a:blip r:embed="rId2"/>
              </a:buBlip>
            </a:pPr>
            <a:r>
              <a:rPr lang="en-ZA" sz="1400" b="0" dirty="0">
                <a:solidFill>
                  <a:srgbClr val="00329B"/>
                </a:solidFill>
              </a:rPr>
              <a:t>By doing so, </a:t>
            </a:r>
            <a:r>
              <a:rPr lang="en-ZA" sz="1400" b="0" dirty="0" err="1">
                <a:solidFill>
                  <a:srgbClr val="00329B"/>
                </a:solidFill>
              </a:rPr>
              <a:t>DoCS</a:t>
            </a:r>
            <a:r>
              <a:rPr lang="en-ZA" sz="1400" b="0" dirty="0">
                <a:solidFill>
                  <a:srgbClr val="00329B"/>
                </a:solidFill>
              </a:rPr>
              <a:t> could avail physical security resources to the </a:t>
            </a:r>
            <a:r>
              <a:rPr lang="en-ZA" sz="1400" b="0" dirty="0" err="1">
                <a:solidFill>
                  <a:srgbClr val="00329B"/>
                </a:solidFill>
              </a:rPr>
              <a:t>DoH</a:t>
            </a:r>
            <a:r>
              <a:rPr lang="en-ZA" sz="1400" b="0" dirty="0">
                <a:solidFill>
                  <a:srgbClr val="00329B"/>
                </a:solidFill>
              </a:rPr>
              <a:t> for deployment at </a:t>
            </a:r>
            <a:r>
              <a:rPr lang="en-ZA" sz="1400" b="0" dirty="0" err="1">
                <a:solidFill>
                  <a:srgbClr val="00329B"/>
                </a:solidFill>
              </a:rPr>
              <a:t>DoH</a:t>
            </a:r>
            <a:r>
              <a:rPr lang="en-ZA" sz="1400" b="0" dirty="0">
                <a:solidFill>
                  <a:srgbClr val="00329B"/>
                </a:solidFill>
              </a:rPr>
              <a:t> facilities.</a:t>
            </a:r>
          </a:p>
          <a:p>
            <a:pPr marL="285750" lvl="0" indent="-285750" eaLnBrk="1" fontAlgn="auto" hangingPunct="1">
              <a:spcAft>
                <a:spcPts val="0"/>
              </a:spcAft>
              <a:buBlip>
                <a:blip r:embed="rId2"/>
              </a:buBlip>
            </a:pPr>
            <a:r>
              <a:rPr lang="en-ZA" sz="1400" b="0" dirty="0">
                <a:solidFill>
                  <a:srgbClr val="00329B"/>
                </a:solidFill>
              </a:rPr>
              <a:t>Private security officers are redeployed to </a:t>
            </a:r>
            <a:r>
              <a:rPr lang="en-ZA" sz="1400" b="0" dirty="0" err="1">
                <a:solidFill>
                  <a:srgbClr val="00329B"/>
                </a:solidFill>
              </a:rPr>
              <a:t>DoH</a:t>
            </a:r>
            <a:r>
              <a:rPr lang="en-ZA" sz="1400" b="0" dirty="0">
                <a:solidFill>
                  <a:srgbClr val="00329B"/>
                </a:solidFill>
              </a:rPr>
              <a:t> facilities, namely</a:t>
            </a:r>
          </a:p>
          <a:p>
            <a:pPr marL="682625" lvl="0" indent="-285750" eaLnBrk="1" fontAlgn="auto" hangingPunct="1">
              <a:spcAft>
                <a:spcPts val="0"/>
              </a:spcAft>
              <a:buFont typeface="Arial" panose="020B0604020202020204" pitchFamily="34" charset="0"/>
              <a:buChar char="•"/>
            </a:pPr>
            <a:r>
              <a:rPr lang="en-ZA" sz="1400" b="0" dirty="0">
                <a:solidFill>
                  <a:srgbClr val="00329B"/>
                </a:solidFill>
              </a:rPr>
              <a:t>Sechaba Security Services : 19 officers</a:t>
            </a:r>
          </a:p>
          <a:p>
            <a:pPr marL="682625" lvl="0" indent="-285750" eaLnBrk="1" fontAlgn="auto" hangingPunct="1">
              <a:spcAft>
                <a:spcPts val="0"/>
              </a:spcAft>
              <a:buFont typeface="Arial" panose="020B0604020202020204" pitchFamily="34" charset="0"/>
              <a:buChar char="•"/>
            </a:pPr>
            <a:r>
              <a:rPr lang="en-ZA" sz="1400" b="0" dirty="0">
                <a:solidFill>
                  <a:srgbClr val="00329B"/>
                </a:solidFill>
              </a:rPr>
              <a:t>Executive Decisions             : 14 officers</a:t>
            </a:r>
          </a:p>
          <a:p>
            <a:pPr marL="682625" lvl="0" indent="-285750" eaLnBrk="1" fontAlgn="auto" hangingPunct="1">
              <a:spcAft>
                <a:spcPts val="0"/>
              </a:spcAft>
              <a:buFont typeface="Arial" panose="020B0604020202020204" pitchFamily="34" charset="0"/>
              <a:buChar char="•"/>
            </a:pPr>
            <a:r>
              <a:rPr lang="en-ZA" sz="1400" b="0" dirty="0" err="1">
                <a:solidFill>
                  <a:srgbClr val="00329B"/>
                </a:solidFill>
              </a:rPr>
              <a:t>MSecure</a:t>
            </a:r>
            <a:r>
              <a:rPr lang="en-ZA" sz="1400" b="0" dirty="0">
                <a:solidFill>
                  <a:srgbClr val="00329B"/>
                </a:solidFill>
              </a:rPr>
              <a:t>                               : 8 officers</a:t>
            </a:r>
          </a:p>
          <a:p>
            <a:pPr marL="396875" lvl="0" indent="0" eaLnBrk="1" fontAlgn="auto" hangingPunct="1">
              <a:spcAft>
                <a:spcPts val="0"/>
              </a:spcAft>
            </a:pPr>
            <a:endParaRPr lang="en-ZA" sz="1400" b="0" dirty="0">
              <a:solidFill>
                <a:srgbClr val="00329B"/>
              </a:solidFill>
            </a:endParaRPr>
          </a:p>
          <a:p>
            <a:pPr marL="0" lvl="0" indent="0" eaLnBrk="1" fontAlgn="auto" hangingPunct="1">
              <a:spcAft>
                <a:spcPts val="0"/>
              </a:spcAft>
            </a:pPr>
            <a:r>
              <a:rPr lang="en-ZA" sz="1400" u="sng" dirty="0">
                <a:solidFill>
                  <a:srgbClr val="00329B"/>
                </a:solidFill>
              </a:rPr>
              <a:t>Note:</a:t>
            </a:r>
          </a:p>
          <a:p>
            <a:pPr marL="285750" lvl="0" indent="-285750" eaLnBrk="1" fontAlgn="auto" hangingPunct="1">
              <a:spcAft>
                <a:spcPts val="0"/>
              </a:spcAft>
              <a:buBlip>
                <a:blip r:embed="rId2"/>
              </a:buBlip>
            </a:pPr>
            <a:r>
              <a:rPr lang="en-ZA" sz="1400" b="0" dirty="0">
                <a:solidFill>
                  <a:srgbClr val="00329B"/>
                </a:solidFill>
              </a:rPr>
              <a:t>The effect of the Covid-19 on the deployment of WCG Security Support Teams – 2 WCG security officers separately tested positive for Covid-19. Contact was made with </a:t>
            </a:r>
            <a:r>
              <a:rPr lang="en-ZA" sz="1400" b="0" dirty="0" err="1">
                <a:solidFill>
                  <a:srgbClr val="00329B"/>
                </a:solidFill>
              </a:rPr>
              <a:t>DoH</a:t>
            </a:r>
            <a:r>
              <a:rPr lang="en-ZA" sz="1400" b="0" dirty="0">
                <a:solidFill>
                  <a:srgbClr val="00329B"/>
                </a:solidFill>
              </a:rPr>
              <a:t> and a list of “direct contacts” was provided to the </a:t>
            </a:r>
            <a:r>
              <a:rPr lang="en-ZA" sz="1400" b="0" dirty="0" err="1">
                <a:solidFill>
                  <a:srgbClr val="00329B"/>
                </a:solidFill>
              </a:rPr>
              <a:t>DoH</a:t>
            </a:r>
            <a:r>
              <a:rPr lang="en-ZA" sz="1400" b="0" dirty="0">
                <a:solidFill>
                  <a:srgbClr val="00329B"/>
                </a:solidFill>
              </a:rPr>
              <a:t> tracing teams.</a:t>
            </a:r>
          </a:p>
          <a:p>
            <a:pPr marL="285750" lvl="0" indent="-285750" eaLnBrk="1" fontAlgn="auto" hangingPunct="1">
              <a:spcAft>
                <a:spcPts val="0"/>
              </a:spcAft>
              <a:buBlip>
                <a:blip r:embed="rId2"/>
              </a:buBlip>
            </a:pPr>
            <a:r>
              <a:rPr lang="en-ZA" sz="1400" b="0" dirty="0">
                <a:solidFill>
                  <a:srgbClr val="00329B"/>
                </a:solidFill>
              </a:rPr>
              <a:t>53 WCG Security Officers are placed in 14  day self-isolation as positive contacts of these 2 officers.</a:t>
            </a:r>
          </a:p>
          <a:p>
            <a:pPr marL="285750" lvl="0" indent="-285750" eaLnBrk="1" fontAlgn="auto" hangingPunct="1">
              <a:spcAft>
                <a:spcPts val="0"/>
              </a:spcAft>
              <a:buBlip>
                <a:blip r:embed="rId2"/>
              </a:buBlip>
            </a:pPr>
            <a:r>
              <a:rPr lang="en-ZA" sz="1400" b="0" dirty="0" err="1">
                <a:solidFill>
                  <a:srgbClr val="00329B"/>
                </a:solidFill>
              </a:rPr>
              <a:t>DoCS</a:t>
            </a:r>
            <a:r>
              <a:rPr lang="en-ZA" sz="1400" b="0" dirty="0">
                <a:solidFill>
                  <a:srgbClr val="00329B"/>
                </a:solidFill>
              </a:rPr>
              <a:t> facilitated and procured the Covid-19 testing of 69 officials associated with the Directorate Provincial Security Provisioning.</a:t>
            </a:r>
          </a:p>
          <a:p>
            <a:pPr marL="285750" lvl="0" indent="-285750" eaLnBrk="1" fontAlgn="auto" hangingPunct="1">
              <a:spcAft>
                <a:spcPts val="0"/>
              </a:spcAft>
              <a:buBlip>
                <a:blip r:embed="rId2"/>
              </a:buBlip>
            </a:pPr>
            <a:r>
              <a:rPr lang="en-ZA" sz="1400" b="0" dirty="0">
                <a:solidFill>
                  <a:srgbClr val="00329B"/>
                </a:solidFill>
              </a:rPr>
              <a:t>The results of 45 security officials were released and 2 more WCG security officers tested positive, bringing the total to 4.</a:t>
            </a:r>
          </a:p>
          <a:p>
            <a:pPr marL="682625" lvl="0" indent="-285750" eaLnBrk="1" fontAlgn="auto" hangingPunct="1">
              <a:spcAft>
                <a:spcPts val="0"/>
              </a:spcAft>
              <a:buFont typeface="Arial" panose="020B0604020202020204" pitchFamily="34" charset="0"/>
              <a:buChar char="•"/>
            </a:pPr>
            <a:endParaRPr lang="en-ZA" sz="1400" b="0" dirty="0">
              <a:solidFill>
                <a:srgbClr val="00329B"/>
              </a:solidFill>
            </a:endParaRPr>
          </a:p>
          <a:p>
            <a:pPr marL="285750" lvl="0" indent="-285750" eaLnBrk="1" fontAlgn="auto" hangingPunct="1">
              <a:spcAft>
                <a:spcPts val="0"/>
              </a:spcAft>
              <a:buBlip>
                <a:blip r:embed="rId2"/>
              </a:buBlip>
            </a:pPr>
            <a:endParaRPr lang="en-ZA" sz="1400" b="0" dirty="0">
              <a:solidFill>
                <a:srgbClr val="00329B"/>
              </a:solidFill>
            </a:endParaRPr>
          </a:p>
          <a:p>
            <a:pPr marL="0" lvl="0" indent="0" eaLnBrk="1" fontAlgn="auto" hangingPunct="1">
              <a:spcAft>
                <a:spcPts val="0"/>
              </a:spcAft>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p:txBody>
      </p:sp>
    </p:spTree>
    <p:extLst>
      <p:ext uri="{BB962C8B-B14F-4D97-AF65-F5344CB8AC3E}">
        <p14:creationId xmlns:p14="http://schemas.microsoft.com/office/powerpoint/2010/main" val="89024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xmlns="" id="{A01F43D5-CE60-4C8B-A5C4-6D8732D99DAA}"/>
              </a:ext>
            </a:extLst>
          </p:cNvPr>
          <p:cNvSpPr>
            <a:spLocks noGrp="1"/>
          </p:cNvSpPr>
          <p:nvPr>
            <p:ph type="title"/>
          </p:nvPr>
        </p:nvSpPr>
        <p:spPr/>
        <p:txBody>
          <a:bodyPr/>
          <a:lstStyle/>
          <a:p>
            <a:r>
              <a:rPr lang="en-ZA" altLang="en-US" dirty="0"/>
              <a:t>The role of </a:t>
            </a:r>
            <a:r>
              <a:rPr lang="en-ZA" altLang="en-US" dirty="0" err="1"/>
              <a:t>DoCS</a:t>
            </a:r>
            <a:r>
              <a:rPr lang="en-ZA" altLang="en-US" dirty="0"/>
              <a:t> during the lockdown                        cont.</a:t>
            </a:r>
          </a:p>
        </p:txBody>
      </p:sp>
      <p:sp>
        <p:nvSpPr>
          <p:cNvPr id="72708" name="Slide Number Placeholder 1">
            <a:extLst>
              <a:ext uri="{FF2B5EF4-FFF2-40B4-BE49-F238E27FC236}">
                <a16:creationId xmlns:a16="http://schemas.microsoft.com/office/drawing/2014/main" xmlns="" id="{BF2657A2-489E-40C4-A9ED-4EABF92B0FDE}"/>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742950" indent="-285750">
              <a:spcBef>
                <a:spcPts val="300"/>
              </a:spcBef>
              <a:buClr>
                <a:srgbClr val="002060"/>
              </a:buClr>
              <a:buBlip>
                <a:blip r:embed="rId2"/>
              </a:buBlip>
              <a:defRPr sz="1600">
                <a:solidFill>
                  <a:schemeClr val="tx1"/>
                </a:solidFill>
                <a:latin typeface="Century Gothic" panose="020B0502020202020204" pitchFamily="34" charset="0"/>
              </a:defRPr>
            </a:lvl2pPr>
            <a:lvl3pPr marL="11430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16002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2057400" indent="-228600">
              <a:spcBef>
                <a:spcPts val="300"/>
              </a:spcBef>
              <a:buFont typeface="Arial" panose="020B0604020202020204" pitchFamily="34" charset="0"/>
              <a:defRPr sz="1600">
                <a:solidFill>
                  <a:schemeClr val="tx2"/>
                </a:solidFill>
                <a:latin typeface="Century Gothic" panose="020B0502020202020204" pitchFamily="34" charset="0"/>
              </a:defRPr>
            </a:lvl5pPr>
            <a:lvl6pPr marL="25146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9718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4290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8862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a:spcBef>
                <a:spcPct val="0"/>
              </a:spcBef>
              <a:buFontTx/>
              <a:buNone/>
            </a:pPr>
            <a:fld id="{8E214C05-C34A-4BFF-902F-189580B6835A}" type="slidenum">
              <a:rPr lang="en-ZA" altLang="en-US" sz="900" b="0">
                <a:solidFill>
                  <a:schemeClr val="tx2"/>
                </a:solidFill>
              </a:rPr>
              <a:pPr>
                <a:spcBef>
                  <a:spcPct val="0"/>
                </a:spcBef>
                <a:buFontTx/>
                <a:buNone/>
              </a:pPr>
              <a:t>5</a:t>
            </a:fld>
            <a:endParaRPr lang="en-ZA" altLang="en-US" sz="900" b="0">
              <a:solidFill>
                <a:schemeClr val="tx2"/>
              </a:solidFill>
            </a:endParaRPr>
          </a:p>
        </p:txBody>
      </p:sp>
      <p:sp>
        <p:nvSpPr>
          <p:cNvPr id="6" name="Text Placeholder 2">
            <a:extLst>
              <a:ext uri="{FF2B5EF4-FFF2-40B4-BE49-F238E27FC236}">
                <a16:creationId xmlns:a16="http://schemas.microsoft.com/office/drawing/2014/main" xmlns="" id="{06F0C525-73E2-4D17-A3BF-A6662D9098C6}"/>
              </a:ext>
            </a:extLst>
          </p:cNvPr>
          <p:cNvSpPr>
            <a:spLocks noGrp="1"/>
          </p:cNvSpPr>
          <p:nvPr>
            <p:ph type="body" sz="quarter" idx="10"/>
          </p:nvPr>
        </p:nvSpPr>
        <p:spPr>
          <a:xfrm>
            <a:off x="295275" y="1003300"/>
            <a:ext cx="8597900" cy="5695950"/>
          </a:xfrm>
        </p:spPr>
        <p:txBody>
          <a:bodyPr/>
          <a:lstStyle/>
          <a:p>
            <a:pPr marL="177800" lvl="2" indent="0">
              <a:buFont typeface="Arial" panose="020B0604020202020204" pitchFamily="34" charset="0"/>
              <a:buNone/>
            </a:pPr>
            <a:endParaRPr lang="en-ZA" altLang="en-US" sz="1400" dirty="0">
              <a:solidFill>
                <a:srgbClr val="00329B"/>
              </a:solidFill>
            </a:endParaRPr>
          </a:p>
          <a:p>
            <a:pPr marL="285750" lvl="0" indent="-285750" eaLnBrk="1" fontAlgn="auto" hangingPunct="1">
              <a:spcAft>
                <a:spcPts val="0"/>
              </a:spcAft>
              <a:buBlip>
                <a:blip r:embed="rId2"/>
              </a:buBlip>
            </a:pPr>
            <a:r>
              <a:rPr lang="en-ZA" sz="1400" b="0" dirty="0" smtClean="0">
                <a:solidFill>
                  <a:srgbClr val="00329B"/>
                </a:solidFill>
              </a:rPr>
              <a:t>Conducting </a:t>
            </a:r>
            <a:r>
              <a:rPr lang="en-ZA" sz="1400" b="0" dirty="0">
                <a:solidFill>
                  <a:srgbClr val="00329B"/>
                </a:solidFill>
              </a:rPr>
              <a:t>of Safety and Security Risk Assessment for </a:t>
            </a:r>
            <a:r>
              <a:rPr lang="en-ZA" sz="1400" b="0" dirty="0" err="1">
                <a:solidFill>
                  <a:srgbClr val="00329B"/>
                </a:solidFill>
              </a:rPr>
              <a:t>DoH</a:t>
            </a:r>
            <a:r>
              <a:rPr lang="en-ZA" sz="1400" b="0" dirty="0">
                <a:solidFill>
                  <a:srgbClr val="00329B"/>
                </a:solidFill>
              </a:rPr>
              <a:t>, WCED and </a:t>
            </a:r>
            <a:r>
              <a:rPr lang="en-ZA" sz="1400" b="0" dirty="0" err="1">
                <a:solidFill>
                  <a:srgbClr val="00329B"/>
                </a:solidFill>
              </a:rPr>
              <a:t>DoLG</a:t>
            </a:r>
            <a:r>
              <a:rPr lang="en-ZA" sz="1400" b="0" dirty="0">
                <a:solidFill>
                  <a:srgbClr val="00329B"/>
                </a:solidFill>
              </a:rPr>
              <a:t>.</a:t>
            </a:r>
          </a:p>
          <a:p>
            <a:pPr marL="285750" lvl="0" indent="-285750" eaLnBrk="1" fontAlgn="auto" hangingPunct="1">
              <a:spcAft>
                <a:spcPts val="0"/>
              </a:spcAft>
              <a:buBlip>
                <a:blip r:embed="rId2"/>
              </a:buBlip>
            </a:pPr>
            <a:r>
              <a:rPr lang="en-ZA" sz="1400" b="0" dirty="0">
                <a:solidFill>
                  <a:srgbClr val="00329B"/>
                </a:solidFill>
              </a:rPr>
              <a:t>Assisting Departmental Security Managers with mitigating interventions.</a:t>
            </a:r>
          </a:p>
          <a:p>
            <a:pPr marL="285750" lvl="0" indent="-285750" eaLnBrk="1" fontAlgn="auto" hangingPunct="1">
              <a:spcAft>
                <a:spcPts val="0"/>
              </a:spcAft>
              <a:buBlip>
                <a:blip r:embed="rId2"/>
              </a:buBlip>
            </a:pPr>
            <a:r>
              <a:rPr lang="en-ZA" sz="1400" b="0" dirty="0">
                <a:solidFill>
                  <a:srgbClr val="00329B"/>
                </a:solidFill>
              </a:rPr>
              <a:t>Providing guidance to WCG departments in respect of OHS issues related to Covid-19.</a:t>
            </a:r>
          </a:p>
          <a:p>
            <a:pPr marL="285750" lvl="0" indent="-285750" eaLnBrk="1" fontAlgn="auto" hangingPunct="1">
              <a:spcAft>
                <a:spcPts val="0"/>
              </a:spcAft>
              <a:buBlip>
                <a:blip r:embed="rId2"/>
              </a:buBlip>
            </a:pPr>
            <a:r>
              <a:rPr lang="en-ZA" sz="1400" b="0" dirty="0">
                <a:solidFill>
                  <a:srgbClr val="00329B"/>
                </a:solidFill>
              </a:rPr>
              <a:t>Facilitating the conducting of Hazard Identification Risk Assessments at WCG departments in the CBD.</a:t>
            </a:r>
          </a:p>
          <a:p>
            <a:pPr marL="285750" lvl="0" indent="-285750" eaLnBrk="1" fontAlgn="auto" hangingPunct="1">
              <a:spcAft>
                <a:spcPts val="0"/>
              </a:spcAft>
              <a:buBlip>
                <a:blip r:embed="rId2"/>
              </a:buBlip>
            </a:pPr>
            <a:r>
              <a:rPr lang="en-ZA" sz="1400" b="0" dirty="0">
                <a:solidFill>
                  <a:srgbClr val="00329B"/>
                </a:solidFill>
              </a:rPr>
              <a:t>Participation in the Humanitarian Relief Stream to advise on security measures.</a:t>
            </a:r>
          </a:p>
          <a:p>
            <a:pPr marL="285750" lvl="0" indent="-285750" eaLnBrk="1" fontAlgn="auto" hangingPunct="1">
              <a:spcAft>
                <a:spcPts val="0"/>
              </a:spcAft>
              <a:buBlip>
                <a:blip r:embed="rId2"/>
              </a:buBlip>
            </a:pPr>
            <a:r>
              <a:rPr lang="en-ZA" sz="1400" b="0" dirty="0">
                <a:solidFill>
                  <a:srgbClr val="00329B"/>
                </a:solidFill>
              </a:rPr>
              <a:t>List of accredited NHWs were provided to local </a:t>
            </a:r>
            <a:r>
              <a:rPr lang="en-ZA" sz="1400" b="0" dirty="0" smtClean="0">
                <a:solidFill>
                  <a:srgbClr val="00329B"/>
                </a:solidFill>
              </a:rPr>
              <a:t>authorities </a:t>
            </a:r>
            <a:r>
              <a:rPr lang="en-ZA" sz="1400" b="0" dirty="0">
                <a:solidFill>
                  <a:srgbClr val="00329B"/>
                </a:solidFill>
              </a:rPr>
              <a:t>keen on exploring mechanisms to partner with NHW (disaster volunteers</a:t>
            </a:r>
            <a:r>
              <a:rPr lang="en-ZA" sz="1400" b="0" dirty="0" smtClean="0">
                <a:solidFill>
                  <a:srgbClr val="00329B"/>
                </a:solidFill>
              </a:rPr>
              <a:t>). </a:t>
            </a:r>
          </a:p>
          <a:p>
            <a:pPr marL="285750" lvl="0" indent="-285750" eaLnBrk="1" fontAlgn="auto" hangingPunct="1">
              <a:spcAft>
                <a:spcPts val="0"/>
              </a:spcAft>
              <a:buBlip>
                <a:blip r:embed="rId2"/>
              </a:buBlip>
            </a:pPr>
            <a:r>
              <a:rPr lang="en-ZA" sz="1400" b="0" dirty="0" smtClean="0">
                <a:solidFill>
                  <a:srgbClr val="00329B"/>
                </a:solidFill>
              </a:rPr>
              <a:t>Written to National Minister of Police to consider the deployment of accredited NHW structures to provide especially rural and poor communities with additional soft security resources.</a:t>
            </a:r>
          </a:p>
          <a:p>
            <a:pPr marL="0" lvl="0" indent="0" eaLnBrk="1" fontAlgn="auto" hangingPunct="1">
              <a:spcAft>
                <a:spcPts val="0"/>
              </a:spcAft>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p:txBody>
      </p:sp>
    </p:spTree>
    <p:extLst>
      <p:ext uri="{BB962C8B-B14F-4D97-AF65-F5344CB8AC3E}">
        <p14:creationId xmlns:p14="http://schemas.microsoft.com/office/powerpoint/2010/main" val="2303308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a:extLst>
              <a:ext uri="{FF2B5EF4-FFF2-40B4-BE49-F238E27FC236}">
                <a16:creationId xmlns:a16="http://schemas.microsoft.com/office/drawing/2014/main" xmlns="" id="{168BC7EF-3DC0-44B1-BC41-94D01C4BD0CF}"/>
              </a:ext>
            </a:extLst>
          </p:cNvPr>
          <p:cNvSpPr>
            <a:spLocks noGrp="1"/>
          </p:cNvSpPr>
          <p:nvPr>
            <p:ph type="title"/>
          </p:nvPr>
        </p:nvSpPr>
        <p:spPr/>
        <p:txBody>
          <a:bodyPr/>
          <a:lstStyle/>
          <a:p>
            <a:r>
              <a:rPr lang="en-ZA" altLang="en-US" dirty="0"/>
              <a:t>The role of the safety plan during lockdown              </a:t>
            </a:r>
          </a:p>
        </p:txBody>
      </p:sp>
      <p:sp>
        <p:nvSpPr>
          <p:cNvPr id="73731" name="Slide Number Placeholder 3">
            <a:extLst>
              <a:ext uri="{FF2B5EF4-FFF2-40B4-BE49-F238E27FC236}">
                <a16:creationId xmlns:a16="http://schemas.microsoft.com/office/drawing/2014/main" xmlns="" id="{9B44DBF3-4BCB-4968-8BB3-51DB3BF8259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742950" indent="-285750">
              <a:spcBef>
                <a:spcPts val="300"/>
              </a:spcBef>
              <a:buClr>
                <a:srgbClr val="002060"/>
              </a:buClr>
              <a:buBlip>
                <a:blip r:embed="rId2"/>
              </a:buBlip>
              <a:defRPr sz="1600">
                <a:solidFill>
                  <a:schemeClr val="tx1"/>
                </a:solidFill>
                <a:latin typeface="Century Gothic" panose="020B0502020202020204" pitchFamily="34" charset="0"/>
              </a:defRPr>
            </a:lvl2pPr>
            <a:lvl3pPr marL="11430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16002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2057400" indent="-228600">
              <a:spcBef>
                <a:spcPts val="300"/>
              </a:spcBef>
              <a:buFont typeface="Arial" panose="020B0604020202020204" pitchFamily="34" charset="0"/>
              <a:defRPr sz="1600">
                <a:solidFill>
                  <a:schemeClr val="tx2"/>
                </a:solidFill>
                <a:latin typeface="Century Gothic" panose="020B0502020202020204" pitchFamily="34" charset="0"/>
              </a:defRPr>
            </a:lvl5pPr>
            <a:lvl6pPr marL="25146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9718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4290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8862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a:spcBef>
                <a:spcPct val="0"/>
              </a:spcBef>
              <a:buFontTx/>
              <a:buNone/>
            </a:pPr>
            <a:fld id="{B33B1407-FB7F-4F15-890D-9DA5F28E8786}" type="slidenum">
              <a:rPr lang="en-ZA" altLang="en-US" sz="900" b="0">
                <a:solidFill>
                  <a:schemeClr val="tx2"/>
                </a:solidFill>
              </a:rPr>
              <a:pPr>
                <a:spcBef>
                  <a:spcPct val="0"/>
                </a:spcBef>
                <a:buFontTx/>
                <a:buNone/>
              </a:pPr>
              <a:t>6</a:t>
            </a:fld>
            <a:endParaRPr lang="en-ZA" altLang="en-US" sz="900" b="0">
              <a:solidFill>
                <a:schemeClr val="tx2"/>
              </a:solidFill>
            </a:endParaRPr>
          </a:p>
        </p:txBody>
      </p:sp>
      <p:sp>
        <p:nvSpPr>
          <p:cNvPr id="6" name="Text Placeholder 2">
            <a:extLst>
              <a:ext uri="{FF2B5EF4-FFF2-40B4-BE49-F238E27FC236}">
                <a16:creationId xmlns:a16="http://schemas.microsoft.com/office/drawing/2014/main" xmlns="" id="{481F442B-F3B8-40BB-B7B2-44A47F9A73A9}"/>
              </a:ext>
            </a:extLst>
          </p:cNvPr>
          <p:cNvSpPr>
            <a:spLocks noGrp="1"/>
          </p:cNvSpPr>
          <p:nvPr>
            <p:ph type="body" sz="quarter" idx="10"/>
          </p:nvPr>
        </p:nvSpPr>
        <p:spPr>
          <a:xfrm>
            <a:off x="295275" y="1003300"/>
            <a:ext cx="8597900" cy="5695950"/>
          </a:xfrm>
        </p:spPr>
        <p:txBody>
          <a:bodyPr/>
          <a:lstStyle/>
          <a:p>
            <a:pPr marL="177800" lvl="2" indent="0">
              <a:buFont typeface="Arial" panose="020B0604020202020204" pitchFamily="34" charset="0"/>
              <a:buNone/>
            </a:pPr>
            <a:endParaRPr lang="en-ZA" altLang="en-US" sz="1400" dirty="0">
              <a:solidFill>
                <a:srgbClr val="00329B"/>
              </a:solidFill>
            </a:endParaRPr>
          </a:p>
          <a:p>
            <a:pPr marL="285750" lvl="0" indent="-285750" eaLnBrk="1" fontAlgn="auto" hangingPunct="1">
              <a:spcAft>
                <a:spcPts val="0"/>
              </a:spcAft>
              <a:buBlip>
                <a:blip r:embed="rId2"/>
              </a:buBlip>
            </a:pPr>
            <a:r>
              <a:rPr lang="en-US" sz="1400" b="0" dirty="0">
                <a:solidFill>
                  <a:srgbClr val="00329B"/>
                </a:solidFill>
              </a:rPr>
              <a:t>The current emphasis of the Safety Plan has shifted as a result of the Covid-19 lockdown, and more attention has been focused on a response to this situation, as outlined in the previous slides.</a:t>
            </a:r>
            <a:endParaRPr lang="en-ZA" sz="1400" b="0" dirty="0">
              <a:solidFill>
                <a:srgbClr val="00329B"/>
              </a:solidFill>
            </a:endParaRPr>
          </a:p>
          <a:p>
            <a:pPr marL="285750" lvl="0" indent="-285750" eaLnBrk="1" fontAlgn="auto" hangingPunct="1">
              <a:spcAft>
                <a:spcPts val="0"/>
              </a:spcAft>
              <a:buBlip>
                <a:blip r:embed="rId2"/>
              </a:buBlip>
            </a:pPr>
            <a:r>
              <a:rPr lang="en-ZA" sz="1400" b="0" dirty="0">
                <a:solidFill>
                  <a:srgbClr val="00329B"/>
                </a:solidFill>
              </a:rPr>
              <a:t>Additionally, </a:t>
            </a:r>
            <a:r>
              <a:rPr lang="en-ZA" sz="1400" b="0" dirty="0" err="1">
                <a:solidFill>
                  <a:srgbClr val="00329B"/>
                </a:solidFill>
              </a:rPr>
              <a:t>DoCS</a:t>
            </a:r>
            <a:r>
              <a:rPr lang="en-ZA" sz="1400" b="0" dirty="0">
                <a:solidFill>
                  <a:srgbClr val="00329B"/>
                </a:solidFill>
              </a:rPr>
              <a:t> provide support to WCED with baseline data by analysing the data collected from schools using the Safety and Security Resilience Scorecard to identify risks facing these schools. </a:t>
            </a:r>
          </a:p>
          <a:p>
            <a:pPr lvl="0" eaLnBrk="1" fontAlgn="auto" hangingPunct="1">
              <a:spcAft>
                <a:spcPts val="0"/>
              </a:spcAft>
              <a:buAutoNum type="arabicParenBoth"/>
            </a:pPr>
            <a:endParaRPr lang="en-ZA" sz="1400" b="0" dirty="0">
              <a:solidFill>
                <a:srgbClr val="00329B"/>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xmlns="" id="{4154722F-0DB4-4130-8464-52568C91F911}"/>
              </a:ext>
            </a:extLst>
          </p:cNvPr>
          <p:cNvSpPr>
            <a:spLocks noGrp="1"/>
          </p:cNvSpPr>
          <p:nvPr>
            <p:ph type="title"/>
          </p:nvPr>
        </p:nvSpPr>
        <p:spPr/>
        <p:txBody>
          <a:bodyPr/>
          <a:lstStyle/>
          <a:p>
            <a:r>
              <a:rPr lang="en-ZA" altLang="en-US"/>
              <a:t>Community Policing during the lockdown</a:t>
            </a:r>
          </a:p>
        </p:txBody>
      </p:sp>
      <p:sp>
        <p:nvSpPr>
          <p:cNvPr id="74755" name="Text Placeholder 2">
            <a:extLst>
              <a:ext uri="{FF2B5EF4-FFF2-40B4-BE49-F238E27FC236}">
                <a16:creationId xmlns:a16="http://schemas.microsoft.com/office/drawing/2014/main" xmlns="" id="{96BC59A4-D799-487C-970A-1B1C8336C13C}"/>
              </a:ext>
            </a:extLst>
          </p:cNvPr>
          <p:cNvSpPr>
            <a:spLocks noGrp="1"/>
          </p:cNvSpPr>
          <p:nvPr>
            <p:ph type="body" sz="quarter" idx="10"/>
          </p:nvPr>
        </p:nvSpPr>
        <p:spPr>
          <a:xfrm>
            <a:off x="395288" y="981075"/>
            <a:ext cx="8597900" cy="5695950"/>
          </a:xfrm>
        </p:spPr>
        <p:txBody>
          <a:bodyPr/>
          <a:lstStyle/>
          <a:p>
            <a:pPr marL="177800" lvl="2" indent="0">
              <a:buFont typeface="Arial" panose="020B0604020202020204" pitchFamily="34" charset="0"/>
              <a:buNone/>
            </a:pPr>
            <a:endParaRPr lang="en-ZA" altLang="en-US" sz="1400" dirty="0">
              <a:solidFill>
                <a:srgbClr val="00329B"/>
              </a:solidFill>
            </a:endParaRPr>
          </a:p>
          <a:p>
            <a:pPr marL="285750" lvl="0" indent="-285750" eaLnBrk="1" fontAlgn="auto" hangingPunct="1">
              <a:spcAft>
                <a:spcPts val="0"/>
              </a:spcAft>
              <a:buBlip>
                <a:blip r:embed="rId2"/>
              </a:buBlip>
            </a:pPr>
            <a:r>
              <a:rPr lang="en-ZA" sz="1400" b="0" dirty="0">
                <a:solidFill>
                  <a:srgbClr val="00329B"/>
                </a:solidFill>
              </a:rPr>
              <a:t>Community policing is an approach to policing which recognises the shared responsibility between the police and the community to ensure a safe and secure environment for all inhabitants.</a:t>
            </a:r>
          </a:p>
          <a:p>
            <a:pPr marL="285750" lvl="0" indent="-285750" eaLnBrk="1" fontAlgn="auto" hangingPunct="1">
              <a:spcAft>
                <a:spcPts val="0"/>
              </a:spcAft>
              <a:buBlip>
                <a:blip r:embed="rId2"/>
              </a:buBlip>
            </a:pPr>
            <a:r>
              <a:rPr lang="en-ZA" sz="1400" b="0" dirty="0">
                <a:solidFill>
                  <a:srgbClr val="00329B"/>
                </a:solidFill>
              </a:rPr>
              <a:t>However, both CPFs and NHWs are prohibited from functioning during lockdown.</a:t>
            </a:r>
          </a:p>
          <a:p>
            <a:pPr marL="285750" lvl="0" indent="-285750" eaLnBrk="1" fontAlgn="auto" hangingPunct="1">
              <a:spcAft>
                <a:spcPts val="0"/>
              </a:spcAft>
              <a:buBlip>
                <a:blip r:embed="rId2"/>
              </a:buBlip>
            </a:pPr>
            <a:r>
              <a:rPr lang="en-ZA" sz="1400" b="0" dirty="0" err="1">
                <a:solidFill>
                  <a:srgbClr val="00329B"/>
                </a:solidFill>
              </a:rPr>
              <a:t>DoCS</a:t>
            </a:r>
            <a:r>
              <a:rPr lang="en-ZA" sz="1400" b="0" dirty="0">
                <a:solidFill>
                  <a:srgbClr val="00329B"/>
                </a:solidFill>
              </a:rPr>
              <a:t> offered municipalities 3 options, based on availability in a specific municipality:</a:t>
            </a:r>
          </a:p>
          <a:p>
            <a:pPr marL="0" lvl="0" indent="0" eaLnBrk="1" fontAlgn="auto" hangingPunct="1">
              <a:spcAft>
                <a:spcPts val="0"/>
              </a:spcAft>
            </a:pPr>
            <a:endParaRPr lang="en-ZA" sz="1400" b="0" dirty="0">
              <a:solidFill>
                <a:srgbClr val="00329B"/>
              </a:solidFill>
            </a:endParaRPr>
          </a:p>
          <a:p>
            <a:pPr lvl="0" eaLnBrk="1" fontAlgn="auto" hangingPunct="1">
              <a:spcAft>
                <a:spcPts val="0"/>
              </a:spcAft>
              <a:buAutoNum type="arabicParenBoth"/>
            </a:pPr>
            <a:r>
              <a:rPr lang="en-ZA" sz="1400" b="0" dirty="0">
                <a:solidFill>
                  <a:srgbClr val="00329B"/>
                </a:solidFill>
              </a:rPr>
              <a:t>Activating Chrysalis graduates;</a:t>
            </a:r>
          </a:p>
          <a:p>
            <a:pPr lvl="0" eaLnBrk="1" fontAlgn="auto" hangingPunct="1">
              <a:spcAft>
                <a:spcPts val="0"/>
              </a:spcAft>
              <a:buAutoNum type="arabicParenBoth"/>
            </a:pPr>
            <a:r>
              <a:rPr lang="en-ZA" sz="1400" b="0" dirty="0">
                <a:solidFill>
                  <a:srgbClr val="00329B"/>
                </a:solidFill>
              </a:rPr>
              <a:t>Deploying trained Peace Officers (to be paid by DM, using underspend on conditional grants paid by </a:t>
            </a:r>
            <a:r>
              <a:rPr lang="en-ZA" sz="1400" b="0" dirty="0" err="1">
                <a:solidFill>
                  <a:srgbClr val="00329B"/>
                </a:solidFill>
              </a:rPr>
              <a:t>DoCS</a:t>
            </a:r>
            <a:r>
              <a:rPr lang="en-ZA" sz="1400" b="0" dirty="0">
                <a:solidFill>
                  <a:srgbClr val="00329B"/>
                </a:solidFill>
              </a:rPr>
              <a:t>; and</a:t>
            </a:r>
          </a:p>
          <a:p>
            <a:pPr lvl="0" eaLnBrk="1" fontAlgn="auto" hangingPunct="1">
              <a:spcAft>
                <a:spcPts val="0"/>
              </a:spcAft>
              <a:buAutoNum type="arabicParenBoth"/>
            </a:pPr>
            <a:r>
              <a:rPr lang="en-ZA" sz="1400" b="0" dirty="0">
                <a:solidFill>
                  <a:srgbClr val="00329B"/>
                </a:solidFill>
              </a:rPr>
              <a:t>Deploying NHW members as safety volunteers reporting to the municipality. The municipality to issue the requisite permits, provide supervision and supply protective gear, which must include gloves, masks and hand sanitizers.</a:t>
            </a:r>
          </a:p>
          <a:p>
            <a:pPr lvl="0" eaLnBrk="1" fontAlgn="auto" hangingPunct="1">
              <a:spcAft>
                <a:spcPts val="0"/>
              </a:spcAft>
              <a:buAutoNum type="arabicParenBoth"/>
            </a:pPr>
            <a:endParaRPr lang="en-ZA" sz="1400" b="0" dirty="0">
              <a:solidFill>
                <a:srgbClr val="00329B"/>
              </a:solidFill>
            </a:endParaRPr>
          </a:p>
          <a:p>
            <a:pPr marL="285750" lvl="0" indent="-285750" eaLnBrk="1" fontAlgn="auto" hangingPunct="1">
              <a:spcAft>
                <a:spcPts val="0"/>
              </a:spcAft>
              <a:buBlip>
                <a:blip r:embed="rId2"/>
              </a:buBlip>
            </a:pPr>
            <a:r>
              <a:rPr lang="en-ZA" sz="1400" b="0" dirty="0" err="1">
                <a:solidFill>
                  <a:srgbClr val="00329B"/>
                </a:solidFill>
              </a:rPr>
              <a:t>DoCS</a:t>
            </a:r>
            <a:r>
              <a:rPr lang="en-ZA" sz="1400" b="0" dirty="0">
                <a:solidFill>
                  <a:srgbClr val="00329B"/>
                </a:solidFill>
              </a:rPr>
              <a:t> requested municipalities to prioritize deployment at high risk schools in order to reduce acts of vandalism at schools within the Province.</a:t>
            </a:r>
          </a:p>
          <a:p>
            <a:pPr marL="285750" lvl="0" indent="-285750" eaLnBrk="1" fontAlgn="auto" hangingPunct="1">
              <a:spcAft>
                <a:spcPts val="0"/>
              </a:spcAft>
              <a:buBlip>
                <a:blip r:embed="rId2"/>
              </a:buBlip>
            </a:pPr>
            <a:r>
              <a:rPr lang="en-ZA" sz="1400" b="0" dirty="0">
                <a:solidFill>
                  <a:srgbClr val="00329B"/>
                </a:solidFill>
              </a:rPr>
              <a:t>District Municipalities are the entry point of communication.</a:t>
            </a:r>
          </a:p>
          <a:p>
            <a:pPr marL="0" lvl="0" indent="0" eaLnBrk="1" fontAlgn="auto" hangingPunct="1">
              <a:spcAft>
                <a:spcPts val="0"/>
              </a:spcAft>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p:txBody>
      </p:sp>
      <p:sp>
        <p:nvSpPr>
          <p:cNvPr id="74756" name="Slide Number Placeholder 3">
            <a:extLst>
              <a:ext uri="{FF2B5EF4-FFF2-40B4-BE49-F238E27FC236}">
                <a16:creationId xmlns:a16="http://schemas.microsoft.com/office/drawing/2014/main" xmlns="" id="{3EAB5E15-A45F-4FED-B097-4529AF474BE4}"/>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742950" indent="-285750">
              <a:spcBef>
                <a:spcPts val="300"/>
              </a:spcBef>
              <a:buClr>
                <a:srgbClr val="002060"/>
              </a:buClr>
              <a:buBlip>
                <a:blip r:embed="rId2"/>
              </a:buBlip>
              <a:defRPr sz="1600">
                <a:solidFill>
                  <a:schemeClr val="tx1"/>
                </a:solidFill>
                <a:latin typeface="Century Gothic" panose="020B0502020202020204" pitchFamily="34" charset="0"/>
              </a:defRPr>
            </a:lvl2pPr>
            <a:lvl3pPr marL="11430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16002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2057400" indent="-228600">
              <a:spcBef>
                <a:spcPts val="300"/>
              </a:spcBef>
              <a:buFont typeface="Arial" panose="020B0604020202020204" pitchFamily="34" charset="0"/>
              <a:defRPr sz="1600">
                <a:solidFill>
                  <a:schemeClr val="tx2"/>
                </a:solidFill>
                <a:latin typeface="Century Gothic" panose="020B0502020202020204" pitchFamily="34" charset="0"/>
              </a:defRPr>
            </a:lvl5pPr>
            <a:lvl6pPr marL="25146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9718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4290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8862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a:spcBef>
                <a:spcPct val="0"/>
              </a:spcBef>
              <a:buFontTx/>
              <a:buNone/>
            </a:pPr>
            <a:fld id="{D1B8C3A0-D640-4A9C-8782-EF9B9406FF75}" type="slidenum">
              <a:rPr lang="en-ZA" altLang="en-US" sz="900" b="0">
                <a:solidFill>
                  <a:schemeClr val="tx2"/>
                </a:solidFill>
              </a:rPr>
              <a:pPr>
                <a:spcBef>
                  <a:spcPct val="0"/>
                </a:spcBef>
                <a:buFontTx/>
                <a:buNone/>
              </a:pPr>
              <a:t>7</a:t>
            </a:fld>
            <a:endParaRPr lang="en-ZA" altLang="en-US" sz="900" b="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xmlns="" id="{9D9561A9-2EF1-4BAF-92AE-2EDC29AA4F4A}"/>
              </a:ext>
            </a:extLst>
          </p:cNvPr>
          <p:cNvSpPr>
            <a:spLocks noGrp="1"/>
          </p:cNvSpPr>
          <p:nvPr>
            <p:ph type="title"/>
          </p:nvPr>
        </p:nvSpPr>
        <p:spPr/>
        <p:txBody>
          <a:bodyPr/>
          <a:lstStyle/>
          <a:p>
            <a:r>
              <a:rPr lang="en-ZA" altLang="en-US" dirty="0"/>
              <a:t>Suspension of liquor licences during lockdown – </a:t>
            </a:r>
            <a:br>
              <a:rPr lang="en-ZA" altLang="en-US" dirty="0"/>
            </a:br>
            <a:r>
              <a:rPr lang="en-ZA" altLang="en-US" dirty="0"/>
              <a:t>Non-compliance</a:t>
            </a:r>
          </a:p>
        </p:txBody>
      </p:sp>
      <p:sp>
        <p:nvSpPr>
          <p:cNvPr id="75779" name="Text Placeholder 2">
            <a:extLst>
              <a:ext uri="{FF2B5EF4-FFF2-40B4-BE49-F238E27FC236}">
                <a16:creationId xmlns:a16="http://schemas.microsoft.com/office/drawing/2014/main" xmlns="" id="{CABF0DF8-EC4C-47B1-AF08-734B91C9BAFF}"/>
              </a:ext>
            </a:extLst>
          </p:cNvPr>
          <p:cNvSpPr>
            <a:spLocks noGrp="1"/>
          </p:cNvSpPr>
          <p:nvPr>
            <p:ph type="body" sz="quarter" idx="10"/>
          </p:nvPr>
        </p:nvSpPr>
        <p:spPr>
          <a:xfrm>
            <a:off x="295275" y="1110952"/>
            <a:ext cx="8740775" cy="5486400"/>
          </a:xfrm>
        </p:spPr>
        <p:txBody>
          <a:bodyPr/>
          <a:lstStyle/>
          <a:p>
            <a:pPr marL="285750" lvl="0" indent="-285750" eaLnBrk="1" fontAlgn="auto" hangingPunct="1">
              <a:spcAft>
                <a:spcPts val="0"/>
              </a:spcAft>
              <a:buBlip>
                <a:blip r:embed="rId2"/>
              </a:buBlip>
            </a:pPr>
            <a:r>
              <a:rPr lang="en-ZA" sz="1400" b="0" dirty="0">
                <a:solidFill>
                  <a:srgbClr val="00329B"/>
                </a:solidFill>
              </a:rPr>
              <a:t>WCLA inspectors has conducted 37 investigations.</a:t>
            </a:r>
          </a:p>
          <a:p>
            <a:pPr marL="285750" lvl="0" indent="-285750" eaLnBrk="1" fontAlgn="auto" hangingPunct="1">
              <a:spcAft>
                <a:spcPts val="0"/>
              </a:spcAft>
              <a:buBlip>
                <a:blip r:embed="rId2"/>
              </a:buBlip>
            </a:pPr>
            <a:r>
              <a:rPr lang="en-ZA" sz="1400" b="0" dirty="0">
                <a:solidFill>
                  <a:srgbClr val="00329B"/>
                </a:solidFill>
              </a:rPr>
              <a:t>WCLA in terms of section 71, temporarily suspended 14 liquor licenses.</a:t>
            </a:r>
          </a:p>
          <a:p>
            <a:pPr marL="285750" lvl="0" indent="-285750" eaLnBrk="1" fontAlgn="auto" hangingPunct="1">
              <a:spcAft>
                <a:spcPts val="0"/>
              </a:spcAft>
              <a:buBlip>
                <a:blip r:embed="rId2"/>
              </a:buBlip>
            </a:pPr>
            <a:r>
              <a:rPr lang="en-ZA" sz="1400" b="0" dirty="0">
                <a:solidFill>
                  <a:srgbClr val="00329B"/>
                </a:solidFill>
              </a:rPr>
              <a:t>Licensees involved will be granted an opportunity to provide reasons why the order of the Liquor Licensing Tribunal should not be permanent.</a:t>
            </a:r>
          </a:p>
          <a:p>
            <a:pPr marL="285750" lvl="0" indent="-285750" eaLnBrk="1" fontAlgn="auto" hangingPunct="1">
              <a:spcAft>
                <a:spcPts val="0"/>
              </a:spcAft>
              <a:buBlip>
                <a:blip r:embed="rId2"/>
              </a:buBlip>
            </a:pPr>
            <a:r>
              <a:rPr lang="en-ZA" sz="1400" b="0" dirty="0">
                <a:solidFill>
                  <a:srgbClr val="00329B"/>
                </a:solidFill>
              </a:rPr>
              <a:t>Further proceedings will follow and subject to investigations, if found guilty, these licensees can have fines of up to R115 610.00 imposed or have their liquor licenses revoked.</a:t>
            </a:r>
          </a:p>
          <a:p>
            <a:pPr marL="285750" lvl="0" indent="-285750" eaLnBrk="1" fontAlgn="auto" hangingPunct="1">
              <a:spcAft>
                <a:spcPts val="0"/>
              </a:spcAft>
              <a:buBlip>
                <a:blip r:embed="rId2"/>
              </a:buBlip>
            </a:pPr>
            <a:r>
              <a:rPr lang="en-ZA" sz="1400" b="0" dirty="0">
                <a:solidFill>
                  <a:srgbClr val="00329B"/>
                </a:solidFill>
              </a:rPr>
              <a:t>The WCLA will work in partnership with SAPS and other enforcement agencies to continue the monitoring of licensed premises.</a:t>
            </a:r>
          </a:p>
          <a:p>
            <a:pPr marL="0" indent="0">
              <a:spcAft>
                <a:spcPts val="600"/>
              </a:spcAft>
            </a:pPr>
            <a:endParaRPr lang="en-ZA" altLang="en-US" sz="1400" b="0" dirty="0">
              <a:solidFill>
                <a:srgbClr val="00329B"/>
              </a:solidFill>
            </a:endParaRPr>
          </a:p>
          <a:p>
            <a:pPr marL="285750" lvl="0" indent="-285750" eaLnBrk="1" fontAlgn="auto" hangingPunct="1">
              <a:spcAft>
                <a:spcPts val="0"/>
              </a:spcAft>
              <a:buBlip>
                <a:blip r:embed="rId2"/>
              </a:buBlip>
            </a:pPr>
            <a:r>
              <a:rPr lang="en-ZA" sz="1400" b="0" dirty="0">
                <a:solidFill>
                  <a:srgbClr val="00329B"/>
                </a:solidFill>
              </a:rPr>
              <a:t>Members of the public can report any trading in liquor during this lockdown period by contacting the Western Cape Liquor Authority during office hours:</a:t>
            </a:r>
          </a:p>
          <a:p>
            <a:pPr marL="285750" lvl="0" indent="-285750" eaLnBrk="1" fontAlgn="auto" hangingPunct="1">
              <a:spcAft>
                <a:spcPts val="0"/>
              </a:spcAft>
              <a:buBlip>
                <a:blip r:embed="rId2"/>
              </a:buBlip>
            </a:pPr>
            <a:endParaRPr lang="en-ZA" sz="1400" b="0" dirty="0">
              <a:solidFill>
                <a:srgbClr val="00329B"/>
              </a:solidFill>
            </a:endParaRPr>
          </a:p>
          <a:p>
            <a:pPr marL="285750" lvl="0" indent="-285750" eaLnBrk="1" fontAlgn="auto" hangingPunct="1">
              <a:spcAft>
                <a:spcPts val="0"/>
              </a:spcAft>
              <a:buBlip>
                <a:blip r:embed="rId2"/>
              </a:buBlip>
            </a:pPr>
            <a:r>
              <a:rPr lang="en-ZA" sz="1400" b="0" dirty="0">
                <a:solidFill>
                  <a:srgbClr val="00329B"/>
                </a:solidFill>
              </a:rPr>
              <a:t>T: 021 204 9805</a:t>
            </a:r>
          </a:p>
          <a:p>
            <a:pPr marL="285750" lvl="0" indent="-285750" eaLnBrk="1" fontAlgn="auto" hangingPunct="1">
              <a:spcAft>
                <a:spcPts val="0"/>
              </a:spcAft>
              <a:buBlip>
                <a:blip r:embed="rId2"/>
              </a:buBlip>
            </a:pPr>
            <a:r>
              <a:rPr lang="en-ZA" sz="1400" b="0" dirty="0">
                <a:solidFill>
                  <a:srgbClr val="00329B"/>
                </a:solidFill>
              </a:rPr>
              <a:t>E: </a:t>
            </a:r>
            <a:r>
              <a:rPr lang="en-ZA" sz="1400" b="0" dirty="0">
                <a:solidFill>
                  <a:srgbClr val="00329B"/>
                </a:solidFill>
                <a:hlinkClick r:id="rId3">
                  <a:extLst>
                    <a:ext uri="{A12FA001-AC4F-418D-AE19-62706E023703}">
                      <ahyp:hlinkClr xmlns="" xmlns:ahyp="http://schemas.microsoft.com/office/drawing/2018/hyperlinkcolor" xmlns:lc="http://schemas.openxmlformats.org/drawingml/2006/lockedCanvas" val="tx"/>
                    </a:ext>
                  </a:extLst>
                </a:hlinkClick>
              </a:rPr>
              <a:t>Liquor.Enquiries@wcla.gov.za</a:t>
            </a:r>
            <a:endParaRPr lang="en-ZA" sz="1400" b="0" dirty="0">
              <a:solidFill>
                <a:srgbClr val="00329B"/>
              </a:solidFill>
            </a:endParaRPr>
          </a:p>
          <a:p>
            <a:pPr marL="0" indent="0">
              <a:spcAft>
                <a:spcPts val="600"/>
              </a:spcAft>
            </a:pPr>
            <a:endParaRPr lang="en-ZA" altLang="en-US" sz="1400" b="0" dirty="0">
              <a:solidFill>
                <a:srgbClr val="00329B"/>
              </a:solidFill>
            </a:endParaRPr>
          </a:p>
          <a:p>
            <a:pPr marL="0" indent="0">
              <a:spcAft>
                <a:spcPts val="600"/>
              </a:spcAft>
            </a:pPr>
            <a:endParaRPr lang="en-ZA" altLang="en-US" sz="1400" b="0" dirty="0">
              <a:solidFill>
                <a:srgbClr val="00329B"/>
              </a:solidFill>
            </a:endParaRPr>
          </a:p>
        </p:txBody>
      </p:sp>
      <p:sp>
        <p:nvSpPr>
          <p:cNvPr id="75780" name="Slide Number Placeholder 3">
            <a:extLst>
              <a:ext uri="{FF2B5EF4-FFF2-40B4-BE49-F238E27FC236}">
                <a16:creationId xmlns:a16="http://schemas.microsoft.com/office/drawing/2014/main" xmlns="" id="{765F3757-3BD1-48A7-A0C4-035DDAAE738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EF86922-CF57-4469-BF32-84367ECDA6B1}" type="slidenum">
              <a:rPr lang="en-ZA" altLang="en-US">
                <a:solidFill>
                  <a:schemeClr val="tx2"/>
                </a:solidFill>
                <a:latin typeface="Century Gothic" panose="020B0502020202020204" pitchFamily="34" charset="0"/>
              </a:rPr>
              <a:pPr/>
              <a:t>8</a:t>
            </a:fld>
            <a:endParaRPr lang="en-ZA" altLang="en-US">
              <a:solidFill>
                <a:schemeClr val="tx2"/>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xmlns="" id="{A6DCAAFC-8A2E-4A8D-8C47-4CF16766F181}"/>
              </a:ext>
            </a:extLst>
          </p:cNvPr>
          <p:cNvSpPr>
            <a:spLocks noGrp="1"/>
          </p:cNvSpPr>
          <p:nvPr>
            <p:ph type="title"/>
          </p:nvPr>
        </p:nvSpPr>
        <p:spPr/>
        <p:txBody>
          <a:bodyPr/>
          <a:lstStyle/>
          <a:p>
            <a:r>
              <a:rPr lang="en-ZA" altLang="en-US" dirty="0"/>
              <a:t>The policing environment during lockdown</a:t>
            </a:r>
            <a:endParaRPr lang="en-ZA" altLang="en-US" dirty="0">
              <a:solidFill>
                <a:srgbClr val="0070C0"/>
              </a:solidFill>
              <a:cs typeface="Arial" panose="020B0604020202020204" pitchFamily="34" charset="0"/>
            </a:endParaRPr>
          </a:p>
        </p:txBody>
      </p:sp>
      <p:sp>
        <p:nvSpPr>
          <p:cNvPr id="6" name="Rectangle 5">
            <a:extLst>
              <a:ext uri="{FF2B5EF4-FFF2-40B4-BE49-F238E27FC236}">
                <a16:creationId xmlns:a16="http://schemas.microsoft.com/office/drawing/2014/main" xmlns="" id="{2348F540-2445-4C1F-9B58-37F29E6A1C07}"/>
              </a:ext>
            </a:extLst>
          </p:cNvPr>
          <p:cNvSpPr/>
          <p:nvPr/>
        </p:nvSpPr>
        <p:spPr>
          <a:xfrm>
            <a:off x="1908175" y="6503988"/>
            <a:ext cx="2303463"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ZA" sz="1200" dirty="0" err="1"/>
          </a:p>
        </p:txBody>
      </p:sp>
      <p:sp>
        <p:nvSpPr>
          <p:cNvPr id="71684" name="Slide Number Placeholder 1">
            <a:extLst>
              <a:ext uri="{FF2B5EF4-FFF2-40B4-BE49-F238E27FC236}">
                <a16:creationId xmlns:a16="http://schemas.microsoft.com/office/drawing/2014/main" xmlns="" id="{32A491B0-B24C-4C68-80CF-1D8246100E0D}"/>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Font typeface="Arial" panose="020B0604020202020204" pitchFamily="34" charset="0"/>
              <a:defRPr sz="1600" b="1">
                <a:solidFill>
                  <a:schemeClr val="tx1"/>
                </a:solidFill>
                <a:latin typeface="Century Gothic" panose="020B0502020202020204" pitchFamily="34" charset="0"/>
              </a:defRPr>
            </a:lvl1pPr>
            <a:lvl2pPr marL="742950" indent="-285750">
              <a:spcBef>
                <a:spcPts val="300"/>
              </a:spcBef>
              <a:buClr>
                <a:srgbClr val="002060"/>
              </a:buClr>
              <a:buBlip>
                <a:blip r:embed="rId2"/>
              </a:buBlip>
              <a:defRPr sz="1600">
                <a:solidFill>
                  <a:schemeClr val="tx1"/>
                </a:solidFill>
                <a:latin typeface="Century Gothic" panose="020B0502020202020204" pitchFamily="34" charset="0"/>
              </a:defRPr>
            </a:lvl2pPr>
            <a:lvl3pPr marL="11430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3pPr>
            <a:lvl4pPr marL="1600200" indent="-228600">
              <a:spcBef>
                <a:spcPts val="300"/>
              </a:spcBef>
              <a:buClr>
                <a:srgbClr val="998F86"/>
              </a:buClr>
              <a:buFont typeface="Arial" panose="020B0604020202020204" pitchFamily="34" charset="0"/>
              <a:buChar char="–"/>
              <a:defRPr sz="1600">
                <a:solidFill>
                  <a:schemeClr val="tx1"/>
                </a:solidFill>
                <a:latin typeface="Century Gothic" panose="020B0502020202020204" pitchFamily="34" charset="0"/>
              </a:defRPr>
            </a:lvl4pPr>
            <a:lvl5pPr marL="2057400" indent="-228600">
              <a:spcBef>
                <a:spcPts val="300"/>
              </a:spcBef>
              <a:buFont typeface="Arial" panose="020B0604020202020204" pitchFamily="34" charset="0"/>
              <a:defRPr sz="1600">
                <a:solidFill>
                  <a:schemeClr val="tx2"/>
                </a:solidFill>
                <a:latin typeface="Century Gothic" panose="020B0502020202020204" pitchFamily="34" charset="0"/>
              </a:defRPr>
            </a:lvl5pPr>
            <a:lvl6pPr marL="25146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6pPr>
            <a:lvl7pPr marL="29718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7pPr>
            <a:lvl8pPr marL="34290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8pPr>
            <a:lvl9pPr marL="3886200" indent="-228600" eaLnBrk="0" fontAlgn="base" hangingPunct="0">
              <a:spcBef>
                <a:spcPts val="300"/>
              </a:spcBef>
              <a:spcAft>
                <a:spcPct val="0"/>
              </a:spcAft>
              <a:buFont typeface="Arial" panose="020B0604020202020204" pitchFamily="34" charset="0"/>
              <a:defRPr sz="1600">
                <a:solidFill>
                  <a:schemeClr val="tx2"/>
                </a:solidFill>
                <a:latin typeface="Century Gothic" panose="020B0502020202020204" pitchFamily="34" charset="0"/>
              </a:defRPr>
            </a:lvl9pPr>
          </a:lstStyle>
          <a:p>
            <a:pPr>
              <a:spcBef>
                <a:spcPct val="0"/>
              </a:spcBef>
              <a:buFontTx/>
              <a:buNone/>
            </a:pPr>
            <a:fld id="{2D4FA4BD-DAE0-4D6F-B32D-F758BA0BFF61}" type="slidenum">
              <a:rPr lang="en-ZA" altLang="en-US" sz="900" b="0">
                <a:solidFill>
                  <a:schemeClr val="tx2"/>
                </a:solidFill>
              </a:rPr>
              <a:pPr>
                <a:spcBef>
                  <a:spcPct val="0"/>
                </a:spcBef>
                <a:buFontTx/>
                <a:buNone/>
              </a:pPr>
              <a:t>9</a:t>
            </a:fld>
            <a:endParaRPr lang="en-ZA" altLang="en-US" sz="900" b="0">
              <a:solidFill>
                <a:schemeClr val="tx2"/>
              </a:solidFill>
            </a:endParaRPr>
          </a:p>
        </p:txBody>
      </p:sp>
      <p:sp>
        <p:nvSpPr>
          <p:cNvPr id="7" name="Text Placeholder 2">
            <a:extLst>
              <a:ext uri="{FF2B5EF4-FFF2-40B4-BE49-F238E27FC236}">
                <a16:creationId xmlns:a16="http://schemas.microsoft.com/office/drawing/2014/main" xmlns="" id="{489CB4B2-225C-4C64-B2BB-FEB870FD4B70}"/>
              </a:ext>
            </a:extLst>
          </p:cNvPr>
          <p:cNvSpPr>
            <a:spLocks noGrp="1"/>
          </p:cNvSpPr>
          <p:nvPr>
            <p:ph type="body" sz="quarter" idx="10"/>
          </p:nvPr>
        </p:nvSpPr>
        <p:spPr>
          <a:xfrm>
            <a:off x="250825" y="992743"/>
            <a:ext cx="8597900" cy="5695950"/>
          </a:xfrm>
        </p:spPr>
        <p:txBody>
          <a:bodyPr/>
          <a:lstStyle/>
          <a:p>
            <a:pPr marL="177800" lvl="2" indent="0">
              <a:buFont typeface="Arial" panose="020B0604020202020204" pitchFamily="34" charset="0"/>
              <a:buNone/>
            </a:pPr>
            <a:endParaRPr lang="en-ZA" altLang="en-US" sz="1400" dirty="0">
              <a:solidFill>
                <a:srgbClr val="00329B"/>
              </a:solidFill>
            </a:endParaRPr>
          </a:p>
          <a:p>
            <a:pPr marL="285750" lvl="0" indent="-285750" eaLnBrk="1" fontAlgn="auto" hangingPunct="1">
              <a:spcAft>
                <a:spcPts val="0"/>
              </a:spcAft>
              <a:buBlip>
                <a:blip r:embed="rId2"/>
              </a:buBlip>
            </a:pPr>
            <a:r>
              <a:rPr lang="en-US" sz="1400" b="0" dirty="0" err="1">
                <a:solidFill>
                  <a:srgbClr val="00329B"/>
                </a:solidFill>
              </a:rPr>
              <a:t>DoCS</a:t>
            </a:r>
            <a:r>
              <a:rPr lang="en-US" sz="1400" b="0" dirty="0">
                <a:solidFill>
                  <a:srgbClr val="00329B"/>
                </a:solidFill>
              </a:rPr>
              <a:t> are concerned that the shortage of police resources in the Western Cape will be exacerbated if and when SAPS members become ill or are under enforced isolation for a period. </a:t>
            </a:r>
          </a:p>
          <a:p>
            <a:pPr marL="285750" lvl="0" indent="-285750" eaLnBrk="1" fontAlgn="auto" hangingPunct="1">
              <a:spcAft>
                <a:spcPts val="0"/>
              </a:spcAft>
              <a:buBlip>
                <a:blip r:embed="rId2"/>
              </a:buBlip>
            </a:pPr>
            <a:r>
              <a:rPr lang="en-US" sz="1400" b="0" dirty="0">
                <a:solidFill>
                  <a:srgbClr val="00329B"/>
                </a:solidFill>
              </a:rPr>
              <a:t>Some of the most under-resourced police stations are in areas that are most affected by the Covid-19 virus</a:t>
            </a:r>
            <a:r>
              <a:rPr lang="en-US" sz="1400" b="0" dirty="0" smtClean="0">
                <a:solidFill>
                  <a:srgbClr val="00329B"/>
                </a:solidFill>
              </a:rPr>
              <a:t>.</a:t>
            </a:r>
          </a:p>
          <a:p>
            <a:pPr marL="285750" lvl="0" indent="-285750" eaLnBrk="1" fontAlgn="auto" hangingPunct="1">
              <a:spcAft>
                <a:spcPts val="0"/>
              </a:spcAft>
              <a:buBlip>
                <a:blip r:embed="rId2"/>
              </a:buBlip>
            </a:pPr>
            <a:r>
              <a:rPr lang="en-US" sz="1400" b="0" dirty="0" smtClean="0">
                <a:solidFill>
                  <a:srgbClr val="00329B"/>
                </a:solidFill>
              </a:rPr>
              <a:t>A </a:t>
            </a:r>
            <a:r>
              <a:rPr lang="en-US" sz="1400" b="0" dirty="0">
                <a:solidFill>
                  <a:srgbClr val="00329B"/>
                </a:solidFill>
              </a:rPr>
              <a:t>number of SAPS stations and policing units that have become affected by Covid-19, where members have tested positive.</a:t>
            </a:r>
          </a:p>
          <a:p>
            <a:pPr marL="285750" lvl="0" indent="-285750" eaLnBrk="1" fontAlgn="auto" hangingPunct="1">
              <a:spcAft>
                <a:spcPts val="0"/>
              </a:spcAft>
              <a:buBlip>
                <a:blip r:embed="rId2"/>
              </a:buBlip>
            </a:pPr>
            <a:r>
              <a:rPr lang="en-US" sz="1400" b="0" dirty="0">
                <a:solidFill>
                  <a:srgbClr val="00329B"/>
                </a:solidFill>
              </a:rPr>
              <a:t>SAPS have adopted a protocol to disinfect an affected police station, shut it down for a period of 48 hours, but continue to provide services from another police station or a temporary service point.</a:t>
            </a:r>
          </a:p>
          <a:p>
            <a:pPr marL="285750" lvl="0" indent="-285750" eaLnBrk="1" fontAlgn="auto" hangingPunct="1">
              <a:spcAft>
                <a:spcPts val="0"/>
              </a:spcAft>
              <a:buBlip>
                <a:blip r:embed="rId2"/>
              </a:buBlip>
            </a:pPr>
            <a:r>
              <a:rPr lang="en-US" sz="1400" b="0" dirty="0" err="1">
                <a:solidFill>
                  <a:srgbClr val="00329B"/>
                </a:solidFill>
              </a:rPr>
              <a:t>DoCS</a:t>
            </a:r>
            <a:r>
              <a:rPr lang="en-US" sz="1400" b="0" dirty="0">
                <a:solidFill>
                  <a:srgbClr val="00329B"/>
                </a:solidFill>
              </a:rPr>
              <a:t> is undertaking oversight visits to monitor </a:t>
            </a:r>
            <a:r>
              <a:rPr lang="en-US" sz="1400" b="0" dirty="0" smtClean="0">
                <a:solidFill>
                  <a:srgbClr val="00329B"/>
                </a:solidFill>
              </a:rPr>
              <a:t>compliance.</a:t>
            </a:r>
          </a:p>
          <a:p>
            <a:pPr marL="285750" lvl="0" indent="-285750" eaLnBrk="1" fontAlgn="auto" hangingPunct="1">
              <a:spcAft>
                <a:spcPts val="0"/>
              </a:spcAft>
              <a:buBlip>
                <a:blip r:embed="rId2"/>
              </a:buBlip>
            </a:pPr>
            <a:r>
              <a:rPr lang="en-US" sz="1400" b="0" dirty="0" smtClean="0">
                <a:solidFill>
                  <a:srgbClr val="00329B"/>
                </a:solidFill>
              </a:rPr>
              <a:t>Regular liaison with SANDF and Department of Correctional Services about their risks.</a:t>
            </a:r>
          </a:p>
          <a:p>
            <a:pPr marL="285750" lvl="0" indent="-285750" eaLnBrk="1" fontAlgn="auto" hangingPunct="1">
              <a:spcAft>
                <a:spcPts val="0"/>
              </a:spcAft>
              <a:buBlip>
                <a:blip r:embed="rId2"/>
              </a:buBlip>
            </a:pPr>
            <a:r>
              <a:rPr lang="en-US" sz="1400" b="0" dirty="0" smtClean="0">
                <a:solidFill>
                  <a:srgbClr val="00329B"/>
                </a:solidFill>
              </a:rPr>
              <a:t>SAPS </a:t>
            </a:r>
            <a:r>
              <a:rPr lang="en-US" sz="1400" b="0" dirty="0">
                <a:solidFill>
                  <a:srgbClr val="00329B"/>
                </a:solidFill>
              </a:rPr>
              <a:t>have also been monitoring and responding to social protest action and looting.</a:t>
            </a:r>
          </a:p>
          <a:p>
            <a:pPr marL="285750" lvl="0" indent="-285750" eaLnBrk="1" fontAlgn="auto" hangingPunct="1">
              <a:spcAft>
                <a:spcPts val="0"/>
              </a:spcAft>
              <a:buBlip>
                <a:blip r:embed="rId2"/>
              </a:buBlip>
            </a:pPr>
            <a:r>
              <a:rPr lang="en-US" sz="1400" b="0" dirty="0">
                <a:solidFill>
                  <a:srgbClr val="00329B"/>
                </a:solidFill>
              </a:rPr>
              <a:t>From monitoring the FPS data, </a:t>
            </a:r>
            <a:r>
              <a:rPr lang="en-US" sz="1400" b="0" dirty="0" err="1">
                <a:solidFill>
                  <a:srgbClr val="00329B"/>
                </a:solidFill>
              </a:rPr>
              <a:t>DoCS</a:t>
            </a:r>
            <a:r>
              <a:rPr lang="en-US" sz="1400" b="0" dirty="0">
                <a:solidFill>
                  <a:srgbClr val="00329B"/>
                </a:solidFill>
              </a:rPr>
              <a:t> observe that the number of murders in the WC has dropped significantly (by about 60%), but this drop is not as pronounced in the 11 priority areas in the Metropole and in some cases is almost the same.</a:t>
            </a:r>
          </a:p>
          <a:p>
            <a:pPr lvl="0" eaLnBrk="1" fontAlgn="auto" hangingPunct="1">
              <a:spcAft>
                <a:spcPts val="0"/>
              </a:spcAft>
              <a:buAutoNum type="arabicParenBoth"/>
            </a:pPr>
            <a:endParaRPr lang="en-ZA" sz="1400" b="0" dirty="0">
              <a:solidFill>
                <a:srgbClr val="00329B"/>
              </a:solidFill>
            </a:endParaRPr>
          </a:p>
          <a:p>
            <a:pPr lvl="0" eaLnBrk="1" fontAlgn="auto" hangingPunct="1">
              <a:spcAft>
                <a:spcPts val="0"/>
              </a:spcAft>
              <a:buAutoNum type="arabicParenBoth"/>
            </a:pPr>
            <a:endParaRPr lang="en-ZA" sz="1400" b="0" dirty="0">
              <a:solidFill>
                <a:srgbClr val="00329B"/>
              </a:solidFill>
            </a:endParaRPr>
          </a:p>
        </p:txBody>
      </p:sp>
    </p:spTree>
    <p:extLst>
      <p:ext uri="{BB962C8B-B14F-4D97-AF65-F5344CB8AC3E}">
        <p14:creationId xmlns:p14="http://schemas.microsoft.com/office/powerpoint/2010/main" val="40171637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tArgy+oZdaDGV7yzvsWYxkZS7R/JeBN7YhaodQLeTJdaR2vY2BepAgD97ZvzCgcWF4ULpB/VGwKFytK0AdIpDT9Y+ieswtINRMSjcvqdmiu59ThvQMZFJHdbYQd3luRCbPiTfgn4Fm953quXr0kIahsMJPHazXmULtP0Tr7Eqr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5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7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7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7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8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8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8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8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9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9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9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29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0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0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30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30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0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30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30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313.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3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7.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31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3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Ppt0000005">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pt0000005">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WCG-New PPT Master-01112012">
  <a:themeElements>
    <a:clrScheme name="WCG2">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3_WCG-New PPT Master-01112012">
  <a:themeElements>
    <a:clrScheme name="WCG2">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Ppt0000005</Template>
  <TotalTime>11936</TotalTime>
  <Words>1302</Words>
  <Application>Microsoft Office PowerPoint</Application>
  <PresentationFormat>On-screen Show (4:3)</PresentationFormat>
  <Paragraphs>111</Paragraphs>
  <Slides>11</Slides>
  <Notes>0</Notes>
  <HiddenSlides>0</HiddenSlides>
  <MMClips>0</MMClips>
  <ScaleCrop>false</ScaleCrop>
  <HeadingPairs>
    <vt:vector size="8" baseType="variant">
      <vt:variant>
        <vt:lpstr>Fonts Used</vt:lpstr>
      </vt:variant>
      <vt:variant>
        <vt:i4>3</vt:i4>
      </vt:variant>
      <vt:variant>
        <vt:lpstr>Theme</vt:lpstr>
      </vt:variant>
      <vt:variant>
        <vt:i4>9</vt:i4>
      </vt:variant>
      <vt:variant>
        <vt:lpstr>Embedded OLE Servers</vt:lpstr>
      </vt:variant>
      <vt:variant>
        <vt:i4>1</vt:i4>
      </vt:variant>
      <vt:variant>
        <vt:lpstr>Slide Titles</vt:lpstr>
      </vt:variant>
      <vt:variant>
        <vt:i4>11</vt:i4>
      </vt:variant>
    </vt:vector>
  </HeadingPairs>
  <TitlesOfParts>
    <vt:vector size="24" baseType="lpstr">
      <vt:lpstr>Arial</vt:lpstr>
      <vt:lpstr>Calibri</vt:lpstr>
      <vt:lpstr>Century Gothic</vt:lpstr>
      <vt:lpstr>Ppt0000005</vt:lpstr>
      <vt:lpstr>1_Ppt0000005</vt:lpstr>
      <vt:lpstr>WCG-New PPT Master-01112012</vt:lpstr>
      <vt:lpstr>3_WCG-New PPT Master-01112012</vt:lpstr>
      <vt:lpstr>Custom Design</vt:lpstr>
      <vt:lpstr>1_Custom Design</vt:lpstr>
      <vt:lpstr>2_Custom Design</vt:lpstr>
      <vt:lpstr>3_Custom Design</vt:lpstr>
      <vt:lpstr>4_Custom Design</vt:lpstr>
      <vt:lpstr>think-cell Slide</vt:lpstr>
      <vt:lpstr>Policing, security and police brutality in the context of covid 19</vt:lpstr>
      <vt:lpstr>The role of DoCS during the lockdown</vt:lpstr>
      <vt:lpstr>The role of DoCS during the lockdown                      cont.</vt:lpstr>
      <vt:lpstr>The role of DoCS during the lockdown                       cont.</vt:lpstr>
      <vt:lpstr>The role of DoCS during the lockdown                        cont.</vt:lpstr>
      <vt:lpstr>The role of the safety plan during lockdown              </vt:lpstr>
      <vt:lpstr>Community Policing during the lockdown</vt:lpstr>
      <vt:lpstr>Suspension of liquor licences during lockdown –  Non-compliance</vt:lpstr>
      <vt:lpstr>The policing environment during lockdown</vt:lpstr>
      <vt:lpstr>Safety During Lockdown</vt:lpstr>
      <vt:lpstr>                                 Thank you</vt:lpstr>
    </vt:vector>
  </TitlesOfParts>
  <Company>35walestreet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IDENTIFICATION OF POLICING NEEDS AND PRIORITIES (PNPs) IN THE WESTERN CAPE 2012/13</dc:title>
  <dc:creator>20913940</dc:creator>
  <cp:keywords>POTX</cp:keywords>
  <cp:lastModifiedBy>Zaheedah Adams</cp:lastModifiedBy>
  <cp:revision>633</cp:revision>
  <cp:lastPrinted>2016-09-07T16:33:06Z</cp:lastPrinted>
  <dcterms:created xsi:type="dcterms:W3CDTF">2013-03-04T12:02:16Z</dcterms:created>
  <dcterms:modified xsi:type="dcterms:W3CDTF">2020-04-29T09:16:27Z</dcterms:modified>
  <cp:category>CI</cp:category>
</cp:coreProperties>
</file>