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84" r:id="rId3"/>
    <p:sldId id="282" r:id="rId4"/>
    <p:sldId id="283" r:id="rId5"/>
    <p:sldId id="271" r:id="rId6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ska Pottas" initials="MP" lastIdx="3" clrIdx="0">
    <p:extLst>
      <p:ext uri="{19B8F6BF-5375-455C-9EA6-DF929625EA0E}">
        <p15:presenceInfo xmlns:p15="http://schemas.microsoft.com/office/powerpoint/2012/main" xmlns="" userId="S::MariskaP@nsfas.org.za::e10bff5f-08c3-47fd-a942-f8cdab8567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  <a:srgbClr val="EAAB21"/>
    <a:srgbClr val="ED7D31"/>
    <a:srgbClr val="838486"/>
    <a:srgbClr val="E9AA24"/>
    <a:srgbClr val="F4ECE8"/>
    <a:srgbClr val="E9D6CD"/>
    <a:srgbClr val="AD1F1F"/>
    <a:srgbClr val="C00000"/>
    <a:srgbClr val="A21F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C2EC4-42B3-4B0F-9D43-0A89B681BC96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5EBCA-CB3C-4C04-9F7F-17AE545D7F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816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5195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6005476-B7B9-4F0B-AB0A-44C5D68E04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882900" cy="6858000"/>
          </a:xfrm>
          <a:custGeom>
            <a:avLst/>
            <a:gdLst>
              <a:gd name="connsiteX0" fmla="*/ 0 w 2882900"/>
              <a:gd name="connsiteY0" fmla="*/ 0 h 6858000"/>
              <a:gd name="connsiteX1" fmla="*/ 2882900 w 2882900"/>
              <a:gd name="connsiteY1" fmla="*/ 0 h 6858000"/>
              <a:gd name="connsiteX2" fmla="*/ 2882900 w 2882900"/>
              <a:gd name="connsiteY2" fmla="*/ 6858000 h 6858000"/>
              <a:gd name="connsiteX3" fmla="*/ 0 w 28829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2900" h="6858000">
                <a:moveTo>
                  <a:pt x="0" y="0"/>
                </a:moveTo>
                <a:lnTo>
                  <a:pt x="2882900" y="0"/>
                </a:lnTo>
                <a:lnTo>
                  <a:pt x="2882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xmlns="" id="{E7A70F85-707F-4F6A-99B5-2412E858B8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0924" y="318516"/>
            <a:ext cx="6598835" cy="93268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0571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">
    <p:bg>
      <p:bgPr>
        <a:blipFill dpi="0" rotWithShape="1">
          <a:blip r:embed="rId2" cstate="print">
            <a:lum/>
          </a:blip>
          <a:srcRect/>
          <a:stretch>
            <a:fillRect t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9" y="4005064"/>
            <a:ext cx="10945216" cy="7680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3399" y="2948950"/>
            <a:ext cx="10945216" cy="935039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4000" b="1" i="0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0344" y="740702"/>
            <a:ext cx="3192912" cy="1899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0819" y="6200072"/>
            <a:ext cx="1891975" cy="45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296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D7F7CA-3BD1-45CA-A674-3E2B62BC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509" y="6427912"/>
            <a:ext cx="2743200" cy="365125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>
                <a:solidFill>
                  <a:srgbClr val="990000"/>
                </a:solidFill>
                <a:latin typeface="Arial Black" panose="020B0A04020102020204" pitchFamily="34" charset="0"/>
              </a:rPr>
              <a:t>-</a:t>
            </a:r>
            <a:fld id="{99FA335E-F438-4720-94EB-854ACC30915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r>
              <a:rPr lang="en-US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9A1934C-0A6D-4813-B054-ACE6DDA46587}"/>
              </a:ext>
            </a:extLst>
          </p:cNvPr>
          <p:cNvSpPr/>
          <p:nvPr userDrawn="1"/>
        </p:nvSpPr>
        <p:spPr>
          <a:xfrm flipH="1">
            <a:off x="-2" y="0"/>
            <a:ext cx="41982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E6738EE5-D9F6-4A97-97FF-7DC5902CC6DA}"/>
              </a:ext>
            </a:extLst>
          </p:cNvPr>
          <p:cNvSpPr/>
          <p:nvPr userDrawn="1"/>
        </p:nvSpPr>
        <p:spPr>
          <a:xfrm rot="5400000">
            <a:off x="3638785" y="1339543"/>
            <a:ext cx="875238" cy="75451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598F937-37E7-4A64-A923-3183F77E93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546"/>
          <a:stretch/>
        </p:blipFill>
        <p:spPr>
          <a:xfrm>
            <a:off x="10846132" y="147272"/>
            <a:ext cx="1175577" cy="66449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C8EA8C-14C6-40B1-AF24-0011211477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41913" y="1063625"/>
            <a:ext cx="5951537" cy="8752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1737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D7F7CA-3BD1-45CA-A674-3E2B62BC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509" y="6427912"/>
            <a:ext cx="2743200" cy="365125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>
                <a:solidFill>
                  <a:srgbClr val="990000"/>
                </a:solidFill>
                <a:latin typeface="Arial Black" panose="020B0A04020102020204" pitchFamily="34" charset="0"/>
              </a:rPr>
              <a:t>-</a:t>
            </a:r>
            <a:fld id="{99FA335E-F438-4720-94EB-854ACC30915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r>
              <a:rPr lang="en-US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598F937-37E7-4A64-A923-3183F77E93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546"/>
          <a:stretch/>
        </p:blipFill>
        <p:spPr>
          <a:xfrm>
            <a:off x="10781414" y="189804"/>
            <a:ext cx="1240295" cy="70107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13837D03-E4D5-4798-9F2D-D0B04D37A6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89" t="-11456" r="-2831" b="88549"/>
          <a:stretch/>
        </p:blipFill>
        <p:spPr>
          <a:xfrm>
            <a:off x="128926" y="833029"/>
            <a:ext cx="12351391" cy="36512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8B49C1-C027-41B5-A3FD-5C0545CC84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588" y="1285875"/>
            <a:ext cx="6059487" cy="3651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0F9B506-44CA-43C8-9E84-2ED2A7F3A1DD}"/>
              </a:ext>
            </a:extLst>
          </p:cNvPr>
          <p:cNvCxnSpPr/>
          <p:nvPr userDrawn="1"/>
        </p:nvCxnSpPr>
        <p:spPr>
          <a:xfrm>
            <a:off x="382772" y="6294475"/>
            <a:ext cx="11638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4658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D7F7CA-3BD1-45CA-A674-3E2B62BC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509" y="6427912"/>
            <a:ext cx="2743200" cy="365125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>
                <a:solidFill>
                  <a:srgbClr val="990000"/>
                </a:solidFill>
                <a:latin typeface="Arial Black" panose="020B0A04020102020204" pitchFamily="34" charset="0"/>
              </a:rPr>
              <a:t>-</a:t>
            </a:r>
            <a:fld id="{99FA335E-F438-4720-94EB-854ACC30915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r>
              <a:rPr lang="en-US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598F937-37E7-4A64-A923-3183F77E93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546"/>
          <a:stretch/>
        </p:blipFill>
        <p:spPr>
          <a:xfrm>
            <a:off x="10781414" y="189804"/>
            <a:ext cx="1240295" cy="70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188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AF638A91-8B3C-4972-B7CD-E0CF7CA475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5A09581-7819-4797-A66F-CD948DBB83C2}"/>
              </a:ext>
            </a:extLst>
          </p:cNvPr>
          <p:cNvSpPr/>
          <p:nvPr userDrawn="1"/>
        </p:nvSpPr>
        <p:spPr>
          <a:xfrm>
            <a:off x="0" y="2019631"/>
            <a:ext cx="12192000" cy="3347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4558AE9-0268-4970-A707-28E50E20076D}"/>
              </a:ext>
            </a:extLst>
          </p:cNvPr>
          <p:cNvSpPr/>
          <p:nvPr userDrawn="1"/>
        </p:nvSpPr>
        <p:spPr>
          <a:xfrm>
            <a:off x="992593" y="3333340"/>
            <a:ext cx="978937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Lorem ipsum dolor sit amet, consectetur adipisicing elit, sed do eiusmod tempor incididunt ut labore et dolore magna aliqua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xmlns="" id="{3C7002F0-F7E9-493A-9B44-BA2A9A2C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509" y="6427912"/>
            <a:ext cx="2743200" cy="365125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>
                <a:solidFill>
                  <a:srgbClr val="990000"/>
                </a:solidFill>
                <a:latin typeface="Arial Black" panose="020B0A04020102020204" pitchFamily="34" charset="0"/>
              </a:rPr>
              <a:t>-</a:t>
            </a:r>
            <a:fld id="{99FA335E-F438-4720-94EB-854ACC30915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r>
              <a:rPr lang="en-US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xmlns="" val="227611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26CA1F-01E4-4CC0-8EEA-08B83C172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932637-FF45-4BE9-A921-C9ADF96AD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2E61B5-335D-419F-B87E-C532A4CE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A2AC-5C6F-4B69-91F1-7AF54C8B01FA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5A0E89-4049-47A7-A5BA-E8598F9F0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63029B-9C6F-478B-975B-64A4F508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335E-F438-4720-94EB-854ACC309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232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5433310-74C2-474C-965A-90190F830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A2AC-5C6F-4B69-91F1-7AF54C8B01FA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BAD2E4F-4C6D-49AB-A8CD-AD9841089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5A7CA50-6806-42A4-88BB-80E659E6A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335E-F438-4720-94EB-854ACC309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103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D18A5F6-2437-4752-83A2-AA15580585BA}"/>
              </a:ext>
            </a:extLst>
          </p:cNvPr>
          <p:cNvSpPr/>
          <p:nvPr userDrawn="1"/>
        </p:nvSpPr>
        <p:spPr>
          <a:xfrm>
            <a:off x="0" y="0"/>
            <a:ext cx="60579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E8B402C-5A7D-468F-8B80-09F339BA206D}"/>
              </a:ext>
            </a:extLst>
          </p:cNvPr>
          <p:cNvSpPr txBox="1"/>
          <p:nvPr userDrawn="1"/>
        </p:nvSpPr>
        <p:spPr>
          <a:xfrm rot="16200000">
            <a:off x="10463943" y="4929643"/>
            <a:ext cx="2090828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b="1" spc="3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ea typeface="Pacifico" panose="02000000000000000000" pitchFamily="2" charset="0"/>
                <a:cs typeface="Poppins" panose="00000500000000000000" pitchFamily="2" charset="0"/>
              </a:rPr>
              <a:t>MARLIN</a:t>
            </a:r>
          </a:p>
          <a:p>
            <a:pPr>
              <a:lnSpc>
                <a:spcPct val="120000"/>
              </a:lnSpc>
            </a:pPr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ea typeface="Pacifico" panose="02000000000000000000" pitchFamily="2" charset="0"/>
                <a:cs typeface="Poppins" panose="00000500000000000000" pitchFamily="2" charset="0"/>
              </a:rPr>
              <a:t>2019 © Fishing Presentation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FFC146C0-B21F-45BB-AF01-E23B3687C7B2}"/>
              </a:ext>
            </a:extLst>
          </p:cNvPr>
          <p:cNvGrpSpPr/>
          <p:nvPr userDrawn="1"/>
        </p:nvGrpSpPr>
        <p:grpSpPr>
          <a:xfrm>
            <a:off x="11337907" y="6260891"/>
            <a:ext cx="349269" cy="342900"/>
            <a:chOff x="6197600" y="2228623"/>
            <a:chExt cx="349269" cy="34290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2A791AA9-F3D7-4168-AE50-FF762EA030DF}"/>
                </a:ext>
              </a:extLst>
            </p:cNvPr>
            <p:cNvSpPr/>
            <p:nvPr/>
          </p:nvSpPr>
          <p:spPr>
            <a:xfrm>
              <a:off x="6197600" y="2228623"/>
              <a:ext cx="342900" cy="342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B66DAC00-44CF-4998-B1A4-E061B20A468B}"/>
                </a:ext>
              </a:extLst>
            </p:cNvPr>
            <p:cNvSpPr txBox="1"/>
            <p:nvPr/>
          </p:nvSpPr>
          <p:spPr>
            <a:xfrm>
              <a:off x="6224571" y="2282641"/>
              <a:ext cx="32229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spc="300" dirty="0">
                  <a:ln w="412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Poppins" panose="00000500000000000000" pitchFamily="2" charset="0"/>
                  <a:ea typeface="Kozuka Gothic Pr6N B" panose="020B0800000000000000" pitchFamily="34" charset="-128"/>
                  <a:cs typeface="Poppins" panose="00000500000000000000" pitchFamily="2" charset="0"/>
                </a:rPr>
                <a:t>M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32A5362-2F85-489E-BB78-6E1200B51251}"/>
              </a:ext>
            </a:extLst>
          </p:cNvPr>
          <p:cNvSpPr txBox="1"/>
          <p:nvPr userDrawn="1"/>
        </p:nvSpPr>
        <p:spPr>
          <a:xfrm rot="10800000" flipV="1">
            <a:off x="210816" y="6300400"/>
            <a:ext cx="1132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0" dirty="0">
                <a:solidFill>
                  <a:schemeClr val="bg1"/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t>Page</a:t>
            </a:r>
            <a:r>
              <a:rPr lang="en-US" sz="1200" b="1" i="0" dirty="0">
                <a:solidFill>
                  <a:schemeClr val="bg1"/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t> </a:t>
            </a:r>
            <a:fld id="{260E2A6B-A809-4840-BF14-8648BC0BDF87}" type="slidenum">
              <a:rPr lang="id-ID" sz="1200" b="1" i="0" smtClean="0">
                <a:solidFill>
                  <a:schemeClr val="bg1"/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pPr/>
              <a:t>‹#›</a:t>
            </a:fld>
            <a:endParaRPr lang="id-ID" sz="1200" i="0" dirty="0">
              <a:solidFill>
                <a:schemeClr val="bg1"/>
              </a:solidFill>
              <a:latin typeface="Poppins" panose="00000500000000000000" pitchFamily="2" charset="0"/>
              <a:ea typeface="Roboto Condensed" panose="020000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A3E6606F-949F-47F9-96B5-E63B0AD87A2C}"/>
              </a:ext>
            </a:extLst>
          </p:cNvPr>
          <p:cNvGrpSpPr/>
          <p:nvPr userDrawn="1"/>
        </p:nvGrpSpPr>
        <p:grpSpPr>
          <a:xfrm>
            <a:off x="11802424" y="338096"/>
            <a:ext cx="93351" cy="585077"/>
            <a:chOff x="18426112" y="8593271"/>
            <a:chExt cx="233767" cy="1465129"/>
          </a:xfrm>
          <a:solidFill>
            <a:schemeClr val="bg1"/>
          </a:solidFill>
        </p:grpSpPr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xmlns="" id="{4E97261E-2A4D-40D0-876B-5D5D06F0C1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27938" y="9213846"/>
              <a:ext cx="230115" cy="230115"/>
            </a:xfrm>
            <a:custGeom>
              <a:avLst/>
              <a:gdLst>
                <a:gd name="T0" fmla="*/ 212725 w 62"/>
                <a:gd name="T1" fmla="*/ 174983 h 62"/>
                <a:gd name="T2" fmla="*/ 174983 w 62"/>
                <a:gd name="T3" fmla="*/ 212725 h 62"/>
                <a:gd name="T4" fmla="*/ 41173 w 62"/>
                <a:gd name="T5" fmla="*/ 212725 h 62"/>
                <a:gd name="T6" fmla="*/ 0 w 62"/>
                <a:gd name="T7" fmla="*/ 174983 h 62"/>
                <a:gd name="T8" fmla="*/ 0 w 62"/>
                <a:gd name="T9" fmla="*/ 41173 h 62"/>
                <a:gd name="T10" fmla="*/ 41173 w 62"/>
                <a:gd name="T11" fmla="*/ 0 h 62"/>
                <a:gd name="T12" fmla="*/ 174983 w 62"/>
                <a:gd name="T13" fmla="*/ 0 h 62"/>
                <a:gd name="T14" fmla="*/ 212725 w 62"/>
                <a:gd name="T15" fmla="*/ 41173 h 62"/>
                <a:gd name="T16" fmla="*/ 212725 w 62"/>
                <a:gd name="T17" fmla="*/ 174983 h 62"/>
                <a:gd name="T18" fmla="*/ 161259 w 62"/>
                <a:gd name="T19" fmla="*/ 72052 h 62"/>
                <a:gd name="T20" fmla="*/ 174983 w 62"/>
                <a:gd name="T21" fmla="*/ 54897 h 62"/>
                <a:gd name="T22" fmla="*/ 154397 w 62"/>
                <a:gd name="T23" fmla="*/ 65190 h 62"/>
                <a:gd name="T24" fmla="*/ 133811 w 62"/>
                <a:gd name="T25" fmla="*/ 54897 h 62"/>
                <a:gd name="T26" fmla="*/ 106363 w 62"/>
                <a:gd name="T27" fmla="*/ 82345 h 62"/>
                <a:gd name="T28" fmla="*/ 106363 w 62"/>
                <a:gd name="T29" fmla="*/ 89207 h 62"/>
                <a:gd name="T30" fmla="*/ 48035 w 62"/>
                <a:gd name="T31" fmla="*/ 58328 h 62"/>
                <a:gd name="T32" fmla="*/ 41173 w 62"/>
                <a:gd name="T33" fmla="*/ 75483 h 62"/>
                <a:gd name="T34" fmla="*/ 54897 w 62"/>
                <a:gd name="T35" fmla="*/ 99500 h 62"/>
                <a:gd name="T36" fmla="*/ 41173 w 62"/>
                <a:gd name="T37" fmla="*/ 96069 h 62"/>
                <a:gd name="T38" fmla="*/ 41173 w 62"/>
                <a:gd name="T39" fmla="*/ 96069 h 62"/>
                <a:gd name="T40" fmla="*/ 65190 w 62"/>
                <a:gd name="T41" fmla="*/ 123518 h 62"/>
                <a:gd name="T42" fmla="*/ 58328 w 62"/>
                <a:gd name="T43" fmla="*/ 123518 h 62"/>
                <a:gd name="T44" fmla="*/ 51466 w 62"/>
                <a:gd name="T45" fmla="*/ 123518 h 62"/>
                <a:gd name="T46" fmla="*/ 78914 w 62"/>
                <a:gd name="T47" fmla="*/ 144104 h 62"/>
                <a:gd name="T48" fmla="*/ 44604 w 62"/>
                <a:gd name="T49" fmla="*/ 157828 h 62"/>
                <a:gd name="T50" fmla="*/ 37742 w 62"/>
                <a:gd name="T51" fmla="*/ 157828 h 62"/>
                <a:gd name="T52" fmla="*/ 82345 w 62"/>
                <a:gd name="T53" fmla="*/ 168121 h 62"/>
                <a:gd name="T54" fmla="*/ 164690 w 62"/>
                <a:gd name="T55" fmla="*/ 85776 h 62"/>
                <a:gd name="T56" fmla="*/ 164690 w 62"/>
                <a:gd name="T57" fmla="*/ 82345 h 62"/>
                <a:gd name="T58" fmla="*/ 178415 w 62"/>
                <a:gd name="T59" fmla="*/ 68621 h 62"/>
                <a:gd name="T60" fmla="*/ 161259 w 62"/>
                <a:gd name="T61" fmla="*/ 72052 h 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62" h="62">
                  <a:moveTo>
                    <a:pt x="62" y="51"/>
                  </a:moveTo>
                  <a:cubicBezTo>
                    <a:pt x="62" y="57"/>
                    <a:pt x="57" y="62"/>
                    <a:pt x="5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6" y="62"/>
                    <a:pt x="0" y="57"/>
                    <a:pt x="0" y="5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6"/>
                    <a:pt x="62" y="12"/>
                  </a:cubicBezTo>
                  <a:lnTo>
                    <a:pt x="62" y="51"/>
                  </a:lnTo>
                  <a:close/>
                  <a:moveTo>
                    <a:pt x="47" y="21"/>
                  </a:moveTo>
                  <a:cubicBezTo>
                    <a:pt x="49" y="20"/>
                    <a:pt x="50" y="18"/>
                    <a:pt x="51" y="16"/>
                  </a:cubicBezTo>
                  <a:cubicBezTo>
                    <a:pt x="49" y="17"/>
                    <a:pt x="47" y="18"/>
                    <a:pt x="45" y="19"/>
                  </a:cubicBezTo>
                  <a:cubicBezTo>
                    <a:pt x="44" y="17"/>
                    <a:pt x="42" y="16"/>
                    <a:pt x="39" y="16"/>
                  </a:cubicBezTo>
                  <a:cubicBezTo>
                    <a:pt x="35" y="16"/>
                    <a:pt x="31" y="20"/>
                    <a:pt x="31" y="24"/>
                  </a:cubicBezTo>
                  <a:cubicBezTo>
                    <a:pt x="31" y="25"/>
                    <a:pt x="31" y="26"/>
                    <a:pt x="31" y="26"/>
                  </a:cubicBezTo>
                  <a:cubicBezTo>
                    <a:pt x="24" y="26"/>
                    <a:pt x="18" y="23"/>
                    <a:pt x="14" y="17"/>
                  </a:cubicBezTo>
                  <a:cubicBezTo>
                    <a:pt x="13" y="19"/>
                    <a:pt x="12" y="20"/>
                    <a:pt x="12" y="22"/>
                  </a:cubicBezTo>
                  <a:cubicBezTo>
                    <a:pt x="12" y="25"/>
                    <a:pt x="14" y="27"/>
                    <a:pt x="16" y="29"/>
                  </a:cubicBezTo>
                  <a:cubicBezTo>
                    <a:pt x="15" y="29"/>
                    <a:pt x="13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32"/>
                    <a:pt x="15" y="35"/>
                    <a:pt x="19" y="36"/>
                  </a:cubicBezTo>
                  <a:cubicBezTo>
                    <a:pt x="18" y="36"/>
                    <a:pt x="18" y="36"/>
                    <a:pt x="17" y="36"/>
                  </a:cubicBezTo>
                  <a:cubicBezTo>
                    <a:pt x="16" y="36"/>
                    <a:pt x="16" y="36"/>
                    <a:pt x="15" y="36"/>
                  </a:cubicBezTo>
                  <a:cubicBezTo>
                    <a:pt x="16" y="39"/>
                    <a:pt x="20" y="42"/>
                    <a:pt x="23" y="42"/>
                  </a:cubicBezTo>
                  <a:cubicBezTo>
                    <a:pt x="20" y="44"/>
                    <a:pt x="17" y="46"/>
                    <a:pt x="13" y="46"/>
                  </a:cubicBezTo>
                  <a:cubicBezTo>
                    <a:pt x="12" y="46"/>
                    <a:pt x="11" y="46"/>
                    <a:pt x="11" y="46"/>
                  </a:cubicBezTo>
                  <a:cubicBezTo>
                    <a:pt x="14" y="48"/>
                    <a:pt x="19" y="49"/>
                    <a:pt x="24" y="49"/>
                  </a:cubicBezTo>
                  <a:cubicBezTo>
                    <a:pt x="39" y="49"/>
                    <a:pt x="48" y="36"/>
                    <a:pt x="48" y="25"/>
                  </a:cubicBezTo>
                  <a:cubicBezTo>
                    <a:pt x="48" y="25"/>
                    <a:pt x="48" y="25"/>
                    <a:pt x="48" y="24"/>
                  </a:cubicBezTo>
                  <a:cubicBezTo>
                    <a:pt x="49" y="23"/>
                    <a:pt x="51" y="22"/>
                    <a:pt x="52" y="20"/>
                  </a:cubicBezTo>
                  <a:cubicBezTo>
                    <a:pt x="50" y="20"/>
                    <a:pt x="49" y="21"/>
                    <a:pt x="47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129">
              <a:extLst>
                <a:ext uri="{FF2B5EF4-FFF2-40B4-BE49-F238E27FC236}">
                  <a16:creationId xmlns:a16="http://schemas.microsoft.com/office/drawing/2014/main" xmlns="" id="{3B378B06-3DDC-4D16-95FD-F6D385FF5F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29655" y="8593271"/>
              <a:ext cx="226680" cy="230115"/>
            </a:xfrm>
            <a:custGeom>
              <a:avLst/>
              <a:gdLst>
                <a:gd name="T0" fmla="*/ 209550 w 61"/>
                <a:gd name="T1" fmla="*/ 174983 h 62"/>
                <a:gd name="T2" fmla="*/ 171762 w 61"/>
                <a:gd name="T3" fmla="*/ 212725 h 62"/>
                <a:gd name="T4" fmla="*/ 37788 w 61"/>
                <a:gd name="T5" fmla="*/ 212725 h 62"/>
                <a:gd name="T6" fmla="*/ 0 w 61"/>
                <a:gd name="T7" fmla="*/ 174983 h 62"/>
                <a:gd name="T8" fmla="*/ 0 w 61"/>
                <a:gd name="T9" fmla="*/ 41173 h 62"/>
                <a:gd name="T10" fmla="*/ 37788 w 61"/>
                <a:gd name="T11" fmla="*/ 0 h 62"/>
                <a:gd name="T12" fmla="*/ 171762 w 61"/>
                <a:gd name="T13" fmla="*/ 0 h 62"/>
                <a:gd name="T14" fmla="*/ 209550 w 61"/>
                <a:gd name="T15" fmla="*/ 41173 h 62"/>
                <a:gd name="T16" fmla="*/ 209550 w 61"/>
                <a:gd name="T17" fmla="*/ 174983 h 62"/>
                <a:gd name="T18" fmla="*/ 37788 w 61"/>
                <a:gd name="T19" fmla="*/ 41173 h 62"/>
                <a:gd name="T20" fmla="*/ 34352 w 61"/>
                <a:gd name="T21" fmla="*/ 41173 h 62"/>
                <a:gd name="T22" fmla="*/ 34352 w 61"/>
                <a:gd name="T23" fmla="*/ 44604 h 62"/>
                <a:gd name="T24" fmla="*/ 34352 w 61"/>
                <a:gd name="T25" fmla="*/ 61759 h 62"/>
                <a:gd name="T26" fmla="*/ 37788 w 61"/>
                <a:gd name="T27" fmla="*/ 68621 h 62"/>
                <a:gd name="T28" fmla="*/ 144280 w 61"/>
                <a:gd name="T29" fmla="*/ 174983 h 62"/>
                <a:gd name="T30" fmla="*/ 147716 w 61"/>
                <a:gd name="T31" fmla="*/ 178415 h 62"/>
                <a:gd name="T32" fmla="*/ 168327 w 61"/>
                <a:gd name="T33" fmla="*/ 178415 h 62"/>
                <a:gd name="T34" fmla="*/ 168327 w 61"/>
                <a:gd name="T35" fmla="*/ 174983 h 62"/>
                <a:gd name="T36" fmla="*/ 171762 w 61"/>
                <a:gd name="T37" fmla="*/ 174983 h 62"/>
                <a:gd name="T38" fmla="*/ 37788 w 61"/>
                <a:gd name="T39" fmla="*/ 41173 h 62"/>
                <a:gd name="T40" fmla="*/ 37788 w 61"/>
                <a:gd name="T41" fmla="*/ 92638 h 62"/>
                <a:gd name="T42" fmla="*/ 34352 w 61"/>
                <a:gd name="T43" fmla="*/ 96069 h 62"/>
                <a:gd name="T44" fmla="*/ 34352 w 61"/>
                <a:gd name="T45" fmla="*/ 99500 h 62"/>
                <a:gd name="T46" fmla="*/ 34352 w 61"/>
                <a:gd name="T47" fmla="*/ 116656 h 62"/>
                <a:gd name="T48" fmla="*/ 37788 w 61"/>
                <a:gd name="T49" fmla="*/ 120087 h 62"/>
                <a:gd name="T50" fmla="*/ 92752 w 61"/>
                <a:gd name="T51" fmla="*/ 174983 h 62"/>
                <a:gd name="T52" fmla="*/ 96187 w 61"/>
                <a:gd name="T53" fmla="*/ 178415 h 62"/>
                <a:gd name="T54" fmla="*/ 113363 w 61"/>
                <a:gd name="T55" fmla="*/ 178415 h 62"/>
                <a:gd name="T56" fmla="*/ 116798 w 61"/>
                <a:gd name="T57" fmla="*/ 174983 h 62"/>
                <a:gd name="T58" fmla="*/ 116798 w 61"/>
                <a:gd name="T59" fmla="*/ 171552 h 62"/>
                <a:gd name="T60" fmla="*/ 37788 w 61"/>
                <a:gd name="T61" fmla="*/ 92638 h 62"/>
                <a:gd name="T62" fmla="*/ 51529 w 61"/>
                <a:gd name="T63" fmla="*/ 144104 h 62"/>
                <a:gd name="T64" fmla="*/ 34352 w 61"/>
                <a:gd name="T65" fmla="*/ 161259 h 62"/>
                <a:gd name="T66" fmla="*/ 51529 w 61"/>
                <a:gd name="T67" fmla="*/ 178415 h 62"/>
                <a:gd name="T68" fmla="*/ 68705 w 61"/>
                <a:gd name="T69" fmla="*/ 161259 h 62"/>
                <a:gd name="T70" fmla="*/ 51529 w 61"/>
                <a:gd name="T71" fmla="*/ 144104 h 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1" h="62">
                  <a:moveTo>
                    <a:pt x="61" y="51"/>
                  </a:moveTo>
                  <a:cubicBezTo>
                    <a:pt x="61" y="57"/>
                    <a:pt x="56" y="62"/>
                    <a:pt x="50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6" y="0"/>
                    <a:pt x="61" y="6"/>
                    <a:pt x="61" y="12"/>
                  </a:cubicBezTo>
                  <a:lnTo>
                    <a:pt x="61" y="51"/>
                  </a:ln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1" y="20"/>
                    <a:pt x="11" y="20"/>
                  </a:cubicBezTo>
                  <a:cubicBezTo>
                    <a:pt x="28" y="20"/>
                    <a:pt x="42" y="34"/>
                    <a:pt x="42" y="51"/>
                  </a:cubicBezTo>
                  <a:cubicBezTo>
                    <a:pt x="42" y="51"/>
                    <a:pt x="43" y="52"/>
                    <a:pt x="43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52"/>
                    <a:pt x="49" y="52"/>
                    <a:pt x="49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9" y="30"/>
                    <a:pt x="32" y="13"/>
                    <a:pt x="11" y="12"/>
                  </a:cubicBezTo>
                  <a:close/>
                  <a:moveTo>
                    <a:pt x="11" y="27"/>
                  </a:moveTo>
                  <a:cubicBezTo>
                    <a:pt x="11" y="27"/>
                    <a:pt x="11" y="28"/>
                    <a:pt x="10" y="28"/>
                  </a:cubicBezTo>
                  <a:cubicBezTo>
                    <a:pt x="10" y="28"/>
                    <a:pt x="10" y="28"/>
                    <a:pt x="10" y="29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5"/>
                    <a:pt x="11" y="35"/>
                    <a:pt x="11" y="35"/>
                  </a:cubicBezTo>
                  <a:cubicBezTo>
                    <a:pt x="19" y="36"/>
                    <a:pt x="26" y="42"/>
                    <a:pt x="27" y="51"/>
                  </a:cubicBezTo>
                  <a:cubicBezTo>
                    <a:pt x="27" y="51"/>
                    <a:pt x="27" y="52"/>
                    <a:pt x="28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2"/>
                    <a:pt x="34" y="52"/>
                    <a:pt x="34" y="51"/>
                  </a:cubicBezTo>
                  <a:cubicBezTo>
                    <a:pt x="34" y="51"/>
                    <a:pt x="34" y="51"/>
                    <a:pt x="34" y="50"/>
                  </a:cubicBezTo>
                  <a:cubicBezTo>
                    <a:pt x="34" y="38"/>
                    <a:pt x="24" y="28"/>
                    <a:pt x="11" y="27"/>
                  </a:cubicBezTo>
                  <a:close/>
                  <a:moveTo>
                    <a:pt x="15" y="42"/>
                  </a:moveTo>
                  <a:cubicBezTo>
                    <a:pt x="12" y="42"/>
                    <a:pt x="10" y="44"/>
                    <a:pt x="10" y="47"/>
                  </a:cubicBezTo>
                  <a:cubicBezTo>
                    <a:pt x="10" y="50"/>
                    <a:pt x="12" y="52"/>
                    <a:pt x="15" y="52"/>
                  </a:cubicBezTo>
                  <a:cubicBezTo>
                    <a:pt x="18" y="52"/>
                    <a:pt x="20" y="50"/>
                    <a:pt x="20" y="47"/>
                  </a:cubicBezTo>
                  <a:cubicBezTo>
                    <a:pt x="20" y="44"/>
                    <a:pt x="18" y="42"/>
                    <a:pt x="15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188">
              <a:extLst>
                <a:ext uri="{FF2B5EF4-FFF2-40B4-BE49-F238E27FC236}">
                  <a16:creationId xmlns:a16="http://schemas.microsoft.com/office/drawing/2014/main" xmlns="" id="{F52EAEFA-CD38-4761-A76C-54CBC9B22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6112" y="9828285"/>
              <a:ext cx="233767" cy="230115"/>
            </a:xfrm>
            <a:custGeom>
              <a:avLst/>
              <a:gdLst>
                <a:gd name="T0" fmla="*/ 165315 w 59"/>
                <a:gd name="T1" fmla="*/ 200025 h 58"/>
                <a:gd name="T2" fmla="*/ 141207 w 59"/>
                <a:gd name="T3" fmla="*/ 200025 h 58"/>
                <a:gd name="T4" fmla="*/ 141207 w 59"/>
                <a:gd name="T5" fmla="*/ 120705 h 58"/>
                <a:gd name="T6" fmla="*/ 165315 w 59"/>
                <a:gd name="T7" fmla="*/ 120705 h 58"/>
                <a:gd name="T8" fmla="*/ 168759 w 59"/>
                <a:gd name="T9" fmla="*/ 89666 h 58"/>
                <a:gd name="T10" fmla="*/ 141207 w 59"/>
                <a:gd name="T11" fmla="*/ 89666 h 58"/>
                <a:gd name="T12" fmla="*/ 141207 w 59"/>
                <a:gd name="T13" fmla="*/ 72423 h 58"/>
                <a:gd name="T14" fmla="*/ 154983 w 59"/>
                <a:gd name="T15" fmla="*/ 58628 h 58"/>
                <a:gd name="T16" fmla="*/ 172203 w 59"/>
                <a:gd name="T17" fmla="*/ 58628 h 58"/>
                <a:gd name="T18" fmla="*/ 172203 w 59"/>
                <a:gd name="T19" fmla="*/ 31038 h 58"/>
                <a:gd name="T20" fmla="*/ 148095 w 59"/>
                <a:gd name="T21" fmla="*/ 27590 h 58"/>
                <a:gd name="T22" fmla="*/ 110210 w 59"/>
                <a:gd name="T23" fmla="*/ 68974 h 58"/>
                <a:gd name="T24" fmla="*/ 110210 w 59"/>
                <a:gd name="T25" fmla="*/ 89666 h 58"/>
                <a:gd name="T26" fmla="*/ 82658 w 59"/>
                <a:gd name="T27" fmla="*/ 89666 h 58"/>
                <a:gd name="T28" fmla="*/ 82658 w 59"/>
                <a:gd name="T29" fmla="*/ 120705 h 58"/>
                <a:gd name="T30" fmla="*/ 110210 w 59"/>
                <a:gd name="T31" fmla="*/ 120705 h 58"/>
                <a:gd name="T32" fmla="*/ 110210 w 59"/>
                <a:gd name="T33" fmla="*/ 200025 h 58"/>
                <a:gd name="T34" fmla="*/ 37885 w 59"/>
                <a:gd name="T35" fmla="*/ 200025 h 58"/>
                <a:gd name="T36" fmla="*/ 0 w 59"/>
                <a:gd name="T37" fmla="*/ 162089 h 58"/>
                <a:gd name="T38" fmla="*/ 0 w 59"/>
                <a:gd name="T39" fmla="*/ 34487 h 58"/>
                <a:gd name="T40" fmla="*/ 37885 w 59"/>
                <a:gd name="T41" fmla="*/ 0 h 58"/>
                <a:gd name="T42" fmla="*/ 165315 w 59"/>
                <a:gd name="T43" fmla="*/ 0 h 58"/>
                <a:gd name="T44" fmla="*/ 203200 w 59"/>
                <a:gd name="T45" fmla="*/ 34487 h 58"/>
                <a:gd name="T46" fmla="*/ 203200 w 59"/>
                <a:gd name="T47" fmla="*/ 162089 h 58"/>
                <a:gd name="T48" fmla="*/ 165315 w 59"/>
                <a:gd name="T49" fmla="*/ 200025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" h="58">
                  <a:moveTo>
                    <a:pt x="48" y="58"/>
                  </a:moveTo>
                  <a:cubicBezTo>
                    <a:pt x="41" y="58"/>
                    <a:pt x="41" y="58"/>
                    <a:pt x="41" y="58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18"/>
                    <a:pt x="42" y="17"/>
                    <a:pt x="45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9" y="9"/>
                    <a:pt x="47" y="8"/>
                    <a:pt x="43" y="8"/>
                  </a:cubicBezTo>
                  <a:cubicBezTo>
                    <a:pt x="37" y="8"/>
                    <a:pt x="32" y="12"/>
                    <a:pt x="32" y="20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0"/>
                    <a:pt x="59" y="4"/>
                    <a:pt x="59" y="10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53"/>
                    <a:pt x="54" y="58"/>
                    <a:pt x="4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7442F0B-A5B5-4F12-BF1A-ECF873C4CBA2}"/>
              </a:ext>
            </a:extLst>
          </p:cNvPr>
          <p:cNvGrpSpPr/>
          <p:nvPr userDrawn="1"/>
        </p:nvGrpSpPr>
        <p:grpSpPr>
          <a:xfrm>
            <a:off x="895033" y="5150094"/>
            <a:ext cx="1876425" cy="781452"/>
            <a:chOff x="950659" y="4187097"/>
            <a:chExt cx="1876425" cy="78145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0DD24D07-E615-4E2C-A2C2-262BE513B86F}"/>
                </a:ext>
              </a:extLst>
            </p:cNvPr>
            <p:cNvSpPr txBox="1"/>
            <p:nvPr/>
          </p:nvSpPr>
          <p:spPr>
            <a:xfrm>
              <a:off x="950659" y="4187097"/>
              <a:ext cx="18764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Poppins" panose="00000500000000000000" pitchFamily="2" charset="0"/>
                  <a:ea typeface="Pacifico" panose="02000000000000000000" pitchFamily="2" charset="0"/>
                  <a:cs typeface="Poppins" panose="00000500000000000000" pitchFamily="2" charset="0"/>
                </a:rPr>
                <a:t>Perfect Place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41B7FE2-7E6E-4BBD-8CCC-4E38C5309D31}"/>
                </a:ext>
              </a:extLst>
            </p:cNvPr>
            <p:cNvSpPr txBox="1"/>
            <p:nvPr/>
          </p:nvSpPr>
          <p:spPr>
            <a:xfrm>
              <a:off x="950659" y="4506884"/>
              <a:ext cx="1876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Poppins" panose="00000500000000000000" pitchFamily="2" charset="0"/>
                  <a:ea typeface="Pacifico" panose="02000000000000000000" pitchFamily="2" charset="0"/>
                  <a:cs typeface="Poppins" panose="00000500000000000000" pitchFamily="2" charset="0"/>
                </a:rPr>
                <a:t>25cm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FBFBE3EB-C729-46E8-9A2A-AF5EF6727533}"/>
              </a:ext>
            </a:extLst>
          </p:cNvPr>
          <p:cNvGrpSpPr/>
          <p:nvPr userDrawn="1"/>
        </p:nvGrpSpPr>
        <p:grpSpPr>
          <a:xfrm>
            <a:off x="8219867" y="5150094"/>
            <a:ext cx="3005490" cy="781452"/>
            <a:chOff x="7701698" y="5152616"/>
            <a:chExt cx="3005490" cy="781452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2FBDA08A-63C2-4EF2-9E02-DE044958FB73}"/>
                </a:ext>
              </a:extLst>
            </p:cNvPr>
            <p:cNvGrpSpPr/>
            <p:nvPr/>
          </p:nvGrpSpPr>
          <p:grpSpPr>
            <a:xfrm>
              <a:off x="7701698" y="5152616"/>
              <a:ext cx="3005490" cy="781452"/>
              <a:chOff x="950659" y="4187097"/>
              <a:chExt cx="3005490" cy="781452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2BA07AC9-3F51-4CF0-B301-C5551B5FE0A0}"/>
                  </a:ext>
                </a:extLst>
              </p:cNvPr>
              <p:cNvSpPr txBox="1"/>
              <p:nvPr/>
            </p:nvSpPr>
            <p:spPr>
              <a:xfrm>
                <a:off x="950659" y="4187097"/>
                <a:ext cx="187642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chemeClr val="bg1"/>
                    </a:solidFill>
                    <a:latin typeface="Poppins" panose="00000500000000000000" pitchFamily="2" charset="0"/>
                    <a:ea typeface="Pacifico" panose="02000000000000000000" pitchFamily="2" charset="0"/>
                    <a:cs typeface="Poppins" panose="00000500000000000000" pitchFamily="2" charset="0"/>
                  </a:rPr>
                  <a:t>The North Lake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9B746326-15FF-4C11-B0F0-8586C64E828D}"/>
                  </a:ext>
                </a:extLst>
              </p:cNvPr>
              <p:cNvSpPr txBox="1"/>
              <p:nvPr/>
            </p:nvSpPr>
            <p:spPr>
              <a:xfrm>
                <a:off x="950659" y="4506884"/>
                <a:ext cx="18764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latin typeface="Poppins" panose="00000500000000000000" pitchFamily="2" charset="0"/>
                    <a:ea typeface="Pacifico" panose="02000000000000000000" pitchFamily="2" charset="0"/>
                    <a:cs typeface="Poppins" panose="00000500000000000000" pitchFamily="2" charset="0"/>
                  </a:rPr>
                  <a:t>Iceland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1534CDE0-99AD-4F00-9FBE-771BCAF65E73}"/>
                  </a:ext>
                </a:extLst>
              </p:cNvPr>
              <p:cNvSpPr txBox="1"/>
              <p:nvPr/>
            </p:nvSpPr>
            <p:spPr>
              <a:xfrm>
                <a:off x="2885846" y="4695039"/>
                <a:ext cx="107030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  <a:latin typeface="Poppins" panose="00000500000000000000" pitchFamily="2" charset="0"/>
                    <a:ea typeface="Pacifico" panose="02000000000000000000" pitchFamily="2" charset="0"/>
                    <a:cs typeface="Poppins" panose="00000500000000000000" pitchFamily="2" charset="0"/>
                  </a:rPr>
                  <a:t>-16 °C Very Cold</a:t>
                </a:r>
              </a:p>
            </p:txBody>
          </p:sp>
        </p:grp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xmlns="" id="{DA89CBC8-178A-49DF-BE0E-27405B31C5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8494" y="5156806"/>
              <a:ext cx="360626" cy="318052"/>
            </a:xfrm>
            <a:custGeom>
              <a:avLst/>
              <a:gdLst>
                <a:gd name="T0" fmla="*/ 26 w 237"/>
                <a:gd name="T1" fmla="*/ 45 h 209"/>
                <a:gd name="T2" fmla="*/ 25 w 237"/>
                <a:gd name="T3" fmla="*/ 49 h 209"/>
                <a:gd name="T4" fmla="*/ 23 w 237"/>
                <a:gd name="T5" fmla="*/ 58 h 209"/>
                <a:gd name="T6" fmla="*/ 26 w 237"/>
                <a:gd name="T7" fmla="*/ 74 h 209"/>
                <a:gd name="T8" fmla="*/ 27 w 237"/>
                <a:gd name="T9" fmla="*/ 77 h 209"/>
                <a:gd name="T10" fmla="*/ 28 w 237"/>
                <a:gd name="T11" fmla="*/ 79 h 209"/>
                <a:gd name="T12" fmla="*/ 32 w 237"/>
                <a:gd name="T13" fmla="*/ 85 h 209"/>
                <a:gd name="T14" fmla="*/ 44 w 237"/>
                <a:gd name="T15" fmla="*/ 84 h 209"/>
                <a:gd name="T16" fmla="*/ 85 w 237"/>
                <a:gd name="T17" fmla="*/ 51 h 209"/>
                <a:gd name="T18" fmla="*/ 94 w 237"/>
                <a:gd name="T19" fmla="*/ 47 h 209"/>
                <a:gd name="T20" fmla="*/ 91 w 237"/>
                <a:gd name="T21" fmla="*/ 41 h 209"/>
                <a:gd name="T22" fmla="*/ 80 w 237"/>
                <a:gd name="T23" fmla="*/ 30 h 209"/>
                <a:gd name="T24" fmla="*/ 63 w 237"/>
                <a:gd name="T25" fmla="*/ 24 h 209"/>
                <a:gd name="T26" fmla="*/ 51 w 237"/>
                <a:gd name="T27" fmla="*/ 25 h 209"/>
                <a:gd name="T28" fmla="*/ 33 w 237"/>
                <a:gd name="T29" fmla="*/ 35 h 209"/>
                <a:gd name="T30" fmla="*/ 69 w 237"/>
                <a:gd name="T31" fmla="*/ 13 h 209"/>
                <a:gd name="T32" fmla="*/ 60 w 237"/>
                <a:gd name="T33" fmla="*/ 5 h 209"/>
                <a:gd name="T34" fmla="*/ 100 w 237"/>
                <a:gd name="T35" fmla="*/ 33 h 209"/>
                <a:gd name="T36" fmla="*/ 99 w 237"/>
                <a:gd name="T37" fmla="*/ 22 h 209"/>
                <a:gd name="T38" fmla="*/ 100 w 237"/>
                <a:gd name="T39" fmla="*/ 33 h 209"/>
                <a:gd name="T40" fmla="*/ 26 w 237"/>
                <a:gd name="T41" fmla="*/ 96 h 209"/>
                <a:gd name="T42" fmla="*/ 15 w 237"/>
                <a:gd name="T43" fmla="*/ 93 h 209"/>
                <a:gd name="T44" fmla="*/ 32 w 237"/>
                <a:gd name="T45" fmla="*/ 27 h 209"/>
                <a:gd name="T46" fmla="*/ 22 w 237"/>
                <a:gd name="T47" fmla="*/ 14 h 209"/>
                <a:gd name="T48" fmla="*/ 17 w 237"/>
                <a:gd name="T49" fmla="*/ 57 h 209"/>
                <a:gd name="T50" fmla="*/ 0 w 237"/>
                <a:gd name="T51" fmla="*/ 55 h 209"/>
                <a:gd name="T52" fmla="*/ 17 w 237"/>
                <a:gd name="T53" fmla="*/ 57 h 209"/>
                <a:gd name="T54" fmla="*/ 78 w 237"/>
                <a:gd name="T55" fmla="*/ 83 h 209"/>
                <a:gd name="T56" fmla="*/ 97 w 237"/>
                <a:gd name="T57" fmla="*/ 84 h 209"/>
                <a:gd name="T58" fmla="*/ 191 w 237"/>
                <a:gd name="T59" fmla="*/ 105 h 209"/>
                <a:gd name="T60" fmla="*/ 229 w 237"/>
                <a:gd name="T61" fmla="*/ 145 h 209"/>
                <a:gd name="T62" fmla="*/ 200 w 237"/>
                <a:gd name="T63" fmla="*/ 94 h 209"/>
                <a:gd name="T64" fmla="*/ 78 w 237"/>
                <a:gd name="T65" fmla="*/ 74 h 209"/>
                <a:gd name="T66" fmla="*/ 9 w 237"/>
                <a:gd name="T67" fmla="*/ 149 h 209"/>
                <a:gd name="T68" fmla="*/ 17 w 237"/>
                <a:gd name="T69" fmla="*/ 149 h 209"/>
                <a:gd name="T70" fmla="*/ 57 w 237"/>
                <a:gd name="T71" fmla="*/ 118 h 209"/>
                <a:gd name="T72" fmla="*/ 65 w 237"/>
                <a:gd name="T73" fmla="*/ 193 h 209"/>
                <a:gd name="T74" fmla="*/ 158 w 237"/>
                <a:gd name="T75" fmla="*/ 141 h 209"/>
                <a:gd name="T76" fmla="*/ 139 w 237"/>
                <a:gd name="T77" fmla="*/ 165 h 209"/>
                <a:gd name="T78" fmla="*/ 172 w 237"/>
                <a:gd name="T79" fmla="*/ 167 h 209"/>
                <a:gd name="T80" fmla="*/ 61 w 237"/>
                <a:gd name="T81" fmla="*/ 189 h 209"/>
                <a:gd name="T82" fmla="*/ 69 w 237"/>
                <a:gd name="T83" fmla="*/ 173 h 209"/>
                <a:gd name="T84" fmla="*/ 121 w 237"/>
                <a:gd name="T85" fmla="*/ 151 h 209"/>
                <a:gd name="T86" fmla="*/ 79 w 237"/>
                <a:gd name="T87" fmla="*/ 149 h 209"/>
                <a:gd name="T88" fmla="*/ 98 w 237"/>
                <a:gd name="T89" fmla="*/ 133 h 209"/>
                <a:gd name="T90" fmla="*/ 210 w 237"/>
                <a:gd name="T91" fmla="*/ 157 h 209"/>
                <a:gd name="T92" fmla="*/ 191 w 237"/>
                <a:gd name="T93" fmla="*/ 181 h 209"/>
                <a:gd name="T94" fmla="*/ 224 w 237"/>
                <a:gd name="T95" fmla="*/ 183 h 209"/>
                <a:gd name="T96" fmla="*/ 53 w 237"/>
                <a:gd name="T97" fmla="*/ 205 h 209"/>
                <a:gd name="T98" fmla="*/ 233 w 237"/>
                <a:gd name="T99" fmla="*/ 18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7" h="209">
                  <a:moveTo>
                    <a:pt x="32" y="37"/>
                  </a:moveTo>
                  <a:cubicBezTo>
                    <a:pt x="31" y="38"/>
                    <a:pt x="30" y="39"/>
                    <a:pt x="29" y="40"/>
                  </a:cubicBezTo>
                  <a:cubicBezTo>
                    <a:pt x="28" y="42"/>
                    <a:pt x="27" y="44"/>
                    <a:pt x="26" y="45"/>
                  </a:cubicBezTo>
                  <a:cubicBezTo>
                    <a:pt x="26" y="45"/>
                    <a:pt x="26" y="45"/>
                    <a:pt x="26" y="46"/>
                  </a:cubicBezTo>
                  <a:cubicBezTo>
                    <a:pt x="26" y="47"/>
                    <a:pt x="25" y="48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51"/>
                    <a:pt x="24" y="52"/>
                    <a:pt x="24" y="53"/>
                  </a:cubicBezTo>
                  <a:cubicBezTo>
                    <a:pt x="24" y="53"/>
                    <a:pt x="24" y="53"/>
                    <a:pt x="24" y="54"/>
                  </a:cubicBezTo>
                  <a:cubicBezTo>
                    <a:pt x="24" y="55"/>
                    <a:pt x="23" y="56"/>
                    <a:pt x="23" y="58"/>
                  </a:cubicBezTo>
                  <a:cubicBezTo>
                    <a:pt x="23" y="63"/>
                    <a:pt x="24" y="69"/>
                    <a:pt x="25" y="73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4"/>
                    <a:pt x="25" y="74"/>
                    <a:pt x="26" y="74"/>
                  </a:cubicBezTo>
                  <a:cubicBezTo>
                    <a:pt x="26" y="74"/>
                    <a:pt x="26" y="74"/>
                    <a:pt x="26" y="75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8"/>
                    <a:pt x="27" y="78"/>
                    <a:pt x="28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28" y="80"/>
                    <a:pt x="29" y="81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30" y="83"/>
                    <a:pt x="31" y="84"/>
                    <a:pt x="32" y="85"/>
                  </a:cubicBezTo>
                  <a:cubicBezTo>
                    <a:pt x="33" y="87"/>
                    <a:pt x="35" y="88"/>
                    <a:pt x="37" y="90"/>
                  </a:cubicBezTo>
                  <a:cubicBezTo>
                    <a:pt x="38" y="88"/>
                    <a:pt x="40" y="87"/>
                    <a:pt x="42" y="85"/>
                  </a:cubicBezTo>
                  <a:cubicBezTo>
                    <a:pt x="42" y="85"/>
                    <a:pt x="43" y="84"/>
                    <a:pt x="44" y="84"/>
                  </a:cubicBezTo>
                  <a:cubicBezTo>
                    <a:pt x="36" y="78"/>
                    <a:pt x="31" y="69"/>
                    <a:pt x="32" y="58"/>
                  </a:cubicBezTo>
                  <a:cubicBezTo>
                    <a:pt x="33" y="43"/>
                    <a:pt x="47" y="32"/>
                    <a:pt x="62" y="33"/>
                  </a:cubicBezTo>
                  <a:cubicBezTo>
                    <a:pt x="73" y="34"/>
                    <a:pt x="82" y="41"/>
                    <a:pt x="85" y="51"/>
                  </a:cubicBezTo>
                  <a:cubicBezTo>
                    <a:pt x="86" y="51"/>
                    <a:pt x="86" y="50"/>
                    <a:pt x="86" y="50"/>
                  </a:cubicBezTo>
                  <a:cubicBezTo>
                    <a:pt x="87" y="50"/>
                    <a:pt x="88" y="50"/>
                    <a:pt x="88" y="49"/>
                  </a:cubicBezTo>
                  <a:cubicBezTo>
                    <a:pt x="90" y="48"/>
                    <a:pt x="92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3" y="45"/>
                    <a:pt x="93" y="44"/>
                    <a:pt x="92" y="43"/>
                  </a:cubicBezTo>
                  <a:cubicBezTo>
                    <a:pt x="92" y="42"/>
                    <a:pt x="91" y="41"/>
                    <a:pt x="91" y="41"/>
                  </a:cubicBezTo>
                  <a:cubicBezTo>
                    <a:pt x="90" y="40"/>
                    <a:pt x="90" y="40"/>
                    <a:pt x="89" y="39"/>
                  </a:cubicBezTo>
                  <a:cubicBezTo>
                    <a:pt x="89" y="38"/>
                    <a:pt x="89" y="38"/>
                    <a:pt x="88" y="37"/>
                  </a:cubicBezTo>
                  <a:cubicBezTo>
                    <a:pt x="86" y="34"/>
                    <a:pt x="83" y="32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29"/>
                    <a:pt x="79" y="29"/>
                    <a:pt x="79" y="29"/>
                  </a:cubicBezTo>
                  <a:cubicBezTo>
                    <a:pt x="74" y="26"/>
                    <a:pt x="69" y="24"/>
                    <a:pt x="63" y="24"/>
                  </a:cubicBezTo>
                  <a:cubicBezTo>
                    <a:pt x="59" y="23"/>
                    <a:pt x="56" y="24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1" y="25"/>
                    <a:pt x="51" y="25"/>
                  </a:cubicBezTo>
                  <a:cubicBezTo>
                    <a:pt x="46" y="26"/>
                    <a:pt x="41" y="29"/>
                    <a:pt x="36" y="32"/>
                  </a:cubicBezTo>
                  <a:cubicBezTo>
                    <a:pt x="36" y="33"/>
                    <a:pt x="35" y="33"/>
                    <a:pt x="35" y="34"/>
                  </a:cubicBezTo>
                  <a:cubicBezTo>
                    <a:pt x="34" y="34"/>
                    <a:pt x="34" y="35"/>
                    <a:pt x="33" y="35"/>
                  </a:cubicBezTo>
                  <a:cubicBezTo>
                    <a:pt x="33" y="36"/>
                    <a:pt x="32" y="36"/>
                    <a:pt x="32" y="37"/>
                  </a:cubicBezTo>
                  <a:close/>
                  <a:moveTo>
                    <a:pt x="64" y="17"/>
                  </a:moveTo>
                  <a:cubicBezTo>
                    <a:pt x="67" y="17"/>
                    <a:pt x="69" y="15"/>
                    <a:pt x="69" y="13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3"/>
                    <a:pt x="68" y="1"/>
                    <a:pt x="65" y="1"/>
                  </a:cubicBezTo>
                  <a:cubicBezTo>
                    <a:pt x="63" y="0"/>
                    <a:pt x="60" y="2"/>
                    <a:pt x="60" y="5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5"/>
                    <a:pt x="61" y="17"/>
                    <a:pt x="64" y="17"/>
                  </a:cubicBezTo>
                  <a:close/>
                  <a:moveTo>
                    <a:pt x="100" y="33"/>
                  </a:moveTo>
                  <a:cubicBezTo>
                    <a:pt x="105" y="29"/>
                    <a:pt x="105" y="29"/>
                    <a:pt x="105" y="29"/>
                  </a:cubicBezTo>
                  <a:cubicBezTo>
                    <a:pt x="107" y="27"/>
                    <a:pt x="107" y="24"/>
                    <a:pt x="106" y="22"/>
                  </a:cubicBezTo>
                  <a:cubicBezTo>
                    <a:pt x="104" y="20"/>
                    <a:pt x="101" y="20"/>
                    <a:pt x="99" y="22"/>
                  </a:cubicBezTo>
                  <a:cubicBezTo>
                    <a:pt x="94" y="26"/>
                    <a:pt x="94" y="26"/>
                    <a:pt x="94" y="26"/>
                  </a:cubicBezTo>
                  <a:cubicBezTo>
                    <a:pt x="92" y="28"/>
                    <a:pt x="91" y="31"/>
                    <a:pt x="93" y="33"/>
                  </a:cubicBezTo>
                  <a:cubicBezTo>
                    <a:pt x="95" y="35"/>
                    <a:pt x="98" y="35"/>
                    <a:pt x="100" y="33"/>
                  </a:cubicBezTo>
                  <a:close/>
                  <a:moveTo>
                    <a:pt x="14" y="99"/>
                  </a:moveTo>
                  <a:cubicBezTo>
                    <a:pt x="16" y="102"/>
                    <a:pt x="19" y="102"/>
                    <a:pt x="21" y="100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8" y="94"/>
                    <a:pt x="28" y="91"/>
                    <a:pt x="27" y="89"/>
                  </a:cubicBezTo>
                  <a:cubicBezTo>
                    <a:pt x="25" y="87"/>
                    <a:pt x="22" y="86"/>
                    <a:pt x="20" y="88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13" y="94"/>
                    <a:pt x="12" y="97"/>
                    <a:pt x="14" y="99"/>
                  </a:cubicBezTo>
                  <a:close/>
                  <a:moveTo>
                    <a:pt x="26" y="26"/>
                  </a:moveTo>
                  <a:cubicBezTo>
                    <a:pt x="27" y="29"/>
                    <a:pt x="30" y="29"/>
                    <a:pt x="32" y="27"/>
                  </a:cubicBezTo>
                  <a:cubicBezTo>
                    <a:pt x="34" y="25"/>
                    <a:pt x="35" y="22"/>
                    <a:pt x="33" y="20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7" y="13"/>
                    <a:pt x="24" y="13"/>
                    <a:pt x="22" y="14"/>
                  </a:cubicBezTo>
                  <a:cubicBezTo>
                    <a:pt x="20" y="16"/>
                    <a:pt x="19" y="19"/>
                    <a:pt x="21" y="21"/>
                  </a:cubicBezTo>
                  <a:lnTo>
                    <a:pt x="26" y="26"/>
                  </a:lnTo>
                  <a:close/>
                  <a:moveTo>
                    <a:pt x="17" y="57"/>
                  </a:moveTo>
                  <a:cubicBezTo>
                    <a:pt x="17" y="54"/>
                    <a:pt x="15" y="52"/>
                    <a:pt x="12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1" y="53"/>
                    <a:pt x="0" y="55"/>
                  </a:cubicBezTo>
                  <a:cubicBezTo>
                    <a:pt x="0" y="58"/>
                    <a:pt x="2" y="60"/>
                    <a:pt x="5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4" y="61"/>
                    <a:pt x="17" y="59"/>
                    <a:pt x="17" y="57"/>
                  </a:cubicBezTo>
                  <a:close/>
                  <a:moveTo>
                    <a:pt x="56" y="112"/>
                  </a:moveTo>
                  <a:cubicBezTo>
                    <a:pt x="55" y="110"/>
                    <a:pt x="55" y="108"/>
                    <a:pt x="55" y="107"/>
                  </a:cubicBezTo>
                  <a:cubicBezTo>
                    <a:pt x="55" y="93"/>
                    <a:pt x="66" y="83"/>
                    <a:pt x="78" y="83"/>
                  </a:cubicBezTo>
                  <a:cubicBezTo>
                    <a:pt x="83" y="83"/>
                    <a:pt x="87" y="84"/>
                    <a:pt x="91" y="87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102" y="61"/>
                    <a:pt x="121" y="44"/>
                    <a:pt x="144" y="44"/>
                  </a:cubicBezTo>
                  <a:cubicBezTo>
                    <a:pt x="170" y="44"/>
                    <a:pt x="192" y="66"/>
                    <a:pt x="192" y="94"/>
                  </a:cubicBezTo>
                  <a:cubicBezTo>
                    <a:pt x="192" y="98"/>
                    <a:pt x="191" y="101"/>
                    <a:pt x="191" y="105"/>
                  </a:cubicBezTo>
                  <a:cubicBezTo>
                    <a:pt x="189" y="110"/>
                    <a:pt x="189" y="110"/>
                    <a:pt x="189" y="110"/>
                  </a:cubicBezTo>
                  <a:cubicBezTo>
                    <a:pt x="194" y="110"/>
                    <a:pt x="194" y="110"/>
                    <a:pt x="194" y="110"/>
                  </a:cubicBezTo>
                  <a:cubicBezTo>
                    <a:pt x="213" y="110"/>
                    <a:pt x="228" y="126"/>
                    <a:pt x="229" y="145"/>
                  </a:cubicBezTo>
                  <a:cubicBezTo>
                    <a:pt x="237" y="145"/>
                    <a:pt x="237" y="145"/>
                    <a:pt x="237" y="145"/>
                  </a:cubicBezTo>
                  <a:cubicBezTo>
                    <a:pt x="236" y="123"/>
                    <a:pt x="220" y="105"/>
                    <a:pt x="199" y="102"/>
                  </a:cubicBezTo>
                  <a:cubicBezTo>
                    <a:pt x="200" y="99"/>
                    <a:pt x="200" y="97"/>
                    <a:pt x="200" y="94"/>
                  </a:cubicBezTo>
                  <a:cubicBezTo>
                    <a:pt x="200" y="62"/>
                    <a:pt x="175" y="36"/>
                    <a:pt x="144" y="36"/>
                  </a:cubicBezTo>
                  <a:cubicBezTo>
                    <a:pt x="119" y="36"/>
                    <a:pt x="98" y="53"/>
                    <a:pt x="91" y="77"/>
                  </a:cubicBezTo>
                  <a:cubicBezTo>
                    <a:pt x="87" y="75"/>
                    <a:pt x="83" y="74"/>
                    <a:pt x="78" y="74"/>
                  </a:cubicBezTo>
                  <a:cubicBezTo>
                    <a:pt x="61" y="74"/>
                    <a:pt x="47" y="89"/>
                    <a:pt x="47" y="107"/>
                  </a:cubicBezTo>
                  <a:cubicBezTo>
                    <a:pt x="47" y="107"/>
                    <a:pt x="47" y="108"/>
                    <a:pt x="47" y="108"/>
                  </a:cubicBezTo>
                  <a:cubicBezTo>
                    <a:pt x="26" y="108"/>
                    <a:pt x="9" y="127"/>
                    <a:pt x="9" y="149"/>
                  </a:cubicBezTo>
                  <a:cubicBezTo>
                    <a:pt x="9" y="169"/>
                    <a:pt x="23" y="185"/>
                    <a:pt x="41" y="189"/>
                  </a:cubicBezTo>
                  <a:cubicBezTo>
                    <a:pt x="41" y="180"/>
                    <a:pt x="41" y="180"/>
                    <a:pt x="41" y="180"/>
                  </a:cubicBezTo>
                  <a:cubicBezTo>
                    <a:pt x="27" y="177"/>
                    <a:pt x="17" y="164"/>
                    <a:pt x="17" y="149"/>
                  </a:cubicBezTo>
                  <a:cubicBezTo>
                    <a:pt x="17" y="131"/>
                    <a:pt x="31" y="117"/>
                    <a:pt x="47" y="117"/>
                  </a:cubicBezTo>
                  <a:cubicBezTo>
                    <a:pt x="48" y="117"/>
                    <a:pt x="50" y="117"/>
                    <a:pt x="51" y="117"/>
                  </a:cubicBezTo>
                  <a:cubicBezTo>
                    <a:pt x="57" y="118"/>
                    <a:pt x="57" y="118"/>
                    <a:pt x="57" y="118"/>
                  </a:cubicBezTo>
                  <a:lnTo>
                    <a:pt x="56" y="112"/>
                  </a:lnTo>
                  <a:close/>
                  <a:moveTo>
                    <a:pt x="61" y="189"/>
                  </a:moveTo>
                  <a:cubicBezTo>
                    <a:pt x="61" y="191"/>
                    <a:pt x="62" y="193"/>
                    <a:pt x="65" y="193"/>
                  </a:cubicBezTo>
                  <a:cubicBezTo>
                    <a:pt x="148" y="193"/>
                    <a:pt x="148" y="193"/>
                    <a:pt x="148" y="193"/>
                  </a:cubicBezTo>
                  <a:cubicBezTo>
                    <a:pt x="167" y="193"/>
                    <a:pt x="181" y="182"/>
                    <a:pt x="181" y="167"/>
                  </a:cubicBezTo>
                  <a:cubicBezTo>
                    <a:pt x="181" y="148"/>
                    <a:pt x="167" y="141"/>
                    <a:pt x="158" y="141"/>
                  </a:cubicBezTo>
                  <a:cubicBezTo>
                    <a:pt x="147" y="141"/>
                    <a:pt x="135" y="148"/>
                    <a:pt x="135" y="161"/>
                  </a:cubicBezTo>
                  <a:cubicBezTo>
                    <a:pt x="135" y="163"/>
                    <a:pt x="137" y="165"/>
                    <a:pt x="139" y="165"/>
                  </a:cubicBezTo>
                  <a:cubicBezTo>
                    <a:pt x="139" y="165"/>
                    <a:pt x="139" y="165"/>
                    <a:pt x="139" y="165"/>
                  </a:cubicBezTo>
                  <a:cubicBezTo>
                    <a:pt x="142" y="165"/>
                    <a:pt x="143" y="163"/>
                    <a:pt x="143" y="161"/>
                  </a:cubicBezTo>
                  <a:cubicBezTo>
                    <a:pt x="143" y="151"/>
                    <a:pt x="153" y="149"/>
                    <a:pt x="158" y="149"/>
                  </a:cubicBezTo>
                  <a:cubicBezTo>
                    <a:pt x="162" y="149"/>
                    <a:pt x="172" y="152"/>
                    <a:pt x="172" y="167"/>
                  </a:cubicBezTo>
                  <a:cubicBezTo>
                    <a:pt x="172" y="180"/>
                    <a:pt x="159" y="185"/>
                    <a:pt x="148" y="185"/>
                  </a:cubicBezTo>
                  <a:cubicBezTo>
                    <a:pt x="65" y="185"/>
                    <a:pt x="65" y="185"/>
                    <a:pt x="65" y="185"/>
                  </a:cubicBezTo>
                  <a:cubicBezTo>
                    <a:pt x="62" y="185"/>
                    <a:pt x="61" y="186"/>
                    <a:pt x="61" y="189"/>
                  </a:cubicBezTo>
                  <a:close/>
                  <a:moveTo>
                    <a:pt x="88" y="169"/>
                  </a:moveTo>
                  <a:cubicBezTo>
                    <a:pt x="73" y="169"/>
                    <a:pt x="73" y="169"/>
                    <a:pt x="73" y="169"/>
                  </a:cubicBezTo>
                  <a:cubicBezTo>
                    <a:pt x="70" y="169"/>
                    <a:pt x="69" y="170"/>
                    <a:pt x="69" y="173"/>
                  </a:cubicBezTo>
                  <a:cubicBezTo>
                    <a:pt x="69" y="175"/>
                    <a:pt x="70" y="177"/>
                    <a:pt x="73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107" y="177"/>
                    <a:pt x="121" y="166"/>
                    <a:pt x="121" y="151"/>
                  </a:cubicBezTo>
                  <a:cubicBezTo>
                    <a:pt x="121" y="132"/>
                    <a:pt x="107" y="125"/>
                    <a:pt x="98" y="125"/>
                  </a:cubicBezTo>
                  <a:cubicBezTo>
                    <a:pt x="87" y="125"/>
                    <a:pt x="75" y="132"/>
                    <a:pt x="75" y="145"/>
                  </a:cubicBezTo>
                  <a:cubicBezTo>
                    <a:pt x="75" y="147"/>
                    <a:pt x="77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82" y="149"/>
                    <a:pt x="83" y="147"/>
                    <a:pt x="83" y="145"/>
                  </a:cubicBezTo>
                  <a:cubicBezTo>
                    <a:pt x="83" y="135"/>
                    <a:pt x="93" y="133"/>
                    <a:pt x="98" y="133"/>
                  </a:cubicBezTo>
                  <a:cubicBezTo>
                    <a:pt x="102" y="133"/>
                    <a:pt x="112" y="136"/>
                    <a:pt x="112" y="151"/>
                  </a:cubicBezTo>
                  <a:cubicBezTo>
                    <a:pt x="112" y="164"/>
                    <a:pt x="99" y="169"/>
                    <a:pt x="88" y="169"/>
                  </a:cubicBezTo>
                  <a:close/>
                  <a:moveTo>
                    <a:pt x="210" y="157"/>
                  </a:moveTo>
                  <a:cubicBezTo>
                    <a:pt x="199" y="157"/>
                    <a:pt x="187" y="164"/>
                    <a:pt x="187" y="177"/>
                  </a:cubicBezTo>
                  <a:cubicBezTo>
                    <a:pt x="187" y="179"/>
                    <a:pt x="189" y="181"/>
                    <a:pt x="191" y="181"/>
                  </a:cubicBezTo>
                  <a:cubicBezTo>
                    <a:pt x="191" y="181"/>
                    <a:pt x="191" y="181"/>
                    <a:pt x="191" y="181"/>
                  </a:cubicBezTo>
                  <a:cubicBezTo>
                    <a:pt x="194" y="181"/>
                    <a:pt x="195" y="179"/>
                    <a:pt x="195" y="177"/>
                  </a:cubicBezTo>
                  <a:cubicBezTo>
                    <a:pt x="195" y="167"/>
                    <a:pt x="205" y="165"/>
                    <a:pt x="210" y="165"/>
                  </a:cubicBezTo>
                  <a:cubicBezTo>
                    <a:pt x="214" y="165"/>
                    <a:pt x="224" y="168"/>
                    <a:pt x="224" y="183"/>
                  </a:cubicBezTo>
                  <a:cubicBezTo>
                    <a:pt x="224" y="196"/>
                    <a:pt x="211" y="201"/>
                    <a:pt x="200" y="201"/>
                  </a:cubicBezTo>
                  <a:cubicBezTo>
                    <a:pt x="57" y="201"/>
                    <a:pt x="57" y="201"/>
                    <a:pt x="57" y="201"/>
                  </a:cubicBezTo>
                  <a:cubicBezTo>
                    <a:pt x="54" y="201"/>
                    <a:pt x="53" y="202"/>
                    <a:pt x="53" y="205"/>
                  </a:cubicBezTo>
                  <a:cubicBezTo>
                    <a:pt x="53" y="207"/>
                    <a:pt x="54" y="209"/>
                    <a:pt x="57" y="209"/>
                  </a:cubicBezTo>
                  <a:cubicBezTo>
                    <a:pt x="200" y="209"/>
                    <a:pt x="200" y="209"/>
                    <a:pt x="200" y="209"/>
                  </a:cubicBezTo>
                  <a:cubicBezTo>
                    <a:pt x="219" y="209"/>
                    <a:pt x="233" y="198"/>
                    <a:pt x="233" y="183"/>
                  </a:cubicBezTo>
                  <a:cubicBezTo>
                    <a:pt x="233" y="164"/>
                    <a:pt x="219" y="157"/>
                    <a:pt x="210" y="1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2660323-B740-4005-A9F9-DC35D40D4D93}"/>
              </a:ext>
            </a:extLst>
          </p:cNvPr>
          <p:cNvSpPr txBox="1"/>
          <p:nvPr userDrawn="1"/>
        </p:nvSpPr>
        <p:spPr>
          <a:xfrm>
            <a:off x="832446" y="4589741"/>
            <a:ext cx="3276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anose="00000500000000000000" pitchFamily="2" charset="0"/>
                <a:ea typeface="Pacifico" panose="02000000000000000000" pitchFamily="2" charset="0"/>
                <a:cs typeface="Poppins" panose="00000500000000000000" pitchFamily="2" charset="0"/>
              </a:rPr>
              <a:t>wonderful serenity. 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48382047-C05D-4610-BED6-08BA6D631586}"/>
              </a:ext>
            </a:extLst>
          </p:cNvPr>
          <p:cNvGrpSpPr/>
          <p:nvPr userDrawn="1"/>
        </p:nvGrpSpPr>
        <p:grpSpPr>
          <a:xfrm>
            <a:off x="5843587" y="3214687"/>
            <a:ext cx="428626" cy="428626"/>
            <a:chOff x="512508" y="4123126"/>
            <a:chExt cx="428626" cy="428626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A95DFF04-C70A-499F-B674-BD80A0C20EA5}"/>
                </a:ext>
              </a:extLst>
            </p:cNvPr>
            <p:cNvSpPr/>
            <p:nvPr/>
          </p:nvSpPr>
          <p:spPr>
            <a:xfrm>
              <a:off x="512508" y="4123126"/>
              <a:ext cx="428626" cy="428626"/>
            </a:xfrm>
            <a:prstGeom prst="ellipse">
              <a:avLst/>
            </a:pr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5400000" scaled="1"/>
            </a:gradFill>
            <a:ln>
              <a:noFill/>
            </a:ln>
            <a:effectLst>
              <a:outerShdw blurRad="38100" dist="38100" dir="5400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xmlns="" id="{23FCF2F8-739B-480F-A67C-232D17C89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981" y="4271947"/>
              <a:ext cx="75680" cy="130984"/>
            </a:xfrm>
            <a:custGeom>
              <a:avLst/>
              <a:gdLst>
                <a:gd name="T0" fmla="*/ 917464 w 228"/>
                <a:gd name="T1" fmla="*/ 6378503 h 396"/>
                <a:gd name="T2" fmla="*/ 917464 w 228"/>
                <a:gd name="T3" fmla="*/ 6378503 h 396"/>
                <a:gd name="T4" fmla="*/ 20449952 w 228"/>
                <a:gd name="T5" fmla="*/ 25644259 h 396"/>
                <a:gd name="T6" fmla="*/ 917464 w 228"/>
                <a:gd name="T7" fmla="*/ 45951270 h 396"/>
                <a:gd name="T8" fmla="*/ 917464 w 228"/>
                <a:gd name="T9" fmla="*/ 45951270 h 396"/>
                <a:gd name="T10" fmla="*/ 0 w 228"/>
                <a:gd name="T11" fmla="*/ 47773648 h 396"/>
                <a:gd name="T12" fmla="*/ 3801645 w 228"/>
                <a:gd name="T13" fmla="*/ 51418403 h 396"/>
                <a:gd name="T14" fmla="*/ 6554398 w 228"/>
                <a:gd name="T15" fmla="*/ 50507395 h 396"/>
                <a:gd name="T16" fmla="*/ 6554398 w 228"/>
                <a:gd name="T17" fmla="*/ 50507395 h 396"/>
                <a:gd name="T18" fmla="*/ 28839639 w 228"/>
                <a:gd name="T19" fmla="*/ 28507892 h 396"/>
                <a:gd name="T20" fmla="*/ 28839639 w 228"/>
                <a:gd name="T21" fmla="*/ 28507892 h 396"/>
                <a:gd name="T22" fmla="*/ 29757103 w 228"/>
                <a:gd name="T23" fmla="*/ 25644259 h 396"/>
                <a:gd name="T24" fmla="*/ 29757103 w 228"/>
                <a:gd name="T25" fmla="*/ 25644259 h 396"/>
                <a:gd name="T26" fmla="*/ 29757103 w 228"/>
                <a:gd name="T27" fmla="*/ 25644259 h 396"/>
                <a:gd name="T28" fmla="*/ 28839639 w 228"/>
                <a:gd name="T29" fmla="*/ 22910511 h 396"/>
                <a:gd name="T30" fmla="*/ 28839639 w 228"/>
                <a:gd name="T31" fmla="*/ 22910511 h 396"/>
                <a:gd name="T32" fmla="*/ 6554398 w 228"/>
                <a:gd name="T33" fmla="*/ 911369 h 396"/>
                <a:gd name="T34" fmla="*/ 6554398 w 228"/>
                <a:gd name="T35" fmla="*/ 911369 h 396"/>
                <a:gd name="T36" fmla="*/ 3801645 w 228"/>
                <a:gd name="T37" fmla="*/ 0 h 396"/>
                <a:gd name="T38" fmla="*/ 0 w 228"/>
                <a:gd name="T39" fmla="*/ 3644756 h 396"/>
                <a:gd name="T40" fmla="*/ 917464 w 228"/>
                <a:gd name="T41" fmla="*/ 6378503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0280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49B8358-B661-429E-AC05-EA2C4B53EB17}"/>
              </a:ext>
            </a:extLst>
          </p:cNvPr>
          <p:cNvSpPr/>
          <p:nvPr userDrawn="1"/>
        </p:nvSpPr>
        <p:spPr>
          <a:xfrm>
            <a:off x="0" y="3428999"/>
            <a:ext cx="12192000" cy="3429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B3B0515-F1C5-415A-A755-E6C7777580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24967" y="1288282"/>
            <a:ext cx="5661704" cy="4530166"/>
          </a:xfrm>
          <a:prstGeom prst="rect">
            <a:avLst/>
          </a:prstGeom>
        </p:spPr>
      </p:pic>
      <p:sp>
        <p:nvSpPr>
          <p:cNvPr id="3" name="Picture Placeholder 6">
            <a:extLst>
              <a:ext uri="{FF2B5EF4-FFF2-40B4-BE49-F238E27FC236}">
                <a16:creationId xmlns:a16="http://schemas.microsoft.com/office/drawing/2014/main" xmlns="" id="{62C41BD2-33B2-4D9A-9824-E9C8CFD8C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82623" y="667553"/>
            <a:ext cx="4560270" cy="2550262"/>
          </a:xfrm>
          <a:custGeom>
            <a:avLst/>
            <a:gdLst>
              <a:gd name="connsiteX0" fmla="*/ 0 w 7105650"/>
              <a:gd name="connsiteY0" fmla="*/ 0 h 4030980"/>
              <a:gd name="connsiteX1" fmla="*/ 7105650 w 7105650"/>
              <a:gd name="connsiteY1" fmla="*/ 0 h 4030980"/>
              <a:gd name="connsiteX2" fmla="*/ 7105650 w 7105650"/>
              <a:gd name="connsiteY2" fmla="*/ 4030980 h 4030980"/>
              <a:gd name="connsiteX3" fmla="*/ 0 w 7105650"/>
              <a:gd name="connsiteY3" fmla="*/ 4030980 h 4030980"/>
              <a:gd name="connsiteX4" fmla="*/ 0 w 7105650"/>
              <a:gd name="connsiteY4" fmla="*/ 0 h 4030980"/>
              <a:gd name="connsiteX0" fmla="*/ 30480 w 7136130"/>
              <a:gd name="connsiteY0" fmla="*/ 0 h 4069080"/>
              <a:gd name="connsiteX1" fmla="*/ 7136130 w 7136130"/>
              <a:gd name="connsiteY1" fmla="*/ 0 h 4069080"/>
              <a:gd name="connsiteX2" fmla="*/ 7136130 w 7136130"/>
              <a:gd name="connsiteY2" fmla="*/ 4030980 h 4069080"/>
              <a:gd name="connsiteX3" fmla="*/ 0 w 7136130"/>
              <a:gd name="connsiteY3" fmla="*/ 4069080 h 4069080"/>
              <a:gd name="connsiteX4" fmla="*/ 30480 w 7136130"/>
              <a:gd name="connsiteY4" fmla="*/ 0 h 4069080"/>
              <a:gd name="connsiteX0" fmla="*/ 60960 w 7166610"/>
              <a:gd name="connsiteY0" fmla="*/ 0 h 4069080"/>
              <a:gd name="connsiteX1" fmla="*/ 7166610 w 7166610"/>
              <a:gd name="connsiteY1" fmla="*/ 0 h 4069080"/>
              <a:gd name="connsiteX2" fmla="*/ 7166610 w 7166610"/>
              <a:gd name="connsiteY2" fmla="*/ 4030980 h 4069080"/>
              <a:gd name="connsiteX3" fmla="*/ 0 w 7166610"/>
              <a:gd name="connsiteY3" fmla="*/ 4069080 h 4069080"/>
              <a:gd name="connsiteX4" fmla="*/ 60960 w 7166610"/>
              <a:gd name="connsiteY4" fmla="*/ 0 h 4069080"/>
              <a:gd name="connsiteX0" fmla="*/ 30480 w 7166610"/>
              <a:gd name="connsiteY0" fmla="*/ 0 h 4084320"/>
              <a:gd name="connsiteX1" fmla="*/ 7166610 w 7166610"/>
              <a:gd name="connsiteY1" fmla="*/ 15240 h 4084320"/>
              <a:gd name="connsiteX2" fmla="*/ 7166610 w 7166610"/>
              <a:gd name="connsiteY2" fmla="*/ 4046220 h 4084320"/>
              <a:gd name="connsiteX3" fmla="*/ 0 w 7166610"/>
              <a:gd name="connsiteY3" fmla="*/ 4084320 h 4084320"/>
              <a:gd name="connsiteX4" fmla="*/ 30480 w 7166610"/>
              <a:gd name="connsiteY4" fmla="*/ 0 h 4084320"/>
              <a:gd name="connsiteX0" fmla="*/ 60960 w 7166610"/>
              <a:gd name="connsiteY0" fmla="*/ 0 h 4099560"/>
              <a:gd name="connsiteX1" fmla="*/ 7166610 w 7166610"/>
              <a:gd name="connsiteY1" fmla="*/ 30480 h 4099560"/>
              <a:gd name="connsiteX2" fmla="*/ 7166610 w 7166610"/>
              <a:gd name="connsiteY2" fmla="*/ 4061460 h 4099560"/>
              <a:gd name="connsiteX3" fmla="*/ 0 w 7166610"/>
              <a:gd name="connsiteY3" fmla="*/ 4099560 h 4099560"/>
              <a:gd name="connsiteX4" fmla="*/ 60960 w 7166610"/>
              <a:gd name="connsiteY4" fmla="*/ 0 h 4099560"/>
              <a:gd name="connsiteX0" fmla="*/ 68580 w 7166610"/>
              <a:gd name="connsiteY0" fmla="*/ 0 h 4122420"/>
              <a:gd name="connsiteX1" fmla="*/ 7166610 w 7166610"/>
              <a:gd name="connsiteY1" fmla="*/ 53340 h 4122420"/>
              <a:gd name="connsiteX2" fmla="*/ 7166610 w 7166610"/>
              <a:gd name="connsiteY2" fmla="*/ 4084320 h 4122420"/>
              <a:gd name="connsiteX3" fmla="*/ 0 w 7166610"/>
              <a:gd name="connsiteY3" fmla="*/ 4122420 h 4122420"/>
              <a:gd name="connsiteX4" fmla="*/ 68580 w 7166610"/>
              <a:gd name="connsiteY4" fmla="*/ 0 h 4122420"/>
              <a:gd name="connsiteX0" fmla="*/ 68580 w 7166610"/>
              <a:gd name="connsiteY0" fmla="*/ 0 h 4145280"/>
              <a:gd name="connsiteX1" fmla="*/ 7166610 w 7166610"/>
              <a:gd name="connsiteY1" fmla="*/ 76200 h 4145280"/>
              <a:gd name="connsiteX2" fmla="*/ 7166610 w 7166610"/>
              <a:gd name="connsiteY2" fmla="*/ 4107180 h 4145280"/>
              <a:gd name="connsiteX3" fmla="*/ 0 w 7166610"/>
              <a:gd name="connsiteY3" fmla="*/ 4145280 h 4145280"/>
              <a:gd name="connsiteX4" fmla="*/ 68580 w 7166610"/>
              <a:gd name="connsiteY4" fmla="*/ 0 h 4145280"/>
              <a:gd name="connsiteX0" fmla="*/ 45720 w 7166610"/>
              <a:gd name="connsiteY0" fmla="*/ 0 h 4168140"/>
              <a:gd name="connsiteX1" fmla="*/ 7166610 w 7166610"/>
              <a:gd name="connsiteY1" fmla="*/ 99060 h 4168140"/>
              <a:gd name="connsiteX2" fmla="*/ 7166610 w 7166610"/>
              <a:gd name="connsiteY2" fmla="*/ 4130040 h 4168140"/>
              <a:gd name="connsiteX3" fmla="*/ 0 w 7166610"/>
              <a:gd name="connsiteY3" fmla="*/ 4168140 h 4168140"/>
              <a:gd name="connsiteX4" fmla="*/ 45720 w 7166610"/>
              <a:gd name="connsiteY4" fmla="*/ 0 h 4168140"/>
              <a:gd name="connsiteX0" fmla="*/ 83820 w 7166610"/>
              <a:gd name="connsiteY0" fmla="*/ 0 h 4145280"/>
              <a:gd name="connsiteX1" fmla="*/ 7166610 w 7166610"/>
              <a:gd name="connsiteY1" fmla="*/ 76200 h 4145280"/>
              <a:gd name="connsiteX2" fmla="*/ 7166610 w 7166610"/>
              <a:gd name="connsiteY2" fmla="*/ 4107180 h 4145280"/>
              <a:gd name="connsiteX3" fmla="*/ 0 w 7166610"/>
              <a:gd name="connsiteY3" fmla="*/ 4145280 h 4145280"/>
              <a:gd name="connsiteX4" fmla="*/ 83820 w 7166610"/>
              <a:gd name="connsiteY4" fmla="*/ 0 h 4145280"/>
              <a:gd name="connsiteX0" fmla="*/ 60960 w 7166610"/>
              <a:gd name="connsiteY0" fmla="*/ 0 h 4152900"/>
              <a:gd name="connsiteX1" fmla="*/ 7166610 w 7166610"/>
              <a:gd name="connsiteY1" fmla="*/ 83820 h 4152900"/>
              <a:gd name="connsiteX2" fmla="*/ 7166610 w 7166610"/>
              <a:gd name="connsiteY2" fmla="*/ 4114800 h 4152900"/>
              <a:gd name="connsiteX3" fmla="*/ 0 w 7166610"/>
              <a:gd name="connsiteY3" fmla="*/ 4152900 h 4152900"/>
              <a:gd name="connsiteX4" fmla="*/ 60960 w 7166610"/>
              <a:gd name="connsiteY4" fmla="*/ 0 h 4152900"/>
              <a:gd name="connsiteX0" fmla="*/ 76200 w 7166610"/>
              <a:gd name="connsiteY0" fmla="*/ 0 h 4114800"/>
              <a:gd name="connsiteX1" fmla="*/ 7166610 w 7166610"/>
              <a:gd name="connsiteY1" fmla="*/ 45720 h 4114800"/>
              <a:gd name="connsiteX2" fmla="*/ 7166610 w 7166610"/>
              <a:gd name="connsiteY2" fmla="*/ 4076700 h 4114800"/>
              <a:gd name="connsiteX3" fmla="*/ 0 w 7166610"/>
              <a:gd name="connsiteY3" fmla="*/ 4114800 h 4114800"/>
              <a:gd name="connsiteX4" fmla="*/ 76200 w 7166610"/>
              <a:gd name="connsiteY4" fmla="*/ 0 h 4114800"/>
              <a:gd name="connsiteX0" fmla="*/ 76200 w 7174230"/>
              <a:gd name="connsiteY0" fmla="*/ 0 h 4114800"/>
              <a:gd name="connsiteX1" fmla="*/ 7174230 w 7174230"/>
              <a:gd name="connsiteY1" fmla="*/ 15240 h 4114800"/>
              <a:gd name="connsiteX2" fmla="*/ 7166610 w 7174230"/>
              <a:gd name="connsiteY2" fmla="*/ 4076700 h 4114800"/>
              <a:gd name="connsiteX3" fmla="*/ 0 w 7174230"/>
              <a:gd name="connsiteY3" fmla="*/ 4114800 h 4114800"/>
              <a:gd name="connsiteX4" fmla="*/ 76200 w 7174230"/>
              <a:gd name="connsiteY4" fmla="*/ 0 h 4114800"/>
              <a:gd name="connsiteX0" fmla="*/ 76200 w 7174230"/>
              <a:gd name="connsiteY0" fmla="*/ 7620 h 4122420"/>
              <a:gd name="connsiteX1" fmla="*/ 7174230 w 7174230"/>
              <a:gd name="connsiteY1" fmla="*/ 0 h 4122420"/>
              <a:gd name="connsiteX2" fmla="*/ 7166610 w 7174230"/>
              <a:gd name="connsiteY2" fmla="*/ 4084320 h 4122420"/>
              <a:gd name="connsiteX3" fmla="*/ 0 w 7174230"/>
              <a:gd name="connsiteY3" fmla="*/ 4122420 h 4122420"/>
              <a:gd name="connsiteX4" fmla="*/ 76200 w 7174230"/>
              <a:gd name="connsiteY4" fmla="*/ 7620 h 4122420"/>
              <a:gd name="connsiteX0" fmla="*/ 76200 w 7166610"/>
              <a:gd name="connsiteY0" fmla="*/ 15240 h 4130040"/>
              <a:gd name="connsiteX1" fmla="*/ 7151370 w 7166610"/>
              <a:gd name="connsiteY1" fmla="*/ 0 h 4130040"/>
              <a:gd name="connsiteX2" fmla="*/ 7166610 w 7166610"/>
              <a:gd name="connsiteY2" fmla="*/ 4091940 h 4130040"/>
              <a:gd name="connsiteX3" fmla="*/ 0 w 7166610"/>
              <a:gd name="connsiteY3" fmla="*/ 4130040 h 4130040"/>
              <a:gd name="connsiteX4" fmla="*/ 76200 w 7166610"/>
              <a:gd name="connsiteY4" fmla="*/ 15240 h 4130040"/>
              <a:gd name="connsiteX0" fmla="*/ 76200 w 7280910"/>
              <a:gd name="connsiteY0" fmla="*/ 15240 h 4130040"/>
              <a:gd name="connsiteX1" fmla="*/ 7151370 w 7280910"/>
              <a:gd name="connsiteY1" fmla="*/ 0 h 4130040"/>
              <a:gd name="connsiteX2" fmla="*/ 7280910 w 7280910"/>
              <a:gd name="connsiteY2" fmla="*/ 4091940 h 4130040"/>
              <a:gd name="connsiteX3" fmla="*/ 0 w 7280910"/>
              <a:gd name="connsiteY3" fmla="*/ 4130040 h 4130040"/>
              <a:gd name="connsiteX4" fmla="*/ 76200 w 7280910"/>
              <a:gd name="connsiteY4" fmla="*/ 15240 h 4130040"/>
              <a:gd name="connsiteX0" fmla="*/ 76200 w 7296150"/>
              <a:gd name="connsiteY0" fmla="*/ 15240 h 4130040"/>
              <a:gd name="connsiteX1" fmla="*/ 7151370 w 7296150"/>
              <a:gd name="connsiteY1" fmla="*/ 0 h 4130040"/>
              <a:gd name="connsiteX2" fmla="*/ 7296150 w 7296150"/>
              <a:gd name="connsiteY2" fmla="*/ 4091940 h 4130040"/>
              <a:gd name="connsiteX3" fmla="*/ 0 w 7296150"/>
              <a:gd name="connsiteY3" fmla="*/ 4130040 h 4130040"/>
              <a:gd name="connsiteX4" fmla="*/ 76200 w 7296150"/>
              <a:gd name="connsiteY4" fmla="*/ 15240 h 4130040"/>
              <a:gd name="connsiteX0" fmla="*/ 91440 w 7311390"/>
              <a:gd name="connsiteY0" fmla="*/ 15240 h 4130040"/>
              <a:gd name="connsiteX1" fmla="*/ 7166610 w 7311390"/>
              <a:gd name="connsiteY1" fmla="*/ 0 h 4130040"/>
              <a:gd name="connsiteX2" fmla="*/ 7311390 w 7311390"/>
              <a:gd name="connsiteY2" fmla="*/ 4091940 h 4130040"/>
              <a:gd name="connsiteX3" fmla="*/ 0 w 7311390"/>
              <a:gd name="connsiteY3" fmla="*/ 4130040 h 4130040"/>
              <a:gd name="connsiteX4" fmla="*/ 91440 w 7311390"/>
              <a:gd name="connsiteY4" fmla="*/ 15240 h 4130040"/>
              <a:gd name="connsiteX0" fmla="*/ 99060 w 7319010"/>
              <a:gd name="connsiteY0" fmla="*/ 15240 h 4130040"/>
              <a:gd name="connsiteX1" fmla="*/ 7174230 w 7319010"/>
              <a:gd name="connsiteY1" fmla="*/ 0 h 4130040"/>
              <a:gd name="connsiteX2" fmla="*/ 7319010 w 7319010"/>
              <a:gd name="connsiteY2" fmla="*/ 4091940 h 4130040"/>
              <a:gd name="connsiteX3" fmla="*/ 0 w 7319010"/>
              <a:gd name="connsiteY3" fmla="*/ 4130040 h 4130040"/>
              <a:gd name="connsiteX4" fmla="*/ 99060 w 7319010"/>
              <a:gd name="connsiteY4" fmla="*/ 15240 h 4130040"/>
              <a:gd name="connsiteX0" fmla="*/ 68580 w 7319010"/>
              <a:gd name="connsiteY0" fmla="*/ 15240 h 4130040"/>
              <a:gd name="connsiteX1" fmla="*/ 7174230 w 7319010"/>
              <a:gd name="connsiteY1" fmla="*/ 0 h 4130040"/>
              <a:gd name="connsiteX2" fmla="*/ 7319010 w 7319010"/>
              <a:gd name="connsiteY2" fmla="*/ 4091940 h 4130040"/>
              <a:gd name="connsiteX3" fmla="*/ 0 w 7319010"/>
              <a:gd name="connsiteY3" fmla="*/ 4130040 h 4130040"/>
              <a:gd name="connsiteX4" fmla="*/ 68580 w 7319010"/>
              <a:gd name="connsiteY4" fmla="*/ 15240 h 4130040"/>
              <a:gd name="connsiteX0" fmla="*/ 91440 w 7319010"/>
              <a:gd name="connsiteY0" fmla="*/ 15240 h 4130040"/>
              <a:gd name="connsiteX1" fmla="*/ 7174230 w 7319010"/>
              <a:gd name="connsiteY1" fmla="*/ 0 h 4130040"/>
              <a:gd name="connsiteX2" fmla="*/ 7319010 w 7319010"/>
              <a:gd name="connsiteY2" fmla="*/ 4091940 h 4130040"/>
              <a:gd name="connsiteX3" fmla="*/ 0 w 7319010"/>
              <a:gd name="connsiteY3" fmla="*/ 4130040 h 4130040"/>
              <a:gd name="connsiteX4" fmla="*/ 91440 w 7319010"/>
              <a:gd name="connsiteY4" fmla="*/ 15240 h 4130040"/>
              <a:gd name="connsiteX0" fmla="*/ 129540 w 7319010"/>
              <a:gd name="connsiteY0" fmla="*/ 0 h 4137660"/>
              <a:gd name="connsiteX1" fmla="*/ 7174230 w 7319010"/>
              <a:gd name="connsiteY1" fmla="*/ 7620 h 4137660"/>
              <a:gd name="connsiteX2" fmla="*/ 7319010 w 7319010"/>
              <a:gd name="connsiteY2" fmla="*/ 4099560 h 4137660"/>
              <a:gd name="connsiteX3" fmla="*/ 0 w 7319010"/>
              <a:gd name="connsiteY3" fmla="*/ 4137660 h 4137660"/>
              <a:gd name="connsiteX4" fmla="*/ 129540 w 7319010"/>
              <a:gd name="connsiteY4" fmla="*/ 0 h 4137660"/>
              <a:gd name="connsiteX0" fmla="*/ 106680 w 7319010"/>
              <a:gd name="connsiteY0" fmla="*/ 0 h 4130040"/>
              <a:gd name="connsiteX1" fmla="*/ 7174230 w 7319010"/>
              <a:gd name="connsiteY1" fmla="*/ 0 h 4130040"/>
              <a:gd name="connsiteX2" fmla="*/ 7319010 w 7319010"/>
              <a:gd name="connsiteY2" fmla="*/ 4091940 h 4130040"/>
              <a:gd name="connsiteX3" fmla="*/ 0 w 7319010"/>
              <a:gd name="connsiteY3" fmla="*/ 4130040 h 4130040"/>
              <a:gd name="connsiteX4" fmla="*/ 106680 w 7319010"/>
              <a:gd name="connsiteY4" fmla="*/ 0 h 4130040"/>
              <a:gd name="connsiteX0" fmla="*/ 99060 w 7319010"/>
              <a:gd name="connsiteY0" fmla="*/ 0 h 4130040"/>
              <a:gd name="connsiteX1" fmla="*/ 7174230 w 7319010"/>
              <a:gd name="connsiteY1" fmla="*/ 0 h 4130040"/>
              <a:gd name="connsiteX2" fmla="*/ 7319010 w 7319010"/>
              <a:gd name="connsiteY2" fmla="*/ 4091940 h 4130040"/>
              <a:gd name="connsiteX3" fmla="*/ 0 w 7319010"/>
              <a:gd name="connsiteY3" fmla="*/ 4130040 h 4130040"/>
              <a:gd name="connsiteX4" fmla="*/ 99060 w 7319010"/>
              <a:gd name="connsiteY4" fmla="*/ 0 h 4130040"/>
              <a:gd name="connsiteX0" fmla="*/ 10021 w 7229971"/>
              <a:gd name="connsiteY0" fmla="*/ 0 h 4130040"/>
              <a:gd name="connsiteX1" fmla="*/ 7085191 w 7229971"/>
              <a:gd name="connsiteY1" fmla="*/ 0 h 4130040"/>
              <a:gd name="connsiteX2" fmla="*/ 7229971 w 7229971"/>
              <a:gd name="connsiteY2" fmla="*/ 4091940 h 4130040"/>
              <a:gd name="connsiteX3" fmla="*/ 0 w 7229971"/>
              <a:gd name="connsiteY3" fmla="*/ 4130040 h 4130040"/>
              <a:gd name="connsiteX4" fmla="*/ 10021 w 7229971"/>
              <a:gd name="connsiteY4" fmla="*/ 0 h 4130040"/>
              <a:gd name="connsiteX0" fmla="*/ 97 w 7220047"/>
              <a:gd name="connsiteY0" fmla="*/ 0 h 4120147"/>
              <a:gd name="connsiteX1" fmla="*/ 7075267 w 7220047"/>
              <a:gd name="connsiteY1" fmla="*/ 0 h 4120147"/>
              <a:gd name="connsiteX2" fmla="*/ 7220047 w 7220047"/>
              <a:gd name="connsiteY2" fmla="*/ 4091940 h 4120147"/>
              <a:gd name="connsiteX3" fmla="*/ 79115 w 7220047"/>
              <a:gd name="connsiteY3" fmla="*/ 4120147 h 4120147"/>
              <a:gd name="connsiteX4" fmla="*/ 97 w 7220047"/>
              <a:gd name="connsiteY4" fmla="*/ 0 h 4120147"/>
              <a:gd name="connsiteX0" fmla="*/ 50 w 7220000"/>
              <a:gd name="connsiteY0" fmla="*/ 0 h 4091940"/>
              <a:gd name="connsiteX1" fmla="*/ 7075220 w 7220000"/>
              <a:gd name="connsiteY1" fmla="*/ 0 h 4091940"/>
              <a:gd name="connsiteX2" fmla="*/ 7220000 w 7220000"/>
              <a:gd name="connsiteY2" fmla="*/ 4091940 h 4091940"/>
              <a:gd name="connsiteX3" fmla="*/ 158213 w 7220000"/>
              <a:gd name="connsiteY3" fmla="*/ 4041001 h 4091940"/>
              <a:gd name="connsiteX4" fmla="*/ 50 w 7220000"/>
              <a:gd name="connsiteY4" fmla="*/ 0 h 4091940"/>
              <a:gd name="connsiteX0" fmla="*/ 44 w 7219994"/>
              <a:gd name="connsiteY0" fmla="*/ 0 h 4091940"/>
              <a:gd name="connsiteX1" fmla="*/ 7075214 w 7219994"/>
              <a:gd name="connsiteY1" fmla="*/ 0 h 4091940"/>
              <a:gd name="connsiteX2" fmla="*/ 7219994 w 7219994"/>
              <a:gd name="connsiteY2" fmla="*/ 4091940 h 4091940"/>
              <a:gd name="connsiteX3" fmla="*/ 187887 w 7219994"/>
              <a:gd name="connsiteY3" fmla="*/ 3981642 h 4091940"/>
              <a:gd name="connsiteX4" fmla="*/ 44 w 7219994"/>
              <a:gd name="connsiteY4" fmla="*/ 0 h 4091940"/>
              <a:gd name="connsiteX0" fmla="*/ 38 w 7219988"/>
              <a:gd name="connsiteY0" fmla="*/ 0 h 4091940"/>
              <a:gd name="connsiteX1" fmla="*/ 7075208 w 7219988"/>
              <a:gd name="connsiteY1" fmla="*/ 0 h 4091940"/>
              <a:gd name="connsiteX2" fmla="*/ 7219988 w 7219988"/>
              <a:gd name="connsiteY2" fmla="*/ 4091940 h 4091940"/>
              <a:gd name="connsiteX3" fmla="*/ 217561 w 7219988"/>
              <a:gd name="connsiteY3" fmla="*/ 3932176 h 4091940"/>
              <a:gd name="connsiteX4" fmla="*/ 38 w 7219988"/>
              <a:gd name="connsiteY4" fmla="*/ 0 h 4091940"/>
              <a:gd name="connsiteX0" fmla="*/ 33 w 7219983"/>
              <a:gd name="connsiteY0" fmla="*/ 0 h 4091940"/>
              <a:gd name="connsiteX1" fmla="*/ 7075203 w 7219983"/>
              <a:gd name="connsiteY1" fmla="*/ 0 h 4091940"/>
              <a:gd name="connsiteX2" fmla="*/ 7219983 w 7219983"/>
              <a:gd name="connsiteY2" fmla="*/ 4091940 h 4091940"/>
              <a:gd name="connsiteX3" fmla="*/ 237342 w 7219983"/>
              <a:gd name="connsiteY3" fmla="*/ 3961856 h 4091940"/>
              <a:gd name="connsiteX4" fmla="*/ 33 w 7219983"/>
              <a:gd name="connsiteY4" fmla="*/ 0 h 4091940"/>
              <a:gd name="connsiteX0" fmla="*/ 31 w 7219981"/>
              <a:gd name="connsiteY0" fmla="*/ 0 h 4091940"/>
              <a:gd name="connsiteX1" fmla="*/ 7075201 w 7219981"/>
              <a:gd name="connsiteY1" fmla="*/ 0 h 4091940"/>
              <a:gd name="connsiteX2" fmla="*/ 7219981 w 7219981"/>
              <a:gd name="connsiteY2" fmla="*/ 4091940 h 4091940"/>
              <a:gd name="connsiteX3" fmla="*/ 267020 w 7219981"/>
              <a:gd name="connsiteY3" fmla="*/ 3981642 h 4091940"/>
              <a:gd name="connsiteX4" fmla="*/ 31 w 7219981"/>
              <a:gd name="connsiteY4" fmla="*/ 0 h 4091940"/>
              <a:gd name="connsiteX0" fmla="*/ 31 w 7219981"/>
              <a:gd name="connsiteY0" fmla="*/ 0 h 4091940"/>
              <a:gd name="connsiteX1" fmla="*/ 7075201 w 7219981"/>
              <a:gd name="connsiteY1" fmla="*/ 0 h 4091940"/>
              <a:gd name="connsiteX2" fmla="*/ 7219981 w 7219981"/>
              <a:gd name="connsiteY2" fmla="*/ 4091940 h 4091940"/>
              <a:gd name="connsiteX3" fmla="*/ 257127 w 7219981"/>
              <a:gd name="connsiteY3" fmla="*/ 3961856 h 4091940"/>
              <a:gd name="connsiteX4" fmla="*/ 31 w 7219981"/>
              <a:gd name="connsiteY4" fmla="*/ 0 h 4091940"/>
              <a:gd name="connsiteX0" fmla="*/ 31 w 7200195"/>
              <a:gd name="connsiteY0" fmla="*/ 0 h 3983115"/>
              <a:gd name="connsiteX1" fmla="*/ 7075201 w 7200195"/>
              <a:gd name="connsiteY1" fmla="*/ 0 h 3983115"/>
              <a:gd name="connsiteX2" fmla="*/ 7200195 w 7200195"/>
              <a:gd name="connsiteY2" fmla="*/ 3983115 h 3983115"/>
              <a:gd name="connsiteX3" fmla="*/ 257127 w 7200195"/>
              <a:gd name="connsiteY3" fmla="*/ 3961856 h 3983115"/>
              <a:gd name="connsiteX4" fmla="*/ 31 w 7200195"/>
              <a:gd name="connsiteY4" fmla="*/ 0 h 3983115"/>
              <a:gd name="connsiteX0" fmla="*/ 31 w 7075201"/>
              <a:gd name="connsiteY0" fmla="*/ 0 h 4012795"/>
              <a:gd name="connsiteX1" fmla="*/ 7075201 w 7075201"/>
              <a:gd name="connsiteY1" fmla="*/ 0 h 4012795"/>
              <a:gd name="connsiteX2" fmla="*/ 7041903 w 7075201"/>
              <a:gd name="connsiteY2" fmla="*/ 4012795 h 4012795"/>
              <a:gd name="connsiteX3" fmla="*/ 257127 w 7075201"/>
              <a:gd name="connsiteY3" fmla="*/ 3961856 h 4012795"/>
              <a:gd name="connsiteX4" fmla="*/ 31 w 7075201"/>
              <a:gd name="connsiteY4" fmla="*/ 0 h 4012795"/>
              <a:gd name="connsiteX0" fmla="*/ 31 w 7075201"/>
              <a:gd name="connsiteY0" fmla="*/ 0 h 4032581"/>
              <a:gd name="connsiteX1" fmla="*/ 7075201 w 7075201"/>
              <a:gd name="connsiteY1" fmla="*/ 0 h 4032581"/>
              <a:gd name="connsiteX2" fmla="*/ 6982544 w 7075201"/>
              <a:gd name="connsiteY2" fmla="*/ 4032581 h 4032581"/>
              <a:gd name="connsiteX3" fmla="*/ 257127 w 7075201"/>
              <a:gd name="connsiteY3" fmla="*/ 3961856 h 4032581"/>
              <a:gd name="connsiteX4" fmla="*/ 31 w 7075201"/>
              <a:gd name="connsiteY4" fmla="*/ 0 h 4032581"/>
              <a:gd name="connsiteX0" fmla="*/ 31 w 7075201"/>
              <a:gd name="connsiteY0" fmla="*/ 0 h 4032581"/>
              <a:gd name="connsiteX1" fmla="*/ 7075201 w 7075201"/>
              <a:gd name="connsiteY1" fmla="*/ 0 h 4032581"/>
              <a:gd name="connsiteX2" fmla="*/ 6903398 w 7075201"/>
              <a:gd name="connsiteY2" fmla="*/ 4032581 h 4032581"/>
              <a:gd name="connsiteX3" fmla="*/ 257127 w 7075201"/>
              <a:gd name="connsiteY3" fmla="*/ 3961856 h 4032581"/>
              <a:gd name="connsiteX4" fmla="*/ 31 w 7075201"/>
              <a:gd name="connsiteY4" fmla="*/ 0 h 4032581"/>
              <a:gd name="connsiteX0" fmla="*/ 31 w 7075201"/>
              <a:gd name="connsiteY0" fmla="*/ 0 h 4042474"/>
              <a:gd name="connsiteX1" fmla="*/ 7075201 w 7075201"/>
              <a:gd name="connsiteY1" fmla="*/ 0 h 4042474"/>
              <a:gd name="connsiteX2" fmla="*/ 6863826 w 7075201"/>
              <a:gd name="connsiteY2" fmla="*/ 4042474 h 4042474"/>
              <a:gd name="connsiteX3" fmla="*/ 257127 w 7075201"/>
              <a:gd name="connsiteY3" fmla="*/ 3961856 h 4042474"/>
              <a:gd name="connsiteX4" fmla="*/ 31 w 7075201"/>
              <a:gd name="connsiteY4" fmla="*/ 0 h 4042474"/>
              <a:gd name="connsiteX0" fmla="*/ 36 w 7075206"/>
              <a:gd name="connsiteY0" fmla="*/ 0 h 4042474"/>
              <a:gd name="connsiteX1" fmla="*/ 7075206 w 7075206"/>
              <a:gd name="connsiteY1" fmla="*/ 0 h 4042474"/>
              <a:gd name="connsiteX2" fmla="*/ 6863831 w 7075206"/>
              <a:gd name="connsiteY2" fmla="*/ 4042474 h 4042474"/>
              <a:gd name="connsiteX3" fmla="*/ 227453 w 7075206"/>
              <a:gd name="connsiteY3" fmla="*/ 3971749 h 4042474"/>
              <a:gd name="connsiteX4" fmla="*/ 36 w 7075206"/>
              <a:gd name="connsiteY4" fmla="*/ 0 h 4042474"/>
              <a:gd name="connsiteX0" fmla="*/ 33 w 7075203"/>
              <a:gd name="connsiteY0" fmla="*/ 0 h 4042474"/>
              <a:gd name="connsiteX1" fmla="*/ 7075203 w 7075203"/>
              <a:gd name="connsiteY1" fmla="*/ 0 h 4042474"/>
              <a:gd name="connsiteX2" fmla="*/ 6863828 w 7075203"/>
              <a:gd name="connsiteY2" fmla="*/ 4042474 h 4042474"/>
              <a:gd name="connsiteX3" fmla="*/ 247236 w 7075203"/>
              <a:gd name="connsiteY3" fmla="*/ 4001429 h 4042474"/>
              <a:gd name="connsiteX4" fmla="*/ 33 w 7075203"/>
              <a:gd name="connsiteY4" fmla="*/ 0 h 4042474"/>
              <a:gd name="connsiteX0" fmla="*/ 28 w 7114771"/>
              <a:gd name="connsiteY0" fmla="*/ 79146 h 4042474"/>
              <a:gd name="connsiteX1" fmla="*/ 7114771 w 7114771"/>
              <a:gd name="connsiteY1" fmla="*/ 0 h 4042474"/>
              <a:gd name="connsiteX2" fmla="*/ 6903396 w 7114771"/>
              <a:gd name="connsiteY2" fmla="*/ 4042474 h 4042474"/>
              <a:gd name="connsiteX3" fmla="*/ 286804 w 7114771"/>
              <a:gd name="connsiteY3" fmla="*/ 4001429 h 4042474"/>
              <a:gd name="connsiteX4" fmla="*/ 28 w 7114771"/>
              <a:gd name="connsiteY4" fmla="*/ 79146 h 4042474"/>
              <a:gd name="connsiteX0" fmla="*/ 0 w 7114743"/>
              <a:gd name="connsiteY0" fmla="*/ 79146 h 4042474"/>
              <a:gd name="connsiteX1" fmla="*/ 7114743 w 7114743"/>
              <a:gd name="connsiteY1" fmla="*/ 0 h 4042474"/>
              <a:gd name="connsiteX2" fmla="*/ 6903368 w 7114743"/>
              <a:gd name="connsiteY2" fmla="*/ 4042474 h 4042474"/>
              <a:gd name="connsiteX3" fmla="*/ 286776 w 7114743"/>
              <a:gd name="connsiteY3" fmla="*/ 4001429 h 4042474"/>
              <a:gd name="connsiteX4" fmla="*/ 0 w 7114743"/>
              <a:gd name="connsiteY4" fmla="*/ 79146 h 4042474"/>
              <a:gd name="connsiteX0" fmla="*/ 0 w 7114743"/>
              <a:gd name="connsiteY0" fmla="*/ 79146 h 4042474"/>
              <a:gd name="connsiteX1" fmla="*/ 7114743 w 7114743"/>
              <a:gd name="connsiteY1" fmla="*/ 0 h 4042474"/>
              <a:gd name="connsiteX2" fmla="*/ 6903368 w 7114743"/>
              <a:gd name="connsiteY2" fmla="*/ 4042474 h 4042474"/>
              <a:gd name="connsiteX3" fmla="*/ 286776 w 7114743"/>
              <a:gd name="connsiteY3" fmla="*/ 4001429 h 4042474"/>
              <a:gd name="connsiteX4" fmla="*/ 0 w 7114743"/>
              <a:gd name="connsiteY4" fmla="*/ 79146 h 4042474"/>
              <a:gd name="connsiteX0" fmla="*/ 0 w 7114743"/>
              <a:gd name="connsiteY0" fmla="*/ 79146 h 4042560"/>
              <a:gd name="connsiteX1" fmla="*/ 7114743 w 7114743"/>
              <a:gd name="connsiteY1" fmla="*/ 0 h 4042560"/>
              <a:gd name="connsiteX2" fmla="*/ 6903368 w 7114743"/>
              <a:gd name="connsiteY2" fmla="*/ 4042474 h 4042560"/>
              <a:gd name="connsiteX3" fmla="*/ 286776 w 7114743"/>
              <a:gd name="connsiteY3" fmla="*/ 4001429 h 4042560"/>
              <a:gd name="connsiteX4" fmla="*/ 0 w 7114743"/>
              <a:gd name="connsiteY4" fmla="*/ 79146 h 4042560"/>
              <a:gd name="connsiteX0" fmla="*/ 0 w 7114743"/>
              <a:gd name="connsiteY0" fmla="*/ 79157 h 4042543"/>
              <a:gd name="connsiteX1" fmla="*/ 7114743 w 7114743"/>
              <a:gd name="connsiteY1" fmla="*/ 11 h 4042543"/>
              <a:gd name="connsiteX2" fmla="*/ 6903368 w 7114743"/>
              <a:gd name="connsiteY2" fmla="*/ 4042485 h 4042543"/>
              <a:gd name="connsiteX3" fmla="*/ 286776 w 7114743"/>
              <a:gd name="connsiteY3" fmla="*/ 4001440 h 4042543"/>
              <a:gd name="connsiteX4" fmla="*/ 0 w 7114743"/>
              <a:gd name="connsiteY4" fmla="*/ 79157 h 4042543"/>
              <a:gd name="connsiteX0" fmla="*/ 0 w 7183996"/>
              <a:gd name="connsiteY0" fmla="*/ 0 h 3963388"/>
              <a:gd name="connsiteX1" fmla="*/ 7183996 w 7183996"/>
              <a:gd name="connsiteY1" fmla="*/ 49466 h 3963388"/>
              <a:gd name="connsiteX2" fmla="*/ 6903368 w 7183996"/>
              <a:gd name="connsiteY2" fmla="*/ 3963328 h 3963388"/>
              <a:gd name="connsiteX3" fmla="*/ 286776 w 7183996"/>
              <a:gd name="connsiteY3" fmla="*/ 3922283 h 3963388"/>
              <a:gd name="connsiteX4" fmla="*/ 0 w 7183996"/>
              <a:gd name="connsiteY4" fmla="*/ 0 h 3963388"/>
              <a:gd name="connsiteX0" fmla="*/ 0 w 7124637"/>
              <a:gd name="connsiteY0" fmla="*/ 0 h 3963388"/>
              <a:gd name="connsiteX1" fmla="*/ 7124637 w 7124637"/>
              <a:gd name="connsiteY1" fmla="*/ 69253 h 3963388"/>
              <a:gd name="connsiteX2" fmla="*/ 6903368 w 7124637"/>
              <a:gd name="connsiteY2" fmla="*/ 3963328 h 3963388"/>
              <a:gd name="connsiteX3" fmla="*/ 286776 w 7124637"/>
              <a:gd name="connsiteY3" fmla="*/ 3922283 h 3963388"/>
              <a:gd name="connsiteX4" fmla="*/ 0 w 7124637"/>
              <a:gd name="connsiteY4" fmla="*/ 0 h 3963388"/>
              <a:gd name="connsiteX0" fmla="*/ 0 w 7124637"/>
              <a:gd name="connsiteY0" fmla="*/ 0 h 3963386"/>
              <a:gd name="connsiteX1" fmla="*/ 7124637 w 7124637"/>
              <a:gd name="connsiteY1" fmla="*/ 49466 h 3963386"/>
              <a:gd name="connsiteX2" fmla="*/ 6903368 w 7124637"/>
              <a:gd name="connsiteY2" fmla="*/ 3963328 h 3963386"/>
              <a:gd name="connsiteX3" fmla="*/ 286776 w 7124637"/>
              <a:gd name="connsiteY3" fmla="*/ 3922283 h 3963386"/>
              <a:gd name="connsiteX4" fmla="*/ 0 w 7124637"/>
              <a:gd name="connsiteY4" fmla="*/ 0 h 3963386"/>
              <a:gd name="connsiteX0" fmla="*/ 0 w 7124637"/>
              <a:gd name="connsiteY0" fmla="*/ 0 h 3963388"/>
              <a:gd name="connsiteX1" fmla="*/ 7124637 w 7124637"/>
              <a:gd name="connsiteY1" fmla="*/ 49466 h 3963388"/>
              <a:gd name="connsiteX2" fmla="*/ 6903368 w 7124637"/>
              <a:gd name="connsiteY2" fmla="*/ 3963328 h 3963388"/>
              <a:gd name="connsiteX3" fmla="*/ 286776 w 7124637"/>
              <a:gd name="connsiteY3" fmla="*/ 3922283 h 3963388"/>
              <a:gd name="connsiteX4" fmla="*/ 0 w 7124637"/>
              <a:gd name="connsiteY4" fmla="*/ 0 h 3963388"/>
              <a:gd name="connsiteX0" fmla="*/ 0 w 7104851"/>
              <a:gd name="connsiteY0" fmla="*/ 9905 h 3913933"/>
              <a:gd name="connsiteX1" fmla="*/ 7104851 w 7104851"/>
              <a:gd name="connsiteY1" fmla="*/ 12 h 3913933"/>
              <a:gd name="connsiteX2" fmla="*/ 6883582 w 7104851"/>
              <a:gd name="connsiteY2" fmla="*/ 3913874 h 3913933"/>
              <a:gd name="connsiteX3" fmla="*/ 266990 w 7104851"/>
              <a:gd name="connsiteY3" fmla="*/ 3872829 h 3913933"/>
              <a:gd name="connsiteX4" fmla="*/ 0 w 7104851"/>
              <a:gd name="connsiteY4" fmla="*/ 9905 h 3913933"/>
              <a:gd name="connsiteX0" fmla="*/ 0 w 7045492"/>
              <a:gd name="connsiteY0" fmla="*/ 0 h 3943600"/>
              <a:gd name="connsiteX1" fmla="*/ 7045492 w 7045492"/>
              <a:gd name="connsiteY1" fmla="*/ 29679 h 3943600"/>
              <a:gd name="connsiteX2" fmla="*/ 6824223 w 7045492"/>
              <a:gd name="connsiteY2" fmla="*/ 3943541 h 3943600"/>
              <a:gd name="connsiteX3" fmla="*/ 207631 w 7045492"/>
              <a:gd name="connsiteY3" fmla="*/ 3902496 h 3943600"/>
              <a:gd name="connsiteX4" fmla="*/ 0 w 7045492"/>
              <a:gd name="connsiteY4" fmla="*/ 0 h 3943600"/>
              <a:gd name="connsiteX0" fmla="*/ 0 w 7075172"/>
              <a:gd name="connsiteY0" fmla="*/ 0 h 3953493"/>
              <a:gd name="connsiteX1" fmla="*/ 7075172 w 7075172"/>
              <a:gd name="connsiteY1" fmla="*/ 39572 h 3953493"/>
              <a:gd name="connsiteX2" fmla="*/ 6853903 w 7075172"/>
              <a:gd name="connsiteY2" fmla="*/ 3953434 h 3953493"/>
              <a:gd name="connsiteX3" fmla="*/ 237311 w 7075172"/>
              <a:gd name="connsiteY3" fmla="*/ 3912389 h 3953493"/>
              <a:gd name="connsiteX4" fmla="*/ 0 w 7075172"/>
              <a:gd name="connsiteY4" fmla="*/ 0 h 3953493"/>
              <a:gd name="connsiteX0" fmla="*/ 0 w 7104852"/>
              <a:gd name="connsiteY0" fmla="*/ 0 h 3973279"/>
              <a:gd name="connsiteX1" fmla="*/ 7104852 w 7104852"/>
              <a:gd name="connsiteY1" fmla="*/ 59358 h 3973279"/>
              <a:gd name="connsiteX2" fmla="*/ 6883583 w 7104852"/>
              <a:gd name="connsiteY2" fmla="*/ 3973220 h 3973279"/>
              <a:gd name="connsiteX3" fmla="*/ 266991 w 7104852"/>
              <a:gd name="connsiteY3" fmla="*/ 3932175 h 3973279"/>
              <a:gd name="connsiteX4" fmla="*/ 0 w 7104852"/>
              <a:gd name="connsiteY4" fmla="*/ 0 h 3973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4852" h="3973279">
                <a:moveTo>
                  <a:pt x="0" y="0"/>
                </a:moveTo>
                <a:lnTo>
                  <a:pt x="7104852" y="59358"/>
                </a:lnTo>
                <a:cubicBezTo>
                  <a:pt x="7083861" y="51476"/>
                  <a:pt x="6894682" y="3990995"/>
                  <a:pt x="6883583" y="3973220"/>
                </a:cubicBezTo>
                <a:lnTo>
                  <a:pt x="266991" y="3932175"/>
                </a:lnTo>
                <a:cubicBezTo>
                  <a:pt x="280224" y="3930654"/>
                  <a:pt x="16446" y="1522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scene3d>
            <a:camera prst="perspectiveBelow">
              <a:rot lat="4200000" lon="0" rev="0"/>
            </a:camera>
            <a:lightRig rig="threePt" dir="t"/>
          </a:scene3d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982469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AB749BC-9536-4580-A332-4AB474DB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DB1D4B-FB36-479D-99CD-6FE68EB92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8FA048-2801-4797-8635-590FCBAF5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AA2AC-5C6F-4B69-91F1-7AF54C8B01FA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218177-B266-4E62-90D3-600C7E880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E6A55A-692B-49EC-9BBC-8B358DBB0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A335E-F438-4720-94EB-854ACC309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117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81" r:id="rId3"/>
    <p:sldLayoutId id="2147483682" r:id="rId4"/>
    <p:sldLayoutId id="2147483654" r:id="rId5"/>
    <p:sldLayoutId id="2147483651" r:id="rId6"/>
    <p:sldLayoutId id="2147483655" r:id="rId7"/>
    <p:sldLayoutId id="2147483661" r:id="rId8"/>
    <p:sldLayoutId id="2147483660" r:id="rId9"/>
    <p:sldLayoutId id="2147483666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17 March 2020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ZA" dirty="0"/>
              <a:t>briefing to the PORTFOLIO committee on HIGHER EDUCATION SCIENCE AND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624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28">
            <a:extLst>
              <a:ext uri="{FF2B5EF4-FFF2-40B4-BE49-F238E27FC236}">
                <a16:creationId xmlns:a16="http://schemas.microsoft.com/office/drawing/2014/main" xmlns="" id="{F1D7EE2E-0AA9-4949-AC55-473EEFBDA7D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4152" y="872472"/>
            <a:ext cx="11333454" cy="5642628"/>
            <a:chOff x="-2508" y="-1001"/>
            <a:chExt cx="12698" cy="6322"/>
          </a:xfrm>
          <a:solidFill>
            <a:srgbClr val="800000">
              <a:alpha val="16000"/>
            </a:srgbClr>
          </a:solidFill>
        </p:grpSpPr>
        <p:sp>
          <p:nvSpPr>
            <p:cNvPr id="59" name="Freeform 29">
              <a:extLst>
                <a:ext uri="{FF2B5EF4-FFF2-40B4-BE49-F238E27FC236}">
                  <a16:creationId xmlns:a16="http://schemas.microsoft.com/office/drawing/2014/main" xmlns="" id="{2CEBA4C0-6BCB-46AA-82E8-6F4D335B8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" y="3519"/>
              <a:ext cx="257" cy="494"/>
            </a:xfrm>
            <a:custGeom>
              <a:avLst/>
              <a:gdLst>
                <a:gd name="T0" fmla="*/ 88 w 109"/>
                <a:gd name="T1" fmla="*/ 0 h 209"/>
                <a:gd name="T2" fmla="*/ 84 w 109"/>
                <a:gd name="T3" fmla="*/ 15 h 209"/>
                <a:gd name="T4" fmla="*/ 48 w 109"/>
                <a:gd name="T5" fmla="*/ 51 h 209"/>
                <a:gd name="T6" fmla="*/ 13 w 109"/>
                <a:gd name="T7" fmla="*/ 84 h 209"/>
                <a:gd name="T8" fmla="*/ 21 w 109"/>
                <a:gd name="T9" fmla="*/ 112 h 209"/>
                <a:gd name="T10" fmla="*/ 11 w 109"/>
                <a:gd name="T11" fmla="*/ 135 h 209"/>
                <a:gd name="T12" fmla="*/ 0 w 109"/>
                <a:gd name="T13" fmla="*/ 146 h 209"/>
                <a:gd name="T14" fmla="*/ 6 w 109"/>
                <a:gd name="T15" fmla="*/ 167 h 209"/>
                <a:gd name="T16" fmla="*/ 5 w 109"/>
                <a:gd name="T17" fmla="*/ 180 h 209"/>
                <a:gd name="T18" fmla="*/ 30 w 109"/>
                <a:gd name="T19" fmla="*/ 209 h 209"/>
                <a:gd name="T20" fmla="*/ 77 w 109"/>
                <a:gd name="T21" fmla="*/ 150 h 209"/>
                <a:gd name="T22" fmla="*/ 100 w 109"/>
                <a:gd name="T23" fmla="*/ 55 h 209"/>
                <a:gd name="T24" fmla="*/ 109 w 109"/>
                <a:gd name="T25" fmla="*/ 58 h 209"/>
                <a:gd name="T26" fmla="*/ 109 w 109"/>
                <a:gd name="T27" fmla="*/ 50 h 209"/>
                <a:gd name="T28" fmla="*/ 88 w 109"/>
                <a:gd name="T2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209">
                  <a:moveTo>
                    <a:pt x="88" y="0"/>
                  </a:moveTo>
                  <a:cubicBezTo>
                    <a:pt x="86" y="4"/>
                    <a:pt x="87" y="13"/>
                    <a:pt x="84" y="15"/>
                  </a:cubicBezTo>
                  <a:cubicBezTo>
                    <a:pt x="76" y="24"/>
                    <a:pt x="60" y="44"/>
                    <a:pt x="48" y="51"/>
                  </a:cubicBezTo>
                  <a:cubicBezTo>
                    <a:pt x="32" y="60"/>
                    <a:pt x="13" y="58"/>
                    <a:pt x="13" y="84"/>
                  </a:cubicBezTo>
                  <a:cubicBezTo>
                    <a:pt x="13" y="93"/>
                    <a:pt x="21" y="106"/>
                    <a:pt x="21" y="112"/>
                  </a:cubicBezTo>
                  <a:cubicBezTo>
                    <a:pt x="21" y="113"/>
                    <a:pt x="11" y="135"/>
                    <a:pt x="11" y="135"/>
                  </a:cubicBezTo>
                  <a:cubicBezTo>
                    <a:pt x="10" y="135"/>
                    <a:pt x="0" y="144"/>
                    <a:pt x="0" y="146"/>
                  </a:cubicBezTo>
                  <a:cubicBezTo>
                    <a:pt x="0" y="154"/>
                    <a:pt x="0" y="162"/>
                    <a:pt x="6" y="167"/>
                  </a:cubicBezTo>
                  <a:cubicBezTo>
                    <a:pt x="7" y="171"/>
                    <a:pt x="5" y="173"/>
                    <a:pt x="5" y="180"/>
                  </a:cubicBezTo>
                  <a:cubicBezTo>
                    <a:pt x="5" y="194"/>
                    <a:pt x="17" y="209"/>
                    <a:pt x="30" y="209"/>
                  </a:cubicBezTo>
                  <a:cubicBezTo>
                    <a:pt x="62" y="209"/>
                    <a:pt x="67" y="174"/>
                    <a:pt x="77" y="150"/>
                  </a:cubicBezTo>
                  <a:cubicBezTo>
                    <a:pt x="88" y="120"/>
                    <a:pt x="100" y="94"/>
                    <a:pt x="100" y="55"/>
                  </a:cubicBezTo>
                  <a:cubicBezTo>
                    <a:pt x="101" y="55"/>
                    <a:pt x="107" y="57"/>
                    <a:pt x="109" y="5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4" y="36"/>
                    <a:pt x="106" y="2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30">
              <a:extLst>
                <a:ext uri="{FF2B5EF4-FFF2-40B4-BE49-F238E27FC236}">
                  <a16:creationId xmlns:a16="http://schemas.microsoft.com/office/drawing/2014/main" xmlns="" id="{CBB0A972-D332-4033-8D6C-91C4ACD8E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1672"/>
              <a:ext cx="2426" cy="2710"/>
            </a:xfrm>
            <a:custGeom>
              <a:avLst/>
              <a:gdLst>
                <a:gd name="T0" fmla="*/ 384 w 1026"/>
                <a:gd name="T1" fmla="*/ 8 h 1146"/>
                <a:gd name="T2" fmla="*/ 346 w 1026"/>
                <a:gd name="T3" fmla="*/ 12 h 1146"/>
                <a:gd name="T4" fmla="*/ 244 w 1026"/>
                <a:gd name="T5" fmla="*/ 32 h 1146"/>
                <a:gd name="T6" fmla="*/ 180 w 1026"/>
                <a:gd name="T7" fmla="*/ 28 h 1146"/>
                <a:gd name="T8" fmla="*/ 170 w 1026"/>
                <a:gd name="T9" fmla="*/ 43 h 1146"/>
                <a:gd name="T10" fmla="*/ 116 w 1026"/>
                <a:gd name="T11" fmla="*/ 134 h 1146"/>
                <a:gd name="T12" fmla="*/ 62 w 1026"/>
                <a:gd name="T13" fmla="*/ 172 h 1146"/>
                <a:gd name="T14" fmla="*/ 12 w 1026"/>
                <a:gd name="T15" fmla="*/ 263 h 1146"/>
                <a:gd name="T16" fmla="*/ 0 w 1026"/>
                <a:gd name="T17" fmla="*/ 370 h 1146"/>
                <a:gd name="T18" fmla="*/ 11 w 1026"/>
                <a:gd name="T19" fmla="*/ 404 h 1146"/>
                <a:gd name="T20" fmla="*/ 16 w 1026"/>
                <a:gd name="T21" fmla="*/ 412 h 1146"/>
                <a:gd name="T22" fmla="*/ 74 w 1026"/>
                <a:gd name="T23" fmla="*/ 480 h 1146"/>
                <a:gd name="T24" fmla="*/ 146 w 1026"/>
                <a:gd name="T25" fmla="*/ 530 h 1146"/>
                <a:gd name="T26" fmla="*/ 228 w 1026"/>
                <a:gd name="T27" fmla="*/ 527 h 1146"/>
                <a:gd name="T28" fmla="*/ 313 w 1026"/>
                <a:gd name="T29" fmla="*/ 499 h 1146"/>
                <a:gd name="T30" fmla="*/ 376 w 1026"/>
                <a:gd name="T31" fmla="*/ 530 h 1146"/>
                <a:gd name="T32" fmla="*/ 404 w 1026"/>
                <a:gd name="T33" fmla="*/ 578 h 1146"/>
                <a:gd name="T34" fmla="*/ 392 w 1026"/>
                <a:gd name="T35" fmla="*/ 607 h 1146"/>
                <a:gd name="T36" fmla="*/ 445 w 1026"/>
                <a:gd name="T37" fmla="*/ 700 h 1146"/>
                <a:gd name="T38" fmla="*/ 465 w 1026"/>
                <a:gd name="T39" fmla="*/ 774 h 1146"/>
                <a:gd name="T40" fmla="*/ 462 w 1026"/>
                <a:gd name="T41" fmla="*/ 927 h 1146"/>
                <a:gd name="T42" fmla="*/ 473 w 1026"/>
                <a:gd name="T43" fmla="*/ 959 h 1146"/>
                <a:gd name="T44" fmla="*/ 533 w 1026"/>
                <a:gd name="T45" fmla="*/ 1097 h 1146"/>
                <a:gd name="T46" fmla="*/ 536 w 1026"/>
                <a:gd name="T47" fmla="*/ 1138 h 1146"/>
                <a:gd name="T48" fmla="*/ 558 w 1026"/>
                <a:gd name="T49" fmla="*/ 1146 h 1146"/>
                <a:gd name="T50" fmla="*/ 628 w 1026"/>
                <a:gd name="T51" fmla="*/ 1135 h 1146"/>
                <a:gd name="T52" fmla="*/ 668 w 1026"/>
                <a:gd name="T53" fmla="*/ 1122 h 1146"/>
                <a:gd name="T54" fmla="*/ 730 w 1026"/>
                <a:gd name="T55" fmla="*/ 1046 h 1146"/>
                <a:gd name="T56" fmla="*/ 743 w 1026"/>
                <a:gd name="T57" fmla="*/ 1002 h 1146"/>
                <a:gd name="T58" fmla="*/ 785 w 1026"/>
                <a:gd name="T59" fmla="*/ 973 h 1146"/>
                <a:gd name="T60" fmla="*/ 775 w 1026"/>
                <a:gd name="T61" fmla="*/ 907 h 1146"/>
                <a:gd name="T62" fmla="*/ 866 w 1026"/>
                <a:gd name="T63" fmla="*/ 820 h 1146"/>
                <a:gd name="T64" fmla="*/ 863 w 1026"/>
                <a:gd name="T65" fmla="*/ 776 h 1146"/>
                <a:gd name="T66" fmla="*/ 867 w 1026"/>
                <a:gd name="T67" fmla="*/ 755 h 1146"/>
                <a:gd name="T68" fmla="*/ 843 w 1026"/>
                <a:gd name="T69" fmla="*/ 679 h 1146"/>
                <a:gd name="T70" fmla="*/ 946 w 1026"/>
                <a:gd name="T71" fmla="*/ 564 h 1146"/>
                <a:gd name="T72" fmla="*/ 1026 w 1026"/>
                <a:gd name="T73" fmla="*/ 422 h 1146"/>
                <a:gd name="T74" fmla="*/ 964 w 1026"/>
                <a:gd name="T75" fmla="*/ 430 h 1146"/>
                <a:gd name="T76" fmla="*/ 955 w 1026"/>
                <a:gd name="T77" fmla="*/ 429 h 1146"/>
                <a:gd name="T78" fmla="*/ 943 w 1026"/>
                <a:gd name="T79" fmla="*/ 430 h 1146"/>
                <a:gd name="T80" fmla="*/ 904 w 1026"/>
                <a:gd name="T81" fmla="*/ 416 h 1146"/>
                <a:gd name="T82" fmla="*/ 874 w 1026"/>
                <a:gd name="T83" fmla="*/ 371 h 1146"/>
                <a:gd name="T84" fmla="*/ 837 w 1026"/>
                <a:gd name="T85" fmla="*/ 320 h 1146"/>
                <a:gd name="T86" fmla="*/ 813 w 1026"/>
                <a:gd name="T87" fmla="*/ 267 h 1146"/>
                <a:gd name="T88" fmla="*/ 742 w 1026"/>
                <a:gd name="T89" fmla="*/ 138 h 1146"/>
                <a:gd name="T90" fmla="*/ 771 w 1026"/>
                <a:gd name="T91" fmla="*/ 163 h 1146"/>
                <a:gd name="T92" fmla="*/ 781 w 1026"/>
                <a:gd name="T93" fmla="*/ 130 h 1146"/>
                <a:gd name="T94" fmla="*/ 771 w 1026"/>
                <a:gd name="T95" fmla="*/ 106 h 1146"/>
                <a:gd name="T96" fmla="*/ 729 w 1026"/>
                <a:gd name="T97" fmla="*/ 103 h 1146"/>
                <a:gd name="T98" fmla="*/ 631 w 1026"/>
                <a:gd name="T99" fmla="*/ 97 h 1146"/>
                <a:gd name="T100" fmla="*/ 598 w 1026"/>
                <a:gd name="T101" fmla="*/ 79 h 1146"/>
                <a:gd name="T102" fmla="*/ 585 w 1026"/>
                <a:gd name="T103" fmla="*/ 78 h 1146"/>
                <a:gd name="T104" fmla="*/ 556 w 1026"/>
                <a:gd name="T105" fmla="*/ 111 h 1146"/>
                <a:gd name="T106" fmla="*/ 460 w 1026"/>
                <a:gd name="T107" fmla="*/ 77 h 1146"/>
                <a:gd name="T108" fmla="*/ 421 w 1026"/>
                <a:gd name="T109" fmla="*/ 52 h 1146"/>
                <a:gd name="T110" fmla="*/ 421 w 1026"/>
                <a:gd name="T111" fmla="*/ 20 h 1146"/>
                <a:gd name="T112" fmla="*/ 421 w 1026"/>
                <a:gd name="T113" fmla="*/ 1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6" h="1146">
                  <a:moveTo>
                    <a:pt x="405" y="0"/>
                  </a:moveTo>
                  <a:cubicBezTo>
                    <a:pt x="395" y="0"/>
                    <a:pt x="395" y="8"/>
                    <a:pt x="384" y="8"/>
                  </a:cubicBezTo>
                  <a:cubicBezTo>
                    <a:pt x="378" y="8"/>
                    <a:pt x="375" y="5"/>
                    <a:pt x="368" y="5"/>
                  </a:cubicBezTo>
                  <a:cubicBezTo>
                    <a:pt x="360" y="5"/>
                    <a:pt x="352" y="12"/>
                    <a:pt x="346" y="12"/>
                  </a:cubicBezTo>
                  <a:cubicBezTo>
                    <a:pt x="342" y="12"/>
                    <a:pt x="335" y="7"/>
                    <a:pt x="328" y="7"/>
                  </a:cubicBezTo>
                  <a:cubicBezTo>
                    <a:pt x="304" y="7"/>
                    <a:pt x="265" y="22"/>
                    <a:pt x="244" y="32"/>
                  </a:cubicBezTo>
                  <a:cubicBezTo>
                    <a:pt x="238" y="35"/>
                    <a:pt x="236" y="41"/>
                    <a:pt x="225" y="41"/>
                  </a:cubicBezTo>
                  <a:cubicBezTo>
                    <a:pt x="207" y="41"/>
                    <a:pt x="193" y="38"/>
                    <a:pt x="180" y="28"/>
                  </a:cubicBezTo>
                  <a:cubicBezTo>
                    <a:pt x="174" y="32"/>
                    <a:pt x="173" y="37"/>
                    <a:pt x="169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57" y="59"/>
                    <a:pt x="139" y="75"/>
                    <a:pt x="125" y="93"/>
                  </a:cubicBezTo>
                  <a:cubicBezTo>
                    <a:pt x="115" y="106"/>
                    <a:pt x="123" y="114"/>
                    <a:pt x="116" y="134"/>
                  </a:cubicBezTo>
                  <a:cubicBezTo>
                    <a:pt x="114" y="142"/>
                    <a:pt x="101" y="153"/>
                    <a:pt x="93" y="158"/>
                  </a:cubicBezTo>
                  <a:cubicBezTo>
                    <a:pt x="83" y="163"/>
                    <a:pt x="69" y="162"/>
                    <a:pt x="62" y="172"/>
                  </a:cubicBezTo>
                  <a:cubicBezTo>
                    <a:pt x="49" y="189"/>
                    <a:pt x="33" y="217"/>
                    <a:pt x="27" y="238"/>
                  </a:cubicBezTo>
                  <a:cubicBezTo>
                    <a:pt x="24" y="246"/>
                    <a:pt x="12" y="253"/>
                    <a:pt x="12" y="263"/>
                  </a:cubicBezTo>
                  <a:cubicBezTo>
                    <a:pt x="12" y="284"/>
                    <a:pt x="22" y="299"/>
                    <a:pt x="22" y="322"/>
                  </a:cubicBezTo>
                  <a:cubicBezTo>
                    <a:pt x="22" y="336"/>
                    <a:pt x="12" y="364"/>
                    <a:pt x="0" y="370"/>
                  </a:cubicBezTo>
                  <a:cubicBezTo>
                    <a:pt x="4" y="377"/>
                    <a:pt x="8" y="380"/>
                    <a:pt x="8" y="387"/>
                  </a:cubicBezTo>
                  <a:cubicBezTo>
                    <a:pt x="8" y="392"/>
                    <a:pt x="11" y="396"/>
                    <a:pt x="11" y="404"/>
                  </a:cubicBezTo>
                  <a:cubicBezTo>
                    <a:pt x="9" y="404"/>
                    <a:pt x="9" y="404"/>
                    <a:pt x="9" y="404"/>
                  </a:cubicBezTo>
                  <a:cubicBezTo>
                    <a:pt x="12" y="407"/>
                    <a:pt x="13" y="408"/>
                    <a:pt x="16" y="412"/>
                  </a:cubicBezTo>
                  <a:cubicBezTo>
                    <a:pt x="16" y="414"/>
                    <a:pt x="44" y="439"/>
                    <a:pt x="48" y="441"/>
                  </a:cubicBezTo>
                  <a:cubicBezTo>
                    <a:pt x="61" y="452"/>
                    <a:pt x="64" y="464"/>
                    <a:pt x="74" y="480"/>
                  </a:cubicBezTo>
                  <a:cubicBezTo>
                    <a:pt x="85" y="497"/>
                    <a:pt x="116" y="515"/>
                    <a:pt x="131" y="526"/>
                  </a:cubicBezTo>
                  <a:cubicBezTo>
                    <a:pt x="133" y="527"/>
                    <a:pt x="140" y="530"/>
                    <a:pt x="146" y="530"/>
                  </a:cubicBezTo>
                  <a:cubicBezTo>
                    <a:pt x="167" y="530"/>
                    <a:pt x="176" y="519"/>
                    <a:pt x="197" y="519"/>
                  </a:cubicBezTo>
                  <a:cubicBezTo>
                    <a:pt x="207" y="519"/>
                    <a:pt x="220" y="527"/>
                    <a:pt x="228" y="527"/>
                  </a:cubicBezTo>
                  <a:cubicBezTo>
                    <a:pt x="236" y="527"/>
                    <a:pt x="239" y="520"/>
                    <a:pt x="247" y="518"/>
                  </a:cubicBezTo>
                  <a:cubicBezTo>
                    <a:pt x="267" y="511"/>
                    <a:pt x="286" y="499"/>
                    <a:pt x="313" y="499"/>
                  </a:cubicBezTo>
                  <a:cubicBezTo>
                    <a:pt x="334" y="499"/>
                    <a:pt x="338" y="530"/>
                    <a:pt x="354" y="530"/>
                  </a:cubicBezTo>
                  <a:cubicBezTo>
                    <a:pt x="359" y="530"/>
                    <a:pt x="367" y="530"/>
                    <a:pt x="376" y="530"/>
                  </a:cubicBezTo>
                  <a:cubicBezTo>
                    <a:pt x="394" y="530"/>
                    <a:pt x="404" y="540"/>
                    <a:pt x="409" y="552"/>
                  </a:cubicBezTo>
                  <a:cubicBezTo>
                    <a:pt x="404" y="556"/>
                    <a:pt x="404" y="572"/>
                    <a:pt x="404" y="578"/>
                  </a:cubicBezTo>
                  <a:cubicBezTo>
                    <a:pt x="404" y="581"/>
                    <a:pt x="402" y="582"/>
                    <a:pt x="404" y="586"/>
                  </a:cubicBezTo>
                  <a:cubicBezTo>
                    <a:pt x="400" y="588"/>
                    <a:pt x="392" y="602"/>
                    <a:pt x="392" y="607"/>
                  </a:cubicBezTo>
                  <a:cubicBezTo>
                    <a:pt x="392" y="632"/>
                    <a:pt x="422" y="651"/>
                    <a:pt x="436" y="668"/>
                  </a:cubicBezTo>
                  <a:cubicBezTo>
                    <a:pt x="443" y="677"/>
                    <a:pt x="441" y="689"/>
                    <a:pt x="445" y="700"/>
                  </a:cubicBezTo>
                  <a:cubicBezTo>
                    <a:pt x="450" y="713"/>
                    <a:pt x="454" y="721"/>
                    <a:pt x="458" y="744"/>
                  </a:cubicBezTo>
                  <a:cubicBezTo>
                    <a:pt x="460" y="755"/>
                    <a:pt x="465" y="761"/>
                    <a:pt x="465" y="774"/>
                  </a:cubicBezTo>
                  <a:cubicBezTo>
                    <a:pt x="465" y="802"/>
                    <a:pt x="432" y="811"/>
                    <a:pt x="432" y="848"/>
                  </a:cubicBezTo>
                  <a:cubicBezTo>
                    <a:pt x="432" y="882"/>
                    <a:pt x="447" y="902"/>
                    <a:pt x="462" y="927"/>
                  </a:cubicBezTo>
                  <a:cubicBezTo>
                    <a:pt x="466" y="934"/>
                    <a:pt x="473" y="937"/>
                    <a:pt x="473" y="944"/>
                  </a:cubicBezTo>
                  <a:cubicBezTo>
                    <a:pt x="473" y="949"/>
                    <a:pt x="473" y="950"/>
                    <a:pt x="473" y="959"/>
                  </a:cubicBezTo>
                  <a:cubicBezTo>
                    <a:pt x="473" y="1005"/>
                    <a:pt x="497" y="1036"/>
                    <a:pt x="516" y="1068"/>
                  </a:cubicBezTo>
                  <a:cubicBezTo>
                    <a:pt x="519" y="1073"/>
                    <a:pt x="533" y="1089"/>
                    <a:pt x="533" y="1097"/>
                  </a:cubicBezTo>
                  <a:cubicBezTo>
                    <a:pt x="533" y="1103"/>
                    <a:pt x="531" y="1107"/>
                    <a:pt x="527" y="1112"/>
                  </a:cubicBezTo>
                  <a:cubicBezTo>
                    <a:pt x="531" y="1116"/>
                    <a:pt x="536" y="1127"/>
                    <a:pt x="536" y="1138"/>
                  </a:cubicBezTo>
                  <a:cubicBezTo>
                    <a:pt x="537" y="1138"/>
                    <a:pt x="538" y="1136"/>
                    <a:pt x="541" y="1135"/>
                  </a:cubicBezTo>
                  <a:cubicBezTo>
                    <a:pt x="545" y="1141"/>
                    <a:pt x="549" y="1146"/>
                    <a:pt x="558" y="1146"/>
                  </a:cubicBezTo>
                  <a:cubicBezTo>
                    <a:pt x="578" y="1146"/>
                    <a:pt x="592" y="1130"/>
                    <a:pt x="614" y="1130"/>
                  </a:cubicBezTo>
                  <a:cubicBezTo>
                    <a:pt x="620" y="1130"/>
                    <a:pt x="623" y="1135"/>
                    <a:pt x="628" y="1135"/>
                  </a:cubicBezTo>
                  <a:cubicBezTo>
                    <a:pt x="633" y="1135"/>
                    <a:pt x="637" y="1132"/>
                    <a:pt x="644" y="1132"/>
                  </a:cubicBezTo>
                  <a:cubicBezTo>
                    <a:pt x="646" y="1122"/>
                    <a:pt x="659" y="1126"/>
                    <a:pt x="668" y="1122"/>
                  </a:cubicBezTo>
                  <a:cubicBezTo>
                    <a:pt x="690" y="1112"/>
                    <a:pt x="696" y="1097"/>
                    <a:pt x="709" y="1080"/>
                  </a:cubicBezTo>
                  <a:cubicBezTo>
                    <a:pt x="717" y="1069"/>
                    <a:pt x="718" y="1057"/>
                    <a:pt x="730" y="1046"/>
                  </a:cubicBezTo>
                  <a:cubicBezTo>
                    <a:pt x="736" y="1039"/>
                    <a:pt x="751" y="1028"/>
                    <a:pt x="751" y="1013"/>
                  </a:cubicBezTo>
                  <a:cubicBezTo>
                    <a:pt x="751" y="1008"/>
                    <a:pt x="748" y="1004"/>
                    <a:pt x="743" y="1002"/>
                  </a:cubicBezTo>
                  <a:cubicBezTo>
                    <a:pt x="749" y="989"/>
                    <a:pt x="757" y="983"/>
                    <a:pt x="769" y="977"/>
                  </a:cubicBezTo>
                  <a:cubicBezTo>
                    <a:pt x="773" y="975"/>
                    <a:pt x="782" y="978"/>
                    <a:pt x="785" y="973"/>
                  </a:cubicBezTo>
                  <a:cubicBezTo>
                    <a:pt x="788" y="969"/>
                    <a:pt x="790" y="951"/>
                    <a:pt x="790" y="943"/>
                  </a:cubicBezTo>
                  <a:cubicBezTo>
                    <a:pt x="790" y="927"/>
                    <a:pt x="775" y="919"/>
                    <a:pt x="775" y="907"/>
                  </a:cubicBezTo>
                  <a:cubicBezTo>
                    <a:pt x="775" y="902"/>
                    <a:pt x="783" y="893"/>
                    <a:pt x="791" y="891"/>
                  </a:cubicBezTo>
                  <a:cubicBezTo>
                    <a:pt x="796" y="857"/>
                    <a:pt x="866" y="861"/>
                    <a:pt x="866" y="820"/>
                  </a:cubicBezTo>
                  <a:cubicBezTo>
                    <a:pt x="866" y="816"/>
                    <a:pt x="865" y="813"/>
                    <a:pt x="862" y="810"/>
                  </a:cubicBezTo>
                  <a:cubicBezTo>
                    <a:pt x="862" y="795"/>
                    <a:pt x="863" y="785"/>
                    <a:pt x="863" y="776"/>
                  </a:cubicBezTo>
                  <a:cubicBezTo>
                    <a:pt x="863" y="763"/>
                    <a:pt x="863" y="763"/>
                    <a:pt x="863" y="763"/>
                  </a:cubicBezTo>
                  <a:cubicBezTo>
                    <a:pt x="864" y="762"/>
                    <a:pt x="867" y="758"/>
                    <a:pt x="867" y="755"/>
                  </a:cubicBezTo>
                  <a:cubicBezTo>
                    <a:pt x="867" y="745"/>
                    <a:pt x="848" y="736"/>
                    <a:pt x="848" y="718"/>
                  </a:cubicBezTo>
                  <a:cubicBezTo>
                    <a:pt x="848" y="702"/>
                    <a:pt x="843" y="695"/>
                    <a:pt x="843" y="679"/>
                  </a:cubicBezTo>
                  <a:cubicBezTo>
                    <a:pt x="843" y="664"/>
                    <a:pt x="857" y="660"/>
                    <a:pt x="861" y="647"/>
                  </a:cubicBezTo>
                  <a:cubicBezTo>
                    <a:pt x="874" y="600"/>
                    <a:pt x="911" y="592"/>
                    <a:pt x="946" y="564"/>
                  </a:cubicBezTo>
                  <a:cubicBezTo>
                    <a:pt x="966" y="549"/>
                    <a:pt x="973" y="530"/>
                    <a:pt x="989" y="509"/>
                  </a:cubicBezTo>
                  <a:cubicBezTo>
                    <a:pt x="1002" y="491"/>
                    <a:pt x="1026" y="452"/>
                    <a:pt x="1026" y="422"/>
                  </a:cubicBezTo>
                  <a:cubicBezTo>
                    <a:pt x="1026" y="418"/>
                    <a:pt x="1023" y="417"/>
                    <a:pt x="1022" y="414"/>
                  </a:cubicBezTo>
                  <a:cubicBezTo>
                    <a:pt x="1003" y="418"/>
                    <a:pt x="984" y="426"/>
                    <a:pt x="964" y="430"/>
                  </a:cubicBezTo>
                  <a:cubicBezTo>
                    <a:pt x="963" y="430"/>
                    <a:pt x="962" y="430"/>
                    <a:pt x="961" y="430"/>
                  </a:cubicBezTo>
                  <a:cubicBezTo>
                    <a:pt x="959" y="430"/>
                    <a:pt x="957" y="429"/>
                    <a:pt x="955" y="429"/>
                  </a:cubicBezTo>
                  <a:cubicBezTo>
                    <a:pt x="953" y="429"/>
                    <a:pt x="951" y="429"/>
                    <a:pt x="949" y="429"/>
                  </a:cubicBezTo>
                  <a:cubicBezTo>
                    <a:pt x="947" y="429"/>
                    <a:pt x="945" y="429"/>
                    <a:pt x="943" y="430"/>
                  </a:cubicBezTo>
                  <a:cubicBezTo>
                    <a:pt x="936" y="432"/>
                    <a:pt x="935" y="439"/>
                    <a:pt x="927" y="439"/>
                  </a:cubicBezTo>
                  <a:cubicBezTo>
                    <a:pt x="918" y="439"/>
                    <a:pt x="911" y="422"/>
                    <a:pt x="904" y="416"/>
                  </a:cubicBezTo>
                  <a:cubicBezTo>
                    <a:pt x="909" y="410"/>
                    <a:pt x="904" y="409"/>
                    <a:pt x="904" y="400"/>
                  </a:cubicBezTo>
                  <a:cubicBezTo>
                    <a:pt x="887" y="400"/>
                    <a:pt x="882" y="378"/>
                    <a:pt x="874" y="371"/>
                  </a:cubicBezTo>
                  <a:cubicBezTo>
                    <a:pt x="864" y="365"/>
                    <a:pt x="859" y="364"/>
                    <a:pt x="850" y="356"/>
                  </a:cubicBezTo>
                  <a:cubicBezTo>
                    <a:pt x="841" y="346"/>
                    <a:pt x="847" y="332"/>
                    <a:pt x="837" y="320"/>
                  </a:cubicBezTo>
                  <a:cubicBezTo>
                    <a:pt x="829" y="309"/>
                    <a:pt x="819" y="309"/>
                    <a:pt x="813" y="295"/>
                  </a:cubicBezTo>
                  <a:cubicBezTo>
                    <a:pt x="813" y="267"/>
                    <a:pt x="813" y="267"/>
                    <a:pt x="813" y="267"/>
                  </a:cubicBezTo>
                  <a:cubicBezTo>
                    <a:pt x="805" y="261"/>
                    <a:pt x="790" y="237"/>
                    <a:pt x="792" y="226"/>
                  </a:cubicBezTo>
                  <a:cubicBezTo>
                    <a:pt x="742" y="138"/>
                    <a:pt x="742" y="138"/>
                    <a:pt x="742" y="138"/>
                  </a:cubicBezTo>
                  <a:cubicBezTo>
                    <a:pt x="742" y="129"/>
                    <a:pt x="742" y="129"/>
                    <a:pt x="742" y="129"/>
                  </a:cubicBezTo>
                  <a:cubicBezTo>
                    <a:pt x="751" y="138"/>
                    <a:pt x="760" y="161"/>
                    <a:pt x="771" y="163"/>
                  </a:cubicBezTo>
                  <a:cubicBezTo>
                    <a:pt x="773" y="158"/>
                    <a:pt x="778" y="144"/>
                    <a:pt x="781" y="137"/>
                  </a:cubicBezTo>
                  <a:cubicBezTo>
                    <a:pt x="781" y="135"/>
                    <a:pt x="781" y="132"/>
                    <a:pt x="781" y="130"/>
                  </a:cubicBezTo>
                  <a:cubicBezTo>
                    <a:pt x="773" y="111"/>
                    <a:pt x="773" y="111"/>
                    <a:pt x="773" y="111"/>
                  </a:cubicBezTo>
                  <a:cubicBezTo>
                    <a:pt x="773" y="109"/>
                    <a:pt x="772" y="108"/>
                    <a:pt x="771" y="106"/>
                  </a:cubicBezTo>
                  <a:cubicBezTo>
                    <a:pt x="764" y="107"/>
                    <a:pt x="764" y="110"/>
                    <a:pt x="756" y="110"/>
                  </a:cubicBezTo>
                  <a:cubicBezTo>
                    <a:pt x="745" y="110"/>
                    <a:pt x="739" y="103"/>
                    <a:pt x="729" y="103"/>
                  </a:cubicBezTo>
                  <a:cubicBezTo>
                    <a:pt x="712" y="103"/>
                    <a:pt x="707" y="111"/>
                    <a:pt x="690" y="111"/>
                  </a:cubicBezTo>
                  <a:cubicBezTo>
                    <a:pt x="672" y="111"/>
                    <a:pt x="648" y="103"/>
                    <a:pt x="631" y="97"/>
                  </a:cubicBezTo>
                  <a:cubicBezTo>
                    <a:pt x="623" y="94"/>
                    <a:pt x="611" y="98"/>
                    <a:pt x="606" y="92"/>
                  </a:cubicBezTo>
                  <a:cubicBezTo>
                    <a:pt x="604" y="88"/>
                    <a:pt x="598" y="87"/>
                    <a:pt x="598" y="79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5" y="78"/>
                    <a:pt x="585" y="78"/>
                    <a:pt x="585" y="78"/>
                  </a:cubicBezTo>
                  <a:cubicBezTo>
                    <a:pt x="568" y="84"/>
                    <a:pt x="556" y="84"/>
                    <a:pt x="556" y="101"/>
                  </a:cubicBezTo>
                  <a:cubicBezTo>
                    <a:pt x="556" y="104"/>
                    <a:pt x="556" y="107"/>
                    <a:pt x="556" y="111"/>
                  </a:cubicBezTo>
                  <a:cubicBezTo>
                    <a:pt x="556" y="114"/>
                    <a:pt x="550" y="119"/>
                    <a:pt x="545" y="119"/>
                  </a:cubicBezTo>
                  <a:cubicBezTo>
                    <a:pt x="506" y="119"/>
                    <a:pt x="494" y="77"/>
                    <a:pt x="460" y="77"/>
                  </a:cubicBezTo>
                  <a:cubicBezTo>
                    <a:pt x="455" y="77"/>
                    <a:pt x="451" y="77"/>
                    <a:pt x="445" y="77"/>
                  </a:cubicBezTo>
                  <a:cubicBezTo>
                    <a:pt x="435" y="77"/>
                    <a:pt x="421" y="65"/>
                    <a:pt x="421" y="52"/>
                  </a:cubicBezTo>
                  <a:cubicBezTo>
                    <a:pt x="421" y="44"/>
                    <a:pt x="428" y="40"/>
                    <a:pt x="428" y="32"/>
                  </a:cubicBezTo>
                  <a:cubicBezTo>
                    <a:pt x="428" y="27"/>
                    <a:pt x="421" y="25"/>
                    <a:pt x="421" y="20"/>
                  </a:cubicBezTo>
                  <a:cubicBezTo>
                    <a:pt x="421" y="13"/>
                    <a:pt x="428" y="15"/>
                    <a:pt x="429" y="7"/>
                  </a:cubicBezTo>
                  <a:cubicBezTo>
                    <a:pt x="426" y="7"/>
                    <a:pt x="424" y="10"/>
                    <a:pt x="421" y="10"/>
                  </a:cubicBezTo>
                  <a:cubicBezTo>
                    <a:pt x="413" y="10"/>
                    <a:pt x="415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1">
              <a:extLst>
                <a:ext uri="{FF2B5EF4-FFF2-40B4-BE49-F238E27FC236}">
                  <a16:creationId xmlns:a16="http://schemas.microsoft.com/office/drawing/2014/main" xmlns="" id="{6720A4CD-6750-43F6-B002-FFC97C437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1478"/>
              <a:ext cx="1323" cy="1149"/>
            </a:xfrm>
            <a:custGeom>
              <a:avLst/>
              <a:gdLst>
                <a:gd name="T0" fmla="*/ 75 w 560"/>
                <a:gd name="T1" fmla="*/ 16 h 486"/>
                <a:gd name="T2" fmla="*/ 46 w 560"/>
                <a:gd name="T3" fmla="*/ 18 h 486"/>
                <a:gd name="T4" fmla="*/ 9 w 560"/>
                <a:gd name="T5" fmla="*/ 45 h 486"/>
                <a:gd name="T6" fmla="*/ 0 w 560"/>
                <a:gd name="T7" fmla="*/ 66 h 486"/>
                <a:gd name="T8" fmla="*/ 27 w 560"/>
                <a:gd name="T9" fmla="*/ 95 h 486"/>
                <a:gd name="T10" fmla="*/ 59 w 560"/>
                <a:gd name="T11" fmla="*/ 105 h 486"/>
                <a:gd name="T12" fmla="*/ 130 w 560"/>
                <a:gd name="T13" fmla="*/ 93 h 486"/>
                <a:gd name="T14" fmla="*/ 150 w 560"/>
                <a:gd name="T15" fmla="*/ 98 h 486"/>
                <a:gd name="T16" fmla="*/ 136 w 560"/>
                <a:gd name="T17" fmla="*/ 151 h 486"/>
                <a:gd name="T18" fmla="*/ 126 w 560"/>
                <a:gd name="T19" fmla="*/ 193 h 486"/>
                <a:gd name="T20" fmla="*/ 131 w 560"/>
                <a:gd name="T21" fmla="*/ 235 h 486"/>
                <a:gd name="T22" fmla="*/ 165 w 560"/>
                <a:gd name="T23" fmla="*/ 287 h 486"/>
                <a:gd name="T24" fmla="*/ 185 w 560"/>
                <a:gd name="T25" fmla="*/ 311 h 486"/>
                <a:gd name="T26" fmla="*/ 238 w 560"/>
                <a:gd name="T27" fmla="*/ 408 h 486"/>
                <a:gd name="T28" fmla="*/ 260 w 560"/>
                <a:gd name="T29" fmla="*/ 472 h 486"/>
                <a:gd name="T30" fmla="*/ 280 w 560"/>
                <a:gd name="T31" fmla="*/ 484 h 486"/>
                <a:gd name="T32" fmla="*/ 353 w 560"/>
                <a:gd name="T33" fmla="*/ 453 h 486"/>
                <a:gd name="T34" fmla="*/ 438 w 560"/>
                <a:gd name="T35" fmla="*/ 416 h 486"/>
                <a:gd name="T36" fmla="*/ 476 w 560"/>
                <a:gd name="T37" fmla="*/ 370 h 486"/>
                <a:gd name="T38" fmla="*/ 497 w 560"/>
                <a:gd name="T39" fmla="*/ 324 h 486"/>
                <a:gd name="T40" fmla="*/ 454 w 560"/>
                <a:gd name="T41" fmla="*/ 289 h 486"/>
                <a:gd name="T42" fmla="*/ 375 w 560"/>
                <a:gd name="T43" fmla="*/ 295 h 486"/>
                <a:gd name="T44" fmla="*/ 368 w 560"/>
                <a:gd name="T45" fmla="*/ 281 h 486"/>
                <a:gd name="T46" fmla="*/ 333 w 560"/>
                <a:gd name="T47" fmla="*/ 219 h 486"/>
                <a:gd name="T48" fmla="*/ 379 w 560"/>
                <a:gd name="T49" fmla="*/ 240 h 486"/>
                <a:gd name="T50" fmla="*/ 443 w 560"/>
                <a:gd name="T51" fmla="*/ 263 h 486"/>
                <a:gd name="T52" fmla="*/ 489 w 560"/>
                <a:gd name="T53" fmla="*/ 281 h 486"/>
                <a:gd name="T54" fmla="*/ 540 w 560"/>
                <a:gd name="T55" fmla="*/ 288 h 486"/>
                <a:gd name="T56" fmla="*/ 537 w 560"/>
                <a:gd name="T57" fmla="*/ 279 h 486"/>
                <a:gd name="T58" fmla="*/ 527 w 560"/>
                <a:gd name="T59" fmla="*/ 206 h 486"/>
                <a:gd name="T60" fmla="*/ 538 w 560"/>
                <a:gd name="T61" fmla="*/ 187 h 486"/>
                <a:gd name="T62" fmla="*/ 523 w 560"/>
                <a:gd name="T63" fmla="*/ 149 h 486"/>
                <a:gd name="T64" fmla="*/ 521 w 560"/>
                <a:gd name="T65" fmla="*/ 143 h 486"/>
                <a:gd name="T66" fmla="*/ 521 w 560"/>
                <a:gd name="T67" fmla="*/ 138 h 486"/>
                <a:gd name="T68" fmla="*/ 532 w 560"/>
                <a:gd name="T69" fmla="*/ 106 h 486"/>
                <a:gd name="T70" fmla="*/ 526 w 560"/>
                <a:gd name="T71" fmla="*/ 89 h 486"/>
                <a:gd name="T72" fmla="*/ 441 w 560"/>
                <a:gd name="T73" fmla="*/ 69 h 486"/>
                <a:gd name="T74" fmla="*/ 420 w 560"/>
                <a:gd name="T75" fmla="*/ 91 h 486"/>
                <a:gd name="T76" fmla="*/ 371 w 560"/>
                <a:gd name="T77" fmla="*/ 91 h 486"/>
                <a:gd name="T78" fmla="*/ 356 w 560"/>
                <a:gd name="T79" fmla="*/ 82 h 486"/>
                <a:gd name="T80" fmla="*/ 344 w 560"/>
                <a:gd name="T81" fmla="*/ 61 h 486"/>
                <a:gd name="T82" fmla="*/ 337 w 560"/>
                <a:gd name="T83" fmla="*/ 49 h 486"/>
                <a:gd name="T84" fmla="*/ 307 w 560"/>
                <a:gd name="T85" fmla="*/ 53 h 486"/>
                <a:gd name="T86" fmla="*/ 246 w 560"/>
                <a:gd name="T87" fmla="*/ 5 h 486"/>
                <a:gd name="T88" fmla="*/ 246 w 560"/>
                <a:gd name="T89" fmla="*/ 5 h 486"/>
                <a:gd name="T90" fmla="*/ 246 w 560"/>
                <a:gd name="T91" fmla="*/ 5 h 486"/>
                <a:gd name="T92" fmla="*/ 210 w 560"/>
                <a:gd name="T93" fmla="*/ 19 h 486"/>
                <a:gd name="T94" fmla="*/ 127 w 560"/>
                <a:gd name="T95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0" h="486">
                  <a:moveTo>
                    <a:pt x="127" y="0"/>
                  </a:moveTo>
                  <a:cubicBezTo>
                    <a:pt x="118" y="0"/>
                    <a:pt x="103" y="1"/>
                    <a:pt x="97" y="5"/>
                  </a:cubicBezTo>
                  <a:cubicBezTo>
                    <a:pt x="91" y="9"/>
                    <a:pt x="81" y="16"/>
                    <a:pt x="75" y="16"/>
                  </a:cubicBezTo>
                  <a:cubicBezTo>
                    <a:pt x="75" y="16"/>
                    <a:pt x="65" y="16"/>
                    <a:pt x="59" y="16"/>
                  </a:cubicBezTo>
                  <a:cubicBezTo>
                    <a:pt x="57" y="16"/>
                    <a:pt x="54" y="15"/>
                    <a:pt x="52" y="15"/>
                  </a:cubicBezTo>
                  <a:cubicBezTo>
                    <a:pt x="49" y="15"/>
                    <a:pt x="46" y="16"/>
                    <a:pt x="46" y="18"/>
                  </a:cubicBezTo>
                  <a:cubicBezTo>
                    <a:pt x="46" y="22"/>
                    <a:pt x="49" y="21"/>
                    <a:pt x="50" y="25"/>
                  </a:cubicBezTo>
                  <a:cubicBezTo>
                    <a:pt x="41" y="30"/>
                    <a:pt x="3" y="26"/>
                    <a:pt x="3" y="43"/>
                  </a:cubicBezTo>
                  <a:cubicBezTo>
                    <a:pt x="3" y="45"/>
                    <a:pt x="6" y="45"/>
                    <a:pt x="9" y="45"/>
                  </a:cubicBezTo>
                  <a:cubicBezTo>
                    <a:pt x="10" y="45"/>
                    <a:pt x="11" y="45"/>
                    <a:pt x="12" y="45"/>
                  </a:cubicBezTo>
                  <a:cubicBezTo>
                    <a:pt x="11" y="48"/>
                    <a:pt x="12" y="48"/>
                    <a:pt x="12" y="52"/>
                  </a:cubicBezTo>
                  <a:cubicBezTo>
                    <a:pt x="12" y="62"/>
                    <a:pt x="6" y="61"/>
                    <a:pt x="0" y="66"/>
                  </a:cubicBezTo>
                  <a:cubicBezTo>
                    <a:pt x="8" y="70"/>
                    <a:pt x="14" y="69"/>
                    <a:pt x="18" y="76"/>
                  </a:cubicBezTo>
                  <a:cubicBezTo>
                    <a:pt x="13" y="81"/>
                    <a:pt x="28" y="89"/>
                    <a:pt x="32" y="92"/>
                  </a:cubicBezTo>
                  <a:cubicBezTo>
                    <a:pt x="31" y="93"/>
                    <a:pt x="29" y="95"/>
                    <a:pt x="27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5" y="95"/>
                    <a:pt x="36" y="95"/>
                    <a:pt x="37" y="95"/>
                  </a:cubicBezTo>
                  <a:cubicBezTo>
                    <a:pt x="45" y="95"/>
                    <a:pt x="50" y="105"/>
                    <a:pt x="59" y="105"/>
                  </a:cubicBezTo>
                  <a:cubicBezTo>
                    <a:pt x="68" y="105"/>
                    <a:pt x="66" y="93"/>
                    <a:pt x="77" y="93"/>
                  </a:cubicBezTo>
                  <a:cubicBezTo>
                    <a:pt x="88" y="93"/>
                    <a:pt x="92" y="106"/>
                    <a:pt x="103" y="106"/>
                  </a:cubicBezTo>
                  <a:cubicBezTo>
                    <a:pt x="119" y="106"/>
                    <a:pt x="121" y="99"/>
                    <a:pt x="130" y="93"/>
                  </a:cubicBezTo>
                  <a:cubicBezTo>
                    <a:pt x="132" y="95"/>
                    <a:pt x="135" y="97"/>
                    <a:pt x="140" y="97"/>
                  </a:cubicBezTo>
                  <a:cubicBezTo>
                    <a:pt x="145" y="97"/>
                    <a:pt x="146" y="94"/>
                    <a:pt x="150" y="92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49" y="99"/>
                    <a:pt x="147" y="100"/>
                    <a:pt x="147" y="103"/>
                  </a:cubicBezTo>
                  <a:cubicBezTo>
                    <a:pt x="147" y="109"/>
                    <a:pt x="149" y="117"/>
                    <a:pt x="149" y="126"/>
                  </a:cubicBezTo>
                  <a:cubicBezTo>
                    <a:pt x="149" y="138"/>
                    <a:pt x="139" y="140"/>
                    <a:pt x="136" y="151"/>
                  </a:cubicBezTo>
                  <a:cubicBezTo>
                    <a:pt x="132" y="161"/>
                    <a:pt x="131" y="167"/>
                    <a:pt x="127" y="179"/>
                  </a:cubicBezTo>
                  <a:cubicBezTo>
                    <a:pt x="127" y="181"/>
                    <a:pt x="123" y="181"/>
                    <a:pt x="123" y="185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34" y="212"/>
                    <a:pt x="134" y="212"/>
                    <a:pt x="134" y="212"/>
                  </a:cubicBezTo>
                  <a:cubicBezTo>
                    <a:pt x="134" y="214"/>
                    <a:pt x="134" y="217"/>
                    <a:pt x="134" y="219"/>
                  </a:cubicBezTo>
                  <a:cubicBezTo>
                    <a:pt x="133" y="225"/>
                    <a:pt x="131" y="232"/>
                    <a:pt x="131" y="235"/>
                  </a:cubicBezTo>
                  <a:cubicBezTo>
                    <a:pt x="131" y="237"/>
                    <a:pt x="138" y="245"/>
                    <a:pt x="140" y="248"/>
                  </a:cubicBezTo>
                  <a:cubicBezTo>
                    <a:pt x="146" y="257"/>
                    <a:pt x="151" y="265"/>
                    <a:pt x="157" y="274"/>
                  </a:cubicBezTo>
                  <a:cubicBezTo>
                    <a:pt x="159" y="278"/>
                    <a:pt x="163" y="282"/>
                    <a:pt x="165" y="287"/>
                  </a:cubicBezTo>
                  <a:cubicBezTo>
                    <a:pt x="166" y="290"/>
                    <a:pt x="165" y="298"/>
                    <a:pt x="168" y="301"/>
                  </a:cubicBezTo>
                  <a:cubicBezTo>
                    <a:pt x="169" y="303"/>
                    <a:pt x="176" y="302"/>
                    <a:pt x="178" y="304"/>
                  </a:cubicBezTo>
                  <a:cubicBezTo>
                    <a:pt x="180" y="306"/>
                    <a:pt x="183" y="309"/>
                    <a:pt x="185" y="311"/>
                  </a:cubicBezTo>
                  <a:cubicBezTo>
                    <a:pt x="187" y="321"/>
                    <a:pt x="194" y="324"/>
                    <a:pt x="194" y="336"/>
                  </a:cubicBezTo>
                  <a:cubicBezTo>
                    <a:pt x="194" y="356"/>
                    <a:pt x="199" y="367"/>
                    <a:pt x="217" y="371"/>
                  </a:cubicBezTo>
                  <a:cubicBezTo>
                    <a:pt x="217" y="383"/>
                    <a:pt x="232" y="402"/>
                    <a:pt x="238" y="408"/>
                  </a:cubicBezTo>
                  <a:cubicBezTo>
                    <a:pt x="244" y="414"/>
                    <a:pt x="253" y="419"/>
                    <a:pt x="250" y="430"/>
                  </a:cubicBezTo>
                  <a:cubicBezTo>
                    <a:pt x="249" y="435"/>
                    <a:pt x="245" y="445"/>
                    <a:pt x="251" y="446"/>
                  </a:cubicBezTo>
                  <a:cubicBezTo>
                    <a:pt x="251" y="456"/>
                    <a:pt x="255" y="464"/>
                    <a:pt x="260" y="472"/>
                  </a:cubicBezTo>
                  <a:cubicBezTo>
                    <a:pt x="263" y="478"/>
                    <a:pt x="259" y="478"/>
                    <a:pt x="261" y="478"/>
                  </a:cubicBezTo>
                  <a:cubicBezTo>
                    <a:pt x="262" y="479"/>
                    <a:pt x="276" y="486"/>
                    <a:pt x="277" y="486"/>
                  </a:cubicBezTo>
                  <a:cubicBezTo>
                    <a:pt x="280" y="484"/>
                    <a:pt x="280" y="484"/>
                    <a:pt x="280" y="484"/>
                  </a:cubicBezTo>
                  <a:cubicBezTo>
                    <a:pt x="292" y="484"/>
                    <a:pt x="293" y="479"/>
                    <a:pt x="302" y="473"/>
                  </a:cubicBezTo>
                  <a:cubicBezTo>
                    <a:pt x="318" y="473"/>
                    <a:pt x="318" y="473"/>
                    <a:pt x="318" y="473"/>
                  </a:cubicBezTo>
                  <a:cubicBezTo>
                    <a:pt x="325" y="470"/>
                    <a:pt x="346" y="455"/>
                    <a:pt x="353" y="453"/>
                  </a:cubicBezTo>
                  <a:cubicBezTo>
                    <a:pt x="365" y="450"/>
                    <a:pt x="382" y="447"/>
                    <a:pt x="394" y="441"/>
                  </a:cubicBezTo>
                  <a:cubicBezTo>
                    <a:pt x="393" y="440"/>
                    <a:pt x="392" y="438"/>
                    <a:pt x="392" y="436"/>
                  </a:cubicBezTo>
                  <a:cubicBezTo>
                    <a:pt x="392" y="424"/>
                    <a:pt x="424" y="419"/>
                    <a:pt x="438" y="416"/>
                  </a:cubicBezTo>
                  <a:cubicBezTo>
                    <a:pt x="438" y="410"/>
                    <a:pt x="448" y="401"/>
                    <a:pt x="453" y="401"/>
                  </a:cubicBezTo>
                  <a:cubicBezTo>
                    <a:pt x="461" y="401"/>
                    <a:pt x="460" y="385"/>
                    <a:pt x="468" y="385"/>
                  </a:cubicBezTo>
                  <a:cubicBezTo>
                    <a:pt x="475" y="385"/>
                    <a:pt x="474" y="376"/>
                    <a:pt x="476" y="370"/>
                  </a:cubicBezTo>
                  <a:cubicBezTo>
                    <a:pt x="478" y="364"/>
                    <a:pt x="484" y="362"/>
                    <a:pt x="491" y="362"/>
                  </a:cubicBezTo>
                  <a:cubicBezTo>
                    <a:pt x="491" y="349"/>
                    <a:pt x="507" y="345"/>
                    <a:pt x="507" y="333"/>
                  </a:cubicBezTo>
                  <a:cubicBezTo>
                    <a:pt x="507" y="328"/>
                    <a:pt x="499" y="329"/>
                    <a:pt x="497" y="324"/>
                  </a:cubicBezTo>
                  <a:cubicBezTo>
                    <a:pt x="497" y="325"/>
                    <a:pt x="497" y="325"/>
                    <a:pt x="497" y="325"/>
                  </a:cubicBezTo>
                  <a:cubicBezTo>
                    <a:pt x="493" y="323"/>
                    <a:pt x="493" y="314"/>
                    <a:pt x="487" y="312"/>
                  </a:cubicBezTo>
                  <a:cubicBezTo>
                    <a:pt x="471" y="307"/>
                    <a:pt x="461" y="305"/>
                    <a:pt x="454" y="289"/>
                  </a:cubicBezTo>
                  <a:cubicBezTo>
                    <a:pt x="454" y="270"/>
                    <a:pt x="454" y="270"/>
                    <a:pt x="454" y="270"/>
                  </a:cubicBezTo>
                  <a:cubicBezTo>
                    <a:pt x="435" y="284"/>
                    <a:pt x="432" y="306"/>
                    <a:pt x="397" y="306"/>
                  </a:cubicBezTo>
                  <a:cubicBezTo>
                    <a:pt x="389" y="306"/>
                    <a:pt x="375" y="302"/>
                    <a:pt x="375" y="295"/>
                  </a:cubicBezTo>
                  <a:cubicBezTo>
                    <a:pt x="375" y="288"/>
                    <a:pt x="379" y="284"/>
                    <a:pt x="379" y="278"/>
                  </a:cubicBezTo>
                  <a:cubicBezTo>
                    <a:pt x="379" y="276"/>
                    <a:pt x="379" y="274"/>
                    <a:pt x="379" y="272"/>
                  </a:cubicBezTo>
                  <a:cubicBezTo>
                    <a:pt x="373" y="273"/>
                    <a:pt x="374" y="280"/>
                    <a:pt x="368" y="281"/>
                  </a:cubicBezTo>
                  <a:cubicBezTo>
                    <a:pt x="367" y="277"/>
                    <a:pt x="364" y="275"/>
                    <a:pt x="364" y="269"/>
                  </a:cubicBezTo>
                  <a:cubicBezTo>
                    <a:pt x="352" y="267"/>
                    <a:pt x="337" y="244"/>
                    <a:pt x="334" y="231"/>
                  </a:cubicBezTo>
                  <a:cubicBezTo>
                    <a:pt x="333" y="227"/>
                    <a:pt x="333" y="224"/>
                    <a:pt x="333" y="219"/>
                  </a:cubicBezTo>
                  <a:cubicBezTo>
                    <a:pt x="333" y="212"/>
                    <a:pt x="336" y="202"/>
                    <a:pt x="344" y="202"/>
                  </a:cubicBezTo>
                  <a:cubicBezTo>
                    <a:pt x="358" y="202"/>
                    <a:pt x="370" y="219"/>
                    <a:pt x="376" y="230"/>
                  </a:cubicBezTo>
                  <a:cubicBezTo>
                    <a:pt x="377" y="232"/>
                    <a:pt x="375" y="236"/>
                    <a:pt x="379" y="240"/>
                  </a:cubicBezTo>
                  <a:cubicBezTo>
                    <a:pt x="384" y="245"/>
                    <a:pt x="393" y="242"/>
                    <a:pt x="399" y="249"/>
                  </a:cubicBezTo>
                  <a:cubicBezTo>
                    <a:pt x="404" y="254"/>
                    <a:pt x="409" y="261"/>
                    <a:pt x="417" y="263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47" y="260"/>
                    <a:pt x="449" y="255"/>
                    <a:pt x="455" y="255"/>
                  </a:cubicBezTo>
                  <a:cubicBezTo>
                    <a:pt x="466" y="255"/>
                    <a:pt x="466" y="271"/>
                    <a:pt x="471" y="277"/>
                  </a:cubicBezTo>
                  <a:cubicBezTo>
                    <a:pt x="471" y="277"/>
                    <a:pt x="487" y="281"/>
                    <a:pt x="489" y="281"/>
                  </a:cubicBezTo>
                  <a:cubicBezTo>
                    <a:pt x="504" y="281"/>
                    <a:pt x="527" y="288"/>
                    <a:pt x="537" y="288"/>
                  </a:cubicBezTo>
                  <a:cubicBezTo>
                    <a:pt x="537" y="288"/>
                    <a:pt x="538" y="288"/>
                    <a:pt x="539" y="288"/>
                  </a:cubicBezTo>
                  <a:cubicBezTo>
                    <a:pt x="539" y="288"/>
                    <a:pt x="540" y="288"/>
                    <a:pt x="540" y="288"/>
                  </a:cubicBezTo>
                  <a:cubicBezTo>
                    <a:pt x="540" y="285"/>
                    <a:pt x="537" y="282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64"/>
                    <a:pt x="546" y="261"/>
                    <a:pt x="560" y="258"/>
                  </a:cubicBezTo>
                  <a:cubicBezTo>
                    <a:pt x="560" y="235"/>
                    <a:pt x="542" y="233"/>
                    <a:pt x="533" y="215"/>
                  </a:cubicBezTo>
                  <a:cubicBezTo>
                    <a:pt x="532" y="212"/>
                    <a:pt x="527" y="212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196"/>
                    <a:pt x="538" y="198"/>
                    <a:pt x="538" y="187"/>
                  </a:cubicBezTo>
                  <a:cubicBezTo>
                    <a:pt x="538" y="178"/>
                    <a:pt x="528" y="183"/>
                    <a:pt x="526" y="178"/>
                  </a:cubicBezTo>
                  <a:cubicBezTo>
                    <a:pt x="524" y="174"/>
                    <a:pt x="525" y="170"/>
                    <a:pt x="523" y="166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2" y="147"/>
                    <a:pt x="523" y="146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2" y="143"/>
                    <a:pt x="522" y="142"/>
                    <a:pt x="522" y="142"/>
                  </a:cubicBezTo>
                  <a:cubicBezTo>
                    <a:pt x="522" y="140"/>
                    <a:pt x="521" y="139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7"/>
                    <a:pt x="529" y="118"/>
                    <a:pt x="533" y="116"/>
                  </a:cubicBezTo>
                  <a:cubicBezTo>
                    <a:pt x="531" y="113"/>
                    <a:pt x="532" y="110"/>
                    <a:pt x="532" y="106"/>
                  </a:cubicBezTo>
                  <a:cubicBezTo>
                    <a:pt x="531" y="102"/>
                    <a:pt x="532" y="98"/>
                    <a:pt x="531" y="95"/>
                  </a:cubicBezTo>
                  <a:cubicBezTo>
                    <a:pt x="531" y="95"/>
                    <a:pt x="531" y="95"/>
                    <a:pt x="531" y="95"/>
                  </a:cubicBezTo>
                  <a:cubicBezTo>
                    <a:pt x="530" y="93"/>
                    <a:pt x="527" y="92"/>
                    <a:pt x="526" y="89"/>
                  </a:cubicBezTo>
                  <a:cubicBezTo>
                    <a:pt x="511" y="89"/>
                    <a:pt x="507" y="77"/>
                    <a:pt x="494" y="73"/>
                  </a:cubicBezTo>
                  <a:cubicBezTo>
                    <a:pt x="483" y="69"/>
                    <a:pt x="476" y="69"/>
                    <a:pt x="465" y="62"/>
                  </a:cubicBezTo>
                  <a:cubicBezTo>
                    <a:pt x="457" y="68"/>
                    <a:pt x="451" y="65"/>
                    <a:pt x="441" y="69"/>
                  </a:cubicBezTo>
                  <a:cubicBezTo>
                    <a:pt x="435" y="71"/>
                    <a:pt x="437" y="73"/>
                    <a:pt x="431" y="75"/>
                  </a:cubicBezTo>
                  <a:cubicBezTo>
                    <a:pt x="426" y="77"/>
                    <a:pt x="420" y="77"/>
                    <a:pt x="420" y="82"/>
                  </a:cubicBezTo>
                  <a:cubicBezTo>
                    <a:pt x="420" y="86"/>
                    <a:pt x="420" y="87"/>
                    <a:pt x="420" y="91"/>
                  </a:cubicBezTo>
                  <a:cubicBezTo>
                    <a:pt x="413" y="93"/>
                    <a:pt x="404" y="94"/>
                    <a:pt x="395" y="94"/>
                  </a:cubicBezTo>
                  <a:cubicBezTo>
                    <a:pt x="393" y="94"/>
                    <a:pt x="390" y="95"/>
                    <a:pt x="387" y="95"/>
                  </a:cubicBezTo>
                  <a:cubicBezTo>
                    <a:pt x="380" y="95"/>
                    <a:pt x="373" y="94"/>
                    <a:pt x="371" y="91"/>
                  </a:cubicBezTo>
                  <a:cubicBezTo>
                    <a:pt x="367" y="88"/>
                    <a:pt x="366" y="83"/>
                    <a:pt x="362" y="82"/>
                  </a:cubicBezTo>
                  <a:cubicBezTo>
                    <a:pt x="361" y="82"/>
                    <a:pt x="360" y="82"/>
                    <a:pt x="359" y="82"/>
                  </a:cubicBezTo>
                  <a:cubicBezTo>
                    <a:pt x="358" y="82"/>
                    <a:pt x="357" y="82"/>
                    <a:pt x="356" y="82"/>
                  </a:cubicBezTo>
                  <a:cubicBezTo>
                    <a:pt x="355" y="82"/>
                    <a:pt x="354" y="82"/>
                    <a:pt x="353" y="82"/>
                  </a:cubicBezTo>
                  <a:cubicBezTo>
                    <a:pt x="350" y="82"/>
                    <a:pt x="348" y="81"/>
                    <a:pt x="346" y="78"/>
                  </a:cubicBezTo>
                  <a:cubicBezTo>
                    <a:pt x="343" y="72"/>
                    <a:pt x="348" y="67"/>
                    <a:pt x="344" y="61"/>
                  </a:cubicBezTo>
                  <a:cubicBezTo>
                    <a:pt x="341" y="57"/>
                    <a:pt x="337" y="57"/>
                    <a:pt x="337" y="52"/>
                  </a:cubicBezTo>
                  <a:cubicBezTo>
                    <a:pt x="337" y="52"/>
                    <a:pt x="337" y="51"/>
                    <a:pt x="337" y="50"/>
                  </a:cubicBezTo>
                  <a:cubicBezTo>
                    <a:pt x="337" y="50"/>
                    <a:pt x="337" y="49"/>
                    <a:pt x="337" y="49"/>
                  </a:cubicBezTo>
                  <a:cubicBezTo>
                    <a:pt x="335" y="47"/>
                    <a:pt x="335" y="43"/>
                    <a:pt x="333" y="40"/>
                  </a:cubicBezTo>
                  <a:cubicBezTo>
                    <a:pt x="329" y="40"/>
                    <a:pt x="330" y="40"/>
                    <a:pt x="326" y="41"/>
                  </a:cubicBezTo>
                  <a:cubicBezTo>
                    <a:pt x="318" y="44"/>
                    <a:pt x="318" y="53"/>
                    <a:pt x="307" y="53"/>
                  </a:cubicBezTo>
                  <a:cubicBezTo>
                    <a:pt x="292" y="53"/>
                    <a:pt x="290" y="37"/>
                    <a:pt x="280" y="34"/>
                  </a:cubicBezTo>
                  <a:cubicBezTo>
                    <a:pt x="279" y="34"/>
                    <a:pt x="269" y="28"/>
                    <a:pt x="268" y="26"/>
                  </a:cubicBezTo>
                  <a:cubicBezTo>
                    <a:pt x="262" y="15"/>
                    <a:pt x="263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30" y="5"/>
                    <a:pt x="224" y="19"/>
                    <a:pt x="210" y="19"/>
                  </a:cubicBezTo>
                  <a:cubicBezTo>
                    <a:pt x="204" y="19"/>
                    <a:pt x="195" y="19"/>
                    <a:pt x="179" y="19"/>
                  </a:cubicBezTo>
                  <a:cubicBezTo>
                    <a:pt x="174" y="18"/>
                    <a:pt x="153" y="15"/>
                    <a:pt x="153" y="8"/>
                  </a:cubicBezTo>
                  <a:cubicBezTo>
                    <a:pt x="141" y="8"/>
                    <a:pt x="141" y="0"/>
                    <a:pt x="1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2">
              <a:extLst>
                <a:ext uri="{FF2B5EF4-FFF2-40B4-BE49-F238E27FC236}">
                  <a16:creationId xmlns:a16="http://schemas.microsoft.com/office/drawing/2014/main" xmlns="" id="{A1718ABA-B484-435E-BB66-833C1A0EB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4" y="2726"/>
              <a:ext cx="71" cy="135"/>
            </a:xfrm>
            <a:custGeom>
              <a:avLst/>
              <a:gdLst>
                <a:gd name="T0" fmla="*/ 7 w 30"/>
                <a:gd name="T1" fmla="*/ 0 h 57"/>
                <a:gd name="T2" fmla="*/ 0 w 30"/>
                <a:gd name="T3" fmla="*/ 43 h 57"/>
                <a:gd name="T4" fmla="*/ 13 w 30"/>
                <a:gd name="T5" fmla="*/ 57 h 57"/>
                <a:gd name="T6" fmla="*/ 30 w 30"/>
                <a:gd name="T7" fmla="*/ 36 h 57"/>
                <a:gd name="T8" fmla="*/ 7 w 3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7">
                  <a:moveTo>
                    <a:pt x="7" y="0"/>
                  </a:moveTo>
                  <a:cubicBezTo>
                    <a:pt x="7" y="16"/>
                    <a:pt x="0" y="27"/>
                    <a:pt x="0" y="43"/>
                  </a:cubicBezTo>
                  <a:cubicBezTo>
                    <a:pt x="0" y="50"/>
                    <a:pt x="5" y="57"/>
                    <a:pt x="13" y="57"/>
                  </a:cubicBezTo>
                  <a:cubicBezTo>
                    <a:pt x="23" y="57"/>
                    <a:pt x="30" y="45"/>
                    <a:pt x="30" y="36"/>
                  </a:cubicBezTo>
                  <a:cubicBezTo>
                    <a:pt x="30" y="19"/>
                    <a:pt x="14" y="1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3">
              <a:extLst>
                <a:ext uri="{FF2B5EF4-FFF2-40B4-BE49-F238E27FC236}">
                  <a16:creationId xmlns:a16="http://schemas.microsoft.com/office/drawing/2014/main" xmlns="" id="{271C63A6-BDA5-4A02-B664-E1FEB66F4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" y="1622"/>
              <a:ext cx="1440" cy="1161"/>
            </a:xfrm>
            <a:custGeom>
              <a:avLst/>
              <a:gdLst>
                <a:gd name="T0" fmla="*/ 137 w 609"/>
                <a:gd name="T1" fmla="*/ 13 h 491"/>
                <a:gd name="T2" fmla="*/ 137 w 609"/>
                <a:gd name="T3" fmla="*/ 13 h 491"/>
                <a:gd name="T4" fmla="*/ 114 w 609"/>
                <a:gd name="T5" fmla="*/ 26 h 491"/>
                <a:gd name="T6" fmla="*/ 93 w 609"/>
                <a:gd name="T7" fmla="*/ 22 h 491"/>
                <a:gd name="T8" fmla="*/ 87 w 609"/>
                <a:gd name="T9" fmla="*/ 18 h 491"/>
                <a:gd name="T10" fmla="*/ 55 w 609"/>
                <a:gd name="T11" fmla="*/ 39 h 491"/>
                <a:gd name="T12" fmla="*/ 12 w 609"/>
                <a:gd name="T13" fmla="*/ 55 h 491"/>
                <a:gd name="T14" fmla="*/ 1 w 609"/>
                <a:gd name="T15" fmla="*/ 81 h 491"/>
                <a:gd name="T16" fmla="*/ 2 w 609"/>
                <a:gd name="T17" fmla="*/ 105 h 491"/>
                <a:gd name="T18" fmla="*/ 6 w 609"/>
                <a:gd name="T19" fmla="*/ 145 h 491"/>
                <a:gd name="T20" fmla="*/ 39 w 609"/>
                <a:gd name="T21" fmla="*/ 197 h 491"/>
                <a:gd name="T22" fmla="*/ 37 w 609"/>
                <a:gd name="T23" fmla="*/ 226 h 491"/>
                <a:gd name="T24" fmla="*/ 78 w 609"/>
                <a:gd name="T25" fmla="*/ 221 h 491"/>
                <a:gd name="T26" fmla="*/ 142 w 609"/>
                <a:gd name="T27" fmla="*/ 263 h 491"/>
                <a:gd name="T28" fmla="*/ 127 w 609"/>
                <a:gd name="T29" fmla="*/ 271 h 491"/>
                <a:gd name="T30" fmla="*/ 177 w 609"/>
                <a:gd name="T31" fmla="*/ 272 h 491"/>
                <a:gd name="T32" fmla="*/ 177 w 609"/>
                <a:gd name="T33" fmla="*/ 316 h 491"/>
                <a:gd name="T34" fmla="*/ 209 w 609"/>
                <a:gd name="T35" fmla="*/ 408 h 491"/>
                <a:gd name="T36" fmla="*/ 244 w 609"/>
                <a:gd name="T37" fmla="*/ 486 h 491"/>
                <a:gd name="T38" fmla="*/ 269 w 609"/>
                <a:gd name="T39" fmla="*/ 474 h 491"/>
                <a:gd name="T40" fmla="*/ 285 w 609"/>
                <a:gd name="T41" fmla="*/ 440 h 491"/>
                <a:gd name="T42" fmla="*/ 322 w 609"/>
                <a:gd name="T43" fmla="*/ 358 h 491"/>
                <a:gd name="T44" fmla="*/ 408 w 609"/>
                <a:gd name="T45" fmla="*/ 275 h 491"/>
                <a:gd name="T46" fmla="*/ 473 w 609"/>
                <a:gd name="T47" fmla="*/ 294 h 491"/>
                <a:gd name="T48" fmla="*/ 506 w 609"/>
                <a:gd name="T49" fmla="*/ 362 h 491"/>
                <a:gd name="T50" fmla="*/ 554 w 609"/>
                <a:gd name="T51" fmla="*/ 362 h 491"/>
                <a:gd name="T52" fmla="*/ 571 w 609"/>
                <a:gd name="T53" fmla="*/ 460 h 491"/>
                <a:gd name="T54" fmla="*/ 565 w 609"/>
                <a:gd name="T55" fmla="*/ 384 h 491"/>
                <a:gd name="T56" fmla="*/ 565 w 609"/>
                <a:gd name="T57" fmla="*/ 380 h 491"/>
                <a:gd name="T58" fmla="*/ 557 w 609"/>
                <a:gd name="T59" fmla="*/ 331 h 491"/>
                <a:gd name="T60" fmla="*/ 609 w 609"/>
                <a:gd name="T61" fmla="*/ 276 h 491"/>
                <a:gd name="T62" fmla="*/ 562 w 609"/>
                <a:gd name="T63" fmla="*/ 242 h 491"/>
                <a:gd name="T64" fmla="*/ 573 w 609"/>
                <a:gd name="T65" fmla="*/ 195 h 491"/>
                <a:gd name="T66" fmla="*/ 525 w 609"/>
                <a:gd name="T67" fmla="*/ 155 h 491"/>
                <a:gd name="T68" fmla="*/ 522 w 609"/>
                <a:gd name="T69" fmla="*/ 156 h 491"/>
                <a:gd name="T70" fmla="*/ 516 w 609"/>
                <a:gd name="T71" fmla="*/ 155 h 491"/>
                <a:gd name="T72" fmla="*/ 510 w 609"/>
                <a:gd name="T73" fmla="*/ 155 h 491"/>
                <a:gd name="T74" fmla="*/ 507 w 609"/>
                <a:gd name="T75" fmla="*/ 156 h 491"/>
                <a:gd name="T76" fmla="*/ 473 w 609"/>
                <a:gd name="T77" fmla="*/ 179 h 491"/>
                <a:gd name="T78" fmla="*/ 409 w 609"/>
                <a:gd name="T79" fmla="*/ 177 h 491"/>
                <a:gd name="T80" fmla="*/ 362 w 609"/>
                <a:gd name="T81" fmla="*/ 164 h 491"/>
                <a:gd name="T82" fmla="*/ 361 w 609"/>
                <a:gd name="T83" fmla="*/ 163 h 491"/>
                <a:gd name="T84" fmla="*/ 359 w 609"/>
                <a:gd name="T85" fmla="*/ 164 h 491"/>
                <a:gd name="T86" fmla="*/ 358 w 609"/>
                <a:gd name="T87" fmla="*/ 164 h 491"/>
                <a:gd name="T88" fmla="*/ 356 w 609"/>
                <a:gd name="T89" fmla="*/ 164 h 491"/>
                <a:gd name="T90" fmla="*/ 354 w 609"/>
                <a:gd name="T91" fmla="*/ 163 h 491"/>
                <a:gd name="T92" fmla="*/ 328 w 609"/>
                <a:gd name="T93" fmla="*/ 145 h 491"/>
                <a:gd name="T94" fmla="*/ 271 w 609"/>
                <a:gd name="T95" fmla="*/ 107 h 491"/>
                <a:gd name="T96" fmla="*/ 275 w 609"/>
                <a:gd name="T97" fmla="*/ 102 h 491"/>
                <a:gd name="T98" fmla="*/ 275 w 609"/>
                <a:gd name="T99" fmla="*/ 83 h 491"/>
                <a:gd name="T100" fmla="*/ 278 w 609"/>
                <a:gd name="T101" fmla="*/ 42 h 491"/>
                <a:gd name="T102" fmla="*/ 213 w 609"/>
                <a:gd name="T103" fmla="*/ 20 h 491"/>
                <a:gd name="T104" fmla="*/ 162 w 609"/>
                <a:gd name="T105" fmla="*/ 1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9" h="491">
                  <a:moveTo>
                    <a:pt x="157" y="0"/>
                  </a:moveTo>
                  <a:cubicBezTo>
                    <a:pt x="146" y="0"/>
                    <a:pt x="144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2" y="20"/>
                    <a:pt x="124" y="26"/>
                    <a:pt x="114" y="26"/>
                  </a:cubicBezTo>
                  <a:cubicBezTo>
                    <a:pt x="109" y="26"/>
                    <a:pt x="108" y="20"/>
                    <a:pt x="104" y="20"/>
                  </a:cubicBezTo>
                  <a:cubicBezTo>
                    <a:pt x="103" y="20"/>
                    <a:pt x="101" y="21"/>
                    <a:pt x="100" y="21"/>
                  </a:cubicBezTo>
                  <a:cubicBezTo>
                    <a:pt x="98" y="21"/>
                    <a:pt x="95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0" y="22"/>
                    <a:pt x="87" y="21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2" y="18"/>
                    <a:pt x="83" y="16"/>
                    <a:pt x="78" y="16"/>
                  </a:cubicBezTo>
                  <a:cubicBezTo>
                    <a:pt x="65" y="16"/>
                    <a:pt x="64" y="30"/>
                    <a:pt x="55" y="39"/>
                  </a:cubicBezTo>
                  <a:cubicBezTo>
                    <a:pt x="51" y="43"/>
                    <a:pt x="44" y="43"/>
                    <a:pt x="40" y="47"/>
                  </a:cubicBezTo>
                  <a:cubicBezTo>
                    <a:pt x="37" y="50"/>
                    <a:pt x="34" y="56"/>
                    <a:pt x="28" y="56"/>
                  </a:cubicBezTo>
                  <a:cubicBezTo>
                    <a:pt x="23" y="56"/>
                    <a:pt x="20" y="51"/>
                    <a:pt x="15" y="51"/>
                  </a:cubicBezTo>
                  <a:cubicBezTo>
                    <a:pt x="13" y="51"/>
                    <a:pt x="13" y="54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7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1"/>
                  </a:cubicBezTo>
                  <a:cubicBezTo>
                    <a:pt x="1" y="81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5"/>
                    <a:pt x="1" y="86"/>
                    <a:pt x="2" y="88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4" y="109"/>
                    <a:pt x="3" y="113"/>
                    <a:pt x="5" y="117"/>
                  </a:cubicBezTo>
                  <a:cubicBezTo>
                    <a:pt x="7" y="122"/>
                    <a:pt x="17" y="117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37"/>
                    <a:pt x="6" y="13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51"/>
                    <a:pt x="11" y="151"/>
                    <a:pt x="12" y="154"/>
                  </a:cubicBezTo>
                  <a:cubicBezTo>
                    <a:pt x="21" y="172"/>
                    <a:pt x="39" y="174"/>
                    <a:pt x="39" y="197"/>
                  </a:cubicBezTo>
                  <a:cubicBezTo>
                    <a:pt x="39" y="197"/>
                    <a:pt x="39" y="197"/>
                    <a:pt x="39" y="197"/>
                  </a:cubicBezTo>
                  <a:cubicBezTo>
                    <a:pt x="25" y="200"/>
                    <a:pt x="16" y="203"/>
                    <a:pt x="16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6" y="221"/>
                    <a:pt x="19" y="224"/>
                    <a:pt x="19" y="227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8" y="225"/>
                    <a:pt x="40" y="223"/>
                    <a:pt x="42" y="222"/>
                  </a:cubicBezTo>
                  <a:cubicBezTo>
                    <a:pt x="55" y="226"/>
                    <a:pt x="55" y="226"/>
                    <a:pt x="55" y="226"/>
                  </a:cubicBezTo>
                  <a:cubicBezTo>
                    <a:pt x="61" y="226"/>
                    <a:pt x="62" y="221"/>
                    <a:pt x="69" y="221"/>
                  </a:cubicBezTo>
                  <a:cubicBezTo>
                    <a:pt x="72" y="221"/>
                    <a:pt x="75" y="221"/>
                    <a:pt x="78" y="221"/>
                  </a:cubicBezTo>
                  <a:cubicBezTo>
                    <a:pt x="80" y="221"/>
                    <a:pt x="82" y="221"/>
                    <a:pt x="85" y="222"/>
                  </a:cubicBezTo>
                  <a:cubicBezTo>
                    <a:pt x="91" y="224"/>
                    <a:pt x="94" y="236"/>
                    <a:pt x="98" y="243"/>
                  </a:cubicBezTo>
                  <a:cubicBezTo>
                    <a:pt x="104" y="251"/>
                    <a:pt x="119" y="262"/>
                    <a:pt x="129" y="262"/>
                  </a:cubicBezTo>
                  <a:cubicBezTo>
                    <a:pt x="134" y="262"/>
                    <a:pt x="137" y="262"/>
                    <a:pt x="142" y="263"/>
                  </a:cubicBezTo>
                  <a:cubicBezTo>
                    <a:pt x="139" y="265"/>
                    <a:pt x="139" y="269"/>
                    <a:pt x="135" y="270"/>
                  </a:cubicBezTo>
                  <a:cubicBezTo>
                    <a:pt x="133" y="271"/>
                    <a:pt x="132" y="271"/>
                    <a:pt x="131" y="271"/>
                  </a:cubicBezTo>
                  <a:cubicBezTo>
                    <a:pt x="130" y="271"/>
                    <a:pt x="130" y="271"/>
                    <a:pt x="129" y="271"/>
                  </a:cubicBezTo>
                  <a:cubicBezTo>
                    <a:pt x="128" y="271"/>
                    <a:pt x="128" y="271"/>
                    <a:pt x="127" y="271"/>
                  </a:cubicBezTo>
                  <a:cubicBezTo>
                    <a:pt x="125" y="271"/>
                    <a:pt x="124" y="271"/>
                    <a:pt x="121" y="273"/>
                  </a:cubicBezTo>
                  <a:cubicBezTo>
                    <a:pt x="129" y="281"/>
                    <a:pt x="136" y="297"/>
                    <a:pt x="152" y="297"/>
                  </a:cubicBezTo>
                  <a:cubicBezTo>
                    <a:pt x="166" y="297"/>
                    <a:pt x="166" y="279"/>
                    <a:pt x="173" y="272"/>
                  </a:cubicBezTo>
                  <a:cubicBezTo>
                    <a:pt x="177" y="272"/>
                    <a:pt x="177" y="272"/>
                    <a:pt x="177" y="272"/>
                  </a:cubicBezTo>
                  <a:cubicBezTo>
                    <a:pt x="177" y="274"/>
                    <a:pt x="174" y="278"/>
                    <a:pt x="174" y="279"/>
                  </a:cubicBezTo>
                  <a:cubicBezTo>
                    <a:pt x="174" y="286"/>
                    <a:pt x="180" y="293"/>
                    <a:pt x="180" y="301"/>
                  </a:cubicBezTo>
                  <a:cubicBezTo>
                    <a:pt x="180" y="308"/>
                    <a:pt x="177" y="309"/>
                    <a:pt x="177" y="316"/>
                  </a:cubicBezTo>
                  <a:cubicBezTo>
                    <a:pt x="177" y="316"/>
                    <a:pt x="177" y="316"/>
                    <a:pt x="177" y="316"/>
                  </a:cubicBezTo>
                  <a:cubicBezTo>
                    <a:pt x="177" y="317"/>
                    <a:pt x="177" y="322"/>
                    <a:pt x="177" y="323"/>
                  </a:cubicBezTo>
                  <a:cubicBezTo>
                    <a:pt x="177" y="333"/>
                    <a:pt x="183" y="343"/>
                    <a:pt x="186" y="354"/>
                  </a:cubicBezTo>
                  <a:cubicBezTo>
                    <a:pt x="190" y="366"/>
                    <a:pt x="200" y="383"/>
                    <a:pt x="202" y="391"/>
                  </a:cubicBezTo>
                  <a:cubicBezTo>
                    <a:pt x="204" y="398"/>
                    <a:pt x="204" y="401"/>
                    <a:pt x="209" y="408"/>
                  </a:cubicBezTo>
                  <a:cubicBezTo>
                    <a:pt x="213" y="414"/>
                    <a:pt x="210" y="421"/>
                    <a:pt x="214" y="429"/>
                  </a:cubicBezTo>
                  <a:cubicBezTo>
                    <a:pt x="216" y="434"/>
                    <a:pt x="224" y="439"/>
                    <a:pt x="226" y="446"/>
                  </a:cubicBezTo>
                  <a:cubicBezTo>
                    <a:pt x="230" y="457"/>
                    <a:pt x="236" y="468"/>
                    <a:pt x="240" y="481"/>
                  </a:cubicBezTo>
                  <a:cubicBezTo>
                    <a:pt x="240" y="482"/>
                    <a:pt x="242" y="486"/>
                    <a:pt x="244" y="486"/>
                  </a:cubicBezTo>
                  <a:cubicBezTo>
                    <a:pt x="245" y="489"/>
                    <a:pt x="248" y="491"/>
                    <a:pt x="251" y="491"/>
                  </a:cubicBezTo>
                  <a:cubicBezTo>
                    <a:pt x="252" y="491"/>
                    <a:pt x="252" y="491"/>
                    <a:pt x="252" y="491"/>
                  </a:cubicBezTo>
                  <a:cubicBezTo>
                    <a:pt x="257" y="491"/>
                    <a:pt x="257" y="485"/>
                    <a:pt x="259" y="481"/>
                  </a:cubicBezTo>
                  <a:cubicBezTo>
                    <a:pt x="262" y="475"/>
                    <a:pt x="263" y="477"/>
                    <a:pt x="269" y="474"/>
                  </a:cubicBezTo>
                  <a:cubicBezTo>
                    <a:pt x="274" y="472"/>
                    <a:pt x="272" y="458"/>
                    <a:pt x="279" y="456"/>
                  </a:cubicBezTo>
                  <a:cubicBezTo>
                    <a:pt x="281" y="456"/>
                    <a:pt x="285" y="456"/>
                    <a:pt x="285" y="454"/>
                  </a:cubicBezTo>
                  <a:cubicBezTo>
                    <a:pt x="287" y="454"/>
                    <a:pt x="287" y="454"/>
                    <a:pt x="287" y="454"/>
                  </a:cubicBezTo>
                  <a:cubicBezTo>
                    <a:pt x="285" y="440"/>
                    <a:pt x="285" y="440"/>
                    <a:pt x="285" y="440"/>
                  </a:cubicBezTo>
                  <a:cubicBezTo>
                    <a:pt x="285" y="430"/>
                    <a:pt x="291" y="421"/>
                    <a:pt x="291" y="408"/>
                  </a:cubicBezTo>
                  <a:cubicBezTo>
                    <a:pt x="291" y="400"/>
                    <a:pt x="287" y="395"/>
                    <a:pt x="287" y="385"/>
                  </a:cubicBezTo>
                  <a:cubicBezTo>
                    <a:pt x="287" y="374"/>
                    <a:pt x="298" y="372"/>
                    <a:pt x="308" y="369"/>
                  </a:cubicBezTo>
                  <a:cubicBezTo>
                    <a:pt x="312" y="368"/>
                    <a:pt x="317" y="362"/>
                    <a:pt x="322" y="358"/>
                  </a:cubicBezTo>
                  <a:cubicBezTo>
                    <a:pt x="332" y="348"/>
                    <a:pt x="341" y="337"/>
                    <a:pt x="352" y="326"/>
                  </a:cubicBezTo>
                  <a:cubicBezTo>
                    <a:pt x="360" y="318"/>
                    <a:pt x="375" y="315"/>
                    <a:pt x="385" y="306"/>
                  </a:cubicBezTo>
                  <a:cubicBezTo>
                    <a:pt x="390" y="301"/>
                    <a:pt x="389" y="295"/>
                    <a:pt x="391" y="288"/>
                  </a:cubicBezTo>
                  <a:cubicBezTo>
                    <a:pt x="393" y="283"/>
                    <a:pt x="404" y="283"/>
                    <a:pt x="408" y="275"/>
                  </a:cubicBezTo>
                  <a:cubicBezTo>
                    <a:pt x="412" y="277"/>
                    <a:pt x="412" y="280"/>
                    <a:pt x="420" y="280"/>
                  </a:cubicBezTo>
                  <a:cubicBezTo>
                    <a:pt x="434" y="280"/>
                    <a:pt x="449" y="277"/>
                    <a:pt x="449" y="261"/>
                  </a:cubicBezTo>
                  <a:cubicBezTo>
                    <a:pt x="457" y="263"/>
                    <a:pt x="466" y="266"/>
                    <a:pt x="468" y="273"/>
                  </a:cubicBezTo>
                  <a:cubicBezTo>
                    <a:pt x="470" y="279"/>
                    <a:pt x="469" y="288"/>
                    <a:pt x="473" y="294"/>
                  </a:cubicBezTo>
                  <a:cubicBezTo>
                    <a:pt x="477" y="301"/>
                    <a:pt x="483" y="305"/>
                    <a:pt x="491" y="311"/>
                  </a:cubicBezTo>
                  <a:cubicBezTo>
                    <a:pt x="496" y="320"/>
                    <a:pt x="502" y="328"/>
                    <a:pt x="506" y="339"/>
                  </a:cubicBezTo>
                  <a:cubicBezTo>
                    <a:pt x="506" y="342"/>
                    <a:pt x="509" y="343"/>
                    <a:pt x="509" y="346"/>
                  </a:cubicBezTo>
                  <a:cubicBezTo>
                    <a:pt x="509" y="352"/>
                    <a:pt x="506" y="355"/>
                    <a:pt x="506" y="362"/>
                  </a:cubicBezTo>
                  <a:cubicBezTo>
                    <a:pt x="506" y="369"/>
                    <a:pt x="507" y="375"/>
                    <a:pt x="515" y="375"/>
                  </a:cubicBezTo>
                  <a:cubicBezTo>
                    <a:pt x="530" y="375"/>
                    <a:pt x="533" y="360"/>
                    <a:pt x="542" y="351"/>
                  </a:cubicBezTo>
                  <a:cubicBezTo>
                    <a:pt x="545" y="354"/>
                    <a:pt x="544" y="356"/>
                    <a:pt x="547" y="359"/>
                  </a:cubicBezTo>
                  <a:cubicBezTo>
                    <a:pt x="548" y="360"/>
                    <a:pt x="552" y="359"/>
                    <a:pt x="554" y="362"/>
                  </a:cubicBezTo>
                  <a:cubicBezTo>
                    <a:pt x="559" y="370"/>
                    <a:pt x="550" y="386"/>
                    <a:pt x="557" y="386"/>
                  </a:cubicBezTo>
                  <a:cubicBezTo>
                    <a:pt x="557" y="402"/>
                    <a:pt x="571" y="416"/>
                    <a:pt x="571" y="439"/>
                  </a:cubicBezTo>
                  <a:cubicBezTo>
                    <a:pt x="571" y="445"/>
                    <a:pt x="567" y="457"/>
                    <a:pt x="571" y="460"/>
                  </a:cubicBezTo>
                  <a:cubicBezTo>
                    <a:pt x="571" y="460"/>
                    <a:pt x="571" y="460"/>
                    <a:pt x="571" y="460"/>
                  </a:cubicBezTo>
                  <a:cubicBezTo>
                    <a:pt x="575" y="451"/>
                    <a:pt x="577" y="445"/>
                    <a:pt x="581" y="435"/>
                  </a:cubicBezTo>
                  <a:cubicBezTo>
                    <a:pt x="582" y="433"/>
                    <a:pt x="586" y="432"/>
                    <a:pt x="586" y="429"/>
                  </a:cubicBezTo>
                  <a:cubicBezTo>
                    <a:pt x="586" y="425"/>
                    <a:pt x="578" y="400"/>
                    <a:pt x="574" y="396"/>
                  </a:cubicBezTo>
                  <a:cubicBezTo>
                    <a:pt x="571" y="392"/>
                    <a:pt x="565" y="390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2"/>
                    <a:pt x="565" y="381"/>
                    <a:pt x="565" y="379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7" y="379"/>
                    <a:pt x="571" y="373"/>
                    <a:pt x="571" y="369"/>
                  </a:cubicBezTo>
                  <a:cubicBezTo>
                    <a:pt x="571" y="362"/>
                    <a:pt x="570" y="351"/>
                    <a:pt x="567" y="345"/>
                  </a:cubicBezTo>
                  <a:cubicBezTo>
                    <a:pt x="563" y="341"/>
                    <a:pt x="557" y="34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22"/>
                    <a:pt x="560" y="314"/>
                    <a:pt x="565" y="309"/>
                  </a:cubicBezTo>
                  <a:cubicBezTo>
                    <a:pt x="568" y="306"/>
                    <a:pt x="574" y="307"/>
                    <a:pt x="578" y="305"/>
                  </a:cubicBezTo>
                  <a:cubicBezTo>
                    <a:pt x="591" y="296"/>
                    <a:pt x="599" y="292"/>
                    <a:pt x="609" y="276"/>
                  </a:cubicBezTo>
                  <a:cubicBezTo>
                    <a:pt x="606" y="276"/>
                    <a:pt x="605" y="277"/>
                    <a:pt x="601" y="277"/>
                  </a:cubicBezTo>
                  <a:cubicBezTo>
                    <a:pt x="590" y="277"/>
                    <a:pt x="584" y="266"/>
                    <a:pt x="584" y="255"/>
                  </a:cubicBezTo>
                  <a:cubicBezTo>
                    <a:pt x="578" y="254"/>
                    <a:pt x="577" y="239"/>
                    <a:pt x="573" y="239"/>
                  </a:cubicBezTo>
                  <a:cubicBezTo>
                    <a:pt x="569" y="239"/>
                    <a:pt x="566" y="242"/>
                    <a:pt x="562" y="242"/>
                  </a:cubicBezTo>
                  <a:cubicBezTo>
                    <a:pt x="560" y="242"/>
                    <a:pt x="560" y="238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17"/>
                    <a:pt x="573" y="217"/>
                    <a:pt x="573" y="195"/>
                  </a:cubicBezTo>
                  <a:cubicBezTo>
                    <a:pt x="573" y="184"/>
                    <a:pt x="566" y="181"/>
                    <a:pt x="561" y="173"/>
                  </a:cubicBezTo>
                  <a:cubicBezTo>
                    <a:pt x="548" y="166"/>
                    <a:pt x="537" y="168"/>
                    <a:pt x="533" y="151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4" y="156"/>
                    <a:pt x="523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0" y="156"/>
                    <a:pt x="518" y="155"/>
                    <a:pt x="516" y="155"/>
                  </a:cubicBezTo>
                  <a:cubicBezTo>
                    <a:pt x="515" y="155"/>
                    <a:pt x="513" y="154"/>
                    <a:pt x="512" y="154"/>
                  </a:cubicBezTo>
                  <a:cubicBezTo>
                    <a:pt x="511" y="154"/>
                    <a:pt x="510" y="154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09" y="155"/>
                    <a:pt x="508" y="155"/>
                    <a:pt x="508" y="156"/>
                  </a:cubicBezTo>
                  <a:cubicBezTo>
                    <a:pt x="508" y="156"/>
                    <a:pt x="508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5" y="158"/>
                    <a:pt x="504" y="160"/>
                    <a:pt x="501" y="162"/>
                  </a:cubicBezTo>
                  <a:cubicBezTo>
                    <a:pt x="497" y="164"/>
                    <a:pt x="480" y="179"/>
                    <a:pt x="473" y="179"/>
                  </a:cubicBezTo>
                  <a:cubicBezTo>
                    <a:pt x="464" y="179"/>
                    <a:pt x="458" y="173"/>
                    <a:pt x="447" y="173"/>
                  </a:cubicBezTo>
                  <a:cubicBezTo>
                    <a:pt x="433" y="173"/>
                    <a:pt x="431" y="182"/>
                    <a:pt x="424" y="186"/>
                  </a:cubicBezTo>
                  <a:cubicBezTo>
                    <a:pt x="423" y="182"/>
                    <a:pt x="421" y="174"/>
                    <a:pt x="419" y="174"/>
                  </a:cubicBezTo>
                  <a:cubicBezTo>
                    <a:pt x="416" y="174"/>
                    <a:pt x="414" y="177"/>
                    <a:pt x="409" y="177"/>
                  </a:cubicBezTo>
                  <a:cubicBezTo>
                    <a:pt x="401" y="177"/>
                    <a:pt x="394" y="177"/>
                    <a:pt x="387" y="177"/>
                  </a:cubicBezTo>
                  <a:cubicBezTo>
                    <a:pt x="375" y="177"/>
                    <a:pt x="370" y="169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0" y="163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7" y="164"/>
                    <a:pt x="357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5" y="164"/>
                    <a:pt x="354" y="164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2" y="159"/>
                    <a:pt x="352" y="155"/>
                    <a:pt x="347" y="153"/>
                  </a:cubicBezTo>
                  <a:cubicBezTo>
                    <a:pt x="340" y="149"/>
                    <a:pt x="334" y="151"/>
                    <a:pt x="328" y="145"/>
                  </a:cubicBezTo>
                  <a:cubicBezTo>
                    <a:pt x="322" y="138"/>
                    <a:pt x="316" y="142"/>
                    <a:pt x="304" y="139"/>
                  </a:cubicBezTo>
                  <a:cubicBezTo>
                    <a:pt x="295" y="137"/>
                    <a:pt x="292" y="130"/>
                    <a:pt x="283" y="127"/>
                  </a:cubicBezTo>
                  <a:cubicBezTo>
                    <a:pt x="280" y="126"/>
                    <a:pt x="275" y="127"/>
                    <a:pt x="274" y="124"/>
                  </a:cubicBezTo>
                  <a:cubicBezTo>
                    <a:pt x="272" y="117"/>
                    <a:pt x="272" y="113"/>
                    <a:pt x="271" y="107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2" y="102"/>
                    <a:pt x="272" y="102"/>
                    <a:pt x="273" y="102"/>
                  </a:cubicBezTo>
                  <a:cubicBezTo>
                    <a:pt x="274" y="102"/>
                    <a:pt x="274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9" y="102"/>
                    <a:pt x="283" y="101"/>
                    <a:pt x="283" y="96"/>
                  </a:cubicBezTo>
                  <a:cubicBezTo>
                    <a:pt x="283" y="90"/>
                    <a:pt x="275" y="89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69"/>
                    <a:pt x="295" y="71"/>
                    <a:pt x="295" y="57"/>
                  </a:cubicBezTo>
                  <a:cubicBezTo>
                    <a:pt x="295" y="52"/>
                    <a:pt x="283" y="42"/>
                    <a:pt x="278" y="42"/>
                  </a:cubicBezTo>
                  <a:cubicBezTo>
                    <a:pt x="269" y="42"/>
                    <a:pt x="265" y="50"/>
                    <a:pt x="256" y="52"/>
                  </a:cubicBezTo>
                  <a:cubicBezTo>
                    <a:pt x="246" y="49"/>
                    <a:pt x="240" y="49"/>
                    <a:pt x="232" y="41"/>
                  </a:cubicBezTo>
                  <a:cubicBezTo>
                    <a:pt x="229" y="38"/>
                    <a:pt x="232" y="31"/>
                    <a:pt x="226" y="29"/>
                  </a:cubicBezTo>
                  <a:cubicBezTo>
                    <a:pt x="218" y="27"/>
                    <a:pt x="213" y="29"/>
                    <a:pt x="213" y="20"/>
                  </a:cubicBezTo>
                  <a:cubicBezTo>
                    <a:pt x="206" y="19"/>
                    <a:pt x="202" y="19"/>
                    <a:pt x="195" y="19"/>
                  </a:cubicBezTo>
                  <a:cubicBezTo>
                    <a:pt x="185" y="19"/>
                    <a:pt x="181" y="28"/>
                    <a:pt x="168" y="28"/>
                  </a:cubicBezTo>
                  <a:cubicBezTo>
                    <a:pt x="163" y="28"/>
                    <a:pt x="162" y="22"/>
                    <a:pt x="162" y="16"/>
                  </a:cubicBezTo>
                  <a:cubicBezTo>
                    <a:pt x="162" y="14"/>
                    <a:pt x="162" y="12"/>
                    <a:pt x="162" y="11"/>
                  </a:cubicBezTo>
                  <a:cubicBezTo>
                    <a:pt x="162" y="5"/>
                    <a:pt x="162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4">
              <a:extLst>
                <a:ext uri="{FF2B5EF4-FFF2-40B4-BE49-F238E27FC236}">
                  <a16:creationId xmlns:a16="http://schemas.microsoft.com/office/drawing/2014/main" xmlns="" id="{DED625A5-DF51-49D3-AACD-F935A8938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" y="2871"/>
              <a:ext cx="376" cy="409"/>
            </a:xfrm>
            <a:custGeom>
              <a:avLst/>
              <a:gdLst>
                <a:gd name="T0" fmla="*/ 3 w 159"/>
                <a:gd name="T1" fmla="*/ 0 h 173"/>
                <a:gd name="T2" fmla="*/ 0 w 159"/>
                <a:gd name="T3" fmla="*/ 0 h 173"/>
                <a:gd name="T4" fmla="*/ 0 w 159"/>
                <a:gd name="T5" fmla="*/ 4 h 173"/>
                <a:gd name="T6" fmla="*/ 14 w 159"/>
                <a:gd name="T7" fmla="*/ 25 h 173"/>
                <a:gd name="T8" fmla="*/ 26 w 159"/>
                <a:gd name="T9" fmla="*/ 30 h 173"/>
                <a:gd name="T10" fmla="*/ 34 w 159"/>
                <a:gd name="T11" fmla="*/ 46 h 173"/>
                <a:gd name="T12" fmla="*/ 53 w 159"/>
                <a:gd name="T13" fmla="*/ 63 h 173"/>
                <a:gd name="T14" fmla="*/ 61 w 159"/>
                <a:gd name="T15" fmla="*/ 82 h 173"/>
                <a:gd name="T16" fmla="*/ 69 w 159"/>
                <a:gd name="T17" fmla="*/ 85 h 173"/>
                <a:gd name="T18" fmla="*/ 71 w 159"/>
                <a:gd name="T19" fmla="*/ 89 h 173"/>
                <a:gd name="T20" fmla="*/ 80 w 159"/>
                <a:gd name="T21" fmla="*/ 103 h 173"/>
                <a:gd name="T22" fmla="*/ 100 w 159"/>
                <a:gd name="T23" fmla="*/ 135 h 173"/>
                <a:gd name="T24" fmla="*/ 129 w 159"/>
                <a:gd name="T25" fmla="*/ 159 h 173"/>
                <a:gd name="T26" fmla="*/ 142 w 159"/>
                <a:gd name="T27" fmla="*/ 173 h 173"/>
                <a:gd name="T28" fmla="*/ 156 w 159"/>
                <a:gd name="T29" fmla="*/ 165 h 173"/>
                <a:gd name="T30" fmla="*/ 159 w 159"/>
                <a:gd name="T31" fmla="*/ 151 h 173"/>
                <a:gd name="T32" fmla="*/ 159 w 159"/>
                <a:gd name="T33" fmla="*/ 128 h 173"/>
                <a:gd name="T34" fmla="*/ 148 w 159"/>
                <a:gd name="T35" fmla="*/ 118 h 173"/>
                <a:gd name="T36" fmla="*/ 136 w 159"/>
                <a:gd name="T37" fmla="*/ 98 h 173"/>
                <a:gd name="T38" fmla="*/ 126 w 159"/>
                <a:gd name="T39" fmla="*/ 89 h 173"/>
                <a:gd name="T40" fmla="*/ 128 w 159"/>
                <a:gd name="T41" fmla="*/ 84 h 173"/>
                <a:gd name="T42" fmla="*/ 124 w 159"/>
                <a:gd name="T43" fmla="*/ 79 h 173"/>
                <a:gd name="T44" fmla="*/ 119 w 159"/>
                <a:gd name="T45" fmla="*/ 79 h 173"/>
                <a:gd name="T46" fmla="*/ 120 w 159"/>
                <a:gd name="T47" fmla="*/ 77 h 173"/>
                <a:gd name="T48" fmla="*/ 104 w 159"/>
                <a:gd name="T49" fmla="*/ 63 h 173"/>
                <a:gd name="T50" fmla="*/ 73 w 159"/>
                <a:gd name="T51" fmla="*/ 42 h 173"/>
                <a:gd name="T52" fmla="*/ 56 w 159"/>
                <a:gd name="T53" fmla="*/ 28 h 173"/>
                <a:gd name="T54" fmla="*/ 50 w 159"/>
                <a:gd name="T55" fmla="*/ 25 h 173"/>
                <a:gd name="T56" fmla="*/ 31 w 159"/>
                <a:gd name="T57" fmla="*/ 5 h 173"/>
                <a:gd name="T58" fmla="*/ 13 w 159"/>
                <a:gd name="T59" fmla="*/ 5 h 173"/>
                <a:gd name="T60" fmla="*/ 3 w 159"/>
                <a:gd name="T6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9" h="17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0"/>
                    <a:pt x="10" y="24"/>
                    <a:pt x="14" y="25"/>
                  </a:cubicBezTo>
                  <a:cubicBezTo>
                    <a:pt x="19" y="27"/>
                    <a:pt x="24" y="25"/>
                    <a:pt x="26" y="30"/>
                  </a:cubicBezTo>
                  <a:cubicBezTo>
                    <a:pt x="29" y="37"/>
                    <a:pt x="31" y="40"/>
                    <a:pt x="34" y="46"/>
                  </a:cubicBezTo>
                  <a:cubicBezTo>
                    <a:pt x="38" y="53"/>
                    <a:pt x="50" y="51"/>
                    <a:pt x="53" y="63"/>
                  </a:cubicBezTo>
                  <a:cubicBezTo>
                    <a:pt x="54" y="68"/>
                    <a:pt x="58" y="80"/>
                    <a:pt x="61" y="82"/>
                  </a:cubicBezTo>
                  <a:cubicBezTo>
                    <a:pt x="62" y="83"/>
                    <a:pt x="69" y="84"/>
                    <a:pt x="69" y="85"/>
                  </a:cubicBezTo>
                  <a:cubicBezTo>
                    <a:pt x="70" y="86"/>
                    <a:pt x="69" y="89"/>
                    <a:pt x="71" y="89"/>
                  </a:cubicBezTo>
                  <a:cubicBezTo>
                    <a:pt x="72" y="89"/>
                    <a:pt x="79" y="100"/>
                    <a:pt x="80" y="103"/>
                  </a:cubicBezTo>
                  <a:cubicBezTo>
                    <a:pt x="86" y="115"/>
                    <a:pt x="90" y="124"/>
                    <a:pt x="100" y="135"/>
                  </a:cubicBezTo>
                  <a:cubicBezTo>
                    <a:pt x="110" y="144"/>
                    <a:pt x="119" y="148"/>
                    <a:pt x="129" y="159"/>
                  </a:cubicBezTo>
                  <a:cubicBezTo>
                    <a:pt x="130" y="159"/>
                    <a:pt x="139" y="173"/>
                    <a:pt x="142" y="173"/>
                  </a:cubicBezTo>
                  <a:cubicBezTo>
                    <a:pt x="146" y="173"/>
                    <a:pt x="156" y="171"/>
                    <a:pt x="156" y="165"/>
                  </a:cubicBezTo>
                  <a:cubicBezTo>
                    <a:pt x="156" y="160"/>
                    <a:pt x="154" y="153"/>
                    <a:pt x="159" y="151"/>
                  </a:cubicBezTo>
                  <a:cubicBezTo>
                    <a:pt x="159" y="139"/>
                    <a:pt x="159" y="135"/>
                    <a:pt x="159" y="128"/>
                  </a:cubicBezTo>
                  <a:cubicBezTo>
                    <a:pt x="159" y="123"/>
                    <a:pt x="152" y="121"/>
                    <a:pt x="148" y="118"/>
                  </a:cubicBezTo>
                  <a:cubicBezTo>
                    <a:pt x="143" y="112"/>
                    <a:pt x="136" y="109"/>
                    <a:pt x="136" y="98"/>
                  </a:cubicBezTo>
                  <a:cubicBezTo>
                    <a:pt x="130" y="98"/>
                    <a:pt x="126" y="96"/>
                    <a:pt x="126" y="89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7" y="82"/>
                    <a:pt x="126" y="79"/>
                    <a:pt x="124" y="79"/>
                  </a:cubicBezTo>
                  <a:cubicBezTo>
                    <a:pt x="122" y="79"/>
                    <a:pt x="121" y="79"/>
                    <a:pt x="119" y="79"/>
                  </a:cubicBezTo>
                  <a:cubicBezTo>
                    <a:pt x="119" y="79"/>
                    <a:pt x="120" y="77"/>
                    <a:pt x="120" y="77"/>
                  </a:cubicBezTo>
                  <a:cubicBezTo>
                    <a:pt x="120" y="69"/>
                    <a:pt x="111" y="66"/>
                    <a:pt x="104" y="63"/>
                  </a:cubicBezTo>
                  <a:cubicBezTo>
                    <a:pt x="89" y="59"/>
                    <a:pt x="83" y="52"/>
                    <a:pt x="73" y="42"/>
                  </a:cubicBezTo>
                  <a:cubicBezTo>
                    <a:pt x="68" y="37"/>
                    <a:pt x="64" y="30"/>
                    <a:pt x="56" y="28"/>
                  </a:cubicBezTo>
                  <a:cubicBezTo>
                    <a:pt x="54" y="27"/>
                    <a:pt x="51" y="28"/>
                    <a:pt x="50" y="25"/>
                  </a:cubicBezTo>
                  <a:cubicBezTo>
                    <a:pt x="46" y="16"/>
                    <a:pt x="42" y="9"/>
                    <a:pt x="3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3"/>
                    <a:pt x="8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5">
              <a:extLst>
                <a:ext uri="{FF2B5EF4-FFF2-40B4-BE49-F238E27FC236}">
                  <a16:creationId xmlns:a16="http://schemas.microsoft.com/office/drawing/2014/main" xmlns="" id="{16B23232-93B9-498D-BFAD-E9DE842A4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4" y="2821"/>
              <a:ext cx="362" cy="397"/>
            </a:xfrm>
            <a:custGeom>
              <a:avLst/>
              <a:gdLst>
                <a:gd name="T0" fmla="*/ 123 w 153"/>
                <a:gd name="T1" fmla="*/ 0 h 168"/>
                <a:gd name="T2" fmla="*/ 99 w 153"/>
                <a:gd name="T3" fmla="*/ 28 h 168"/>
                <a:gd name="T4" fmla="*/ 80 w 153"/>
                <a:gd name="T5" fmla="*/ 34 h 168"/>
                <a:gd name="T6" fmla="*/ 76 w 153"/>
                <a:gd name="T7" fmla="*/ 39 h 168"/>
                <a:gd name="T8" fmla="*/ 71 w 153"/>
                <a:gd name="T9" fmla="*/ 42 h 168"/>
                <a:gd name="T10" fmla="*/ 68 w 153"/>
                <a:gd name="T11" fmla="*/ 49 h 168"/>
                <a:gd name="T12" fmla="*/ 55 w 153"/>
                <a:gd name="T13" fmla="*/ 60 h 168"/>
                <a:gd name="T14" fmla="*/ 41 w 153"/>
                <a:gd name="T15" fmla="*/ 64 h 168"/>
                <a:gd name="T16" fmla="*/ 19 w 153"/>
                <a:gd name="T17" fmla="*/ 88 h 168"/>
                <a:gd name="T18" fmla="*/ 8 w 153"/>
                <a:gd name="T19" fmla="*/ 87 h 168"/>
                <a:gd name="T20" fmla="*/ 0 w 153"/>
                <a:gd name="T21" fmla="*/ 93 h 168"/>
                <a:gd name="T22" fmla="*/ 8 w 153"/>
                <a:gd name="T23" fmla="*/ 116 h 168"/>
                <a:gd name="T24" fmla="*/ 15 w 153"/>
                <a:gd name="T25" fmla="*/ 119 h 168"/>
                <a:gd name="T26" fmla="*/ 15 w 153"/>
                <a:gd name="T27" fmla="*/ 121 h 168"/>
                <a:gd name="T28" fmla="*/ 33 w 153"/>
                <a:gd name="T29" fmla="*/ 150 h 168"/>
                <a:gd name="T30" fmla="*/ 43 w 153"/>
                <a:gd name="T31" fmla="*/ 148 h 168"/>
                <a:gd name="T32" fmla="*/ 44 w 153"/>
                <a:gd name="T33" fmla="*/ 148 h 168"/>
                <a:gd name="T34" fmla="*/ 45 w 153"/>
                <a:gd name="T35" fmla="*/ 156 h 168"/>
                <a:gd name="T36" fmla="*/ 49 w 153"/>
                <a:gd name="T37" fmla="*/ 158 h 168"/>
                <a:gd name="T38" fmla="*/ 62 w 153"/>
                <a:gd name="T39" fmla="*/ 153 h 168"/>
                <a:gd name="T40" fmla="*/ 85 w 153"/>
                <a:gd name="T41" fmla="*/ 161 h 168"/>
                <a:gd name="T42" fmla="*/ 92 w 153"/>
                <a:gd name="T43" fmla="*/ 168 h 168"/>
                <a:gd name="T44" fmla="*/ 109 w 153"/>
                <a:gd name="T45" fmla="*/ 160 h 168"/>
                <a:gd name="T46" fmla="*/ 115 w 153"/>
                <a:gd name="T47" fmla="*/ 142 h 168"/>
                <a:gd name="T48" fmla="*/ 112 w 153"/>
                <a:gd name="T49" fmla="*/ 135 h 168"/>
                <a:gd name="T50" fmla="*/ 124 w 153"/>
                <a:gd name="T51" fmla="*/ 122 h 168"/>
                <a:gd name="T52" fmla="*/ 131 w 153"/>
                <a:gd name="T53" fmla="*/ 99 h 168"/>
                <a:gd name="T54" fmla="*/ 134 w 153"/>
                <a:gd name="T55" fmla="*/ 93 h 168"/>
                <a:gd name="T56" fmla="*/ 139 w 153"/>
                <a:gd name="T57" fmla="*/ 92 h 168"/>
                <a:gd name="T58" fmla="*/ 145 w 153"/>
                <a:gd name="T59" fmla="*/ 93 h 168"/>
                <a:gd name="T60" fmla="*/ 150 w 153"/>
                <a:gd name="T61" fmla="*/ 87 h 168"/>
                <a:gd name="T62" fmla="*/ 127 w 153"/>
                <a:gd name="T63" fmla="*/ 53 h 168"/>
                <a:gd name="T64" fmla="*/ 130 w 153"/>
                <a:gd name="T65" fmla="*/ 49 h 168"/>
                <a:gd name="T66" fmla="*/ 128 w 153"/>
                <a:gd name="T67" fmla="*/ 44 h 168"/>
                <a:gd name="T68" fmla="*/ 144 w 153"/>
                <a:gd name="T69" fmla="*/ 37 h 168"/>
                <a:gd name="T70" fmla="*/ 141 w 153"/>
                <a:gd name="T71" fmla="*/ 34 h 168"/>
                <a:gd name="T72" fmla="*/ 153 w 153"/>
                <a:gd name="T73" fmla="*/ 28 h 168"/>
                <a:gd name="T74" fmla="*/ 131 w 153"/>
                <a:gd name="T75" fmla="*/ 13 h 168"/>
                <a:gd name="T76" fmla="*/ 123 w 153"/>
                <a:gd name="T7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3" h="168">
                  <a:moveTo>
                    <a:pt x="123" y="0"/>
                  </a:moveTo>
                  <a:cubicBezTo>
                    <a:pt x="115" y="0"/>
                    <a:pt x="103" y="20"/>
                    <a:pt x="99" y="28"/>
                  </a:cubicBezTo>
                  <a:cubicBezTo>
                    <a:pt x="97" y="32"/>
                    <a:pt x="84" y="30"/>
                    <a:pt x="80" y="34"/>
                  </a:cubicBezTo>
                  <a:cubicBezTo>
                    <a:pt x="79" y="35"/>
                    <a:pt x="78" y="38"/>
                    <a:pt x="76" y="39"/>
                  </a:cubicBezTo>
                  <a:cubicBezTo>
                    <a:pt x="74" y="40"/>
                    <a:pt x="74" y="41"/>
                    <a:pt x="71" y="42"/>
                  </a:cubicBezTo>
                  <a:cubicBezTo>
                    <a:pt x="71" y="42"/>
                    <a:pt x="65" y="46"/>
                    <a:pt x="68" y="49"/>
                  </a:cubicBezTo>
                  <a:cubicBezTo>
                    <a:pt x="63" y="53"/>
                    <a:pt x="63" y="58"/>
                    <a:pt x="55" y="60"/>
                  </a:cubicBezTo>
                  <a:cubicBezTo>
                    <a:pt x="50" y="61"/>
                    <a:pt x="44" y="61"/>
                    <a:pt x="41" y="64"/>
                  </a:cubicBezTo>
                  <a:cubicBezTo>
                    <a:pt x="33" y="72"/>
                    <a:pt x="35" y="88"/>
                    <a:pt x="19" y="88"/>
                  </a:cubicBezTo>
                  <a:cubicBezTo>
                    <a:pt x="16" y="88"/>
                    <a:pt x="12" y="87"/>
                    <a:pt x="8" y="87"/>
                  </a:cubicBezTo>
                  <a:cubicBezTo>
                    <a:pt x="4" y="87"/>
                    <a:pt x="0" y="89"/>
                    <a:pt x="0" y="93"/>
                  </a:cubicBezTo>
                  <a:cubicBezTo>
                    <a:pt x="0" y="96"/>
                    <a:pt x="6" y="115"/>
                    <a:pt x="8" y="116"/>
                  </a:cubicBezTo>
                  <a:cubicBezTo>
                    <a:pt x="11" y="116"/>
                    <a:pt x="14" y="116"/>
                    <a:pt x="15" y="119"/>
                  </a:cubicBezTo>
                  <a:cubicBezTo>
                    <a:pt x="15" y="119"/>
                    <a:pt x="15" y="121"/>
                    <a:pt x="15" y="121"/>
                  </a:cubicBezTo>
                  <a:cubicBezTo>
                    <a:pt x="22" y="132"/>
                    <a:pt x="13" y="150"/>
                    <a:pt x="33" y="150"/>
                  </a:cubicBezTo>
                  <a:cubicBezTo>
                    <a:pt x="37" y="150"/>
                    <a:pt x="39" y="148"/>
                    <a:pt x="43" y="148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4" y="150"/>
                    <a:pt x="44" y="156"/>
                    <a:pt x="45" y="156"/>
                  </a:cubicBezTo>
                  <a:cubicBezTo>
                    <a:pt x="46" y="156"/>
                    <a:pt x="47" y="158"/>
                    <a:pt x="49" y="158"/>
                  </a:cubicBezTo>
                  <a:cubicBezTo>
                    <a:pt x="55" y="158"/>
                    <a:pt x="58" y="153"/>
                    <a:pt x="62" y="153"/>
                  </a:cubicBezTo>
                  <a:cubicBezTo>
                    <a:pt x="71" y="153"/>
                    <a:pt x="77" y="159"/>
                    <a:pt x="85" y="161"/>
                  </a:cubicBezTo>
                  <a:cubicBezTo>
                    <a:pt x="85" y="164"/>
                    <a:pt x="87" y="168"/>
                    <a:pt x="92" y="168"/>
                  </a:cubicBezTo>
                  <a:cubicBezTo>
                    <a:pt x="99" y="168"/>
                    <a:pt x="100" y="162"/>
                    <a:pt x="109" y="160"/>
                  </a:cubicBezTo>
                  <a:cubicBezTo>
                    <a:pt x="109" y="154"/>
                    <a:pt x="115" y="146"/>
                    <a:pt x="115" y="142"/>
                  </a:cubicBezTo>
                  <a:cubicBezTo>
                    <a:pt x="115" y="139"/>
                    <a:pt x="112" y="138"/>
                    <a:pt x="112" y="135"/>
                  </a:cubicBezTo>
                  <a:cubicBezTo>
                    <a:pt x="112" y="131"/>
                    <a:pt x="118" y="124"/>
                    <a:pt x="124" y="122"/>
                  </a:cubicBezTo>
                  <a:cubicBezTo>
                    <a:pt x="124" y="114"/>
                    <a:pt x="128" y="110"/>
                    <a:pt x="131" y="99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5" y="93"/>
                    <a:pt x="137" y="92"/>
                    <a:pt x="139" y="92"/>
                  </a:cubicBezTo>
                  <a:cubicBezTo>
                    <a:pt x="141" y="92"/>
                    <a:pt x="143" y="93"/>
                    <a:pt x="145" y="93"/>
                  </a:cubicBezTo>
                  <a:cubicBezTo>
                    <a:pt x="148" y="93"/>
                    <a:pt x="149" y="92"/>
                    <a:pt x="150" y="87"/>
                  </a:cubicBezTo>
                  <a:cubicBezTo>
                    <a:pt x="141" y="87"/>
                    <a:pt x="127" y="61"/>
                    <a:pt x="127" y="53"/>
                  </a:cubicBezTo>
                  <a:cubicBezTo>
                    <a:pt x="127" y="51"/>
                    <a:pt x="129" y="50"/>
                    <a:pt x="130" y="49"/>
                  </a:cubicBezTo>
                  <a:cubicBezTo>
                    <a:pt x="130" y="48"/>
                    <a:pt x="129" y="46"/>
                    <a:pt x="128" y="44"/>
                  </a:cubicBezTo>
                  <a:cubicBezTo>
                    <a:pt x="128" y="44"/>
                    <a:pt x="142" y="39"/>
                    <a:pt x="144" y="37"/>
                  </a:cubicBezTo>
                  <a:cubicBezTo>
                    <a:pt x="142" y="37"/>
                    <a:pt x="141" y="35"/>
                    <a:pt x="141" y="34"/>
                  </a:cubicBezTo>
                  <a:cubicBezTo>
                    <a:pt x="141" y="30"/>
                    <a:pt x="153" y="33"/>
                    <a:pt x="153" y="28"/>
                  </a:cubicBezTo>
                  <a:cubicBezTo>
                    <a:pt x="153" y="17"/>
                    <a:pt x="131" y="24"/>
                    <a:pt x="131" y="13"/>
                  </a:cubicBezTo>
                  <a:cubicBezTo>
                    <a:pt x="131" y="5"/>
                    <a:pt x="132" y="0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6">
              <a:extLst>
                <a:ext uri="{FF2B5EF4-FFF2-40B4-BE49-F238E27FC236}">
                  <a16:creationId xmlns:a16="http://schemas.microsoft.com/office/drawing/2014/main" xmlns="" id="{B8E06BEF-8E41-471C-96E6-423B8C3A3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4" y="3010"/>
              <a:ext cx="224" cy="265"/>
            </a:xfrm>
            <a:custGeom>
              <a:avLst/>
              <a:gdLst>
                <a:gd name="T0" fmla="*/ 95 w 95"/>
                <a:gd name="T1" fmla="*/ 0 h 112"/>
                <a:gd name="T2" fmla="*/ 92 w 95"/>
                <a:gd name="T3" fmla="*/ 0 h 112"/>
                <a:gd name="T4" fmla="*/ 75 w 95"/>
                <a:gd name="T5" fmla="*/ 12 h 112"/>
                <a:gd name="T6" fmla="*/ 71 w 95"/>
                <a:gd name="T7" fmla="*/ 12 h 112"/>
                <a:gd name="T8" fmla="*/ 34 w 95"/>
                <a:gd name="T9" fmla="*/ 6 h 112"/>
                <a:gd name="T10" fmla="*/ 14 w 95"/>
                <a:gd name="T11" fmla="*/ 36 h 112"/>
                <a:gd name="T12" fmla="*/ 9 w 95"/>
                <a:gd name="T13" fmla="*/ 44 h 112"/>
                <a:gd name="T14" fmla="*/ 0 w 95"/>
                <a:gd name="T15" fmla="*/ 73 h 112"/>
                <a:gd name="T16" fmla="*/ 10 w 95"/>
                <a:gd name="T17" fmla="*/ 79 h 112"/>
                <a:gd name="T18" fmla="*/ 10 w 95"/>
                <a:gd name="T19" fmla="*/ 105 h 112"/>
                <a:gd name="T20" fmla="*/ 19 w 95"/>
                <a:gd name="T21" fmla="*/ 112 h 112"/>
                <a:gd name="T22" fmla="*/ 27 w 95"/>
                <a:gd name="T23" fmla="*/ 91 h 112"/>
                <a:gd name="T24" fmla="*/ 22 w 95"/>
                <a:gd name="T25" fmla="*/ 73 h 112"/>
                <a:gd name="T26" fmla="*/ 30 w 95"/>
                <a:gd name="T27" fmla="*/ 67 h 112"/>
                <a:gd name="T28" fmla="*/ 33 w 95"/>
                <a:gd name="T29" fmla="*/ 67 h 112"/>
                <a:gd name="T30" fmla="*/ 34 w 95"/>
                <a:gd name="T31" fmla="*/ 67 h 112"/>
                <a:gd name="T32" fmla="*/ 32 w 95"/>
                <a:gd name="T33" fmla="*/ 78 h 112"/>
                <a:gd name="T34" fmla="*/ 40 w 95"/>
                <a:gd name="T35" fmla="*/ 94 h 112"/>
                <a:gd name="T36" fmla="*/ 40 w 95"/>
                <a:gd name="T37" fmla="*/ 99 h 112"/>
                <a:gd name="T38" fmla="*/ 47 w 95"/>
                <a:gd name="T39" fmla="*/ 99 h 112"/>
                <a:gd name="T40" fmla="*/ 59 w 95"/>
                <a:gd name="T41" fmla="*/ 88 h 112"/>
                <a:gd name="T42" fmla="*/ 52 w 95"/>
                <a:gd name="T43" fmla="*/ 78 h 112"/>
                <a:gd name="T44" fmla="*/ 54 w 95"/>
                <a:gd name="T45" fmla="*/ 75 h 112"/>
                <a:gd name="T46" fmla="*/ 40 w 95"/>
                <a:gd name="T47" fmla="*/ 53 h 112"/>
                <a:gd name="T48" fmla="*/ 68 w 95"/>
                <a:gd name="T49" fmla="*/ 38 h 112"/>
                <a:gd name="T50" fmla="*/ 68 w 95"/>
                <a:gd name="T51" fmla="*/ 34 h 112"/>
                <a:gd name="T52" fmla="*/ 68 w 95"/>
                <a:gd name="T53" fmla="*/ 34 h 112"/>
                <a:gd name="T54" fmla="*/ 37 w 95"/>
                <a:gd name="T55" fmla="*/ 43 h 112"/>
                <a:gd name="T56" fmla="*/ 38 w 95"/>
                <a:gd name="T57" fmla="*/ 41 h 112"/>
                <a:gd name="T58" fmla="*/ 32 w 95"/>
                <a:gd name="T59" fmla="*/ 46 h 112"/>
                <a:gd name="T60" fmla="*/ 21 w 95"/>
                <a:gd name="T61" fmla="*/ 28 h 112"/>
                <a:gd name="T62" fmla="*/ 31 w 95"/>
                <a:gd name="T63" fmla="*/ 20 h 112"/>
                <a:gd name="T64" fmla="*/ 38 w 95"/>
                <a:gd name="T65" fmla="*/ 20 h 112"/>
                <a:gd name="T66" fmla="*/ 58 w 95"/>
                <a:gd name="T67" fmla="*/ 18 h 112"/>
                <a:gd name="T68" fmla="*/ 77 w 95"/>
                <a:gd name="T69" fmla="*/ 21 h 112"/>
                <a:gd name="T70" fmla="*/ 93 w 95"/>
                <a:gd name="T71" fmla="*/ 4 h 112"/>
                <a:gd name="T72" fmla="*/ 95 w 95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12">
                  <a:moveTo>
                    <a:pt x="95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86" y="4"/>
                    <a:pt x="78" y="9"/>
                    <a:pt x="75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0" y="6"/>
                    <a:pt x="14" y="24"/>
                    <a:pt x="14" y="36"/>
                  </a:cubicBezTo>
                  <a:cubicBezTo>
                    <a:pt x="14" y="39"/>
                    <a:pt x="10" y="42"/>
                    <a:pt x="9" y="44"/>
                  </a:cubicBezTo>
                  <a:cubicBezTo>
                    <a:pt x="6" y="56"/>
                    <a:pt x="0" y="61"/>
                    <a:pt x="0" y="73"/>
                  </a:cubicBezTo>
                  <a:cubicBezTo>
                    <a:pt x="0" y="79"/>
                    <a:pt x="7" y="79"/>
                    <a:pt x="10" y="79"/>
                  </a:cubicBezTo>
                  <a:cubicBezTo>
                    <a:pt x="10" y="88"/>
                    <a:pt x="10" y="99"/>
                    <a:pt x="10" y="105"/>
                  </a:cubicBezTo>
                  <a:cubicBezTo>
                    <a:pt x="10" y="108"/>
                    <a:pt x="15" y="112"/>
                    <a:pt x="19" y="112"/>
                  </a:cubicBezTo>
                  <a:cubicBezTo>
                    <a:pt x="25" y="112"/>
                    <a:pt x="27" y="93"/>
                    <a:pt x="27" y="91"/>
                  </a:cubicBezTo>
                  <a:cubicBezTo>
                    <a:pt x="27" y="84"/>
                    <a:pt x="22" y="80"/>
                    <a:pt x="22" y="73"/>
                  </a:cubicBezTo>
                  <a:cubicBezTo>
                    <a:pt x="22" y="69"/>
                    <a:pt x="26" y="67"/>
                    <a:pt x="30" y="67"/>
                  </a:cubicBezTo>
                  <a:cubicBezTo>
                    <a:pt x="31" y="67"/>
                    <a:pt x="32" y="67"/>
                    <a:pt x="33" y="67"/>
                  </a:cubicBezTo>
                  <a:cubicBezTo>
                    <a:pt x="33" y="67"/>
                    <a:pt x="34" y="67"/>
                    <a:pt x="34" y="6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40" y="87"/>
                    <a:pt x="40" y="94"/>
                  </a:cubicBezTo>
                  <a:cubicBezTo>
                    <a:pt x="40" y="96"/>
                    <a:pt x="41" y="97"/>
                    <a:pt x="4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3"/>
                    <a:pt x="59" y="94"/>
                    <a:pt x="59" y="88"/>
                  </a:cubicBezTo>
                  <a:cubicBezTo>
                    <a:pt x="57" y="87"/>
                    <a:pt x="52" y="82"/>
                    <a:pt x="52" y="78"/>
                  </a:cubicBezTo>
                  <a:cubicBezTo>
                    <a:pt x="52" y="77"/>
                    <a:pt x="53" y="76"/>
                    <a:pt x="54" y="75"/>
                  </a:cubicBezTo>
                  <a:cubicBezTo>
                    <a:pt x="50" y="74"/>
                    <a:pt x="40" y="55"/>
                    <a:pt x="40" y="53"/>
                  </a:cubicBezTo>
                  <a:cubicBezTo>
                    <a:pt x="55" y="53"/>
                    <a:pt x="56" y="41"/>
                    <a:pt x="68" y="38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4" y="34"/>
                    <a:pt x="38" y="41"/>
                    <a:pt x="37" y="4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4"/>
                    <a:pt x="35" y="46"/>
                    <a:pt x="32" y="46"/>
                  </a:cubicBezTo>
                  <a:cubicBezTo>
                    <a:pt x="24" y="46"/>
                    <a:pt x="21" y="36"/>
                    <a:pt x="21" y="28"/>
                  </a:cubicBezTo>
                  <a:cubicBezTo>
                    <a:pt x="21" y="21"/>
                    <a:pt x="25" y="20"/>
                    <a:pt x="31" y="20"/>
                  </a:cubicBezTo>
                  <a:cubicBezTo>
                    <a:pt x="33" y="20"/>
                    <a:pt x="36" y="20"/>
                    <a:pt x="38" y="20"/>
                  </a:cubicBezTo>
                  <a:cubicBezTo>
                    <a:pt x="47" y="20"/>
                    <a:pt x="51" y="18"/>
                    <a:pt x="58" y="18"/>
                  </a:cubicBezTo>
                  <a:cubicBezTo>
                    <a:pt x="65" y="18"/>
                    <a:pt x="70" y="21"/>
                    <a:pt x="77" y="21"/>
                  </a:cubicBezTo>
                  <a:cubicBezTo>
                    <a:pt x="87" y="21"/>
                    <a:pt x="91" y="12"/>
                    <a:pt x="93" y="4"/>
                  </a:cubicBezTo>
                  <a:cubicBezTo>
                    <a:pt x="94" y="4"/>
                    <a:pt x="95" y="2"/>
                    <a:pt x="9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37">
              <a:extLst>
                <a:ext uri="{FF2B5EF4-FFF2-40B4-BE49-F238E27FC236}">
                  <a16:creationId xmlns:a16="http://schemas.microsoft.com/office/drawing/2014/main" xmlns="" id="{0D576D54-AD72-473C-9E41-CBBF629DB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" y="3280"/>
              <a:ext cx="364" cy="106"/>
            </a:xfrm>
            <a:custGeom>
              <a:avLst/>
              <a:gdLst>
                <a:gd name="T0" fmla="*/ 26 w 154"/>
                <a:gd name="T1" fmla="*/ 0 h 45"/>
                <a:gd name="T2" fmla="*/ 18 w 154"/>
                <a:gd name="T3" fmla="*/ 3 h 45"/>
                <a:gd name="T4" fmla="*/ 13 w 154"/>
                <a:gd name="T5" fmla="*/ 1 h 45"/>
                <a:gd name="T6" fmla="*/ 0 w 154"/>
                <a:gd name="T7" fmla="*/ 12 h 45"/>
                <a:gd name="T8" fmla="*/ 18 w 154"/>
                <a:gd name="T9" fmla="*/ 24 h 45"/>
                <a:gd name="T10" fmla="*/ 24 w 154"/>
                <a:gd name="T11" fmla="*/ 26 h 45"/>
                <a:gd name="T12" fmla="*/ 29 w 154"/>
                <a:gd name="T13" fmla="*/ 26 h 45"/>
                <a:gd name="T14" fmla="*/ 33 w 154"/>
                <a:gd name="T15" fmla="*/ 25 h 45"/>
                <a:gd name="T16" fmla="*/ 39 w 154"/>
                <a:gd name="T17" fmla="*/ 26 h 45"/>
                <a:gd name="T18" fmla="*/ 68 w 154"/>
                <a:gd name="T19" fmla="*/ 30 h 45"/>
                <a:gd name="T20" fmla="*/ 81 w 154"/>
                <a:gd name="T21" fmla="*/ 37 h 45"/>
                <a:gd name="T22" fmla="*/ 137 w 154"/>
                <a:gd name="T23" fmla="*/ 45 h 45"/>
                <a:gd name="T24" fmla="*/ 137 w 154"/>
                <a:gd name="T25" fmla="*/ 39 h 45"/>
                <a:gd name="T26" fmla="*/ 148 w 154"/>
                <a:gd name="T27" fmla="*/ 43 h 45"/>
                <a:gd name="T28" fmla="*/ 154 w 154"/>
                <a:gd name="T29" fmla="*/ 37 h 45"/>
                <a:gd name="T30" fmla="*/ 145 w 154"/>
                <a:gd name="T31" fmla="*/ 32 h 45"/>
                <a:gd name="T32" fmla="*/ 143 w 154"/>
                <a:gd name="T33" fmla="*/ 32 h 45"/>
                <a:gd name="T34" fmla="*/ 140 w 154"/>
                <a:gd name="T35" fmla="*/ 33 h 45"/>
                <a:gd name="T36" fmla="*/ 136 w 154"/>
                <a:gd name="T37" fmla="*/ 33 h 45"/>
                <a:gd name="T38" fmla="*/ 133 w 154"/>
                <a:gd name="T39" fmla="*/ 31 h 45"/>
                <a:gd name="T40" fmla="*/ 128 w 154"/>
                <a:gd name="T41" fmla="*/ 27 h 45"/>
                <a:gd name="T42" fmla="*/ 106 w 154"/>
                <a:gd name="T43" fmla="*/ 20 h 45"/>
                <a:gd name="T44" fmla="*/ 107 w 154"/>
                <a:gd name="T45" fmla="*/ 20 h 45"/>
                <a:gd name="T46" fmla="*/ 126 w 154"/>
                <a:gd name="T47" fmla="*/ 16 h 45"/>
                <a:gd name="T48" fmla="*/ 122 w 154"/>
                <a:gd name="T49" fmla="*/ 16 h 45"/>
                <a:gd name="T50" fmla="*/ 106 w 154"/>
                <a:gd name="T51" fmla="*/ 18 h 45"/>
                <a:gd name="T52" fmla="*/ 82 w 154"/>
                <a:gd name="T53" fmla="*/ 9 h 45"/>
                <a:gd name="T54" fmla="*/ 66 w 154"/>
                <a:gd name="T55" fmla="*/ 17 h 45"/>
                <a:gd name="T56" fmla="*/ 26 w 154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4" h="45">
                  <a:moveTo>
                    <a:pt x="26" y="0"/>
                  </a:moveTo>
                  <a:cubicBezTo>
                    <a:pt x="23" y="0"/>
                    <a:pt x="21" y="3"/>
                    <a:pt x="18" y="3"/>
                  </a:cubicBezTo>
                  <a:cubicBezTo>
                    <a:pt x="16" y="3"/>
                    <a:pt x="15" y="1"/>
                    <a:pt x="13" y="1"/>
                  </a:cubicBezTo>
                  <a:cubicBezTo>
                    <a:pt x="10" y="1"/>
                    <a:pt x="1" y="10"/>
                    <a:pt x="0" y="12"/>
                  </a:cubicBezTo>
                  <a:cubicBezTo>
                    <a:pt x="8" y="12"/>
                    <a:pt x="12" y="18"/>
                    <a:pt x="18" y="24"/>
                  </a:cubicBezTo>
                  <a:cubicBezTo>
                    <a:pt x="20" y="25"/>
                    <a:pt x="22" y="26"/>
                    <a:pt x="24" y="26"/>
                  </a:cubicBezTo>
                  <a:cubicBezTo>
                    <a:pt x="26" y="26"/>
                    <a:pt x="27" y="26"/>
                    <a:pt x="29" y="26"/>
                  </a:cubicBezTo>
                  <a:cubicBezTo>
                    <a:pt x="30" y="26"/>
                    <a:pt x="32" y="25"/>
                    <a:pt x="33" y="25"/>
                  </a:cubicBezTo>
                  <a:cubicBezTo>
                    <a:pt x="35" y="25"/>
                    <a:pt x="37" y="26"/>
                    <a:pt x="39" y="26"/>
                  </a:cubicBezTo>
                  <a:cubicBezTo>
                    <a:pt x="49" y="29"/>
                    <a:pt x="58" y="30"/>
                    <a:pt x="68" y="30"/>
                  </a:cubicBezTo>
                  <a:cubicBezTo>
                    <a:pt x="73" y="30"/>
                    <a:pt x="75" y="37"/>
                    <a:pt x="81" y="37"/>
                  </a:cubicBezTo>
                  <a:cubicBezTo>
                    <a:pt x="102" y="37"/>
                    <a:pt x="120" y="38"/>
                    <a:pt x="137" y="45"/>
                  </a:cubicBezTo>
                  <a:cubicBezTo>
                    <a:pt x="136" y="43"/>
                    <a:pt x="135" y="39"/>
                    <a:pt x="137" y="39"/>
                  </a:cubicBezTo>
                  <a:cubicBezTo>
                    <a:pt x="143" y="39"/>
                    <a:pt x="143" y="43"/>
                    <a:pt x="148" y="43"/>
                  </a:cubicBezTo>
                  <a:cubicBezTo>
                    <a:pt x="149" y="43"/>
                    <a:pt x="153" y="39"/>
                    <a:pt x="154" y="37"/>
                  </a:cubicBezTo>
                  <a:cubicBezTo>
                    <a:pt x="150" y="36"/>
                    <a:pt x="150" y="34"/>
                    <a:pt x="145" y="32"/>
                  </a:cubicBezTo>
                  <a:cubicBezTo>
                    <a:pt x="145" y="32"/>
                    <a:pt x="144" y="32"/>
                    <a:pt x="143" y="32"/>
                  </a:cubicBezTo>
                  <a:cubicBezTo>
                    <a:pt x="142" y="32"/>
                    <a:pt x="141" y="32"/>
                    <a:pt x="140" y="33"/>
                  </a:cubicBezTo>
                  <a:cubicBezTo>
                    <a:pt x="139" y="33"/>
                    <a:pt x="137" y="33"/>
                    <a:pt x="136" y="33"/>
                  </a:cubicBezTo>
                  <a:cubicBezTo>
                    <a:pt x="135" y="33"/>
                    <a:pt x="134" y="33"/>
                    <a:pt x="133" y="31"/>
                  </a:cubicBezTo>
                  <a:cubicBezTo>
                    <a:pt x="132" y="30"/>
                    <a:pt x="132" y="27"/>
                    <a:pt x="128" y="27"/>
                  </a:cubicBezTo>
                  <a:cubicBezTo>
                    <a:pt x="119" y="27"/>
                    <a:pt x="112" y="26"/>
                    <a:pt x="106" y="20"/>
                  </a:cubicBezTo>
                  <a:cubicBezTo>
                    <a:pt x="106" y="20"/>
                    <a:pt x="107" y="20"/>
                    <a:pt x="107" y="20"/>
                  </a:cubicBezTo>
                  <a:cubicBezTo>
                    <a:pt x="112" y="20"/>
                    <a:pt x="125" y="18"/>
                    <a:pt x="126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96" y="18"/>
                    <a:pt x="93" y="9"/>
                    <a:pt x="82" y="9"/>
                  </a:cubicBezTo>
                  <a:cubicBezTo>
                    <a:pt x="76" y="9"/>
                    <a:pt x="74" y="17"/>
                    <a:pt x="66" y="17"/>
                  </a:cubicBezTo>
                  <a:cubicBezTo>
                    <a:pt x="49" y="17"/>
                    <a:pt x="42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8">
              <a:extLst>
                <a:ext uri="{FF2B5EF4-FFF2-40B4-BE49-F238E27FC236}">
                  <a16:creationId xmlns:a16="http://schemas.microsoft.com/office/drawing/2014/main" xmlns="" id="{5ECF5AFD-AF81-464A-956A-262DE7ABD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4" y="3365"/>
              <a:ext cx="109" cy="24"/>
            </a:xfrm>
            <a:custGeom>
              <a:avLst/>
              <a:gdLst>
                <a:gd name="T0" fmla="*/ 46 w 46"/>
                <a:gd name="T1" fmla="*/ 0 h 10"/>
                <a:gd name="T2" fmla="*/ 31 w 46"/>
                <a:gd name="T3" fmla="*/ 5 h 10"/>
                <a:gd name="T4" fmla="*/ 10 w 46"/>
                <a:gd name="T5" fmla="*/ 1 h 10"/>
                <a:gd name="T6" fmla="*/ 7 w 46"/>
                <a:gd name="T7" fmla="*/ 1 h 10"/>
                <a:gd name="T8" fmla="*/ 0 w 46"/>
                <a:gd name="T9" fmla="*/ 5 h 10"/>
                <a:gd name="T10" fmla="*/ 10 w 46"/>
                <a:gd name="T11" fmla="*/ 10 h 10"/>
                <a:gd name="T12" fmla="*/ 12 w 46"/>
                <a:gd name="T13" fmla="*/ 10 h 10"/>
                <a:gd name="T14" fmla="*/ 31 w 46"/>
                <a:gd name="T15" fmla="*/ 10 h 10"/>
                <a:gd name="T16" fmla="*/ 46 w 4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0">
                  <a:moveTo>
                    <a:pt x="46" y="0"/>
                  </a:moveTo>
                  <a:cubicBezTo>
                    <a:pt x="41" y="2"/>
                    <a:pt x="39" y="5"/>
                    <a:pt x="31" y="5"/>
                  </a:cubicBezTo>
                  <a:cubicBezTo>
                    <a:pt x="23" y="5"/>
                    <a:pt x="19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4" y="1"/>
                    <a:pt x="0" y="2"/>
                    <a:pt x="0" y="5"/>
                  </a:cubicBezTo>
                  <a:cubicBezTo>
                    <a:pt x="0" y="10"/>
                    <a:pt x="6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6" y="10"/>
                    <a:pt x="23" y="10"/>
                    <a:pt x="31" y="10"/>
                  </a:cubicBezTo>
                  <a:cubicBezTo>
                    <a:pt x="38" y="8"/>
                    <a:pt x="42" y="7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9">
              <a:extLst>
                <a:ext uri="{FF2B5EF4-FFF2-40B4-BE49-F238E27FC236}">
                  <a16:creationId xmlns:a16="http://schemas.microsoft.com/office/drawing/2014/main" xmlns="" id="{D95B174E-CE29-45F7-A4C5-CC7621F96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5" y="3370"/>
              <a:ext cx="76" cy="26"/>
            </a:xfrm>
            <a:custGeom>
              <a:avLst/>
              <a:gdLst>
                <a:gd name="T0" fmla="*/ 32 w 32"/>
                <a:gd name="T1" fmla="*/ 0 h 11"/>
                <a:gd name="T2" fmla="*/ 20 w 32"/>
                <a:gd name="T3" fmla="*/ 0 h 11"/>
                <a:gd name="T4" fmla="*/ 19 w 32"/>
                <a:gd name="T5" fmla="*/ 4 h 11"/>
                <a:gd name="T6" fmla="*/ 9 w 32"/>
                <a:gd name="T7" fmla="*/ 2 h 11"/>
                <a:gd name="T8" fmla="*/ 7 w 32"/>
                <a:gd name="T9" fmla="*/ 2 h 11"/>
                <a:gd name="T10" fmla="*/ 0 w 32"/>
                <a:gd name="T11" fmla="*/ 7 h 11"/>
                <a:gd name="T12" fmla="*/ 11 w 32"/>
                <a:gd name="T13" fmla="*/ 11 h 11"/>
                <a:gd name="T14" fmla="*/ 23 w 32"/>
                <a:gd name="T15" fmla="*/ 6 h 11"/>
                <a:gd name="T16" fmla="*/ 28 w 32"/>
                <a:gd name="T17" fmla="*/ 8 h 11"/>
                <a:gd name="T18" fmla="*/ 32 w 32"/>
                <a:gd name="T19" fmla="*/ 8 h 11"/>
                <a:gd name="T20" fmla="*/ 32 w 32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1">
                  <a:moveTo>
                    <a:pt x="3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2"/>
                    <a:pt x="19" y="4"/>
                  </a:cubicBezTo>
                  <a:cubicBezTo>
                    <a:pt x="17" y="3"/>
                    <a:pt x="14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2"/>
                    <a:pt x="0" y="2"/>
                    <a:pt x="0" y="7"/>
                  </a:cubicBezTo>
                  <a:cubicBezTo>
                    <a:pt x="0" y="9"/>
                    <a:pt x="7" y="11"/>
                    <a:pt x="11" y="11"/>
                  </a:cubicBezTo>
                  <a:cubicBezTo>
                    <a:pt x="16" y="11"/>
                    <a:pt x="18" y="8"/>
                    <a:pt x="23" y="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2" y="4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0">
              <a:extLst>
                <a:ext uri="{FF2B5EF4-FFF2-40B4-BE49-F238E27FC236}">
                  <a16:creationId xmlns:a16="http://schemas.microsoft.com/office/drawing/2014/main" xmlns="" id="{1F536F13-9E36-4ACA-8227-0C26DE906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8" y="3403"/>
              <a:ext cx="54" cy="38"/>
            </a:xfrm>
            <a:custGeom>
              <a:avLst/>
              <a:gdLst>
                <a:gd name="T0" fmla="*/ 5 w 23"/>
                <a:gd name="T1" fmla="*/ 0 h 16"/>
                <a:gd name="T2" fmla="*/ 0 w 23"/>
                <a:gd name="T3" fmla="*/ 4 h 16"/>
                <a:gd name="T4" fmla="*/ 13 w 23"/>
                <a:gd name="T5" fmla="*/ 10 h 16"/>
                <a:gd name="T6" fmla="*/ 16 w 23"/>
                <a:gd name="T7" fmla="*/ 16 h 16"/>
                <a:gd name="T8" fmla="*/ 19 w 23"/>
                <a:gd name="T9" fmla="*/ 16 h 16"/>
                <a:gd name="T10" fmla="*/ 23 w 23"/>
                <a:gd name="T11" fmla="*/ 13 h 16"/>
                <a:gd name="T12" fmla="*/ 15 w 23"/>
                <a:gd name="T13" fmla="*/ 1 h 16"/>
                <a:gd name="T14" fmla="*/ 10 w 23"/>
                <a:gd name="T15" fmla="*/ 1 h 16"/>
                <a:gd name="T16" fmla="*/ 5 w 2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6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9"/>
                    <a:pt x="8" y="10"/>
                    <a:pt x="13" y="10"/>
                  </a:cubicBezTo>
                  <a:cubicBezTo>
                    <a:pt x="13" y="11"/>
                    <a:pt x="14" y="16"/>
                    <a:pt x="16" y="16"/>
                  </a:cubicBezTo>
                  <a:cubicBezTo>
                    <a:pt x="17" y="16"/>
                    <a:pt x="18" y="16"/>
                    <a:pt x="19" y="16"/>
                  </a:cubicBezTo>
                  <a:cubicBezTo>
                    <a:pt x="20" y="16"/>
                    <a:pt x="23" y="14"/>
                    <a:pt x="23" y="13"/>
                  </a:cubicBezTo>
                  <a:cubicBezTo>
                    <a:pt x="23" y="6"/>
                    <a:pt x="15" y="8"/>
                    <a:pt x="15" y="1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1">
              <a:extLst>
                <a:ext uri="{FF2B5EF4-FFF2-40B4-BE49-F238E27FC236}">
                  <a16:creationId xmlns:a16="http://schemas.microsoft.com/office/drawing/2014/main" xmlns="" id="{C97EC0E1-1F92-4B23-965A-AE17D3D8C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7" y="3367"/>
              <a:ext cx="23" cy="22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0 h 9"/>
                <a:gd name="T4" fmla="*/ 0 w 10"/>
                <a:gd name="T5" fmla="*/ 6 h 9"/>
                <a:gd name="T6" fmla="*/ 4 w 10"/>
                <a:gd name="T7" fmla="*/ 9 h 9"/>
                <a:gd name="T8" fmla="*/ 10 w 10"/>
                <a:gd name="T9" fmla="*/ 4 h 9"/>
                <a:gd name="T10" fmla="*/ 5 w 1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7" y="9"/>
                    <a:pt x="9" y="7"/>
                    <a:pt x="10" y="4"/>
                  </a:cubicBezTo>
                  <a:cubicBezTo>
                    <a:pt x="8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2">
              <a:extLst>
                <a:ext uri="{FF2B5EF4-FFF2-40B4-BE49-F238E27FC236}">
                  <a16:creationId xmlns:a16="http://schemas.microsoft.com/office/drawing/2014/main" xmlns="" id="{3DBCE237-8016-4EFC-AED8-FCB8DE454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4" y="3375"/>
              <a:ext cx="125" cy="68"/>
            </a:xfrm>
            <a:custGeom>
              <a:avLst/>
              <a:gdLst>
                <a:gd name="T0" fmla="*/ 44 w 53"/>
                <a:gd name="T1" fmla="*/ 0 h 29"/>
                <a:gd name="T2" fmla="*/ 20 w 53"/>
                <a:gd name="T3" fmla="*/ 6 h 29"/>
                <a:gd name="T4" fmla="*/ 17 w 53"/>
                <a:gd name="T5" fmla="*/ 10 h 29"/>
                <a:gd name="T6" fmla="*/ 0 w 53"/>
                <a:gd name="T7" fmla="*/ 25 h 29"/>
                <a:gd name="T8" fmla="*/ 3 w 53"/>
                <a:gd name="T9" fmla="*/ 29 h 29"/>
                <a:gd name="T10" fmla="*/ 21 w 53"/>
                <a:gd name="T11" fmla="*/ 20 h 29"/>
                <a:gd name="T12" fmla="*/ 22 w 53"/>
                <a:gd name="T13" fmla="*/ 14 h 29"/>
                <a:gd name="T14" fmla="*/ 53 w 53"/>
                <a:gd name="T15" fmla="*/ 1 h 29"/>
                <a:gd name="T16" fmla="*/ 44 w 53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9">
                  <a:moveTo>
                    <a:pt x="44" y="0"/>
                  </a:moveTo>
                  <a:cubicBezTo>
                    <a:pt x="36" y="0"/>
                    <a:pt x="24" y="2"/>
                    <a:pt x="20" y="6"/>
                  </a:cubicBezTo>
                  <a:cubicBezTo>
                    <a:pt x="19" y="7"/>
                    <a:pt x="19" y="10"/>
                    <a:pt x="17" y="10"/>
                  </a:cubicBezTo>
                  <a:cubicBezTo>
                    <a:pt x="10" y="13"/>
                    <a:pt x="0" y="1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9" y="29"/>
                    <a:pt x="18" y="23"/>
                    <a:pt x="21" y="20"/>
                  </a:cubicBezTo>
                  <a:cubicBezTo>
                    <a:pt x="22" y="19"/>
                    <a:pt x="20" y="14"/>
                    <a:pt x="22" y="14"/>
                  </a:cubicBezTo>
                  <a:cubicBezTo>
                    <a:pt x="31" y="14"/>
                    <a:pt x="48" y="9"/>
                    <a:pt x="53" y="1"/>
                  </a:cubicBezTo>
                  <a:cubicBezTo>
                    <a:pt x="52" y="0"/>
                    <a:pt x="48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3">
              <a:extLst>
                <a:ext uri="{FF2B5EF4-FFF2-40B4-BE49-F238E27FC236}">
                  <a16:creationId xmlns:a16="http://schemas.microsoft.com/office/drawing/2014/main" xmlns="" id="{95AE3884-934F-49F9-ABBF-2B4DE8C0B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5" y="3268"/>
              <a:ext cx="26" cy="52"/>
            </a:xfrm>
            <a:custGeom>
              <a:avLst/>
              <a:gdLst>
                <a:gd name="T0" fmla="*/ 9 w 11"/>
                <a:gd name="T1" fmla="*/ 0 h 22"/>
                <a:gd name="T2" fmla="*/ 6 w 11"/>
                <a:gd name="T3" fmla="*/ 9 h 22"/>
                <a:gd name="T4" fmla="*/ 0 w 11"/>
                <a:gd name="T5" fmla="*/ 18 h 22"/>
                <a:gd name="T6" fmla="*/ 4 w 11"/>
                <a:gd name="T7" fmla="*/ 22 h 22"/>
                <a:gd name="T8" fmla="*/ 7 w 11"/>
                <a:gd name="T9" fmla="*/ 11 h 22"/>
                <a:gd name="T10" fmla="*/ 11 w 11"/>
                <a:gd name="T11" fmla="*/ 6 h 22"/>
                <a:gd name="T12" fmla="*/ 9 w 1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9" y="0"/>
                  </a:moveTo>
                  <a:cubicBezTo>
                    <a:pt x="5" y="1"/>
                    <a:pt x="6" y="5"/>
                    <a:pt x="6" y="9"/>
                  </a:cubicBezTo>
                  <a:cubicBezTo>
                    <a:pt x="6" y="12"/>
                    <a:pt x="0" y="13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8" y="22"/>
                    <a:pt x="7" y="16"/>
                    <a:pt x="7" y="11"/>
                  </a:cubicBezTo>
                  <a:cubicBezTo>
                    <a:pt x="9" y="11"/>
                    <a:pt x="11" y="9"/>
                    <a:pt x="11" y="6"/>
                  </a:cubicBezTo>
                  <a:cubicBezTo>
                    <a:pt x="11" y="2"/>
                    <a:pt x="10" y="4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44">
              <a:extLst>
                <a:ext uri="{FF2B5EF4-FFF2-40B4-BE49-F238E27FC236}">
                  <a16:creationId xmlns:a16="http://schemas.microsoft.com/office/drawing/2014/main" xmlns="" id="{5EF803A7-3B3A-4296-9487-1F3CCD61D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4" y="3181"/>
              <a:ext cx="33" cy="30"/>
            </a:xfrm>
            <a:custGeom>
              <a:avLst/>
              <a:gdLst>
                <a:gd name="T0" fmla="*/ 4 w 14"/>
                <a:gd name="T1" fmla="*/ 0 h 13"/>
                <a:gd name="T2" fmla="*/ 0 w 14"/>
                <a:gd name="T3" fmla="*/ 3 h 13"/>
                <a:gd name="T4" fmla="*/ 9 w 14"/>
                <a:gd name="T5" fmla="*/ 13 h 13"/>
                <a:gd name="T6" fmla="*/ 14 w 14"/>
                <a:gd name="T7" fmla="*/ 6 h 13"/>
                <a:gd name="T8" fmla="*/ 4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4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7"/>
                    <a:pt x="6" y="13"/>
                    <a:pt x="9" y="13"/>
                  </a:cubicBezTo>
                  <a:cubicBezTo>
                    <a:pt x="11" y="13"/>
                    <a:pt x="14" y="7"/>
                    <a:pt x="14" y="6"/>
                  </a:cubicBezTo>
                  <a:cubicBezTo>
                    <a:pt x="14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45">
              <a:extLst>
                <a:ext uri="{FF2B5EF4-FFF2-40B4-BE49-F238E27FC236}">
                  <a16:creationId xmlns:a16="http://schemas.microsoft.com/office/drawing/2014/main" xmlns="" id="{C78F49F6-9298-4AED-B498-6503DBE17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8" y="3176"/>
              <a:ext cx="101" cy="28"/>
            </a:xfrm>
            <a:custGeom>
              <a:avLst/>
              <a:gdLst>
                <a:gd name="T0" fmla="*/ 27 w 43"/>
                <a:gd name="T1" fmla="*/ 0 h 12"/>
                <a:gd name="T2" fmla="*/ 4 w 43"/>
                <a:gd name="T3" fmla="*/ 0 h 12"/>
                <a:gd name="T4" fmla="*/ 0 w 43"/>
                <a:gd name="T5" fmla="*/ 5 h 12"/>
                <a:gd name="T6" fmla="*/ 10 w 43"/>
                <a:gd name="T7" fmla="*/ 7 h 12"/>
                <a:gd name="T8" fmla="*/ 22 w 43"/>
                <a:gd name="T9" fmla="*/ 7 h 12"/>
                <a:gd name="T10" fmla="*/ 40 w 43"/>
                <a:gd name="T11" fmla="*/ 12 h 12"/>
                <a:gd name="T12" fmla="*/ 43 w 43"/>
                <a:gd name="T13" fmla="*/ 11 h 12"/>
                <a:gd name="T14" fmla="*/ 37 w 43"/>
                <a:gd name="T15" fmla="*/ 2 h 12"/>
                <a:gd name="T16" fmla="*/ 35 w 43"/>
                <a:gd name="T17" fmla="*/ 2 h 12"/>
                <a:gd name="T18" fmla="*/ 31 w 43"/>
                <a:gd name="T19" fmla="*/ 2 h 12"/>
                <a:gd name="T20" fmla="*/ 27 w 4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2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0" y="2"/>
                    <a:pt x="0" y="5"/>
                  </a:cubicBezTo>
                  <a:cubicBezTo>
                    <a:pt x="0" y="5"/>
                    <a:pt x="7" y="7"/>
                    <a:pt x="10" y="7"/>
                  </a:cubicBezTo>
                  <a:cubicBezTo>
                    <a:pt x="14" y="7"/>
                    <a:pt x="16" y="7"/>
                    <a:pt x="22" y="7"/>
                  </a:cubicBezTo>
                  <a:cubicBezTo>
                    <a:pt x="29" y="7"/>
                    <a:pt x="33" y="12"/>
                    <a:pt x="40" y="12"/>
                  </a:cubicBezTo>
                  <a:cubicBezTo>
                    <a:pt x="41" y="12"/>
                    <a:pt x="43" y="12"/>
                    <a:pt x="43" y="11"/>
                  </a:cubicBezTo>
                  <a:cubicBezTo>
                    <a:pt x="43" y="7"/>
                    <a:pt x="38" y="6"/>
                    <a:pt x="37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2"/>
                    <a:pt x="31" y="2"/>
                  </a:cubicBezTo>
                  <a:cubicBezTo>
                    <a:pt x="29" y="2"/>
                    <a:pt x="28" y="2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46">
              <a:extLst>
                <a:ext uri="{FF2B5EF4-FFF2-40B4-BE49-F238E27FC236}">
                  <a16:creationId xmlns:a16="http://schemas.microsoft.com/office/drawing/2014/main" xmlns="" id="{3BB21F57-FC7B-4122-BA0C-5CEC17AF0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" y="2989"/>
              <a:ext cx="45" cy="99"/>
            </a:xfrm>
            <a:custGeom>
              <a:avLst/>
              <a:gdLst>
                <a:gd name="T0" fmla="*/ 5 w 19"/>
                <a:gd name="T1" fmla="*/ 0 h 42"/>
                <a:gd name="T2" fmla="*/ 0 w 19"/>
                <a:gd name="T3" fmla="*/ 10 h 42"/>
                <a:gd name="T4" fmla="*/ 4 w 19"/>
                <a:gd name="T5" fmla="*/ 25 h 42"/>
                <a:gd name="T6" fmla="*/ 4 w 19"/>
                <a:gd name="T7" fmla="*/ 32 h 42"/>
                <a:gd name="T8" fmla="*/ 11 w 19"/>
                <a:gd name="T9" fmla="*/ 42 h 42"/>
                <a:gd name="T10" fmla="*/ 5 w 19"/>
                <a:gd name="T11" fmla="*/ 33 h 42"/>
                <a:gd name="T12" fmla="*/ 5 w 19"/>
                <a:gd name="T13" fmla="*/ 29 h 42"/>
                <a:gd name="T14" fmla="*/ 18 w 19"/>
                <a:gd name="T15" fmla="*/ 28 h 42"/>
                <a:gd name="T16" fmla="*/ 13 w 19"/>
                <a:gd name="T17" fmla="*/ 20 h 42"/>
                <a:gd name="T18" fmla="*/ 19 w 19"/>
                <a:gd name="T19" fmla="*/ 13 h 42"/>
                <a:gd name="T20" fmla="*/ 5 w 19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2">
                  <a:moveTo>
                    <a:pt x="5" y="0"/>
                  </a:moveTo>
                  <a:cubicBezTo>
                    <a:pt x="1" y="2"/>
                    <a:pt x="0" y="6"/>
                    <a:pt x="0" y="10"/>
                  </a:cubicBezTo>
                  <a:cubicBezTo>
                    <a:pt x="0" y="17"/>
                    <a:pt x="4" y="19"/>
                    <a:pt x="4" y="25"/>
                  </a:cubicBezTo>
                  <a:cubicBezTo>
                    <a:pt x="4" y="30"/>
                    <a:pt x="4" y="29"/>
                    <a:pt x="4" y="32"/>
                  </a:cubicBezTo>
                  <a:cubicBezTo>
                    <a:pt x="4" y="35"/>
                    <a:pt x="6" y="42"/>
                    <a:pt x="11" y="42"/>
                  </a:cubicBezTo>
                  <a:cubicBezTo>
                    <a:pt x="9" y="38"/>
                    <a:pt x="8" y="36"/>
                    <a:pt x="5" y="3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0" y="29"/>
                    <a:pt x="15" y="29"/>
                    <a:pt x="18" y="28"/>
                  </a:cubicBezTo>
                  <a:cubicBezTo>
                    <a:pt x="17" y="24"/>
                    <a:pt x="13" y="23"/>
                    <a:pt x="13" y="20"/>
                  </a:cubicBezTo>
                  <a:cubicBezTo>
                    <a:pt x="13" y="17"/>
                    <a:pt x="19" y="17"/>
                    <a:pt x="19" y="13"/>
                  </a:cubicBezTo>
                  <a:cubicBezTo>
                    <a:pt x="10" y="11"/>
                    <a:pt x="6" y="7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47">
              <a:extLst>
                <a:ext uri="{FF2B5EF4-FFF2-40B4-BE49-F238E27FC236}">
                  <a16:creationId xmlns:a16="http://schemas.microsoft.com/office/drawing/2014/main" xmlns="" id="{3A23D9B3-094E-4385-AD0B-9C5D50CF49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5" y="3218"/>
              <a:ext cx="139" cy="81"/>
            </a:xfrm>
            <a:custGeom>
              <a:avLst/>
              <a:gdLst>
                <a:gd name="T0" fmla="*/ 14 w 59"/>
                <a:gd name="T1" fmla="*/ 31 h 34"/>
                <a:gd name="T2" fmla="*/ 15 w 59"/>
                <a:gd name="T3" fmla="*/ 32 h 34"/>
                <a:gd name="T4" fmla="*/ 15 w 59"/>
                <a:gd name="T5" fmla="*/ 31 h 34"/>
                <a:gd name="T6" fmla="*/ 14 w 59"/>
                <a:gd name="T7" fmla="*/ 31 h 34"/>
                <a:gd name="T8" fmla="*/ 54 w 59"/>
                <a:gd name="T9" fmla="*/ 0 h 34"/>
                <a:gd name="T10" fmla="*/ 42 w 59"/>
                <a:gd name="T11" fmla="*/ 15 h 34"/>
                <a:gd name="T12" fmla="*/ 22 w 59"/>
                <a:gd name="T13" fmla="*/ 19 h 34"/>
                <a:gd name="T14" fmla="*/ 16 w 59"/>
                <a:gd name="T15" fmla="*/ 21 h 34"/>
                <a:gd name="T16" fmla="*/ 16 w 59"/>
                <a:gd name="T17" fmla="*/ 21 h 34"/>
                <a:gd name="T18" fmla="*/ 0 w 59"/>
                <a:gd name="T19" fmla="*/ 21 h 34"/>
                <a:gd name="T20" fmla="*/ 13 w 59"/>
                <a:gd name="T21" fmla="*/ 30 h 34"/>
                <a:gd name="T22" fmla="*/ 14 w 59"/>
                <a:gd name="T23" fmla="*/ 31 h 34"/>
                <a:gd name="T24" fmla="*/ 14 w 59"/>
                <a:gd name="T25" fmla="*/ 30 h 34"/>
                <a:gd name="T26" fmla="*/ 15 w 59"/>
                <a:gd name="T27" fmla="*/ 31 h 34"/>
                <a:gd name="T28" fmla="*/ 22 w 59"/>
                <a:gd name="T29" fmla="*/ 34 h 34"/>
                <a:gd name="T30" fmla="*/ 48 w 59"/>
                <a:gd name="T31" fmla="*/ 26 h 34"/>
                <a:gd name="T32" fmla="*/ 59 w 59"/>
                <a:gd name="T33" fmla="*/ 8 h 34"/>
                <a:gd name="T34" fmla="*/ 54 w 59"/>
                <a:gd name="T3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34">
                  <a:moveTo>
                    <a:pt x="14" y="31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4" y="31"/>
                  </a:cubicBezTo>
                  <a:moveTo>
                    <a:pt x="54" y="0"/>
                  </a:moveTo>
                  <a:cubicBezTo>
                    <a:pt x="47" y="0"/>
                    <a:pt x="50" y="12"/>
                    <a:pt x="42" y="15"/>
                  </a:cubicBezTo>
                  <a:cubicBezTo>
                    <a:pt x="38" y="17"/>
                    <a:pt x="30" y="17"/>
                    <a:pt x="22" y="19"/>
                  </a:cubicBezTo>
                  <a:cubicBezTo>
                    <a:pt x="22" y="19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7"/>
                    <a:pt x="8" y="27"/>
                    <a:pt x="13" y="30"/>
                  </a:cubicBezTo>
                  <a:cubicBezTo>
                    <a:pt x="13" y="30"/>
                    <a:pt x="14" y="30"/>
                    <a:pt x="14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31"/>
                    <a:pt x="15" y="31"/>
                  </a:cubicBezTo>
                  <a:cubicBezTo>
                    <a:pt x="17" y="33"/>
                    <a:pt x="21" y="34"/>
                    <a:pt x="22" y="34"/>
                  </a:cubicBezTo>
                  <a:cubicBezTo>
                    <a:pt x="33" y="34"/>
                    <a:pt x="38" y="28"/>
                    <a:pt x="48" y="26"/>
                  </a:cubicBezTo>
                  <a:cubicBezTo>
                    <a:pt x="48" y="17"/>
                    <a:pt x="59" y="19"/>
                    <a:pt x="59" y="8"/>
                  </a:cubicBezTo>
                  <a:cubicBezTo>
                    <a:pt x="59" y="5"/>
                    <a:pt x="57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48">
              <a:extLst>
                <a:ext uri="{FF2B5EF4-FFF2-40B4-BE49-F238E27FC236}">
                  <a16:creationId xmlns:a16="http://schemas.microsoft.com/office/drawing/2014/main" xmlns="" id="{3ECE8B98-A42A-4874-BAD1-08E0719AE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9" y="3079"/>
              <a:ext cx="721" cy="376"/>
            </a:xfrm>
            <a:custGeom>
              <a:avLst/>
              <a:gdLst>
                <a:gd name="T0" fmla="*/ 7 w 305"/>
                <a:gd name="T1" fmla="*/ 9 h 159"/>
                <a:gd name="T2" fmla="*/ 16 w 305"/>
                <a:gd name="T3" fmla="*/ 26 h 159"/>
                <a:gd name="T4" fmla="*/ 27 w 305"/>
                <a:gd name="T5" fmla="*/ 32 h 159"/>
                <a:gd name="T6" fmla="*/ 46 w 305"/>
                <a:gd name="T7" fmla="*/ 30 h 159"/>
                <a:gd name="T8" fmla="*/ 28 w 305"/>
                <a:gd name="T9" fmla="*/ 45 h 159"/>
                <a:gd name="T10" fmla="*/ 36 w 305"/>
                <a:gd name="T11" fmla="*/ 58 h 159"/>
                <a:gd name="T12" fmla="*/ 44 w 305"/>
                <a:gd name="T13" fmla="*/ 54 h 159"/>
                <a:gd name="T14" fmla="*/ 64 w 305"/>
                <a:gd name="T15" fmla="*/ 65 h 159"/>
                <a:gd name="T16" fmla="*/ 114 w 305"/>
                <a:gd name="T17" fmla="*/ 85 h 159"/>
                <a:gd name="T18" fmla="*/ 108 w 305"/>
                <a:gd name="T19" fmla="*/ 118 h 159"/>
                <a:gd name="T20" fmla="*/ 128 w 305"/>
                <a:gd name="T21" fmla="*/ 122 h 159"/>
                <a:gd name="T22" fmla="*/ 167 w 305"/>
                <a:gd name="T23" fmla="*/ 135 h 159"/>
                <a:gd name="T24" fmla="*/ 189 w 305"/>
                <a:gd name="T25" fmla="*/ 123 h 159"/>
                <a:gd name="T26" fmla="*/ 246 w 305"/>
                <a:gd name="T27" fmla="*/ 135 h 159"/>
                <a:gd name="T28" fmla="*/ 272 w 305"/>
                <a:gd name="T29" fmla="*/ 152 h 159"/>
                <a:gd name="T30" fmla="*/ 295 w 305"/>
                <a:gd name="T31" fmla="*/ 159 h 159"/>
                <a:gd name="T32" fmla="*/ 305 w 305"/>
                <a:gd name="T33" fmla="*/ 150 h 159"/>
                <a:gd name="T34" fmla="*/ 290 w 305"/>
                <a:gd name="T35" fmla="*/ 142 h 159"/>
                <a:gd name="T36" fmla="*/ 287 w 305"/>
                <a:gd name="T37" fmla="*/ 142 h 159"/>
                <a:gd name="T38" fmla="*/ 283 w 305"/>
                <a:gd name="T39" fmla="*/ 141 h 159"/>
                <a:gd name="T40" fmla="*/ 267 w 305"/>
                <a:gd name="T41" fmla="*/ 130 h 159"/>
                <a:gd name="T42" fmla="*/ 249 w 305"/>
                <a:gd name="T43" fmla="*/ 102 h 159"/>
                <a:gd name="T44" fmla="*/ 251 w 305"/>
                <a:gd name="T45" fmla="*/ 86 h 159"/>
                <a:gd name="T46" fmla="*/ 248 w 305"/>
                <a:gd name="T47" fmla="*/ 86 h 159"/>
                <a:gd name="T48" fmla="*/ 214 w 305"/>
                <a:gd name="T49" fmla="*/ 59 h 159"/>
                <a:gd name="T50" fmla="*/ 191 w 305"/>
                <a:gd name="T51" fmla="*/ 46 h 159"/>
                <a:gd name="T52" fmla="*/ 155 w 305"/>
                <a:gd name="T53" fmla="*/ 35 h 159"/>
                <a:gd name="T54" fmla="*/ 152 w 305"/>
                <a:gd name="T55" fmla="*/ 33 h 159"/>
                <a:gd name="T56" fmla="*/ 144 w 305"/>
                <a:gd name="T57" fmla="*/ 30 h 159"/>
                <a:gd name="T58" fmla="*/ 116 w 305"/>
                <a:gd name="T59" fmla="*/ 20 h 159"/>
                <a:gd name="T60" fmla="*/ 93 w 305"/>
                <a:gd name="T61" fmla="*/ 29 h 159"/>
                <a:gd name="T62" fmla="*/ 71 w 305"/>
                <a:gd name="T63" fmla="*/ 45 h 159"/>
                <a:gd name="T64" fmla="*/ 52 w 305"/>
                <a:gd name="T65" fmla="*/ 30 h 159"/>
                <a:gd name="T66" fmla="*/ 27 w 305"/>
                <a:gd name="T6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159">
                  <a:moveTo>
                    <a:pt x="27" y="0"/>
                  </a:moveTo>
                  <a:cubicBezTo>
                    <a:pt x="17" y="0"/>
                    <a:pt x="14" y="9"/>
                    <a:pt x="7" y="9"/>
                  </a:cubicBezTo>
                  <a:cubicBezTo>
                    <a:pt x="4" y="9"/>
                    <a:pt x="0" y="11"/>
                    <a:pt x="0" y="14"/>
                  </a:cubicBezTo>
                  <a:cubicBezTo>
                    <a:pt x="0" y="21"/>
                    <a:pt x="12" y="18"/>
                    <a:pt x="16" y="26"/>
                  </a:cubicBezTo>
                  <a:cubicBezTo>
                    <a:pt x="17" y="27"/>
                    <a:pt x="18" y="30"/>
                    <a:pt x="19" y="30"/>
                  </a:cubicBezTo>
                  <a:cubicBezTo>
                    <a:pt x="22" y="31"/>
                    <a:pt x="24" y="32"/>
                    <a:pt x="27" y="32"/>
                  </a:cubicBezTo>
                  <a:cubicBezTo>
                    <a:pt x="32" y="32"/>
                    <a:pt x="36" y="31"/>
                    <a:pt x="42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2" y="36"/>
                    <a:pt x="26" y="35"/>
                    <a:pt x="19" y="39"/>
                  </a:cubicBezTo>
                  <a:cubicBezTo>
                    <a:pt x="20" y="43"/>
                    <a:pt x="26" y="41"/>
                    <a:pt x="28" y="45"/>
                  </a:cubicBezTo>
                  <a:cubicBezTo>
                    <a:pt x="31" y="49"/>
                    <a:pt x="28" y="52"/>
                    <a:pt x="31" y="57"/>
                  </a:cubicBezTo>
                  <a:cubicBezTo>
                    <a:pt x="31" y="58"/>
                    <a:pt x="35" y="58"/>
                    <a:pt x="36" y="58"/>
                  </a:cubicBezTo>
                  <a:cubicBezTo>
                    <a:pt x="40" y="58"/>
                    <a:pt x="43" y="53"/>
                    <a:pt x="44" y="49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53" y="53"/>
                    <a:pt x="56" y="65"/>
                    <a:pt x="64" y="65"/>
                  </a:cubicBezTo>
                  <a:cubicBezTo>
                    <a:pt x="72" y="65"/>
                    <a:pt x="86" y="67"/>
                    <a:pt x="92" y="70"/>
                  </a:cubicBezTo>
                  <a:cubicBezTo>
                    <a:pt x="97" y="73"/>
                    <a:pt x="112" y="78"/>
                    <a:pt x="114" y="85"/>
                  </a:cubicBezTo>
                  <a:cubicBezTo>
                    <a:pt x="117" y="93"/>
                    <a:pt x="114" y="100"/>
                    <a:pt x="121" y="107"/>
                  </a:cubicBezTo>
                  <a:cubicBezTo>
                    <a:pt x="118" y="109"/>
                    <a:pt x="108" y="112"/>
                    <a:pt x="108" y="118"/>
                  </a:cubicBezTo>
                  <a:cubicBezTo>
                    <a:pt x="108" y="122"/>
                    <a:pt x="113" y="122"/>
                    <a:pt x="116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0"/>
                    <a:pt x="133" y="119"/>
                    <a:pt x="135" y="119"/>
                  </a:cubicBezTo>
                  <a:cubicBezTo>
                    <a:pt x="149" y="119"/>
                    <a:pt x="153" y="135"/>
                    <a:pt x="167" y="135"/>
                  </a:cubicBezTo>
                  <a:cubicBezTo>
                    <a:pt x="172" y="135"/>
                    <a:pt x="175" y="135"/>
                    <a:pt x="187" y="135"/>
                  </a:cubicBezTo>
                  <a:cubicBezTo>
                    <a:pt x="187" y="132"/>
                    <a:pt x="191" y="130"/>
                    <a:pt x="189" y="123"/>
                  </a:cubicBezTo>
                  <a:cubicBezTo>
                    <a:pt x="197" y="119"/>
                    <a:pt x="196" y="110"/>
                    <a:pt x="209" y="110"/>
                  </a:cubicBezTo>
                  <a:cubicBezTo>
                    <a:pt x="226" y="110"/>
                    <a:pt x="236" y="124"/>
                    <a:pt x="246" y="135"/>
                  </a:cubicBezTo>
                  <a:cubicBezTo>
                    <a:pt x="247" y="136"/>
                    <a:pt x="252" y="137"/>
                    <a:pt x="252" y="139"/>
                  </a:cubicBezTo>
                  <a:cubicBezTo>
                    <a:pt x="252" y="145"/>
                    <a:pt x="264" y="151"/>
                    <a:pt x="272" y="152"/>
                  </a:cubicBezTo>
                  <a:cubicBezTo>
                    <a:pt x="285" y="152"/>
                    <a:pt x="285" y="152"/>
                    <a:pt x="285" y="152"/>
                  </a:cubicBezTo>
                  <a:cubicBezTo>
                    <a:pt x="286" y="153"/>
                    <a:pt x="294" y="159"/>
                    <a:pt x="295" y="159"/>
                  </a:cubicBezTo>
                  <a:cubicBezTo>
                    <a:pt x="296" y="159"/>
                    <a:pt x="298" y="159"/>
                    <a:pt x="299" y="159"/>
                  </a:cubicBezTo>
                  <a:cubicBezTo>
                    <a:pt x="299" y="155"/>
                    <a:pt x="302" y="152"/>
                    <a:pt x="305" y="150"/>
                  </a:cubicBezTo>
                  <a:cubicBezTo>
                    <a:pt x="304" y="150"/>
                    <a:pt x="296" y="151"/>
                    <a:pt x="295" y="148"/>
                  </a:cubicBezTo>
                  <a:cubicBezTo>
                    <a:pt x="294" y="146"/>
                    <a:pt x="293" y="143"/>
                    <a:pt x="290" y="142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8" y="142"/>
                    <a:pt x="288" y="142"/>
                    <a:pt x="287" y="142"/>
                  </a:cubicBezTo>
                  <a:cubicBezTo>
                    <a:pt x="287" y="142"/>
                    <a:pt x="286" y="142"/>
                    <a:pt x="285" y="142"/>
                  </a:cubicBezTo>
                  <a:cubicBezTo>
                    <a:pt x="285" y="142"/>
                    <a:pt x="284" y="142"/>
                    <a:pt x="283" y="141"/>
                  </a:cubicBezTo>
                  <a:cubicBezTo>
                    <a:pt x="282" y="139"/>
                    <a:pt x="281" y="135"/>
                    <a:pt x="279" y="135"/>
                  </a:cubicBezTo>
                  <a:cubicBezTo>
                    <a:pt x="275" y="135"/>
                    <a:pt x="269" y="132"/>
                    <a:pt x="267" y="130"/>
                  </a:cubicBezTo>
                  <a:cubicBezTo>
                    <a:pt x="263" y="123"/>
                    <a:pt x="264" y="120"/>
                    <a:pt x="259" y="114"/>
                  </a:cubicBezTo>
                  <a:cubicBezTo>
                    <a:pt x="258" y="113"/>
                    <a:pt x="249" y="104"/>
                    <a:pt x="249" y="102"/>
                  </a:cubicBezTo>
                  <a:cubicBezTo>
                    <a:pt x="249" y="97"/>
                    <a:pt x="259" y="99"/>
                    <a:pt x="259" y="93"/>
                  </a:cubicBezTo>
                  <a:cubicBezTo>
                    <a:pt x="259" y="86"/>
                    <a:pt x="255" y="86"/>
                    <a:pt x="251" y="86"/>
                  </a:cubicBezTo>
                  <a:cubicBezTo>
                    <a:pt x="250" y="86"/>
                    <a:pt x="250" y="86"/>
                    <a:pt x="249" y="86"/>
                  </a:cubicBezTo>
                  <a:cubicBezTo>
                    <a:pt x="249" y="86"/>
                    <a:pt x="248" y="86"/>
                    <a:pt x="248" y="86"/>
                  </a:cubicBezTo>
                  <a:cubicBezTo>
                    <a:pt x="246" y="86"/>
                    <a:pt x="244" y="85"/>
                    <a:pt x="243" y="85"/>
                  </a:cubicBezTo>
                  <a:cubicBezTo>
                    <a:pt x="230" y="78"/>
                    <a:pt x="231" y="64"/>
                    <a:pt x="214" y="59"/>
                  </a:cubicBezTo>
                  <a:cubicBezTo>
                    <a:pt x="211" y="58"/>
                    <a:pt x="207" y="58"/>
                    <a:pt x="207" y="54"/>
                  </a:cubicBezTo>
                  <a:cubicBezTo>
                    <a:pt x="200" y="54"/>
                    <a:pt x="197" y="46"/>
                    <a:pt x="191" y="46"/>
                  </a:cubicBezTo>
                  <a:cubicBezTo>
                    <a:pt x="179" y="46"/>
                    <a:pt x="163" y="41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4" y="34"/>
                    <a:pt x="154" y="34"/>
                  </a:cubicBezTo>
                  <a:cubicBezTo>
                    <a:pt x="153" y="34"/>
                    <a:pt x="153" y="33"/>
                    <a:pt x="152" y="33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1" y="34"/>
                    <a:pt x="147" y="32"/>
                    <a:pt x="144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7" y="28"/>
                    <a:pt x="123" y="22"/>
                    <a:pt x="116" y="20"/>
                  </a:cubicBezTo>
                  <a:cubicBezTo>
                    <a:pt x="115" y="19"/>
                    <a:pt x="111" y="20"/>
                    <a:pt x="110" y="17"/>
                  </a:cubicBezTo>
                  <a:cubicBezTo>
                    <a:pt x="104" y="18"/>
                    <a:pt x="97" y="28"/>
                    <a:pt x="93" y="29"/>
                  </a:cubicBezTo>
                  <a:cubicBezTo>
                    <a:pt x="85" y="31"/>
                    <a:pt x="84" y="32"/>
                    <a:pt x="80" y="36"/>
                  </a:cubicBezTo>
                  <a:cubicBezTo>
                    <a:pt x="79" y="37"/>
                    <a:pt x="74" y="45"/>
                    <a:pt x="71" y="45"/>
                  </a:cubicBezTo>
                  <a:cubicBezTo>
                    <a:pt x="67" y="45"/>
                    <a:pt x="60" y="37"/>
                    <a:pt x="60" y="35"/>
                  </a:cubicBezTo>
                  <a:cubicBezTo>
                    <a:pt x="55" y="35"/>
                    <a:pt x="52" y="32"/>
                    <a:pt x="52" y="30"/>
                  </a:cubicBezTo>
                  <a:cubicBezTo>
                    <a:pt x="52" y="26"/>
                    <a:pt x="52" y="18"/>
                    <a:pt x="52" y="11"/>
                  </a:cubicBezTo>
                  <a:cubicBezTo>
                    <a:pt x="43" y="9"/>
                    <a:pt x="36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49">
              <a:extLst>
                <a:ext uri="{FF2B5EF4-FFF2-40B4-BE49-F238E27FC236}">
                  <a16:creationId xmlns:a16="http://schemas.microsoft.com/office/drawing/2014/main" xmlns="" id="{1676ACC7-ED7C-43AC-93D3-8BA93DB8B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2" y="3162"/>
              <a:ext cx="73" cy="71"/>
            </a:xfrm>
            <a:custGeom>
              <a:avLst/>
              <a:gdLst>
                <a:gd name="T0" fmla="*/ 0 w 31"/>
                <a:gd name="T1" fmla="*/ 0 h 30"/>
                <a:gd name="T2" fmla="*/ 10 w 31"/>
                <a:gd name="T3" fmla="*/ 6 h 30"/>
                <a:gd name="T4" fmla="*/ 22 w 31"/>
                <a:gd name="T5" fmla="*/ 20 h 30"/>
                <a:gd name="T6" fmla="*/ 28 w 31"/>
                <a:gd name="T7" fmla="*/ 30 h 30"/>
                <a:gd name="T8" fmla="*/ 29 w 31"/>
                <a:gd name="T9" fmla="*/ 30 h 30"/>
                <a:gd name="T10" fmla="*/ 31 w 31"/>
                <a:gd name="T11" fmla="*/ 30 h 30"/>
                <a:gd name="T12" fmla="*/ 31 w 31"/>
                <a:gd name="T13" fmla="*/ 26 h 30"/>
                <a:gd name="T14" fmla="*/ 21 w 31"/>
                <a:gd name="T15" fmla="*/ 15 h 30"/>
                <a:gd name="T16" fmla="*/ 0 w 31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0">
                  <a:moveTo>
                    <a:pt x="0" y="0"/>
                  </a:moveTo>
                  <a:cubicBezTo>
                    <a:pt x="2" y="4"/>
                    <a:pt x="6" y="4"/>
                    <a:pt x="10" y="6"/>
                  </a:cubicBezTo>
                  <a:cubicBezTo>
                    <a:pt x="17" y="11"/>
                    <a:pt x="16" y="17"/>
                    <a:pt x="22" y="20"/>
                  </a:cubicBezTo>
                  <a:cubicBezTo>
                    <a:pt x="21" y="25"/>
                    <a:pt x="21" y="29"/>
                    <a:pt x="28" y="30"/>
                  </a:cubicBezTo>
                  <a:cubicBezTo>
                    <a:pt x="28" y="30"/>
                    <a:pt x="28" y="30"/>
                    <a:pt x="29" y="30"/>
                  </a:cubicBezTo>
                  <a:cubicBezTo>
                    <a:pt x="29" y="30"/>
                    <a:pt x="30" y="30"/>
                    <a:pt x="31" y="30"/>
                  </a:cubicBezTo>
                  <a:cubicBezTo>
                    <a:pt x="30" y="29"/>
                    <a:pt x="31" y="27"/>
                    <a:pt x="31" y="26"/>
                  </a:cubicBezTo>
                  <a:cubicBezTo>
                    <a:pt x="31" y="19"/>
                    <a:pt x="25" y="20"/>
                    <a:pt x="21" y="15"/>
                  </a:cubicBezTo>
                  <a:cubicBezTo>
                    <a:pt x="15" y="10"/>
                    <a:pt x="10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0">
              <a:extLst>
                <a:ext uri="{FF2B5EF4-FFF2-40B4-BE49-F238E27FC236}">
                  <a16:creationId xmlns:a16="http://schemas.microsoft.com/office/drawing/2014/main" xmlns="" id="{579D6156-F1FB-4930-93EE-5A052C09C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0" y="3263"/>
              <a:ext cx="35" cy="48"/>
            </a:xfrm>
            <a:custGeom>
              <a:avLst/>
              <a:gdLst>
                <a:gd name="T0" fmla="*/ 1 w 15"/>
                <a:gd name="T1" fmla="*/ 0 h 20"/>
                <a:gd name="T2" fmla="*/ 9 w 15"/>
                <a:gd name="T3" fmla="*/ 12 h 20"/>
                <a:gd name="T4" fmla="*/ 9 w 15"/>
                <a:gd name="T5" fmla="*/ 16 h 20"/>
                <a:gd name="T6" fmla="*/ 12 w 15"/>
                <a:gd name="T7" fmla="*/ 20 h 20"/>
                <a:gd name="T8" fmla="*/ 15 w 15"/>
                <a:gd name="T9" fmla="*/ 16 h 20"/>
                <a:gd name="T10" fmla="*/ 1 w 1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0">
                  <a:moveTo>
                    <a:pt x="1" y="0"/>
                  </a:moveTo>
                  <a:cubicBezTo>
                    <a:pt x="0" y="6"/>
                    <a:pt x="2" y="11"/>
                    <a:pt x="9" y="12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8"/>
                    <a:pt x="10" y="20"/>
                    <a:pt x="12" y="20"/>
                  </a:cubicBezTo>
                  <a:cubicBezTo>
                    <a:pt x="13" y="20"/>
                    <a:pt x="15" y="17"/>
                    <a:pt x="15" y="16"/>
                  </a:cubicBezTo>
                  <a:cubicBezTo>
                    <a:pt x="15" y="14"/>
                    <a:pt x="4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1">
              <a:extLst>
                <a:ext uri="{FF2B5EF4-FFF2-40B4-BE49-F238E27FC236}">
                  <a16:creationId xmlns:a16="http://schemas.microsoft.com/office/drawing/2014/main" xmlns="" id="{A8AA4CF4-E3D7-498E-95CF-65EF63446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3" y="3431"/>
              <a:ext cx="19" cy="26"/>
            </a:xfrm>
            <a:custGeom>
              <a:avLst/>
              <a:gdLst>
                <a:gd name="T0" fmla="*/ 0 w 8"/>
                <a:gd name="T1" fmla="*/ 0 h 11"/>
                <a:gd name="T2" fmla="*/ 8 w 8"/>
                <a:gd name="T3" fmla="*/ 11 h 11"/>
                <a:gd name="T4" fmla="*/ 8 w 8"/>
                <a:gd name="T5" fmla="*/ 8 h 11"/>
                <a:gd name="T6" fmla="*/ 0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0" y="3"/>
                    <a:pt x="3" y="11"/>
                    <a:pt x="8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4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2">
              <a:extLst>
                <a:ext uri="{FF2B5EF4-FFF2-40B4-BE49-F238E27FC236}">
                  <a16:creationId xmlns:a16="http://schemas.microsoft.com/office/drawing/2014/main" xmlns="" id="{46A75196-0179-4731-B802-66773CC20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9" y="3412"/>
              <a:ext cx="40" cy="19"/>
            </a:xfrm>
            <a:custGeom>
              <a:avLst/>
              <a:gdLst>
                <a:gd name="T0" fmla="*/ 0 w 17"/>
                <a:gd name="T1" fmla="*/ 0 h 8"/>
                <a:gd name="T2" fmla="*/ 15 w 17"/>
                <a:gd name="T3" fmla="*/ 8 h 8"/>
                <a:gd name="T4" fmla="*/ 17 w 17"/>
                <a:gd name="T5" fmla="*/ 7 h 8"/>
                <a:gd name="T6" fmla="*/ 0 w 1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cubicBezTo>
                    <a:pt x="0" y="6"/>
                    <a:pt x="8" y="8"/>
                    <a:pt x="15" y="8"/>
                  </a:cubicBezTo>
                  <a:cubicBezTo>
                    <a:pt x="15" y="8"/>
                    <a:pt x="17" y="7"/>
                    <a:pt x="17" y="7"/>
                  </a:cubicBezTo>
                  <a:cubicBezTo>
                    <a:pt x="14" y="2"/>
                    <a:pt x="8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3">
              <a:extLst>
                <a:ext uri="{FF2B5EF4-FFF2-40B4-BE49-F238E27FC236}">
                  <a16:creationId xmlns:a16="http://schemas.microsoft.com/office/drawing/2014/main" xmlns="" id="{BD8EC593-9A49-407E-A0A1-313049F94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3" y="3363"/>
              <a:ext cx="38" cy="40"/>
            </a:xfrm>
            <a:custGeom>
              <a:avLst/>
              <a:gdLst>
                <a:gd name="T0" fmla="*/ 0 w 16"/>
                <a:gd name="T1" fmla="*/ 0 h 17"/>
                <a:gd name="T2" fmla="*/ 16 w 16"/>
                <a:gd name="T3" fmla="*/ 17 h 17"/>
                <a:gd name="T4" fmla="*/ 0 w 1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cubicBezTo>
                    <a:pt x="1" y="4"/>
                    <a:pt x="10" y="17"/>
                    <a:pt x="16" y="17"/>
                  </a:cubicBezTo>
                  <a:cubicBezTo>
                    <a:pt x="13" y="9"/>
                    <a:pt x="8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4">
              <a:extLst>
                <a:ext uri="{FF2B5EF4-FFF2-40B4-BE49-F238E27FC236}">
                  <a16:creationId xmlns:a16="http://schemas.microsoft.com/office/drawing/2014/main" xmlns="" id="{C600BAB6-D5A0-4208-BB9E-225051FD4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" y="3332"/>
              <a:ext cx="49" cy="28"/>
            </a:xfrm>
            <a:custGeom>
              <a:avLst/>
              <a:gdLst>
                <a:gd name="T0" fmla="*/ 2 w 21"/>
                <a:gd name="T1" fmla="*/ 0 h 12"/>
                <a:gd name="T2" fmla="*/ 1 w 21"/>
                <a:gd name="T3" fmla="*/ 2 h 12"/>
                <a:gd name="T4" fmla="*/ 0 w 21"/>
                <a:gd name="T5" fmla="*/ 2 h 12"/>
                <a:gd name="T6" fmla="*/ 17 w 21"/>
                <a:gd name="T7" fmla="*/ 12 h 12"/>
                <a:gd name="T8" fmla="*/ 21 w 21"/>
                <a:gd name="T9" fmla="*/ 11 h 12"/>
                <a:gd name="T10" fmla="*/ 2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2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12" y="12"/>
                    <a:pt x="17" y="12"/>
                  </a:cubicBezTo>
                  <a:cubicBezTo>
                    <a:pt x="18" y="12"/>
                    <a:pt x="20" y="12"/>
                    <a:pt x="21" y="11"/>
                  </a:cubicBezTo>
                  <a:cubicBezTo>
                    <a:pt x="18" y="6"/>
                    <a:pt x="7" y="3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55">
              <a:extLst>
                <a:ext uri="{FF2B5EF4-FFF2-40B4-BE49-F238E27FC236}">
                  <a16:creationId xmlns:a16="http://schemas.microsoft.com/office/drawing/2014/main" xmlns="" id="{40B63755-E4A0-48E4-883D-4B9C319932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1" y="3301"/>
              <a:ext cx="31" cy="19"/>
            </a:xfrm>
            <a:custGeom>
              <a:avLst/>
              <a:gdLst>
                <a:gd name="T0" fmla="*/ 3 w 13"/>
                <a:gd name="T1" fmla="*/ 2 h 8"/>
                <a:gd name="T2" fmla="*/ 0 w 13"/>
                <a:gd name="T3" fmla="*/ 2 h 8"/>
                <a:gd name="T4" fmla="*/ 8 w 13"/>
                <a:gd name="T5" fmla="*/ 8 h 8"/>
                <a:gd name="T6" fmla="*/ 13 w 13"/>
                <a:gd name="T7" fmla="*/ 8 h 8"/>
                <a:gd name="T8" fmla="*/ 3 w 13"/>
                <a:gd name="T9" fmla="*/ 2 h 8"/>
                <a:gd name="T10" fmla="*/ 0 w 13"/>
                <a:gd name="T11" fmla="*/ 0 h 8"/>
                <a:gd name="T12" fmla="*/ 3 w 13"/>
                <a:gd name="T13" fmla="*/ 2 h 8"/>
                <a:gd name="T14" fmla="*/ 3 w 13"/>
                <a:gd name="T15" fmla="*/ 2 h 8"/>
                <a:gd name="T16" fmla="*/ 0 w 13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3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4"/>
                    <a:pt x="7" y="4"/>
                    <a:pt x="3" y="2"/>
                  </a:cubicBezTo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6">
              <a:extLst>
                <a:ext uri="{FF2B5EF4-FFF2-40B4-BE49-F238E27FC236}">
                  <a16:creationId xmlns:a16="http://schemas.microsoft.com/office/drawing/2014/main" xmlns="" id="{67A7A0E5-F19C-4DE8-AB3F-383E53D0B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3" y="4607"/>
              <a:ext cx="137" cy="130"/>
            </a:xfrm>
            <a:custGeom>
              <a:avLst/>
              <a:gdLst>
                <a:gd name="T0" fmla="*/ 52 w 58"/>
                <a:gd name="T1" fmla="*/ 0 h 55"/>
                <a:gd name="T2" fmla="*/ 29 w 58"/>
                <a:gd name="T3" fmla="*/ 5 h 55"/>
                <a:gd name="T4" fmla="*/ 7 w 58"/>
                <a:gd name="T5" fmla="*/ 2 h 55"/>
                <a:gd name="T6" fmla="*/ 0 w 58"/>
                <a:gd name="T7" fmla="*/ 5 h 55"/>
                <a:gd name="T8" fmla="*/ 33 w 58"/>
                <a:gd name="T9" fmla="*/ 55 h 55"/>
                <a:gd name="T10" fmla="*/ 58 w 58"/>
                <a:gd name="T11" fmla="*/ 16 h 55"/>
                <a:gd name="T12" fmla="*/ 52 w 58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2" y="0"/>
                  </a:moveTo>
                  <a:cubicBezTo>
                    <a:pt x="45" y="2"/>
                    <a:pt x="36" y="5"/>
                    <a:pt x="29" y="5"/>
                  </a:cubicBezTo>
                  <a:cubicBezTo>
                    <a:pt x="29" y="5"/>
                    <a:pt x="16" y="2"/>
                    <a:pt x="7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16"/>
                    <a:pt x="17" y="55"/>
                    <a:pt x="33" y="55"/>
                  </a:cubicBezTo>
                  <a:cubicBezTo>
                    <a:pt x="44" y="55"/>
                    <a:pt x="58" y="27"/>
                    <a:pt x="58" y="16"/>
                  </a:cubicBezTo>
                  <a:cubicBezTo>
                    <a:pt x="58" y="9"/>
                    <a:pt x="54" y="6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57">
              <a:extLst>
                <a:ext uri="{FF2B5EF4-FFF2-40B4-BE49-F238E27FC236}">
                  <a16:creationId xmlns:a16="http://schemas.microsoft.com/office/drawing/2014/main" xmlns="" id="{2FE3431F-F0FD-4DD9-A125-EEEBA6F02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1" y="4574"/>
              <a:ext cx="17" cy="21"/>
            </a:xfrm>
            <a:custGeom>
              <a:avLst/>
              <a:gdLst>
                <a:gd name="T0" fmla="*/ 7 w 7"/>
                <a:gd name="T1" fmla="*/ 0 h 9"/>
                <a:gd name="T2" fmla="*/ 4 w 7"/>
                <a:gd name="T3" fmla="*/ 0 h 9"/>
                <a:gd name="T4" fmla="*/ 0 w 7"/>
                <a:gd name="T5" fmla="*/ 0 h 9"/>
                <a:gd name="T6" fmla="*/ 5 w 7"/>
                <a:gd name="T7" fmla="*/ 9 h 9"/>
                <a:gd name="T8" fmla="*/ 7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4"/>
                    <a:pt x="1" y="7"/>
                    <a:pt x="5" y="9"/>
                  </a:cubicBezTo>
                  <a:cubicBezTo>
                    <a:pt x="6" y="6"/>
                    <a:pt x="7" y="5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58">
              <a:extLst>
                <a:ext uri="{FF2B5EF4-FFF2-40B4-BE49-F238E27FC236}">
                  <a16:creationId xmlns:a16="http://schemas.microsoft.com/office/drawing/2014/main" xmlns="" id="{735E30C8-2739-4917-A48B-022BFC564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" y="4403"/>
              <a:ext cx="45" cy="15"/>
            </a:xfrm>
            <a:custGeom>
              <a:avLst/>
              <a:gdLst>
                <a:gd name="T0" fmla="*/ 10 w 19"/>
                <a:gd name="T1" fmla="*/ 0 h 6"/>
                <a:gd name="T2" fmla="*/ 0 w 19"/>
                <a:gd name="T3" fmla="*/ 3 h 6"/>
                <a:gd name="T4" fmla="*/ 9 w 19"/>
                <a:gd name="T5" fmla="*/ 6 h 6"/>
                <a:gd name="T6" fmla="*/ 19 w 19"/>
                <a:gd name="T7" fmla="*/ 3 h 6"/>
                <a:gd name="T8" fmla="*/ 10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0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3" y="5"/>
                    <a:pt x="6" y="6"/>
                    <a:pt x="9" y="6"/>
                  </a:cubicBezTo>
                  <a:cubicBezTo>
                    <a:pt x="12" y="6"/>
                    <a:pt x="16" y="5"/>
                    <a:pt x="19" y="3"/>
                  </a:cubicBezTo>
                  <a:cubicBezTo>
                    <a:pt x="15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59">
              <a:extLst>
                <a:ext uri="{FF2B5EF4-FFF2-40B4-BE49-F238E27FC236}">
                  <a16:creationId xmlns:a16="http://schemas.microsoft.com/office/drawing/2014/main" xmlns="" id="{BD10497B-4295-4732-B5A5-E093CEC6C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" y="3476"/>
              <a:ext cx="50" cy="19"/>
            </a:xfrm>
            <a:custGeom>
              <a:avLst/>
              <a:gdLst>
                <a:gd name="T0" fmla="*/ 17 w 21"/>
                <a:gd name="T1" fmla="*/ 0 h 8"/>
                <a:gd name="T2" fmla="*/ 0 w 21"/>
                <a:gd name="T3" fmla="*/ 3 h 8"/>
                <a:gd name="T4" fmla="*/ 16 w 21"/>
                <a:gd name="T5" fmla="*/ 8 h 8"/>
                <a:gd name="T6" fmla="*/ 21 w 21"/>
                <a:gd name="T7" fmla="*/ 8 h 8"/>
                <a:gd name="T8" fmla="*/ 21 w 21"/>
                <a:gd name="T9" fmla="*/ 0 h 8"/>
                <a:gd name="T10" fmla="*/ 17 w 21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2" y="0"/>
                    <a:pt x="8" y="1"/>
                    <a:pt x="0" y="3"/>
                  </a:cubicBezTo>
                  <a:cubicBezTo>
                    <a:pt x="2" y="5"/>
                    <a:pt x="9" y="8"/>
                    <a:pt x="16" y="8"/>
                  </a:cubicBezTo>
                  <a:cubicBezTo>
                    <a:pt x="17" y="8"/>
                    <a:pt x="19" y="8"/>
                    <a:pt x="21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60">
              <a:extLst>
                <a:ext uri="{FF2B5EF4-FFF2-40B4-BE49-F238E27FC236}">
                  <a16:creationId xmlns:a16="http://schemas.microsoft.com/office/drawing/2014/main" xmlns="" id="{0317D671-6E8B-4ADA-8DF1-62890DF22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5" y="3457"/>
              <a:ext cx="1437" cy="1086"/>
            </a:xfrm>
            <a:custGeom>
              <a:avLst/>
              <a:gdLst>
                <a:gd name="T0" fmla="*/ 431 w 608"/>
                <a:gd name="T1" fmla="*/ 18 h 459"/>
                <a:gd name="T2" fmla="*/ 408 w 608"/>
                <a:gd name="T3" fmla="*/ 108 h 459"/>
                <a:gd name="T4" fmla="*/ 353 w 608"/>
                <a:gd name="T5" fmla="*/ 81 h 459"/>
                <a:gd name="T6" fmla="*/ 337 w 608"/>
                <a:gd name="T7" fmla="*/ 65 h 459"/>
                <a:gd name="T8" fmla="*/ 356 w 608"/>
                <a:gd name="T9" fmla="*/ 28 h 459"/>
                <a:gd name="T10" fmla="*/ 330 w 608"/>
                <a:gd name="T11" fmla="*/ 23 h 459"/>
                <a:gd name="T12" fmla="*/ 292 w 608"/>
                <a:gd name="T13" fmla="*/ 20 h 459"/>
                <a:gd name="T14" fmla="*/ 253 w 608"/>
                <a:gd name="T15" fmla="*/ 36 h 459"/>
                <a:gd name="T16" fmla="*/ 243 w 608"/>
                <a:gd name="T17" fmla="*/ 68 h 459"/>
                <a:gd name="T18" fmla="*/ 224 w 608"/>
                <a:gd name="T19" fmla="*/ 69 h 459"/>
                <a:gd name="T20" fmla="*/ 180 w 608"/>
                <a:gd name="T21" fmla="*/ 60 h 459"/>
                <a:gd name="T22" fmla="*/ 157 w 608"/>
                <a:gd name="T23" fmla="*/ 85 h 459"/>
                <a:gd name="T24" fmla="*/ 143 w 608"/>
                <a:gd name="T25" fmla="*/ 92 h 459"/>
                <a:gd name="T26" fmla="*/ 137 w 608"/>
                <a:gd name="T27" fmla="*/ 114 h 459"/>
                <a:gd name="T28" fmla="*/ 39 w 608"/>
                <a:gd name="T29" fmla="*/ 159 h 459"/>
                <a:gd name="T30" fmla="*/ 10 w 608"/>
                <a:gd name="T31" fmla="*/ 173 h 459"/>
                <a:gd name="T32" fmla="*/ 5 w 608"/>
                <a:gd name="T33" fmla="*/ 210 h 459"/>
                <a:gd name="T34" fmla="*/ 11 w 608"/>
                <a:gd name="T35" fmla="*/ 245 h 459"/>
                <a:gd name="T36" fmla="*/ 3 w 608"/>
                <a:gd name="T37" fmla="*/ 245 h 459"/>
                <a:gd name="T38" fmla="*/ 28 w 608"/>
                <a:gd name="T39" fmla="*/ 314 h 459"/>
                <a:gd name="T40" fmla="*/ 27 w 608"/>
                <a:gd name="T41" fmla="*/ 371 h 459"/>
                <a:gd name="T42" fmla="*/ 111 w 608"/>
                <a:gd name="T43" fmla="*/ 372 h 459"/>
                <a:gd name="T44" fmla="*/ 126 w 608"/>
                <a:gd name="T45" fmla="*/ 372 h 459"/>
                <a:gd name="T46" fmla="*/ 222 w 608"/>
                <a:gd name="T47" fmla="*/ 342 h 459"/>
                <a:gd name="T48" fmla="*/ 313 w 608"/>
                <a:gd name="T49" fmla="*/ 346 h 459"/>
                <a:gd name="T50" fmla="*/ 337 w 608"/>
                <a:gd name="T51" fmla="*/ 387 h 459"/>
                <a:gd name="T52" fmla="*/ 356 w 608"/>
                <a:gd name="T53" fmla="*/ 388 h 459"/>
                <a:gd name="T54" fmla="*/ 374 w 608"/>
                <a:gd name="T55" fmla="*/ 382 h 459"/>
                <a:gd name="T56" fmla="*/ 380 w 608"/>
                <a:gd name="T57" fmla="*/ 387 h 459"/>
                <a:gd name="T58" fmla="*/ 383 w 608"/>
                <a:gd name="T59" fmla="*/ 399 h 459"/>
                <a:gd name="T60" fmla="*/ 394 w 608"/>
                <a:gd name="T61" fmla="*/ 398 h 459"/>
                <a:gd name="T62" fmla="*/ 456 w 608"/>
                <a:gd name="T63" fmla="*/ 454 h 459"/>
                <a:gd name="T64" fmla="*/ 503 w 608"/>
                <a:gd name="T65" fmla="*/ 459 h 459"/>
                <a:gd name="T66" fmla="*/ 557 w 608"/>
                <a:gd name="T67" fmla="*/ 421 h 459"/>
                <a:gd name="T68" fmla="*/ 596 w 608"/>
                <a:gd name="T69" fmla="*/ 337 h 459"/>
                <a:gd name="T70" fmla="*/ 600 w 608"/>
                <a:gd name="T71" fmla="*/ 311 h 459"/>
                <a:gd name="T72" fmla="*/ 594 w 608"/>
                <a:gd name="T73" fmla="*/ 223 h 459"/>
                <a:gd name="T74" fmla="*/ 565 w 608"/>
                <a:gd name="T75" fmla="*/ 181 h 459"/>
                <a:gd name="T76" fmla="*/ 538 w 608"/>
                <a:gd name="T77" fmla="*/ 151 h 459"/>
                <a:gd name="T78" fmla="*/ 489 w 608"/>
                <a:gd name="T79" fmla="*/ 90 h 459"/>
                <a:gd name="T80" fmla="*/ 462 w 608"/>
                <a:gd name="T81" fmla="*/ 55 h 459"/>
                <a:gd name="T82" fmla="*/ 445 w 608"/>
                <a:gd name="T8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459">
                  <a:moveTo>
                    <a:pt x="445" y="0"/>
                  </a:moveTo>
                  <a:cubicBezTo>
                    <a:pt x="436" y="4"/>
                    <a:pt x="439" y="11"/>
                    <a:pt x="431" y="18"/>
                  </a:cubicBezTo>
                  <a:cubicBezTo>
                    <a:pt x="431" y="65"/>
                    <a:pt x="431" y="65"/>
                    <a:pt x="431" y="65"/>
                  </a:cubicBezTo>
                  <a:cubicBezTo>
                    <a:pt x="428" y="77"/>
                    <a:pt x="425" y="108"/>
                    <a:pt x="408" y="108"/>
                  </a:cubicBezTo>
                  <a:cubicBezTo>
                    <a:pt x="398" y="108"/>
                    <a:pt x="396" y="97"/>
                    <a:pt x="388" y="94"/>
                  </a:cubicBezTo>
                  <a:cubicBezTo>
                    <a:pt x="375" y="89"/>
                    <a:pt x="367" y="86"/>
                    <a:pt x="353" y="81"/>
                  </a:cubicBezTo>
                  <a:cubicBezTo>
                    <a:pt x="351" y="81"/>
                    <a:pt x="351" y="73"/>
                    <a:pt x="348" y="70"/>
                  </a:cubicBezTo>
                  <a:cubicBezTo>
                    <a:pt x="345" y="68"/>
                    <a:pt x="337" y="69"/>
                    <a:pt x="337" y="65"/>
                  </a:cubicBezTo>
                  <a:cubicBezTo>
                    <a:pt x="344" y="39"/>
                    <a:pt x="344" y="39"/>
                    <a:pt x="344" y="39"/>
                  </a:cubicBezTo>
                  <a:cubicBezTo>
                    <a:pt x="348" y="36"/>
                    <a:pt x="356" y="35"/>
                    <a:pt x="356" y="28"/>
                  </a:cubicBezTo>
                  <a:cubicBezTo>
                    <a:pt x="356" y="24"/>
                    <a:pt x="348" y="19"/>
                    <a:pt x="345" y="19"/>
                  </a:cubicBezTo>
                  <a:cubicBezTo>
                    <a:pt x="339" y="19"/>
                    <a:pt x="337" y="23"/>
                    <a:pt x="330" y="23"/>
                  </a:cubicBezTo>
                  <a:cubicBezTo>
                    <a:pt x="311" y="23"/>
                    <a:pt x="301" y="16"/>
                    <a:pt x="283" y="8"/>
                  </a:cubicBezTo>
                  <a:cubicBezTo>
                    <a:pt x="284" y="14"/>
                    <a:pt x="289" y="16"/>
                    <a:pt x="292" y="20"/>
                  </a:cubicBezTo>
                  <a:cubicBezTo>
                    <a:pt x="291" y="21"/>
                    <a:pt x="286" y="24"/>
                    <a:pt x="283" y="24"/>
                  </a:cubicBezTo>
                  <a:cubicBezTo>
                    <a:pt x="274" y="24"/>
                    <a:pt x="253" y="29"/>
                    <a:pt x="253" y="36"/>
                  </a:cubicBezTo>
                  <a:cubicBezTo>
                    <a:pt x="253" y="44"/>
                    <a:pt x="245" y="47"/>
                    <a:pt x="245" y="55"/>
                  </a:cubicBezTo>
                  <a:cubicBezTo>
                    <a:pt x="245" y="59"/>
                    <a:pt x="246" y="63"/>
                    <a:pt x="243" y="68"/>
                  </a:cubicBezTo>
                  <a:cubicBezTo>
                    <a:pt x="242" y="67"/>
                    <a:pt x="238" y="64"/>
                    <a:pt x="235" y="64"/>
                  </a:cubicBezTo>
                  <a:cubicBezTo>
                    <a:pt x="231" y="64"/>
                    <a:pt x="226" y="66"/>
                    <a:pt x="224" y="69"/>
                  </a:cubicBezTo>
                  <a:cubicBezTo>
                    <a:pt x="223" y="60"/>
                    <a:pt x="217" y="49"/>
                    <a:pt x="208" y="49"/>
                  </a:cubicBezTo>
                  <a:cubicBezTo>
                    <a:pt x="197" y="49"/>
                    <a:pt x="194" y="60"/>
                    <a:pt x="180" y="60"/>
                  </a:cubicBezTo>
                  <a:cubicBezTo>
                    <a:pt x="179" y="72"/>
                    <a:pt x="168" y="74"/>
                    <a:pt x="168" y="89"/>
                  </a:cubicBezTo>
                  <a:cubicBezTo>
                    <a:pt x="164" y="89"/>
                    <a:pt x="161" y="87"/>
                    <a:pt x="157" y="85"/>
                  </a:cubicBezTo>
                  <a:cubicBezTo>
                    <a:pt x="154" y="91"/>
                    <a:pt x="157" y="98"/>
                    <a:pt x="151" y="102"/>
                  </a:cubicBezTo>
                  <a:cubicBezTo>
                    <a:pt x="149" y="98"/>
                    <a:pt x="146" y="96"/>
                    <a:pt x="143" y="92"/>
                  </a:cubicBezTo>
                  <a:cubicBezTo>
                    <a:pt x="138" y="94"/>
                    <a:pt x="137" y="100"/>
                    <a:pt x="137" y="105"/>
                  </a:cubicBezTo>
                  <a:cubicBezTo>
                    <a:pt x="137" y="108"/>
                    <a:pt x="137" y="111"/>
                    <a:pt x="137" y="114"/>
                  </a:cubicBezTo>
                  <a:cubicBezTo>
                    <a:pt x="137" y="132"/>
                    <a:pt x="93" y="147"/>
                    <a:pt x="74" y="150"/>
                  </a:cubicBezTo>
                  <a:cubicBezTo>
                    <a:pt x="64" y="151"/>
                    <a:pt x="45" y="152"/>
                    <a:pt x="39" y="159"/>
                  </a:cubicBezTo>
                  <a:cubicBezTo>
                    <a:pt x="33" y="164"/>
                    <a:pt x="21" y="178"/>
                    <a:pt x="11" y="179"/>
                  </a:cubicBezTo>
                  <a:cubicBezTo>
                    <a:pt x="11" y="177"/>
                    <a:pt x="11" y="175"/>
                    <a:pt x="10" y="173"/>
                  </a:cubicBezTo>
                  <a:cubicBezTo>
                    <a:pt x="8" y="174"/>
                    <a:pt x="5" y="176"/>
                    <a:pt x="5" y="180"/>
                  </a:cubicBezTo>
                  <a:cubicBezTo>
                    <a:pt x="5" y="194"/>
                    <a:pt x="5" y="195"/>
                    <a:pt x="5" y="210"/>
                  </a:cubicBezTo>
                  <a:cubicBezTo>
                    <a:pt x="5" y="224"/>
                    <a:pt x="11" y="230"/>
                    <a:pt x="11" y="238"/>
                  </a:cubicBezTo>
                  <a:cubicBezTo>
                    <a:pt x="11" y="240"/>
                    <a:pt x="12" y="243"/>
                    <a:pt x="11" y="245"/>
                  </a:cubicBezTo>
                  <a:cubicBezTo>
                    <a:pt x="9" y="243"/>
                    <a:pt x="7" y="240"/>
                    <a:pt x="6" y="238"/>
                  </a:cubicBezTo>
                  <a:cubicBezTo>
                    <a:pt x="5" y="240"/>
                    <a:pt x="4" y="243"/>
                    <a:pt x="3" y="245"/>
                  </a:cubicBezTo>
                  <a:cubicBezTo>
                    <a:pt x="0" y="253"/>
                    <a:pt x="11" y="255"/>
                    <a:pt x="14" y="263"/>
                  </a:cubicBezTo>
                  <a:cubicBezTo>
                    <a:pt x="20" y="284"/>
                    <a:pt x="22" y="291"/>
                    <a:pt x="28" y="314"/>
                  </a:cubicBezTo>
                  <a:cubicBezTo>
                    <a:pt x="31" y="324"/>
                    <a:pt x="39" y="332"/>
                    <a:pt x="39" y="348"/>
                  </a:cubicBezTo>
                  <a:cubicBezTo>
                    <a:pt x="39" y="360"/>
                    <a:pt x="27" y="364"/>
                    <a:pt x="27" y="371"/>
                  </a:cubicBezTo>
                  <a:cubicBezTo>
                    <a:pt x="27" y="379"/>
                    <a:pt x="52" y="390"/>
                    <a:pt x="61" y="390"/>
                  </a:cubicBezTo>
                  <a:cubicBezTo>
                    <a:pt x="85" y="390"/>
                    <a:pt x="93" y="372"/>
                    <a:pt x="111" y="372"/>
                  </a:cubicBezTo>
                  <a:cubicBezTo>
                    <a:pt x="115" y="372"/>
                    <a:pt x="117" y="371"/>
                    <a:pt x="120" y="371"/>
                  </a:cubicBezTo>
                  <a:cubicBezTo>
                    <a:pt x="121" y="371"/>
                    <a:pt x="123" y="371"/>
                    <a:pt x="126" y="372"/>
                  </a:cubicBezTo>
                  <a:cubicBezTo>
                    <a:pt x="138" y="372"/>
                    <a:pt x="147" y="370"/>
                    <a:pt x="158" y="369"/>
                  </a:cubicBezTo>
                  <a:cubicBezTo>
                    <a:pt x="162" y="342"/>
                    <a:pt x="195" y="351"/>
                    <a:pt x="222" y="342"/>
                  </a:cubicBezTo>
                  <a:cubicBezTo>
                    <a:pt x="234" y="339"/>
                    <a:pt x="237" y="330"/>
                    <a:pt x="256" y="330"/>
                  </a:cubicBezTo>
                  <a:cubicBezTo>
                    <a:pt x="274" y="330"/>
                    <a:pt x="305" y="336"/>
                    <a:pt x="313" y="346"/>
                  </a:cubicBezTo>
                  <a:cubicBezTo>
                    <a:pt x="318" y="352"/>
                    <a:pt x="329" y="378"/>
                    <a:pt x="333" y="378"/>
                  </a:cubicBezTo>
                  <a:cubicBezTo>
                    <a:pt x="333" y="378"/>
                    <a:pt x="331" y="387"/>
                    <a:pt x="337" y="387"/>
                  </a:cubicBezTo>
                  <a:cubicBezTo>
                    <a:pt x="348" y="387"/>
                    <a:pt x="361" y="360"/>
                    <a:pt x="371" y="350"/>
                  </a:cubicBezTo>
                  <a:cubicBezTo>
                    <a:pt x="371" y="358"/>
                    <a:pt x="369" y="386"/>
                    <a:pt x="356" y="388"/>
                  </a:cubicBezTo>
                  <a:cubicBezTo>
                    <a:pt x="356" y="391"/>
                    <a:pt x="358" y="394"/>
                    <a:pt x="361" y="394"/>
                  </a:cubicBezTo>
                  <a:cubicBezTo>
                    <a:pt x="369" y="394"/>
                    <a:pt x="369" y="384"/>
                    <a:pt x="374" y="382"/>
                  </a:cubicBezTo>
                  <a:cubicBezTo>
                    <a:pt x="374" y="380"/>
                    <a:pt x="375" y="378"/>
                    <a:pt x="375" y="377"/>
                  </a:cubicBezTo>
                  <a:cubicBezTo>
                    <a:pt x="377" y="379"/>
                    <a:pt x="380" y="381"/>
                    <a:pt x="380" y="387"/>
                  </a:cubicBezTo>
                  <a:cubicBezTo>
                    <a:pt x="380" y="393"/>
                    <a:pt x="378" y="396"/>
                    <a:pt x="377" y="399"/>
                  </a:cubicBezTo>
                  <a:cubicBezTo>
                    <a:pt x="383" y="399"/>
                    <a:pt x="383" y="399"/>
                    <a:pt x="383" y="399"/>
                  </a:cubicBezTo>
                  <a:cubicBezTo>
                    <a:pt x="387" y="398"/>
                    <a:pt x="390" y="397"/>
                    <a:pt x="394" y="395"/>
                  </a:cubicBezTo>
                  <a:cubicBezTo>
                    <a:pt x="394" y="396"/>
                    <a:pt x="394" y="398"/>
                    <a:pt x="394" y="398"/>
                  </a:cubicBezTo>
                  <a:cubicBezTo>
                    <a:pt x="395" y="405"/>
                    <a:pt x="402" y="411"/>
                    <a:pt x="402" y="419"/>
                  </a:cubicBezTo>
                  <a:cubicBezTo>
                    <a:pt x="402" y="441"/>
                    <a:pt x="435" y="454"/>
                    <a:pt x="456" y="454"/>
                  </a:cubicBezTo>
                  <a:cubicBezTo>
                    <a:pt x="469" y="454"/>
                    <a:pt x="465" y="444"/>
                    <a:pt x="477" y="443"/>
                  </a:cubicBezTo>
                  <a:cubicBezTo>
                    <a:pt x="478" y="446"/>
                    <a:pt x="499" y="458"/>
                    <a:pt x="503" y="459"/>
                  </a:cubicBezTo>
                  <a:cubicBezTo>
                    <a:pt x="508" y="433"/>
                    <a:pt x="551" y="444"/>
                    <a:pt x="557" y="420"/>
                  </a:cubicBezTo>
                  <a:cubicBezTo>
                    <a:pt x="557" y="421"/>
                    <a:pt x="557" y="421"/>
                    <a:pt x="557" y="421"/>
                  </a:cubicBezTo>
                  <a:cubicBezTo>
                    <a:pt x="557" y="403"/>
                    <a:pt x="568" y="386"/>
                    <a:pt x="572" y="374"/>
                  </a:cubicBezTo>
                  <a:cubicBezTo>
                    <a:pt x="577" y="357"/>
                    <a:pt x="587" y="351"/>
                    <a:pt x="596" y="337"/>
                  </a:cubicBezTo>
                  <a:cubicBezTo>
                    <a:pt x="599" y="332"/>
                    <a:pt x="597" y="330"/>
                    <a:pt x="600" y="326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5" y="306"/>
                    <a:pt x="608" y="290"/>
                    <a:pt x="608" y="279"/>
                  </a:cubicBezTo>
                  <a:cubicBezTo>
                    <a:pt x="608" y="263"/>
                    <a:pt x="603" y="234"/>
                    <a:pt x="594" y="223"/>
                  </a:cubicBezTo>
                  <a:cubicBezTo>
                    <a:pt x="595" y="221"/>
                    <a:pt x="595" y="221"/>
                    <a:pt x="595" y="221"/>
                  </a:cubicBezTo>
                  <a:cubicBezTo>
                    <a:pt x="585" y="211"/>
                    <a:pt x="565" y="202"/>
                    <a:pt x="565" y="181"/>
                  </a:cubicBezTo>
                  <a:cubicBezTo>
                    <a:pt x="558" y="181"/>
                    <a:pt x="549" y="181"/>
                    <a:pt x="547" y="174"/>
                  </a:cubicBezTo>
                  <a:cubicBezTo>
                    <a:pt x="545" y="167"/>
                    <a:pt x="544" y="157"/>
                    <a:pt x="538" y="151"/>
                  </a:cubicBezTo>
                  <a:cubicBezTo>
                    <a:pt x="529" y="142"/>
                    <a:pt x="506" y="137"/>
                    <a:pt x="502" y="124"/>
                  </a:cubicBezTo>
                  <a:cubicBezTo>
                    <a:pt x="498" y="111"/>
                    <a:pt x="493" y="104"/>
                    <a:pt x="489" y="90"/>
                  </a:cubicBezTo>
                  <a:cubicBezTo>
                    <a:pt x="486" y="82"/>
                    <a:pt x="486" y="65"/>
                    <a:pt x="480" y="60"/>
                  </a:cubicBezTo>
                  <a:cubicBezTo>
                    <a:pt x="478" y="59"/>
                    <a:pt x="468" y="56"/>
                    <a:pt x="462" y="55"/>
                  </a:cubicBezTo>
                  <a:cubicBezTo>
                    <a:pt x="456" y="50"/>
                    <a:pt x="459" y="41"/>
                    <a:pt x="457" y="34"/>
                  </a:cubicBezTo>
                  <a:cubicBezTo>
                    <a:pt x="454" y="23"/>
                    <a:pt x="447" y="14"/>
                    <a:pt x="4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61">
              <a:extLst>
                <a:ext uri="{FF2B5EF4-FFF2-40B4-BE49-F238E27FC236}">
                  <a16:creationId xmlns:a16="http://schemas.microsoft.com/office/drawing/2014/main" xmlns="" id="{E0FF0DB2-AB9A-422B-83DD-8E337B36E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1" y="4607"/>
              <a:ext cx="269" cy="267"/>
            </a:xfrm>
            <a:custGeom>
              <a:avLst/>
              <a:gdLst>
                <a:gd name="T0" fmla="*/ 92 w 114"/>
                <a:gd name="T1" fmla="*/ 0 h 113"/>
                <a:gd name="T2" fmla="*/ 80 w 114"/>
                <a:gd name="T3" fmla="*/ 17 h 113"/>
                <a:gd name="T4" fmla="*/ 79 w 114"/>
                <a:gd name="T5" fmla="*/ 21 h 113"/>
                <a:gd name="T6" fmla="*/ 69 w 114"/>
                <a:gd name="T7" fmla="*/ 26 h 113"/>
                <a:gd name="T8" fmla="*/ 69 w 114"/>
                <a:gd name="T9" fmla="*/ 32 h 113"/>
                <a:gd name="T10" fmla="*/ 59 w 114"/>
                <a:gd name="T11" fmla="*/ 44 h 113"/>
                <a:gd name="T12" fmla="*/ 29 w 114"/>
                <a:gd name="T13" fmla="*/ 62 h 113"/>
                <a:gd name="T14" fmla="*/ 21 w 114"/>
                <a:gd name="T15" fmla="*/ 69 h 113"/>
                <a:gd name="T16" fmla="*/ 0 w 114"/>
                <a:gd name="T17" fmla="*/ 98 h 113"/>
                <a:gd name="T18" fmla="*/ 2 w 114"/>
                <a:gd name="T19" fmla="*/ 100 h 113"/>
                <a:gd name="T20" fmla="*/ 26 w 114"/>
                <a:gd name="T21" fmla="*/ 110 h 113"/>
                <a:gd name="T22" fmla="*/ 38 w 114"/>
                <a:gd name="T23" fmla="*/ 113 h 113"/>
                <a:gd name="T24" fmla="*/ 58 w 114"/>
                <a:gd name="T25" fmla="*/ 100 h 113"/>
                <a:gd name="T26" fmla="*/ 74 w 114"/>
                <a:gd name="T27" fmla="*/ 63 h 113"/>
                <a:gd name="T28" fmla="*/ 94 w 114"/>
                <a:gd name="T29" fmla="*/ 61 h 113"/>
                <a:gd name="T30" fmla="*/ 94 w 114"/>
                <a:gd name="T31" fmla="*/ 44 h 113"/>
                <a:gd name="T32" fmla="*/ 114 w 114"/>
                <a:gd name="T33" fmla="*/ 18 h 113"/>
                <a:gd name="T34" fmla="*/ 111 w 114"/>
                <a:gd name="T35" fmla="*/ 10 h 113"/>
                <a:gd name="T36" fmla="*/ 107 w 114"/>
                <a:gd name="T37" fmla="*/ 8 h 113"/>
                <a:gd name="T38" fmla="*/ 98 w 114"/>
                <a:gd name="T39" fmla="*/ 13 h 113"/>
                <a:gd name="T40" fmla="*/ 96 w 114"/>
                <a:gd name="T41" fmla="*/ 5 h 113"/>
                <a:gd name="T42" fmla="*/ 92 w 114"/>
                <a:gd name="T4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3">
                  <a:moveTo>
                    <a:pt x="92" y="0"/>
                  </a:moveTo>
                  <a:cubicBezTo>
                    <a:pt x="87" y="2"/>
                    <a:pt x="80" y="9"/>
                    <a:pt x="80" y="17"/>
                  </a:cubicBezTo>
                  <a:cubicBezTo>
                    <a:pt x="80" y="18"/>
                    <a:pt x="79" y="20"/>
                    <a:pt x="79" y="21"/>
                  </a:cubicBezTo>
                  <a:cubicBezTo>
                    <a:pt x="75" y="21"/>
                    <a:pt x="72" y="22"/>
                    <a:pt x="69" y="26"/>
                  </a:cubicBezTo>
                  <a:cubicBezTo>
                    <a:pt x="69" y="28"/>
                    <a:pt x="69" y="32"/>
                    <a:pt x="69" y="32"/>
                  </a:cubicBezTo>
                  <a:cubicBezTo>
                    <a:pt x="69" y="32"/>
                    <a:pt x="62" y="43"/>
                    <a:pt x="59" y="44"/>
                  </a:cubicBezTo>
                  <a:cubicBezTo>
                    <a:pt x="50" y="49"/>
                    <a:pt x="42" y="62"/>
                    <a:pt x="29" y="62"/>
                  </a:cubicBezTo>
                  <a:cubicBezTo>
                    <a:pt x="26" y="62"/>
                    <a:pt x="23" y="65"/>
                    <a:pt x="21" y="69"/>
                  </a:cubicBezTo>
                  <a:cubicBezTo>
                    <a:pt x="16" y="77"/>
                    <a:pt x="0" y="84"/>
                    <a:pt x="0" y="98"/>
                  </a:cubicBezTo>
                  <a:cubicBezTo>
                    <a:pt x="0" y="99"/>
                    <a:pt x="1" y="100"/>
                    <a:pt x="2" y="100"/>
                  </a:cubicBezTo>
                  <a:cubicBezTo>
                    <a:pt x="2" y="102"/>
                    <a:pt x="23" y="110"/>
                    <a:pt x="26" y="110"/>
                  </a:cubicBezTo>
                  <a:cubicBezTo>
                    <a:pt x="29" y="110"/>
                    <a:pt x="36" y="113"/>
                    <a:pt x="38" y="113"/>
                  </a:cubicBezTo>
                  <a:cubicBezTo>
                    <a:pt x="44" y="113"/>
                    <a:pt x="53" y="105"/>
                    <a:pt x="58" y="100"/>
                  </a:cubicBezTo>
                  <a:cubicBezTo>
                    <a:pt x="58" y="100"/>
                    <a:pt x="73" y="70"/>
                    <a:pt x="74" y="63"/>
                  </a:cubicBezTo>
                  <a:cubicBezTo>
                    <a:pt x="78" y="63"/>
                    <a:pt x="91" y="61"/>
                    <a:pt x="94" y="61"/>
                  </a:cubicBezTo>
                  <a:cubicBezTo>
                    <a:pt x="95" y="54"/>
                    <a:pt x="92" y="52"/>
                    <a:pt x="94" y="44"/>
                  </a:cubicBezTo>
                  <a:cubicBezTo>
                    <a:pt x="102" y="44"/>
                    <a:pt x="113" y="25"/>
                    <a:pt x="114" y="18"/>
                  </a:cubicBezTo>
                  <a:cubicBezTo>
                    <a:pt x="112" y="17"/>
                    <a:pt x="111" y="14"/>
                    <a:pt x="111" y="10"/>
                  </a:cubicBezTo>
                  <a:cubicBezTo>
                    <a:pt x="110" y="10"/>
                    <a:pt x="108" y="9"/>
                    <a:pt x="107" y="8"/>
                  </a:cubicBezTo>
                  <a:cubicBezTo>
                    <a:pt x="105" y="9"/>
                    <a:pt x="102" y="13"/>
                    <a:pt x="98" y="13"/>
                  </a:cubicBezTo>
                  <a:cubicBezTo>
                    <a:pt x="95" y="13"/>
                    <a:pt x="96" y="9"/>
                    <a:pt x="96" y="5"/>
                  </a:cubicBezTo>
                  <a:cubicBezTo>
                    <a:pt x="94" y="5"/>
                    <a:pt x="92" y="4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62">
              <a:extLst>
                <a:ext uri="{FF2B5EF4-FFF2-40B4-BE49-F238E27FC236}">
                  <a16:creationId xmlns:a16="http://schemas.microsoft.com/office/drawing/2014/main" xmlns="" id="{1A571E1E-BF30-43C0-9158-FF2FC7BA7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1" y="4349"/>
              <a:ext cx="203" cy="296"/>
            </a:xfrm>
            <a:custGeom>
              <a:avLst/>
              <a:gdLst>
                <a:gd name="T0" fmla="*/ 0 w 86"/>
                <a:gd name="T1" fmla="*/ 0 h 125"/>
                <a:gd name="T2" fmla="*/ 23 w 86"/>
                <a:gd name="T3" fmla="*/ 32 h 125"/>
                <a:gd name="T4" fmla="*/ 21 w 86"/>
                <a:gd name="T5" fmla="*/ 38 h 125"/>
                <a:gd name="T6" fmla="*/ 27 w 86"/>
                <a:gd name="T7" fmla="*/ 48 h 125"/>
                <a:gd name="T8" fmla="*/ 27 w 86"/>
                <a:gd name="T9" fmla="*/ 47 h 125"/>
                <a:gd name="T10" fmla="*/ 29 w 86"/>
                <a:gd name="T11" fmla="*/ 58 h 125"/>
                <a:gd name="T12" fmla="*/ 23 w 86"/>
                <a:gd name="T13" fmla="*/ 78 h 125"/>
                <a:gd name="T14" fmla="*/ 16 w 86"/>
                <a:gd name="T15" fmla="*/ 87 h 125"/>
                <a:gd name="T16" fmla="*/ 35 w 86"/>
                <a:gd name="T17" fmla="*/ 103 h 125"/>
                <a:gd name="T18" fmla="*/ 29 w 86"/>
                <a:gd name="T19" fmla="*/ 118 h 125"/>
                <a:gd name="T20" fmla="*/ 37 w 86"/>
                <a:gd name="T21" fmla="*/ 125 h 125"/>
                <a:gd name="T22" fmla="*/ 56 w 86"/>
                <a:gd name="T23" fmla="*/ 106 h 125"/>
                <a:gd name="T24" fmla="*/ 64 w 86"/>
                <a:gd name="T25" fmla="*/ 96 h 125"/>
                <a:gd name="T26" fmla="*/ 61 w 86"/>
                <a:gd name="T27" fmla="*/ 91 h 125"/>
                <a:gd name="T28" fmla="*/ 72 w 86"/>
                <a:gd name="T29" fmla="*/ 84 h 125"/>
                <a:gd name="T30" fmla="*/ 74 w 86"/>
                <a:gd name="T31" fmla="*/ 82 h 125"/>
                <a:gd name="T32" fmla="*/ 76 w 86"/>
                <a:gd name="T33" fmla="*/ 85 h 125"/>
                <a:gd name="T34" fmla="*/ 86 w 86"/>
                <a:gd name="T35" fmla="*/ 58 h 125"/>
                <a:gd name="T36" fmla="*/ 82 w 86"/>
                <a:gd name="T37" fmla="*/ 55 h 125"/>
                <a:gd name="T38" fmla="*/ 64 w 86"/>
                <a:gd name="T39" fmla="*/ 60 h 125"/>
                <a:gd name="T40" fmla="*/ 45 w 86"/>
                <a:gd name="T41" fmla="*/ 39 h 125"/>
                <a:gd name="T42" fmla="*/ 41 w 86"/>
                <a:gd name="T43" fmla="*/ 39 h 125"/>
                <a:gd name="T44" fmla="*/ 37 w 86"/>
                <a:gd name="T45" fmla="*/ 44 h 125"/>
                <a:gd name="T46" fmla="*/ 33 w 86"/>
                <a:gd name="T47" fmla="*/ 44 h 125"/>
                <a:gd name="T48" fmla="*/ 25 w 86"/>
                <a:gd name="T49" fmla="*/ 27 h 125"/>
                <a:gd name="T50" fmla="*/ 27 w 86"/>
                <a:gd name="T51" fmla="*/ 23 h 125"/>
                <a:gd name="T52" fmla="*/ 20 w 86"/>
                <a:gd name="T53" fmla="*/ 15 h 125"/>
                <a:gd name="T54" fmla="*/ 0 w 86"/>
                <a:gd name="T5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25">
                  <a:moveTo>
                    <a:pt x="0" y="0"/>
                  </a:moveTo>
                  <a:cubicBezTo>
                    <a:pt x="3" y="13"/>
                    <a:pt x="11" y="30"/>
                    <a:pt x="23" y="32"/>
                  </a:cubicBezTo>
                  <a:cubicBezTo>
                    <a:pt x="22" y="34"/>
                    <a:pt x="21" y="36"/>
                    <a:pt x="21" y="38"/>
                  </a:cubicBezTo>
                  <a:cubicBezTo>
                    <a:pt x="21" y="42"/>
                    <a:pt x="26" y="44"/>
                    <a:pt x="27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50"/>
                    <a:pt x="29" y="55"/>
                    <a:pt x="29" y="58"/>
                  </a:cubicBezTo>
                  <a:cubicBezTo>
                    <a:pt x="29" y="66"/>
                    <a:pt x="28" y="73"/>
                    <a:pt x="23" y="78"/>
                  </a:cubicBezTo>
                  <a:cubicBezTo>
                    <a:pt x="20" y="81"/>
                    <a:pt x="16" y="82"/>
                    <a:pt x="16" y="87"/>
                  </a:cubicBezTo>
                  <a:cubicBezTo>
                    <a:pt x="16" y="96"/>
                    <a:pt x="35" y="92"/>
                    <a:pt x="35" y="103"/>
                  </a:cubicBezTo>
                  <a:cubicBezTo>
                    <a:pt x="35" y="109"/>
                    <a:pt x="29" y="112"/>
                    <a:pt x="29" y="118"/>
                  </a:cubicBezTo>
                  <a:cubicBezTo>
                    <a:pt x="29" y="122"/>
                    <a:pt x="32" y="125"/>
                    <a:pt x="37" y="125"/>
                  </a:cubicBezTo>
                  <a:cubicBezTo>
                    <a:pt x="48" y="125"/>
                    <a:pt x="51" y="114"/>
                    <a:pt x="56" y="106"/>
                  </a:cubicBezTo>
                  <a:cubicBezTo>
                    <a:pt x="57" y="105"/>
                    <a:pt x="64" y="99"/>
                    <a:pt x="64" y="96"/>
                  </a:cubicBezTo>
                  <a:cubicBezTo>
                    <a:pt x="64" y="94"/>
                    <a:pt x="61" y="92"/>
                    <a:pt x="61" y="91"/>
                  </a:cubicBezTo>
                  <a:cubicBezTo>
                    <a:pt x="61" y="86"/>
                    <a:pt x="67" y="85"/>
                    <a:pt x="72" y="84"/>
                  </a:cubicBezTo>
                  <a:cubicBezTo>
                    <a:pt x="73" y="84"/>
                    <a:pt x="73" y="82"/>
                    <a:pt x="74" y="82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1" y="77"/>
                    <a:pt x="79" y="66"/>
                    <a:pt x="86" y="58"/>
                  </a:cubicBezTo>
                  <a:cubicBezTo>
                    <a:pt x="85" y="57"/>
                    <a:pt x="84" y="55"/>
                    <a:pt x="82" y="55"/>
                  </a:cubicBezTo>
                  <a:cubicBezTo>
                    <a:pt x="74" y="55"/>
                    <a:pt x="74" y="60"/>
                    <a:pt x="64" y="60"/>
                  </a:cubicBezTo>
                  <a:cubicBezTo>
                    <a:pt x="51" y="60"/>
                    <a:pt x="45" y="53"/>
                    <a:pt x="45" y="39"/>
                  </a:cubicBezTo>
                  <a:cubicBezTo>
                    <a:pt x="44" y="39"/>
                    <a:pt x="42" y="39"/>
                    <a:pt x="41" y="39"/>
                  </a:cubicBezTo>
                  <a:cubicBezTo>
                    <a:pt x="39" y="39"/>
                    <a:pt x="37" y="41"/>
                    <a:pt x="37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1" y="41"/>
                    <a:pt x="25" y="30"/>
                    <a:pt x="25" y="27"/>
                  </a:cubicBezTo>
                  <a:cubicBezTo>
                    <a:pt x="25" y="26"/>
                    <a:pt x="26" y="25"/>
                    <a:pt x="27" y="23"/>
                  </a:cubicBezTo>
                  <a:cubicBezTo>
                    <a:pt x="23" y="22"/>
                    <a:pt x="23" y="18"/>
                    <a:pt x="20" y="15"/>
                  </a:cubicBezTo>
                  <a:cubicBezTo>
                    <a:pt x="15" y="10"/>
                    <a:pt x="6" y="9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63">
              <a:extLst>
                <a:ext uri="{FF2B5EF4-FFF2-40B4-BE49-F238E27FC236}">
                  <a16:creationId xmlns:a16="http://schemas.microsoft.com/office/drawing/2014/main" xmlns="" id="{F3F02202-5A09-45FA-BB24-1F4DB7B69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4" y="3694"/>
              <a:ext cx="45" cy="31"/>
            </a:xfrm>
            <a:custGeom>
              <a:avLst/>
              <a:gdLst>
                <a:gd name="T0" fmla="*/ 12 w 19"/>
                <a:gd name="T1" fmla="*/ 0 h 13"/>
                <a:gd name="T2" fmla="*/ 0 w 19"/>
                <a:gd name="T3" fmla="*/ 10 h 13"/>
                <a:gd name="T4" fmla="*/ 11 w 19"/>
                <a:gd name="T5" fmla="*/ 13 h 13"/>
                <a:gd name="T6" fmla="*/ 15 w 19"/>
                <a:gd name="T7" fmla="*/ 13 h 13"/>
                <a:gd name="T8" fmla="*/ 19 w 19"/>
                <a:gd name="T9" fmla="*/ 11 h 13"/>
                <a:gd name="T10" fmla="*/ 19 w 19"/>
                <a:gd name="T11" fmla="*/ 5 h 13"/>
                <a:gd name="T12" fmla="*/ 12 w 1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">
                  <a:moveTo>
                    <a:pt x="12" y="0"/>
                  </a:moveTo>
                  <a:cubicBezTo>
                    <a:pt x="8" y="2"/>
                    <a:pt x="0" y="3"/>
                    <a:pt x="0" y="10"/>
                  </a:cubicBezTo>
                  <a:cubicBezTo>
                    <a:pt x="0" y="12"/>
                    <a:pt x="7" y="13"/>
                    <a:pt x="11" y="13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6" y="13"/>
                    <a:pt x="17" y="13"/>
                    <a:pt x="19" y="1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4"/>
                    <a:pt x="14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4">
              <a:extLst>
                <a:ext uri="{FF2B5EF4-FFF2-40B4-BE49-F238E27FC236}">
                  <a16:creationId xmlns:a16="http://schemas.microsoft.com/office/drawing/2014/main" xmlns="" id="{C84ADC9E-5078-4995-B487-ADA9551CA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4" y="3658"/>
              <a:ext cx="40" cy="26"/>
            </a:xfrm>
            <a:custGeom>
              <a:avLst/>
              <a:gdLst>
                <a:gd name="T0" fmla="*/ 17 w 17"/>
                <a:gd name="T1" fmla="*/ 0 h 11"/>
                <a:gd name="T2" fmla="*/ 0 w 17"/>
                <a:gd name="T3" fmla="*/ 7 h 11"/>
                <a:gd name="T4" fmla="*/ 3 w 17"/>
                <a:gd name="T5" fmla="*/ 11 h 11"/>
                <a:gd name="T6" fmla="*/ 17 w 17"/>
                <a:gd name="T7" fmla="*/ 4 h 11"/>
                <a:gd name="T8" fmla="*/ 17 w 1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3" y="0"/>
                    <a:pt x="0" y="0"/>
                    <a:pt x="0" y="7"/>
                  </a:cubicBezTo>
                  <a:cubicBezTo>
                    <a:pt x="0" y="8"/>
                    <a:pt x="2" y="11"/>
                    <a:pt x="3" y="11"/>
                  </a:cubicBezTo>
                  <a:cubicBezTo>
                    <a:pt x="9" y="11"/>
                    <a:pt x="10" y="6"/>
                    <a:pt x="17" y="4"/>
                  </a:cubicBezTo>
                  <a:cubicBezTo>
                    <a:pt x="17" y="3"/>
                    <a:pt x="17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65">
              <a:extLst>
                <a:ext uri="{FF2B5EF4-FFF2-40B4-BE49-F238E27FC236}">
                  <a16:creationId xmlns:a16="http://schemas.microsoft.com/office/drawing/2014/main" xmlns="" id="{83DC91F5-3561-4919-9687-FDE3382ED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4" y="2719"/>
              <a:ext cx="163" cy="152"/>
            </a:xfrm>
            <a:custGeom>
              <a:avLst/>
              <a:gdLst>
                <a:gd name="T0" fmla="*/ 50 w 69"/>
                <a:gd name="T1" fmla="*/ 0 h 64"/>
                <a:gd name="T2" fmla="*/ 48 w 69"/>
                <a:gd name="T3" fmla="*/ 11 h 64"/>
                <a:gd name="T4" fmla="*/ 38 w 69"/>
                <a:gd name="T5" fmla="*/ 18 h 64"/>
                <a:gd name="T6" fmla="*/ 33 w 69"/>
                <a:gd name="T7" fmla="*/ 24 h 64"/>
                <a:gd name="T8" fmla="*/ 30 w 69"/>
                <a:gd name="T9" fmla="*/ 24 h 64"/>
                <a:gd name="T10" fmla="*/ 22 w 69"/>
                <a:gd name="T11" fmla="*/ 16 h 64"/>
                <a:gd name="T12" fmla="*/ 22 w 69"/>
                <a:gd name="T13" fmla="*/ 16 h 64"/>
                <a:gd name="T14" fmla="*/ 14 w 69"/>
                <a:gd name="T15" fmla="*/ 21 h 64"/>
                <a:gd name="T16" fmla="*/ 6 w 69"/>
                <a:gd name="T17" fmla="*/ 26 h 64"/>
                <a:gd name="T18" fmla="*/ 5 w 69"/>
                <a:gd name="T19" fmla="*/ 26 h 64"/>
                <a:gd name="T20" fmla="*/ 2 w 69"/>
                <a:gd name="T21" fmla="*/ 38 h 64"/>
                <a:gd name="T22" fmla="*/ 4 w 69"/>
                <a:gd name="T23" fmla="*/ 43 h 64"/>
                <a:gd name="T24" fmla="*/ 4 w 69"/>
                <a:gd name="T25" fmla="*/ 53 h 64"/>
                <a:gd name="T26" fmla="*/ 4 w 69"/>
                <a:gd name="T27" fmla="*/ 53 h 64"/>
                <a:gd name="T28" fmla="*/ 13 w 69"/>
                <a:gd name="T29" fmla="*/ 34 h 64"/>
                <a:gd name="T30" fmla="*/ 18 w 69"/>
                <a:gd name="T31" fmla="*/ 38 h 64"/>
                <a:gd name="T32" fmla="*/ 20 w 69"/>
                <a:gd name="T33" fmla="*/ 36 h 64"/>
                <a:gd name="T34" fmla="*/ 24 w 69"/>
                <a:gd name="T35" fmla="*/ 38 h 64"/>
                <a:gd name="T36" fmla="*/ 24 w 69"/>
                <a:gd name="T37" fmla="*/ 34 h 64"/>
                <a:gd name="T38" fmla="*/ 31 w 69"/>
                <a:gd name="T39" fmla="*/ 34 h 64"/>
                <a:gd name="T40" fmla="*/ 33 w 69"/>
                <a:gd name="T41" fmla="*/ 39 h 64"/>
                <a:gd name="T42" fmla="*/ 31 w 69"/>
                <a:gd name="T43" fmla="*/ 44 h 64"/>
                <a:gd name="T44" fmla="*/ 43 w 69"/>
                <a:gd name="T45" fmla="*/ 60 h 64"/>
                <a:gd name="T46" fmla="*/ 45 w 69"/>
                <a:gd name="T47" fmla="*/ 61 h 64"/>
                <a:gd name="T48" fmla="*/ 48 w 69"/>
                <a:gd name="T49" fmla="*/ 60 h 64"/>
                <a:gd name="T50" fmla="*/ 50 w 69"/>
                <a:gd name="T51" fmla="*/ 64 h 64"/>
                <a:gd name="T52" fmla="*/ 50 w 69"/>
                <a:gd name="T53" fmla="*/ 64 h 64"/>
                <a:gd name="T54" fmla="*/ 55 w 69"/>
                <a:gd name="T55" fmla="*/ 57 h 64"/>
                <a:gd name="T56" fmla="*/ 50 w 69"/>
                <a:gd name="T57" fmla="*/ 48 h 64"/>
                <a:gd name="T58" fmla="*/ 54 w 69"/>
                <a:gd name="T59" fmla="*/ 41 h 64"/>
                <a:gd name="T60" fmla="*/ 57 w 69"/>
                <a:gd name="T61" fmla="*/ 45 h 64"/>
                <a:gd name="T62" fmla="*/ 57 w 69"/>
                <a:gd name="T63" fmla="*/ 44 h 64"/>
                <a:gd name="T64" fmla="*/ 63 w 69"/>
                <a:gd name="T65" fmla="*/ 55 h 64"/>
                <a:gd name="T66" fmla="*/ 69 w 69"/>
                <a:gd name="T67" fmla="*/ 39 h 64"/>
                <a:gd name="T68" fmla="*/ 57 w 69"/>
                <a:gd name="T69" fmla="*/ 4 h 64"/>
                <a:gd name="T70" fmla="*/ 50 w 69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64">
                  <a:moveTo>
                    <a:pt x="50" y="0"/>
                  </a:moveTo>
                  <a:cubicBezTo>
                    <a:pt x="49" y="1"/>
                    <a:pt x="50" y="8"/>
                    <a:pt x="48" y="11"/>
                  </a:cubicBezTo>
                  <a:cubicBezTo>
                    <a:pt x="46" y="14"/>
                    <a:pt x="38" y="12"/>
                    <a:pt x="38" y="18"/>
                  </a:cubicBezTo>
                  <a:cubicBezTo>
                    <a:pt x="35" y="18"/>
                    <a:pt x="33" y="21"/>
                    <a:pt x="33" y="24"/>
                  </a:cubicBezTo>
                  <a:cubicBezTo>
                    <a:pt x="32" y="24"/>
                    <a:pt x="31" y="24"/>
                    <a:pt x="30" y="24"/>
                  </a:cubicBezTo>
                  <a:cubicBezTo>
                    <a:pt x="27" y="24"/>
                    <a:pt x="28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16"/>
                    <a:pt x="16" y="19"/>
                    <a:pt x="14" y="21"/>
                  </a:cubicBezTo>
                  <a:cubicBezTo>
                    <a:pt x="12" y="24"/>
                    <a:pt x="10" y="26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4" y="31"/>
                    <a:pt x="2" y="34"/>
                    <a:pt x="2" y="38"/>
                  </a:cubicBezTo>
                  <a:cubicBezTo>
                    <a:pt x="2" y="40"/>
                    <a:pt x="4" y="41"/>
                    <a:pt x="4" y="43"/>
                  </a:cubicBezTo>
                  <a:cubicBezTo>
                    <a:pt x="4" y="45"/>
                    <a:pt x="0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3"/>
                    <a:pt x="9" y="38"/>
                    <a:pt x="13" y="34"/>
                  </a:cubicBezTo>
                  <a:cubicBezTo>
                    <a:pt x="13" y="34"/>
                    <a:pt x="17" y="37"/>
                    <a:pt x="18" y="38"/>
                  </a:cubicBezTo>
                  <a:cubicBezTo>
                    <a:pt x="19" y="38"/>
                    <a:pt x="20" y="36"/>
                    <a:pt x="20" y="36"/>
                  </a:cubicBezTo>
                  <a:cubicBezTo>
                    <a:pt x="21" y="37"/>
                    <a:pt x="22" y="38"/>
                    <a:pt x="24" y="38"/>
                  </a:cubicBezTo>
                  <a:cubicBezTo>
                    <a:pt x="24" y="37"/>
                    <a:pt x="24" y="35"/>
                    <a:pt x="24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5"/>
                    <a:pt x="33" y="37"/>
                    <a:pt x="33" y="39"/>
                  </a:cubicBezTo>
                  <a:cubicBezTo>
                    <a:pt x="32" y="40"/>
                    <a:pt x="31" y="41"/>
                    <a:pt x="31" y="44"/>
                  </a:cubicBezTo>
                  <a:cubicBezTo>
                    <a:pt x="30" y="53"/>
                    <a:pt x="36" y="60"/>
                    <a:pt x="43" y="60"/>
                  </a:cubicBezTo>
                  <a:cubicBezTo>
                    <a:pt x="44" y="60"/>
                    <a:pt x="44" y="61"/>
                    <a:pt x="45" y="61"/>
                  </a:cubicBezTo>
                  <a:cubicBezTo>
                    <a:pt x="46" y="61"/>
                    <a:pt x="47" y="60"/>
                    <a:pt x="48" y="60"/>
                  </a:cubicBezTo>
                  <a:cubicBezTo>
                    <a:pt x="48" y="61"/>
                    <a:pt x="49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3" y="64"/>
                    <a:pt x="55" y="61"/>
                    <a:pt x="55" y="57"/>
                  </a:cubicBezTo>
                  <a:cubicBezTo>
                    <a:pt x="55" y="52"/>
                    <a:pt x="50" y="51"/>
                    <a:pt x="50" y="48"/>
                  </a:cubicBezTo>
                  <a:cubicBezTo>
                    <a:pt x="50" y="45"/>
                    <a:pt x="52" y="44"/>
                    <a:pt x="54" y="41"/>
                  </a:cubicBezTo>
                  <a:cubicBezTo>
                    <a:pt x="55" y="43"/>
                    <a:pt x="57" y="44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7"/>
                    <a:pt x="61" y="54"/>
                    <a:pt x="63" y="55"/>
                  </a:cubicBezTo>
                  <a:cubicBezTo>
                    <a:pt x="63" y="47"/>
                    <a:pt x="69" y="44"/>
                    <a:pt x="69" y="39"/>
                  </a:cubicBezTo>
                  <a:cubicBezTo>
                    <a:pt x="69" y="35"/>
                    <a:pt x="61" y="8"/>
                    <a:pt x="57" y="4"/>
                  </a:cubicBezTo>
                  <a:cubicBezTo>
                    <a:pt x="55" y="2"/>
                    <a:pt x="53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66">
              <a:extLst>
                <a:ext uri="{FF2B5EF4-FFF2-40B4-BE49-F238E27FC236}">
                  <a16:creationId xmlns:a16="http://schemas.microsoft.com/office/drawing/2014/main" xmlns="" id="{BB168B51-FDC1-4911-8904-F82EB44C6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5" y="2679"/>
              <a:ext cx="81" cy="83"/>
            </a:xfrm>
            <a:custGeom>
              <a:avLst/>
              <a:gdLst>
                <a:gd name="T0" fmla="*/ 30 w 34"/>
                <a:gd name="T1" fmla="*/ 0 h 35"/>
                <a:gd name="T2" fmla="*/ 27 w 34"/>
                <a:gd name="T3" fmla="*/ 6 h 35"/>
                <a:gd name="T4" fmla="*/ 0 w 34"/>
                <a:gd name="T5" fmla="*/ 35 h 35"/>
                <a:gd name="T6" fmla="*/ 3 w 34"/>
                <a:gd name="T7" fmla="*/ 35 h 35"/>
                <a:gd name="T8" fmla="*/ 21 w 34"/>
                <a:gd name="T9" fmla="*/ 15 h 35"/>
                <a:gd name="T10" fmla="*/ 21 w 34"/>
                <a:gd name="T11" fmla="*/ 15 h 35"/>
                <a:gd name="T12" fmla="*/ 29 w 34"/>
                <a:gd name="T13" fmla="*/ 10 h 35"/>
                <a:gd name="T14" fmla="*/ 29 w 34"/>
                <a:gd name="T15" fmla="*/ 10 h 35"/>
                <a:gd name="T16" fmla="*/ 34 w 34"/>
                <a:gd name="T17" fmla="*/ 8 h 35"/>
                <a:gd name="T18" fmla="*/ 30 w 34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30" y="0"/>
                  </a:moveTo>
                  <a:cubicBezTo>
                    <a:pt x="28" y="2"/>
                    <a:pt x="28" y="4"/>
                    <a:pt x="27" y="6"/>
                  </a:cubicBezTo>
                  <a:cubicBezTo>
                    <a:pt x="22" y="16"/>
                    <a:pt x="5" y="21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9" y="32"/>
                    <a:pt x="19" y="2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5" y="15"/>
                    <a:pt x="28" y="14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0"/>
                    <a:pt x="32" y="9"/>
                    <a:pt x="34" y="8"/>
                  </a:cubicBezTo>
                  <a:cubicBezTo>
                    <a:pt x="32" y="6"/>
                    <a:pt x="30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67">
              <a:extLst>
                <a:ext uri="{FF2B5EF4-FFF2-40B4-BE49-F238E27FC236}">
                  <a16:creationId xmlns:a16="http://schemas.microsoft.com/office/drawing/2014/main" xmlns="" id="{27197CD3-28A8-4236-8901-493251342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4" y="2407"/>
              <a:ext cx="154" cy="218"/>
            </a:xfrm>
            <a:custGeom>
              <a:avLst/>
              <a:gdLst>
                <a:gd name="T0" fmla="*/ 11 w 65"/>
                <a:gd name="T1" fmla="*/ 0 h 92"/>
                <a:gd name="T2" fmla="*/ 6 w 65"/>
                <a:gd name="T3" fmla="*/ 9 h 92"/>
                <a:gd name="T4" fmla="*/ 8 w 65"/>
                <a:gd name="T5" fmla="*/ 24 h 92"/>
                <a:gd name="T6" fmla="*/ 5 w 65"/>
                <a:gd name="T7" fmla="*/ 37 h 92"/>
                <a:gd name="T8" fmla="*/ 4 w 65"/>
                <a:gd name="T9" fmla="*/ 37 h 92"/>
                <a:gd name="T10" fmla="*/ 2 w 65"/>
                <a:gd name="T11" fmla="*/ 53 h 92"/>
                <a:gd name="T12" fmla="*/ 12 w 65"/>
                <a:gd name="T13" fmla="*/ 62 h 92"/>
                <a:gd name="T14" fmla="*/ 12 w 65"/>
                <a:gd name="T15" fmla="*/ 62 h 92"/>
                <a:gd name="T16" fmla="*/ 16 w 65"/>
                <a:gd name="T17" fmla="*/ 59 h 92"/>
                <a:gd name="T18" fmla="*/ 19 w 65"/>
                <a:gd name="T19" fmla="*/ 59 h 92"/>
                <a:gd name="T20" fmla="*/ 19 w 65"/>
                <a:gd name="T21" fmla="*/ 63 h 92"/>
                <a:gd name="T22" fmla="*/ 16 w 65"/>
                <a:gd name="T23" fmla="*/ 68 h 92"/>
                <a:gd name="T24" fmla="*/ 23 w 65"/>
                <a:gd name="T25" fmla="*/ 75 h 92"/>
                <a:gd name="T26" fmla="*/ 23 w 65"/>
                <a:gd name="T27" fmla="*/ 75 h 92"/>
                <a:gd name="T28" fmla="*/ 27 w 65"/>
                <a:gd name="T29" fmla="*/ 73 h 92"/>
                <a:gd name="T30" fmla="*/ 30 w 65"/>
                <a:gd name="T31" fmla="*/ 72 h 92"/>
                <a:gd name="T32" fmla="*/ 30 w 65"/>
                <a:gd name="T33" fmla="*/ 72 h 92"/>
                <a:gd name="T34" fmla="*/ 44 w 65"/>
                <a:gd name="T35" fmla="*/ 82 h 92"/>
                <a:gd name="T36" fmla="*/ 44 w 65"/>
                <a:gd name="T37" fmla="*/ 74 h 92"/>
                <a:gd name="T38" fmla="*/ 61 w 65"/>
                <a:gd name="T39" fmla="*/ 88 h 92"/>
                <a:gd name="T40" fmla="*/ 63 w 65"/>
                <a:gd name="T41" fmla="*/ 92 h 92"/>
                <a:gd name="T42" fmla="*/ 63 w 65"/>
                <a:gd name="T43" fmla="*/ 92 h 92"/>
                <a:gd name="T44" fmla="*/ 65 w 65"/>
                <a:gd name="T45" fmla="*/ 89 h 92"/>
                <a:gd name="T46" fmla="*/ 65 w 65"/>
                <a:gd name="T47" fmla="*/ 85 h 92"/>
                <a:gd name="T48" fmla="*/ 59 w 65"/>
                <a:gd name="T49" fmla="*/ 80 h 92"/>
                <a:gd name="T50" fmla="*/ 57 w 65"/>
                <a:gd name="T51" fmla="*/ 80 h 92"/>
                <a:gd name="T52" fmla="*/ 56 w 65"/>
                <a:gd name="T53" fmla="*/ 79 h 92"/>
                <a:gd name="T54" fmla="*/ 59 w 65"/>
                <a:gd name="T55" fmla="*/ 74 h 92"/>
                <a:gd name="T56" fmla="*/ 56 w 65"/>
                <a:gd name="T57" fmla="*/ 73 h 92"/>
                <a:gd name="T58" fmla="*/ 56 w 65"/>
                <a:gd name="T59" fmla="*/ 73 h 92"/>
                <a:gd name="T60" fmla="*/ 54 w 65"/>
                <a:gd name="T61" fmla="*/ 75 h 92"/>
                <a:gd name="T62" fmla="*/ 52 w 65"/>
                <a:gd name="T63" fmla="*/ 76 h 92"/>
                <a:gd name="T64" fmla="*/ 52 w 65"/>
                <a:gd name="T65" fmla="*/ 76 h 92"/>
                <a:gd name="T66" fmla="*/ 42 w 65"/>
                <a:gd name="T67" fmla="*/ 65 h 92"/>
                <a:gd name="T68" fmla="*/ 42 w 65"/>
                <a:gd name="T69" fmla="*/ 65 h 92"/>
                <a:gd name="T70" fmla="*/ 36 w 65"/>
                <a:gd name="T71" fmla="*/ 69 h 92"/>
                <a:gd name="T72" fmla="*/ 36 w 65"/>
                <a:gd name="T73" fmla="*/ 71 h 92"/>
                <a:gd name="T74" fmla="*/ 25 w 65"/>
                <a:gd name="T75" fmla="*/ 50 h 92"/>
                <a:gd name="T76" fmla="*/ 34 w 65"/>
                <a:gd name="T77" fmla="*/ 30 h 92"/>
                <a:gd name="T78" fmla="*/ 28 w 65"/>
                <a:gd name="T79" fmla="*/ 9 h 92"/>
                <a:gd name="T80" fmla="*/ 27 w 65"/>
                <a:gd name="T81" fmla="*/ 6 h 92"/>
                <a:gd name="T82" fmla="*/ 26 w 65"/>
                <a:gd name="T83" fmla="*/ 4 h 92"/>
                <a:gd name="T84" fmla="*/ 20 w 65"/>
                <a:gd name="T85" fmla="*/ 8 h 92"/>
                <a:gd name="T86" fmla="*/ 19 w 65"/>
                <a:gd name="T87" fmla="*/ 8 h 92"/>
                <a:gd name="T88" fmla="*/ 11 w 65"/>
                <a:gd name="T89" fmla="*/ 0 h 92"/>
                <a:gd name="T90" fmla="*/ 11 w 65"/>
                <a:gd name="T9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2">
                  <a:moveTo>
                    <a:pt x="11" y="0"/>
                  </a:moveTo>
                  <a:cubicBezTo>
                    <a:pt x="7" y="0"/>
                    <a:pt x="6" y="4"/>
                    <a:pt x="6" y="9"/>
                  </a:cubicBezTo>
                  <a:cubicBezTo>
                    <a:pt x="6" y="14"/>
                    <a:pt x="8" y="18"/>
                    <a:pt x="8" y="24"/>
                  </a:cubicBezTo>
                  <a:cubicBezTo>
                    <a:pt x="8" y="28"/>
                    <a:pt x="7" y="34"/>
                    <a:pt x="5" y="37"/>
                  </a:cubicBezTo>
                  <a:cubicBezTo>
                    <a:pt x="5" y="37"/>
                    <a:pt x="5" y="37"/>
                    <a:pt x="4" y="37"/>
                  </a:cubicBezTo>
                  <a:cubicBezTo>
                    <a:pt x="0" y="37"/>
                    <a:pt x="2" y="46"/>
                    <a:pt x="2" y="53"/>
                  </a:cubicBezTo>
                  <a:cubicBezTo>
                    <a:pt x="2" y="56"/>
                    <a:pt x="10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4" y="62"/>
                    <a:pt x="15" y="60"/>
                    <a:pt x="16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8" y="64"/>
                    <a:pt x="16" y="65"/>
                    <a:pt x="16" y="68"/>
                  </a:cubicBezTo>
                  <a:cubicBezTo>
                    <a:pt x="16" y="70"/>
                    <a:pt x="19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5"/>
                    <a:pt x="25" y="74"/>
                    <a:pt x="27" y="73"/>
                  </a:cubicBezTo>
                  <a:cubicBezTo>
                    <a:pt x="28" y="73"/>
                    <a:pt x="29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7" y="72"/>
                    <a:pt x="37" y="82"/>
                    <a:pt x="44" y="82"/>
                  </a:cubicBezTo>
                  <a:cubicBezTo>
                    <a:pt x="43" y="79"/>
                    <a:pt x="41" y="77"/>
                    <a:pt x="44" y="74"/>
                  </a:cubicBezTo>
                  <a:cubicBezTo>
                    <a:pt x="47" y="78"/>
                    <a:pt x="58" y="82"/>
                    <a:pt x="61" y="88"/>
                  </a:cubicBezTo>
                  <a:cubicBezTo>
                    <a:pt x="61" y="89"/>
                    <a:pt x="62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4" y="92"/>
                    <a:pt x="65" y="90"/>
                    <a:pt x="65" y="89"/>
                  </a:cubicBezTo>
                  <a:cubicBezTo>
                    <a:pt x="65" y="87"/>
                    <a:pt x="65" y="87"/>
                    <a:pt x="65" y="85"/>
                  </a:cubicBezTo>
                  <a:cubicBezTo>
                    <a:pt x="62" y="85"/>
                    <a:pt x="59" y="83"/>
                    <a:pt x="59" y="80"/>
                  </a:cubicBezTo>
                  <a:cubicBezTo>
                    <a:pt x="59" y="80"/>
                    <a:pt x="58" y="80"/>
                    <a:pt x="57" y="80"/>
                  </a:cubicBezTo>
                  <a:cubicBezTo>
                    <a:pt x="56" y="80"/>
                    <a:pt x="56" y="80"/>
                    <a:pt x="56" y="79"/>
                  </a:cubicBezTo>
                  <a:cubicBezTo>
                    <a:pt x="56" y="77"/>
                    <a:pt x="58" y="77"/>
                    <a:pt x="59" y="74"/>
                  </a:cubicBezTo>
                  <a:cubicBezTo>
                    <a:pt x="58" y="74"/>
                    <a:pt x="57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3"/>
                    <a:pt x="54" y="74"/>
                    <a:pt x="54" y="75"/>
                  </a:cubicBezTo>
                  <a:cubicBezTo>
                    <a:pt x="53" y="75"/>
                    <a:pt x="53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49" y="76"/>
                    <a:pt x="47" y="66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5"/>
                    <a:pt x="36" y="67"/>
                    <a:pt x="36" y="69"/>
                  </a:cubicBezTo>
                  <a:cubicBezTo>
                    <a:pt x="36" y="69"/>
                    <a:pt x="36" y="71"/>
                    <a:pt x="36" y="71"/>
                  </a:cubicBezTo>
                  <a:cubicBezTo>
                    <a:pt x="31" y="69"/>
                    <a:pt x="24" y="57"/>
                    <a:pt x="25" y="50"/>
                  </a:cubicBezTo>
                  <a:cubicBezTo>
                    <a:pt x="25" y="41"/>
                    <a:pt x="33" y="40"/>
                    <a:pt x="34" y="30"/>
                  </a:cubicBezTo>
                  <a:cubicBezTo>
                    <a:pt x="34" y="22"/>
                    <a:pt x="28" y="15"/>
                    <a:pt x="28" y="9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5"/>
                    <a:pt x="26" y="4"/>
                    <a:pt x="26" y="4"/>
                  </a:cubicBezTo>
                  <a:cubicBezTo>
                    <a:pt x="24" y="4"/>
                    <a:pt x="22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5" y="8"/>
                    <a:pt x="1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68">
              <a:extLst>
                <a:ext uri="{FF2B5EF4-FFF2-40B4-BE49-F238E27FC236}">
                  <a16:creationId xmlns:a16="http://schemas.microsoft.com/office/drawing/2014/main" xmlns="" id="{BB92A8CF-4B16-46B3-9225-B5EB05189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" y="2627"/>
              <a:ext cx="50" cy="85"/>
            </a:xfrm>
            <a:custGeom>
              <a:avLst/>
              <a:gdLst>
                <a:gd name="T0" fmla="*/ 4 w 21"/>
                <a:gd name="T1" fmla="*/ 0 h 36"/>
                <a:gd name="T2" fmla="*/ 0 w 21"/>
                <a:gd name="T3" fmla="*/ 1 h 36"/>
                <a:gd name="T4" fmla="*/ 11 w 21"/>
                <a:gd name="T5" fmla="*/ 15 h 36"/>
                <a:gd name="T6" fmla="*/ 8 w 21"/>
                <a:gd name="T7" fmla="*/ 18 h 36"/>
                <a:gd name="T8" fmla="*/ 2 w 21"/>
                <a:gd name="T9" fmla="*/ 17 h 36"/>
                <a:gd name="T10" fmla="*/ 2 w 21"/>
                <a:gd name="T11" fmla="*/ 20 h 36"/>
                <a:gd name="T12" fmla="*/ 9 w 21"/>
                <a:gd name="T13" fmla="*/ 26 h 36"/>
                <a:gd name="T14" fmla="*/ 9 w 21"/>
                <a:gd name="T15" fmla="*/ 29 h 36"/>
                <a:gd name="T16" fmla="*/ 12 w 21"/>
                <a:gd name="T17" fmla="*/ 36 h 36"/>
                <a:gd name="T18" fmla="*/ 16 w 21"/>
                <a:gd name="T19" fmla="*/ 36 h 36"/>
                <a:gd name="T20" fmla="*/ 16 w 21"/>
                <a:gd name="T21" fmla="*/ 33 h 36"/>
                <a:gd name="T22" fmla="*/ 12 w 21"/>
                <a:gd name="T23" fmla="*/ 24 h 36"/>
                <a:gd name="T24" fmla="*/ 19 w 21"/>
                <a:gd name="T25" fmla="*/ 24 h 36"/>
                <a:gd name="T26" fmla="*/ 21 w 21"/>
                <a:gd name="T27" fmla="*/ 18 h 36"/>
                <a:gd name="T28" fmla="*/ 17 w 21"/>
                <a:gd name="T29" fmla="*/ 14 h 36"/>
                <a:gd name="T30" fmla="*/ 17 w 21"/>
                <a:gd name="T31" fmla="*/ 6 h 36"/>
                <a:gd name="T32" fmla="*/ 14 w 21"/>
                <a:gd name="T33" fmla="*/ 6 h 36"/>
                <a:gd name="T34" fmla="*/ 14 w 21"/>
                <a:gd name="T35" fmla="*/ 2 h 36"/>
                <a:gd name="T36" fmla="*/ 4 w 21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36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5"/>
                    <a:pt x="11" y="8"/>
                    <a:pt x="11" y="15"/>
                  </a:cubicBezTo>
                  <a:cubicBezTo>
                    <a:pt x="11" y="16"/>
                    <a:pt x="9" y="18"/>
                    <a:pt x="8" y="18"/>
                  </a:cubicBezTo>
                  <a:cubicBezTo>
                    <a:pt x="8" y="18"/>
                    <a:pt x="5" y="18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2"/>
                    <a:pt x="6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32"/>
                    <a:pt x="8" y="36"/>
                    <a:pt x="12" y="36"/>
                  </a:cubicBezTo>
                  <a:cubicBezTo>
                    <a:pt x="13" y="36"/>
                    <a:pt x="14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4" y="32"/>
                    <a:pt x="12" y="27"/>
                    <a:pt x="1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2"/>
                    <a:pt x="20" y="21"/>
                    <a:pt x="21" y="18"/>
                  </a:cubicBezTo>
                  <a:cubicBezTo>
                    <a:pt x="20" y="18"/>
                    <a:pt x="17" y="14"/>
                    <a:pt x="17" y="14"/>
                  </a:cubicBezTo>
                  <a:cubicBezTo>
                    <a:pt x="17" y="14"/>
                    <a:pt x="18" y="9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5" y="5"/>
                    <a:pt x="14" y="3"/>
                    <a:pt x="14" y="2"/>
                  </a:cubicBezTo>
                  <a:cubicBezTo>
                    <a:pt x="11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69">
              <a:extLst>
                <a:ext uri="{FF2B5EF4-FFF2-40B4-BE49-F238E27FC236}">
                  <a16:creationId xmlns:a16="http://schemas.microsoft.com/office/drawing/2014/main" xmlns="" id="{0FBE105B-5B57-4F9A-ADD4-D51D2AB734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70" y="2648"/>
              <a:ext cx="40" cy="55"/>
            </a:xfrm>
            <a:custGeom>
              <a:avLst/>
              <a:gdLst>
                <a:gd name="T0" fmla="*/ 4 w 17"/>
                <a:gd name="T1" fmla="*/ 1 h 23"/>
                <a:gd name="T2" fmla="*/ 3 w 17"/>
                <a:gd name="T3" fmla="*/ 1 h 23"/>
                <a:gd name="T4" fmla="*/ 4 w 17"/>
                <a:gd name="T5" fmla="*/ 1 h 23"/>
                <a:gd name="T6" fmla="*/ 3 w 17"/>
                <a:gd name="T7" fmla="*/ 0 h 23"/>
                <a:gd name="T8" fmla="*/ 0 w 17"/>
                <a:gd name="T9" fmla="*/ 2 h 23"/>
                <a:gd name="T10" fmla="*/ 2 w 17"/>
                <a:gd name="T11" fmla="*/ 23 h 23"/>
                <a:gd name="T12" fmla="*/ 17 w 17"/>
                <a:gd name="T13" fmla="*/ 9 h 23"/>
                <a:gd name="T14" fmla="*/ 5 w 17"/>
                <a:gd name="T15" fmla="*/ 2 h 23"/>
                <a:gd name="T16" fmla="*/ 3 w 17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3">
                  <a:moveTo>
                    <a:pt x="4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2" y="15"/>
                    <a:pt x="2" y="23"/>
                  </a:cubicBezTo>
                  <a:cubicBezTo>
                    <a:pt x="6" y="20"/>
                    <a:pt x="17" y="16"/>
                    <a:pt x="17" y="9"/>
                  </a:cubicBezTo>
                  <a:cubicBezTo>
                    <a:pt x="17" y="5"/>
                    <a:pt x="9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70">
              <a:extLst>
                <a:ext uri="{FF2B5EF4-FFF2-40B4-BE49-F238E27FC236}">
                  <a16:creationId xmlns:a16="http://schemas.microsoft.com/office/drawing/2014/main" xmlns="" id="{39483540-5A8B-4CD3-B9D1-EA8311FA7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3" y="2684"/>
              <a:ext cx="40" cy="66"/>
            </a:xfrm>
            <a:custGeom>
              <a:avLst/>
              <a:gdLst>
                <a:gd name="T0" fmla="*/ 12 w 17"/>
                <a:gd name="T1" fmla="*/ 0 h 28"/>
                <a:gd name="T2" fmla="*/ 10 w 17"/>
                <a:gd name="T3" fmla="*/ 0 h 28"/>
                <a:gd name="T4" fmla="*/ 5 w 17"/>
                <a:gd name="T5" fmla="*/ 13 h 28"/>
                <a:gd name="T6" fmla="*/ 5 w 17"/>
                <a:gd name="T7" fmla="*/ 13 h 28"/>
                <a:gd name="T8" fmla="*/ 0 w 17"/>
                <a:gd name="T9" fmla="*/ 16 h 28"/>
                <a:gd name="T10" fmla="*/ 11 w 17"/>
                <a:gd name="T11" fmla="*/ 28 h 28"/>
                <a:gd name="T12" fmla="*/ 14 w 17"/>
                <a:gd name="T13" fmla="*/ 26 h 28"/>
                <a:gd name="T14" fmla="*/ 11 w 17"/>
                <a:gd name="T15" fmla="*/ 20 h 28"/>
                <a:gd name="T16" fmla="*/ 17 w 17"/>
                <a:gd name="T17" fmla="*/ 5 h 28"/>
                <a:gd name="T18" fmla="*/ 12 w 17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8">
                  <a:moveTo>
                    <a:pt x="12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7" y="1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0" y="15"/>
                    <a:pt x="0" y="16"/>
                  </a:cubicBezTo>
                  <a:cubicBezTo>
                    <a:pt x="0" y="19"/>
                    <a:pt x="9" y="28"/>
                    <a:pt x="11" y="28"/>
                  </a:cubicBezTo>
                  <a:cubicBezTo>
                    <a:pt x="12" y="28"/>
                    <a:pt x="13" y="27"/>
                    <a:pt x="14" y="26"/>
                  </a:cubicBezTo>
                  <a:cubicBezTo>
                    <a:pt x="14" y="23"/>
                    <a:pt x="11" y="24"/>
                    <a:pt x="11" y="20"/>
                  </a:cubicBezTo>
                  <a:cubicBezTo>
                    <a:pt x="11" y="14"/>
                    <a:pt x="17" y="11"/>
                    <a:pt x="17" y="5"/>
                  </a:cubicBezTo>
                  <a:cubicBezTo>
                    <a:pt x="17" y="3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71">
              <a:extLst>
                <a:ext uri="{FF2B5EF4-FFF2-40B4-BE49-F238E27FC236}">
                  <a16:creationId xmlns:a16="http://schemas.microsoft.com/office/drawing/2014/main" xmlns="" id="{8F661E09-0DE2-4C60-B1B7-BEC0B767C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" y="2686"/>
              <a:ext cx="22" cy="40"/>
            </a:xfrm>
            <a:custGeom>
              <a:avLst/>
              <a:gdLst>
                <a:gd name="T0" fmla="*/ 5 w 9"/>
                <a:gd name="T1" fmla="*/ 0 h 17"/>
                <a:gd name="T2" fmla="*/ 0 w 9"/>
                <a:gd name="T3" fmla="*/ 17 h 17"/>
                <a:gd name="T4" fmla="*/ 3 w 9"/>
                <a:gd name="T5" fmla="*/ 17 h 17"/>
                <a:gd name="T6" fmla="*/ 9 w 9"/>
                <a:gd name="T7" fmla="*/ 0 h 17"/>
                <a:gd name="T8" fmla="*/ 5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5" y="0"/>
                  </a:moveTo>
                  <a:cubicBezTo>
                    <a:pt x="5" y="8"/>
                    <a:pt x="2" y="12"/>
                    <a:pt x="0" y="17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0"/>
                    <a:pt x="9" y="8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72">
              <a:extLst>
                <a:ext uri="{FF2B5EF4-FFF2-40B4-BE49-F238E27FC236}">
                  <a16:creationId xmlns:a16="http://schemas.microsoft.com/office/drawing/2014/main" xmlns="" id="{5DF9304F-4027-4B40-8263-EB131FA57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" y="2712"/>
              <a:ext cx="26" cy="22"/>
            </a:xfrm>
            <a:custGeom>
              <a:avLst/>
              <a:gdLst>
                <a:gd name="T0" fmla="*/ 5 w 11"/>
                <a:gd name="T1" fmla="*/ 0 h 9"/>
                <a:gd name="T2" fmla="*/ 0 w 11"/>
                <a:gd name="T3" fmla="*/ 7 h 9"/>
                <a:gd name="T4" fmla="*/ 3 w 11"/>
                <a:gd name="T5" fmla="*/ 9 h 9"/>
                <a:gd name="T6" fmla="*/ 4 w 11"/>
                <a:gd name="T7" fmla="*/ 9 h 9"/>
                <a:gd name="T8" fmla="*/ 11 w 11"/>
                <a:gd name="T9" fmla="*/ 0 h 9"/>
                <a:gd name="T10" fmla="*/ 9 w 11"/>
                <a:gd name="T11" fmla="*/ 1 h 9"/>
                <a:gd name="T12" fmla="*/ 5 w 1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3" y="3"/>
                    <a:pt x="0" y="4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8" y="9"/>
                    <a:pt x="11" y="5"/>
                    <a:pt x="11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6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73">
              <a:extLst>
                <a:ext uri="{FF2B5EF4-FFF2-40B4-BE49-F238E27FC236}">
                  <a16:creationId xmlns:a16="http://schemas.microsoft.com/office/drawing/2014/main" xmlns="" id="{A2674437-3C74-4939-9365-CD5E84512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0" y="2625"/>
              <a:ext cx="28" cy="31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7 h 13"/>
                <a:gd name="T4" fmla="*/ 0 w 12"/>
                <a:gd name="T5" fmla="*/ 7 h 13"/>
                <a:gd name="T6" fmla="*/ 2 w 12"/>
                <a:gd name="T7" fmla="*/ 7 h 13"/>
                <a:gd name="T8" fmla="*/ 4 w 12"/>
                <a:gd name="T9" fmla="*/ 7 h 13"/>
                <a:gd name="T10" fmla="*/ 7 w 12"/>
                <a:gd name="T11" fmla="*/ 7 h 13"/>
                <a:gd name="T12" fmla="*/ 11 w 12"/>
                <a:gd name="T13" fmla="*/ 13 h 13"/>
                <a:gd name="T14" fmla="*/ 12 w 12"/>
                <a:gd name="T15" fmla="*/ 12 h 13"/>
                <a:gd name="T16" fmla="*/ 4 w 12"/>
                <a:gd name="T17" fmla="*/ 0 h 13"/>
                <a:gd name="T18" fmla="*/ 0 w 12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9"/>
                    <a:pt x="10" y="13"/>
                    <a:pt x="11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6"/>
                    <a:pt x="6" y="5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74">
              <a:extLst>
                <a:ext uri="{FF2B5EF4-FFF2-40B4-BE49-F238E27FC236}">
                  <a16:creationId xmlns:a16="http://schemas.microsoft.com/office/drawing/2014/main" xmlns="" id="{6B3065E9-6E4B-4E20-838D-7645004BA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" y="2592"/>
              <a:ext cx="43" cy="42"/>
            </a:xfrm>
            <a:custGeom>
              <a:avLst/>
              <a:gdLst>
                <a:gd name="T0" fmla="*/ 0 w 18"/>
                <a:gd name="T1" fmla="*/ 0 h 18"/>
                <a:gd name="T2" fmla="*/ 14 w 18"/>
                <a:gd name="T3" fmla="*/ 18 h 18"/>
                <a:gd name="T4" fmla="*/ 17 w 18"/>
                <a:gd name="T5" fmla="*/ 8 h 18"/>
                <a:gd name="T6" fmla="*/ 5 w 18"/>
                <a:gd name="T7" fmla="*/ 0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11" y="17"/>
                    <a:pt x="14" y="18"/>
                  </a:cubicBezTo>
                  <a:cubicBezTo>
                    <a:pt x="16" y="18"/>
                    <a:pt x="18" y="12"/>
                    <a:pt x="17" y="8"/>
                  </a:cubicBezTo>
                  <a:cubicBezTo>
                    <a:pt x="16" y="3"/>
                    <a:pt x="11" y="4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75">
              <a:extLst>
                <a:ext uri="{FF2B5EF4-FFF2-40B4-BE49-F238E27FC236}">
                  <a16:creationId xmlns:a16="http://schemas.microsoft.com/office/drawing/2014/main" xmlns="" id="{14FF68FF-AF8A-495A-9F5F-AAEB2AFCE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0" y="2596"/>
              <a:ext cx="12" cy="3"/>
            </a:xfrm>
            <a:custGeom>
              <a:avLst/>
              <a:gdLst>
                <a:gd name="T0" fmla="*/ 2 w 5"/>
                <a:gd name="T1" fmla="*/ 0 h 1"/>
                <a:gd name="T2" fmla="*/ 0 w 5"/>
                <a:gd name="T3" fmla="*/ 1 h 1"/>
                <a:gd name="T4" fmla="*/ 2 w 5"/>
                <a:gd name="T5" fmla="*/ 1 h 1"/>
                <a:gd name="T6" fmla="*/ 5 w 5"/>
                <a:gd name="T7" fmla="*/ 1 h 1"/>
                <a:gd name="T8" fmla="*/ 2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76">
              <a:extLst>
                <a:ext uri="{FF2B5EF4-FFF2-40B4-BE49-F238E27FC236}">
                  <a16:creationId xmlns:a16="http://schemas.microsoft.com/office/drawing/2014/main" xmlns="" id="{032AC8CE-0FB5-4542-AEE8-E52759989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" y="2147"/>
              <a:ext cx="78" cy="109"/>
            </a:xfrm>
            <a:custGeom>
              <a:avLst/>
              <a:gdLst>
                <a:gd name="T0" fmla="*/ 20 w 33"/>
                <a:gd name="T1" fmla="*/ 0 h 46"/>
                <a:gd name="T2" fmla="*/ 1 w 33"/>
                <a:gd name="T3" fmla="*/ 32 h 46"/>
                <a:gd name="T4" fmla="*/ 9 w 33"/>
                <a:gd name="T5" fmla="*/ 46 h 46"/>
                <a:gd name="T6" fmla="*/ 20 w 33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6">
                  <a:moveTo>
                    <a:pt x="20" y="0"/>
                  </a:moveTo>
                  <a:cubicBezTo>
                    <a:pt x="12" y="0"/>
                    <a:pt x="1" y="20"/>
                    <a:pt x="1" y="32"/>
                  </a:cubicBezTo>
                  <a:cubicBezTo>
                    <a:pt x="1" y="40"/>
                    <a:pt x="0" y="46"/>
                    <a:pt x="9" y="46"/>
                  </a:cubicBezTo>
                  <a:cubicBezTo>
                    <a:pt x="21" y="46"/>
                    <a:pt x="33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77">
              <a:extLst>
                <a:ext uri="{FF2B5EF4-FFF2-40B4-BE49-F238E27FC236}">
                  <a16:creationId xmlns:a16="http://schemas.microsoft.com/office/drawing/2014/main" xmlns="" id="{BADB8317-153C-4DA1-8CA5-3A1E7B298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5" y="2341"/>
              <a:ext cx="90" cy="73"/>
            </a:xfrm>
            <a:custGeom>
              <a:avLst/>
              <a:gdLst>
                <a:gd name="T0" fmla="*/ 32 w 38"/>
                <a:gd name="T1" fmla="*/ 0 h 31"/>
                <a:gd name="T2" fmla="*/ 3 w 38"/>
                <a:gd name="T3" fmla="*/ 13 h 31"/>
                <a:gd name="T4" fmla="*/ 3 w 38"/>
                <a:gd name="T5" fmla="*/ 21 h 31"/>
                <a:gd name="T6" fmla="*/ 14 w 38"/>
                <a:gd name="T7" fmla="*/ 31 h 31"/>
                <a:gd name="T8" fmla="*/ 38 w 38"/>
                <a:gd name="T9" fmla="*/ 8 h 31"/>
                <a:gd name="T10" fmla="*/ 32 w 3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1">
                  <a:moveTo>
                    <a:pt x="32" y="0"/>
                  </a:moveTo>
                  <a:cubicBezTo>
                    <a:pt x="25" y="0"/>
                    <a:pt x="7" y="13"/>
                    <a:pt x="3" y="13"/>
                  </a:cubicBezTo>
                  <a:cubicBezTo>
                    <a:pt x="0" y="13"/>
                    <a:pt x="3" y="18"/>
                    <a:pt x="3" y="21"/>
                  </a:cubicBezTo>
                  <a:cubicBezTo>
                    <a:pt x="3" y="28"/>
                    <a:pt x="6" y="31"/>
                    <a:pt x="14" y="31"/>
                  </a:cubicBezTo>
                  <a:cubicBezTo>
                    <a:pt x="22" y="31"/>
                    <a:pt x="38" y="15"/>
                    <a:pt x="38" y="8"/>
                  </a:cubicBezTo>
                  <a:cubicBezTo>
                    <a:pt x="38" y="5"/>
                    <a:pt x="34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78">
              <a:extLst>
                <a:ext uri="{FF2B5EF4-FFF2-40B4-BE49-F238E27FC236}">
                  <a16:creationId xmlns:a16="http://schemas.microsoft.com/office/drawing/2014/main" xmlns="" id="{665FF1C4-5585-4234-9393-9029E124F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7" y="2220"/>
              <a:ext cx="413" cy="800"/>
            </a:xfrm>
            <a:custGeom>
              <a:avLst/>
              <a:gdLst>
                <a:gd name="T0" fmla="*/ 95 w 175"/>
                <a:gd name="T1" fmla="*/ 8 h 338"/>
                <a:gd name="T2" fmla="*/ 76 w 175"/>
                <a:gd name="T3" fmla="*/ 7 h 338"/>
                <a:gd name="T4" fmla="*/ 61 w 175"/>
                <a:gd name="T5" fmla="*/ 11 h 338"/>
                <a:gd name="T6" fmla="*/ 61 w 175"/>
                <a:gd name="T7" fmla="*/ 24 h 338"/>
                <a:gd name="T8" fmla="*/ 59 w 175"/>
                <a:gd name="T9" fmla="*/ 29 h 338"/>
                <a:gd name="T10" fmla="*/ 52 w 175"/>
                <a:gd name="T11" fmla="*/ 23 h 338"/>
                <a:gd name="T12" fmla="*/ 21 w 175"/>
                <a:gd name="T13" fmla="*/ 52 h 338"/>
                <a:gd name="T14" fmla="*/ 0 w 175"/>
                <a:gd name="T15" fmla="*/ 78 h 338"/>
                <a:gd name="T16" fmla="*/ 10 w 175"/>
                <a:gd name="T17" fmla="*/ 92 h 338"/>
                <a:gd name="T18" fmla="*/ 14 w 175"/>
                <a:gd name="T19" fmla="*/ 116 h 338"/>
                <a:gd name="T20" fmla="*/ 8 w 175"/>
                <a:gd name="T21" fmla="*/ 126 h 338"/>
                <a:gd name="T22" fmla="*/ 8 w 175"/>
                <a:gd name="T23" fmla="*/ 131 h 338"/>
                <a:gd name="T24" fmla="*/ 29 w 175"/>
                <a:gd name="T25" fmla="*/ 176 h 338"/>
                <a:gd name="T26" fmla="*/ 24 w 175"/>
                <a:gd name="T27" fmla="*/ 182 h 338"/>
                <a:gd name="T28" fmla="*/ 14 w 175"/>
                <a:gd name="T29" fmla="*/ 207 h 338"/>
                <a:gd name="T30" fmla="*/ 11 w 175"/>
                <a:gd name="T31" fmla="*/ 207 h 338"/>
                <a:gd name="T32" fmla="*/ 8 w 175"/>
                <a:gd name="T33" fmla="*/ 230 h 338"/>
                <a:gd name="T34" fmla="*/ 15 w 175"/>
                <a:gd name="T35" fmla="*/ 230 h 338"/>
                <a:gd name="T36" fmla="*/ 43 w 175"/>
                <a:gd name="T37" fmla="*/ 295 h 338"/>
                <a:gd name="T38" fmla="*/ 89 w 175"/>
                <a:gd name="T39" fmla="*/ 338 h 338"/>
                <a:gd name="T40" fmla="*/ 99 w 175"/>
                <a:gd name="T41" fmla="*/ 335 h 338"/>
                <a:gd name="T42" fmla="*/ 85 w 175"/>
                <a:gd name="T43" fmla="*/ 301 h 338"/>
                <a:gd name="T44" fmla="*/ 41 w 175"/>
                <a:gd name="T45" fmla="*/ 247 h 338"/>
                <a:gd name="T46" fmla="*/ 36 w 175"/>
                <a:gd name="T47" fmla="*/ 230 h 338"/>
                <a:gd name="T48" fmla="*/ 33 w 175"/>
                <a:gd name="T49" fmla="*/ 171 h 338"/>
                <a:gd name="T50" fmla="*/ 34 w 175"/>
                <a:gd name="T51" fmla="*/ 155 h 338"/>
                <a:gd name="T52" fmla="*/ 51 w 175"/>
                <a:gd name="T53" fmla="*/ 168 h 338"/>
                <a:gd name="T54" fmla="*/ 86 w 175"/>
                <a:gd name="T55" fmla="*/ 193 h 338"/>
                <a:gd name="T56" fmla="*/ 108 w 175"/>
                <a:gd name="T57" fmla="*/ 212 h 338"/>
                <a:gd name="T58" fmla="*/ 110 w 175"/>
                <a:gd name="T59" fmla="*/ 230 h 338"/>
                <a:gd name="T60" fmla="*/ 123 w 175"/>
                <a:gd name="T61" fmla="*/ 211 h 338"/>
                <a:gd name="T62" fmla="*/ 136 w 175"/>
                <a:gd name="T63" fmla="*/ 204 h 338"/>
                <a:gd name="T64" fmla="*/ 175 w 175"/>
                <a:gd name="T65" fmla="*/ 161 h 338"/>
                <a:gd name="T66" fmla="*/ 123 w 175"/>
                <a:gd name="T67" fmla="*/ 77 h 338"/>
                <a:gd name="T68" fmla="*/ 155 w 175"/>
                <a:gd name="T69" fmla="*/ 26 h 338"/>
                <a:gd name="T70" fmla="*/ 114 w 175"/>
                <a:gd name="T7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338">
                  <a:moveTo>
                    <a:pt x="114" y="0"/>
                  </a:moveTo>
                  <a:cubicBezTo>
                    <a:pt x="107" y="0"/>
                    <a:pt x="102" y="8"/>
                    <a:pt x="95" y="8"/>
                  </a:cubicBezTo>
                  <a:cubicBezTo>
                    <a:pt x="95" y="8"/>
                    <a:pt x="93" y="8"/>
                    <a:pt x="92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2" y="7"/>
                    <a:pt x="61" y="11"/>
                    <a:pt x="61" y="11"/>
                  </a:cubicBezTo>
                  <a:cubicBezTo>
                    <a:pt x="61" y="16"/>
                    <a:pt x="61" y="19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6"/>
                    <a:pt x="60" y="29"/>
                    <a:pt x="59" y="29"/>
                  </a:cubicBezTo>
                  <a:cubicBezTo>
                    <a:pt x="58" y="29"/>
                    <a:pt x="55" y="28"/>
                    <a:pt x="55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2" y="39"/>
                    <a:pt x="34" y="43"/>
                    <a:pt x="21" y="52"/>
                  </a:cubicBezTo>
                  <a:cubicBezTo>
                    <a:pt x="17" y="54"/>
                    <a:pt x="11" y="53"/>
                    <a:pt x="8" y="56"/>
                  </a:cubicBezTo>
                  <a:cubicBezTo>
                    <a:pt x="3" y="61"/>
                    <a:pt x="0" y="6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8"/>
                    <a:pt x="6" y="88"/>
                    <a:pt x="10" y="92"/>
                  </a:cubicBezTo>
                  <a:cubicBezTo>
                    <a:pt x="13" y="98"/>
                    <a:pt x="14" y="109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20"/>
                    <a:pt x="10" y="126"/>
                    <a:pt x="8" y="127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8"/>
                    <a:pt x="8" y="129"/>
                    <a:pt x="8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7"/>
                    <a:pt x="14" y="139"/>
                    <a:pt x="17" y="143"/>
                  </a:cubicBezTo>
                  <a:cubicBezTo>
                    <a:pt x="21" y="147"/>
                    <a:pt x="29" y="172"/>
                    <a:pt x="29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9"/>
                    <a:pt x="25" y="180"/>
                    <a:pt x="24" y="182"/>
                  </a:cubicBezTo>
                  <a:cubicBezTo>
                    <a:pt x="20" y="192"/>
                    <a:pt x="18" y="198"/>
                    <a:pt x="14" y="207"/>
                  </a:cubicBezTo>
                  <a:cubicBezTo>
                    <a:pt x="14" y="207"/>
                    <a:pt x="14" y="207"/>
                    <a:pt x="14" y="207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10" y="214"/>
                    <a:pt x="8" y="219"/>
                    <a:pt x="8" y="227"/>
                  </a:cubicBezTo>
                  <a:cubicBezTo>
                    <a:pt x="8" y="228"/>
                    <a:pt x="7" y="230"/>
                    <a:pt x="8" y="230"/>
                  </a:cubicBezTo>
                  <a:cubicBezTo>
                    <a:pt x="10" y="231"/>
                    <a:pt x="11" y="231"/>
                    <a:pt x="11" y="231"/>
                  </a:cubicBezTo>
                  <a:cubicBezTo>
                    <a:pt x="12" y="231"/>
                    <a:pt x="12" y="230"/>
                    <a:pt x="15" y="230"/>
                  </a:cubicBezTo>
                  <a:cubicBezTo>
                    <a:pt x="24" y="230"/>
                    <a:pt x="28" y="249"/>
                    <a:pt x="31" y="256"/>
                  </a:cubicBezTo>
                  <a:cubicBezTo>
                    <a:pt x="37" y="268"/>
                    <a:pt x="38" y="279"/>
                    <a:pt x="43" y="295"/>
                  </a:cubicBezTo>
                  <a:cubicBezTo>
                    <a:pt x="49" y="312"/>
                    <a:pt x="63" y="328"/>
                    <a:pt x="80" y="333"/>
                  </a:cubicBezTo>
                  <a:cubicBezTo>
                    <a:pt x="83" y="334"/>
                    <a:pt x="83" y="338"/>
                    <a:pt x="89" y="338"/>
                  </a:cubicBezTo>
                  <a:cubicBezTo>
                    <a:pt x="90" y="338"/>
                    <a:pt x="91" y="336"/>
                    <a:pt x="92" y="336"/>
                  </a:cubicBezTo>
                  <a:cubicBezTo>
                    <a:pt x="95" y="336"/>
                    <a:pt x="95" y="336"/>
                    <a:pt x="99" y="335"/>
                  </a:cubicBezTo>
                  <a:cubicBezTo>
                    <a:pt x="97" y="330"/>
                    <a:pt x="97" y="327"/>
                    <a:pt x="95" y="320"/>
                  </a:cubicBezTo>
                  <a:cubicBezTo>
                    <a:pt x="92" y="314"/>
                    <a:pt x="85" y="310"/>
                    <a:pt x="85" y="301"/>
                  </a:cubicBezTo>
                  <a:cubicBezTo>
                    <a:pt x="85" y="296"/>
                    <a:pt x="87" y="296"/>
                    <a:pt x="87" y="291"/>
                  </a:cubicBezTo>
                  <a:cubicBezTo>
                    <a:pt x="87" y="265"/>
                    <a:pt x="55" y="261"/>
                    <a:pt x="41" y="247"/>
                  </a:cubicBezTo>
                  <a:cubicBezTo>
                    <a:pt x="38" y="243"/>
                    <a:pt x="37" y="234"/>
                    <a:pt x="35" y="23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36" y="215"/>
                    <a:pt x="18" y="221"/>
                    <a:pt x="18" y="205"/>
                  </a:cubicBezTo>
                  <a:cubicBezTo>
                    <a:pt x="18" y="191"/>
                    <a:pt x="33" y="186"/>
                    <a:pt x="33" y="171"/>
                  </a:cubicBezTo>
                  <a:cubicBezTo>
                    <a:pt x="33" y="166"/>
                    <a:pt x="31" y="165"/>
                    <a:pt x="31" y="161"/>
                  </a:cubicBezTo>
                  <a:cubicBezTo>
                    <a:pt x="31" y="158"/>
                    <a:pt x="30" y="155"/>
                    <a:pt x="34" y="155"/>
                  </a:cubicBezTo>
                  <a:cubicBezTo>
                    <a:pt x="40" y="155"/>
                    <a:pt x="46" y="156"/>
                    <a:pt x="48" y="162"/>
                  </a:cubicBezTo>
                  <a:cubicBezTo>
                    <a:pt x="48" y="162"/>
                    <a:pt x="50" y="168"/>
                    <a:pt x="51" y="168"/>
                  </a:cubicBezTo>
                  <a:cubicBezTo>
                    <a:pt x="59" y="171"/>
                    <a:pt x="67" y="172"/>
                    <a:pt x="74" y="179"/>
                  </a:cubicBezTo>
                  <a:cubicBezTo>
                    <a:pt x="80" y="185"/>
                    <a:pt x="74" y="193"/>
                    <a:pt x="86" y="193"/>
                  </a:cubicBezTo>
                  <a:cubicBezTo>
                    <a:pt x="86" y="201"/>
                    <a:pt x="97" y="204"/>
                    <a:pt x="105" y="204"/>
                  </a:cubicBezTo>
                  <a:cubicBezTo>
                    <a:pt x="105" y="207"/>
                    <a:pt x="106" y="211"/>
                    <a:pt x="108" y="212"/>
                  </a:cubicBezTo>
                  <a:cubicBezTo>
                    <a:pt x="106" y="213"/>
                    <a:pt x="106" y="215"/>
                    <a:pt x="106" y="219"/>
                  </a:cubicBezTo>
                  <a:cubicBezTo>
                    <a:pt x="106" y="222"/>
                    <a:pt x="108" y="230"/>
                    <a:pt x="110" y="230"/>
                  </a:cubicBezTo>
                  <a:cubicBezTo>
                    <a:pt x="112" y="230"/>
                    <a:pt x="123" y="222"/>
                    <a:pt x="123" y="217"/>
                  </a:cubicBezTo>
                  <a:cubicBezTo>
                    <a:pt x="123" y="216"/>
                    <a:pt x="123" y="214"/>
                    <a:pt x="123" y="211"/>
                  </a:cubicBezTo>
                  <a:cubicBezTo>
                    <a:pt x="123" y="212"/>
                    <a:pt x="123" y="215"/>
                    <a:pt x="125" y="215"/>
                  </a:cubicBezTo>
                  <a:cubicBezTo>
                    <a:pt x="131" y="215"/>
                    <a:pt x="130" y="207"/>
                    <a:pt x="136" y="204"/>
                  </a:cubicBezTo>
                  <a:cubicBezTo>
                    <a:pt x="150" y="197"/>
                    <a:pt x="152" y="191"/>
                    <a:pt x="168" y="187"/>
                  </a:cubicBezTo>
                  <a:cubicBezTo>
                    <a:pt x="168" y="177"/>
                    <a:pt x="175" y="173"/>
                    <a:pt x="175" y="161"/>
                  </a:cubicBezTo>
                  <a:cubicBezTo>
                    <a:pt x="175" y="143"/>
                    <a:pt x="166" y="120"/>
                    <a:pt x="154" y="111"/>
                  </a:cubicBezTo>
                  <a:cubicBezTo>
                    <a:pt x="140" y="103"/>
                    <a:pt x="135" y="89"/>
                    <a:pt x="123" y="77"/>
                  </a:cubicBezTo>
                  <a:cubicBezTo>
                    <a:pt x="121" y="75"/>
                    <a:pt x="118" y="74"/>
                    <a:pt x="118" y="69"/>
                  </a:cubicBezTo>
                  <a:cubicBezTo>
                    <a:pt x="118" y="47"/>
                    <a:pt x="144" y="43"/>
                    <a:pt x="155" y="26"/>
                  </a:cubicBezTo>
                  <a:cubicBezTo>
                    <a:pt x="147" y="24"/>
                    <a:pt x="136" y="20"/>
                    <a:pt x="136" y="6"/>
                  </a:cubicBezTo>
                  <a:cubicBezTo>
                    <a:pt x="127" y="6"/>
                    <a:pt x="122" y="0"/>
                    <a:pt x="1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79">
              <a:extLst>
                <a:ext uri="{FF2B5EF4-FFF2-40B4-BE49-F238E27FC236}">
                  <a16:creationId xmlns:a16="http://schemas.microsoft.com/office/drawing/2014/main" xmlns="" id="{7A68C0DA-3C4D-49C1-90A0-A4A8128BF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" y="3121"/>
              <a:ext cx="59" cy="55"/>
            </a:xfrm>
            <a:custGeom>
              <a:avLst/>
              <a:gdLst>
                <a:gd name="T0" fmla="*/ 12 w 25"/>
                <a:gd name="T1" fmla="*/ 0 h 23"/>
                <a:gd name="T2" fmla="*/ 0 w 25"/>
                <a:gd name="T3" fmla="*/ 7 h 23"/>
                <a:gd name="T4" fmla="*/ 11 w 25"/>
                <a:gd name="T5" fmla="*/ 12 h 23"/>
                <a:gd name="T6" fmla="*/ 15 w 25"/>
                <a:gd name="T7" fmla="*/ 20 h 23"/>
                <a:gd name="T8" fmla="*/ 22 w 25"/>
                <a:gd name="T9" fmla="*/ 23 h 23"/>
                <a:gd name="T10" fmla="*/ 25 w 25"/>
                <a:gd name="T11" fmla="*/ 23 h 23"/>
                <a:gd name="T12" fmla="*/ 25 w 25"/>
                <a:gd name="T13" fmla="*/ 18 h 23"/>
                <a:gd name="T14" fmla="*/ 12 w 2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3">
                  <a:moveTo>
                    <a:pt x="12" y="0"/>
                  </a:moveTo>
                  <a:cubicBezTo>
                    <a:pt x="8" y="0"/>
                    <a:pt x="0" y="4"/>
                    <a:pt x="0" y="7"/>
                  </a:cubicBezTo>
                  <a:cubicBezTo>
                    <a:pt x="0" y="11"/>
                    <a:pt x="9" y="8"/>
                    <a:pt x="11" y="12"/>
                  </a:cubicBezTo>
                  <a:cubicBezTo>
                    <a:pt x="12" y="14"/>
                    <a:pt x="14" y="20"/>
                    <a:pt x="15" y="20"/>
                  </a:cubicBezTo>
                  <a:cubicBezTo>
                    <a:pt x="17" y="20"/>
                    <a:pt x="18" y="23"/>
                    <a:pt x="22" y="23"/>
                  </a:cubicBezTo>
                  <a:cubicBezTo>
                    <a:pt x="23" y="23"/>
                    <a:pt x="24" y="23"/>
                    <a:pt x="25" y="23"/>
                  </a:cubicBezTo>
                  <a:cubicBezTo>
                    <a:pt x="25" y="21"/>
                    <a:pt x="25" y="19"/>
                    <a:pt x="25" y="18"/>
                  </a:cubicBezTo>
                  <a:cubicBezTo>
                    <a:pt x="17" y="18"/>
                    <a:pt x="14" y="8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80">
              <a:extLst>
                <a:ext uri="{FF2B5EF4-FFF2-40B4-BE49-F238E27FC236}">
                  <a16:creationId xmlns:a16="http://schemas.microsoft.com/office/drawing/2014/main" xmlns="" id="{F6F37A9D-5C06-4A3B-8837-A514121EB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1" y="3162"/>
              <a:ext cx="26" cy="21"/>
            </a:xfrm>
            <a:custGeom>
              <a:avLst/>
              <a:gdLst>
                <a:gd name="T0" fmla="*/ 6 w 11"/>
                <a:gd name="T1" fmla="*/ 0 h 9"/>
                <a:gd name="T2" fmla="*/ 1 w 11"/>
                <a:gd name="T3" fmla="*/ 0 h 9"/>
                <a:gd name="T4" fmla="*/ 1 w 11"/>
                <a:gd name="T5" fmla="*/ 3 h 9"/>
                <a:gd name="T6" fmla="*/ 5 w 11"/>
                <a:gd name="T7" fmla="*/ 9 h 9"/>
                <a:gd name="T8" fmla="*/ 11 w 11"/>
                <a:gd name="T9" fmla="*/ 3 h 9"/>
                <a:gd name="T10" fmla="*/ 6 w 11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6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1" y="5"/>
                    <a:pt x="2" y="9"/>
                    <a:pt x="5" y="9"/>
                  </a:cubicBezTo>
                  <a:cubicBezTo>
                    <a:pt x="8" y="9"/>
                    <a:pt x="10" y="6"/>
                    <a:pt x="11" y="3"/>
                  </a:cubicBezTo>
                  <a:cubicBezTo>
                    <a:pt x="9" y="2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81">
              <a:extLst>
                <a:ext uri="{FF2B5EF4-FFF2-40B4-BE49-F238E27FC236}">
                  <a16:creationId xmlns:a16="http://schemas.microsoft.com/office/drawing/2014/main" xmlns="" id="{32CC2C30-853D-45AA-AA93-9BDBE88E3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5" y="3107"/>
              <a:ext cx="23" cy="36"/>
            </a:xfrm>
            <a:custGeom>
              <a:avLst/>
              <a:gdLst>
                <a:gd name="T0" fmla="*/ 5 w 10"/>
                <a:gd name="T1" fmla="*/ 0 h 15"/>
                <a:gd name="T2" fmla="*/ 3 w 10"/>
                <a:gd name="T3" fmla="*/ 0 h 15"/>
                <a:gd name="T4" fmla="*/ 3 w 10"/>
                <a:gd name="T5" fmla="*/ 0 h 15"/>
                <a:gd name="T6" fmla="*/ 3 w 10"/>
                <a:gd name="T7" fmla="*/ 0 h 15"/>
                <a:gd name="T8" fmla="*/ 0 w 10"/>
                <a:gd name="T9" fmla="*/ 0 h 15"/>
                <a:gd name="T10" fmla="*/ 0 w 10"/>
                <a:gd name="T11" fmla="*/ 2 h 15"/>
                <a:gd name="T12" fmla="*/ 10 w 10"/>
                <a:gd name="T13" fmla="*/ 15 h 15"/>
                <a:gd name="T14" fmla="*/ 5 w 10"/>
                <a:gd name="T15" fmla="*/ 2 h 15"/>
                <a:gd name="T16" fmla="*/ 5 w 1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5">
                  <a:moveTo>
                    <a:pt x="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6"/>
                    <a:pt x="7" y="14"/>
                    <a:pt x="10" y="15"/>
                  </a:cubicBezTo>
                  <a:cubicBezTo>
                    <a:pt x="10" y="9"/>
                    <a:pt x="8" y="6"/>
                    <a:pt x="5" y="2"/>
                  </a:cubicBezTo>
                  <a:cubicBezTo>
                    <a:pt x="5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82">
              <a:extLst>
                <a:ext uri="{FF2B5EF4-FFF2-40B4-BE49-F238E27FC236}">
                  <a16:creationId xmlns:a16="http://schemas.microsoft.com/office/drawing/2014/main" xmlns="" id="{22E372E2-ADC3-48B2-AA3F-D840B9568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0" y="3032"/>
              <a:ext cx="35" cy="28"/>
            </a:xfrm>
            <a:custGeom>
              <a:avLst/>
              <a:gdLst>
                <a:gd name="T0" fmla="*/ 3 w 15"/>
                <a:gd name="T1" fmla="*/ 0 h 12"/>
                <a:gd name="T2" fmla="*/ 0 w 15"/>
                <a:gd name="T3" fmla="*/ 1 h 12"/>
                <a:gd name="T4" fmla="*/ 1 w 15"/>
                <a:gd name="T5" fmla="*/ 1 h 12"/>
                <a:gd name="T6" fmla="*/ 10 w 15"/>
                <a:gd name="T7" fmla="*/ 12 h 12"/>
                <a:gd name="T8" fmla="*/ 3 w 1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8" y="12"/>
                    <a:pt x="10" y="12"/>
                  </a:cubicBezTo>
                  <a:cubicBezTo>
                    <a:pt x="15" y="12"/>
                    <a:pt x="6" y="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83">
              <a:extLst>
                <a:ext uri="{FF2B5EF4-FFF2-40B4-BE49-F238E27FC236}">
                  <a16:creationId xmlns:a16="http://schemas.microsoft.com/office/drawing/2014/main" xmlns="" id="{BDA4626C-7D25-4D14-AF6D-F8397E3D7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" y="1811"/>
              <a:ext cx="85" cy="107"/>
            </a:xfrm>
            <a:custGeom>
              <a:avLst/>
              <a:gdLst>
                <a:gd name="T0" fmla="*/ 17 w 36"/>
                <a:gd name="T1" fmla="*/ 0 h 45"/>
                <a:gd name="T2" fmla="*/ 0 w 36"/>
                <a:gd name="T3" fmla="*/ 14 h 45"/>
                <a:gd name="T4" fmla="*/ 6 w 36"/>
                <a:gd name="T5" fmla="*/ 19 h 45"/>
                <a:gd name="T6" fmla="*/ 12 w 36"/>
                <a:gd name="T7" fmla="*/ 17 h 45"/>
                <a:gd name="T8" fmla="*/ 12 w 36"/>
                <a:gd name="T9" fmla="*/ 13 h 45"/>
                <a:gd name="T10" fmla="*/ 16 w 36"/>
                <a:gd name="T11" fmla="*/ 19 h 45"/>
                <a:gd name="T12" fmla="*/ 14 w 36"/>
                <a:gd name="T13" fmla="*/ 27 h 45"/>
                <a:gd name="T14" fmla="*/ 9 w 36"/>
                <a:gd name="T15" fmla="*/ 35 h 45"/>
                <a:gd name="T16" fmla="*/ 16 w 36"/>
                <a:gd name="T17" fmla="*/ 44 h 45"/>
                <a:gd name="T18" fmla="*/ 16 w 36"/>
                <a:gd name="T19" fmla="*/ 41 h 45"/>
                <a:gd name="T20" fmla="*/ 18 w 36"/>
                <a:gd name="T21" fmla="*/ 45 h 45"/>
                <a:gd name="T22" fmla="*/ 31 w 36"/>
                <a:gd name="T23" fmla="*/ 19 h 45"/>
                <a:gd name="T24" fmla="*/ 33 w 36"/>
                <a:gd name="T25" fmla="*/ 20 h 45"/>
                <a:gd name="T26" fmla="*/ 36 w 36"/>
                <a:gd name="T27" fmla="*/ 19 h 45"/>
                <a:gd name="T28" fmla="*/ 36 w 36"/>
                <a:gd name="T29" fmla="*/ 14 h 45"/>
                <a:gd name="T30" fmla="*/ 31 w 36"/>
                <a:gd name="T31" fmla="*/ 10 h 45"/>
                <a:gd name="T32" fmla="*/ 31 w 36"/>
                <a:gd name="T33" fmla="*/ 5 h 45"/>
                <a:gd name="T34" fmla="*/ 17 w 36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5">
                  <a:moveTo>
                    <a:pt x="17" y="0"/>
                  </a:moveTo>
                  <a:cubicBezTo>
                    <a:pt x="15" y="0"/>
                    <a:pt x="0" y="10"/>
                    <a:pt x="0" y="14"/>
                  </a:cubicBezTo>
                  <a:cubicBezTo>
                    <a:pt x="0" y="16"/>
                    <a:pt x="3" y="19"/>
                    <a:pt x="6" y="19"/>
                  </a:cubicBezTo>
                  <a:cubicBezTo>
                    <a:pt x="7" y="19"/>
                    <a:pt x="9" y="17"/>
                    <a:pt x="12" y="17"/>
                  </a:cubicBezTo>
                  <a:cubicBezTo>
                    <a:pt x="11" y="16"/>
                    <a:pt x="12" y="14"/>
                    <a:pt x="12" y="13"/>
                  </a:cubicBezTo>
                  <a:cubicBezTo>
                    <a:pt x="13" y="15"/>
                    <a:pt x="13" y="18"/>
                    <a:pt x="16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9" y="34"/>
                    <a:pt x="9" y="35"/>
                  </a:cubicBezTo>
                  <a:cubicBezTo>
                    <a:pt x="9" y="37"/>
                    <a:pt x="12" y="44"/>
                    <a:pt x="16" y="44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6" y="45"/>
                    <a:pt x="18" y="45"/>
                  </a:cubicBezTo>
                  <a:cubicBezTo>
                    <a:pt x="25" y="45"/>
                    <a:pt x="29" y="29"/>
                    <a:pt x="31" y="19"/>
                  </a:cubicBezTo>
                  <a:cubicBezTo>
                    <a:pt x="32" y="20"/>
                    <a:pt x="32" y="20"/>
                    <a:pt x="33" y="20"/>
                  </a:cubicBezTo>
                  <a:cubicBezTo>
                    <a:pt x="34" y="20"/>
                    <a:pt x="35" y="19"/>
                    <a:pt x="36" y="19"/>
                  </a:cubicBezTo>
                  <a:cubicBezTo>
                    <a:pt x="35" y="18"/>
                    <a:pt x="36" y="16"/>
                    <a:pt x="36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0"/>
                    <a:pt x="31" y="6"/>
                    <a:pt x="31" y="5"/>
                  </a:cubicBezTo>
                  <a:cubicBezTo>
                    <a:pt x="24" y="5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84">
              <a:extLst>
                <a:ext uri="{FF2B5EF4-FFF2-40B4-BE49-F238E27FC236}">
                  <a16:creationId xmlns:a16="http://schemas.microsoft.com/office/drawing/2014/main" xmlns="" id="{83DDA3C2-2C29-4147-A0AA-00B663C51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8" y="1788"/>
              <a:ext cx="92" cy="66"/>
            </a:xfrm>
            <a:custGeom>
              <a:avLst/>
              <a:gdLst>
                <a:gd name="T0" fmla="*/ 28 w 39"/>
                <a:gd name="T1" fmla="*/ 0 h 28"/>
                <a:gd name="T2" fmla="*/ 13 w 39"/>
                <a:gd name="T3" fmla="*/ 7 h 28"/>
                <a:gd name="T4" fmla="*/ 10 w 39"/>
                <a:gd name="T5" fmla="*/ 6 h 28"/>
                <a:gd name="T6" fmla="*/ 0 w 39"/>
                <a:gd name="T7" fmla="*/ 14 h 28"/>
                <a:gd name="T8" fmla="*/ 4 w 39"/>
                <a:gd name="T9" fmla="*/ 20 h 28"/>
                <a:gd name="T10" fmla="*/ 7 w 39"/>
                <a:gd name="T11" fmla="*/ 28 h 28"/>
                <a:gd name="T12" fmla="*/ 20 w 39"/>
                <a:gd name="T13" fmla="*/ 15 h 28"/>
                <a:gd name="T14" fmla="*/ 28 w 39"/>
                <a:gd name="T15" fmla="*/ 18 h 28"/>
                <a:gd name="T16" fmla="*/ 28 w 3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8">
                  <a:moveTo>
                    <a:pt x="28" y="0"/>
                  </a:moveTo>
                  <a:cubicBezTo>
                    <a:pt x="21" y="0"/>
                    <a:pt x="19" y="7"/>
                    <a:pt x="13" y="7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10" y="7"/>
                    <a:pt x="0" y="14"/>
                    <a:pt x="0" y="14"/>
                  </a:cubicBezTo>
                  <a:cubicBezTo>
                    <a:pt x="0" y="17"/>
                    <a:pt x="1" y="18"/>
                    <a:pt x="4" y="20"/>
                  </a:cubicBezTo>
                  <a:cubicBezTo>
                    <a:pt x="3" y="23"/>
                    <a:pt x="4" y="28"/>
                    <a:pt x="7" y="28"/>
                  </a:cubicBezTo>
                  <a:cubicBezTo>
                    <a:pt x="14" y="28"/>
                    <a:pt x="15" y="19"/>
                    <a:pt x="20" y="15"/>
                  </a:cubicBezTo>
                  <a:cubicBezTo>
                    <a:pt x="21" y="15"/>
                    <a:pt x="23" y="18"/>
                    <a:pt x="28" y="18"/>
                  </a:cubicBezTo>
                  <a:cubicBezTo>
                    <a:pt x="33" y="18"/>
                    <a:pt x="39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85">
              <a:extLst>
                <a:ext uri="{FF2B5EF4-FFF2-40B4-BE49-F238E27FC236}">
                  <a16:creationId xmlns:a16="http://schemas.microsoft.com/office/drawing/2014/main" xmlns="" id="{2BF28D9E-68CA-46EB-9161-915D58AF2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6" y="1501"/>
              <a:ext cx="397" cy="324"/>
            </a:xfrm>
            <a:custGeom>
              <a:avLst/>
              <a:gdLst>
                <a:gd name="T0" fmla="*/ 154 w 168"/>
                <a:gd name="T1" fmla="*/ 0 h 137"/>
                <a:gd name="T2" fmla="*/ 155 w 168"/>
                <a:gd name="T3" fmla="*/ 5 h 137"/>
                <a:gd name="T4" fmla="*/ 156 w 168"/>
                <a:gd name="T5" fmla="*/ 5 h 137"/>
                <a:gd name="T6" fmla="*/ 152 w 168"/>
                <a:gd name="T7" fmla="*/ 7 h 137"/>
                <a:gd name="T8" fmla="*/ 149 w 168"/>
                <a:gd name="T9" fmla="*/ 4 h 137"/>
                <a:gd name="T10" fmla="*/ 137 w 168"/>
                <a:gd name="T11" fmla="*/ 23 h 137"/>
                <a:gd name="T12" fmla="*/ 139 w 168"/>
                <a:gd name="T13" fmla="*/ 30 h 137"/>
                <a:gd name="T14" fmla="*/ 110 w 168"/>
                <a:gd name="T15" fmla="*/ 72 h 137"/>
                <a:gd name="T16" fmla="*/ 95 w 168"/>
                <a:gd name="T17" fmla="*/ 80 h 137"/>
                <a:gd name="T18" fmla="*/ 92 w 168"/>
                <a:gd name="T19" fmla="*/ 77 h 137"/>
                <a:gd name="T20" fmla="*/ 95 w 168"/>
                <a:gd name="T21" fmla="*/ 71 h 137"/>
                <a:gd name="T22" fmla="*/ 86 w 168"/>
                <a:gd name="T23" fmla="*/ 84 h 137"/>
                <a:gd name="T24" fmla="*/ 69 w 168"/>
                <a:gd name="T25" fmla="*/ 101 h 137"/>
                <a:gd name="T26" fmla="*/ 36 w 168"/>
                <a:gd name="T27" fmla="*/ 101 h 137"/>
                <a:gd name="T28" fmla="*/ 7 w 168"/>
                <a:gd name="T29" fmla="*/ 121 h 137"/>
                <a:gd name="T30" fmla="*/ 0 w 168"/>
                <a:gd name="T31" fmla="*/ 125 h 137"/>
                <a:gd name="T32" fmla="*/ 7 w 168"/>
                <a:gd name="T33" fmla="*/ 127 h 137"/>
                <a:gd name="T34" fmla="*/ 35 w 168"/>
                <a:gd name="T35" fmla="*/ 120 h 137"/>
                <a:gd name="T36" fmla="*/ 39 w 168"/>
                <a:gd name="T37" fmla="*/ 119 h 137"/>
                <a:gd name="T38" fmla="*/ 41 w 168"/>
                <a:gd name="T39" fmla="*/ 119 h 137"/>
                <a:gd name="T40" fmla="*/ 42 w 168"/>
                <a:gd name="T41" fmla="*/ 119 h 137"/>
                <a:gd name="T42" fmla="*/ 46 w 168"/>
                <a:gd name="T43" fmla="*/ 118 h 137"/>
                <a:gd name="T44" fmla="*/ 52 w 168"/>
                <a:gd name="T45" fmla="*/ 114 h 137"/>
                <a:gd name="T46" fmla="*/ 68 w 168"/>
                <a:gd name="T47" fmla="*/ 119 h 137"/>
                <a:gd name="T48" fmla="*/ 66 w 168"/>
                <a:gd name="T49" fmla="*/ 128 h 137"/>
                <a:gd name="T50" fmla="*/ 66 w 168"/>
                <a:gd name="T51" fmla="*/ 132 h 137"/>
                <a:gd name="T52" fmla="*/ 73 w 168"/>
                <a:gd name="T53" fmla="*/ 137 h 137"/>
                <a:gd name="T54" fmla="*/ 86 w 168"/>
                <a:gd name="T55" fmla="*/ 124 h 137"/>
                <a:gd name="T56" fmla="*/ 91 w 168"/>
                <a:gd name="T57" fmla="*/ 123 h 137"/>
                <a:gd name="T58" fmla="*/ 86 w 168"/>
                <a:gd name="T59" fmla="*/ 115 h 137"/>
                <a:gd name="T60" fmla="*/ 89 w 168"/>
                <a:gd name="T61" fmla="*/ 110 h 137"/>
                <a:gd name="T62" fmla="*/ 104 w 168"/>
                <a:gd name="T63" fmla="*/ 119 h 137"/>
                <a:gd name="T64" fmla="*/ 115 w 168"/>
                <a:gd name="T65" fmla="*/ 113 h 137"/>
                <a:gd name="T66" fmla="*/ 120 w 168"/>
                <a:gd name="T67" fmla="*/ 113 h 137"/>
                <a:gd name="T68" fmla="*/ 123 w 168"/>
                <a:gd name="T69" fmla="*/ 116 h 137"/>
                <a:gd name="T70" fmla="*/ 137 w 168"/>
                <a:gd name="T71" fmla="*/ 103 h 137"/>
                <a:gd name="T72" fmla="*/ 137 w 168"/>
                <a:gd name="T73" fmla="*/ 111 h 137"/>
                <a:gd name="T74" fmla="*/ 149 w 168"/>
                <a:gd name="T75" fmla="*/ 101 h 137"/>
                <a:gd name="T76" fmla="*/ 147 w 168"/>
                <a:gd name="T77" fmla="*/ 91 h 137"/>
                <a:gd name="T78" fmla="*/ 153 w 168"/>
                <a:gd name="T79" fmla="*/ 76 h 137"/>
                <a:gd name="T80" fmla="*/ 156 w 168"/>
                <a:gd name="T81" fmla="*/ 52 h 137"/>
                <a:gd name="T82" fmla="*/ 157 w 168"/>
                <a:gd name="T83" fmla="*/ 52 h 137"/>
                <a:gd name="T84" fmla="*/ 158 w 168"/>
                <a:gd name="T85" fmla="*/ 52 h 137"/>
                <a:gd name="T86" fmla="*/ 159 w 168"/>
                <a:gd name="T87" fmla="*/ 52 h 137"/>
                <a:gd name="T88" fmla="*/ 161 w 168"/>
                <a:gd name="T89" fmla="*/ 51 h 137"/>
                <a:gd name="T90" fmla="*/ 161 w 168"/>
                <a:gd name="T91" fmla="*/ 48 h 137"/>
                <a:gd name="T92" fmla="*/ 168 w 168"/>
                <a:gd name="T93" fmla="*/ 32 h 137"/>
                <a:gd name="T94" fmla="*/ 161 w 168"/>
                <a:gd name="T95" fmla="*/ 13 h 137"/>
                <a:gd name="T96" fmla="*/ 160 w 168"/>
                <a:gd name="T97" fmla="*/ 3 h 137"/>
                <a:gd name="T98" fmla="*/ 154 w 168"/>
                <a:gd name="T9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137">
                  <a:moveTo>
                    <a:pt x="154" y="0"/>
                  </a:moveTo>
                  <a:cubicBezTo>
                    <a:pt x="152" y="0"/>
                    <a:pt x="153" y="5"/>
                    <a:pt x="155" y="5"/>
                  </a:cubicBezTo>
                  <a:cubicBezTo>
                    <a:pt x="155" y="5"/>
                    <a:pt x="156" y="5"/>
                    <a:pt x="156" y="5"/>
                  </a:cubicBezTo>
                  <a:cubicBezTo>
                    <a:pt x="154" y="7"/>
                    <a:pt x="153" y="7"/>
                    <a:pt x="152" y="7"/>
                  </a:cubicBezTo>
                  <a:cubicBezTo>
                    <a:pt x="150" y="7"/>
                    <a:pt x="150" y="4"/>
                    <a:pt x="149" y="4"/>
                  </a:cubicBezTo>
                  <a:cubicBezTo>
                    <a:pt x="142" y="4"/>
                    <a:pt x="137" y="17"/>
                    <a:pt x="137" y="23"/>
                  </a:cubicBezTo>
                  <a:cubicBezTo>
                    <a:pt x="137" y="26"/>
                    <a:pt x="139" y="26"/>
                    <a:pt x="139" y="30"/>
                  </a:cubicBezTo>
                  <a:cubicBezTo>
                    <a:pt x="139" y="46"/>
                    <a:pt x="121" y="69"/>
                    <a:pt x="110" y="72"/>
                  </a:cubicBezTo>
                  <a:cubicBezTo>
                    <a:pt x="104" y="74"/>
                    <a:pt x="103" y="80"/>
                    <a:pt x="95" y="80"/>
                  </a:cubicBezTo>
                  <a:cubicBezTo>
                    <a:pt x="94" y="80"/>
                    <a:pt x="92" y="78"/>
                    <a:pt x="92" y="77"/>
                  </a:cubicBezTo>
                  <a:cubicBezTo>
                    <a:pt x="92" y="75"/>
                    <a:pt x="93" y="73"/>
                    <a:pt x="95" y="71"/>
                  </a:cubicBezTo>
                  <a:cubicBezTo>
                    <a:pt x="93" y="72"/>
                    <a:pt x="87" y="84"/>
                    <a:pt x="86" y="84"/>
                  </a:cubicBezTo>
                  <a:cubicBezTo>
                    <a:pt x="81" y="84"/>
                    <a:pt x="78" y="101"/>
                    <a:pt x="69" y="101"/>
                  </a:cubicBezTo>
                  <a:cubicBezTo>
                    <a:pt x="57" y="101"/>
                    <a:pt x="52" y="101"/>
                    <a:pt x="36" y="101"/>
                  </a:cubicBezTo>
                  <a:cubicBezTo>
                    <a:pt x="23" y="101"/>
                    <a:pt x="18" y="114"/>
                    <a:pt x="7" y="121"/>
                  </a:cubicBezTo>
                  <a:cubicBezTo>
                    <a:pt x="5" y="122"/>
                    <a:pt x="0" y="124"/>
                    <a:pt x="0" y="125"/>
                  </a:cubicBezTo>
                  <a:cubicBezTo>
                    <a:pt x="0" y="127"/>
                    <a:pt x="4" y="127"/>
                    <a:pt x="7" y="127"/>
                  </a:cubicBezTo>
                  <a:cubicBezTo>
                    <a:pt x="18" y="127"/>
                    <a:pt x="28" y="123"/>
                    <a:pt x="35" y="120"/>
                  </a:cubicBezTo>
                  <a:cubicBezTo>
                    <a:pt x="36" y="119"/>
                    <a:pt x="38" y="119"/>
                    <a:pt x="39" y="119"/>
                  </a:cubicBezTo>
                  <a:cubicBezTo>
                    <a:pt x="39" y="119"/>
                    <a:pt x="40" y="119"/>
                    <a:pt x="41" y="119"/>
                  </a:cubicBezTo>
                  <a:cubicBezTo>
                    <a:pt x="41" y="119"/>
                    <a:pt x="42" y="119"/>
                    <a:pt x="42" y="119"/>
                  </a:cubicBezTo>
                  <a:cubicBezTo>
                    <a:pt x="44" y="119"/>
                    <a:pt x="45" y="119"/>
                    <a:pt x="46" y="118"/>
                  </a:cubicBezTo>
                  <a:cubicBezTo>
                    <a:pt x="48" y="118"/>
                    <a:pt x="49" y="114"/>
                    <a:pt x="52" y="114"/>
                  </a:cubicBezTo>
                  <a:cubicBezTo>
                    <a:pt x="58" y="114"/>
                    <a:pt x="61" y="117"/>
                    <a:pt x="68" y="119"/>
                  </a:cubicBezTo>
                  <a:cubicBezTo>
                    <a:pt x="68" y="121"/>
                    <a:pt x="66" y="125"/>
                    <a:pt x="66" y="128"/>
                  </a:cubicBezTo>
                  <a:cubicBezTo>
                    <a:pt x="66" y="129"/>
                    <a:pt x="64" y="132"/>
                    <a:pt x="66" y="132"/>
                  </a:cubicBezTo>
                  <a:cubicBezTo>
                    <a:pt x="70" y="132"/>
                    <a:pt x="69" y="136"/>
                    <a:pt x="73" y="137"/>
                  </a:cubicBezTo>
                  <a:cubicBezTo>
                    <a:pt x="76" y="132"/>
                    <a:pt x="82" y="124"/>
                    <a:pt x="86" y="124"/>
                  </a:cubicBezTo>
                  <a:cubicBezTo>
                    <a:pt x="88" y="124"/>
                    <a:pt x="90" y="124"/>
                    <a:pt x="91" y="123"/>
                  </a:cubicBezTo>
                  <a:cubicBezTo>
                    <a:pt x="91" y="123"/>
                    <a:pt x="86" y="117"/>
                    <a:pt x="86" y="115"/>
                  </a:cubicBezTo>
                  <a:cubicBezTo>
                    <a:pt x="86" y="113"/>
                    <a:pt x="88" y="110"/>
                    <a:pt x="89" y="110"/>
                  </a:cubicBezTo>
                  <a:cubicBezTo>
                    <a:pt x="94" y="110"/>
                    <a:pt x="93" y="119"/>
                    <a:pt x="104" y="119"/>
                  </a:cubicBezTo>
                  <a:cubicBezTo>
                    <a:pt x="109" y="119"/>
                    <a:pt x="112" y="116"/>
                    <a:pt x="115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4"/>
                    <a:pt x="122" y="116"/>
                    <a:pt x="123" y="116"/>
                  </a:cubicBezTo>
                  <a:cubicBezTo>
                    <a:pt x="125" y="108"/>
                    <a:pt x="130" y="108"/>
                    <a:pt x="137" y="103"/>
                  </a:cubicBezTo>
                  <a:cubicBezTo>
                    <a:pt x="137" y="107"/>
                    <a:pt x="135" y="107"/>
                    <a:pt x="137" y="111"/>
                  </a:cubicBezTo>
                  <a:cubicBezTo>
                    <a:pt x="143" y="109"/>
                    <a:pt x="143" y="104"/>
                    <a:pt x="149" y="101"/>
                  </a:cubicBezTo>
                  <a:cubicBezTo>
                    <a:pt x="148" y="98"/>
                    <a:pt x="147" y="95"/>
                    <a:pt x="147" y="91"/>
                  </a:cubicBezTo>
                  <a:cubicBezTo>
                    <a:pt x="147" y="84"/>
                    <a:pt x="153" y="81"/>
                    <a:pt x="153" y="76"/>
                  </a:cubicBezTo>
                  <a:cubicBezTo>
                    <a:pt x="153" y="70"/>
                    <a:pt x="151" y="54"/>
                    <a:pt x="156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2"/>
                    <a:pt x="158" y="52"/>
                    <a:pt x="159" y="52"/>
                  </a:cubicBezTo>
                  <a:cubicBezTo>
                    <a:pt x="159" y="52"/>
                    <a:pt x="160" y="52"/>
                    <a:pt x="161" y="51"/>
                  </a:cubicBezTo>
                  <a:cubicBezTo>
                    <a:pt x="161" y="50"/>
                    <a:pt x="161" y="49"/>
                    <a:pt x="161" y="48"/>
                  </a:cubicBezTo>
                  <a:cubicBezTo>
                    <a:pt x="161" y="41"/>
                    <a:pt x="168" y="40"/>
                    <a:pt x="168" y="32"/>
                  </a:cubicBezTo>
                  <a:cubicBezTo>
                    <a:pt x="168" y="24"/>
                    <a:pt x="161" y="21"/>
                    <a:pt x="161" y="13"/>
                  </a:cubicBezTo>
                  <a:cubicBezTo>
                    <a:pt x="161" y="9"/>
                    <a:pt x="162" y="6"/>
                    <a:pt x="160" y="3"/>
                  </a:cubicBezTo>
                  <a:cubicBezTo>
                    <a:pt x="159" y="1"/>
                    <a:pt x="157" y="0"/>
                    <a:pt x="1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86">
              <a:extLst>
                <a:ext uri="{FF2B5EF4-FFF2-40B4-BE49-F238E27FC236}">
                  <a16:creationId xmlns:a16="http://schemas.microsoft.com/office/drawing/2014/main" xmlns="" id="{5796A6EF-2F47-4CF4-908D-A53F4C91A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" y="1322"/>
              <a:ext cx="203" cy="172"/>
            </a:xfrm>
            <a:custGeom>
              <a:avLst/>
              <a:gdLst>
                <a:gd name="T0" fmla="*/ 31 w 86"/>
                <a:gd name="T1" fmla="*/ 0 h 73"/>
                <a:gd name="T2" fmla="*/ 28 w 86"/>
                <a:gd name="T3" fmla="*/ 7 h 73"/>
                <a:gd name="T4" fmla="*/ 30 w 86"/>
                <a:gd name="T5" fmla="*/ 13 h 73"/>
                <a:gd name="T6" fmla="*/ 18 w 86"/>
                <a:gd name="T7" fmla="*/ 40 h 73"/>
                <a:gd name="T8" fmla="*/ 14 w 86"/>
                <a:gd name="T9" fmla="*/ 40 h 73"/>
                <a:gd name="T10" fmla="*/ 12 w 86"/>
                <a:gd name="T11" fmla="*/ 40 h 73"/>
                <a:gd name="T12" fmla="*/ 13 w 86"/>
                <a:gd name="T13" fmla="*/ 41 h 73"/>
                <a:gd name="T14" fmla="*/ 10 w 86"/>
                <a:gd name="T15" fmla="*/ 38 h 73"/>
                <a:gd name="T16" fmla="*/ 10 w 86"/>
                <a:gd name="T17" fmla="*/ 43 h 73"/>
                <a:gd name="T18" fmla="*/ 0 w 86"/>
                <a:gd name="T19" fmla="*/ 56 h 73"/>
                <a:gd name="T20" fmla="*/ 3 w 86"/>
                <a:gd name="T21" fmla="*/ 61 h 73"/>
                <a:gd name="T22" fmla="*/ 3 w 86"/>
                <a:gd name="T23" fmla="*/ 73 h 73"/>
                <a:gd name="T24" fmla="*/ 6 w 86"/>
                <a:gd name="T25" fmla="*/ 73 h 73"/>
                <a:gd name="T26" fmla="*/ 19 w 86"/>
                <a:gd name="T27" fmla="*/ 65 h 73"/>
                <a:gd name="T28" fmla="*/ 9 w 86"/>
                <a:gd name="T29" fmla="*/ 58 h 73"/>
                <a:gd name="T30" fmla="*/ 13 w 86"/>
                <a:gd name="T31" fmla="*/ 53 h 73"/>
                <a:gd name="T32" fmla="*/ 24 w 86"/>
                <a:gd name="T33" fmla="*/ 54 h 73"/>
                <a:gd name="T34" fmla="*/ 28 w 86"/>
                <a:gd name="T35" fmla="*/ 50 h 73"/>
                <a:gd name="T36" fmla="*/ 51 w 86"/>
                <a:gd name="T37" fmla="*/ 62 h 73"/>
                <a:gd name="T38" fmla="*/ 70 w 86"/>
                <a:gd name="T39" fmla="*/ 44 h 73"/>
                <a:gd name="T40" fmla="*/ 86 w 86"/>
                <a:gd name="T41" fmla="*/ 39 h 73"/>
                <a:gd name="T42" fmla="*/ 80 w 86"/>
                <a:gd name="T43" fmla="*/ 32 h 73"/>
                <a:gd name="T44" fmla="*/ 83 w 86"/>
                <a:gd name="T45" fmla="*/ 26 h 73"/>
                <a:gd name="T46" fmla="*/ 81 w 86"/>
                <a:gd name="T47" fmla="*/ 25 h 73"/>
                <a:gd name="T48" fmla="*/ 72 w 86"/>
                <a:gd name="T49" fmla="*/ 27 h 73"/>
                <a:gd name="T50" fmla="*/ 31 w 86"/>
                <a:gd name="T5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73">
                  <a:moveTo>
                    <a:pt x="31" y="0"/>
                  </a:moveTo>
                  <a:cubicBezTo>
                    <a:pt x="30" y="2"/>
                    <a:pt x="28" y="4"/>
                    <a:pt x="28" y="7"/>
                  </a:cubicBezTo>
                  <a:cubicBezTo>
                    <a:pt x="28" y="9"/>
                    <a:pt x="30" y="10"/>
                    <a:pt x="30" y="13"/>
                  </a:cubicBezTo>
                  <a:cubicBezTo>
                    <a:pt x="30" y="19"/>
                    <a:pt x="27" y="40"/>
                    <a:pt x="18" y="40"/>
                  </a:cubicBezTo>
                  <a:cubicBezTo>
                    <a:pt x="17" y="40"/>
                    <a:pt x="15" y="40"/>
                    <a:pt x="14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1" y="40"/>
                    <a:pt x="10" y="3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6"/>
                    <a:pt x="0" y="50"/>
                    <a:pt x="0" y="56"/>
                  </a:cubicBezTo>
                  <a:cubicBezTo>
                    <a:pt x="0" y="58"/>
                    <a:pt x="3" y="59"/>
                    <a:pt x="3" y="61"/>
                  </a:cubicBezTo>
                  <a:cubicBezTo>
                    <a:pt x="3" y="62"/>
                    <a:pt x="3" y="70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10" y="69"/>
                    <a:pt x="14" y="71"/>
                    <a:pt x="19" y="65"/>
                  </a:cubicBezTo>
                  <a:cubicBezTo>
                    <a:pt x="17" y="63"/>
                    <a:pt x="9" y="63"/>
                    <a:pt x="9" y="58"/>
                  </a:cubicBezTo>
                  <a:cubicBezTo>
                    <a:pt x="9" y="54"/>
                    <a:pt x="11" y="53"/>
                    <a:pt x="13" y="53"/>
                  </a:cubicBezTo>
                  <a:cubicBezTo>
                    <a:pt x="16" y="53"/>
                    <a:pt x="21" y="54"/>
                    <a:pt x="24" y="54"/>
                  </a:cubicBezTo>
                  <a:cubicBezTo>
                    <a:pt x="24" y="53"/>
                    <a:pt x="27" y="51"/>
                    <a:pt x="28" y="50"/>
                  </a:cubicBezTo>
                  <a:cubicBezTo>
                    <a:pt x="37" y="56"/>
                    <a:pt x="42" y="57"/>
                    <a:pt x="51" y="62"/>
                  </a:cubicBezTo>
                  <a:cubicBezTo>
                    <a:pt x="55" y="56"/>
                    <a:pt x="59" y="44"/>
                    <a:pt x="70" y="44"/>
                  </a:cubicBezTo>
                  <a:cubicBezTo>
                    <a:pt x="78" y="44"/>
                    <a:pt x="81" y="42"/>
                    <a:pt x="86" y="39"/>
                  </a:cubicBezTo>
                  <a:cubicBezTo>
                    <a:pt x="84" y="38"/>
                    <a:pt x="80" y="35"/>
                    <a:pt x="80" y="32"/>
                  </a:cubicBezTo>
                  <a:cubicBezTo>
                    <a:pt x="80" y="29"/>
                    <a:pt x="82" y="28"/>
                    <a:pt x="83" y="26"/>
                  </a:cubicBezTo>
                  <a:cubicBezTo>
                    <a:pt x="82" y="25"/>
                    <a:pt x="81" y="25"/>
                    <a:pt x="81" y="25"/>
                  </a:cubicBezTo>
                  <a:cubicBezTo>
                    <a:pt x="78" y="25"/>
                    <a:pt x="75" y="27"/>
                    <a:pt x="72" y="27"/>
                  </a:cubicBezTo>
                  <a:cubicBezTo>
                    <a:pt x="51" y="27"/>
                    <a:pt x="45" y="1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87">
              <a:extLst>
                <a:ext uri="{FF2B5EF4-FFF2-40B4-BE49-F238E27FC236}">
                  <a16:creationId xmlns:a16="http://schemas.microsoft.com/office/drawing/2014/main" xmlns="" id="{AA59F78F-70A0-4058-9C51-114A3DD0DB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06" y="1364"/>
              <a:ext cx="36" cy="33"/>
            </a:xfrm>
            <a:custGeom>
              <a:avLst/>
              <a:gdLst>
                <a:gd name="T0" fmla="*/ 13 w 15"/>
                <a:gd name="T1" fmla="*/ 1 h 14"/>
                <a:gd name="T2" fmla="*/ 2 w 15"/>
                <a:gd name="T3" fmla="*/ 9 h 14"/>
                <a:gd name="T4" fmla="*/ 2 w 15"/>
                <a:gd name="T5" fmla="*/ 14 h 14"/>
                <a:gd name="T6" fmla="*/ 15 w 15"/>
                <a:gd name="T7" fmla="*/ 3 h 14"/>
                <a:gd name="T8" fmla="*/ 13 w 15"/>
                <a:gd name="T9" fmla="*/ 1 h 14"/>
                <a:gd name="T10" fmla="*/ 12 w 15"/>
                <a:gd name="T11" fmla="*/ 0 h 14"/>
                <a:gd name="T12" fmla="*/ 13 w 15"/>
                <a:gd name="T13" fmla="*/ 1 h 14"/>
                <a:gd name="T14" fmla="*/ 14 w 15"/>
                <a:gd name="T15" fmla="*/ 1 h 14"/>
                <a:gd name="T16" fmla="*/ 12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3" y="1"/>
                  </a:moveTo>
                  <a:cubicBezTo>
                    <a:pt x="9" y="2"/>
                    <a:pt x="4" y="6"/>
                    <a:pt x="2" y="9"/>
                  </a:cubicBezTo>
                  <a:cubicBezTo>
                    <a:pt x="1" y="10"/>
                    <a:pt x="0" y="14"/>
                    <a:pt x="2" y="14"/>
                  </a:cubicBezTo>
                  <a:cubicBezTo>
                    <a:pt x="6" y="14"/>
                    <a:pt x="13" y="6"/>
                    <a:pt x="15" y="3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2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88">
              <a:extLst>
                <a:ext uri="{FF2B5EF4-FFF2-40B4-BE49-F238E27FC236}">
                  <a16:creationId xmlns:a16="http://schemas.microsoft.com/office/drawing/2014/main" xmlns="" id="{7368A568-73BD-413B-BE5E-FA2282BAC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7" y="1319"/>
              <a:ext cx="47" cy="36"/>
            </a:xfrm>
            <a:custGeom>
              <a:avLst/>
              <a:gdLst>
                <a:gd name="T0" fmla="*/ 20 w 20"/>
                <a:gd name="T1" fmla="*/ 0 h 15"/>
                <a:gd name="T2" fmla="*/ 17 w 20"/>
                <a:gd name="T3" fmla="*/ 1 h 15"/>
                <a:gd name="T4" fmla="*/ 12 w 20"/>
                <a:gd name="T5" fmla="*/ 0 h 15"/>
                <a:gd name="T6" fmla="*/ 0 w 20"/>
                <a:gd name="T7" fmla="*/ 12 h 15"/>
                <a:gd name="T8" fmla="*/ 0 w 20"/>
                <a:gd name="T9" fmla="*/ 15 h 15"/>
                <a:gd name="T10" fmla="*/ 20 w 20"/>
                <a:gd name="T11" fmla="*/ 4 h 15"/>
                <a:gd name="T12" fmla="*/ 20 w 20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5">
                  <a:moveTo>
                    <a:pt x="20" y="0"/>
                  </a:moveTo>
                  <a:cubicBezTo>
                    <a:pt x="19" y="1"/>
                    <a:pt x="18" y="1"/>
                    <a:pt x="17" y="1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8" y="15"/>
                    <a:pt x="8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89">
              <a:extLst>
                <a:ext uri="{FF2B5EF4-FFF2-40B4-BE49-F238E27FC236}">
                  <a16:creationId xmlns:a16="http://schemas.microsoft.com/office/drawing/2014/main" xmlns="" id="{5CFB5A8B-C4ED-4CD6-9AD5-517E3C354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2" y="1284"/>
              <a:ext cx="24" cy="26"/>
            </a:xfrm>
            <a:custGeom>
              <a:avLst/>
              <a:gdLst>
                <a:gd name="T0" fmla="*/ 10 w 10"/>
                <a:gd name="T1" fmla="*/ 0 h 11"/>
                <a:gd name="T2" fmla="*/ 1 w 10"/>
                <a:gd name="T3" fmla="*/ 3 h 11"/>
                <a:gd name="T4" fmla="*/ 1 w 10"/>
                <a:gd name="T5" fmla="*/ 8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cubicBezTo>
                    <a:pt x="9" y="0"/>
                    <a:pt x="2" y="0"/>
                    <a:pt x="1" y="3"/>
                  </a:cubicBezTo>
                  <a:cubicBezTo>
                    <a:pt x="1" y="5"/>
                    <a:pt x="2" y="8"/>
                    <a:pt x="1" y="8"/>
                  </a:cubicBezTo>
                  <a:cubicBezTo>
                    <a:pt x="0" y="8"/>
                    <a:pt x="0" y="11"/>
                    <a:pt x="1" y="11"/>
                  </a:cubicBezTo>
                  <a:cubicBezTo>
                    <a:pt x="5" y="11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90">
              <a:extLst>
                <a:ext uri="{FF2B5EF4-FFF2-40B4-BE49-F238E27FC236}">
                  <a16:creationId xmlns:a16="http://schemas.microsoft.com/office/drawing/2014/main" xmlns="" id="{DD968508-EF5C-4C41-A1F0-2E5652E49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2" y="903"/>
              <a:ext cx="101" cy="390"/>
            </a:xfrm>
            <a:custGeom>
              <a:avLst/>
              <a:gdLst>
                <a:gd name="T0" fmla="*/ 17 w 43"/>
                <a:gd name="T1" fmla="*/ 0 h 165"/>
                <a:gd name="T2" fmla="*/ 13 w 43"/>
                <a:gd name="T3" fmla="*/ 0 h 165"/>
                <a:gd name="T4" fmla="*/ 13 w 43"/>
                <a:gd name="T5" fmla="*/ 11 h 165"/>
                <a:gd name="T6" fmla="*/ 11 w 43"/>
                <a:gd name="T7" fmla="*/ 18 h 165"/>
                <a:gd name="T8" fmla="*/ 0 w 43"/>
                <a:gd name="T9" fmla="*/ 45 h 165"/>
                <a:gd name="T10" fmla="*/ 8 w 43"/>
                <a:gd name="T11" fmla="*/ 64 h 165"/>
                <a:gd name="T12" fmla="*/ 8 w 43"/>
                <a:gd name="T13" fmla="*/ 95 h 165"/>
                <a:gd name="T14" fmla="*/ 5 w 43"/>
                <a:gd name="T15" fmla="*/ 111 h 165"/>
                <a:gd name="T16" fmla="*/ 9 w 43"/>
                <a:gd name="T17" fmla="*/ 126 h 165"/>
                <a:gd name="T18" fmla="*/ 6 w 43"/>
                <a:gd name="T19" fmla="*/ 150 h 165"/>
                <a:gd name="T20" fmla="*/ 6 w 43"/>
                <a:gd name="T21" fmla="*/ 165 h 165"/>
                <a:gd name="T22" fmla="*/ 19 w 43"/>
                <a:gd name="T23" fmla="*/ 154 h 165"/>
                <a:gd name="T24" fmla="*/ 24 w 43"/>
                <a:gd name="T25" fmla="*/ 154 h 165"/>
                <a:gd name="T26" fmla="*/ 29 w 43"/>
                <a:gd name="T27" fmla="*/ 159 h 165"/>
                <a:gd name="T28" fmla="*/ 30 w 43"/>
                <a:gd name="T29" fmla="*/ 159 h 165"/>
                <a:gd name="T30" fmla="*/ 31 w 43"/>
                <a:gd name="T31" fmla="*/ 158 h 165"/>
                <a:gd name="T32" fmla="*/ 16 w 43"/>
                <a:gd name="T33" fmla="*/ 132 h 165"/>
                <a:gd name="T34" fmla="*/ 32 w 43"/>
                <a:gd name="T35" fmla="*/ 101 h 165"/>
                <a:gd name="T36" fmla="*/ 43 w 43"/>
                <a:gd name="T37" fmla="*/ 108 h 165"/>
                <a:gd name="T38" fmla="*/ 29 w 43"/>
                <a:gd name="T39" fmla="*/ 71 h 165"/>
                <a:gd name="T40" fmla="*/ 25 w 43"/>
                <a:gd name="T41" fmla="*/ 57 h 165"/>
                <a:gd name="T42" fmla="*/ 25 w 43"/>
                <a:gd name="T43" fmla="*/ 44 h 165"/>
                <a:gd name="T44" fmla="*/ 23 w 43"/>
                <a:gd name="T45" fmla="*/ 24 h 165"/>
                <a:gd name="T46" fmla="*/ 17 w 43"/>
                <a:gd name="T4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165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13" y="4"/>
                    <a:pt x="13" y="6"/>
                    <a:pt x="13" y="11"/>
                  </a:cubicBezTo>
                  <a:cubicBezTo>
                    <a:pt x="13" y="14"/>
                    <a:pt x="11" y="15"/>
                    <a:pt x="11" y="18"/>
                  </a:cubicBezTo>
                  <a:cubicBezTo>
                    <a:pt x="3" y="20"/>
                    <a:pt x="0" y="34"/>
                    <a:pt x="0" y="45"/>
                  </a:cubicBezTo>
                  <a:cubicBezTo>
                    <a:pt x="0" y="53"/>
                    <a:pt x="8" y="56"/>
                    <a:pt x="8" y="64"/>
                  </a:cubicBezTo>
                  <a:cubicBezTo>
                    <a:pt x="8" y="77"/>
                    <a:pt x="8" y="81"/>
                    <a:pt x="8" y="95"/>
                  </a:cubicBezTo>
                  <a:cubicBezTo>
                    <a:pt x="8" y="101"/>
                    <a:pt x="5" y="104"/>
                    <a:pt x="5" y="111"/>
                  </a:cubicBezTo>
                  <a:cubicBezTo>
                    <a:pt x="5" y="118"/>
                    <a:pt x="9" y="119"/>
                    <a:pt x="9" y="126"/>
                  </a:cubicBezTo>
                  <a:cubicBezTo>
                    <a:pt x="9" y="134"/>
                    <a:pt x="6" y="140"/>
                    <a:pt x="6" y="150"/>
                  </a:cubicBezTo>
                  <a:cubicBezTo>
                    <a:pt x="6" y="153"/>
                    <a:pt x="5" y="165"/>
                    <a:pt x="6" y="165"/>
                  </a:cubicBezTo>
                  <a:cubicBezTo>
                    <a:pt x="13" y="165"/>
                    <a:pt x="13" y="154"/>
                    <a:pt x="19" y="154"/>
                  </a:cubicBezTo>
                  <a:cubicBezTo>
                    <a:pt x="21" y="154"/>
                    <a:pt x="23" y="154"/>
                    <a:pt x="24" y="154"/>
                  </a:cubicBezTo>
                  <a:cubicBezTo>
                    <a:pt x="25" y="156"/>
                    <a:pt x="27" y="159"/>
                    <a:pt x="29" y="159"/>
                  </a:cubicBezTo>
                  <a:cubicBezTo>
                    <a:pt x="29" y="159"/>
                    <a:pt x="30" y="159"/>
                    <a:pt x="30" y="159"/>
                  </a:cubicBezTo>
                  <a:cubicBezTo>
                    <a:pt x="30" y="159"/>
                    <a:pt x="31" y="158"/>
                    <a:pt x="31" y="158"/>
                  </a:cubicBezTo>
                  <a:cubicBezTo>
                    <a:pt x="27" y="149"/>
                    <a:pt x="16" y="144"/>
                    <a:pt x="16" y="132"/>
                  </a:cubicBezTo>
                  <a:cubicBezTo>
                    <a:pt x="16" y="118"/>
                    <a:pt x="18" y="101"/>
                    <a:pt x="32" y="101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0" y="95"/>
                    <a:pt x="33" y="85"/>
                    <a:pt x="29" y="71"/>
                  </a:cubicBezTo>
                  <a:cubicBezTo>
                    <a:pt x="28" y="68"/>
                    <a:pt x="24" y="62"/>
                    <a:pt x="25" y="57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1" y="37"/>
                    <a:pt x="25" y="32"/>
                    <a:pt x="23" y="24"/>
                  </a:cubicBezTo>
                  <a:cubicBezTo>
                    <a:pt x="21" y="18"/>
                    <a:pt x="17" y="1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91">
              <a:extLst>
                <a:ext uri="{FF2B5EF4-FFF2-40B4-BE49-F238E27FC236}">
                  <a16:creationId xmlns:a16="http://schemas.microsoft.com/office/drawing/2014/main" xmlns="" id="{1F3E5C8B-5AC0-47EA-9F2C-B3F32973C5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9" y="-452"/>
              <a:ext cx="624" cy="456"/>
            </a:xfrm>
            <a:custGeom>
              <a:avLst/>
              <a:gdLst>
                <a:gd name="T0" fmla="*/ 91 w 264"/>
                <a:gd name="T1" fmla="*/ 192 h 193"/>
                <a:gd name="T2" fmla="*/ 91 w 264"/>
                <a:gd name="T3" fmla="*/ 192 h 193"/>
                <a:gd name="T4" fmla="*/ 91 w 264"/>
                <a:gd name="T5" fmla="*/ 192 h 193"/>
                <a:gd name="T6" fmla="*/ 90 w 264"/>
                <a:gd name="T7" fmla="*/ 191 h 193"/>
                <a:gd name="T8" fmla="*/ 90 w 264"/>
                <a:gd name="T9" fmla="*/ 191 h 193"/>
                <a:gd name="T10" fmla="*/ 91 w 264"/>
                <a:gd name="T11" fmla="*/ 192 h 193"/>
                <a:gd name="T12" fmla="*/ 90 w 264"/>
                <a:gd name="T13" fmla="*/ 191 h 193"/>
                <a:gd name="T14" fmla="*/ 86 w 264"/>
                <a:gd name="T15" fmla="*/ 187 h 193"/>
                <a:gd name="T16" fmla="*/ 90 w 264"/>
                <a:gd name="T17" fmla="*/ 191 h 193"/>
                <a:gd name="T18" fmla="*/ 86 w 264"/>
                <a:gd name="T19" fmla="*/ 187 h 193"/>
                <a:gd name="T20" fmla="*/ 243 w 264"/>
                <a:gd name="T21" fmla="*/ 0 h 193"/>
                <a:gd name="T22" fmla="*/ 164 w 264"/>
                <a:gd name="T23" fmla="*/ 30 h 193"/>
                <a:gd name="T24" fmla="*/ 148 w 264"/>
                <a:gd name="T25" fmla="*/ 23 h 193"/>
                <a:gd name="T26" fmla="*/ 131 w 264"/>
                <a:gd name="T27" fmla="*/ 30 h 193"/>
                <a:gd name="T28" fmla="*/ 84 w 264"/>
                <a:gd name="T29" fmla="*/ 55 h 193"/>
                <a:gd name="T30" fmla="*/ 62 w 264"/>
                <a:gd name="T31" fmla="*/ 59 h 193"/>
                <a:gd name="T32" fmla="*/ 57 w 264"/>
                <a:gd name="T33" fmla="*/ 64 h 193"/>
                <a:gd name="T34" fmla="*/ 61 w 264"/>
                <a:gd name="T35" fmla="*/ 74 h 193"/>
                <a:gd name="T36" fmla="*/ 33 w 264"/>
                <a:gd name="T37" fmla="*/ 105 h 193"/>
                <a:gd name="T38" fmla="*/ 41 w 264"/>
                <a:gd name="T39" fmla="*/ 117 h 193"/>
                <a:gd name="T40" fmla="*/ 16 w 264"/>
                <a:gd name="T41" fmla="*/ 132 h 193"/>
                <a:gd name="T42" fmla="*/ 16 w 264"/>
                <a:gd name="T43" fmla="*/ 140 h 193"/>
                <a:gd name="T44" fmla="*/ 0 w 264"/>
                <a:gd name="T45" fmla="*/ 161 h 193"/>
                <a:gd name="T46" fmla="*/ 10 w 264"/>
                <a:gd name="T47" fmla="*/ 171 h 193"/>
                <a:gd name="T48" fmla="*/ 21 w 264"/>
                <a:gd name="T49" fmla="*/ 171 h 193"/>
                <a:gd name="T50" fmla="*/ 25 w 264"/>
                <a:gd name="T51" fmla="*/ 171 h 193"/>
                <a:gd name="T52" fmla="*/ 33 w 264"/>
                <a:gd name="T53" fmla="*/ 190 h 193"/>
                <a:gd name="T54" fmla="*/ 36 w 264"/>
                <a:gd name="T55" fmla="*/ 191 h 193"/>
                <a:gd name="T56" fmla="*/ 47 w 264"/>
                <a:gd name="T57" fmla="*/ 190 h 193"/>
                <a:gd name="T58" fmla="*/ 50 w 264"/>
                <a:gd name="T59" fmla="*/ 193 h 193"/>
                <a:gd name="T60" fmla="*/ 91 w 264"/>
                <a:gd name="T61" fmla="*/ 193 h 193"/>
                <a:gd name="T62" fmla="*/ 90 w 264"/>
                <a:gd name="T63" fmla="*/ 191 h 193"/>
                <a:gd name="T64" fmla="*/ 61 w 264"/>
                <a:gd name="T65" fmla="*/ 157 h 193"/>
                <a:gd name="T66" fmla="*/ 124 w 264"/>
                <a:gd name="T67" fmla="*/ 80 h 193"/>
                <a:gd name="T68" fmla="*/ 150 w 264"/>
                <a:gd name="T69" fmla="*/ 66 h 193"/>
                <a:gd name="T70" fmla="*/ 161 w 264"/>
                <a:gd name="T71" fmla="*/ 54 h 193"/>
                <a:gd name="T72" fmla="*/ 210 w 264"/>
                <a:gd name="T73" fmla="*/ 40 h 193"/>
                <a:gd name="T74" fmla="*/ 264 w 264"/>
                <a:gd name="T75" fmla="*/ 13 h 193"/>
                <a:gd name="T76" fmla="*/ 243 w 264"/>
                <a:gd name="T7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" h="193">
                  <a:moveTo>
                    <a:pt x="91" y="192"/>
                  </a:moveTo>
                  <a:cubicBezTo>
                    <a:pt x="91" y="192"/>
                    <a:pt x="91" y="192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moveTo>
                    <a:pt x="90" y="191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90" y="191"/>
                    <a:pt x="91" y="192"/>
                    <a:pt x="91" y="192"/>
                  </a:cubicBezTo>
                  <a:cubicBezTo>
                    <a:pt x="90" y="191"/>
                    <a:pt x="90" y="191"/>
                    <a:pt x="90" y="191"/>
                  </a:cubicBezTo>
                  <a:moveTo>
                    <a:pt x="86" y="187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89" y="189"/>
                    <a:pt x="87" y="188"/>
                    <a:pt x="86" y="187"/>
                  </a:cubicBezTo>
                  <a:moveTo>
                    <a:pt x="243" y="0"/>
                  </a:moveTo>
                  <a:cubicBezTo>
                    <a:pt x="217" y="0"/>
                    <a:pt x="192" y="30"/>
                    <a:pt x="164" y="30"/>
                  </a:cubicBezTo>
                  <a:cubicBezTo>
                    <a:pt x="157" y="30"/>
                    <a:pt x="154" y="23"/>
                    <a:pt x="148" y="23"/>
                  </a:cubicBezTo>
                  <a:cubicBezTo>
                    <a:pt x="138" y="23"/>
                    <a:pt x="138" y="30"/>
                    <a:pt x="131" y="30"/>
                  </a:cubicBezTo>
                  <a:cubicBezTo>
                    <a:pt x="112" y="30"/>
                    <a:pt x="97" y="55"/>
                    <a:pt x="84" y="55"/>
                  </a:cubicBezTo>
                  <a:cubicBezTo>
                    <a:pt x="76" y="55"/>
                    <a:pt x="70" y="59"/>
                    <a:pt x="62" y="59"/>
                  </a:cubicBezTo>
                  <a:cubicBezTo>
                    <a:pt x="59" y="59"/>
                    <a:pt x="57" y="62"/>
                    <a:pt x="57" y="64"/>
                  </a:cubicBezTo>
                  <a:cubicBezTo>
                    <a:pt x="57" y="67"/>
                    <a:pt x="61" y="69"/>
                    <a:pt x="61" y="74"/>
                  </a:cubicBezTo>
                  <a:cubicBezTo>
                    <a:pt x="61" y="88"/>
                    <a:pt x="33" y="96"/>
                    <a:pt x="33" y="105"/>
                  </a:cubicBezTo>
                  <a:cubicBezTo>
                    <a:pt x="33" y="110"/>
                    <a:pt x="41" y="111"/>
                    <a:pt x="41" y="117"/>
                  </a:cubicBezTo>
                  <a:cubicBezTo>
                    <a:pt x="33" y="119"/>
                    <a:pt x="16" y="123"/>
                    <a:pt x="16" y="132"/>
                  </a:cubicBezTo>
                  <a:cubicBezTo>
                    <a:pt x="16" y="138"/>
                    <a:pt x="16" y="140"/>
                    <a:pt x="16" y="140"/>
                  </a:cubicBezTo>
                  <a:cubicBezTo>
                    <a:pt x="16" y="149"/>
                    <a:pt x="0" y="148"/>
                    <a:pt x="0" y="161"/>
                  </a:cubicBezTo>
                  <a:cubicBezTo>
                    <a:pt x="0" y="167"/>
                    <a:pt x="10" y="171"/>
                    <a:pt x="10" y="171"/>
                  </a:cubicBezTo>
                  <a:cubicBezTo>
                    <a:pt x="10" y="171"/>
                    <a:pt x="16" y="171"/>
                    <a:pt x="21" y="171"/>
                  </a:cubicBezTo>
                  <a:cubicBezTo>
                    <a:pt x="23" y="171"/>
                    <a:pt x="25" y="171"/>
                    <a:pt x="25" y="171"/>
                  </a:cubicBezTo>
                  <a:cubicBezTo>
                    <a:pt x="34" y="174"/>
                    <a:pt x="30" y="182"/>
                    <a:pt x="33" y="190"/>
                  </a:cubicBezTo>
                  <a:cubicBezTo>
                    <a:pt x="34" y="191"/>
                    <a:pt x="35" y="191"/>
                    <a:pt x="36" y="191"/>
                  </a:cubicBezTo>
                  <a:cubicBezTo>
                    <a:pt x="40" y="191"/>
                    <a:pt x="44" y="190"/>
                    <a:pt x="47" y="190"/>
                  </a:cubicBezTo>
                  <a:cubicBezTo>
                    <a:pt x="48" y="190"/>
                    <a:pt x="49" y="193"/>
                    <a:pt x="50" y="193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91" y="193"/>
                    <a:pt x="91" y="192"/>
                    <a:pt x="90" y="191"/>
                  </a:cubicBezTo>
                  <a:cubicBezTo>
                    <a:pt x="78" y="180"/>
                    <a:pt x="61" y="176"/>
                    <a:pt x="61" y="157"/>
                  </a:cubicBezTo>
                  <a:cubicBezTo>
                    <a:pt x="61" y="123"/>
                    <a:pt x="97" y="87"/>
                    <a:pt x="124" y="80"/>
                  </a:cubicBezTo>
                  <a:cubicBezTo>
                    <a:pt x="134" y="77"/>
                    <a:pt x="136" y="66"/>
                    <a:pt x="150" y="66"/>
                  </a:cubicBezTo>
                  <a:cubicBezTo>
                    <a:pt x="156" y="66"/>
                    <a:pt x="158" y="55"/>
                    <a:pt x="161" y="54"/>
                  </a:cubicBezTo>
                  <a:cubicBezTo>
                    <a:pt x="179" y="45"/>
                    <a:pt x="192" y="49"/>
                    <a:pt x="210" y="40"/>
                  </a:cubicBezTo>
                  <a:cubicBezTo>
                    <a:pt x="223" y="34"/>
                    <a:pt x="264" y="31"/>
                    <a:pt x="264" y="13"/>
                  </a:cubicBezTo>
                  <a:cubicBezTo>
                    <a:pt x="264" y="7"/>
                    <a:pt x="249" y="0"/>
                    <a:pt x="2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92">
              <a:extLst>
                <a:ext uri="{FF2B5EF4-FFF2-40B4-BE49-F238E27FC236}">
                  <a16:creationId xmlns:a16="http://schemas.microsoft.com/office/drawing/2014/main" xmlns="" id="{F518E1EE-3D43-4E15-9DCE-7F5FD0F8F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" y="749"/>
              <a:ext cx="1373" cy="982"/>
            </a:xfrm>
            <a:custGeom>
              <a:avLst/>
              <a:gdLst>
                <a:gd name="T0" fmla="*/ 270 w 581"/>
                <a:gd name="T1" fmla="*/ 64 h 415"/>
                <a:gd name="T2" fmla="*/ 253 w 581"/>
                <a:gd name="T3" fmla="*/ 85 h 415"/>
                <a:gd name="T4" fmla="*/ 244 w 581"/>
                <a:gd name="T5" fmla="*/ 90 h 415"/>
                <a:gd name="T6" fmla="*/ 210 w 581"/>
                <a:gd name="T7" fmla="*/ 106 h 415"/>
                <a:gd name="T8" fmla="*/ 176 w 581"/>
                <a:gd name="T9" fmla="*/ 141 h 415"/>
                <a:gd name="T10" fmla="*/ 136 w 581"/>
                <a:gd name="T11" fmla="*/ 174 h 415"/>
                <a:gd name="T12" fmla="*/ 115 w 581"/>
                <a:gd name="T13" fmla="*/ 171 h 415"/>
                <a:gd name="T14" fmla="*/ 106 w 581"/>
                <a:gd name="T15" fmla="*/ 188 h 415"/>
                <a:gd name="T16" fmla="*/ 72 w 581"/>
                <a:gd name="T17" fmla="*/ 194 h 415"/>
                <a:gd name="T18" fmla="*/ 124 w 581"/>
                <a:gd name="T19" fmla="*/ 231 h 415"/>
                <a:gd name="T20" fmla="*/ 126 w 581"/>
                <a:gd name="T21" fmla="*/ 246 h 415"/>
                <a:gd name="T22" fmla="*/ 106 w 581"/>
                <a:gd name="T23" fmla="*/ 287 h 415"/>
                <a:gd name="T24" fmla="*/ 66 w 581"/>
                <a:gd name="T25" fmla="*/ 285 h 415"/>
                <a:gd name="T26" fmla="*/ 32 w 581"/>
                <a:gd name="T27" fmla="*/ 282 h 415"/>
                <a:gd name="T28" fmla="*/ 10 w 581"/>
                <a:gd name="T29" fmla="*/ 314 h 415"/>
                <a:gd name="T30" fmla="*/ 8 w 581"/>
                <a:gd name="T31" fmla="*/ 374 h 415"/>
                <a:gd name="T32" fmla="*/ 35 w 581"/>
                <a:gd name="T33" fmla="*/ 396 h 415"/>
                <a:gd name="T34" fmla="*/ 99 w 581"/>
                <a:gd name="T35" fmla="*/ 403 h 415"/>
                <a:gd name="T36" fmla="*/ 106 w 581"/>
                <a:gd name="T37" fmla="*/ 403 h 415"/>
                <a:gd name="T38" fmla="*/ 137 w 581"/>
                <a:gd name="T39" fmla="*/ 361 h 415"/>
                <a:gd name="T40" fmla="*/ 184 w 581"/>
                <a:gd name="T41" fmla="*/ 297 h 415"/>
                <a:gd name="T42" fmla="*/ 259 w 581"/>
                <a:gd name="T43" fmla="*/ 275 h 415"/>
                <a:gd name="T44" fmla="*/ 319 w 581"/>
                <a:gd name="T45" fmla="*/ 309 h 415"/>
                <a:gd name="T46" fmla="*/ 373 w 581"/>
                <a:gd name="T47" fmla="*/ 348 h 415"/>
                <a:gd name="T48" fmla="*/ 375 w 581"/>
                <a:gd name="T49" fmla="*/ 381 h 415"/>
                <a:gd name="T50" fmla="*/ 383 w 581"/>
                <a:gd name="T51" fmla="*/ 347 h 415"/>
                <a:gd name="T52" fmla="*/ 390 w 581"/>
                <a:gd name="T53" fmla="*/ 326 h 415"/>
                <a:gd name="T54" fmla="*/ 365 w 581"/>
                <a:gd name="T55" fmla="*/ 312 h 415"/>
                <a:gd name="T56" fmla="*/ 333 w 581"/>
                <a:gd name="T57" fmla="*/ 276 h 415"/>
                <a:gd name="T58" fmla="*/ 321 w 581"/>
                <a:gd name="T59" fmla="*/ 250 h 415"/>
                <a:gd name="T60" fmla="*/ 361 w 581"/>
                <a:gd name="T61" fmla="*/ 255 h 415"/>
                <a:gd name="T62" fmla="*/ 409 w 581"/>
                <a:gd name="T63" fmla="*/ 296 h 415"/>
                <a:gd name="T64" fmla="*/ 443 w 581"/>
                <a:gd name="T65" fmla="*/ 354 h 415"/>
                <a:gd name="T66" fmla="*/ 466 w 581"/>
                <a:gd name="T67" fmla="*/ 377 h 415"/>
                <a:gd name="T68" fmla="*/ 483 w 581"/>
                <a:gd name="T69" fmla="*/ 402 h 415"/>
                <a:gd name="T70" fmla="*/ 479 w 581"/>
                <a:gd name="T71" fmla="*/ 377 h 415"/>
                <a:gd name="T72" fmla="*/ 503 w 581"/>
                <a:gd name="T73" fmla="*/ 382 h 415"/>
                <a:gd name="T74" fmla="*/ 485 w 581"/>
                <a:gd name="T75" fmla="*/ 356 h 415"/>
                <a:gd name="T76" fmla="*/ 494 w 581"/>
                <a:gd name="T77" fmla="*/ 346 h 415"/>
                <a:gd name="T78" fmla="*/ 534 w 581"/>
                <a:gd name="T79" fmla="*/ 339 h 415"/>
                <a:gd name="T80" fmla="*/ 556 w 581"/>
                <a:gd name="T81" fmla="*/ 328 h 415"/>
                <a:gd name="T82" fmla="*/ 569 w 581"/>
                <a:gd name="T83" fmla="*/ 325 h 415"/>
                <a:gd name="T84" fmla="*/ 567 w 581"/>
                <a:gd name="T85" fmla="*/ 265 h 415"/>
                <a:gd name="T86" fmla="*/ 580 w 581"/>
                <a:gd name="T87" fmla="*/ 241 h 415"/>
                <a:gd name="T88" fmla="*/ 562 w 581"/>
                <a:gd name="T89" fmla="*/ 237 h 415"/>
                <a:gd name="T90" fmla="*/ 501 w 581"/>
                <a:gd name="T91" fmla="*/ 195 h 415"/>
                <a:gd name="T92" fmla="*/ 478 w 581"/>
                <a:gd name="T93" fmla="*/ 183 h 415"/>
                <a:gd name="T94" fmla="*/ 498 w 581"/>
                <a:gd name="T95" fmla="*/ 141 h 415"/>
                <a:gd name="T96" fmla="*/ 488 w 581"/>
                <a:gd name="T97" fmla="*/ 113 h 415"/>
                <a:gd name="T98" fmla="*/ 452 w 581"/>
                <a:gd name="T99" fmla="*/ 65 h 415"/>
                <a:gd name="T100" fmla="*/ 452 w 581"/>
                <a:gd name="T101" fmla="*/ 65 h 415"/>
                <a:gd name="T102" fmla="*/ 452 w 581"/>
                <a:gd name="T103" fmla="*/ 65 h 415"/>
                <a:gd name="T104" fmla="*/ 452 w 581"/>
                <a:gd name="T105" fmla="*/ 65 h 415"/>
                <a:gd name="T106" fmla="*/ 433 w 581"/>
                <a:gd name="T107" fmla="*/ 67 h 415"/>
                <a:gd name="T108" fmla="*/ 417 w 581"/>
                <a:gd name="T109" fmla="*/ 62 h 415"/>
                <a:gd name="T110" fmla="*/ 355 w 581"/>
                <a:gd name="T111" fmla="*/ 76 h 415"/>
                <a:gd name="T112" fmla="*/ 341 w 581"/>
                <a:gd name="T113" fmla="*/ 68 h 415"/>
                <a:gd name="T114" fmla="*/ 300 w 581"/>
                <a:gd name="T115" fmla="*/ 72 h 415"/>
                <a:gd name="T116" fmla="*/ 282 w 581"/>
                <a:gd name="T117" fmla="*/ 54 h 415"/>
                <a:gd name="T118" fmla="*/ 300 w 581"/>
                <a:gd name="T119" fmla="*/ 25 h 415"/>
                <a:gd name="T120" fmla="*/ 293 w 581"/>
                <a:gd name="T121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415">
                  <a:moveTo>
                    <a:pt x="293" y="0"/>
                  </a:moveTo>
                  <a:cubicBezTo>
                    <a:pt x="280" y="9"/>
                    <a:pt x="259" y="11"/>
                    <a:pt x="259" y="33"/>
                  </a:cubicBezTo>
                  <a:cubicBezTo>
                    <a:pt x="259" y="46"/>
                    <a:pt x="268" y="50"/>
                    <a:pt x="270" y="64"/>
                  </a:cubicBezTo>
                  <a:cubicBezTo>
                    <a:pt x="270" y="65"/>
                    <a:pt x="274" y="75"/>
                    <a:pt x="274" y="77"/>
                  </a:cubicBezTo>
                  <a:cubicBezTo>
                    <a:pt x="274" y="81"/>
                    <a:pt x="265" y="86"/>
                    <a:pt x="262" y="86"/>
                  </a:cubicBezTo>
                  <a:cubicBezTo>
                    <a:pt x="259" y="86"/>
                    <a:pt x="256" y="85"/>
                    <a:pt x="253" y="85"/>
                  </a:cubicBezTo>
                  <a:cubicBezTo>
                    <a:pt x="252" y="85"/>
                    <a:pt x="250" y="85"/>
                    <a:pt x="249" y="87"/>
                  </a:cubicBezTo>
                  <a:cubicBezTo>
                    <a:pt x="248" y="88"/>
                    <a:pt x="247" y="91"/>
                    <a:pt x="245" y="91"/>
                  </a:cubicBezTo>
                  <a:cubicBezTo>
                    <a:pt x="245" y="91"/>
                    <a:pt x="245" y="91"/>
                    <a:pt x="244" y="90"/>
                  </a:cubicBezTo>
                  <a:cubicBezTo>
                    <a:pt x="243" y="91"/>
                    <a:pt x="243" y="91"/>
                    <a:pt x="242" y="91"/>
                  </a:cubicBezTo>
                  <a:cubicBezTo>
                    <a:pt x="242" y="91"/>
                    <a:pt x="242" y="90"/>
                    <a:pt x="237" y="90"/>
                  </a:cubicBezTo>
                  <a:cubicBezTo>
                    <a:pt x="225" y="90"/>
                    <a:pt x="218" y="99"/>
                    <a:pt x="210" y="106"/>
                  </a:cubicBezTo>
                  <a:cubicBezTo>
                    <a:pt x="210" y="107"/>
                    <a:pt x="205" y="110"/>
                    <a:pt x="205" y="112"/>
                  </a:cubicBezTo>
                  <a:cubicBezTo>
                    <a:pt x="205" y="118"/>
                    <a:pt x="206" y="125"/>
                    <a:pt x="202" y="129"/>
                  </a:cubicBezTo>
                  <a:cubicBezTo>
                    <a:pt x="200" y="131"/>
                    <a:pt x="179" y="140"/>
                    <a:pt x="176" y="141"/>
                  </a:cubicBezTo>
                  <a:cubicBezTo>
                    <a:pt x="173" y="141"/>
                    <a:pt x="172" y="142"/>
                    <a:pt x="168" y="142"/>
                  </a:cubicBezTo>
                  <a:cubicBezTo>
                    <a:pt x="165" y="154"/>
                    <a:pt x="161" y="166"/>
                    <a:pt x="145" y="166"/>
                  </a:cubicBezTo>
                  <a:cubicBezTo>
                    <a:pt x="144" y="170"/>
                    <a:pt x="140" y="174"/>
                    <a:pt x="136" y="174"/>
                  </a:cubicBezTo>
                  <a:cubicBezTo>
                    <a:pt x="130" y="174"/>
                    <a:pt x="125" y="171"/>
                    <a:pt x="120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6" y="173"/>
                    <a:pt x="114" y="181"/>
                    <a:pt x="118" y="182"/>
                  </a:cubicBezTo>
                  <a:cubicBezTo>
                    <a:pt x="118" y="185"/>
                    <a:pt x="118" y="185"/>
                    <a:pt x="118" y="185"/>
                  </a:cubicBezTo>
                  <a:cubicBezTo>
                    <a:pt x="116" y="186"/>
                    <a:pt x="110" y="188"/>
                    <a:pt x="106" y="188"/>
                  </a:cubicBezTo>
                  <a:cubicBezTo>
                    <a:pt x="101" y="188"/>
                    <a:pt x="93" y="186"/>
                    <a:pt x="91" y="183"/>
                  </a:cubicBezTo>
                  <a:cubicBezTo>
                    <a:pt x="86" y="184"/>
                    <a:pt x="71" y="188"/>
                    <a:pt x="71" y="192"/>
                  </a:cubicBezTo>
                  <a:cubicBezTo>
                    <a:pt x="71" y="193"/>
                    <a:pt x="71" y="194"/>
                    <a:pt x="72" y="194"/>
                  </a:cubicBezTo>
                  <a:cubicBezTo>
                    <a:pt x="72" y="202"/>
                    <a:pt x="95" y="207"/>
                    <a:pt x="104" y="209"/>
                  </a:cubicBezTo>
                  <a:cubicBezTo>
                    <a:pt x="106" y="210"/>
                    <a:pt x="107" y="212"/>
                    <a:pt x="110" y="213"/>
                  </a:cubicBezTo>
                  <a:cubicBezTo>
                    <a:pt x="110" y="221"/>
                    <a:pt x="113" y="231"/>
                    <a:pt x="124" y="231"/>
                  </a:cubicBezTo>
                  <a:cubicBezTo>
                    <a:pt x="124" y="235"/>
                    <a:pt x="127" y="234"/>
                    <a:pt x="127" y="239"/>
                  </a:cubicBezTo>
                  <a:cubicBezTo>
                    <a:pt x="127" y="241"/>
                    <a:pt x="126" y="245"/>
                    <a:pt x="125" y="247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6" y="249"/>
                    <a:pt x="126" y="258"/>
                    <a:pt x="126" y="260"/>
                  </a:cubicBezTo>
                  <a:cubicBezTo>
                    <a:pt x="126" y="270"/>
                    <a:pt x="119" y="274"/>
                    <a:pt x="119" y="284"/>
                  </a:cubicBezTo>
                  <a:cubicBezTo>
                    <a:pt x="118" y="284"/>
                    <a:pt x="110" y="287"/>
                    <a:pt x="106" y="287"/>
                  </a:cubicBezTo>
                  <a:cubicBezTo>
                    <a:pt x="102" y="287"/>
                    <a:pt x="99" y="284"/>
                    <a:pt x="94" y="284"/>
                  </a:cubicBezTo>
                  <a:cubicBezTo>
                    <a:pt x="94" y="284"/>
                    <a:pt x="93" y="284"/>
                    <a:pt x="91" y="285"/>
                  </a:cubicBezTo>
                  <a:cubicBezTo>
                    <a:pt x="66" y="285"/>
                    <a:pt x="66" y="285"/>
                    <a:pt x="66" y="285"/>
                  </a:cubicBezTo>
                  <a:cubicBezTo>
                    <a:pt x="63" y="284"/>
                    <a:pt x="59" y="284"/>
                    <a:pt x="57" y="282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33" y="282"/>
                    <a:pt x="32" y="282"/>
                    <a:pt x="32" y="282"/>
                  </a:cubicBezTo>
                  <a:cubicBezTo>
                    <a:pt x="29" y="282"/>
                    <a:pt x="27" y="279"/>
                    <a:pt x="25" y="279"/>
                  </a:cubicBezTo>
                  <a:cubicBezTo>
                    <a:pt x="22" y="279"/>
                    <a:pt x="4" y="291"/>
                    <a:pt x="4" y="294"/>
                  </a:cubicBezTo>
                  <a:cubicBezTo>
                    <a:pt x="4" y="298"/>
                    <a:pt x="10" y="306"/>
                    <a:pt x="10" y="314"/>
                  </a:cubicBezTo>
                  <a:cubicBezTo>
                    <a:pt x="10" y="327"/>
                    <a:pt x="5" y="341"/>
                    <a:pt x="5" y="354"/>
                  </a:cubicBezTo>
                  <a:cubicBezTo>
                    <a:pt x="5" y="358"/>
                    <a:pt x="0" y="360"/>
                    <a:pt x="0" y="367"/>
                  </a:cubicBezTo>
                  <a:cubicBezTo>
                    <a:pt x="0" y="371"/>
                    <a:pt x="4" y="374"/>
                    <a:pt x="8" y="374"/>
                  </a:cubicBezTo>
                  <a:cubicBezTo>
                    <a:pt x="8" y="380"/>
                    <a:pt x="8" y="384"/>
                    <a:pt x="8" y="395"/>
                  </a:cubicBezTo>
                  <a:cubicBezTo>
                    <a:pt x="8" y="397"/>
                    <a:pt x="9" y="399"/>
                    <a:pt x="12" y="399"/>
                  </a:cubicBezTo>
                  <a:cubicBezTo>
                    <a:pt x="20" y="399"/>
                    <a:pt x="26" y="396"/>
                    <a:pt x="35" y="396"/>
                  </a:cubicBezTo>
                  <a:cubicBezTo>
                    <a:pt x="47" y="396"/>
                    <a:pt x="48" y="415"/>
                    <a:pt x="55" y="415"/>
                  </a:cubicBezTo>
                  <a:cubicBezTo>
                    <a:pt x="67" y="415"/>
                    <a:pt x="74" y="405"/>
                    <a:pt x="87" y="405"/>
                  </a:cubicBezTo>
                  <a:cubicBezTo>
                    <a:pt x="89" y="405"/>
                    <a:pt x="94" y="403"/>
                    <a:pt x="99" y="403"/>
                  </a:cubicBezTo>
                  <a:cubicBezTo>
                    <a:pt x="101" y="403"/>
                    <a:pt x="102" y="403"/>
                    <a:pt x="103" y="403"/>
                  </a:cubicBezTo>
                  <a:cubicBezTo>
                    <a:pt x="103" y="403"/>
                    <a:pt x="103" y="403"/>
                    <a:pt x="103" y="403"/>
                  </a:cubicBezTo>
                  <a:cubicBezTo>
                    <a:pt x="104" y="403"/>
                    <a:pt x="105" y="403"/>
                    <a:pt x="106" y="403"/>
                  </a:cubicBezTo>
                  <a:cubicBezTo>
                    <a:pt x="114" y="403"/>
                    <a:pt x="115" y="393"/>
                    <a:pt x="121" y="390"/>
                  </a:cubicBezTo>
                  <a:cubicBezTo>
                    <a:pt x="132" y="384"/>
                    <a:pt x="135" y="378"/>
                    <a:pt x="142" y="368"/>
                  </a:cubicBezTo>
                  <a:cubicBezTo>
                    <a:pt x="139" y="367"/>
                    <a:pt x="137" y="365"/>
                    <a:pt x="137" y="361"/>
                  </a:cubicBezTo>
                  <a:cubicBezTo>
                    <a:pt x="137" y="349"/>
                    <a:pt x="152" y="327"/>
                    <a:pt x="162" y="325"/>
                  </a:cubicBezTo>
                  <a:cubicBezTo>
                    <a:pt x="173" y="323"/>
                    <a:pt x="184" y="319"/>
                    <a:pt x="187" y="308"/>
                  </a:cubicBezTo>
                  <a:cubicBezTo>
                    <a:pt x="184" y="297"/>
                    <a:pt x="184" y="297"/>
                    <a:pt x="184" y="297"/>
                  </a:cubicBezTo>
                  <a:cubicBezTo>
                    <a:pt x="184" y="289"/>
                    <a:pt x="193" y="284"/>
                    <a:pt x="201" y="284"/>
                  </a:cubicBezTo>
                  <a:cubicBezTo>
                    <a:pt x="211" y="284"/>
                    <a:pt x="219" y="289"/>
                    <a:pt x="230" y="289"/>
                  </a:cubicBezTo>
                  <a:cubicBezTo>
                    <a:pt x="242" y="289"/>
                    <a:pt x="249" y="280"/>
                    <a:pt x="259" y="275"/>
                  </a:cubicBezTo>
                  <a:cubicBezTo>
                    <a:pt x="263" y="273"/>
                    <a:pt x="264" y="266"/>
                    <a:pt x="274" y="266"/>
                  </a:cubicBezTo>
                  <a:cubicBezTo>
                    <a:pt x="294" y="266"/>
                    <a:pt x="297" y="288"/>
                    <a:pt x="306" y="300"/>
                  </a:cubicBezTo>
                  <a:cubicBezTo>
                    <a:pt x="307" y="304"/>
                    <a:pt x="315" y="306"/>
                    <a:pt x="319" y="309"/>
                  </a:cubicBezTo>
                  <a:cubicBezTo>
                    <a:pt x="328" y="318"/>
                    <a:pt x="332" y="323"/>
                    <a:pt x="348" y="327"/>
                  </a:cubicBezTo>
                  <a:cubicBezTo>
                    <a:pt x="348" y="330"/>
                    <a:pt x="356" y="332"/>
                    <a:pt x="358" y="332"/>
                  </a:cubicBezTo>
                  <a:cubicBezTo>
                    <a:pt x="359" y="335"/>
                    <a:pt x="371" y="348"/>
                    <a:pt x="373" y="348"/>
                  </a:cubicBezTo>
                  <a:cubicBezTo>
                    <a:pt x="374" y="353"/>
                    <a:pt x="378" y="355"/>
                    <a:pt x="378" y="363"/>
                  </a:cubicBezTo>
                  <a:cubicBezTo>
                    <a:pt x="378" y="369"/>
                    <a:pt x="375" y="377"/>
                    <a:pt x="369" y="377"/>
                  </a:cubicBezTo>
                  <a:cubicBezTo>
                    <a:pt x="369" y="379"/>
                    <a:pt x="371" y="381"/>
                    <a:pt x="375" y="381"/>
                  </a:cubicBezTo>
                  <a:cubicBezTo>
                    <a:pt x="382" y="381"/>
                    <a:pt x="381" y="370"/>
                    <a:pt x="386" y="365"/>
                  </a:cubicBezTo>
                  <a:cubicBezTo>
                    <a:pt x="386" y="365"/>
                    <a:pt x="393" y="365"/>
                    <a:pt x="393" y="362"/>
                  </a:cubicBezTo>
                  <a:cubicBezTo>
                    <a:pt x="393" y="355"/>
                    <a:pt x="383" y="354"/>
                    <a:pt x="383" y="347"/>
                  </a:cubicBezTo>
                  <a:cubicBezTo>
                    <a:pt x="383" y="342"/>
                    <a:pt x="389" y="339"/>
                    <a:pt x="395" y="339"/>
                  </a:cubicBezTo>
                  <a:cubicBezTo>
                    <a:pt x="403" y="339"/>
                    <a:pt x="407" y="345"/>
                    <a:pt x="412" y="346"/>
                  </a:cubicBezTo>
                  <a:cubicBezTo>
                    <a:pt x="413" y="335"/>
                    <a:pt x="401" y="331"/>
                    <a:pt x="390" y="326"/>
                  </a:cubicBezTo>
                  <a:cubicBezTo>
                    <a:pt x="387" y="324"/>
                    <a:pt x="374" y="322"/>
                    <a:pt x="376" y="315"/>
                  </a:cubicBezTo>
                  <a:cubicBezTo>
                    <a:pt x="378" y="314"/>
                    <a:pt x="378" y="313"/>
                    <a:pt x="378" y="311"/>
                  </a:cubicBezTo>
                  <a:cubicBezTo>
                    <a:pt x="373" y="311"/>
                    <a:pt x="369" y="312"/>
                    <a:pt x="365" y="312"/>
                  </a:cubicBezTo>
                  <a:cubicBezTo>
                    <a:pt x="362" y="312"/>
                    <a:pt x="360" y="312"/>
                    <a:pt x="356" y="310"/>
                  </a:cubicBezTo>
                  <a:cubicBezTo>
                    <a:pt x="352" y="308"/>
                    <a:pt x="348" y="299"/>
                    <a:pt x="346" y="292"/>
                  </a:cubicBezTo>
                  <a:cubicBezTo>
                    <a:pt x="345" y="287"/>
                    <a:pt x="341" y="278"/>
                    <a:pt x="333" y="276"/>
                  </a:cubicBezTo>
                  <a:cubicBezTo>
                    <a:pt x="326" y="274"/>
                    <a:pt x="322" y="270"/>
                    <a:pt x="322" y="263"/>
                  </a:cubicBezTo>
                  <a:cubicBezTo>
                    <a:pt x="322" y="259"/>
                    <a:pt x="323" y="256"/>
                    <a:pt x="324" y="253"/>
                  </a:cubicBezTo>
                  <a:cubicBezTo>
                    <a:pt x="323" y="253"/>
                    <a:pt x="321" y="251"/>
                    <a:pt x="321" y="250"/>
                  </a:cubicBezTo>
                  <a:cubicBezTo>
                    <a:pt x="321" y="244"/>
                    <a:pt x="333" y="244"/>
                    <a:pt x="338" y="240"/>
                  </a:cubicBezTo>
                  <a:cubicBezTo>
                    <a:pt x="342" y="244"/>
                    <a:pt x="338" y="255"/>
                    <a:pt x="345" y="255"/>
                  </a:cubicBezTo>
                  <a:cubicBezTo>
                    <a:pt x="351" y="255"/>
                    <a:pt x="355" y="255"/>
                    <a:pt x="361" y="255"/>
                  </a:cubicBezTo>
                  <a:cubicBezTo>
                    <a:pt x="361" y="267"/>
                    <a:pt x="374" y="285"/>
                    <a:pt x="386" y="285"/>
                  </a:cubicBezTo>
                  <a:cubicBezTo>
                    <a:pt x="389" y="285"/>
                    <a:pt x="390" y="285"/>
                    <a:pt x="393" y="285"/>
                  </a:cubicBezTo>
                  <a:cubicBezTo>
                    <a:pt x="393" y="292"/>
                    <a:pt x="402" y="293"/>
                    <a:pt x="409" y="296"/>
                  </a:cubicBezTo>
                  <a:cubicBezTo>
                    <a:pt x="417" y="300"/>
                    <a:pt x="428" y="311"/>
                    <a:pt x="428" y="318"/>
                  </a:cubicBezTo>
                  <a:cubicBezTo>
                    <a:pt x="428" y="323"/>
                    <a:pt x="428" y="326"/>
                    <a:pt x="428" y="332"/>
                  </a:cubicBezTo>
                  <a:cubicBezTo>
                    <a:pt x="428" y="343"/>
                    <a:pt x="437" y="348"/>
                    <a:pt x="443" y="354"/>
                  </a:cubicBezTo>
                  <a:cubicBezTo>
                    <a:pt x="448" y="359"/>
                    <a:pt x="452" y="364"/>
                    <a:pt x="454" y="371"/>
                  </a:cubicBezTo>
                  <a:cubicBezTo>
                    <a:pt x="454" y="372"/>
                    <a:pt x="455" y="377"/>
                    <a:pt x="457" y="377"/>
                  </a:cubicBezTo>
                  <a:cubicBezTo>
                    <a:pt x="460" y="377"/>
                    <a:pt x="463" y="377"/>
                    <a:pt x="466" y="377"/>
                  </a:cubicBezTo>
                  <a:cubicBezTo>
                    <a:pt x="465" y="380"/>
                    <a:pt x="459" y="381"/>
                    <a:pt x="459" y="385"/>
                  </a:cubicBezTo>
                  <a:cubicBezTo>
                    <a:pt x="459" y="394"/>
                    <a:pt x="467" y="402"/>
                    <a:pt x="475" y="402"/>
                  </a:cubicBezTo>
                  <a:cubicBezTo>
                    <a:pt x="476" y="402"/>
                    <a:pt x="480" y="402"/>
                    <a:pt x="483" y="402"/>
                  </a:cubicBezTo>
                  <a:cubicBezTo>
                    <a:pt x="477" y="400"/>
                    <a:pt x="483" y="393"/>
                    <a:pt x="483" y="390"/>
                  </a:cubicBezTo>
                  <a:cubicBezTo>
                    <a:pt x="483" y="386"/>
                    <a:pt x="481" y="384"/>
                    <a:pt x="479" y="381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482" y="380"/>
                    <a:pt x="487" y="384"/>
                    <a:pt x="493" y="385"/>
                  </a:cubicBezTo>
                  <a:cubicBezTo>
                    <a:pt x="494" y="385"/>
                    <a:pt x="494" y="385"/>
                    <a:pt x="494" y="385"/>
                  </a:cubicBezTo>
                  <a:cubicBezTo>
                    <a:pt x="495" y="381"/>
                    <a:pt x="501" y="383"/>
                    <a:pt x="503" y="382"/>
                  </a:cubicBezTo>
                  <a:cubicBezTo>
                    <a:pt x="502" y="381"/>
                    <a:pt x="501" y="379"/>
                    <a:pt x="501" y="377"/>
                  </a:cubicBezTo>
                  <a:cubicBezTo>
                    <a:pt x="497" y="377"/>
                    <a:pt x="483" y="364"/>
                    <a:pt x="483" y="362"/>
                  </a:cubicBezTo>
                  <a:cubicBezTo>
                    <a:pt x="483" y="361"/>
                    <a:pt x="484" y="359"/>
                    <a:pt x="485" y="356"/>
                  </a:cubicBezTo>
                  <a:cubicBezTo>
                    <a:pt x="475" y="344"/>
                    <a:pt x="475" y="344"/>
                    <a:pt x="475" y="344"/>
                  </a:cubicBezTo>
                  <a:cubicBezTo>
                    <a:pt x="475" y="342"/>
                    <a:pt x="478" y="339"/>
                    <a:pt x="481" y="339"/>
                  </a:cubicBezTo>
                  <a:cubicBezTo>
                    <a:pt x="485" y="339"/>
                    <a:pt x="486" y="346"/>
                    <a:pt x="494" y="346"/>
                  </a:cubicBezTo>
                  <a:cubicBezTo>
                    <a:pt x="495" y="342"/>
                    <a:pt x="495" y="339"/>
                    <a:pt x="494" y="335"/>
                  </a:cubicBezTo>
                  <a:cubicBezTo>
                    <a:pt x="501" y="333"/>
                    <a:pt x="503" y="328"/>
                    <a:pt x="512" y="328"/>
                  </a:cubicBezTo>
                  <a:cubicBezTo>
                    <a:pt x="521" y="328"/>
                    <a:pt x="526" y="339"/>
                    <a:pt x="534" y="339"/>
                  </a:cubicBezTo>
                  <a:cubicBezTo>
                    <a:pt x="541" y="339"/>
                    <a:pt x="542" y="332"/>
                    <a:pt x="549" y="329"/>
                  </a:cubicBezTo>
                  <a:cubicBezTo>
                    <a:pt x="551" y="328"/>
                    <a:pt x="553" y="327"/>
                    <a:pt x="554" y="327"/>
                  </a:cubicBezTo>
                  <a:cubicBezTo>
                    <a:pt x="555" y="327"/>
                    <a:pt x="556" y="328"/>
                    <a:pt x="556" y="328"/>
                  </a:cubicBezTo>
                  <a:cubicBezTo>
                    <a:pt x="557" y="328"/>
                    <a:pt x="557" y="328"/>
                    <a:pt x="558" y="328"/>
                  </a:cubicBezTo>
                  <a:cubicBezTo>
                    <a:pt x="559" y="328"/>
                    <a:pt x="561" y="327"/>
                    <a:pt x="562" y="327"/>
                  </a:cubicBezTo>
                  <a:cubicBezTo>
                    <a:pt x="565" y="326"/>
                    <a:pt x="567" y="327"/>
                    <a:pt x="569" y="325"/>
                  </a:cubicBezTo>
                  <a:cubicBezTo>
                    <a:pt x="566" y="320"/>
                    <a:pt x="552" y="313"/>
                    <a:pt x="552" y="302"/>
                  </a:cubicBezTo>
                  <a:cubicBezTo>
                    <a:pt x="552" y="295"/>
                    <a:pt x="561" y="284"/>
                    <a:pt x="567" y="279"/>
                  </a:cubicBezTo>
                  <a:cubicBezTo>
                    <a:pt x="567" y="265"/>
                    <a:pt x="567" y="265"/>
                    <a:pt x="567" y="265"/>
                  </a:cubicBezTo>
                  <a:cubicBezTo>
                    <a:pt x="568" y="262"/>
                    <a:pt x="568" y="266"/>
                    <a:pt x="570" y="258"/>
                  </a:cubicBezTo>
                  <a:cubicBezTo>
                    <a:pt x="570" y="252"/>
                    <a:pt x="576" y="250"/>
                    <a:pt x="581" y="249"/>
                  </a:cubicBezTo>
                  <a:cubicBezTo>
                    <a:pt x="580" y="246"/>
                    <a:pt x="581" y="244"/>
                    <a:pt x="580" y="241"/>
                  </a:cubicBezTo>
                  <a:cubicBezTo>
                    <a:pt x="577" y="241"/>
                    <a:pt x="570" y="244"/>
                    <a:pt x="568" y="244"/>
                  </a:cubicBezTo>
                  <a:cubicBezTo>
                    <a:pt x="565" y="241"/>
                    <a:pt x="565" y="241"/>
                    <a:pt x="565" y="241"/>
                  </a:cubicBezTo>
                  <a:cubicBezTo>
                    <a:pt x="564" y="240"/>
                    <a:pt x="562" y="239"/>
                    <a:pt x="562" y="237"/>
                  </a:cubicBezTo>
                  <a:cubicBezTo>
                    <a:pt x="562" y="216"/>
                    <a:pt x="562" y="216"/>
                    <a:pt x="562" y="216"/>
                  </a:cubicBezTo>
                  <a:cubicBezTo>
                    <a:pt x="549" y="216"/>
                    <a:pt x="552" y="188"/>
                    <a:pt x="538" y="188"/>
                  </a:cubicBezTo>
                  <a:cubicBezTo>
                    <a:pt x="525" y="188"/>
                    <a:pt x="517" y="195"/>
                    <a:pt x="501" y="195"/>
                  </a:cubicBezTo>
                  <a:cubicBezTo>
                    <a:pt x="497" y="195"/>
                    <a:pt x="493" y="195"/>
                    <a:pt x="490" y="195"/>
                  </a:cubicBezTo>
                  <a:cubicBezTo>
                    <a:pt x="483" y="195"/>
                    <a:pt x="478" y="194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71"/>
                    <a:pt x="480" y="162"/>
                    <a:pt x="486" y="153"/>
                  </a:cubicBezTo>
                  <a:cubicBezTo>
                    <a:pt x="488" y="150"/>
                    <a:pt x="498" y="147"/>
                    <a:pt x="498" y="141"/>
                  </a:cubicBezTo>
                  <a:cubicBezTo>
                    <a:pt x="498" y="131"/>
                    <a:pt x="488" y="12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06"/>
                    <a:pt x="496" y="103"/>
                    <a:pt x="496" y="96"/>
                  </a:cubicBezTo>
                  <a:cubicBezTo>
                    <a:pt x="496" y="84"/>
                    <a:pt x="491" y="64"/>
                    <a:pt x="479" y="64"/>
                  </a:cubicBezTo>
                  <a:cubicBezTo>
                    <a:pt x="469" y="64"/>
                    <a:pt x="46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48" y="65"/>
                    <a:pt x="444" y="65"/>
                    <a:pt x="439" y="66"/>
                  </a:cubicBezTo>
                  <a:cubicBezTo>
                    <a:pt x="437" y="66"/>
                    <a:pt x="435" y="66"/>
                    <a:pt x="433" y="67"/>
                  </a:cubicBezTo>
                  <a:cubicBezTo>
                    <a:pt x="433" y="67"/>
                    <a:pt x="433" y="67"/>
                    <a:pt x="433" y="66"/>
                  </a:cubicBezTo>
                  <a:cubicBezTo>
                    <a:pt x="427" y="67"/>
                    <a:pt x="421" y="68"/>
                    <a:pt x="414" y="68"/>
                  </a:cubicBezTo>
                  <a:cubicBezTo>
                    <a:pt x="414" y="67"/>
                    <a:pt x="416" y="64"/>
                    <a:pt x="417" y="62"/>
                  </a:cubicBezTo>
                  <a:cubicBezTo>
                    <a:pt x="413" y="60"/>
                    <a:pt x="406" y="60"/>
                    <a:pt x="399" y="60"/>
                  </a:cubicBezTo>
                  <a:cubicBezTo>
                    <a:pt x="392" y="60"/>
                    <a:pt x="384" y="68"/>
                    <a:pt x="379" y="70"/>
                  </a:cubicBezTo>
                  <a:cubicBezTo>
                    <a:pt x="371" y="74"/>
                    <a:pt x="364" y="72"/>
                    <a:pt x="355" y="76"/>
                  </a:cubicBezTo>
                  <a:cubicBezTo>
                    <a:pt x="353" y="77"/>
                    <a:pt x="352" y="81"/>
                    <a:pt x="346" y="81"/>
                  </a:cubicBezTo>
                  <a:cubicBezTo>
                    <a:pt x="346" y="81"/>
                    <a:pt x="337" y="75"/>
                    <a:pt x="337" y="74"/>
                  </a:cubicBezTo>
                  <a:cubicBezTo>
                    <a:pt x="337" y="72"/>
                    <a:pt x="340" y="70"/>
                    <a:pt x="341" y="68"/>
                  </a:cubicBezTo>
                  <a:cubicBezTo>
                    <a:pt x="340" y="68"/>
                    <a:pt x="339" y="68"/>
                    <a:pt x="338" y="68"/>
                  </a:cubicBezTo>
                  <a:cubicBezTo>
                    <a:pt x="327" y="68"/>
                    <a:pt x="318" y="78"/>
                    <a:pt x="304" y="78"/>
                  </a:cubicBezTo>
                  <a:cubicBezTo>
                    <a:pt x="303" y="78"/>
                    <a:pt x="301" y="75"/>
                    <a:pt x="300" y="72"/>
                  </a:cubicBezTo>
                  <a:cubicBezTo>
                    <a:pt x="296" y="72"/>
                    <a:pt x="294" y="70"/>
                    <a:pt x="288" y="70"/>
                  </a:cubicBezTo>
                  <a:cubicBezTo>
                    <a:pt x="288" y="68"/>
                    <a:pt x="288" y="67"/>
                    <a:pt x="288" y="64"/>
                  </a:cubicBezTo>
                  <a:cubicBezTo>
                    <a:pt x="285" y="63"/>
                    <a:pt x="282" y="60"/>
                    <a:pt x="282" y="54"/>
                  </a:cubicBezTo>
                  <a:cubicBezTo>
                    <a:pt x="282" y="45"/>
                    <a:pt x="288" y="40"/>
                    <a:pt x="294" y="35"/>
                  </a:cubicBezTo>
                  <a:cubicBezTo>
                    <a:pt x="295" y="33"/>
                    <a:pt x="300" y="32"/>
                    <a:pt x="300" y="30"/>
                  </a:cubicBezTo>
                  <a:cubicBezTo>
                    <a:pt x="300" y="28"/>
                    <a:pt x="300" y="27"/>
                    <a:pt x="300" y="25"/>
                  </a:cubicBezTo>
                  <a:cubicBezTo>
                    <a:pt x="296" y="25"/>
                    <a:pt x="290" y="25"/>
                    <a:pt x="290" y="20"/>
                  </a:cubicBezTo>
                  <a:cubicBezTo>
                    <a:pt x="290" y="14"/>
                    <a:pt x="290" y="11"/>
                    <a:pt x="293" y="6"/>
                  </a:cubicBezTo>
                  <a:cubicBezTo>
                    <a:pt x="293" y="0"/>
                    <a:pt x="293" y="0"/>
                    <a:pt x="29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93">
              <a:extLst>
                <a:ext uri="{FF2B5EF4-FFF2-40B4-BE49-F238E27FC236}">
                  <a16:creationId xmlns:a16="http://schemas.microsoft.com/office/drawing/2014/main" xmlns="" id="{C57B6B35-766F-4AF8-ADA2-AFD42AD5F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-27"/>
              <a:ext cx="927" cy="895"/>
            </a:xfrm>
            <a:custGeom>
              <a:avLst/>
              <a:gdLst>
                <a:gd name="T0" fmla="*/ 321 w 392"/>
                <a:gd name="T1" fmla="*/ 15 h 378"/>
                <a:gd name="T2" fmla="*/ 297 w 392"/>
                <a:gd name="T3" fmla="*/ 21 h 378"/>
                <a:gd name="T4" fmla="*/ 307 w 392"/>
                <a:gd name="T5" fmla="*/ 4 h 378"/>
                <a:gd name="T6" fmla="*/ 279 w 392"/>
                <a:gd name="T7" fmla="*/ 11 h 378"/>
                <a:gd name="T8" fmla="*/ 257 w 392"/>
                <a:gd name="T9" fmla="*/ 11 h 378"/>
                <a:gd name="T10" fmla="*/ 239 w 392"/>
                <a:gd name="T11" fmla="*/ 32 h 378"/>
                <a:gd name="T12" fmla="*/ 220 w 392"/>
                <a:gd name="T13" fmla="*/ 37 h 378"/>
                <a:gd name="T14" fmla="*/ 197 w 392"/>
                <a:gd name="T15" fmla="*/ 37 h 378"/>
                <a:gd name="T16" fmla="*/ 196 w 392"/>
                <a:gd name="T17" fmla="*/ 43 h 378"/>
                <a:gd name="T18" fmla="*/ 178 w 392"/>
                <a:gd name="T19" fmla="*/ 51 h 378"/>
                <a:gd name="T20" fmla="*/ 187 w 392"/>
                <a:gd name="T21" fmla="*/ 52 h 378"/>
                <a:gd name="T22" fmla="*/ 160 w 392"/>
                <a:gd name="T23" fmla="*/ 60 h 378"/>
                <a:gd name="T24" fmla="*/ 154 w 392"/>
                <a:gd name="T25" fmla="*/ 57 h 378"/>
                <a:gd name="T26" fmla="*/ 141 w 392"/>
                <a:gd name="T27" fmla="*/ 64 h 378"/>
                <a:gd name="T28" fmla="*/ 139 w 392"/>
                <a:gd name="T29" fmla="*/ 73 h 378"/>
                <a:gd name="T30" fmla="*/ 141 w 392"/>
                <a:gd name="T31" fmla="*/ 97 h 378"/>
                <a:gd name="T32" fmla="*/ 111 w 392"/>
                <a:gd name="T33" fmla="*/ 131 h 378"/>
                <a:gd name="T34" fmla="*/ 54 w 392"/>
                <a:gd name="T35" fmla="*/ 189 h 378"/>
                <a:gd name="T36" fmla="*/ 62 w 392"/>
                <a:gd name="T37" fmla="*/ 193 h 378"/>
                <a:gd name="T38" fmla="*/ 12 w 392"/>
                <a:gd name="T39" fmla="*/ 225 h 378"/>
                <a:gd name="T40" fmla="*/ 9 w 392"/>
                <a:gd name="T41" fmla="*/ 274 h 378"/>
                <a:gd name="T42" fmla="*/ 15 w 392"/>
                <a:gd name="T43" fmla="*/ 285 h 378"/>
                <a:gd name="T44" fmla="*/ 6 w 392"/>
                <a:gd name="T45" fmla="*/ 301 h 378"/>
                <a:gd name="T46" fmla="*/ 80 w 392"/>
                <a:gd name="T47" fmla="*/ 280 h 378"/>
                <a:gd name="T48" fmla="*/ 88 w 392"/>
                <a:gd name="T49" fmla="*/ 300 h 378"/>
                <a:gd name="T50" fmla="*/ 110 w 392"/>
                <a:gd name="T51" fmla="*/ 348 h 378"/>
                <a:gd name="T52" fmla="*/ 120 w 392"/>
                <a:gd name="T53" fmla="*/ 378 h 378"/>
                <a:gd name="T54" fmla="*/ 160 w 392"/>
                <a:gd name="T55" fmla="*/ 361 h 378"/>
                <a:gd name="T56" fmla="*/ 168 w 392"/>
                <a:gd name="T57" fmla="*/ 327 h 378"/>
                <a:gd name="T58" fmla="*/ 204 w 392"/>
                <a:gd name="T59" fmla="*/ 279 h 378"/>
                <a:gd name="T60" fmla="*/ 176 w 392"/>
                <a:gd name="T61" fmla="*/ 248 h 378"/>
                <a:gd name="T62" fmla="*/ 183 w 392"/>
                <a:gd name="T63" fmla="*/ 217 h 378"/>
                <a:gd name="T64" fmla="*/ 242 w 392"/>
                <a:gd name="T65" fmla="*/ 171 h 378"/>
                <a:gd name="T66" fmla="*/ 273 w 392"/>
                <a:gd name="T67" fmla="*/ 138 h 378"/>
                <a:gd name="T68" fmla="*/ 284 w 392"/>
                <a:gd name="T69" fmla="*/ 169 h 378"/>
                <a:gd name="T70" fmla="*/ 236 w 392"/>
                <a:gd name="T71" fmla="*/ 217 h 378"/>
                <a:gd name="T72" fmla="*/ 239 w 392"/>
                <a:gd name="T73" fmla="*/ 248 h 378"/>
                <a:gd name="T74" fmla="*/ 273 w 392"/>
                <a:gd name="T75" fmla="*/ 274 h 378"/>
                <a:gd name="T76" fmla="*/ 313 w 392"/>
                <a:gd name="T77" fmla="*/ 266 h 378"/>
                <a:gd name="T78" fmla="*/ 345 w 392"/>
                <a:gd name="T79" fmla="*/ 255 h 378"/>
                <a:gd name="T80" fmla="*/ 392 w 392"/>
                <a:gd name="T81" fmla="*/ 204 h 378"/>
                <a:gd name="T82" fmla="*/ 375 w 392"/>
                <a:gd name="T83" fmla="*/ 181 h 378"/>
                <a:gd name="T84" fmla="*/ 382 w 392"/>
                <a:gd name="T85" fmla="*/ 174 h 378"/>
                <a:gd name="T86" fmla="*/ 366 w 392"/>
                <a:gd name="T87" fmla="*/ 148 h 378"/>
                <a:gd name="T88" fmla="*/ 371 w 392"/>
                <a:gd name="T89" fmla="*/ 132 h 378"/>
                <a:gd name="T90" fmla="*/ 361 w 392"/>
                <a:gd name="T91" fmla="*/ 106 h 378"/>
                <a:gd name="T92" fmla="*/ 370 w 392"/>
                <a:gd name="T93" fmla="*/ 84 h 378"/>
                <a:gd name="T94" fmla="*/ 352 w 392"/>
                <a:gd name="T95" fmla="*/ 63 h 378"/>
                <a:gd name="T96" fmla="*/ 378 w 392"/>
                <a:gd name="T97" fmla="*/ 36 h 378"/>
                <a:gd name="T98" fmla="*/ 352 w 392"/>
                <a:gd name="T99" fmla="*/ 26 h 378"/>
                <a:gd name="T100" fmla="*/ 354 w 392"/>
                <a:gd name="T101" fmla="*/ 4 h 378"/>
                <a:gd name="T102" fmla="*/ 341 w 392"/>
                <a:gd name="T10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2" h="378">
                  <a:moveTo>
                    <a:pt x="341" y="0"/>
                  </a:moveTo>
                  <a:cubicBezTo>
                    <a:pt x="333" y="6"/>
                    <a:pt x="328" y="8"/>
                    <a:pt x="321" y="15"/>
                  </a:cubicBezTo>
                  <a:cubicBezTo>
                    <a:pt x="320" y="12"/>
                    <a:pt x="320" y="9"/>
                    <a:pt x="318" y="6"/>
                  </a:cubicBezTo>
                  <a:cubicBezTo>
                    <a:pt x="310" y="10"/>
                    <a:pt x="306" y="21"/>
                    <a:pt x="297" y="21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8" y="14"/>
                    <a:pt x="307" y="12"/>
                    <a:pt x="307" y="4"/>
                  </a:cubicBezTo>
                  <a:cubicBezTo>
                    <a:pt x="307" y="3"/>
                    <a:pt x="306" y="3"/>
                    <a:pt x="304" y="3"/>
                  </a:cubicBezTo>
                  <a:cubicBezTo>
                    <a:pt x="299" y="3"/>
                    <a:pt x="285" y="11"/>
                    <a:pt x="279" y="11"/>
                  </a:cubicBezTo>
                  <a:cubicBezTo>
                    <a:pt x="274" y="11"/>
                    <a:pt x="271" y="7"/>
                    <a:pt x="268" y="3"/>
                  </a:cubicBezTo>
                  <a:cubicBezTo>
                    <a:pt x="266" y="6"/>
                    <a:pt x="257" y="8"/>
                    <a:pt x="257" y="11"/>
                  </a:cubicBezTo>
                  <a:cubicBezTo>
                    <a:pt x="257" y="14"/>
                    <a:pt x="260" y="16"/>
                    <a:pt x="264" y="17"/>
                  </a:cubicBezTo>
                  <a:cubicBezTo>
                    <a:pt x="255" y="22"/>
                    <a:pt x="246" y="19"/>
                    <a:pt x="239" y="32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28" y="23"/>
                    <a:pt x="226" y="36"/>
                    <a:pt x="220" y="37"/>
                  </a:cubicBezTo>
                  <a:cubicBezTo>
                    <a:pt x="220" y="31"/>
                    <a:pt x="220" y="31"/>
                    <a:pt x="220" y="31"/>
                  </a:cubicBezTo>
                  <a:cubicBezTo>
                    <a:pt x="212" y="32"/>
                    <a:pt x="202" y="32"/>
                    <a:pt x="197" y="37"/>
                  </a:cubicBezTo>
                  <a:cubicBezTo>
                    <a:pt x="199" y="39"/>
                    <a:pt x="198" y="39"/>
                    <a:pt x="201" y="41"/>
                  </a:cubicBezTo>
                  <a:cubicBezTo>
                    <a:pt x="199" y="42"/>
                    <a:pt x="198" y="43"/>
                    <a:pt x="196" y="43"/>
                  </a:cubicBezTo>
                  <a:cubicBezTo>
                    <a:pt x="194" y="43"/>
                    <a:pt x="192" y="42"/>
                    <a:pt x="191" y="42"/>
                  </a:cubicBezTo>
                  <a:cubicBezTo>
                    <a:pt x="185" y="42"/>
                    <a:pt x="181" y="47"/>
                    <a:pt x="178" y="51"/>
                  </a:cubicBezTo>
                  <a:cubicBezTo>
                    <a:pt x="180" y="51"/>
                    <a:pt x="181" y="51"/>
                    <a:pt x="181" y="51"/>
                  </a:cubicBezTo>
                  <a:cubicBezTo>
                    <a:pt x="183" y="51"/>
                    <a:pt x="184" y="51"/>
                    <a:pt x="187" y="52"/>
                  </a:cubicBezTo>
                  <a:cubicBezTo>
                    <a:pt x="186" y="53"/>
                    <a:pt x="180" y="65"/>
                    <a:pt x="177" y="65"/>
                  </a:cubicBezTo>
                  <a:cubicBezTo>
                    <a:pt x="170" y="65"/>
                    <a:pt x="168" y="60"/>
                    <a:pt x="160" y="60"/>
                  </a:cubicBezTo>
                  <a:cubicBezTo>
                    <a:pt x="161" y="56"/>
                    <a:pt x="161" y="54"/>
                    <a:pt x="158" y="50"/>
                  </a:cubicBezTo>
                  <a:cubicBezTo>
                    <a:pt x="157" y="52"/>
                    <a:pt x="155" y="54"/>
                    <a:pt x="154" y="57"/>
                  </a:cubicBezTo>
                  <a:cubicBezTo>
                    <a:pt x="152" y="57"/>
                    <a:pt x="151" y="56"/>
                    <a:pt x="149" y="56"/>
                  </a:cubicBezTo>
                  <a:cubicBezTo>
                    <a:pt x="145" y="56"/>
                    <a:pt x="142" y="59"/>
                    <a:pt x="141" y="64"/>
                  </a:cubicBezTo>
                  <a:cubicBezTo>
                    <a:pt x="141" y="64"/>
                    <a:pt x="147" y="66"/>
                    <a:pt x="149" y="66"/>
                  </a:cubicBezTo>
                  <a:cubicBezTo>
                    <a:pt x="147" y="67"/>
                    <a:pt x="141" y="69"/>
                    <a:pt x="139" y="73"/>
                  </a:cubicBezTo>
                  <a:cubicBezTo>
                    <a:pt x="151" y="73"/>
                    <a:pt x="157" y="66"/>
                    <a:pt x="170" y="64"/>
                  </a:cubicBezTo>
                  <a:cubicBezTo>
                    <a:pt x="167" y="75"/>
                    <a:pt x="152" y="93"/>
                    <a:pt x="141" y="97"/>
                  </a:cubicBezTo>
                  <a:cubicBezTo>
                    <a:pt x="130" y="101"/>
                    <a:pt x="123" y="109"/>
                    <a:pt x="117" y="119"/>
                  </a:cubicBezTo>
                  <a:cubicBezTo>
                    <a:pt x="117" y="120"/>
                    <a:pt x="111" y="131"/>
                    <a:pt x="111" y="131"/>
                  </a:cubicBezTo>
                  <a:cubicBezTo>
                    <a:pt x="107" y="131"/>
                    <a:pt x="108" y="148"/>
                    <a:pt x="102" y="152"/>
                  </a:cubicBezTo>
                  <a:cubicBezTo>
                    <a:pt x="86" y="165"/>
                    <a:pt x="77" y="183"/>
                    <a:pt x="54" y="189"/>
                  </a:cubicBezTo>
                  <a:cubicBezTo>
                    <a:pt x="59" y="190"/>
                    <a:pt x="61" y="191"/>
                    <a:pt x="66" y="193"/>
                  </a:cubicBezTo>
                  <a:cubicBezTo>
                    <a:pt x="65" y="193"/>
                    <a:pt x="64" y="193"/>
                    <a:pt x="62" y="193"/>
                  </a:cubicBezTo>
                  <a:cubicBezTo>
                    <a:pt x="47" y="193"/>
                    <a:pt x="45" y="204"/>
                    <a:pt x="36" y="206"/>
                  </a:cubicBezTo>
                  <a:cubicBezTo>
                    <a:pt x="24" y="209"/>
                    <a:pt x="18" y="216"/>
                    <a:pt x="12" y="225"/>
                  </a:cubicBezTo>
                  <a:cubicBezTo>
                    <a:pt x="9" y="229"/>
                    <a:pt x="0" y="229"/>
                    <a:pt x="0" y="237"/>
                  </a:cubicBezTo>
                  <a:cubicBezTo>
                    <a:pt x="0" y="252"/>
                    <a:pt x="2" y="265"/>
                    <a:pt x="9" y="274"/>
                  </a:cubicBezTo>
                  <a:cubicBezTo>
                    <a:pt x="7" y="278"/>
                    <a:pt x="1" y="284"/>
                    <a:pt x="1" y="288"/>
                  </a:cubicBezTo>
                  <a:cubicBezTo>
                    <a:pt x="7" y="285"/>
                    <a:pt x="7" y="285"/>
                    <a:pt x="15" y="285"/>
                  </a:cubicBezTo>
                  <a:cubicBezTo>
                    <a:pt x="15" y="293"/>
                    <a:pt x="15" y="293"/>
                    <a:pt x="15" y="293"/>
                  </a:cubicBezTo>
                  <a:cubicBezTo>
                    <a:pt x="13" y="294"/>
                    <a:pt x="6" y="297"/>
                    <a:pt x="6" y="301"/>
                  </a:cubicBezTo>
                  <a:cubicBezTo>
                    <a:pt x="6" y="303"/>
                    <a:pt x="26" y="316"/>
                    <a:pt x="29" y="316"/>
                  </a:cubicBezTo>
                  <a:cubicBezTo>
                    <a:pt x="52" y="316"/>
                    <a:pt x="69" y="296"/>
                    <a:pt x="80" y="280"/>
                  </a:cubicBezTo>
                  <a:cubicBezTo>
                    <a:pt x="83" y="285"/>
                    <a:pt x="84" y="290"/>
                    <a:pt x="90" y="293"/>
                  </a:cubicBezTo>
                  <a:cubicBezTo>
                    <a:pt x="89" y="295"/>
                    <a:pt x="88" y="298"/>
                    <a:pt x="88" y="300"/>
                  </a:cubicBezTo>
                  <a:cubicBezTo>
                    <a:pt x="88" y="310"/>
                    <a:pt x="96" y="312"/>
                    <a:pt x="98" y="320"/>
                  </a:cubicBezTo>
                  <a:cubicBezTo>
                    <a:pt x="102" y="331"/>
                    <a:pt x="101" y="339"/>
                    <a:pt x="110" y="348"/>
                  </a:cubicBezTo>
                  <a:cubicBezTo>
                    <a:pt x="110" y="349"/>
                    <a:pt x="109" y="351"/>
                    <a:pt x="109" y="353"/>
                  </a:cubicBezTo>
                  <a:cubicBezTo>
                    <a:pt x="109" y="356"/>
                    <a:pt x="116" y="378"/>
                    <a:pt x="120" y="378"/>
                  </a:cubicBezTo>
                  <a:cubicBezTo>
                    <a:pt x="133" y="378"/>
                    <a:pt x="137" y="361"/>
                    <a:pt x="146" y="361"/>
                  </a:cubicBezTo>
                  <a:cubicBezTo>
                    <a:pt x="150" y="361"/>
                    <a:pt x="152" y="361"/>
                    <a:pt x="160" y="361"/>
                  </a:cubicBezTo>
                  <a:cubicBezTo>
                    <a:pt x="161" y="351"/>
                    <a:pt x="174" y="350"/>
                    <a:pt x="176" y="335"/>
                  </a:cubicBezTo>
                  <a:cubicBezTo>
                    <a:pt x="173" y="335"/>
                    <a:pt x="168" y="333"/>
                    <a:pt x="168" y="327"/>
                  </a:cubicBezTo>
                  <a:cubicBezTo>
                    <a:pt x="168" y="315"/>
                    <a:pt x="172" y="300"/>
                    <a:pt x="183" y="300"/>
                  </a:cubicBezTo>
                  <a:cubicBezTo>
                    <a:pt x="188" y="300"/>
                    <a:pt x="204" y="287"/>
                    <a:pt x="204" y="279"/>
                  </a:cubicBezTo>
                  <a:cubicBezTo>
                    <a:pt x="204" y="269"/>
                    <a:pt x="189" y="260"/>
                    <a:pt x="180" y="258"/>
                  </a:cubicBezTo>
                  <a:cubicBezTo>
                    <a:pt x="180" y="254"/>
                    <a:pt x="178" y="251"/>
                    <a:pt x="176" y="24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84" y="234"/>
                    <a:pt x="178" y="224"/>
                    <a:pt x="183" y="217"/>
                  </a:cubicBezTo>
                  <a:cubicBezTo>
                    <a:pt x="188" y="207"/>
                    <a:pt x="197" y="205"/>
                    <a:pt x="206" y="200"/>
                  </a:cubicBezTo>
                  <a:cubicBezTo>
                    <a:pt x="217" y="193"/>
                    <a:pt x="242" y="183"/>
                    <a:pt x="242" y="171"/>
                  </a:cubicBezTo>
                  <a:cubicBezTo>
                    <a:pt x="243" y="168"/>
                    <a:pt x="242" y="165"/>
                    <a:pt x="242" y="159"/>
                  </a:cubicBezTo>
                  <a:cubicBezTo>
                    <a:pt x="242" y="144"/>
                    <a:pt x="256" y="138"/>
                    <a:pt x="273" y="138"/>
                  </a:cubicBezTo>
                  <a:cubicBezTo>
                    <a:pt x="287" y="138"/>
                    <a:pt x="304" y="140"/>
                    <a:pt x="304" y="153"/>
                  </a:cubicBezTo>
                  <a:cubicBezTo>
                    <a:pt x="304" y="162"/>
                    <a:pt x="291" y="165"/>
                    <a:pt x="284" y="169"/>
                  </a:cubicBezTo>
                  <a:cubicBezTo>
                    <a:pt x="270" y="177"/>
                    <a:pt x="259" y="206"/>
                    <a:pt x="236" y="206"/>
                  </a:cubicBezTo>
                  <a:cubicBezTo>
                    <a:pt x="238" y="210"/>
                    <a:pt x="236" y="213"/>
                    <a:pt x="236" y="217"/>
                  </a:cubicBezTo>
                  <a:cubicBezTo>
                    <a:pt x="236" y="223"/>
                    <a:pt x="241" y="235"/>
                    <a:pt x="246" y="237"/>
                  </a:cubicBezTo>
                  <a:cubicBezTo>
                    <a:pt x="245" y="239"/>
                    <a:pt x="239" y="243"/>
                    <a:pt x="239" y="248"/>
                  </a:cubicBezTo>
                  <a:cubicBezTo>
                    <a:pt x="239" y="260"/>
                    <a:pt x="251" y="267"/>
                    <a:pt x="262" y="267"/>
                  </a:cubicBezTo>
                  <a:cubicBezTo>
                    <a:pt x="262" y="273"/>
                    <a:pt x="267" y="274"/>
                    <a:pt x="273" y="274"/>
                  </a:cubicBezTo>
                  <a:cubicBezTo>
                    <a:pt x="282" y="274"/>
                    <a:pt x="295" y="269"/>
                    <a:pt x="305" y="266"/>
                  </a:cubicBezTo>
                  <a:cubicBezTo>
                    <a:pt x="307" y="266"/>
                    <a:pt x="310" y="266"/>
                    <a:pt x="313" y="266"/>
                  </a:cubicBezTo>
                  <a:cubicBezTo>
                    <a:pt x="324" y="266"/>
                    <a:pt x="341" y="264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56" y="240"/>
                    <a:pt x="392" y="221"/>
                    <a:pt x="392" y="204"/>
                  </a:cubicBezTo>
                  <a:cubicBezTo>
                    <a:pt x="392" y="192"/>
                    <a:pt x="380" y="190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7" y="180"/>
                    <a:pt x="382" y="178"/>
                    <a:pt x="382" y="174"/>
                  </a:cubicBezTo>
                  <a:cubicBezTo>
                    <a:pt x="382" y="163"/>
                    <a:pt x="366" y="160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2"/>
                    <a:pt x="371" y="139"/>
                    <a:pt x="371" y="132"/>
                  </a:cubicBezTo>
                  <a:cubicBezTo>
                    <a:pt x="371" y="122"/>
                    <a:pt x="361" y="11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97"/>
                    <a:pt x="370" y="93"/>
                    <a:pt x="370" y="84"/>
                  </a:cubicBezTo>
                  <a:cubicBezTo>
                    <a:pt x="370" y="72"/>
                    <a:pt x="352" y="7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50"/>
                    <a:pt x="371" y="41"/>
                    <a:pt x="378" y="36"/>
                  </a:cubicBezTo>
                  <a:cubicBezTo>
                    <a:pt x="376" y="36"/>
                    <a:pt x="365" y="34"/>
                    <a:pt x="361" y="34"/>
                  </a:cubicBezTo>
                  <a:cubicBezTo>
                    <a:pt x="361" y="30"/>
                    <a:pt x="357" y="30"/>
                    <a:pt x="352" y="26"/>
                  </a:cubicBezTo>
                  <a:cubicBezTo>
                    <a:pt x="364" y="21"/>
                    <a:pt x="368" y="26"/>
                    <a:pt x="373" y="13"/>
                  </a:cubicBezTo>
                  <a:cubicBezTo>
                    <a:pt x="368" y="11"/>
                    <a:pt x="357" y="4"/>
                    <a:pt x="354" y="4"/>
                  </a:cubicBezTo>
                  <a:cubicBezTo>
                    <a:pt x="350" y="4"/>
                    <a:pt x="348" y="8"/>
                    <a:pt x="346" y="12"/>
                  </a:cubicBezTo>
                  <a:cubicBezTo>
                    <a:pt x="340" y="12"/>
                    <a:pt x="342" y="7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94">
              <a:extLst>
                <a:ext uri="{FF2B5EF4-FFF2-40B4-BE49-F238E27FC236}">
                  <a16:creationId xmlns:a16="http://schemas.microsoft.com/office/drawing/2014/main" xmlns="" id="{940C94FC-5779-47C2-90EE-9D127FFA7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" y="-497"/>
              <a:ext cx="6053" cy="2251"/>
            </a:xfrm>
            <a:custGeom>
              <a:avLst/>
              <a:gdLst>
                <a:gd name="T0" fmla="*/ 991 w 2561"/>
                <a:gd name="T1" fmla="*/ 116 h 952"/>
                <a:gd name="T2" fmla="*/ 843 w 2561"/>
                <a:gd name="T3" fmla="*/ 178 h 952"/>
                <a:gd name="T4" fmla="*/ 771 w 2561"/>
                <a:gd name="T5" fmla="*/ 145 h 952"/>
                <a:gd name="T6" fmla="*/ 621 w 2561"/>
                <a:gd name="T7" fmla="*/ 232 h 952"/>
                <a:gd name="T8" fmla="*/ 497 w 2561"/>
                <a:gd name="T9" fmla="*/ 259 h 952"/>
                <a:gd name="T10" fmla="*/ 353 w 2561"/>
                <a:gd name="T11" fmla="*/ 325 h 952"/>
                <a:gd name="T12" fmla="*/ 256 w 2561"/>
                <a:gd name="T13" fmla="*/ 375 h 952"/>
                <a:gd name="T14" fmla="*/ 174 w 2561"/>
                <a:gd name="T15" fmla="*/ 235 h 952"/>
                <a:gd name="T16" fmla="*/ 152 w 2561"/>
                <a:gd name="T17" fmla="*/ 283 h 952"/>
                <a:gd name="T18" fmla="*/ 148 w 2561"/>
                <a:gd name="T19" fmla="*/ 347 h 952"/>
                <a:gd name="T20" fmla="*/ 174 w 2561"/>
                <a:gd name="T21" fmla="*/ 403 h 952"/>
                <a:gd name="T22" fmla="*/ 84 w 2561"/>
                <a:gd name="T23" fmla="*/ 481 h 952"/>
                <a:gd name="T24" fmla="*/ 0 w 2561"/>
                <a:gd name="T25" fmla="*/ 594 h 952"/>
                <a:gd name="T26" fmla="*/ 19 w 2561"/>
                <a:gd name="T27" fmla="*/ 592 h 952"/>
                <a:gd name="T28" fmla="*/ 19 w 2561"/>
                <a:gd name="T29" fmla="*/ 592 h 952"/>
                <a:gd name="T30" fmla="*/ 65 w 2561"/>
                <a:gd name="T31" fmla="*/ 668 h 952"/>
                <a:gd name="T32" fmla="*/ 68 w 2561"/>
                <a:gd name="T33" fmla="*/ 722 h 952"/>
                <a:gd name="T34" fmla="*/ 147 w 2561"/>
                <a:gd name="T35" fmla="*/ 768 h 952"/>
                <a:gd name="T36" fmla="*/ 279 w 2561"/>
                <a:gd name="T37" fmla="*/ 740 h 952"/>
                <a:gd name="T38" fmla="*/ 340 w 2561"/>
                <a:gd name="T39" fmla="*/ 840 h 952"/>
                <a:gd name="T40" fmla="*/ 340 w 2561"/>
                <a:gd name="T41" fmla="*/ 840 h 952"/>
                <a:gd name="T42" fmla="*/ 427 w 2561"/>
                <a:gd name="T43" fmla="*/ 875 h 952"/>
                <a:gd name="T44" fmla="*/ 453 w 2561"/>
                <a:gd name="T45" fmla="*/ 863 h 952"/>
                <a:gd name="T46" fmla="*/ 478 w 2561"/>
                <a:gd name="T47" fmla="*/ 742 h 952"/>
                <a:gd name="T48" fmla="*/ 469 w 2561"/>
                <a:gd name="T49" fmla="*/ 801 h 952"/>
                <a:gd name="T50" fmla="*/ 512 w 2561"/>
                <a:gd name="T51" fmla="*/ 894 h 952"/>
                <a:gd name="T52" fmla="*/ 588 w 2561"/>
                <a:gd name="T53" fmla="*/ 908 h 952"/>
                <a:gd name="T54" fmla="*/ 632 w 2561"/>
                <a:gd name="T55" fmla="*/ 947 h 952"/>
                <a:gd name="T56" fmla="*/ 702 w 2561"/>
                <a:gd name="T57" fmla="*/ 914 h 952"/>
                <a:gd name="T58" fmla="*/ 715 w 2561"/>
                <a:gd name="T59" fmla="*/ 917 h 952"/>
                <a:gd name="T60" fmla="*/ 752 w 2561"/>
                <a:gd name="T61" fmla="*/ 909 h 952"/>
                <a:gd name="T62" fmla="*/ 772 w 2561"/>
                <a:gd name="T63" fmla="*/ 896 h 952"/>
                <a:gd name="T64" fmla="*/ 828 w 2561"/>
                <a:gd name="T65" fmla="*/ 916 h 952"/>
                <a:gd name="T66" fmla="*/ 831 w 2561"/>
                <a:gd name="T67" fmla="*/ 861 h 952"/>
                <a:gd name="T68" fmla="*/ 957 w 2561"/>
                <a:gd name="T69" fmla="*/ 742 h 952"/>
                <a:gd name="T70" fmla="*/ 967 w 2561"/>
                <a:gd name="T71" fmla="*/ 743 h 952"/>
                <a:gd name="T72" fmla="*/ 992 w 2561"/>
                <a:gd name="T73" fmla="*/ 710 h 952"/>
                <a:gd name="T74" fmla="*/ 1235 w 2561"/>
                <a:gd name="T75" fmla="*/ 652 h 952"/>
                <a:gd name="T76" fmla="*/ 1258 w 2561"/>
                <a:gd name="T77" fmla="*/ 673 h 952"/>
                <a:gd name="T78" fmla="*/ 1359 w 2561"/>
                <a:gd name="T79" fmla="*/ 694 h 952"/>
                <a:gd name="T80" fmla="*/ 1441 w 2561"/>
                <a:gd name="T81" fmla="*/ 677 h 952"/>
                <a:gd name="T82" fmla="*/ 1478 w 2561"/>
                <a:gd name="T83" fmla="*/ 684 h 952"/>
                <a:gd name="T84" fmla="*/ 1660 w 2561"/>
                <a:gd name="T85" fmla="*/ 700 h 952"/>
                <a:gd name="T86" fmla="*/ 1675 w 2561"/>
                <a:gd name="T87" fmla="*/ 782 h 952"/>
                <a:gd name="T88" fmla="*/ 1813 w 2561"/>
                <a:gd name="T89" fmla="*/ 700 h 952"/>
                <a:gd name="T90" fmla="*/ 1748 w 2561"/>
                <a:gd name="T91" fmla="*/ 581 h 952"/>
                <a:gd name="T92" fmla="*/ 2083 w 2561"/>
                <a:gd name="T93" fmla="*/ 433 h 952"/>
                <a:gd name="T94" fmla="*/ 2151 w 2561"/>
                <a:gd name="T95" fmla="*/ 452 h 952"/>
                <a:gd name="T96" fmla="*/ 2128 w 2561"/>
                <a:gd name="T97" fmla="*/ 573 h 952"/>
                <a:gd name="T98" fmla="*/ 2381 w 2561"/>
                <a:gd name="T99" fmla="*/ 375 h 952"/>
                <a:gd name="T100" fmla="*/ 2450 w 2561"/>
                <a:gd name="T101" fmla="*/ 272 h 952"/>
                <a:gd name="T102" fmla="*/ 2231 w 2561"/>
                <a:gd name="T103" fmla="*/ 233 h 952"/>
                <a:gd name="T104" fmla="*/ 1853 w 2561"/>
                <a:gd name="T105" fmla="*/ 145 h 952"/>
                <a:gd name="T106" fmla="*/ 1573 w 2561"/>
                <a:gd name="T107" fmla="*/ 116 h 952"/>
                <a:gd name="T108" fmla="*/ 1320 w 2561"/>
                <a:gd name="T109" fmla="*/ 12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1" h="952">
                  <a:moveTo>
                    <a:pt x="1270" y="0"/>
                  </a:moveTo>
                  <a:cubicBezTo>
                    <a:pt x="1242" y="0"/>
                    <a:pt x="1231" y="21"/>
                    <a:pt x="1217" y="32"/>
                  </a:cubicBezTo>
                  <a:cubicBezTo>
                    <a:pt x="1210" y="37"/>
                    <a:pt x="1174" y="53"/>
                    <a:pt x="1155" y="53"/>
                  </a:cubicBezTo>
                  <a:cubicBezTo>
                    <a:pt x="1147" y="53"/>
                    <a:pt x="1142" y="50"/>
                    <a:pt x="1144" y="42"/>
                  </a:cubicBezTo>
                  <a:cubicBezTo>
                    <a:pt x="1127" y="48"/>
                    <a:pt x="1052" y="53"/>
                    <a:pt x="1014" y="87"/>
                  </a:cubicBezTo>
                  <a:cubicBezTo>
                    <a:pt x="1006" y="95"/>
                    <a:pt x="1003" y="116"/>
                    <a:pt x="991" y="116"/>
                  </a:cubicBezTo>
                  <a:cubicBezTo>
                    <a:pt x="986" y="116"/>
                    <a:pt x="976" y="116"/>
                    <a:pt x="966" y="116"/>
                  </a:cubicBezTo>
                  <a:cubicBezTo>
                    <a:pt x="940" y="116"/>
                    <a:pt x="908" y="119"/>
                    <a:pt x="908" y="140"/>
                  </a:cubicBezTo>
                  <a:cubicBezTo>
                    <a:pt x="908" y="146"/>
                    <a:pt x="914" y="153"/>
                    <a:pt x="916" y="161"/>
                  </a:cubicBezTo>
                  <a:cubicBezTo>
                    <a:pt x="912" y="164"/>
                    <a:pt x="909" y="165"/>
                    <a:pt x="905" y="165"/>
                  </a:cubicBezTo>
                  <a:cubicBezTo>
                    <a:pt x="898" y="165"/>
                    <a:pt x="888" y="161"/>
                    <a:pt x="863" y="161"/>
                  </a:cubicBezTo>
                  <a:cubicBezTo>
                    <a:pt x="854" y="174"/>
                    <a:pt x="848" y="178"/>
                    <a:pt x="843" y="178"/>
                  </a:cubicBezTo>
                  <a:cubicBezTo>
                    <a:pt x="833" y="178"/>
                    <a:pt x="833" y="152"/>
                    <a:pt x="827" y="145"/>
                  </a:cubicBezTo>
                  <a:cubicBezTo>
                    <a:pt x="825" y="162"/>
                    <a:pt x="814" y="170"/>
                    <a:pt x="800" y="177"/>
                  </a:cubicBezTo>
                  <a:cubicBezTo>
                    <a:pt x="804" y="192"/>
                    <a:pt x="827" y="207"/>
                    <a:pt x="810" y="225"/>
                  </a:cubicBezTo>
                  <a:cubicBezTo>
                    <a:pt x="799" y="237"/>
                    <a:pt x="832" y="276"/>
                    <a:pt x="815" y="276"/>
                  </a:cubicBezTo>
                  <a:cubicBezTo>
                    <a:pt x="793" y="276"/>
                    <a:pt x="787" y="196"/>
                    <a:pt x="787" y="180"/>
                  </a:cubicBezTo>
                  <a:cubicBezTo>
                    <a:pt x="787" y="162"/>
                    <a:pt x="816" y="154"/>
                    <a:pt x="771" y="145"/>
                  </a:cubicBezTo>
                  <a:cubicBezTo>
                    <a:pt x="770" y="145"/>
                    <a:pt x="768" y="145"/>
                    <a:pt x="767" y="145"/>
                  </a:cubicBezTo>
                  <a:cubicBezTo>
                    <a:pt x="743" y="145"/>
                    <a:pt x="705" y="179"/>
                    <a:pt x="705" y="198"/>
                  </a:cubicBezTo>
                  <a:cubicBezTo>
                    <a:pt x="705" y="222"/>
                    <a:pt x="716" y="238"/>
                    <a:pt x="729" y="251"/>
                  </a:cubicBezTo>
                  <a:cubicBezTo>
                    <a:pt x="737" y="265"/>
                    <a:pt x="737" y="270"/>
                    <a:pt x="732" y="270"/>
                  </a:cubicBezTo>
                  <a:cubicBezTo>
                    <a:pt x="719" y="270"/>
                    <a:pt x="680" y="244"/>
                    <a:pt x="662" y="239"/>
                  </a:cubicBezTo>
                  <a:cubicBezTo>
                    <a:pt x="642" y="234"/>
                    <a:pt x="629" y="232"/>
                    <a:pt x="621" y="232"/>
                  </a:cubicBezTo>
                  <a:cubicBezTo>
                    <a:pt x="600" y="232"/>
                    <a:pt x="613" y="246"/>
                    <a:pt x="612" y="248"/>
                  </a:cubicBezTo>
                  <a:cubicBezTo>
                    <a:pt x="612" y="264"/>
                    <a:pt x="608" y="269"/>
                    <a:pt x="604" y="269"/>
                  </a:cubicBezTo>
                  <a:cubicBezTo>
                    <a:pt x="598" y="269"/>
                    <a:pt x="589" y="256"/>
                    <a:pt x="583" y="256"/>
                  </a:cubicBezTo>
                  <a:cubicBezTo>
                    <a:pt x="570" y="256"/>
                    <a:pt x="547" y="270"/>
                    <a:pt x="525" y="270"/>
                  </a:cubicBezTo>
                  <a:cubicBezTo>
                    <a:pt x="520" y="270"/>
                    <a:pt x="514" y="269"/>
                    <a:pt x="509" y="267"/>
                  </a:cubicBezTo>
                  <a:cubicBezTo>
                    <a:pt x="507" y="261"/>
                    <a:pt x="503" y="259"/>
                    <a:pt x="497" y="259"/>
                  </a:cubicBezTo>
                  <a:cubicBezTo>
                    <a:pt x="471" y="259"/>
                    <a:pt x="415" y="306"/>
                    <a:pt x="399" y="306"/>
                  </a:cubicBezTo>
                  <a:cubicBezTo>
                    <a:pt x="392" y="306"/>
                    <a:pt x="383" y="302"/>
                    <a:pt x="385" y="296"/>
                  </a:cubicBezTo>
                  <a:cubicBezTo>
                    <a:pt x="390" y="283"/>
                    <a:pt x="388" y="261"/>
                    <a:pt x="380" y="261"/>
                  </a:cubicBezTo>
                  <a:cubicBezTo>
                    <a:pt x="375" y="261"/>
                    <a:pt x="368" y="271"/>
                    <a:pt x="359" y="299"/>
                  </a:cubicBezTo>
                  <a:cubicBezTo>
                    <a:pt x="358" y="303"/>
                    <a:pt x="367" y="305"/>
                    <a:pt x="367" y="314"/>
                  </a:cubicBezTo>
                  <a:cubicBezTo>
                    <a:pt x="367" y="323"/>
                    <a:pt x="361" y="325"/>
                    <a:pt x="353" y="325"/>
                  </a:cubicBezTo>
                  <a:cubicBezTo>
                    <a:pt x="350" y="325"/>
                    <a:pt x="347" y="325"/>
                    <a:pt x="344" y="324"/>
                  </a:cubicBezTo>
                  <a:cubicBezTo>
                    <a:pt x="340" y="324"/>
                    <a:pt x="337" y="324"/>
                    <a:pt x="334" y="324"/>
                  </a:cubicBezTo>
                  <a:cubicBezTo>
                    <a:pt x="330" y="324"/>
                    <a:pt x="327" y="324"/>
                    <a:pt x="325" y="325"/>
                  </a:cubicBezTo>
                  <a:cubicBezTo>
                    <a:pt x="313" y="329"/>
                    <a:pt x="315" y="361"/>
                    <a:pt x="286" y="361"/>
                  </a:cubicBezTo>
                  <a:cubicBezTo>
                    <a:pt x="278" y="361"/>
                    <a:pt x="268" y="359"/>
                    <a:pt x="256" y="354"/>
                  </a:cubicBezTo>
                  <a:cubicBezTo>
                    <a:pt x="256" y="375"/>
                    <a:pt x="256" y="375"/>
                    <a:pt x="256" y="375"/>
                  </a:cubicBezTo>
                  <a:cubicBezTo>
                    <a:pt x="226" y="372"/>
                    <a:pt x="230" y="340"/>
                    <a:pt x="219" y="325"/>
                  </a:cubicBezTo>
                  <a:cubicBezTo>
                    <a:pt x="224" y="325"/>
                    <a:pt x="228" y="325"/>
                    <a:pt x="231" y="325"/>
                  </a:cubicBezTo>
                  <a:cubicBezTo>
                    <a:pt x="247" y="325"/>
                    <a:pt x="258" y="325"/>
                    <a:pt x="276" y="330"/>
                  </a:cubicBezTo>
                  <a:cubicBezTo>
                    <a:pt x="279" y="331"/>
                    <a:pt x="282" y="331"/>
                    <a:pt x="285" y="331"/>
                  </a:cubicBezTo>
                  <a:cubicBezTo>
                    <a:pt x="315" y="331"/>
                    <a:pt x="356" y="298"/>
                    <a:pt x="274" y="272"/>
                  </a:cubicBezTo>
                  <a:cubicBezTo>
                    <a:pt x="249" y="264"/>
                    <a:pt x="192" y="235"/>
                    <a:pt x="174" y="235"/>
                  </a:cubicBezTo>
                  <a:cubicBezTo>
                    <a:pt x="173" y="235"/>
                    <a:pt x="172" y="234"/>
                    <a:pt x="168" y="234"/>
                  </a:cubicBezTo>
                  <a:cubicBezTo>
                    <a:pt x="166" y="234"/>
                    <a:pt x="163" y="234"/>
                    <a:pt x="160" y="23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3" y="240"/>
                    <a:pt x="134" y="249"/>
                    <a:pt x="134" y="262"/>
                  </a:cubicBezTo>
                  <a:cubicBezTo>
                    <a:pt x="134" y="262"/>
                    <a:pt x="134" y="262"/>
                    <a:pt x="134" y="262"/>
                  </a:cubicBezTo>
                  <a:cubicBezTo>
                    <a:pt x="134" y="272"/>
                    <a:pt x="152" y="271"/>
                    <a:pt x="152" y="283"/>
                  </a:cubicBezTo>
                  <a:cubicBezTo>
                    <a:pt x="152" y="283"/>
                    <a:pt x="152" y="283"/>
                    <a:pt x="152" y="283"/>
                  </a:cubicBezTo>
                  <a:cubicBezTo>
                    <a:pt x="152" y="292"/>
                    <a:pt x="143" y="296"/>
                    <a:pt x="143" y="305"/>
                  </a:cubicBezTo>
                  <a:cubicBezTo>
                    <a:pt x="143" y="305"/>
                    <a:pt x="143" y="305"/>
                    <a:pt x="143" y="305"/>
                  </a:cubicBezTo>
                  <a:cubicBezTo>
                    <a:pt x="143" y="315"/>
                    <a:pt x="153" y="321"/>
                    <a:pt x="153" y="331"/>
                  </a:cubicBezTo>
                  <a:cubicBezTo>
                    <a:pt x="153" y="331"/>
                    <a:pt x="153" y="331"/>
                    <a:pt x="153" y="331"/>
                  </a:cubicBezTo>
                  <a:cubicBezTo>
                    <a:pt x="153" y="338"/>
                    <a:pt x="148" y="341"/>
                    <a:pt x="148" y="34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148" y="359"/>
                    <a:pt x="164" y="362"/>
                    <a:pt x="164" y="373"/>
                  </a:cubicBezTo>
                  <a:cubicBezTo>
                    <a:pt x="164" y="373"/>
                    <a:pt x="164" y="373"/>
                    <a:pt x="164" y="373"/>
                  </a:cubicBezTo>
                  <a:cubicBezTo>
                    <a:pt x="164" y="377"/>
                    <a:pt x="159" y="379"/>
                    <a:pt x="157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62" y="389"/>
                    <a:pt x="174" y="391"/>
                    <a:pt x="174" y="403"/>
                  </a:cubicBezTo>
                  <a:cubicBezTo>
                    <a:pt x="174" y="403"/>
                    <a:pt x="174" y="403"/>
                    <a:pt x="174" y="403"/>
                  </a:cubicBezTo>
                  <a:cubicBezTo>
                    <a:pt x="174" y="420"/>
                    <a:pt x="138" y="439"/>
                    <a:pt x="127" y="454"/>
                  </a:cubicBezTo>
                  <a:cubicBezTo>
                    <a:pt x="127" y="454"/>
                    <a:pt x="127" y="454"/>
                    <a:pt x="127" y="454"/>
                  </a:cubicBezTo>
                  <a:cubicBezTo>
                    <a:pt x="131" y="460"/>
                    <a:pt x="136" y="463"/>
                    <a:pt x="140" y="473"/>
                  </a:cubicBezTo>
                  <a:cubicBezTo>
                    <a:pt x="134" y="477"/>
                    <a:pt x="118" y="484"/>
                    <a:pt x="111" y="484"/>
                  </a:cubicBezTo>
                  <a:cubicBezTo>
                    <a:pt x="102" y="484"/>
                    <a:pt x="96" y="481"/>
                    <a:pt x="84" y="481"/>
                  </a:cubicBezTo>
                  <a:cubicBezTo>
                    <a:pt x="73" y="481"/>
                    <a:pt x="46" y="491"/>
                    <a:pt x="54" y="499"/>
                  </a:cubicBezTo>
                  <a:cubicBezTo>
                    <a:pt x="81" y="524"/>
                    <a:pt x="67" y="533"/>
                    <a:pt x="61" y="533"/>
                  </a:cubicBezTo>
                  <a:cubicBezTo>
                    <a:pt x="50" y="533"/>
                    <a:pt x="49" y="520"/>
                    <a:pt x="40" y="520"/>
                  </a:cubicBezTo>
                  <a:cubicBezTo>
                    <a:pt x="30" y="520"/>
                    <a:pt x="18" y="545"/>
                    <a:pt x="18" y="557"/>
                  </a:cubicBezTo>
                  <a:cubicBezTo>
                    <a:pt x="18" y="578"/>
                    <a:pt x="2" y="575"/>
                    <a:pt x="0" y="593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2" y="593"/>
                    <a:pt x="4" y="593"/>
                    <a:pt x="6" y="593"/>
                  </a:cubicBezTo>
                  <a:cubicBezTo>
                    <a:pt x="11" y="592"/>
                    <a:pt x="15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29" y="592"/>
                    <a:pt x="36" y="591"/>
                    <a:pt x="46" y="591"/>
                  </a:cubicBezTo>
                  <a:cubicBezTo>
                    <a:pt x="58" y="591"/>
                    <a:pt x="63" y="611"/>
                    <a:pt x="63" y="623"/>
                  </a:cubicBezTo>
                  <a:cubicBezTo>
                    <a:pt x="63" y="623"/>
                    <a:pt x="63" y="623"/>
                    <a:pt x="63" y="623"/>
                  </a:cubicBezTo>
                  <a:cubicBezTo>
                    <a:pt x="63" y="630"/>
                    <a:pt x="55" y="633"/>
                    <a:pt x="55" y="640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51"/>
                    <a:pt x="65" y="658"/>
                    <a:pt x="65" y="668"/>
                  </a:cubicBezTo>
                  <a:cubicBezTo>
                    <a:pt x="65" y="668"/>
                    <a:pt x="65" y="668"/>
                    <a:pt x="65" y="668"/>
                  </a:cubicBezTo>
                  <a:cubicBezTo>
                    <a:pt x="65" y="674"/>
                    <a:pt x="55" y="677"/>
                    <a:pt x="53" y="680"/>
                  </a:cubicBezTo>
                  <a:cubicBezTo>
                    <a:pt x="47" y="689"/>
                    <a:pt x="45" y="698"/>
                    <a:pt x="45" y="710"/>
                  </a:cubicBezTo>
                  <a:cubicBezTo>
                    <a:pt x="45" y="710"/>
                    <a:pt x="45" y="710"/>
                    <a:pt x="45" y="710"/>
                  </a:cubicBezTo>
                  <a:cubicBezTo>
                    <a:pt x="45" y="721"/>
                    <a:pt x="50" y="722"/>
                    <a:pt x="57" y="722"/>
                  </a:cubicBezTo>
                  <a:cubicBezTo>
                    <a:pt x="60" y="722"/>
                    <a:pt x="64" y="722"/>
                    <a:pt x="68" y="722"/>
                  </a:cubicBezTo>
                  <a:cubicBezTo>
                    <a:pt x="84" y="722"/>
                    <a:pt x="92" y="715"/>
                    <a:pt x="105" y="715"/>
                  </a:cubicBezTo>
                  <a:cubicBezTo>
                    <a:pt x="119" y="715"/>
                    <a:pt x="116" y="743"/>
                    <a:pt x="129" y="743"/>
                  </a:cubicBezTo>
                  <a:cubicBezTo>
                    <a:pt x="129" y="764"/>
                    <a:pt x="129" y="764"/>
                    <a:pt x="129" y="764"/>
                  </a:cubicBezTo>
                  <a:cubicBezTo>
                    <a:pt x="129" y="766"/>
                    <a:pt x="131" y="767"/>
                    <a:pt x="132" y="768"/>
                  </a:cubicBezTo>
                  <a:cubicBezTo>
                    <a:pt x="135" y="771"/>
                    <a:pt x="135" y="771"/>
                    <a:pt x="135" y="771"/>
                  </a:cubicBezTo>
                  <a:cubicBezTo>
                    <a:pt x="137" y="771"/>
                    <a:pt x="144" y="768"/>
                    <a:pt x="147" y="768"/>
                  </a:cubicBezTo>
                  <a:cubicBezTo>
                    <a:pt x="159" y="765"/>
                    <a:pt x="160" y="751"/>
                    <a:pt x="172" y="751"/>
                  </a:cubicBezTo>
                  <a:cubicBezTo>
                    <a:pt x="181" y="751"/>
                    <a:pt x="205" y="791"/>
                    <a:pt x="213" y="791"/>
                  </a:cubicBezTo>
                  <a:cubicBezTo>
                    <a:pt x="220" y="791"/>
                    <a:pt x="245" y="779"/>
                    <a:pt x="250" y="774"/>
                  </a:cubicBezTo>
                  <a:cubicBezTo>
                    <a:pt x="249" y="774"/>
                    <a:pt x="235" y="772"/>
                    <a:pt x="235" y="772"/>
                  </a:cubicBezTo>
                  <a:cubicBezTo>
                    <a:pt x="233" y="772"/>
                    <a:pt x="226" y="771"/>
                    <a:pt x="226" y="764"/>
                  </a:cubicBezTo>
                  <a:cubicBezTo>
                    <a:pt x="226" y="760"/>
                    <a:pt x="264" y="746"/>
                    <a:pt x="279" y="740"/>
                  </a:cubicBezTo>
                  <a:cubicBezTo>
                    <a:pt x="279" y="740"/>
                    <a:pt x="272" y="748"/>
                    <a:pt x="269" y="749"/>
                  </a:cubicBezTo>
                  <a:cubicBezTo>
                    <a:pt x="270" y="753"/>
                    <a:pt x="284" y="767"/>
                    <a:pt x="253" y="775"/>
                  </a:cubicBezTo>
                  <a:cubicBezTo>
                    <a:pt x="267" y="806"/>
                    <a:pt x="327" y="801"/>
                    <a:pt x="327" y="842"/>
                  </a:cubicBezTo>
                  <a:cubicBezTo>
                    <a:pt x="329" y="842"/>
                    <a:pt x="329" y="842"/>
                    <a:pt x="329" y="842"/>
                  </a:cubicBezTo>
                  <a:cubicBezTo>
                    <a:pt x="332" y="841"/>
                    <a:pt x="336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57" y="840"/>
                    <a:pt x="356" y="850"/>
                    <a:pt x="362" y="861"/>
                  </a:cubicBezTo>
                  <a:cubicBezTo>
                    <a:pt x="363" y="863"/>
                    <a:pt x="373" y="869"/>
                    <a:pt x="374" y="869"/>
                  </a:cubicBezTo>
                  <a:cubicBezTo>
                    <a:pt x="384" y="872"/>
                    <a:pt x="386" y="888"/>
                    <a:pt x="401" y="888"/>
                  </a:cubicBezTo>
                  <a:cubicBezTo>
                    <a:pt x="412" y="888"/>
                    <a:pt x="412" y="879"/>
                    <a:pt x="420" y="876"/>
                  </a:cubicBezTo>
                  <a:cubicBezTo>
                    <a:pt x="424" y="875"/>
                    <a:pt x="423" y="875"/>
                    <a:pt x="427" y="875"/>
                  </a:cubicBezTo>
                  <a:cubicBezTo>
                    <a:pt x="429" y="878"/>
                    <a:pt x="429" y="882"/>
                    <a:pt x="431" y="884"/>
                  </a:cubicBezTo>
                  <a:cubicBezTo>
                    <a:pt x="431" y="884"/>
                    <a:pt x="431" y="884"/>
                    <a:pt x="431" y="884"/>
                  </a:cubicBezTo>
                  <a:cubicBezTo>
                    <a:pt x="431" y="884"/>
                    <a:pt x="431" y="885"/>
                    <a:pt x="431" y="885"/>
                  </a:cubicBezTo>
                  <a:cubicBezTo>
                    <a:pt x="431" y="886"/>
                    <a:pt x="431" y="887"/>
                    <a:pt x="431" y="887"/>
                  </a:cubicBezTo>
                  <a:cubicBezTo>
                    <a:pt x="438" y="888"/>
                    <a:pt x="438" y="888"/>
                    <a:pt x="438" y="888"/>
                  </a:cubicBezTo>
                  <a:cubicBezTo>
                    <a:pt x="445" y="880"/>
                    <a:pt x="445" y="867"/>
                    <a:pt x="453" y="863"/>
                  </a:cubicBezTo>
                  <a:cubicBezTo>
                    <a:pt x="439" y="855"/>
                    <a:pt x="417" y="823"/>
                    <a:pt x="417" y="805"/>
                  </a:cubicBezTo>
                  <a:cubicBezTo>
                    <a:pt x="417" y="800"/>
                    <a:pt x="405" y="792"/>
                    <a:pt x="405" y="784"/>
                  </a:cubicBezTo>
                  <a:cubicBezTo>
                    <a:pt x="405" y="782"/>
                    <a:pt x="415" y="762"/>
                    <a:pt x="418" y="759"/>
                  </a:cubicBezTo>
                  <a:cubicBezTo>
                    <a:pt x="418" y="759"/>
                    <a:pt x="419" y="759"/>
                    <a:pt x="419" y="759"/>
                  </a:cubicBezTo>
                  <a:cubicBezTo>
                    <a:pt x="423" y="759"/>
                    <a:pt x="437" y="751"/>
                    <a:pt x="438" y="751"/>
                  </a:cubicBezTo>
                  <a:cubicBezTo>
                    <a:pt x="452" y="746"/>
                    <a:pt x="460" y="742"/>
                    <a:pt x="478" y="742"/>
                  </a:cubicBezTo>
                  <a:cubicBezTo>
                    <a:pt x="506" y="742"/>
                    <a:pt x="511" y="756"/>
                    <a:pt x="522" y="772"/>
                  </a:cubicBezTo>
                  <a:cubicBezTo>
                    <a:pt x="519" y="774"/>
                    <a:pt x="516" y="775"/>
                    <a:pt x="512" y="775"/>
                  </a:cubicBezTo>
                  <a:cubicBezTo>
                    <a:pt x="506" y="775"/>
                    <a:pt x="500" y="772"/>
                    <a:pt x="494" y="772"/>
                  </a:cubicBezTo>
                  <a:cubicBezTo>
                    <a:pt x="480" y="772"/>
                    <a:pt x="459" y="785"/>
                    <a:pt x="457" y="785"/>
                  </a:cubicBezTo>
                  <a:cubicBezTo>
                    <a:pt x="457" y="785"/>
                    <a:pt x="457" y="785"/>
                    <a:pt x="457" y="785"/>
                  </a:cubicBezTo>
                  <a:cubicBezTo>
                    <a:pt x="457" y="796"/>
                    <a:pt x="466" y="795"/>
                    <a:pt x="469" y="801"/>
                  </a:cubicBezTo>
                  <a:cubicBezTo>
                    <a:pt x="479" y="819"/>
                    <a:pt x="493" y="825"/>
                    <a:pt x="493" y="846"/>
                  </a:cubicBezTo>
                  <a:cubicBezTo>
                    <a:pt x="497" y="844"/>
                    <a:pt x="507" y="839"/>
                    <a:pt x="511" y="838"/>
                  </a:cubicBezTo>
                  <a:cubicBezTo>
                    <a:pt x="512" y="846"/>
                    <a:pt x="520" y="850"/>
                    <a:pt x="520" y="858"/>
                  </a:cubicBezTo>
                  <a:cubicBezTo>
                    <a:pt x="504" y="858"/>
                    <a:pt x="504" y="858"/>
                    <a:pt x="504" y="858"/>
                  </a:cubicBezTo>
                  <a:cubicBezTo>
                    <a:pt x="499" y="858"/>
                    <a:pt x="495" y="863"/>
                    <a:pt x="494" y="871"/>
                  </a:cubicBezTo>
                  <a:cubicBezTo>
                    <a:pt x="505" y="873"/>
                    <a:pt x="512" y="883"/>
                    <a:pt x="512" y="894"/>
                  </a:cubicBezTo>
                  <a:cubicBezTo>
                    <a:pt x="512" y="899"/>
                    <a:pt x="508" y="901"/>
                    <a:pt x="508" y="906"/>
                  </a:cubicBezTo>
                  <a:cubicBezTo>
                    <a:pt x="508" y="910"/>
                    <a:pt x="513" y="916"/>
                    <a:pt x="514" y="917"/>
                  </a:cubicBezTo>
                  <a:cubicBezTo>
                    <a:pt x="514" y="912"/>
                    <a:pt x="520" y="912"/>
                    <a:pt x="525" y="910"/>
                  </a:cubicBezTo>
                  <a:cubicBezTo>
                    <a:pt x="531" y="908"/>
                    <a:pt x="529" y="906"/>
                    <a:pt x="535" y="904"/>
                  </a:cubicBezTo>
                  <a:cubicBezTo>
                    <a:pt x="545" y="900"/>
                    <a:pt x="551" y="903"/>
                    <a:pt x="559" y="897"/>
                  </a:cubicBezTo>
                  <a:cubicBezTo>
                    <a:pt x="570" y="904"/>
                    <a:pt x="577" y="904"/>
                    <a:pt x="588" y="908"/>
                  </a:cubicBezTo>
                  <a:cubicBezTo>
                    <a:pt x="601" y="912"/>
                    <a:pt x="605" y="924"/>
                    <a:pt x="620" y="924"/>
                  </a:cubicBezTo>
                  <a:cubicBezTo>
                    <a:pt x="621" y="927"/>
                    <a:pt x="624" y="928"/>
                    <a:pt x="625" y="930"/>
                  </a:cubicBezTo>
                  <a:cubicBezTo>
                    <a:pt x="625" y="930"/>
                    <a:pt x="625" y="930"/>
                    <a:pt x="625" y="930"/>
                  </a:cubicBezTo>
                  <a:cubicBezTo>
                    <a:pt x="626" y="933"/>
                    <a:pt x="625" y="937"/>
                    <a:pt x="626" y="941"/>
                  </a:cubicBezTo>
                  <a:cubicBezTo>
                    <a:pt x="626" y="943"/>
                    <a:pt x="626" y="946"/>
                    <a:pt x="627" y="949"/>
                  </a:cubicBezTo>
                  <a:cubicBezTo>
                    <a:pt x="629" y="947"/>
                    <a:pt x="630" y="947"/>
                    <a:pt x="632" y="947"/>
                  </a:cubicBezTo>
                  <a:cubicBezTo>
                    <a:pt x="636" y="947"/>
                    <a:pt x="639" y="952"/>
                    <a:pt x="643" y="952"/>
                  </a:cubicBezTo>
                  <a:cubicBezTo>
                    <a:pt x="649" y="952"/>
                    <a:pt x="652" y="946"/>
                    <a:pt x="655" y="943"/>
                  </a:cubicBezTo>
                  <a:cubicBezTo>
                    <a:pt x="659" y="939"/>
                    <a:pt x="666" y="939"/>
                    <a:pt x="670" y="935"/>
                  </a:cubicBezTo>
                  <a:cubicBezTo>
                    <a:pt x="679" y="926"/>
                    <a:pt x="680" y="912"/>
                    <a:pt x="693" y="912"/>
                  </a:cubicBezTo>
                  <a:cubicBezTo>
                    <a:pt x="698" y="912"/>
                    <a:pt x="697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7"/>
                    <a:pt x="705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10" y="918"/>
                    <a:pt x="713" y="917"/>
                    <a:pt x="715" y="917"/>
                  </a:cubicBezTo>
                  <a:cubicBezTo>
                    <a:pt x="716" y="917"/>
                    <a:pt x="718" y="916"/>
                    <a:pt x="719" y="916"/>
                  </a:cubicBezTo>
                  <a:cubicBezTo>
                    <a:pt x="723" y="916"/>
                    <a:pt x="724" y="922"/>
                    <a:pt x="729" y="922"/>
                  </a:cubicBezTo>
                  <a:cubicBezTo>
                    <a:pt x="739" y="922"/>
                    <a:pt x="747" y="916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3" y="909"/>
                    <a:pt x="753" y="909"/>
                    <a:pt x="753" y="909"/>
                  </a:cubicBezTo>
                  <a:cubicBezTo>
                    <a:pt x="754" y="909"/>
                    <a:pt x="754" y="909"/>
                    <a:pt x="754" y="909"/>
                  </a:cubicBezTo>
                  <a:cubicBezTo>
                    <a:pt x="759" y="909"/>
                    <a:pt x="761" y="896"/>
                    <a:pt x="772" y="896"/>
                  </a:cubicBezTo>
                  <a:cubicBezTo>
                    <a:pt x="777" y="896"/>
                    <a:pt x="777" y="901"/>
                    <a:pt x="777" y="907"/>
                  </a:cubicBezTo>
                  <a:cubicBezTo>
                    <a:pt x="777" y="908"/>
                    <a:pt x="777" y="910"/>
                    <a:pt x="777" y="912"/>
                  </a:cubicBezTo>
                  <a:cubicBezTo>
                    <a:pt x="777" y="918"/>
                    <a:pt x="778" y="924"/>
                    <a:pt x="783" y="924"/>
                  </a:cubicBezTo>
                  <a:cubicBezTo>
                    <a:pt x="796" y="924"/>
                    <a:pt x="800" y="915"/>
                    <a:pt x="810" y="915"/>
                  </a:cubicBezTo>
                  <a:cubicBezTo>
                    <a:pt x="817" y="915"/>
                    <a:pt x="821" y="915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9" y="914"/>
                    <a:pt x="829" y="914"/>
                    <a:pt x="829" y="914"/>
                  </a:cubicBezTo>
                  <a:cubicBezTo>
                    <a:pt x="827" y="901"/>
                    <a:pt x="824" y="898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2" y="885"/>
                    <a:pt x="823" y="861"/>
                    <a:pt x="831" y="861"/>
                  </a:cubicBezTo>
                  <a:cubicBezTo>
                    <a:pt x="880" y="861"/>
                    <a:pt x="913" y="835"/>
                    <a:pt x="913" y="776"/>
                  </a:cubicBezTo>
                  <a:cubicBezTo>
                    <a:pt x="913" y="776"/>
                    <a:pt x="913" y="776"/>
                    <a:pt x="913" y="776"/>
                  </a:cubicBezTo>
                  <a:cubicBezTo>
                    <a:pt x="923" y="775"/>
                    <a:pt x="929" y="770"/>
                    <a:pt x="934" y="764"/>
                  </a:cubicBezTo>
                  <a:cubicBezTo>
                    <a:pt x="943" y="754"/>
                    <a:pt x="94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62" y="742"/>
                    <a:pt x="965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98" y="743"/>
                    <a:pt x="985" y="718"/>
                    <a:pt x="992" y="711"/>
                  </a:cubicBezTo>
                  <a:cubicBezTo>
                    <a:pt x="992" y="711"/>
                    <a:pt x="992" y="711"/>
                    <a:pt x="992" y="711"/>
                  </a:cubicBezTo>
                  <a:cubicBezTo>
                    <a:pt x="992" y="711"/>
                    <a:pt x="992" y="711"/>
                    <a:pt x="992" y="710"/>
                  </a:cubicBezTo>
                  <a:cubicBezTo>
                    <a:pt x="992" y="710"/>
                    <a:pt x="992" y="710"/>
                    <a:pt x="992" y="710"/>
                  </a:cubicBezTo>
                  <a:cubicBezTo>
                    <a:pt x="992" y="710"/>
                    <a:pt x="992" y="710"/>
                    <a:pt x="993" y="710"/>
                  </a:cubicBezTo>
                  <a:cubicBezTo>
                    <a:pt x="1014" y="692"/>
                    <a:pt x="1046" y="691"/>
                    <a:pt x="1072" y="676"/>
                  </a:cubicBezTo>
                  <a:cubicBezTo>
                    <a:pt x="1075" y="674"/>
                    <a:pt x="1084" y="663"/>
                    <a:pt x="1093" y="663"/>
                  </a:cubicBezTo>
                  <a:cubicBezTo>
                    <a:pt x="1107" y="663"/>
                    <a:pt x="1129" y="679"/>
                    <a:pt x="1151" y="679"/>
                  </a:cubicBezTo>
                  <a:cubicBezTo>
                    <a:pt x="1180" y="679"/>
                    <a:pt x="1174" y="639"/>
                    <a:pt x="1191" y="639"/>
                  </a:cubicBezTo>
                  <a:cubicBezTo>
                    <a:pt x="1200" y="639"/>
                    <a:pt x="1232" y="644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42" y="669"/>
                    <a:pt x="1250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63" y="673"/>
                    <a:pt x="1268" y="671"/>
                    <a:pt x="1273" y="670"/>
                  </a:cubicBezTo>
                  <a:cubicBezTo>
                    <a:pt x="1276" y="669"/>
                    <a:pt x="1280" y="668"/>
                    <a:pt x="1283" y="668"/>
                  </a:cubicBezTo>
                  <a:cubicBezTo>
                    <a:pt x="1283" y="668"/>
                    <a:pt x="1283" y="668"/>
                    <a:pt x="1283" y="668"/>
                  </a:cubicBezTo>
                  <a:cubicBezTo>
                    <a:pt x="1316" y="668"/>
                    <a:pt x="1325" y="694"/>
                    <a:pt x="1359" y="694"/>
                  </a:cubicBezTo>
                  <a:cubicBezTo>
                    <a:pt x="1359" y="694"/>
                    <a:pt x="1359" y="694"/>
                    <a:pt x="1359" y="694"/>
                  </a:cubicBezTo>
                  <a:cubicBezTo>
                    <a:pt x="1369" y="694"/>
                    <a:pt x="1380" y="691"/>
                    <a:pt x="1392" y="688"/>
                  </a:cubicBezTo>
                  <a:cubicBezTo>
                    <a:pt x="1407" y="683"/>
                    <a:pt x="1424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9" y="677"/>
                    <a:pt x="1457" y="678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70" y="683"/>
                    <a:pt x="1474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501" y="684"/>
                    <a:pt x="1502" y="651"/>
                    <a:pt x="1519" y="630"/>
                  </a:cubicBezTo>
                  <a:cubicBezTo>
                    <a:pt x="1527" y="620"/>
                    <a:pt x="1538" y="613"/>
                    <a:pt x="1557" y="613"/>
                  </a:cubicBezTo>
                  <a:cubicBezTo>
                    <a:pt x="1557" y="613"/>
                    <a:pt x="1557" y="613"/>
                    <a:pt x="1557" y="613"/>
                  </a:cubicBezTo>
                  <a:cubicBezTo>
                    <a:pt x="1604" y="613"/>
                    <a:pt x="1603" y="650"/>
                    <a:pt x="1621" y="679"/>
                  </a:cubicBezTo>
                  <a:cubicBezTo>
                    <a:pt x="1628" y="690"/>
                    <a:pt x="1651" y="691"/>
                    <a:pt x="1660" y="700"/>
                  </a:cubicBezTo>
                  <a:cubicBezTo>
                    <a:pt x="1667" y="707"/>
                    <a:pt x="1674" y="726"/>
                    <a:pt x="1689" y="726"/>
                  </a:cubicBezTo>
                  <a:cubicBezTo>
                    <a:pt x="1707" y="726"/>
                    <a:pt x="1710" y="710"/>
                    <a:pt x="1732" y="710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20" y="735"/>
                    <a:pt x="1716" y="763"/>
                    <a:pt x="1703" y="771"/>
                  </a:cubicBezTo>
                  <a:cubicBezTo>
                    <a:pt x="1692" y="777"/>
                    <a:pt x="1675" y="779"/>
                    <a:pt x="1675" y="782"/>
                  </a:cubicBezTo>
                  <a:cubicBezTo>
                    <a:pt x="1675" y="783"/>
                    <a:pt x="1675" y="784"/>
                    <a:pt x="1676" y="784"/>
                  </a:cubicBezTo>
                  <a:cubicBezTo>
                    <a:pt x="1682" y="788"/>
                    <a:pt x="1683" y="792"/>
                    <a:pt x="1683" y="797"/>
                  </a:cubicBezTo>
                  <a:cubicBezTo>
                    <a:pt x="1683" y="808"/>
                    <a:pt x="1674" y="819"/>
                    <a:pt x="1674" y="819"/>
                  </a:cubicBezTo>
                  <a:cubicBezTo>
                    <a:pt x="1674" y="819"/>
                    <a:pt x="1694" y="824"/>
                    <a:pt x="1711" y="824"/>
                  </a:cubicBezTo>
                  <a:cubicBezTo>
                    <a:pt x="1741" y="824"/>
                    <a:pt x="1769" y="760"/>
                    <a:pt x="1790" y="739"/>
                  </a:cubicBezTo>
                  <a:cubicBezTo>
                    <a:pt x="1799" y="731"/>
                    <a:pt x="1810" y="714"/>
                    <a:pt x="1813" y="700"/>
                  </a:cubicBezTo>
                  <a:cubicBezTo>
                    <a:pt x="1817" y="684"/>
                    <a:pt x="1811" y="675"/>
                    <a:pt x="1819" y="660"/>
                  </a:cubicBezTo>
                  <a:cubicBezTo>
                    <a:pt x="1822" y="655"/>
                    <a:pt x="1828" y="643"/>
                    <a:pt x="1828" y="631"/>
                  </a:cubicBezTo>
                  <a:cubicBezTo>
                    <a:pt x="1828" y="618"/>
                    <a:pt x="1811" y="595"/>
                    <a:pt x="1799" y="595"/>
                  </a:cubicBezTo>
                  <a:cubicBezTo>
                    <a:pt x="1798" y="595"/>
                    <a:pt x="1796" y="596"/>
                    <a:pt x="1795" y="597"/>
                  </a:cubicBezTo>
                  <a:cubicBezTo>
                    <a:pt x="1787" y="603"/>
                    <a:pt x="1781" y="605"/>
                    <a:pt x="1775" y="605"/>
                  </a:cubicBezTo>
                  <a:cubicBezTo>
                    <a:pt x="1757" y="605"/>
                    <a:pt x="1748" y="583"/>
                    <a:pt x="1748" y="581"/>
                  </a:cubicBezTo>
                  <a:cubicBezTo>
                    <a:pt x="1748" y="566"/>
                    <a:pt x="1776" y="550"/>
                    <a:pt x="1787" y="539"/>
                  </a:cubicBezTo>
                  <a:cubicBezTo>
                    <a:pt x="1803" y="522"/>
                    <a:pt x="1825" y="495"/>
                    <a:pt x="1848" y="489"/>
                  </a:cubicBezTo>
                  <a:cubicBezTo>
                    <a:pt x="1868" y="483"/>
                    <a:pt x="1931" y="478"/>
                    <a:pt x="1948" y="478"/>
                  </a:cubicBezTo>
                  <a:cubicBezTo>
                    <a:pt x="1970" y="478"/>
                    <a:pt x="1980" y="489"/>
                    <a:pt x="1993" y="489"/>
                  </a:cubicBezTo>
                  <a:cubicBezTo>
                    <a:pt x="2000" y="489"/>
                    <a:pt x="2005" y="489"/>
                    <a:pt x="2022" y="489"/>
                  </a:cubicBezTo>
                  <a:cubicBezTo>
                    <a:pt x="2031" y="454"/>
                    <a:pt x="2046" y="433"/>
                    <a:pt x="2083" y="433"/>
                  </a:cubicBezTo>
                  <a:cubicBezTo>
                    <a:pt x="2089" y="433"/>
                    <a:pt x="2093" y="432"/>
                    <a:pt x="2100" y="432"/>
                  </a:cubicBezTo>
                  <a:cubicBezTo>
                    <a:pt x="2104" y="432"/>
                    <a:pt x="2108" y="432"/>
                    <a:pt x="2114" y="433"/>
                  </a:cubicBezTo>
                  <a:cubicBezTo>
                    <a:pt x="2109" y="437"/>
                    <a:pt x="2106" y="454"/>
                    <a:pt x="2115" y="454"/>
                  </a:cubicBezTo>
                  <a:cubicBezTo>
                    <a:pt x="2121" y="454"/>
                    <a:pt x="2135" y="445"/>
                    <a:pt x="2159" y="415"/>
                  </a:cubicBezTo>
                  <a:cubicBezTo>
                    <a:pt x="2160" y="415"/>
                    <a:pt x="2160" y="415"/>
                    <a:pt x="2160" y="415"/>
                  </a:cubicBezTo>
                  <a:cubicBezTo>
                    <a:pt x="2167" y="415"/>
                    <a:pt x="2191" y="426"/>
                    <a:pt x="2151" y="452"/>
                  </a:cubicBezTo>
                  <a:cubicBezTo>
                    <a:pt x="2137" y="461"/>
                    <a:pt x="2124" y="456"/>
                    <a:pt x="2114" y="470"/>
                  </a:cubicBezTo>
                  <a:cubicBezTo>
                    <a:pt x="2103" y="486"/>
                    <a:pt x="2093" y="506"/>
                    <a:pt x="2078" y="515"/>
                  </a:cubicBezTo>
                  <a:cubicBezTo>
                    <a:pt x="2064" y="522"/>
                    <a:pt x="2046" y="534"/>
                    <a:pt x="2046" y="557"/>
                  </a:cubicBezTo>
                  <a:cubicBezTo>
                    <a:pt x="2046" y="577"/>
                    <a:pt x="2052" y="641"/>
                    <a:pt x="2067" y="652"/>
                  </a:cubicBezTo>
                  <a:cubicBezTo>
                    <a:pt x="2078" y="636"/>
                    <a:pt x="2085" y="607"/>
                    <a:pt x="2107" y="602"/>
                  </a:cubicBezTo>
                  <a:cubicBezTo>
                    <a:pt x="2104" y="587"/>
                    <a:pt x="2128" y="584"/>
                    <a:pt x="2128" y="573"/>
                  </a:cubicBezTo>
                  <a:cubicBezTo>
                    <a:pt x="2128" y="556"/>
                    <a:pt x="2146" y="551"/>
                    <a:pt x="2146" y="541"/>
                  </a:cubicBezTo>
                  <a:cubicBezTo>
                    <a:pt x="2146" y="535"/>
                    <a:pt x="2141" y="529"/>
                    <a:pt x="2146" y="518"/>
                  </a:cubicBezTo>
                  <a:cubicBezTo>
                    <a:pt x="2167" y="474"/>
                    <a:pt x="2186" y="462"/>
                    <a:pt x="2203" y="462"/>
                  </a:cubicBezTo>
                  <a:cubicBezTo>
                    <a:pt x="2221" y="462"/>
                    <a:pt x="2236" y="475"/>
                    <a:pt x="2244" y="475"/>
                  </a:cubicBezTo>
                  <a:cubicBezTo>
                    <a:pt x="2291" y="475"/>
                    <a:pt x="2324" y="415"/>
                    <a:pt x="2365" y="415"/>
                  </a:cubicBezTo>
                  <a:cubicBezTo>
                    <a:pt x="2444" y="413"/>
                    <a:pt x="2381" y="384"/>
                    <a:pt x="2381" y="375"/>
                  </a:cubicBezTo>
                  <a:cubicBezTo>
                    <a:pt x="2381" y="352"/>
                    <a:pt x="2412" y="356"/>
                    <a:pt x="2418" y="343"/>
                  </a:cubicBezTo>
                  <a:cubicBezTo>
                    <a:pt x="2421" y="338"/>
                    <a:pt x="2415" y="325"/>
                    <a:pt x="2426" y="325"/>
                  </a:cubicBezTo>
                  <a:cubicBezTo>
                    <a:pt x="2459" y="325"/>
                    <a:pt x="2487" y="370"/>
                    <a:pt x="2510" y="370"/>
                  </a:cubicBezTo>
                  <a:cubicBezTo>
                    <a:pt x="2521" y="370"/>
                    <a:pt x="2523" y="350"/>
                    <a:pt x="2529" y="343"/>
                  </a:cubicBezTo>
                  <a:cubicBezTo>
                    <a:pt x="2538" y="333"/>
                    <a:pt x="2546" y="334"/>
                    <a:pt x="2561" y="329"/>
                  </a:cubicBezTo>
                  <a:cubicBezTo>
                    <a:pt x="2542" y="304"/>
                    <a:pt x="2480" y="290"/>
                    <a:pt x="2450" y="272"/>
                  </a:cubicBezTo>
                  <a:cubicBezTo>
                    <a:pt x="2408" y="248"/>
                    <a:pt x="2353" y="222"/>
                    <a:pt x="2291" y="222"/>
                  </a:cubicBezTo>
                  <a:cubicBezTo>
                    <a:pt x="2274" y="222"/>
                    <a:pt x="2263" y="225"/>
                    <a:pt x="2265" y="233"/>
                  </a:cubicBezTo>
                  <a:cubicBezTo>
                    <a:pt x="2270" y="250"/>
                    <a:pt x="2269" y="255"/>
                    <a:pt x="2266" y="255"/>
                  </a:cubicBezTo>
                  <a:cubicBezTo>
                    <a:pt x="2262" y="255"/>
                    <a:pt x="2255" y="250"/>
                    <a:pt x="2248" y="244"/>
                  </a:cubicBezTo>
                  <a:cubicBezTo>
                    <a:pt x="2241" y="238"/>
                    <a:pt x="2234" y="233"/>
                    <a:pt x="2231" y="233"/>
                  </a:cubicBezTo>
                  <a:cubicBezTo>
                    <a:pt x="2231" y="233"/>
                    <a:pt x="2231" y="233"/>
                    <a:pt x="2231" y="233"/>
                  </a:cubicBezTo>
                  <a:cubicBezTo>
                    <a:pt x="2109" y="230"/>
                    <a:pt x="2109" y="230"/>
                    <a:pt x="2109" y="230"/>
                  </a:cubicBezTo>
                  <a:cubicBezTo>
                    <a:pt x="2102" y="202"/>
                    <a:pt x="2084" y="193"/>
                    <a:pt x="2048" y="193"/>
                  </a:cubicBezTo>
                  <a:cubicBezTo>
                    <a:pt x="2037" y="193"/>
                    <a:pt x="2022" y="196"/>
                    <a:pt x="2009" y="196"/>
                  </a:cubicBezTo>
                  <a:cubicBezTo>
                    <a:pt x="2000" y="196"/>
                    <a:pt x="1992" y="194"/>
                    <a:pt x="1988" y="190"/>
                  </a:cubicBezTo>
                  <a:cubicBezTo>
                    <a:pt x="1977" y="181"/>
                    <a:pt x="1977" y="169"/>
                    <a:pt x="1961" y="164"/>
                  </a:cubicBezTo>
                  <a:cubicBezTo>
                    <a:pt x="1929" y="153"/>
                    <a:pt x="1894" y="145"/>
                    <a:pt x="1853" y="145"/>
                  </a:cubicBezTo>
                  <a:cubicBezTo>
                    <a:pt x="1812" y="145"/>
                    <a:pt x="1806" y="167"/>
                    <a:pt x="1803" y="188"/>
                  </a:cubicBezTo>
                  <a:cubicBezTo>
                    <a:pt x="1764" y="188"/>
                    <a:pt x="1745" y="188"/>
                    <a:pt x="1718" y="188"/>
                  </a:cubicBezTo>
                  <a:cubicBezTo>
                    <a:pt x="1704" y="188"/>
                    <a:pt x="1702" y="176"/>
                    <a:pt x="1684" y="174"/>
                  </a:cubicBezTo>
                  <a:cubicBezTo>
                    <a:pt x="1683" y="182"/>
                    <a:pt x="1679" y="198"/>
                    <a:pt x="1671" y="198"/>
                  </a:cubicBezTo>
                  <a:cubicBezTo>
                    <a:pt x="1649" y="198"/>
                    <a:pt x="1639" y="171"/>
                    <a:pt x="1639" y="156"/>
                  </a:cubicBezTo>
                  <a:cubicBezTo>
                    <a:pt x="1639" y="152"/>
                    <a:pt x="1682" y="125"/>
                    <a:pt x="1573" y="116"/>
                  </a:cubicBezTo>
                  <a:cubicBezTo>
                    <a:pt x="1572" y="116"/>
                    <a:pt x="1571" y="116"/>
                    <a:pt x="1570" y="116"/>
                  </a:cubicBezTo>
                  <a:cubicBezTo>
                    <a:pt x="1558" y="116"/>
                    <a:pt x="1552" y="122"/>
                    <a:pt x="1552" y="137"/>
                  </a:cubicBezTo>
                  <a:cubicBezTo>
                    <a:pt x="1494" y="137"/>
                    <a:pt x="1494" y="137"/>
                    <a:pt x="1494" y="137"/>
                  </a:cubicBezTo>
                  <a:cubicBezTo>
                    <a:pt x="1477" y="133"/>
                    <a:pt x="1385" y="122"/>
                    <a:pt x="1374" y="103"/>
                  </a:cubicBezTo>
                  <a:cubicBezTo>
                    <a:pt x="1343" y="128"/>
                    <a:pt x="1329" y="135"/>
                    <a:pt x="1323" y="135"/>
                  </a:cubicBezTo>
                  <a:cubicBezTo>
                    <a:pt x="1315" y="135"/>
                    <a:pt x="1320" y="124"/>
                    <a:pt x="1320" y="124"/>
                  </a:cubicBezTo>
                  <a:cubicBezTo>
                    <a:pt x="1336" y="104"/>
                    <a:pt x="1496" y="61"/>
                    <a:pt x="1365" y="29"/>
                  </a:cubicBezTo>
                  <a:cubicBezTo>
                    <a:pt x="1309" y="29"/>
                    <a:pt x="1309" y="29"/>
                    <a:pt x="1309" y="29"/>
                  </a:cubicBezTo>
                  <a:cubicBezTo>
                    <a:pt x="1304" y="14"/>
                    <a:pt x="1292" y="0"/>
                    <a:pt x="127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95">
              <a:extLst>
                <a:ext uri="{FF2B5EF4-FFF2-40B4-BE49-F238E27FC236}">
                  <a16:creationId xmlns:a16="http://schemas.microsoft.com/office/drawing/2014/main" xmlns="" id="{2701C0C6-15A4-44C1-982E-42ECAABF1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" y="953"/>
              <a:ext cx="2179" cy="1374"/>
            </a:xfrm>
            <a:custGeom>
              <a:avLst/>
              <a:gdLst>
                <a:gd name="T0" fmla="*/ 668 w 922"/>
                <a:gd name="T1" fmla="*/ 71 h 581"/>
                <a:gd name="T2" fmla="*/ 655 w 922"/>
                <a:gd name="T3" fmla="*/ 68 h 581"/>
                <a:gd name="T4" fmla="*/ 631 w 922"/>
                <a:gd name="T5" fmla="*/ 64 h 581"/>
                <a:gd name="T6" fmla="*/ 549 w 922"/>
                <a:gd name="T7" fmla="*/ 81 h 581"/>
                <a:gd name="T8" fmla="*/ 463 w 922"/>
                <a:gd name="T9" fmla="*/ 57 h 581"/>
                <a:gd name="T10" fmla="*/ 448 w 922"/>
                <a:gd name="T11" fmla="*/ 60 h 581"/>
                <a:gd name="T12" fmla="*/ 425 w 922"/>
                <a:gd name="T13" fmla="*/ 39 h 581"/>
                <a:gd name="T14" fmla="*/ 341 w 922"/>
                <a:gd name="T15" fmla="*/ 66 h 581"/>
                <a:gd name="T16" fmla="*/ 182 w 922"/>
                <a:gd name="T17" fmla="*/ 97 h 581"/>
                <a:gd name="T18" fmla="*/ 157 w 922"/>
                <a:gd name="T19" fmla="*/ 130 h 581"/>
                <a:gd name="T20" fmla="*/ 148 w 922"/>
                <a:gd name="T21" fmla="*/ 129 h 581"/>
                <a:gd name="T22" fmla="*/ 147 w 922"/>
                <a:gd name="T23" fmla="*/ 129 h 581"/>
                <a:gd name="T24" fmla="*/ 103 w 922"/>
                <a:gd name="T25" fmla="*/ 163 h 581"/>
                <a:gd name="T26" fmla="*/ 0 w 922"/>
                <a:gd name="T27" fmla="*/ 282 h 581"/>
                <a:gd name="T28" fmla="*/ 18 w 922"/>
                <a:gd name="T29" fmla="*/ 303 h 581"/>
                <a:gd name="T30" fmla="*/ 83 w 922"/>
                <a:gd name="T31" fmla="*/ 325 h 581"/>
                <a:gd name="T32" fmla="*/ 80 w 922"/>
                <a:gd name="T33" fmla="*/ 366 h 581"/>
                <a:gd name="T34" fmla="*/ 80 w 922"/>
                <a:gd name="T35" fmla="*/ 385 h 581"/>
                <a:gd name="T36" fmla="*/ 76 w 922"/>
                <a:gd name="T37" fmla="*/ 385 h 581"/>
                <a:gd name="T38" fmla="*/ 88 w 922"/>
                <a:gd name="T39" fmla="*/ 410 h 581"/>
                <a:gd name="T40" fmla="*/ 159 w 922"/>
                <a:gd name="T41" fmla="*/ 446 h 581"/>
                <a:gd name="T42" fmla="*/ 159 w 922"/>
                <a:gd name="T43" fmla="*/ 446 h 581"/>
                <a:gd name="T44" fmla="*/ 161 w 922"/>
                <a:gd name="T45" fmla="*/ 447 h 581"/>
                <a:gd name="T46" fmla="*/ 164 w 922"/>
                <a:gd name="T47" fmla="*/ 447 h 581"/>
                <a:gd name="T48" fmla="*/ 166 w 922"/>
                <a:gd name="T49" fmla="*/ 446 h 581"/>
                <a:gd name="T50" fmla="*/ 167 w 922"/>
                <a:gd name="T51" fmla="*/ 447 h 581"/>
                <a:gd name="T52" fmla="*/ 167 w 922"/>
                <a:gd name="T53" fmla="*/ 447 h 581"/>
                <a:gd name="T54" fmla="*/ 229 w 922"/>
                <a:gd name="T55" fmla="*/ 469 h 581"/>
                <a:gd name="T56" fmla="*/ 312 w 922"/>
                <a:gd name="T57" fmla="*/ 439 h 581"/>
                <a:gd name="T58" fmla="*/ 315 w 922"/>
                <a:gd name="T59" fmla="*/ 438 h 581"/>
                <a:gd name="T60" fmla="*/ 315 w 922"/>
                <a:gd name="T61" fmla="*/ 438 h 581"/>
                <a:gd name="T62" fmla="*/ 327 w 922"/>
                <a:gd name="T63" fmla="*/ 439 h 581"/>
                <a:gd name="T64" fmla="*/ 330 w 922"/>
                <a:gd name="T65" fmla="*/ 438 h 581"/>
                <a:gd name="T66" fmla="*/ 338 w 922"/>
                <a:gd name="T67" fmla="*/ 434 h 581"/>
                <a:gd name="T68" fmla="*/ 365 w 922"/>
                <a:gd name="T69" fmla="*/ 520 h 581"/>
                <a:gd name="T70" fmla="*/ 389 w 922"/>
                <a:gd name="T71" fmla="*/ 538 h 581"/>
                <a:gd name="T72" fmla="*/ 421 w 922"/>
                <a:gd name="T73" fmla="*/ 565 h 581"/>
                <a:gd name="T74" fmla="*/ 423 w 922"/>
                <a:gd name="T75" fmla="*/ 547 h 581"/>
                <a:gd name="T76" fmla="*/ 457 w 922"/>
                <a:gd name="T77" fmla="*/ 544 h 581"/>
                <a:gd name="T78" fmla="*/ 542 w 922"/>
                <a:gd name="T79" fmla="*/ 568 h 581"/>
                <a:gd name="T80" fmla="*/ 596 w 922"/>
                <a:gd name="T81" fmla="*/ 554 h 581"/>
                <a:gd name="T82" fmla="*/ 669 w 922"/>
                <a:gd name="T83" fmla="*/ 515 h 581"/>
                <a:gd name="T84" fmla="*/ 708 w 922"/>
                <a:gd name="T85" fmla="*/ 379 h 581"/>
                <a:gd name="T86" fmla="*/ 701 w 922"/>
                <a:gd name="T87" fmla="*/ 357 h 581"/>
                <a:gd name="T88" fmla="*/ 729 w 922"/>
                <a:gd name="T89" fmla="*/ 303 h 581"/>
                <a:gd name="T90" fmla="*/ 705 w 922"/>
                <a:gd name="T91" fmla="*/ 295 h 581"/>
                <a:gd name="T92" fmla="*/ 673 w 922"/>
                <a:gd name="T93" fmla="*/ 291 h 581"/>
                <a:gd name="T94" fmla="*/ 716 w 922"/>
                <a:gd name="T95" fmla="*/ 243 h 581"/>
                <a:gd name="T96" fmla="*/ 776 w 922"/>
                <a:gd name="T97" fmla="*/ 265 h 581"/>
                <a:gd name="T98" fmla="*/ 783 w 922"/>
                <a:gd name="T99" fmla="*/ 294 h 581"/>
                <a:gd name="T100" fmla="*/ 794 w 922"/>
                <a:gd name="T101" fmla="*/ 320 h 581"/>
                <a:gd name="T102" fmla="*/ 792 w 922"/>
                <a:gd name="T103" fmla="*/ 353 h 581"/>
                <a:gd name="T104" fmla="*/ 837 w 922"/>
                <a:gd name="T105" fmla="*/ 322 h 581"/>
                <a:gd name="T106" fmla="*/ 840 w 922"/>
                <a:gd name="T107" fmla="*/ 238 h 581"/>
                <a:gd name="T108" fmla="*/ 865 w 922"/>
                <a:gd name="T109" fmla="*/ 169 h 581"/>
                <a:gd name="T110" fmla="*/ 922 w 922"/>
                <a:gd name="T111" fmla="*/ 97 h 581"/>
                <a:gd name="T112" fmla="*/ 747 w 922"/>
                <a:gd name="T113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2" h="581">
                  <a:moveTo>
                    <a:pt x="747" y="0"/>
                  </a:moveTo>
                  <a:cubicBezTo>
                    <a:pt x="747" y="0"/>
                    <a:pt x="747" y="0"/>
                    <a:pt x="747" y="0"/>
                  </a:cubicBezTo>
                  <a:cubicBezTo>
                    <a:pt x="728" y="0"/>
                    <a:pt x="717" y="7"/>
                    <a:pt x="709" y="17"/>
                  </a:cubicBezTo>
                  <a:cubicBezTo>
                    <a:pt x="692" y="38"/>
                    <a:pt x="691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4" y="71"/>
                    <a:pt x="660" y="70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47" y="65"/>
                    <a:pt x="639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14" y="64"/>
                    <a:pt x="597" y="70"/>
                    <a:pt x="582" y="75"/>
                  </a:cubicBezTo>
                  <a:cubicBezTo>
                    <a:pt x="570" y="78"/>
                    <a:pt x="559" y="81"/>
                    <a:pt x="549" y="81"/>
                  </a:cubicBezTo>
                  <a:cubicBezTo>
                    <a:pt x="549" y="81"/>
                    <a:pt x="549" y="81"/>
                    <a:pt x="549" y="81"/>
                  </a:cubicBezTo>
                  <a:cubicBezTo>
                    <a:pt x="515" y="81"/>
                    <a:pt x="506" y="55"/>
                    <a:pt x="473" y="55"/>
                  </a:cubicBezTo>
                  <a:cubicBezTo>
                    <a:pt x="473" y="55"/>
                    <a:pt x="473" y="55"/>
                    <a:pt x="473" y="55"/>
                  </a:cubicBezTo>
                  <a:cubicBezTo>
                    <a:pt x="470" y="55"/>
                    <a:pt x="466" y="56"/>
                    <a:pt x="463" y="57"/>
                  </a:cubicBezTo>
                  <a:cubicBezTo>
                    <a:pt x="458" y="58"/>
                    <a:pt x="453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0" y="60"/>
                    <a:pt x="432" y="56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2" y="31"/>
                    <a:pt x="390" y="26"/>
                    <a:pt x="381" y="26"/>
                  </a:cubicBezTo>
                  <a:cubicBezTo>
                    <a:pt x="364" y="26"/>
                    <a:pt x="370" y="66"/>
                    <a:pt x="341" y="66"/>
                  </a:cubicBezTo>
                  <a:cubicBezTo>
                    <a:pt x="319" y="66"/>
                    <a:pt x="297" y="50"/>
                    <a:pt x="283" y="50"/>
                  </a:cubicBezTo>
                  <a:cubicBezTo>
                    <a:pt x="274" y="50"/>
                    <a:pt x="265" y="61"/>
                    <a:pt x="262" y="63"/>
                  </a:cubicBezTo>
                  <a:cubicBezTo>
                    <a:pt x="236" y="78"/>
                    <a:pt x="204" y="79"/>
                    <a:pt x="183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75" y="105"/>
                    <a:pt x="188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5" y="130"/>
                    <a:pt x="152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37" y="129"/>
                    <a:pt x="133" y="141"/>
                    <a:pt x="124" y="151"/>
                  </a:cubicBezTo>
                  <a:cubicBezTo>
                    <a:pt x="119" y="157"/>
                    <a:pt x="113" y="162"/>
                    <a:pt x="103" y="163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103" y="222"/>
                    <a:pt x="70" y="248"/>
                    <a:pt x="21" y="248"/>
                  </a:cubicBezTo>
                  <a:cubicBezTo>
                    <a:pt x="13" y="248"/>
                    <a:pt x="2" y="27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4" y="285"/>
                    <a:pt x="17" y="288"/>
                    <a:pt x="19" y="301"/>
                  </a:cubicBezTo>
                  <a:cubicBezTo>
                    <a:pt x="19" y="301"/>
                    <a:pt x="19" y="301"/>
                    <a:pt x="19" y="301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12"/>
                    <a:pt x="23" y="310"/>
                    <a:pt x="31" y="312"/>
                  </a:cubicBezTo>
                  <a:cubicBezTo>
                    <a:pt x="37" y="314"/>
                    <a:pt x="34" y="321"/>
                    <a:pt x="37" y="324"/>
                  </a:cubicBezTo>
                  <a:cubicBezTo>
                    <a:pt x="45" y="332"/>
                    <a:pt x="51" y="332"/>
                    <a:pt x="61" y="335"/>
                  </a:cubicBezTo>
                  <a:cubicBezTo>
                    <a:pt x="70" y="333"/>
                    <a:pt x="74" y="325"/>
                    <a:pt x="83" y="325"/>
                  </a:cubicBezTo>
                  <a:cubicBezTo>
                    <a:pt x="88" y="325"/>
                    <a:pt x="100" y="335"/>
                    <a:pt x="100" y="340"/>
                  </a:cubicBezTo>
                  <a:cubicBezTo>
                    <a:pt x="100" y="340"/>
                    <a:pt x="100" y="340"/>
                    <a:pt x="100" y="340"/>
                  </a:cubicBezTo>
                  <a:cubicBezTo>
                    <a:pt x="100" y="354"/>
                    <a:pt x="80" y="352"/>
                    <a:pt x="80" y="366"/>
                  </a:cubicBezTo>
                  <a:cubicBezTo>
                    <a:pt x="80" y="366"/>
                    <a:pt x="80" y="366"/>
                    <a:pt x="80" y="366"/>
                  </a:cubicBezTo>
                  <a:cubicBezTo>
                    <a:pt x="80" y="372"/>
                    <a:pt x="88" y="373"/>
                    <a:pt x="88" y="379"/>
                  </a:cubicBezTo>
                  <a:cubicBezTo>
                    <a:pt x="88" y="379"/>
                    <a:pt x="88" y="379"/>
                    <a:pt x="88" y="379"/>
                  </a:cubicBezTo>
                  <a:cubicBezTo>
                    <a:pt x="88" y="384"/>
                    <a:pt x="84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79" y="385"/>
                    <a:pt x="79" y="385"/>
                    <a:pt x="78" y="385"/>
                  </a:cubicBezTo>
                  <a:cubicBezTo>
                    <a:pt x="77" y="385"/>
                    <a:pt x="77" y="385"/>
                    <a:pt x="76" y="385"/>
                  </a:cubicBezTo>
                  <a:cubicBezTo>
                    <a:pt x="76" y="385"/>
                    <a:pt x="76" y="385"/>
                    <a:pt x="76" y="385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7" y="396"/>
                    <a:pt x="77" y="400"/>
                    <a:pt x="79" y="407"/>
                  </a:cubicBezTo>
                  <a:cubicBezTo>
                    <a:pt x="80" y="410"/>
                    <a:pt x="85" y="409"/>
                    <a:pt x="88" y="410"/>
                  </a:cubicBezTo>
                  <a:cubicBezTo>
                    <a:pt x="97" y="413"/>
                    <a:pt x="100" y="420"/>
                    <a:pt x="109" y="422"/>
                  </a:cubicBezTo>
                  <a:cubicBezTo>
                    <a:pt x="121" y="425"/>
                    <a:pt x="127" y="421"/>
                    <a:pt x="133" y="428"/>
                  </a:cubicBezTo>
                  <a:cubicBezTo>
                    <a:pt x="139" y="434"/>
                    <a:pt x="145" y="432"/>
                    <a:pt x="152" y="436"/>
                  </a:cubicBezTo>
                  <a:cubicBezTo>
                    <a:pt x="157" y="438"/>
                    <a:pt x="157" y="442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7"/>
                    <a:pt x="160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2" y="447"/>
                    <a:pt x="162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5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75" y="452"/>
                    <a:pt x="180" y="460"/>
                    <a:pt x="192" y="460"/>
                  </a:cubicBezTo>
                  <a:cubicBezTo>
                    <a:pt x="199" y="460"/>
                    <a:pt x="206" y="460"/>
                    <a:pt x="214" y="460"/>
                  </a:cubicBezTo>
                  <a:cubicBezTo>
                    <a:pt x="219" y="460"/>
                    <a:pt x="221" y="457"/>
                    <a:pt x="224" y="457"/>
                  </a:cubicBezTo>
                  <a:cubicBezTo>
                    <a:pt x="226" y="457"/>
                    <a:pt x="228" y="465"/>
                    <a:pt x="229" y="469"/>
                  </a:cubicBezTo>
                  <a:cubicBezTo>
                    <a:pt x="236" y="465"/>
                    <a:pt x="238" y="456"/>
                    <a:pt x="252" y="456"/>
                  </a:cubicBezTo>
                  <a:cubicBezTo>
                    <a:pt x="263" y="456"/>
                    <a:pt x="269" y="462"/>
                    <a:pt x="278" y="462"/>
                  </a:cubicBezTo>
                  <a:cubicBezTo>
                    <a:pt x="285" y="462"/>
                    <a:pt x="302" y="447"/>
                    <a:pt x="306" y="445"/>
                  </a:cubicBezTo>
                  <a:cubicBezTo>
                    <a:pt x="309" y="443"/>
                    <a:pt x="310" y="441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3" y="439"/>
                    <a:pt x="313" y="439"/>
                    <a:pt x="313" y="439"/>
                  </a:cubicBezTo>
                  <a:cubicBezTo>
                    <a:pt x="313" y="438"/>
                    <a:pt x="314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7"/>
                    <a:pt x="316" y="437"/>
                    <a:pt x="317" y="437"/>
                  </a:cubicBezTo>
                  <a:cubicBezTo>
                    <a:pt x="317" y="437"/>
                    <a:pt x="317" y="437"/>
                    <a:pt x="317" y="437"/>
                  </a:cubicBezTo>
                  <a:cubicBezTo>
                    <a:pt x="318" y="437"/>
                    <a:pt x="320" y="438"/>
                    <a:pt x="321" y="438"/>
                  </a:cubicBezTo>
                  <a:cubicBezTo>
                    <a:pt x="323" y="438"/>
                    <a:pt x="325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8" y="439"/>
                    <a:pt x="329" y="439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5" y="434"/>
                    <a:pt x="335" y="434"/>
                    <a:pt x="335" y="434"/>
                  </a:cubicBezTo>
                  <a:cubicBezTo>
                    <a:pt x="338" y="434"/>
                    <a:pt x="338" y="434"/>
                    <a:pt x="338" y="434"/>
                  </a:cubicBezTo>
                  <a:cubicBezTo>
                    <a:pt x="342" y="451"/>
                    <a:pt x="353" y="449"/>
                    <a:pt x="366" y="456"/>
                  </a:cubicBezTo>
                  <a:cubicBezTo>
                    <a:pt x="371" y="464"/>
                    <a:pt x="378" y="467"/>
                    <a:pt x="378" y="478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8" y="500"/>
                    <a:pt x="365" y="500"/>
                    <a:pt x="365" y="520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65" y="521"/>
                    <a:pt x="365" y="525"/>
                    <a:pt x="367" y="525"/>
                  </a:cubicBezTo>
                  <a:cubicBezTo>
                    <a:pt x="371" y="525"/>
                    <a:pt x="374" y="522"/>
                    <a:pt x="378" y="522"/>
                  </a:cubicBezTo>
                  <a:cubicBezTo>
                    <a:pt x="382" y="522"/>
                    <a:pt x="383" y="537"/>
                    <a:pt x="389" y="538"/>
                  </a:cubicBezTo>
                  <a:cubicBezTo>
                    <a:pt x="389" y="549"/>
                    <a:pt x="395" y="560"/>
                    <a:pt x="406" y="560"/>
                  </a:cubicBezTo>
                  <a:cubicBezTo>
                    <a:pt x="410" y="560"/>
                    <a:pt x="411" y="559"/>
                    <a:pt x="414" y="559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4"/>
                    <a:pt x="420" y="565"/>
                    <a:pt x="421" y="565"/>
                  </a:cubicBezTo>
                  <a:cubicBezTo>
                    <a:pt x="422" y="565"/>
                    <a:pt x="423" y="562"/>
                    <a:pt x="423" y="560"/>
                  </a:cubicBezTo>
                  <a:cubicBezTo>
                    <a:pt x="423" y="560"/>
                    <a:pt x="423" y="560"/>
                    <a:pt x="423" y="560"/>
                  </a:cubicBezTo>
                  <a:cubicBezTo>
                    <a:pt x="423" y="555"/>
                    <a:pt x="423" y="552"/>
                    <a:pt x="423" y="547"/>
                  </a:cubicBezTo>
                  <a:cubicBezTo>
                    <a:pt x="423" y="547"/>
                    <a:pt x="423" y="547"/>
                    <a:pt x="423" y="547"/>
                  </a:cubicBezTo>
                  <a:cubicBezTo>
                    <a:pt x="423" y="547"/>
                    <a:pt x="434" y="543"/>
                    <a:pt x="437" y="543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54" y="543"/>
                    <a:pt x="454" y="543"/>
                    <a:pt x="454" y="543"/>
                  </a:cubicBezTo>
                  <a:cubicBezTo>
                    <a:pt x="455" y="544"/>
                    <a:pt x="457" y="544"/>
                    <a:pt x="457" y="544"/>
                  </a:cubicBezTo>
                  <a:cubicBezTo>
                    <a:pt x="464" y="544"/>
                    <a:pt x="469" y="536"/>
                    <a:pt x="476" y="536"/>
                  </a:cubicBezTo>
                  <a:cubicBezTo>
                    <a:pt x="484" y="536"/>
                    <a:pt x="489" y="542"/>
                    <a:pt x="498" y="542"/>
                  </a:cubicBezTo>
                  <a:cubicBezTo>
                    <a:pt x="498" y="556"/>
                    <a:pt x="509" y="560"/>
                    <a:pt x="517" y="562"/>
                  </a:cubicBezTo>
                  <a:cubicBezTo>
                    <a:pt x="526" y="567"/>
                    <a:pt x="532" y="564"/>
                    <a:pt x="542" y="568"/>
                  </a:cubicBezTo>
                  <a:cubicBezTo>
                    <a:pt x="542" y="571"/>
                    <a:pt x="540" y="581"/>
                    <a:pt x="545" y="581"/>
                  </a:cubicBezTo>
                  <a:cubicBezTo>
                    <a:pt x="551" y="581"/>
                    <a:pt x="547" y="575"/>
                    <a:pt x="552" y="570"/>
                  </a:cubicBezTo>
                  <a:cubicBezTo>
                    <a:pt x="555" y="567"/>
                    <a:pt x="566" y="565"/>
                    <a:pt x="570" y="563"/>
                  </a:cubicBezTo>
                  <a:cubicBezTo>
                    <a:pt x="580" y="558"/>
                    <a:pt x="590" y="560"/>
                    <a:pt x="596" y="554"/>
                  </a:cubicBezTo>
                  <a:cubicBezTo>
                    <a:pt x="596" y="554"/>
                    <a:pt x="602" y="544"/>
                    <a:pt x="603" y="544"/>
                  </a:cubicBezTo>
                  <a:cubicBezTo>
                    <a:pt x="608" y="544"/>
                    <a:pt x="611" y="548"/>
                    <a:pt x="616" y="548"/>
                  </a:cubicBezTo>
                  <a:cubicBezTo>
                    <a:pt x="640" y="548"/>
                    <a:pt x="646" y="533"/>
                    <a:pt x="661" y="525"/>
                  </a:cubicBezTo>
                  <a:cubicBezTo>
                    <a:pt x="665" y="523"/>
                    <a:pt x="668" y="521"/>
                    <a:pt x="669" y="515"/>
                  </a:cubicBezTo>
                  <a:cubicBezTo>
                    <a:pt x="681" y="515"/>
                    <a:pt x="685" y="496"/>
                    <a:pt x="690" y="486"/>
                  </a:cubicBezTo>
                  <a:cubicBezTo>
                    <a:pt x="693" y="480"/>
                    <a:pt x="707" y="458"/>
                    <a:pt x="715" y="457"/>
                  </a:cubicBezTo>
                  <a:cubicBezTo>
                    <a:pt x="715" y="445"/>
                    <a:pt x="723" y="440"/>
                    <a:pt x="723" y="425"/>
                  </a:cubicBezTo>
                  <a:cubicBezTo>
                    <a:pt x="723" y="402"/>
                    <a:pt x="718" y="394"/>
                    <a:pt x="708" y="379"/>
                  </a:cubicBezTo>
                  <a:cubicBezTo>
                    <a:pt x="707" y="377"/>
                    <a:pt x="707" y="370"/>
                    <a:pt x="702" y="368"/>
                  </a:cubicBezTo>
                  <a:cubicBezTo>
                    <a:pt x="703" y="367"/>
                    <a:pt x="703" y="367"/>
                    <a:pt x="703" y="367"/>
                  </a:cubicBezTo>
                  <a:cubicBezTo>
                    <a:pt x="701" y="367"/>
                    <a:pt x="701" y="367"/>
                    <a:pt x="701" y="367"/>
                  </a:cubicBezTo>
                  <a:cubicBezTo>
                    <a:pt x="701" y="367"/>
                    <a:pt x="701" y="359"/>
                    <a:pt x="701" y="357"/>
                  </a:cubicBezTo>
                  <a:cubicBezTo>
                    <a:pt x="697" y="357"/>
                    <a:pt x="687" y="351"/>
                    <a:pt x="687" y="344"/>
                  </a:cubicBezTo>
                  <a:cubicBezTo>
                    <a:pt x="687" y="338"/>
                    <a:pt x="696" y="337"/>
                    <a:pt x="698" y="331"/>
                  </a:cubicBezTo>
                  <a:cubicBezTo>
                    <a:pt x="703" y="316"/>
                    <a:pt x="725" y="316"/>
                    <a:pt x="736" y="306"/>
                  </a:cubicBezTo>
                  <a:cubicBezTo>
                    <a:pt x="734" y="303"/>
                    <a:pt x="732" y="303"/>
                    <a:pt x="729" y="303"/>
                  </a:cubicBezTo>
                  <a:cubicBezTo>
                    <a:pt x="728" y="303"/>
                    <a:pt x="728" y="303"/>
                    <a:pt x="727" y="303"/>
                  </a:cubicBezTo>
                  <a:cubicBezTo>
                    <a:pt x="726" y="303"/>
                    <a:pt x="725" y="303"/>
                    <a:pt x="724" y="303"/>
                  </a:cubicBezTo>
                  <a:cubicBezTo>
                    <a:pt x="722" y="303"/>
                    <a:pt x="719" y="303"/>
                    <a:pt x="716" y="301"/>
                  </a:cubicBezTo>
                  <a:cubicBezTo>
                    <a:pt x="713" y="299"/>
                    <a:pt x="711" y="295"/>
                    <a:pt x="705" y="295"/>
                  </a:cubicBezTo>
                  <a:cubicBezTo>
                    <a:pt x="700" y="295"/>
                    <a:pt x="700" y="306"/>
                    <a:pt x="697" y="306"/>
                  </a:cubicBezTo>
                  <a:cubicBezTo>
                    <a:pt x="695" y="306"/>
                    <a:pt x="692" y="307"/>
                    <a:pt x="690" y="307"/>
                  </a:cubicBezTo>
                  <a:cubicBezTo>
                    <a:pt x="688" y="307"/>
                    <a:pt x="686" y="307"/>
                    <a:pt x="684" y="305"/>
                  </a:cubicBezTo>
                  <a:cubicBezTo>
                    <a:pt x="677" y="301"/>
                    <a:pt x="679" y="296"/>
                    <a:pt x="673" y="291"/>
                  </a:cubicBezTo>
                  <a:cubicBezTo>
                    <a:pt x="671" y="289"/>
                    <a:pt x="662" y="287"/>
                    <a:pt x="662" y="282"/>
                  </a:cubicBezTo>
                  <a:cubicBezTo>
                    <a:pt x="662" y="271"/>
                    <a:pt x="677" y="275"/>
                    <a:pt x="685" y="269"/>
                  </a:cubicBezTo>
                  <a:cubicBezTo>
                    <a:pt x="691" y="265"/>
                    <a:pt x="703" y="257"/>
                    <a:pt x="707" y="250"/>
                  </a:cubicBezTo>
                  <a:cubicBezTo>
                    <a:pt x="708" y="248"/>
                    <a:pt x="711" y="243"/>
                    <a:pt x="716" y="243"/>
                  </a:cubicBezTo>
                  <a:cubicBezTo>
                    <a:pt x="720" y="243"/>
                    <a:pt x="726" y="250"/>
                    <a:pt x="726" y="253"/>
                  </a:cubicBezTo>
                  <a:cubicBezTo>
                    <a:pt x="726" y="262"/>
                    <a:pt x="716" y="265"/>
                    <a:pt x="716" y="275"/>
                  </a:cubicBezTo>
                  <a:cubicBezTo>
                    <a:pt x="731" y="275"/>
                    <a:pt x="743" y="259"/>
                    <a:pt x="760" y="259"/>
                  </a:cubicBezTo>
                  <a:cubicBezTo>
                    <a:pt x="766" y="259"/>
                    <a:pt x="769" y="265"/>
                    <a:pt x="776" y="265"/>
                  </a:cubicBezTo>
                  <a:cubicBezTo>
                    <a:pt x="774" y="270"/>
                    <a:pt x="776" y="270"/>
                    <a:pt x="776" y="276"/>
                  </a:cubicBezTo>
                  <a:cubicBezTo>
                    <a:pt x="776" y="282"/>
                    <a:pt x="771" y="281"/>
                    <a:pt x="771" y="287"/>
                  </a:cubicBezTo>
                  <a:cubicBezTo>
                    <a:pt x="771" y="290"/>
                    <a:pt x="772" y="296"/>
                    <a:pt x="776" y="296"/>
                  </a:cubicBezTo>
                  <a:cubicBezTo>
                    <a:pt x="778" y="296"/>
                    <a:pt x="780" y="294"/>
                    <a:pt x="783" y="294"/>
                  </a:cubicBezTo>
                  <a:cubicBezTo>
                    <a:pt x="790" y="294"/>
                    <a:pt x="798" y="298"/>
                    <a:pt x="798" y="304"/>
                  </a:cubicBezTo>
                  <a:cubicBezTo>
                    <a:pt x="798" y="308"/>
                    <a:pt x="793" y="311"/>
                    <a:pt x="789" y="311"/>
                  </a:cubicBezTo>
                  <a:cubicBezTo>
                    <a:pt x="789" y="316"/>
                    <a:pt x="789" y="316"/>
                    <a:pt x="789" y="316"/>
                  </a:cubicBezTo>
                  <a:cubicBezTo>
                    <a:pt x="790" y="317"/>
                    <a:pt x="791" y="320"/>
                    <a:pt x="794" y="320"/>
                  </a:cubicBezTo>
                  <a:cubicBezTo>
                    <a:pt x="794" y="323"/>
                    <a:pt x="797" y="326"/>
                    <a:pt x="797" y="329"/>
                  </a:cubicBezTo>
                  <a:cubicBezTo>
                    <a:pt x="797" y="331"/>
                    <a:pt x="792" y="338"/>
                    <a:pt x="792" y="341"/>
                  </a:cubicBezTo>
                  <a:cubicBezTo>
                    <a:pt x="792" y="343"/>
                    <a:pt x="792" y="346"/>
                    <a:pt x="795" y="347"/>
                  </a:cubicBezTo>
                  <a:cubicBezTo>
                    <a:pt x="794" y="349"/>
                    <a:pt x="792" y="351"/>
                    <a:pt x="792" y="353"/>
                  </a:cubicBezTo>
                  <a:cubicBezTo>
                    <a:pt x="800" y="353"/>
                    <a:pt x="800" y="353"/>
                    <a:pt x="800" y="353"/>
                  </a:cubicBezTo>
                  <a:cubicBezTo>
                    <a:pt x="803" y="350"/>
                    <a:pt x="804" y="350"/>
                    <a:pt x="810" y="349"/>
                  </a:cubicBezTo>
                  <a:cubicBezTo>
                    <a:pt x="810" y="344"/>
                    <a:pt x="823" y="343"/>
                    <a:pt x="827" y="342"/>
                  </a:cubicBezTo>
                  <a:cubicBezTo>
                    <a:pt x="834" y="340"/>
                    <a:pt x="837" y="334"/>
                    <a:pt x="837" y="322"/>
                  </a:cubicBezTo>
                  <a:cubicBezTo>
                    <a:pt x="837" y="302"/>
                    <a:pt x="829" y="289"/>
                    <a:pt x="818" y="278"/>
                  </a:cubicBezTo>
                  <a:cubicBezTo>
                    <a:pt x="813" y="273"/>
                    <a:pt x="808" y="268"/>
                    <a:pt x="809" y="259"/>
                  </a:cubicBezTo>
                  <a:cubicBezTo>
                    <a:pt x="815" y="259"/>
                    <a:pt x="820" y="256"/>
                    <a:pt x="825" y="252"/>
                  </a:cubicBezTo>
                  <a:cubicBezTo>
                    <a:pt x="828" y="248"/>
                    <a:pt x="838" y="243"/>
                    <a:pt x="840" y="238"/>
                  </a:cubicBezTo>
                  <a:cubicBezTo>
                    <a:pt x="847" y="224"/>
                    <a:pt x="851" y="216"/>
                    <a:pt x="864" y="206"/>
                  </a:cubicBezTo>
                  <a:cubicBezTo>
                    <a:pt x="864" y="206"/>
                    <a:pt x="873" y="195"/>
                    <a:pt x="873" y="184"/>
                  </a:cubicBezTo>
                  <a:cubicBezTo>
                    <a:pt x="873" y="179"/>
                    <a:pt x="872" y="175"/>
                    <a:pt x="866" y="171"/>
                  </a:cubicBezTo>
                  <a:cubicBezTo>
                    <a:pt x="865" y="171"/>
                    <a:pt x="865" y="170"/>
                    <a:pt x="865" y="169"/>
                  </a:cubicBezTo>
                  <a:cubicBezTo>
                    <a:pt x="865" y="166"/>
                    <a:pt x="882" y="164"/>
                    <a:pt x="893" y="158"/>
                  </a:cubicBezTo>
                  <a:cubicBezTo>
                    <a:pt x="906" y="150"/>
                    <a:pt x="910" y="122"/>
                    <a:pt x="922" y="111"/>
                  </a:cubicBezTo>
                  <a:cubicBezTo>
                    <a:pt x="922" y="111"/>
                    <a:pt x="922" y="111"/>
                    <a:pt x="922" y="111"/>
                  </a:cubicBezTo>
                  <a:cubicBezTo>
                    <a:pt x="922" y="97"/>
                    <a:pt x="922" y="97"/>
                    <a:pt x="922" y="97"/>
                  </a:cubicBezTo>
                  <a:cubicBezTo>
                    <a:pt x="900" y="97"/>
                    <a:pt x="897" y="113"/>
                    <a:pt x="879" y="113"/>
                  </a:cubicBezTo>
                  <a:cubicBezTo>
                    <a:pt x="864" y="113"/>
                    <a:pt x="857" y="94"/>
                    <a:pt x="850" y="87"/>
                  </a:cubicBezTo>
                  <a:cubicBezTo>
                    <a:pt x="841" y="78"/>
                    <a:pt x="818" y="77"/>
                    <a:pt x="811" y="66"/>
                  </a:cubicBezTo>
                  <a:cubicBezTo>
                    <a:pt x="793" y="37"/>
                    <a:pt x="794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96">
              <a:extLst>
                <a:ext uri="{FF2B5EF4-FFF2-40B4-BE49-F238E27FC236}">
                  <a16:creationId xmlns:a16="http://schemas.microsoft.com/office/drawing/2014/main" xmlns="" id="{A05212A4-E93B-4356-BC69-FC629791F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" y="-76"/>
              <a:ext cx="125" cy="54"/>
            </a:xfrm>
            <a:custGeom>
              <a:avLst/>
              <a:gdLst>
                <a:gd name="T0" fmla="*/ 25 w 53"/>
                <a:gd name="T1" fmla="*/ 0 h 23"/>
                <a:gd name="T2" fmla="*/ 0 w 53"/>
                <a:gd name="T3" fmla="*/ 18 h 23"/>
                <a:gd name="T4" fmla="*/ 5 w 53"/>
                <a:gd name="T5" fmla="*/ 23 h 23"/>
                <a:gd name="T6" fmla="*/ 53 w 53"/>
                <a:gd name="T7" fmla="*/ 13 h 23"/>
                <a:gd name="T8" fmla="*/ 25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25" y="0"/>
                  </a:moveTo>
                  <a:cubicBezTo>
                    <a:pt x="16" y="0"/>
                    <a:pt x="0" y="10"/>
                    <a:pt x="0" y="18"/>
                  </a:cubicBezTo>
                  <a:cubicBezTo>
                    <a:pt x="0" y="20"/>
                    <a:pt x="2" y="23"/>
                    <a:pt x="5" y="23"/>
                  </a:cubicBezTo>
                  <a:cubicBezTo>
                    <a:pt x="11" y="23"/>
                    <a:pt x="53" y="20"/>
                    <a:pt x="53" y="13"/>
                  </a:cubicBezTo>
                  <a:cubicBezTo>
                    <a:pt x="53" y="5"/>
                    <a:pt x="33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97">
              <a:extLst>
                <a:ext uri="{FF2B5EF4-FFF2-40B4-BE49-F238E27FC236}">
                  <a16:creationId xmlns:a16="http://schemas.microsoft.com/office/drawing/2014/main" xmlns="" id="{905FDDEE-815C-4F1A-BA90-7A9F46CBD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" y="28"/>
              <a:ext cx="49" cy="28"/>
            </a:xfrm>
            <a:custGeom>
              <a:avLst/>
              <a:gdLst>
                <a:gd name="T0" fmla="*/ 17 w 21"/>
                <a:gd name="T1" fmla="*/ 0 h 12"/>
                <a:gd name="T2" fmla="*/ 0 w 21"/>
                <a:gd name="T3" fmla="*/ 0 h 12"/>
                <a:gd name="T4" fmla="*/ 16 w 21"/>
                <a:gd name="T5" fmla="*/ 12 h 12"/>
                <a:gd name="T6" fmla="*/ 21 w 21"/>
                <a:gd name="T7" fmla="*/ 6 h 12"/>
                <a:gd name="T8" fmla="*/ 17 w 2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8" y="12"/>
                    <a:pt x="16" y="12"/>
                  </a:cubicBezTo>
                  <a:cubicBezTo>
                    <a:pt x="18" y="12"/>
                    <a:pt x="21" y="9"/>
                    <a:pt x="21" y="6"/>
                  </a:cubicBezTo>
                  <a:cubicBezTo>
                    <a:pt x="21" y="3"/>
                    <a:pt x="18" y="2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98">
              <a:extLst>
                <a:ext uri="{FF2B5EF4-FFF2-40B4-BE49-F238E27FC236}">
                  <a16:creationId xmlns:a16="http://schemas.microsoft.com/office/drawing/2014/main" xmlns="" id="{504A2445-8397-43AE-8F80-E0855BEBE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" y="-369"/>
              <a:ext cx="22" cy="28"/>
            </a:xfrm>
            <a:custGeom>
              <a:avLst/>
              <a:gdLst>
                <a:gd name="T0" fmla="*/ 4 w 9"/>
                <a:gd name="T1" fmla="*/ 0 h 12"/>
                <a:gd name="T2" fmla="*/ 0 w 9"/>
                <a:gd name="T3" fmla="*/ 8 h 12"/>
                <a:gd name="T4" fmla="*/ 4 w 9"/>
                <a:gd name="T5" fmla="*/ 12 h 12"/>
                <a:gd name="T6" fmla="*/ 9 w 9"/>
                <a:gd name="T7" fmla="*/ 5 h 12"/>
                <a:gd name="T8" fmla="*/ 9 w 9"/>
                <a:gd name="T9" fmla="*/ 5 h 12"/>
                <a:gd name="T10" fmla="*/ 9 w 9"/>
                <a:gd name="T11" fmla="*/ 5 h 12"/>
                <a:gd name="T12" fmla="*/ 9 w 9"/>
                <a:gd name="T13" fmla="*/ 4 h 12"/>
                <a:gd name="T14" fmla="*/ 8 w 9"/>
                <a:gd name="T15" fmla="*/ 4 h 12"/>
                <a:gd name="T16" fmla="*/ 4 w 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4" y="0"/>
                  </a:moveTo>
                  <a:cubicBezTo>
                    <a:pt x="2" y="3"/>
                    <a:pt x="0" y="5"/>
                    <a:pt x="0" y="8"/>
                  </a:cubicBezTo>
                  <a:cubicBezTo>
                    <a:pt x="0" y="11"/>
                    <a:pt x="2" y="12"/>
                    <a:pt x="4" y="12"/>
                  </a:cubicBezTo>
                  <a:cubicBezTo>
                    <a:pt x="8" y="12"/>
                    <a:pt x="9" y="8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99">
              <a:extLst>
                <a:ext uri="{FF2B5EF4-FFF2-40B4-BE49-F238E27FC236}">
                  <a16:creationId xmlns:a16="http://schemas.microsoft.com/office/drawing/2014/main" xmlns="" id="{365B633D-80B2-4E61-8025-432C0FAFF6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3" y="-277"/>
              <a:ext cx="57" cy="33"/>
            </a:xfrm>
            <a:custGeom>
              <a:avLst/>
              <a:gdLst>
                <a:gd name="T0" fmla="*/ 24 w 24"/>
                <a:gd name="T1" fmla="*/ 10 h 14"/>
                <a:gd name="T2" fmla="*/ 23 w 24"/>
                <a:gd name="T3" fmla="*/ 11 h 14"/>
                <a:gd name="T4" fmla="*/ 20 w 24"/>
                <a:gd name="T5" fmla="*/ 14 h 14"/>
                <a:gd name="T6" fmla="*/ 24 w 24"/>
                <a:gd name="T7" fmla="*/ 10 h 14"/>
                <a:gd name="T8" fmla="*/ 12 w 24"/>
                <a:gd name="T9" fmla="*/ 0 h 14"/>
                <a:gd name="T10" fmla="*/ 0 w 24"/>
                <a:gd name="T11" fmla="*/ 8 h 14"/>
                <a:gd name="T12" fmla="*/ 12 w 24"/>
                <a:gd name="T13" fmla="*/ 14 h 14"/>
                <a:gd name="T14" fmla="*/ 23 w 24"/>
                <a:gd name="T15" fmla="*/ 11 h 14"/>
                <a:gd name="T16" fmla="*/ 24 w 24"/>
                <a:gd name="T17" fmla="*/ 8 h 14"/>
                <a:gd name="T18" fmla="*/ 12 w 2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4">
                  <a:moveTo>
                    <a:pt x="24" y="10"/>
                  </a:moveTo>
                  <a:cubicBezTo>
                    <a:pt x="24" y="10"/>
                    <a:pt x="23" y="11"/>
                    <a:pt x="23" y="11"/>
                  </a:cubicBezTo>
                  <a:cubicBezTo>
                    <a:pt x="22" y="12"/>
                    <a:pt x="21" y="13"/>
                    <a:pt x="20" y="14"/>
                  </a:cubicBezTo>
                  <a:cubicBezTo>
                    <a:pt x="24" y="10"/>
                    <a:pt x="24" y="10"/>
                    <a:pt x="24" y="10"/>
                  </a:cubicBezTo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2"/>
                    <a:pt x="6" y="14"/>
                    <a:pt x="12" y="14"/>
                  </a:cubicBezTo>
                  <a:cubicBezTo>
                    <a:pt x="16" y="14"/>
                    <a:pt x="19" y="13"/>
                    <a:pt x="23" y="11"/>
                  </a:cubicBezTo>
                  <a:cubicBezTo>
                    <a:pt x="23" y="10"/>
                    <a:pt x="24" y="9"/>
                    <a:pt x="24" y="8"/>
                  </a:cubicBezTo>
                  <a:cubicBezTo>
                    <a:pt x="24" y="1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00">
              <a:extLst>
                <a:ext uri="{FF2B5EF4-FFF2-40B4-BE49-F238E27FC236}">
                  <a16:creationId xmlns:a16="http://schemas.microsoft.com/office/drawing/2014/main" xmlns="" id="{6493290A-B9F4-4E3F-8C3C-1F78C03DA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" y="-639"/>
              <a:ext cx="215" cy="121"/>
            </a:xfrm>
            <a:custGeom>
              <a:avLst/>
              <a:gdLst>
                <a:gd name="T0" fmla="*/ 54 w 91"/>
                <a:gd name="T1" fmla="*/ 0 h 51"/>
                <a:gd name="T2" fmla="*/ 47 w 91"/>
                <a:gd name="T3" fmla="*/ 0 h 51"/>
                <a:gd name="T4" fmla="*/ 9 w 91"/>
                <a:gd name="T5" fmla="*/ 31 h 51"/>
                <a:gd name="T6" fmla="*/ 0 w 91"/>
                <a:gd name="T7" fmla="*/ 43 h 51"/>
                <a:gd name="T8" fmla="*/ 8 w 91"/>
                <a:gd name="T9" fmla="*/ 51 h 51"/>
                <a:gd name="T10" fmla="*/ 36 w 91"/>
                <a:gd name="T11" fmla="*/ 43 h 51"/>
                <a:gd name="T12" fmla="*/ 54 w 91"/>
                <a:gd name="T13" fmla="*/ 40 h 51"/>
                <a:gd name="T14" fmla="*/ 61 w 91"/>
                <a:gd name="T15" fmla="*/ 41 h 51"/>
                <a:gd name="T16" fmla="*/ 91 w 91"/>
                <a:gd name="T17" fmla="*/ 27 h 51"/>
                <a:gd name="T18" fmla="*/ 62 w 91"/>
                <a:gd name="T19" fmla="*/ 6 h 51"/>
                <a:gd name="T20" fmla="*/ 53 w 91"/>
                <a:gd name="T21" fmla="*/ 11 h 51"/>
                <a:gd name="T22" fmla="*/ 54 w 91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51">
                  <a:moveTo>
                    <a:pt x="54" y="0"/>
                  </a:moveTo>
                  <a:cubicBezTo>
                    <a:pt x="52" y="0"/>
                    <a:pt x="52" y="0"/>
                    <a:pt x="47" y="0"/>
                  </a:cubicBezTo>
                  <a:cubicBezTo>
                    <a:pt x="26" y="0"/>
                    <a:pt x="21" y="19"/>
                    <a:pt x="9" y="31"/>
                  </a:cubicBezTo>
                  <a:cubicBezTo>
                    <a:pt x="6" y="34"/>
                    <a:pt x="0" y="34"/>
                    <a:pt x="0" y="43"/>
                  </a:cubicBezTo>
                  <a:cubicBezTo>
                    <a:pt x="0" y="48"/>
                    <a:pt x="1" y="51"/>
                    <a:pt x="8" y="5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52" y="40"/>
                    <a:pt x="54" y="40"/>
                  </a:cubicBezTo>
                  <a:cubicBezTo>
                    <a:pt x="56" y="40"/>
                    <a:pt x="58" y="41"/>
                    <a:pt x="61" y="41"/>
                  </a:cubicBezTo>
                  <a:cubicBezTo>
                    <a:pt x="73" y="41"/>
                    <a:pt x="91" y="37"/>
                    <a:pt x="91" y="27"/>
                  </a:cubicBezTo>
                  <a:cubicBezTo>
                    <a:pt x="91" y="20"/>
                    <a:pt x="69" y="6"/>
                    <a:pt x="62" y="6"/>
                  </a:cubicBezTo>
                  <a:cubicBezTo>
                    <a:pt x="58" y="6"/>
                    <a:pt x="56" y="10"/>
                    <a:pt x="53" y="11"/>
                  </a:cubicBezTo>
                  <a:cubicBezTo>
                    <a:pt x="57" y="7"/>
                    <a:pt x="54" y="7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01">
              <a:extLst>
                <a:ext uri="{FF2B5EF4-FFF2-40B4-BE49-F238E27FC236}">
                  <a16:creationId xmlns:a16="http://schemas.microsoft.com/office/drawing/2014/main" xmlns="" id="{F29F7FD1-94B4-4C40-A7D8-7AD9ABCFA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1" y="-701"/>
              <a:ext cx="83" cy="45"/>
            </a:xfrm>
            <a:custGeom>
              <a:avLst/>
              <a:gdLst>
                <a:gd name="T0" fmla="*/ 14 w 35"/>
                <a:gd name="T1" fmla="*/ 0 h 19"/>
                <a:gd name="T2" fmla="*/ 0 w 35"/>
                <a:gd name="T3" fmla="*/ 5 h 19"/>
                <a:gd name="T4" fmla="*/ 11 w 35"/>
                <a:gd name="T5" fmla="*/ 19 h 19"/>
                <a:gd name="T6" fmla="*/ 35 w 35"/>
                <a:gd name="T7" fmla="*/ 8 h 19"/>
                <a:gd name="T8" fmla="*/ 14 w 3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14" y="0"/>
                  </a:moveTo>
                  <a:cubicBezTo>
                    <a:pt x="11" y="0"/>
                    <a:pt x="0" y="0"/>
                    <a:pt x="0" y="5"/>
                  </a:cubicBezTo>
                  <a:cubicBezTo>
                    <a:pt x="0" y="10"/>
                    <a:pt x="7" y="19"/>
                    <a:pt x="11" y="19"/>
                  </a:cubicBezTo>
                  <a:cubicBezTo>
                    <a:pt x="17" y="19"/>
                    <a:pt x="34" y="18"/>
                    <a:pt x="35" y="8"/>
                  </a:cubicBezTo>
                  <a:cubicBezTo>
                    <a:pt x="32" y="7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02">
              <a:extLst>
                <a:ext uri="{FF2B5EF4-FFF2-40B4-BE49-F238E27FC236}">
                  <a16:creationId xmlns:a16="http://schemas.microsoft.com/office/drawing/2014/main" xmlns="" id="{20DF2A32-43C1-4217-9B15-CF9BA34B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9" y="-793"/>
              <a:ext cx="296" cy="208"/>
            </a:xfrm>
            <a:custGeom>
              <a:avLst/>
              <a:gdLst>
                <a:gd name="T0" fmla="*/ 55 w 125"/>
                <a:gd name="T1" fmla="*/ 0 h 88"/>
                <a:gd name="T2" fmla="*/ 0 w 125"/>
                <a:gd name="T3" fmla="*/ 31 h 88"/>
                <a:gd name="T4" fmla="*/ 38 w 125"/>
                <a:gd name="T5" fmla="*/ 42 h 88"/>
                <a:gd name="T6" fmla="*/ 60 w 125"/>
                <a:gd name="T7" fmla="*/ 43 h 88"/>
                <a:gd name="T8" fmla="*/ 21 w 125"/>
                <a:gd name="T9" fmla="*/ 60 h 88"/>
                <a:gd name="T10" fmla="*/ 49 w 125"/>
                <a:gd name="T11" fmla="*/ 79 h 88"/>
                <a:gd name="T12" fmla="*/ 108 w 125"/>
                <a:gd name="T13" fmla="*/ 88 h 88"/>
                <a:gd name="T14" fmla="*/ 118 w 125"/>
                <a:gd name="T15" fmla="*/ 80 h 88"/>
                <a:gd name="T16" fmla="*/ 111 w 125"/>
                <a:gd name="T17" fmla="*/ 74 h 88"/>
                <a:gd name="T18" fmla="*/ 121 w 125"/>
                <a:gd name="T19" fmla="*/ 67 h 88"/>
                <a:gd name="T20" fmla="*/ 125 w 125"/>
                <a:gd name="T21" fmla="*/ 57 h 88"/>
                <a:gd name="T22" fmla="*/ 108 w 125"/>
                <a:gd name="T23" fmla="*/ 46 h 88"/>
                <a:gd name="T24" fmla="*/ 97 w 125"/>
                <a:gd name="T25" fmla="*/ 46 h 88"/>
                <a:gd name="T26" fmla="*/ 81 w 125"/>
                <a:gd name="T27" fmla="*/ 41 h 88"/>
                <a:gd name="T28" fmla="*/ 75 w 125"/>
                <a:gd name="T29" fmla="*/ 40 h 88"/>
                <a:gd name="T30" fmla="*/ 70 w 125"/>
                <a:gd name="T31" fmla="*/ 41 h 88"/>
                <a:gd name="T32" fmla="*/ 80 w 125"/>
                <a:gd name="T33" fmla="*/ 31 h 88"/>
                <a:gd name="T34" fmla="*/ 80 w 125"/>
                <a:gd name="T35" fmla="*/ 21 h 88"/>
                <a:gd name="T36" fmla="*/ 83 w 125"/>
                <a:gd name="T37" fmla="*/ 21 h 88"/>
                <a:gd name="T38" fmla="*/ 87 w 125"/>
                <a:gd name="T39" fmla="*/ 20 h 88"/>
                <a:gd name="T40" fmla="*/ 55 w 125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88">
                  <a:moveTo>
                    <a:pt x="55" y="0"/>
                  </a:moveTo>
                  <a:cubicBezTo>
                    <a:pt x="30" y="0"/>
                    <a:pt x="22" y="24"/>
                    <a:pt x="0" y="31"/>
                  </a:cubicBezTo>
                  <a:cubicBezTo>
                    <a:pt x="13" y="38"/>
                    <a:pt x="23" y="42"/>
                    <a:pt x="38" y="42"/>
                  </a:cubicBezTo>
                  <a:cubicBezTo>
                    <a:pt x="41" y="42"/>
                    <a:pt x="55" y="43"/>
                    <a:pt x="60" y="43"/>
                  </a:cubicBezTo>
                  <a:cubicBezTo>
                    <a:pt x="43" y="48"/>
                    <a:pt x="38" y="54"/>
                    <a:pt x="21" y="60"/>
                  </a:cubicBezTo>
                  <a:cubicBezTo>
                    <a:pt x="29" y="64"/>
                    <a:pt x="42" y="79"/>
                    <a:pt x="49" y="79"/>
                  </a:cubicBezTo>
                  <a:cubicBezTo>
                    <a:pt x="68" y="79"/>
                    <a:pt x="85" y="88"/>
                    <a:pt x="108" y="88"/>
                  </a:cubicBezTo>
                  <a:cubicBezTo>
                    <a:pt x="113" y="88"/>
                    <a:pt x="118" y="85"/>
                    <a:pt x="118" y="80"/>
                  </a:cubicBezTo>
                  <a:cubicBezTo>
                    <a:pt x="118" y="77"/>
                    <a:pt x="114" y="75"/>
                    <a:pt x="111" y="74"/>
                  </a:cubicBezTo>
                  <a:cubicBezTo>
                    <a:pt x="114" y="73"/>
                    <a:pt x="121" y="72"/>
                    <a:pt x="121" y="67"/>
                  </a:cubicBezTo>
                  <a:cubicBezTo>
                    <a:pt x="121" y="62"/>
                    <a:pt x="120" y="61"/>
                    <a:pt x="125" y="57"/>
                  </a:cubicBezTo>
                  <a:cubicBezTo>
                    <a:pt x="118" y="50"/>
                    <a:pt x="118" y="46"/>
                    <a:pt x="108" y="46"/>
                  </a:cubicBezTo>
                  <a:cubicBezTo>
                    <a:pt x="104" y="46"/>
                    <a:pt x="101" y="46"/>
                    <a:pt x="97" y="46"/>
                  </a:cubicBezTo>
                  <a:cubicBezTo>
                    <a:pt x="91" y="46"/>
                    <a:pt x="88" y="41"/>
                    <a:pt x="81" y="41"/>
                  </a:cubicBezTo>
                  <a:cubicBezTo>
                    <a:pt x="79" y="41"/>
                    <a:pt x="77" y="40"/>
                    <a:pt x="75" y="40"/>
                  </a:cubicBezTo>
                  <a:cubicBezTo>
                    <a:pt x="73" y="40"/>
                    <a:pt x="72" y="40"/>
                    <a:pt x="70" y="41"/>
                  </a:cubicBezTo>
                  <a:cubicBezTo>
                    <a:pt x="75" y="39"/>
                    <a:pt x="80" y="34"/>
                    <a:pt x="80" y="31"/>
                  </a:cubicBezTo>
                  <a:cubicBezTo>
                    <a:pt x="80" y="29"/>
                    <a:pt x="81" y="27"/>
                    <a:pt x="80" y="21"/>
                  </a:cubicBezTo>
                  <a:cubicBezTo>
                    <a:pt x="82" y="21"/>
                    <a:pt x="82" y="21"/>
                    <a:pt x="83" y="21"/>
                  </a:cubicBezTo>
                  <a:cubicBezTo>
                    <a:pt x="83" y="21"/>
                    <a:pt x="84" y="21"/>
                    <a:pt x="87" y="20"/>
                  </a:cubicBezTo>
                  <a:cubicBezTo>
                    <a:pt x="78" y="14"/>
                    <a:pt x="70" y="0"/>
                    <a:pt x="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03">
              <a:extLst>
                <a:ext uri="{FF2B5EF4-FFF2-40B4-BE49-F238E27FC236}">
                  <a16:creationId xmlns:a16="http://schemas.microsoft.com/office/drawing/2014/main" xmlns="" id="{23DC731E-2BC1-44C1-BFA1-8A6A64157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7" y="-464"/>
              <a:ext cx="38" cy="26"/>
            </a:xfrm>
            <a:custGeom>
              <a:avLst/>
              <a:gdLst>
                <a:gd name="T0" fmla="*/ 16 w 16"/>
                <a:gd name="T1" fmla="*/ 0 h 11"/>
                <a:gd name="T2" fmla="*/ 8 w 16"/>
                <a:gd name="T3" fmla="*/ 0 h 11"/>
                <a:gd name="T4" fmla="*/ 0 w 16"/>
                <a:gd name="T5" fmla="*/ 6 h 11"/>
                <a:gd name="T6" fmla="*/ 5 w 16"/>
                <a:gd name="T7" fmla="*/ 11 h 11"/>
                <a:gd name="T8" fmla="*/ 16 w 1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2"/>
                    <a:pt x="3" y="4"/>
                    <a:pt x="0" y="6"/>
                  </a:cubicBezTo>
                  <a:cubicBezTo>
                    <a:pt x="1" y="8"/>
                    <a:pt x="3" y="11"/>
                    <a:pt x="5" y="11"/>
                  </a:cubicBezTo>
                  <a:cubicBezTo>
                    <a:pt x="12" y="11"/>
                    <a:pt x="15" y="8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04">
              <a:extLst>
                <a:ext uri="{FF2B5EF4-FFF2-40B4-BE49-F238E27FC236}">
                  <a16:creationId xmlns:a16="http://schemas.microsoft.com/office/drawing/2014/main" xmlns="" id="{1765F67D-DBD4-448D-92DB-8EE3A39B0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" y="-788"/>
              <a:ext cx="50" cy="12"/>
            </a:xfrm>
            <a:custGeom>
              <a:avLst/>
              <a:gdLst>
                <a:gd name="T0" fmla="*/ 19 w 21"/>
                <a:gd name="T1" fmla="*/ 0 h 5"/>
                <a:gd name="T2" fmla="*/ 0 w 21"/>
                <a:gd name="T3" fmla="*/ 0 h 5"/>
                <a:gd name="T4" fmla="*/ 11 w 21"/>
                <a:gd name="T5" fmla="*/ 5 h 5"/>
                <a:gd name="T6" fmla="*/ 21 w 21"/>
                <a:gd name="T7" fmla="*/ 4 h 5"/>
                <a:gd name="T8" fmla="*/ 19 w 2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6" y="5"/>
                    <a:pt x="11" y="5"/>
                  </a:cubicBezTo>
                  <a:cubicBezTo>
                    <a:pt x="14" y="5"/>
                    <a:pt x="18" y="5"/>
                    <a:pt x="21" y="4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05">
              <a:extLst>
                <a:ext uri="{FF2B5EF4-FFF2-40B4-BE49-F238E27FC236}">
                  <a16:creationId xmlns:a16="http://schemas.microsoft.com/office/drawing/2014/main" xmlns="" id="{818BFA6F-4897-4316-9695-F2D9993D8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9" y="-547"/>
              <a:ext cx="40" cy="19"/>
            </a:xfrm>
            <a:custGeom>
              <a:avLst/>
              <a:gdLst>
                <a:gd name="T0" fmla="*/ 17 w 17"/>
                <a:gd name="T1" fmla="*/ 0 h 8"/>
                <a:gd name="T2" fmla="*/ 13 w 17"/>
                <a:gd name="T3" fmla="*/ 1 h 8"/>
                <a:gd name="T4" fmla="*/ 11 w 17"/>
                <a:gd name="T5" fmla="*/ 1 h 8"/>
                <a:gd name="T6" fmla="*/ 8 w 17"/>
                <a:gd name="T7" fmla="*/ 1 h 8"/>
                <a:gd name="T8" fmla="*/ 0 w 17"/>
                <a:gd name="T9" fmla="*/ 2 h 8"/>
                <a:gd name="T10" fmla="*/ 11 w 17"/>
                <a:gd name="T11" fmla="*/ 8 h 8"/>
                <a:gd name="T12" fmla="*/ 17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7" y="0"/>
                  </a:moveTo>
                  <a:cubicBezTo>
                    <a:pt x="16" y="1"/>
                    <a:pt x="15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0" y="2"/>
                  </a:cubicBezTo>
                  <a:cubicBezTo>
                    <a:pt x="2" y="4"/>
                    <a:pt x="4" y="8"/>
                    <a:pt x="11" y="8"/>
                  </a:cubicBezTo>
                  <a:cubicBezTo>
                    <a:pt x="14" y="8"/>
                    <a:pt x="17" y="4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06">
              <a:extLst>
                <a:ext uri="{FF2B5EF4-FFF2-40B4-BE49-F238E27FC236}">
                  <a16:creationId xmlns:a16="http://schemas.microsoft.com/office/drawing/2014/main" xmlns="" id="{0ADC680D-26BE-4BC1-80C6-F830501424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2" y="-757"/>
              <a:ext cx="253" cy="75"/>
            </a:xfrm>
            <a:custGeom>
              <a:avLst/>
              <a:gdLst>
                <a:gd name="T0" fmla="*/ 91 w 107"/>
                <a:gd name="T1" fmla="*/ 16 h 32"/>
                <a:gd name="T2" fmla="*/ 87 w 107"/>
                <a:gd name="T3" fmla="*/ 18 h 32"/>
                <a:gd name="T4" fmla="*/ 87 w 107"/>
                <a:gd name="T5" fmla="*/ 20 h 32"/>
                <a:gd name="T6" fmla="*/ 91 w 107"/>
                <a:gd name="T7" fmla="*/ 16 h 32"/>
                <a:gd name="T8" fmla="*/ 91 w 107"/>
                <a:gd name="T9" fmla="*/ 0 h 32"/>
                <a:gd name="T10" fmla="*/ 71 w 107"/>
                <a:gd name="T11" fmla="*/ 7 h 32"/>
                <a:gd name="T12" fmla="*/ 41 w 107"/>
                <a:gd name="T13" fmla="*/ 0 h 32"/>
                <a:gd name="T14" fmla="*/ 0 w 107"/>
                <a:gd name="T15" fmla="*/ 10 h 32"/>
                <a:gd name="T16" fmla="*/ 11 w 107"/>
                <a:gd name="T17" fmla="*/ 13 h 32"/>
                <a:gd name="T18" fmla="*/ 35 w 107"/>
                <a:gd name="T19" fmla="*/ 6 h 32"/>
                <a:gd name="T20" fmla="*/ 47 w 107"/>
                <a:gd name="T21" fmla="*/ 10 h 32"/>
                <a:gd name="T22" fmla="*/ 39 w 107"/>
                <a:gd name="T23" fmla="*/ 15 h 32"/>
                <a:gd name="T24" fmla="*/ 49 w 107"/>
                <a:gd name="T25" fmla="*/ 16 h 32"/>
                <a:gd name="T26" fmla="*/ 38 w 107"/>
                <a:gd name="T27" fmla="*/ 20 h 32"/>
                <a:gd name="T28" fmla="*/ 53 w 107"/>
                <a:gd name="T29" fmla="*/ 27 h 32"/>
                <a:gd name="T30" fmla="*/ 52 w 107"/>
                <a:gd name="T31" fmla="*/ 27 h 32"/>
                <a:gd name="T32" fmla="*/ 58 w 107"/>
                <a:gd name="T33" fmla="*/ 32 h 32"/>
                <a:gd name="T34" fmla="*/ 58 w 107"/>
                <a:gd name="T35" fmla="*/ 32 h 32"/>
                <a:gd name="T36" fmla="*/ 68 w 107"/>
                <a:gd name="T37" fmla="*/ 20 h 32"/>
                <a:gd name="T38" fmla="*/ 75 w 107"/>
                <a:gd name="T39" fmla="*/ 19 h 32"/>
                <a:gd name="T40" fmla="*/ 79 w 107"/>
                <a:gd name="T41" fmla="*/ 19 h 32"/>
                <a:gd name="T42" fmla="*/ 82 w 107"/>
                <a:gd name="T43" fmla="*/ 19 h 32"/>
                <a:gd name="T44" fmla="*/ 87 w 107"/>
                <a:gd name="T45" fmla="*/ 18 h 32"/>
                <a:gd name="T46" fmla="*/ 87 w 107"/>
                <a:gd name="T47" fmla="*/ 15 h 32"/>
                <a:gd name="T48" fmla="*/ 90 w 107"/>
                <a:gd name="T49" fmla="*/ 16 h 32"/>
                <a:gd name="T50" fmla="*/ 92 w 107"/>
                <a:gd name="T51" fmla="*/ 15 h 32"/>
                <a:gd name="T52" fmla="*/ 107 w 107"/>
                <a:gd name="T53" fmla="*/ 6 h 32"/>
                <a:gd name="T54" fmla="*/ 91 w 107"/>
                <a:gd name="T5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32">
                  <a:moveTo>
                    <a:pt x="91" y="16"/>
                  </a:moveTo>
                  <a:cubicBezTo>
                    <a:pt x="89" y="17"/>
                    <a:pt x="88" y="18"/>
                    <a:pt x="87" y="18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1" y="16"/>
                    <a:pt x="91" y="16"/>
                    <a:pt x="91" y="16"/>
                  </a:cubicBezTo>
                  <a:moveTo>
                    <a:pt x="91" y="0"/>
                  </a:moveTo>
                  <a:cubicBezTo>
                    <a:pt x="83" y="0"/>
                    <a:pt x="79" y="7"/>
                    <a:pt x="71" y="7"/>
                  </a:cubicBezTo>
                  <a:cubicBezTo>
                    <a:pt x="61" y="7"/>
                    <a:pt x="54" y="0"/>
                    <a:pt x="41" y="0"/>
                  </a:cubicBezTo>
                  <a:cubicBezTo>
                    <a:pt x="29" y="0"/>
                    <a:pt x="5" y="2"/>
                    <a:pt x="0" y="10"/>
                  </a:cubicBezTo>
                  <a:cubicBezTo>
                    <a:pt x="4" y="11"/>
                    <a:pt x="7" y="13"/>
                    <a:pt x="11" y="13"/>
                  </a:cubicBezTo>
                  <a:cubicBezTo>
                    <a:pt x="19" y="13"/>
                    <a:pt x="29" y="6"/>
                    <a:pt x="35" y="6"/>
                  </a:cubicBezTo>
                  <a:cubicBezTo>
                    <a:pt x="40" y="6"/>
                    <a:pt x="43" y="9"/>
                    <a:pt x="47" y="10"/>
                  </a:cubicBezTo>
                  <a:cubicBezTo>
                    <a:pt x="45" y="13"/>
                    <a:pt x="42" y="14"/>
                    <a:pt x="39" y="15"/>
                  </a:cubicBezTo>
                  <a:cubicBezTo>
                    <a:pt x="42" y="16"/>
                    <a:pt x="44" y="16"/>
                    <a:pt x="49" y="16"/>
                  </a:cubicBezTo>
                  <a:cubicBezTo>
                    <a:pt x="45" y="17"/>
                    <a:pt x="42" y="18"/>
                    <a:pt x="38" y="20"/>
                  </a:cubicBezTo>
                  <a:cubicBezTo>
                    <a:pt x="39" y="25"/>
                    <a:pt x="45" y="27"/>
                    <a:pt x="53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9"/>
                    <a:pt x="55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32"/>
                    <a:pt x="64" y="23"/>
                    <a:pt x="68" y="20"/>
                  </a:cubicBezTo>
                  <a:cubicBezTo>
                    <a:pt x="71" y="19"/>
                    <a:pt x="73" y="19"/>
                    <a:pt x="75" y="19"/>
                  </a:cubicBezTo>
                  <a:cubicBezTo>
                    <a:pt x="76" y="19"/>
                    <a:pt x="77" y="19"/>
                    <a:pt x="79" y="19"/>
                  </a:cubicBezTo>
                  <a:cubicBezTo>
                    <a:pt x="80" y="19"/>
                    <a:pt x="81" y="19"/>
                    <a:pt x="82" y="19"/>
                  </a:cubicBezTo>
                  <a:cubicBezTo>
                    <a:pt x="84" y="19"/>
                    <a:pt x="85" y="19"/>
                    <a:pt x="87" y="18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8" y="15"/>
                    <a:pt x="89" y="16"/>
                    <a:pt x="90" y="16"/>
                  </a:cubicBezTo>
                  <a:cubicBezTo>
                    <a:pt x="91" y="16"/>
                    <a:pt x="91" y="15"/>
                    <a:pt x="92" y="15"/>
                  </a:cubicBezTo>
                  <a:cubicBezTo>
                    <a:pt x="99" y="10"/>
                    <a:pt x="105" y="15"/>
                    <a:pt x="107" y="6"/>
                  </a:cubicBezTo>
                  <a:cubicBezTo>
                    <a:pt x="103" y="5"/>
                    <a:pt x="97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07">
              <a:extLst>
                <a:ext uri="{FF2B5EF4-FFF2-40B4-BE49-F238E27FC236}">
                  <a16:creationId xmlns:a16="http://schemas.microsoft.com/office/drawing/2014/main" xmlns="" id="{AECF27AA-34A5-4785-B014-1687808F2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" y="-807"/>
              <a:ext cx="88" cy="57"/>
            </a:xfrm>
            <a:custGeom>
              <a:avLst/>
              <a:gdLst>
                <a:gd name="T0" fmla="*/ 30 w 37"/>
                <a:gd name="T1" fmla="*/ 0 h 24"/>
                <a:gd name="T2" fmla="*/ 0 w 37"/>
                <a:gd name="T3" fmla="*/ 16 h 24"/>
                <a:gd name="T4" fmla="*/ 9 w 37"/>
                <a:gd name="T5" fmla="*/ 24 h 24"/>
                <a:gd name="T6" fmla="*/ 37 w 37"/>
                <a:gd name="T7" fmla="*/ 17 h 24"/>
                <a:gd name="T8" fmla="*/ 30 w 3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30" y="0"/>
                  </a:moveTo>
                  <a:cubicBezTo>
                    <a:pt x="22" y="0"/>
                    <a:pt x="0" y="9"/>
                    <a:pt x="0" y="16"/>
                  </a:cubicBezTo>
                  <a:cubicBezTo>
                    <a:pt x="0" y="21"/>
                    <a:pt x="3" y="24"/>
                    <a:pt x="9" y="24"/>
                  </a:cubicBezTo>
                  <a:cubicBezTo>
                    <a:pt x="13" y="24"/>
                    <a:pt x="33" y="20"/>
                    <a:pt x="37" y="17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08">
              <a:extLst>
                <a:ext uri="{FF2B5EF4-FFF2-40B4-BE49-F238E27FC236}">
                  <a16:creationId xmlns:a16="http://schemas.microsoft.com/office/drawing/2014/main" xmlns="" id="{5C85A40C-C946-4B8F-9EDD-8D2CAE67C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" y="-769"/>
              <a:ext cx="94" cy="54"/>
            </a:xfrm>
            <a:custGeom>
              <a:avLst/>
              <a:gdLst>
                <a:gd name="T0" fmla="*/ 28 w 40"/>
                <a:gd name="T1" fmla="*/ 0 h 23"/>
                <a:gd name="T2" fmla="*/ 10 w 40"/>
                <a:gd name="T3" fmla="*/ 0 h 23"/>
                <a:gd name="T4" fmla="*/ 10 w 40"/>
                <a:gd name="T5" fmla="*/ 7 h 23"/>
                <a:gd name="T6" fmla="*/ 0 w 40"/>
                <a:gd name="T7" fmla="*/ 21 h 23"/>
                <a:gd name="T8" fmla="*/ 11 w 40"/>
                <a:gd name="T9" fmla="*/ 23 h 23"/>
                <a:gd name="T10" fmla="*/ 29 w 40"/>
                <a:gd name="T11" fmla="*/ 21 h 23"/>
                <a:gd name="T12" fmla="*/ 26 w 40"/>
                <a:gd name="T13" fmla="*/ 15 h 23"/>
                <a:gd name="T14" fmla="*/ 33 w 40"/>
                <a:gd name="T15" fmla="*/ 15 h 23"/>
                <a:gd name="T16" fmla="*/ 40 w 40"/>
                <a:gd name="T17" fmla="*/ 12 h 23"/>
                <a:gd name="T18" fmla="*/ 40 w 40"/>
                <a:gd name="T19" fmla="*/ 4 h 23"/>
                <a:gd name="T20" fmla="*/ 32 w 40"/>
                <a:gd name="T21" fmla="*/ 5 h 23"/>
                <a:gd name="T22" fmla="*/ 23 w 40"/>
                <a:gd name="T23" fmla="*/ 4 h 23"/>
                <a:gd name="T24" fmla="*/ 28 w 40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3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3"/>
                    <a:pt x="10" y="7"/>
                  </a:cubicBezTo>
                  <a:cubicBezTo>
                    <a:pt x="4" y="9"/>
                    <a:pt x="0" y="13"/>
                    <a:pt x="0" y="21"/>
                  </a:cubicBezTo>
                  <a:cubicBezTo>
                    <a:pt x="0" y="22"/>
                    <a:pt x="5" y="23"/>
                    <a:pt x="11" y="23"/>
                  </a:cubicBezTo>
                  <a:cubicBezTo>
                    <a:pt x="18" y="23"/>
                    <a:pt x="27" y="22"/>
                    <a:pt x="29" y="21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15"/>
                    <a:pt x="31" y="15"/>
                    <a:pt x="33" y="15"/>
                  </a:cubicBezTo>
                  <a:cubicBezTo>
                    <a:pt x="36" y="15"/>
                    <a:pt x="38" y="15"/>
                    <a:pt x="40" y="12"/>
                  </a:cubicBezTo>
                  <a:cubicBezTo>
                    <a:pt x="40" y="10"/>
                    <a:pt x="40" y="9"/>
                    <a:pt x="40" y="4"/>
                  </a:cubicBezTo>
                  <a:cubicBezTo>
                    <a:pt x="37" y="5"/>
                    <a:pt x="35" y="5"/>
                    <a:pt x="32" y="5"/>
                  </a:cubicBezTo>
                  <a:cubicBezTo>
                    <a:pt x="28" y="5"/>
                    <a:pt x="24" y="5"/>
                    <a:pt x="23" y="4"/>
                  </a:cubicBezTo>
                  <a:cubicBezTo>
                    <a:pt x="24" y="4"/>
                    <a:pt x="27" y="3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09">
              <a:extLst>
                <a:ext uri="{FF2B5EF4-FFF2-40B4-BE49-F238E27FC236}">
                  <a16:creationId xmlns:a16="http://schemas.microsoft.com/office/drawing/2014/main" xmlns="" id="{E8293FFF-DC56-4A27-8F69-37A419120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5" y="-722"/>
              <a:ext cx="97" cy="33"/>
            </a:xfrm>
            <a:custGeom>
              <a:avLst/>
              <a:gdLst>
                <a:gd name="T0" fmla="*/ 27 w 41"/>
                <a:gd name="T1" fmla="*/ 0 h 14"/>
                <a:gd name="T2" fmla="*/ 0 w 41"/>
                <a:gd name="T3" fmla="*/ 11 h 14"/>
                <a:gd name="T4" fmla="*/ 5 w 41"/>
                <a:gd name="T5" fmla="*/ 14 h 14"/>
                <a:gd name="T6" fmla="*/ 13 w 41"/>
                <a:gd name="T7" fmla="*/ 9 h 14"/>
                <a:gd name="T8" fmla="*/ 24 w 41"/>
                <a:gd name="T9" fmla="*/ 14 h 14"/>
                <a:gd name="T10" fmla="*/ 41 w 41"/>
                <a:gd name="T11" fmla="*/ 7 h 14"/>
                <a:gd name="T12" fmla="*/ 27 w 4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">
                  <a:moveTo>
                    <a:pt x="27" y="0"/>
                  </a:moveTo>
                  <a:cubicBezTo>
                    <a:pt x="21" y="0"/>
                    <a:pt x="0" y="3"/>
                    <a:pt x="0" y="11"/>
                  </a:cubicBezTo>
                  <a:cubicBezTo>
                    <a:pt x="0" y="13"/>
                    <a:pt x="3" y="14"/>
                    <a:pt x="5" y="14"/>
                  </a:cubicBezTo>
                  <a:cubicBezTo>
                    <a:pt x="10" y="14"/>
                    <a:pt x="12" y="14"/>
                    <a:pt x="13" y="9"/>
                  </a:cubicBezTo>
                  <a:cubicBezTo>
                    <a:pt x="17" y="9"/>
                    <a:pt x="21" y="14"/>
                    <a:pt x="24" y="14"/>
                  </a:cubicBezTo>
                  <a:cubicBezTo>
                    <a:pt x="31" y="14"/>
                    <a:pt x="31" y="7"/>
                    <a:pt x="41" y="7"/>
                  </a:cubicBezTo>
                  <a:cubicBezTo>
                    <a:pt x="39" y="3"/>
                    <a:pt x="33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10">
              <a:extLst>
                <a:ext uri="{FF2B5EF4-FFF2-40B4-BE49-F238E27FC236}">
                  <a16:creationId xmlns:a16="http://schemas.microsoft.com/office/drawing/2014/main" xmlns="" id="{FBDBC3BC-F39A-414D-8F28-C745AE9E3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" y="-833"/>
              <a:ext cx="151" cy="102"/>
            </a:xfrm>
            <a:custGeom>
              <a:avLst/>
              <a:gdLst>
                <a:gd name="T0" fmla="*/ 61 w 64"/>
                <a:gd name="T1" fmla="*/ 0 h 43"/>
                <a:gd name="T2" fmla="*/ 52 w 64"/>
                <a:gd name="T3" fmla="*/ 9 h 43"/>
                <a:gd name="T4" fmla="*/ 20 w 64"/>
                <a:gd name="T5" fmla="*/ 19 h 43"/>
                <a:gd name="T6" fmla="*/ 20 w 64"/>
                <a:gd name="T7" fmla="*/ 26 h 43"/>
                <a:gd name="T8" fmla="*/ 24 w 64"/>
                <a:gd name="T9" fmla="*/ 24 h 43"/>
                <a:gd name="T10" fmla="*/ 29 w 64"/>
                <a:gd name="T11" fmla="*/ 27 h 43"/>
                <a:gd name="T12" fmla="*/ 7 w 64"/>
                <a:gd name="T13" fmla="*/ 27 h 43"/>
                <a:gd name="T14" fmla="*/ 0 w 64"/>
                <a:gd name="T15" fmla="*/ 33 h 43"/>
                <a:gd name="T16" fmla="*/ 27 w 64"/>
                <a:gd name="T17" fmla="*/ 43 h 43"/>
                <a:gd name="T18" fmla="*/ 48 w 64"/>
                <a:gd name="T19" fmla="*/ 37 h 43"/>
                <a:gd name="T20" fmla="*/ 55 w 64"/>
                <a:gd name="T21" fmla="*/ 37 h 43"/>
                <a:gd name="T22" fmla="*/ 64 w 64"/>
                <a:gd name="T23" fmla="*/ 35 h 43"/>
                <a:gd name="T24" fmla="*/ 34 w 64"/>
                <a:gd name="T25" fmla="*/ 27 h 43"/>
                <a:gd name="T26" fmla="*/ 58 w 64"/>
                <a:gd name="T27" fmla="*/ 13 h 43"/>
                <a:gd name="T28" fmla="*/ 63 w 64"/>
                <a:gd name="T29" fmla="*/ 6 h 43"/>
                <a:gd name="T30" fmla="*/ 61 w 64"/>
                <a:gd name="T3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3">
                  <a:moveTo>
                    <a:pt x="61" y="0"/>
                  </a:moveTo>
                  <a:cubicBezTo>
                    <a:pt x="56" y="0"/>
                    <a:pt x="53" y="4"/>
                    <a:pt x="52" y="9"/>
                  </a:cubicBezTo>
                  <a:cubicBezTo>
                    <a:pt x="37" y="9"/>
                    <a:pt x="36" y="19"/>
                    <a:pt x="20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25" y="24"/>
                    <a:pt x="26" y="26"/>
                    <a:pt x="2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9"/>
                    <a:pt x="4" y="30"/>
                    <a:pt x="0" y="33"/>
                  </a:cubicBezTo>
                  <a:cubicBezTo>
                    <a:pt x="1" y="33"/>
                    <a:pt x="23" y="43"/>
                    <a:pt x="27" y="43"/>
                  </a:cubicBezTo>
                  <a:cubicBezTo>
                    <a:pt x="33" y="43"/>
                    <a:pt x="42" y="37"/>
                    <a:pt x="48" y="37"/>
                  </a:cubicBezTo>
                  <a:cubicBezTo>
                    <a:pt x="50" y="37"/>
                    <a:pt x="53" y="37"/>
                    <a:pt x="55" y="37"/>
                  </a:cubicBezTo>
                  <a:cubicBezTo>
                    <a:pt x="58" y="37"/>
                    <a:pt x="61" y="36"/>
                    <a:pt x="64" y="35"/>
                  </a:cubicBezTo>
                  <a:cubicBezTo>
                    <a:pt x="52" y="30"/>
                    <a:pt x="48" y="29"/>
                    <a:pt x="34" y="27"/>
                  </a:cubicBezTo>
                  <a:cubicBezTo>
                    <a:pt x="39" y="21"/>
                    <a:pt x="49" y="18"/>
                    <a:pt x="58" y="13"/>
                  </a:cubicBezTo>
                  <a:cubicBezTo>
                    <a:pt x="58" y="10"/>
                    <a:pt x="61" y="8"/>
                    <a:pt x="63" y="6"/>
                  </a:cubicBezTo>
                  <a:cubicBezTo>
                    <a:pt x="63" y="4"/>
                    <a:pt x="62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11">
              <a:extLst>
                <a:ext uri="{FF2B5EF4-FFF2-40B4-BE49-F238E27FC236}">
                  <a16:creationId xmlns:a16="http://schemas.microsoft.com/office/drawing/2014/main" xmlns="" id="{BE378A78-FD1F-4B04-B58F-91ADAF979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" y="-684"/>
              <a:ext cx="496" cy="274"/>
            </a:xfrm>
            <a:custGeom>
              <a:avLst/>
              <a:gdLst>
                <a:gd name="T0" fmla="*/ 86 w 210"/>
                <a:gd name="T1" fmla="*/ 0 h 116"/>
                <a:gd name="T2" fmla="*/ 75 w 210"/>
                <a:gd name="T3" fmla="*/ 8 h 116"/>
                <a:gd name="T4" fmla="*/ 82 w 210"/>
                <a:gd name="T5" fmla="*/ 31 h 116"/>
                <a:gd name="T6" fmla="*/ 58 w 210"/>
                <a:gd name="T7" fmla="*/ 8 h 116"/>
                <a:gd name="T8" fmla="*/ 49 w 210"/>
                <a:gd name="T9" fmla="*/ 17 h 116"/>
                <a:gd name="T10" fmla="*/ 51 w 210"/>
                <a:gd name="T11" fmla="*/ 22 h 116"/>
                <a:gd name="T12" fmla="*/ 38 w 210"/>
                <a:gd name="T13" fmla="*/ 16 h 116"/>
                <a:gd name="T14" fmla="*/ 45 w 210"/>
                <a:gd name="T15" fmla="*/ 8 h 116"/>
                <a:gd name="T16" fmla="*/ 18 w 210"/>
                <a:gd name="T17" fmla="*/ 6 h 116"/>
                <a:gd name="T18" fmla="*/ 0 w 210"/>
                <a:gd name="T19" fmla="*/ 19 h 116"/>
                <a:gd name="T20" fmla="*/ 13 w 210"/>
                <a:gd name="T21" fmla="*/ 32 h 116"/>
                <a:gd name="T22" fmla="*/ 17 w 210"/>
                <a:gd name="T23" fmla="*/ 34 h 116"/>
                <a:gd name="T24" fmla="*/ 32 w 210"/>
                <a:gd name="T25" fmla="*/ 51 h 116"/>
                <a:gd name="T26" fmla="*/ 28 w 210"/>
                <a:gd name="T27" fmla="*/ 52 h 116"/>
                <a:gd name="T28" fmla="*/ 45 w 210"/>
                <a:gd name="T29" fmla="*/ 61 h 116"/>
                <a:gd name="T30" fmla="*/ 60 w 210"/>
                <a:gd name="T31" fmla="*/ 47 h 116"/>
                <a:gd name="T32" fmla="*/ 65 w 210"/>
                <a:gd name="T33" fmla="*/ 47 h 116"/>
                <a:gd name="T34" fmla="*/ 73 w 210"/>
                <a:gd name="T35" fmla="*/ 51 h 116"/>
                <a:gd name="T36" fmla="*/ 86 w 210"/>
                <a:gd name="T37" fmla="*/ 51 h 116"/>
                <a:gd name="T38" fmla="*/ 59 w 210"/>
                <a:gd name="T39" fmla="*/ 64 h 116"/>
                <a:gd name="T40" fmla="*/ 45 w 210"/>
                <a:gd name="T41" fmla="*/ 70 h 116"/>
                <a:gd name="T42" fmla="*/ 53 w 210"/>
                <a:gd name="T43" fmla="*/ 78 h 116"/>
                <a:gd name="T44" fmla="*/ 65 w 210"/>
                <a:gd name="T45" fmla="*/ 77 h 116"/>
                <a:gd name="T46" fmla="*/ 88 w 210"/>
                <a:gd name="T47" fmla="*/ 79 h 116"/>
                <a:gd name="T48" fmla="*/ 71 w 210"/>
                <a:gd name="T49" fmla="*/ 83 h 116"/>
                <a:gd name="T50" fmla="*/ 58 w 210"/>
                <a:gd name="T51" fmla="*/ 83 h 116"/>
                <a:gd name="T52" fmla="*/ 51 w 210"/>
                <a:gd name="T53" fmla="*/ 83 h 116"/>
                <a:gd name="T54" fmla="*/ 93 w 210"/>
                <a:gd name="T55" fmla="*/ 116 h 116"/>
                <a:gd name="T56" fmla="*/ 108 w 210"/>
                <a:gd name="T57" fmla="*/ 87 h 116"/>
                <a:gd name="T58" fmla="*/ 116 w 210"/>
                <a:gd name="T59" fmla="*/ 83 h 116"/>
                <a:gd name="T60" fmla="*/ 145 w 210"/>
                <a:gd name="T61" fmla="*/ 46 h 116"/>
                <a:gd name="T62" fmla="*/ 158 w 210"/>
                <a:gd name="T63" fmla="*/ 54 h 116"/>
                <a:gd name="T64" fmla="*/ 150 w 210"/>
                <a:gd name="T65" fmla="*/ 55 h 116"/>
                <a:gd name="T66" fmla="*/ 161 w 210"/>
                <a:gd name="T67" fmla="*/ 70 h 116"/>
                <a:gd name="T68" fmla="*/ 153 w 210"/>
                <a:gd name="T69" fmla="*/ 85 h 116"/>
                <a:gd name="T70" fmla="*/ 177 w 210"/>
                <a:gd name="T71" fmla="*/ 86 h 116"/>
                <a:gd name="T72" fmla="*/ 177 w 210"/>
                <a:gd name="T73" fmla="*/ 95 h 116"/>
                <a:gd name="T74" fmla="*/ 210 w 210"/>
                <a:gd name="T75" fmla="*/ 77 h 116"/>
                <a:gd name="T76" fmla="*/ 190 w 210"/>
                <a:gd name="T77" fmla="*/ 58 h 116"/>
                <a:gd name="T78" fmla="*/ 173 w 210"/>
                <a:gd name="T79" fmla="*/ 58 h 116"/>
                <a:gd name="T80" fmla="*/ 173 w 210"/>
                <a:gd name="T81" fmla="*/ 50 h 116"/>
                <a:gd name="T82" fmla="*/ 168 w 210"/>
                <a:gd name="T83" fmla="*/ 51 h 116"/>
                <a:gd name="T84" fmla="*/ 163 w 210"/>
                <a:gd name="T85" fmla="*/ 50 h 116"/>
                <a:gd name="T86" fmla="*/ 169 w 210"/>
                <a:gd name="T87" fmla="*/ 50 h 116"/>
                <a:gd name="T88" fmla="*/ 126 w 210"/>
                <a:gd name="T89" fmla="*/ 27 h 116"/>
                <a:gd name="T90" fmla="*/ 121 w 210"/>
                <a:gd name="T91" fmla="*/ 27 h 116"/>
                <a:gd name="T92" fmla="*/ 115 w 210"/>
                <a:gd name="T93" fmla="*/ 14 h 116"/>
                <a:gd name="T94" fmla="*/ 105 w 210"/>
                <a:gd name="T95" fmla="*/ 21 h 116"/>
                <a:gd name="T96" fmla="*/ 107 w 210"/>
                <a:gd name="T97" fmla="*/ 11 h 116"/>
                <a:gd name="T98" fmla="*/ 86 w 210"/>
                <a:gd name="T9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" h="116">
                  <a:moveTo>
                    <a:pt x="86" y="0"/>
                  </a:moveTo>
                  <a:cubicBezTo>
                    <a:pt x="79" y="0"/>
                    <a:pt x="75" y="0"/>
                    <a:pt x="75" y="8"/>
                  </a:cubicBezTo>
                  <a:cubicBezTo>
                    <a:pt x="75" y="18"/>
                    <a:pt x="78" y="23"/>
                    <a:pt x="82" y="31"/>
                  </a:cubicBezTo>
                  <a:cubicBezTo>
                    <a:pt x="68" y="26"/>
                    <a:pt x="72" y="8"/>
                    <a:pt x="58" y="8"/>
                  </a:cubicBezTo>
                  <a:cubicBezTo>
                    <a:pt x="53" y="8"/>
                    <a:pt x="49" y="12"/>
                    <a:pt x="49" y="17"/>
                  </a:cubicBezTo>
                  <a:cubicBezTo>
                    <a:pt x="49" y="19"/>
                    <a:pt x="50" y="21"/>
                    <a:pt x="51" y="22"/>
                  </a:cubicBezTo>
                  <a:cubicBezTo>
                    <a:pt x="47" y="20"/>
                    <a:pt x="43" y="19"/>
                    <a:pt x="38" y="16"/>
                  </a:cubicBezTo>
                  <a:cubicBezTo>
                    <a:pt x="40" y="13"/>
                    <a:pt x="42" y="12"/>
                    <a:pt x="45" y="8"/>
                  </a:cubicBezTo>
                  <a:cubicBezTo>
                    <a:pt x="32" y="6"/>
                    <a:pt x="27" y="6"/>
                    <a:pt x="18" y="6"/>
                  </a:cubicBezTo>
                  <a:cubicBezTo>
                    <a:pt x="13" y="6"/>
                    <a:pt x="2" y="16"/>
                    <a:pt x="0" y="19"/>
                  </a:cubicBezTo>
                  <a:cubicBezTo>
                    <a:pt x="3" y="23"/>
                    <a:pt x="9" y="32"/>
                    <a:pt x="13" y="32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5" y="42"/>
                    <a:pt x="23" y="47"/>
                    <a:pt x="32" y="51"/>
                  </a:cubicBezTo>
                  <a:cubicBezTo>
                    <a:pt x="30" y="51"/>
                    <a:pt x="29" y="52"/>
                    <a:pt x="28" y="52"/>
                  </a:cubicBezTo>
                  <a:cubicBezTo>
                    <a:pt x="30" y="58"/>
                    <a:pt x="36" y="61"/>
                    <a:pt x="45" y="61"/>
                  </a:cubicBezTo>
                  <a:cubicBezTo>
                    <a:pt x="56" y="61"/>
                    <a:pt x="56" y="49"/>
                    <a:pt x="60" y="47"/>
                  </a:cubicBezTo>
                  <a:cubicBezTo>
                    <a:pt x="62" y="47"/>
                    <a:pt x="63" y="47"/>
                    <a:pt x="65" y="47"/>
                  </a:cubicBezTo>
                  <a:cubicBezTo>
                    <a:pt x="67" y="48"/>
                    <a:pt x="71" y="51"/>
                    <a:pt x="73" y="51"/>
                  </a:cubicBezTo>
                  <a:cubicBezTo>
                    <a:pt x="75" y="51"/>
                    <a:pt x="79" y="51"/>
                    <a:pt x="86" y="51"/>
                  </a:cubicBezTo>
                  <a:cubicBezTo>
                    <a:pt x="80" y="56"/>
                    <a:pt x="66" y="62"/>
                    <a:pt x="59" y="64"/>
                  </a:cubicBezTo>
                  <a:cubicBezTo>
                    <a:pt x="57" y="65"/>
                    <a:pt x="45" y="65"/>
                    <a:pt x="45" y="70"/>
                  </a:cubicBezTo>
                  <a:cubicBezTo>
                    <a:pt x="45" y="76"/>
                    <a:pt x="48" y="78"/>
                    <a:pt x="53" y="78"/>
                  </a:cubicBezTo>
                  <a:cubicBezTo>
                    <a:pt x="57" y="78"/>
                    <a:pt x="62" y="77"/>
                    <a:pt x="65" y="77"/>
                  </a:cubicBezTo>
                  <a:cubicBezTo>
                    <a:pt x="68" y="77"/>
                    <a:pt x="85" y="77"/>
                    <a:pt x="88" y="79"/>
                  </a:cubicBezTo>
                  <a:cubicBezTo>
                    <a:pt x="82" y="81"/>
                    <a:pt x="76" y="79"/>
                    <a:pt x="71" y="83"/>
                  </a:cubicBezTo>
                  <a:cubicBezTo>
                    <a:pt x="71" y="83"/>
                    <a:pt x="64" y="83"/>
                    <a:pt x="58" y="83"/>
                  </a:cubicBezTo>
                  <a:cubicBezTo>
                    <a:pt x="55" y="83"/>
                    <a:pt x="53" y="83"/>
                    <a:pt x="51" y="83"/>
                  </a:cubicBezTo>
                  <a:cubicBezTo>
                    <a:pt x="51" y="101"/>
                    <a:pt x="80" y="108"/>
                    <a:pt x="93" y="116"/>
                  </a:cubicBezTo>
                  <a:cubicBezTo>
                    <a:pt x="100" y="109"/>
                    <a:pt x="99" y="94"/>
                    <a:pt x="108" y="87"/>
                  </a:cubicBezTo>
                  <a:cubicBezTo>
                    <a:pt x="111" y="85"/>
                    <a:pt x="115" y="86"/>
                    <a:pt x="116" y="83"/>
                  </a:cubicBezTo>
                  <a:cubicBezTo>
                    <a:pt x="121" y="69"/>
                    <a:pt x="127" y="46"/>
                    <a:pt x="145" y="46"/>
                  </a:cubicBezTo>
                  <a:cubicBezTo>
                    <a:pt x="145" y="46"/>
                    <a:pt x="149" y="53"/>
                    <a:pt x="158" y="54"/>
                  </a:cubicBezTo>
                  <a:cubicBezTo>
                    <a:pt x="155" y="54"/>
                    <a:pt x="153" y="54"/>
                    <a:pt x="150" y="55"/>
                  </a:cubicBezTo>
                  <a:cubicBezTo>
                    <a:pt x="152" y="59"/>
                    <a:pt x="157" y="69"/>
                    <a:pt x="161" y="70"/>
                  </a:cubicBezTo>
                  <a:cubicBezTo>
                    <a:pt x="160" y="78"/>
                    <a:pt x="154" y="75"/>
                    <a:pt x="153" y="85"/>
                  </a:cubicBezTo>
                  <a:cubicBezTo>
                    <a:pt x="160" y="85"/>
                    <a:pt x="171" y="85"/>
                    <a:pt x="177" y="86"/>
                  </a:cubicBezTo>
                  <a:cubicBezTo>
                    <a:pt x="176" y="88"/>
                    <a:pt x="176" y="91"/>
                    <a:pt x="177" y="95"/>
                  </a:cubicBezTo>
                  <a:cubicBezTo>
                    <a:pt x="190" y="91"/>
                    <a:pt x="196" y="82"/>
                    <a:pt x="210" y="77"/>
                  </a:cubicBezTo>
                  <a:cubicBezTo>
                    <a:pt x="205" y="70"/>
                    <a:pt x="190" y="74"/>
                    <a:pt x="190" y="58"/>
                  </a:cubicBezTo>
                  <a:cubicBezTo>
                    <a:pt x="183" y="58"/>
                    <a:pt x="181" y="58"/>
                    <a:pt x="173" y="58"/>
                  </a:cubicBezTo>
                  <a:cubicBezTo>
                    <a:pt x="174" y="56"/>
                    <a:pt x="174" y="53"/>
                    <a:pt x="173" y="50"/>
                  </a:cubicBezTo>
                  <a:cubicBezTo>
                    <a:pt x="171" y="50"/>
                    <a:pt x="169" y="51"/>
                    <a:pt x="168" y="51"/>
                  </a:cubicBezTo>
                  <a:cubicBezTo>
                    <a:pt x="166" y="51"/>
                    <a:pt x="165" y="51"/>
                    <a:pt x="163" y="50"/>
                  </a:cubicBezTo>
                  <a:cubicBezTo>
                    <a:pt x="165" y="50"/>
                    <a:pt x="167" y="50"/>
                    <a:pt x="169" y="50"/>
                  </a:cubicBezTo>
                  <a:cubicBezTo>
                    <a:pt x="163" y="43"/>
                    <a:pt x="135" y="27"/>
                    <a:pt x="126" y="27"/>
                  </a:cubicBezTo>
                  <a:cubicBezTo>
                    <a:pt x="125" y="27"/>
                    <a:pt x="123" y="27"/>
                    <a:pt x="121" y="27"/>
                  </a:cubicBezTo>
                  <a:cubicBezTo>
                    <a:pt x="122" y="23"/>
                    <a:pt x="123" y="14"/>
                    <a:pt x="115" y="14"/>
                  </a:cubicBezTo>
                  <a:cubicBezTo>
                    <a:pt x="111" y="14"/>
                    <a:pt x="110" y="19"/>
                    <a:pt x="105" y="21"/>
                  </a:cubicBezTo>
                  <a:cubicBezTo>
                    <a:pt x="105" y="17"/>
                    <a:pt x="107" y="14"/>
                    <a:pt x="107" y="11"/>
                  </a:cubicBezTo>
                  <a:cubicBezTo>
                    <a:pt x="107" y="5"/>
                    <a:pt x="9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12">
              <a:extLst>
                <a:ext uri="{FF2B5EF4-FFF2-40B4-BE49-F238E27FC236}">
                  <a16:creationId xmlns:a16="http://schemas.microsoft.com/office/drawing/2014/main" xmlns="" id="{A1208F88-D2BF-472D-BB1F-0C720A992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" y="-724"/>
              <a:ext cx="324" cy="116"/>
            </a:xfrm>
            <a:custGeom>
              <a:avLst/>
              <a:gdLst>
                <a:gd name="T0" fmla="*/ 80 w 137"/>
                <a:gd name="T1" fmla="*/ 0 h 49"/>
                <a:gd name="T2" fmla="*/ 73 w 137"/>
                <a:gd name="T3" fmla="*/ 0 h 49"/>
                <a:gd name="T4" fmla="*/ 60 w 137"/>
                <a:gd name="T5" fmla="*/ 12 h 49"/>
                <a:gd name="T6" fmla="*/ 39 w 137"/>
                <a:gd name="T7" fmla="*/ 1 h 49"/>
                <a:gd name="T8" fmla="*/ 24 w 137"/>
                <a:gd name="T9" fmla="*/ 1 h 49"/>
                <a:gd name="T10" fmla="*/ 27 w 137"/>
                <a:gd name="T11" fmla="*/ 6 h 49"/>
                <a:gd name="T12" fmla="*/ 18 w 137"/>
                <a:gd name="T13" fmla="*/ 6 h 49"/>
                <a:gd name="T14" fmla="*/ 18 w 137"/>
                <a:gd name="T15" fmla="*/ 9 h 49"/>
                <a:gd name="T16" fmla="*/ 15 w 137"/>
                <a:gd name="T17" fmla="*/ 10 h 49"/>
                <a:gd name="T18" fmla="*/ 7 w 137"/>
                <a:gd name="T19" fmla="*/ 8 h 49"/>
                <a:gd name="T20" fmla="*/ 0 w 137"/>
                <a:gd name="T21" fmla="*/ 8 h 49"/>
                <a:gd name="T22" fmla="*/ 7 w 137"/>
                <a:gd name="T23" fmla="*/ 20 h 49"/>
                <a:gd name="T24" fmla="*/ 13 w 137"/>
                <a:gd name="T25" fmla="*/ 28 h 49"/>
                <a:gd name="T26" fmla="*/ 26 w 137"/>
                <a:gd name="T27" fmla="*/ 26 h 49"/>
                <a:gd name="T28" fmla="*/ 51 w 137"/>
                <a:gd name="T29" fmla="*/ 28 h 49"/>
                <a:gd name="T30" fmla="*/ 38 w 137"/>
                <a:gd name="T31" fmla="*/ 30 h 49"/>
                <a:gd name="T32" fmla="*/ 27 w 137"/>
                <a:gd name="T33" fmla="*/ 31 h 49"/>
                <a:gd name="T34" fmla="*/ 34 w 137"/>
                <a:gd name="T35" fmla="*/ 39 h 49"/>
                <a:gd name="T36" fmla="*/ 64 w 137"/>
                <a:gd name="T37" fmla="*/ 39 h 49"/>
                <a:gd name="T38" fmla="*/ 82 w 137"/>
                <a:gd name="T39" fmla="*/ 49 h 49"/>
                <a:gd name="T40" fmla="*/ 137 w 137"/>
                <a:gd name="T41" fmla="*/ 22 h 49"/>
                <a:gd name="T42" fmla="*/ 113 w 137"/>
                <a:gd name="T43" fmla="*/ 8 h 49"/>
                <a:gd name="T44" fmla="*/ 96 w 137"/>
                <a:gd name="T45" fmla="*/ 8 h 49"/>
                <a:gd name="T46" fmla="*/ 80 w 137"/>
                <a:gd name="T47" fmla="*/ 13 h 49"/>
                <a:gd name="T48" fmla="*/ 80 w 137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" h="49">
                  <a:moveTo>
                    <a:pt x="8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7" y="12"/>
                    <a:pt x="60" y="12"/>
                  </a:cubicBezTo>
                  <a:cubicBezTo>
                    <a:pt x="58" y="12"/>
                    <a:pt x="42" y="4"/>
                    <a:pt x="39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2" y="10"/>
                    <a:pt x="10" y="9"/>
                    <a:pt x="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3" y="17"/>
                    <a:pt x="7" y="20"/>
                  </a:cubicBezTo>
                  <a:cubicBezTo>
                    <a:pt x="7" y="26"/>
                    <a:pt x="9" y="28"/>
                    <a:pt x="13" y="28"/>
                  </a:cubicBezTo>
                  <a:cubicBezTo>
                    <a:pt x="16" y="28"/>
                    <a:pt x="21" y="26"/>
                    <a:pt x="26" y="26"/>
                  </a:cubicBezTo>
                  <a:cubicBezTo>
                    <a:pt x="27" y="26"/>
                    <a:pt x="49" y="28"/>
                    <a:pt x="51" y="28"/>
                  </a:cubicBezTo>
                  <a:cubicBezTo>
                    <a:pt x="48" y="29"/>
                    <a:pt x="42" y="29"/>
                    <a:pt x="38" y="30"/>
                  </a:cubicBezTo>
                  <a:cubicBezTo>
                    <a:pt x="36" y="30"/>
                    <a:pt x="31" y="30"/>
                    <a:pt x="27" y="31"/>
                  </a:cubicBezTo>
                  <a:cubicBezTo>
                    <a:pt x="28" y="35"/>
                    <a:pt x="29" y="38"/>
                    <a:pt x="3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46"/>
                    <a:pt x="73" y="49"/>
                    <a:pt x="82" y="49"/>
                  </a:cubicBezTo>
                  <a:cubicBezTo>
                    <a:pt x="98" y="49"/>
                    <a:pt x="124" y="30"/>
                    <a:pt x="137" y="22"/>
                  </a:cubicBezTo>
                  <a:cubicBezTo>
                    <a:pt x="134" y="15"/>
                    <a:pt x="124" y="8"/>
                    <a:pt x="113" y="8"/>
                  </a:cubicBezTo>
                  <a:cubicBezTo>
                    <a:pt x="105" y="8"/>
                    <a:pt x="108" y="8"/>
                    <a:pt x="96" y="8"/>
                  </a:cubicBezTo>
                  <a:cubicBezTo>
                    <a:pt x="88" y="8"/>
                    <a:pt x="85" y="13"/>
                    <a:pt x="80" y="13"/>
                  </a:cubicBezTo>
                  <a:cubicBezTo>
                    <a:pt x="79" y="9"/>
                    <a:pt x="80" y="6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13">
              <a:extLst>
                <a:ext uri="{FF2B5EF4-FFF2-40B4-BE49-F238E27FC236}">
                  <a16:creationId xmlns:a16="http://schemas.microsoft.com/office/drawing/2014/main" xmlns="" id="{A09A8013-EB45-4402-84EC-FC60BD0C7B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4" y="-594"/>
              <a:ext cx="61" cy="54"/>
            </a:xfrm>
            <a:custGeom>
              <a:avLst/>
              <a:gdLst>
                <a:gd name="T0" fmla="*/ 8 w 26"/>
                <a:gd name="T1" fmla="*/ 1 h 23"/>
                <a:gd name="T2" fmla="*/ 26 w 26"/>
                <a:gd name="T3" fmla="*/ 23 h 23"/>
                <a:gd name="T4" fmla="*/ 8 w 26"/>
                <a:gd name="T5" fmla="*/ 1 h 23"/>
                <a:gd name="T6" fmla="*/ 8 w 26"/>
                <a:gd name="T7" fmla="*/ 0 h 23"/>
                <a:gd name="T8" fmla="*/ 8 w 26"/>
                <a:gd name="T9" fmla="*/ 1 h 23"/>
                <a:gd name="T10" fmla="*/ 8 w 26"/>
                <a:gd name="T11" fmla="*/ 1 h 23"/>
                <a:gd name="T12" fmla="*/ 8 w 26"/>
                <a:gd name="T13" fmla="*/ 0 h 23"/>
                <a:gd name="T14" fmla="*/ 9 w 26"/>
                <a:gd name="T15" fmla="*/ 0 h 23"/>
                <a:gd name="T16" fmla="*/ 8 w 26"/>
                <a:gd name="T17" fmla="*/ 1 h 23"/>
                <a:gd name="T18" fmla="*/ 9 w 26"/>
                <a:gd name="T19" fmla="*/ 2 h 23"/>
                <a:gd name="T20" fmla="*/ 9 w 26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3">
                  <a:moveTo>
                    <a:pt x="8" y="1"/>
                  </a:moveTo>
                  <a:cubicBezTo>
                    <a:pt x="0" y="6"/>
                    <a:pt x="16" y="20"/>
                    <a:pt x="26" y="23"/>
                  </a:cubicBezTo>
                  <a:cubicBezTo>
                    <a:pt x="22" y="11"/>
                    <a:pt x="15" y="9"/>
                    <a:pt x="8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14">
              <a:extLst>
                <a:ext uri="{FF2B5EF4-FFF2-40B4-BE49-F238E27FC236}">
                  <a16:creationId xmlns:a16="http://schemas.microsoft.com/office/drawing/2014/main" xmlns="" id="{8AA6C7EF-9A5B-4061-AF5F-9F6AD15BB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872"/>
              <a:ext cx="156" cy="187"/>
            </a:xfrm>
            <a:custGeom>
              <a:avLst/>
              <a:gdLst>
                <a:gd name="T0" fmla="*/ 48 w 66"/>
                <a:gd name="T1" fmla="*/ 0 h 79"/>
                <a:gd name="T2" fmla="*/ 39 w 66"/>
                <a:gd name="T3" fmla="*/ 0 h 79"/>
                <a:gd name="T4" fmla="*/ 23 w 66"/>
                <a:gd name="T5" fmla="*/ 10 h 79"/>
                <a:gd name="T6" fmla="*/ 26 w 66"/>
                <a:gd name="T7" fmla="*/ 17 h 79"/>
                <a:gd name="T8" fmla="*/ 11 w 66"/>
                <a:gd name="T9" fmla="*/ 23 h 79"/>
                <a:gd name="T10" fmla="*/ 10 w 66"/>
                <a:gd name="T11" fmla="*/ 22 h 79"/>
                <a:gd name="T12" fmla="*/ 5 w 66"/>
                <a:gd name="T13" fmla="*/ 28 h 79"/>
                <a:gd name="T14" fmla="*/ 15 w 66"/>
                <a:gd name="T15" fmla="*/ 39 h 79"/>
                <a:gd name="T16" fmla="*/ 0 w 66"/>
                <a:gd name="T17" fmla="*/ 66 h 79"/>
                <a:gd name="T18" fmla="*/ 13 w 66"/>
                <a:gd name="T19" fmla="*/ 79 h 79"/>
                <a:gd name="T20" fmla="*/ 23 w 66"/>
                <a:gd name="T21" fmla="*/ 76 h 79"/>
                <a:gd name="T22" fmla="*/ 42 w 66"/>
                <a:gd name="T23" fmla="*/ 65 h 79"/>
                <a:gd name="T24" fmla="*/ 46 w 66"/>
                <a:gd name="T25" fmla="*/ 65 h 79"/>
                <a:gd name="T26" fmla="*/ 56 w 66"/>
                <a:gd name="T27" fmla="*/ 62 h 79"/>
                <a:gd name="T28" fmla="*/ 56 w 66"/>
                <a:gd name="T29" fmla="*/ 47 h 79"/>
                <a:gd name="T30" fmla="*/ 56 w 66"/>
                <a:gd name="T31" fmla="*/ 29 h 79"/>
                <a:gd name="T32" fmla="*/ 66 w 66"/>
                <a:gd name="T33" fmla="*/ 22 h 79"/>
                <a:gd name="T34" fmla="*/ 48 w 66"/>
                <a:gd name="T3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79">
                  <a:moveTo>
                    <a:pt x="48" y="0"/>
                  </a:moveTo>
                  <a:cubicBezTo>
                    <a:pt x="45" y="0"/>
                    <a:pt x="42" y="0"/>
                    <a:pt x="39" y="0"/>
                  </a:cubicBezTo>
                  <a:cubicBezTo>
                    <a:pt x="34" y="0"/>
                    <a:pt x="23" y="6"/>
                    <a:pt x="23" y="10"/>
                  </a:cubicBezTo>
                  <a:cubicBezTo>
                    <a:pt x="23" y="13"/>
                    <a:pt x="24" y="14"/>
                    <a:pt x="26" y="17"/>
                  </a:cubicBezTo>
                  <a:cubicBezTo>
                    <a:pt x="23" y="20"/>
                    <a:pt x="14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8" y="22"/>
                    <a:pt x="5" y="23"/>
                    <a:pt x="5" y="28"/>
                  </a:cubicBezTo>
                  <a:cubicBezTo>
                    <a:pt x="5" y="34"/>
                    <a:pt x="10" y="37"/>
                    <a:pt x="15" y="39"/>
                  </a:cubicBezTo>
                  <a:cubicBezTo>
                    <a:pt x="13" y="52"/>
                    <a:pt x="0" y="53"/>
                    <a:pt x="0" y="66"/>
                  </a:cubicBezTo>
                  <a:cubicBezTo>
                    <a:pt x="0" y="73"/>
                    <a:pt x="7" y="79"/>
                    <a:pt x="13" y="79"/>
                  </a:cubicBezTo>
                  <a:cubicBezTo>
                    <a:pt x="16" y="79"/>
                    <a:pt x="21" y="78"/>
                    <a:pt x="23" y="76"/>
                  </a:cubicBezTo>
                  <a:cubicBezTo>
                    <a:pt x="27" y="74"/>
                    <a:pt x="34" y="65"/>
                    <a:pt x="42" y="65"/>
                  </a:cubicBezTo>
                  <a:cubicBezTo>
                    <a:pt x="43" y="65"/>
                    <a:pt x="45" y="65"/>
                    <a:pt x="46" y="65"/>
                  </a:cubicBezTo>
                  <a:cubicBezTo>
                    <a:pt x="50" y="65"/>
                    <a:pt x="54" y="65"/>
                    <a:pt x="56" y="62"/>
                  </a:cubicBezTo>
                  <a:cubicBezTo>
                    <a:pt x="60" y="58"/>
                    <a:pt x="56" y="52"/>
                    <a:pt x="56" y="47"/>
                  </a:cubicBezTo>
                  <a:cubicBezTo>
                    <a:pt x="56" y="47"/>
                    <a:pt x="56" y="33"/>
                    <a:pt x="56" y="29"/>
                  </a:cubicBezTo>
                  <a:cubicBezTo>
                    <a:pt x="56" y="25"/>
                    <a:pt x="66" y="26"/>
                    <a:pt x="66" y="22"/>
                  </a:cubicBezTo>
                  <a:cubicBezTo>
                    <a:pt x="66" y="13"/>
                    <a:pt x="60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15">
              <a:extLst>
                <a:ext uri="{FF2B5EF4-FFF2-40B4-BE49-F238E27FC236}">
                  <a16:creationId xmlns:a16="http://schemas.microsoft.com/office/drawing/2014/main" xmlns="" id="{FE6B4415-6DE2-4758-A150-E7069E75D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714"/>
              <a:ext cx="33" cy="28"/>
            </a:xfrm>
            <a:custGeom>
              <a:avLst/>
              <a:gdLst>
                <a:gd name="T0" fmla="*/ 14 w 14"/>
                <a:gd name="T1" fmla="*/ 0 h 12"/>
                <a:gd name="T2" fmla="*/ 0 w 14"/>
                <a:gd name="T3" fmla="*/ 6 h 12"/>
                <a:gd name="T4" fmla="*/ 3 w 14"/>
                <a:gd name="T5" fmla="*/ 12 h 12"/>
                <a:gd name="T6" fmla="*/ 14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cubicBezTo>
                    <a:pt x="9" y="0"/>
                    <a:pt x="0" y="2"/>
                    <a:pt x="0" y="6"/>
                  </a:cubicBezTo>
                  <a:cubicBezTo>
                    <a:pt x="0" y="8"/>
                    <a:pt x="2" y="12"/>
                    <a:pt x="3" y="12"/>
                  </a:cubicBezTo>
                  <a:cubicBezTo>
                    <a:pt x="9" y="12"/>
                    <a:pt x="14" y="6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16">
              <a:extLst>
                <a:ext uri="{FF2B5EF4-FFF2-40B4-BE49-F238E27FC236}">
                  <a16:creationId xmlns:a16="http://schemas.microsoft.com/office/drawing/2014/main" xmlns="" id="{550C5EE6-2BA1-4461-94B8-F86646D56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697"/>
              <a:ext cx="295" cy="431"/>
            </a:xfrm>
            <a:custGeom>
              <a:avLst/>
              <a:gdLst>
                <a:gd name="T0" fmla="*/ 30 w 125"/>
                <a:gd name="T1" fmla="*/ 0 h 182"/>
                <a:gd name="T2" fmla="*/ 19 w 125"/>
                <a:gd name="T3" fmla="*/ 16 h 182"/>
                <a:gd name="T4" fmla="*/ 14 w 125"/>
                <a:gd name="T5" fmla="*/ 26 h 182"/>
                <a:gd name="T6" fmla="*/ 9 w 125"/>
                <a:gd name="T7" fmla="*/ 24 h 182"/>
                <a:gd name="T8" fmla="*/ 12 w 125"/>
                <a:gd name="T9" fmla="*/ 34 h 182"/>
                <a:gd name="T10" fmla="*/ 9 w 125"/>
                <a:gd name="T11" fmla="*/ 45 h 182"/>
                <a:gd name="T12" fmla="*/ 17 w 125"/>
                <a:gd name="T13" fmla="*/ 54 h 182"/>
                <a:gd name="T14" fmla="*/ 14 w 125"/>
                <a:gd name="T15" fmla="*/ 66 h 182"/>
                <a:gd name="T16" fmla="*/ 19 w 125"/>
                <a:gd name="T17" fmla="*/ 59 h 182"/>
                <a:gd name="T18" fmla="*/ 28 w 125"/>
                <a:gd name="T19" fmla="*/ 71 h 182"/>
                <a:gd name="T20" fmla="*/ 31 w 125"/>
                <a:gd name="T21" fmla="*/ 87 h 182"/>
                <a:gd name="T22" fmla="*/ 48 w 125"/>
                <a:gd name="T23" fmla="*/ 84 h 182"/>
                <a:gd name="T24" fmla="*/ 54 w 125"/>
                <a:gd name="T25" fmla="*/ 98 h 182"/>
                <a:gd name="T26" fmla="*/ 57 w 125"/>
                <a:gd name="T27" fmla="*/ 106 h 182"/>
                <a:gd name="T28" fmla="*/ 37 w 125"/>
                <a:gd name="T29" fmla="*/ 131 h 182"/>
                <a:gd name="T30" fmla="*/ 25 w 125"/>
                <a:gd name="T31" fmla="*/ 150 h 182"/>
                <a:gd name="T32" fmla="*/ 45 w 125"/>
                <a:gd name="T33" fmla="*/ 154 h 182"/>
                <a:gd name="T34" fmla="*/ 56 w 125"/>
                <a:gd name="T35" fmla="*/ 152 h 182"/>
                <a:gd name="T36" fmla="*/ 19 w 125"/>
                <a:gd name="T37" fmla="*/ 178 h 182"/>
                <a:gd name="T38" fmla="*/ 23 w 125"/>
                <a:gd name="T39" fmla="*/ 182 h 182"/>
                <a:gd name="T40" fmla="*/ 38 w 125"/>
                <a:gd name="T41" fmla="*/ 177 h 182"/>
                <a:gd name="T42" fmla="*/ 56 w 125"/>
                <a:gd name="T43" fmla="*/ 172 h 182"/>
                <a:gd name="T44" fmla="*/ 104 w 125"/>
                <a:gd name="T45" fmla="*/ 167 h 182"/>
                <a:gd name="T46" fmla="*/ 119 w 125"/>
                <a:gd name="T47" fmla="*/ 155 h 182"/>
                <a:gd name="T48" fmla="*/ 125 w 125"/>
                <a:gd name="T49" fmla="*/ 132 h 182"/>
                <a:gd name="T50" fmla="*/ 112 w 125"/>
                <a:gd name="T51" fmla="*/ 122 h 182"/>
                <a:gd name="T52" fmla="*/ 110 w 125"/>
                <a:gd name="T53" fmla="*/ 122 h 182"/>
                <a:gd name="T54" fmla="*/ 104 w 125"/>
                <a:gd name="T55" fmla="*/ 122 h 182"/>
                <a:gd name="T56" fmla="*/ 101 w 125"/>
                <a:gd name="T57" fmla="*/ 107 h 182"/>
                <a:gd name="T58" fmla="*/ 64 w 125"/>
                <a:gd name="T59" fmla="*/ 60 h 182"/>
                <a:gd name="T60" fmla="*/ 58 w 125"/>
                <a:gd name="T61" fmla="*/ 60 h 182"/>
                <a:gd name="T62" fmla="*/ 51 w 125"/>
                <a:gd name="T63" fmla="*/ 60 h 182"/>
                <a:gd name="T64" fmla="*/ 70 w 125"/>
                <a:gd name="T65" fmla="*/ 23 h 182"/>
                <a:gd name="T66" fmla="*/ 37 w 125"/>
                <a:gd name="T67" fmla="*/ 19 h 182"/>
                <a:gd name="T68" fmla="*/ 45 w 125"/>
                <a:gd name="T6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" h="182">
                  <a:moveTo>
                    <a:pt x="45" y="0"/>
                  </a:moveTo>
                  <a:cubicBezTo>
                    <a:pt x="41" y="0"/>
                    <a:pt x="36" y="0"/>
                    <a:pt x="30" y="0"/>
                  </a:cubicBezTo>
                  <a:cubicBezTo>
                    <a:pt x="27" y="0"/>
                    <a:pt x="21" y="5"/>
                    <a:pt x="21" y="7"/>
                  </a:cubicBezTo>
                  <a:cubicBezTo>
                    <a:pt x="21" y="10"/>
                    <a:pt x="19" y="12"/>
                    <a:pt x="19" y="16"/>
                  </a:cubicBezTo>
                  <a:cubicBezTo>
                    <a:pt x="16" y="16"/>
                    <a:pt x="12" y="18"/>
                    <a:pt x="12" y="23"/>
                  </a:cubicBezTo>
                  <a:cubicBezTo>
                    <a:pt x="12" y="24"/>
                    <a:pt x="13" y="25"/>
                    <a:pt x="14" y="26"/>
                  </a:cubicBezTo>
                  <a:cubicBezTo>
                    <a:pt x="14" y="27"/>
                    <a:pt x="13" y="29"/>
                    <a:pt x="12" y="29"/>
                  </a:cubicBezTo>
                  <a:cubicBezTo>
                    <a:pt x="11" y="29"/>
                    <a:pt x="9" y="27"/>
                    <a:pt x="9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4" y="33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9" y="43"/>
                    <a:pt x="9" y="45"/>
                  </a:cubicBezTo>
                  <a:cubicBezTo>
                    <a:pt x="9" y="47"/>
                    <a:pt x="13" y="49"/>
                    <a:pt x="17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5"/>
                    <a:pt x="14" y="56"/>
                    <a:pt x="14" y="58"/>
                  </a:cubicBezTo>
                  <a:cubicBezTo>
                    <a:pt x="14" y="61"/>
                    <a:pt x="14" y="62"/>
                    <a:pt x="14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4"/>
                    <a:pt x="16" y="63"/>
                    <a:pt x="19" y="59"/>
                  </a:cubicBezTo>
                  <a:cubicBezTo>
                    <a:pt x="20" y="60"/>
                    <a:pt x="23" y="61"/>
                    <a:pt x="28" y="61"/>
                  </a:cubicBezTo>
                  <a:cubicBezTo>
                    <a:pt x="26" y="65"/>
                    <a:pt x="28" y="66"/>
                    <a:pt x="28" y="71"/>
                  </a:cubicBezTo>
                  <a:cubicBezTo>
                    <a:pt x="28" y="75"/>
                    <a:pt x="22" y="78"/>
                    <a:pt x="22" y="82"/>
                  </a:cubicBezTo>
                  <a:cubicBezTo>
                    <a:pt x="22" y="87"/>
                    <a:pt x="26" y="87"/>
                    <a:pt x="31" y="87"/>
                  </a:cubicBezTo>
                  <a:cubicBezTo>
                    <a:pt x="35" y="87"/>
                    <a:pt x="38" y="84"/>
                    <a:pt x="43" y="84"/>
                  </a:cubicBezTo>
                  <a:cubicBezTo>
                    <a:pt x="45" y="84"/>
                    <a:pt x="46" y="84"/>
                    <a:pt x="48" y="84"/>
                  </a:cubicBezTo>
                  <a:cubicBezTo>
                    <a:pt x="47" y="87"/>
                    <a:pt x="44" y="88"/>
                    <a:pt x="44" y="92"/>
                  </a:cubicBezTo>
                  <a:cubicBezTo>
                    <a:pt x="44" y="96"/>
                    <a:pt x="49" y="98"/>
                    <a:pt x="54" y="98"/>
                  </a:cubicBezTo>
                  <a:cubicBezTo>
                    <a:pt x="55" y="98"/>
                    <a:pt x="56" y="98"/>
                    <a:pt x="57" y="98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4" y="111"/>
                    <a:pt x="42" y="116"/>
                    <a:pt x="33" y="116"/>
                  </a:cubicBezTo>
                  <a:cubicBezTo>
                    <a:pt x="33" y="121"/>
                    <a:pt x="37" y="124"/>
                    <a:pt x="37" y="131"/>
                  </a:cubicBezTo>
                  <a:cubicBezTo>
                    <a:pt x="37" y="139"/>
                    <a:pt x="22" y="139"/>
                    <a:pt x="22" y="147"/>
                  </a:cubicBezTo>
                  <a:cubicBezTo>
                    <a:pt x="22" y="148"/>
                    <a:pt x="24" y="150"/>
                    <a:pt x="25" y="150"/>
                  </a:cubicBezTo>
                  <a:cubicBezTo>
                    <a:pt x="28" y="150"/>
                    <a:pt x="27" y="147"/>
                    <a:pt x="30" y="147"/>
                  </a:cubicBezTo>
                  <a:cubicBezTo>
                    <a:pt x="36" y="147"/>
                    <a:pt x="38" y="154"/>
                    <a:pt x="45" y="154"/>
                  </a:cubicBezTo>
                  <a:cubicBezTo>
                    <a:pt x="49" y="154"/>
                    <a:pt x="52" y="151"/>
                    <a:pt x="55" y="148"/>
                  </a:cubicBezTo>
                  <a:cubicBezTo>
                    <a:pt x="55" y="149"/>
                    <a:pt x="56" y="151"/>
                    <a:pt x="56" y="152"/>
                  </a:cubicBezTo>
                  <a:cubicBezTo>
                    <a:pt x="56" y="159"/>
                    <a:pt x="45" y="157"/>
                    <a:pt x="38" y="159"/>
                  </a:cubicBezTo>
                  <a:cubicBezTo>
                    <a:pt x="36" y="159"/>
                    <a:pt x="20" y="176"/>
                    <a:pt x="19" y="178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25" y="179"/>
                    <a:pt x="27" y="177"/>
                    <a:pt x="30" y="177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8" y="173"/>
                    <a:pt x="41" y="168"/>
                    <a:pt x="46" y="168"/>
                  </a:cubicBezTo>
                  <a:cubicBezTo>
                    <a:pt x="50" y="168"/>
                    <a:pt x="52" y="172"/>
                    <a:pt x="56" y="172"/>
                  </a:cubicBezTo>
                  <a:cubicBezTo>
                    <a:pt x="64" y="172"/>
                    <a:pt x="78" y="167"/>
                    <a:pt x="83" y="167"/>
                  </a:cubicBezTo>
                  <a:cubicBezTo>
                    <a:pt x="86" y="167"/>
                    <a:pt x="98" y="167"/>
                    <a:pt x="104" y="167"/>
                  </a:cubicBezTo>
                  <a:cubicBezTo>
                    <a:pt x="111" y="167"/>
                    <a:pt x="114" y="164"/>
                    <a:pt x="119" y="159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6" y="155"/>
                    <a:pt x="114" y="155"/>
                    <a:pt x="108" y="153"/>
                  </a:cubicBezTo>
                  <a:cubicBezTo>
                    <a:pt x="113" y="146"/>
                    <a:pt x="125" y="141"/>
                    <a:pt x="125" y="132"/>
                  </a:cubicBezTo>
                  <a:cubicBezTo>
                    <a:pt x="125" y="127"/>
                    <a:pt x="121" y="122"/>
                    <a:pt x="114" y="122"/>
                  </a:cubicBezTo>
                  <a:cubicBezTo>
                    <a:pt x="113" y="122"/>
                    <a:pt x="112" y="122"/>
                    <a:pt x="112" y="122"/>
                  </a:cubicBezTo>
                  <a:cubicBezTo>
                    <a:pt x="110" y="122"/>
                    <a:pt x="110" y="122"/>
                    <a:pt x="107" y="124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08" y="123"/>
                    <a:pt x="107" y="125"/>
                    <a:pt x="104" y="126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1"/>
                    <a:pt x="106" y="120"/>
                    <a:pt x="106" y="118"/>
                  </a:cubicBezTo>
                  <a:cubicBezTo>
                    <a:pt x="106" y="114"/>
                    <a:pt x="101" y="111"/>
                    <a:pt x="101" y="107"/>
                  </a:cubicBezTo>
                  <a:cubicBezTo>
                    <a:pt x="101" y="94"/>
                    <a:pt x="87" y="91"/>
                    <a:pt x="78" y="82"/>
                  </a:cubicBezTo>
                  <a:cubicBezTo>
                    <a:pt x="72" y="76"/>
                    <a:pt x="74" y="63"/>
                    <a:pt x="64" y="60"/>
                  </a:cubicBezTo>
                  <a:cubicBezTo>
                    <a:pt x="63" y="60"/>
                    <a:pt x="62" y="60"/>
                    <a:pt x="61" y="60"/>
                  </a:cubicBezTo>
                  <a:cubicBezTo>
                    <a:pt x="60" y="60"/>
                    <a:pt x="59" y="60"/>
                    <a:pt x="58" y="60"/>
                  </a:cubicBezTo>
                  <a:cubicBezTo>
                    <a:pt x="57" y="60"/>
                    <a:pt x="57" y="60"/>
                    <a:pt x="56" y="60"/>
                  </a:cubicBezTo>
                  <a:cubicBezTo>
                    <a:pt x="54" y="60"/>
                    <a:pt x="53" y="60"/>
                    <a:pt x="51" y="60"/>
                  </a:cubicBezTo>
                  <a:cubicBezTo>
                    <a:pt x="52" y="58"/>
                    <a:pt x="54" y="56"/>
                    <a:pt x="56" y="55"/>
                  </a:cubicBezTo>
                  <a:cubicBezTo>
                    <a:pt x="56" y="44"/>
                    <a:pt x="72" y="38"/>
                    <a:pt x="70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7" y="21"/>
                    <a:pt x="37" y="19"/>
                  </a:cubicBezTo>
                  <a:cubicBezTo>
                    <a:pt x="39" y="12"/>
                    <a:pt x="50" y="13"/>
                    <a:pt x="50" y="5"/>
                  </a:cubicBezTo>
                  <a:cubicBezTo>
                    <a:pt x="50" y="4"/>
                    <a:pt x="47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17">
              <a:extLst>
                <a:ext uri="{FF2B5EF4-FFF2-40B4-BE49-F238E27FC236}">
                  <a16:creationId xmlns:a16="http://schemas.microsoft.com/office/drawing/2014/main" xmlns="" id="{7A4B2422-1BB4-4E57-8E9A-77B6F6CF9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920"/>
              <a:ext cx="14" cy="14"/>
            </a:xfrm>
            <a:custGeom>
              <a:avLst/>
              <a:gdLst>
                <a:gd name="T0" fmla="*/ 6 w 6"/>
                <a:gd name="T1" fmla="*/ 0 h 6"/>
                <a:gd name="T2" fmla="*/ 3 w 6"/>
                <a:gd name="T3" fmla="*/ 0 h 6"/>
                <a:gd name="T4" fmla="*/ 0 w 6"/>
                <a:gd name="T5" fmla="*/ 6 h 6"/>
                <a:gd name="T6" fmla="*/ 5 w 6"/>
                <a:gd name="T7" fmla="*/ 6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4"/>
                    <a:pt x="6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18">
              <a:extLst>
                <a:ext uri="{FF2B5EF4-FFF2-40B4-BE49-F238E27FC236}">
                  <a16:creationId xmlns:a16="http://schemas.microsoft.com/office/drawing/2014/main" xmlns="" id="{9D6563AA-2AEE-4648-A4D5-E84D83686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260"/>
              <a:ext cx="362" cy="163"/>
            </a:xfrm>
            <a:custGeom>
              <a:avLst/>
              <a:gdLst>
                <a:gd name="T0" fmla="*/ 24 w 153"/>
                <a:gd name="T1" fmla="*/ 0 h 69"/>
                <a:gd name="T2" fmla="*/ 20 w 153"/>
                <a:gd name="T3" fmla="*/ 0 h 69"/>
                <a:gd name="T4" fmla="*/ 10 w 153"/>
                <a:gd name="T5" fmla="*/ 6 h 69"/>
                <a:gd name="T6" fmla="*/ 10 w 153"/>
                <a:gd name="T7" fmla="*/ 10 h 69"/>
                <a:gd name="T8" fmla="*/ 4 w 153"/>
                <a:gd name="T9" fmla="*/ 8 h 69"/>
                <a:gd name="T10" fmla="*/ 0 w 153"/>
                <a:gd name="T11" fmla="*/ 9 h 69"/>
                <a:gd name="T12" fmla="*/ 26 w 153"/>
                <a:gd name="T13" fmla="*/ 21 h 69"/>
                <a:gd name="T14" fmla="*/ 29 w 153"/>
                <a:gd name="T15" fmla="*/ 25 h 69"/>
                <a:gd name="T16" fmla="*/ 1 w 153"/>
                <a:gd name="T17" fmla="*/ 30 h 69"/>
                <a:gd name="T18" fmla="*/ 8 w 153"/>
                <a:gd name="T19" fmla="*/ 32 h 69"/>
                <a:gd name="T20" fmla="*/ 13 w 153"/>
                <a:gd name="T21" fmla="*/ 32 h 69"/>
                <a:gd name="T22" fmla="*/ 19 w 153"/>
                <a:gd name="T23" fmla="*/ 31 h 69"/>
                <a:gd name="T24" fmla="*/ 24 w 153"/>
                <a:gd name="T25" fmla="*/ 32 h 69"/>
                <a:gd name="T26" fmla="*/ 21 w 153"/>
                <a:gd name="T27" fmla="*/ 48 h 69"/>
                <a:gd name="T28" fmla="*/ 16 w 153"/>
                <a:gd name="T29" fmla="*/ 50 h 69"/>
                <a:gd name="T30" fmla="*/ 40 w 153"/>
                <a:gd name="T31" fmla="*/ 60 h 69"/>
                <a:gd name="T32" fmla="*/ 87 w 153"/>
                <a:gd name="T33" fmla="*/ 69 h 69"/>
                <a:gd name="T34" fmla="*/ 128 w 153"/>
                <a:gd name="T35" fmla="*/ 56 h 69"/>
                <a:gd name="T36" fmla="*/ 152 w 153"/>
                <a:gd name="T37" fmla="*/ 37 h 69"/>
                <a:gd name="T38" fmla="*/ 153 w 153"/>
                <a:gd name="T39" fmla="*/ 36 h 69"/>
                <a:gd name="T40" fmla="*/ 133 w 153"/>
                <a:gd name="T41" fmla="*/ 10 h 69"/>
                <a:gd name="T42" fmla="*/ 136 w 153"/>
                <a:gd name="T43" fmla="*/ 5 h 69"/>
                <a:gd name="T44" fmla="*/ 124 w 153"/>
                <a:gd name="T45" fmla="*/ 8 h 69"/>
                <a:gd name="T46" fmla="*/ 114 w 153"/>
                <a:gd name="T47" fmla="*/ 1 h 69"/>
                <a:gd name="T48" fmla="*/ 112 w 153"/>
                <a:gd name="T49" fmla="*/ 2 h 69"/>
                <a:gd name="T50" fmla="*/ 108 w 153"/>
                <a:gd name="T51" fmla="*/ 1 h 69"/>
                <a:gd name="T52" fmla="*/ 106 w 153"/>
                <a:gd name="T53" fmla="*/ 9 h 69"/>
                <a:gd name="T54" fmla="*/ 102 w 153"/>
                <a:gd name="T55" fmla="*/ 7 h 69"/>
                <a:gd name="T56" fmla="*/ 88 w 153"/>
                <a:gd name="T57" fmla="*/ 10 h 69"/>
                <a:gd name="T58" fmla="*/ 71 w 153"/>
                <a:gd name="T59" fmla="*/ 9 h 69"/>
                <a:gd name="T60" fmla="*/ 71 w 153"/>
                <a:gd name="T61" fmla="*/ 14 h 69"/>
                <a:gd name="T62" fmla="*/ 64 w 153"/>
                <a:gd name="T63" fmla="*/ 10 h 69"/>
                <a:gd name="T64" fmla="*/ 51 w 153"/>
                <a:gd name="T65" fmla="*/ 13 h 69"/>
                <a:gd name="T66" fmla="*/ 44 w 153"/>
                <a:gd name="T67" fmla="*/ 9 h 69"/>
                <a:gd name="T68" fmla="*/ 44 w 153"/>
                <a:gd name="T69" fmla="*/ 15 h 69"/>
                <a:gd name="T70" fmla="*/ 35 w 153"/>
                <a:gd name="T71" fmla="*/ 19 h 69"/>
                <a:gd name="T72" fmla="*/ 27 w 153"/>
                <a:gd name="T73" fmla="*/ 8 h 69"/>
                <a:gd name="T74" fmla="*/ 24 w 153"/>
                <a:gd name="T7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69">
                  <a:moveTo>
                    <a:pt x="24" y="0"/>
                  </a:moveTo>
                  <a:cubicBezTo>
                    <a:pt x="22" y="0"/>
                    <a:pt x="21" y="0"/>
                    <a:pt x="20" y="0"/>
                  </a:cubicBezTo>
                  <a:cubicBezTo>
                    <a:pt x="15" y="0"/>
                    <a:pt x="14" y="6"/>
                    <a:pt x="10" y="6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8" y="9"/>
                    <a:pt x="6" y="8"/>
                    <a:pt x="4" y="8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1" y="15"/>
                    <a:pt x="20" y="21"/>
                    <a:pt x="26" y="21"/>
                  </a:cubicBezTo>
                  <a:cubicBezTo>
                    <a:pt x="26" y="22"/>
                    <a:pt x="27" y="24"/>
                    <a:pt x="29" y="25"/>
                  </a:cubicBezTo>
                  <a:cubicBezTo>
                    <a:pt x="23" y="27"/>
                    <a:pt x="9" y="30"/>
                    <a:pt x="1" y="30"/>
                  </a:cubicBezTo>
                  <a:cubicBezTo>
                    <a:pt x="3" y="32"/>
                    <a:pt x="5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5" y="32"/>
                    <a:pt x="17" y="31"/>
                    <a:pt x="19" y="31"/>
                  </a:cubicBezTo>
                  <a:cubicBezTo>
                    <a:pt x="21" y="31"/>
                    <a:pt x="22" y="31"/>
                    <a:pt x="24" y="32"/>
                  </a:cubicBezTo>
                  <a:cubicBezTo>
                    <a:pt x="23" y="38"/>
                    <a:pt x="21" y="41"/>
                    <a:pt x="21" y="48"/>
                  </a:cubicBezTo>
                  <a:cubicBezTo>
                    <a:pt x="20" y="48"/>
                    <a:pt x="18" y="49"/>
                    <a:pt x="16" y="50"/>
                  </a:cubicBezTo>
                  <a:cubicBezTo>
                    <a:pt x="28" y="50"/>
                    <a:pt x="32" y="58"/>
                    <a:pt x="40" y="60"/>
                  </a:cubicBezTo>
                  <a:cubicBezTo>
                    <a:pt x="54" y="65"/>
                    <a:pt x="68" y="69"/>
                    <a:pt x="87" y="69"/>
                  </a:cubicBezTo>
                  <a:cubicBezTo>
                    <a:pt x="105" y="69"/>
                    <a:pt x="115" y="60"/>
                    <a:pt x="128" y="56"/>
                  </a:cubicBezTo>
                  <a:cubicBezTo>
                    <a:pt x="135" y="54"/>
                    <a:pt x="147" y="45"/>
                    <a:pt x="152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21"/>
                    <a:pt x="133" y="25"/>
                    <a:pt x="133" y="10"/>
                  </a:cubicBezTo>
                  <a:cubicBezTo>
                    <a:pt x="133" y="8"/>
                    <a:pt x="135" y="6"/>
                    <a:pt x="136" y="5"/>
                  </a:cubicBezTo>
                  <a:cubicBezTo>
                    <a:pt x="132" y="5"/>
                    <a:pt x="128" y="8"/>
                    <a:pt x="124" y="8"/>
                  </a:cubicBezTo>
                  <a:cubicBezTo>
                    <a:pt x="118" y="8"/>
                    <a:pt x="114" y="7"/>
                    <a:pt x="114" y="1"/>
                  </a:cubicBezTo>
                  <a:cubicBezTo>
                    <a:pt x="113" y="1"/>
                    <a:pt x="113" y="2"/>
                    <a:pt x="112" y="2"/>
                  </a:cubicBezTo>
                  <a:cubicBezTo>
                    <a:pt x="111" y="2"/>
                    <a:pt x="110" y="1"/>
                    <a:pt x="108" y="1"/>
                  </a:cubicBezTo>
                  <a:cubicBezTo>
                    <a:pt x="107" y="3"/>
                    <a:pt x="106" y="4"/>
                    <a:pt x="106" y="9"/>
                  </a:cubicBezTo>
                  <a:cubicBezTo>
                    <a:pt x="105" y="7"/>
                    <a:pt x="103" y="7"/>
                    <a:pt x="102" y="7"/>
                  </a:cubicBezTo>
                  <a:cubicBezTo>
                    <a:pt x="98" y="7"/>
                    <a:pt x="93" y="10"/>
                    <a:pt x="88" y="10"/>
                  </a:cubicBezTo>
                  <a:cubicBezTo>
                    <a:pt x="83" y="10"/>
                    <a:pt x="79" y="9"/>
                    <a:pt x="71" y="9"/>
                  </a:cubicBezTo>
                  <a:cubicBezTo>
                    <a:pt x="71" y="10"/>
                    <a:pt x="71" y="12"/>
                    <a:pt x="71" y="14"/>
                  </a:cubicBezTo>
                  <a:cubicBezTo>
                    <a:pt x="69" y="13"/>
                    <a:pt x="68" y="11"/>
                    <a:pt x="64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8" y="13"/>
                    <a:pt x="47" y="11"/>
                    <a:pt x="44" y="9"/>
                  </a:cubicBezTo>
                  <a:cubicBezTo>
                    <a:pt x="43" y="11"/>
                    <a:pt x="43" y="12"/>
                    <a:pt x="44" y="15"/>
                  </a:cubicBezTo>
                  <a:cubicBezTo>
                    <a:pt x="42" y="16"/>
                    <a:pt x="39" y="19"/>
                    <a:pt x="35" y="19"/>
                  </a:cubicBezTo>
                  <a:cubicBezTo>
                    <a:pt x="31" y="19"/>
                    <a:pt x="26" y="12"/>
                    <a:pt x="27" y="8"/>
                  </a:cubicBezTo>
                  <a:cubicBezTo>
                    <a:pt x="26" y="5"/>
                    <a:pt x="24" y="3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9">
              <a:extLst>
                <a:ext uri="{FF2B5EF4-FFF2-40B4-BE49-F238E27FC236}">
                  <a16:creationId xmlns:a16="http://schemas.microsoft.com/office/drawing/2014/main" xmlns="" id="{19DA7AF4-134B-40EB-B90E-838E260A8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2246"/>
              <a:ext cx="371" cy="128"/>
            </a:xfrm>
            <a:custGeom>
              <a:avLst/>
              <a:gdLst>
                <a:gd name="T0" fmla="*/ 43 w 157"/>
                <a:gd name="T1" fmla="*/ 0 h 54"/>
                <a:gd name="T2" fmla="*/ 0 w 157"/>
                <a:gd name="T3" fmla="*/ 23 h 54"/>
                <a:gd name="T4" fmla="*/ 5 w 157"/>
                <a:gd name="T5" fmla="*/ 23 h 54"/>
                <a:gd name="T6" fmla="*/ 34 w 157"/>
                <a:gd name="T7" fmla="*/ 11 h 54"/>
                <a:gd name="T8" fmla="*/ 37 w 157"/>
                <a:gd name="T9" fmla="*/ 11 h 54"/>
                <a:gd name="T10" fmla="*/ 42 w 157"/>
                <a:gd name="T11" fmla="*/ 12 h 54"/>
                <a:gd name="T12" fmla="*/ 43 w 157"/>
                <a:gd name="T13" fmla="*/ 18 h 54"/>
                <a:gd name="T14" fmla="*/ 58 w 157"/>
                <a:gd name="T15" fmla="*/ 18 h 54"/>
                <a:gd name="T16" fmla="*/ 77 w 157"/>
                <a:gd name="T17" fmla="*/ 26 h 54"/>
                <a:gd name="T18" fmla="*/ 83 w 157"/>
                <a:gd name="T19" fmla="*/ 25 h 54"/>
                <a:gd name="T20" fmla="*/ 88 w 157"/>
                <a:gd name="T21" fmla="*/ 27 h 54"/>
                <a:gd name="T22" fmla="*/ 93 w 157"/>
                <a:gd name="T23" fmla="*/ 31 h 54"/>
                <a:gd name="T24" fmla="*/ 111 w 157"/>
                <a:gd name="T25" fmla="*/ 42 h 54"/>
                <a:gd name="T26" fmla="*/ 106 w 157"/>
                <a:gd name="T27" fmla="*/ 47 h 54"/>
                <a:gd name="T28" fmla="*/ 106 w 157"/>
                <a:gd name="T29" fmla="*/ 50 h 54"/>
                <a:gd name="T30" fmla="*/ 137 w 157"/>
                <a:gd name="T31" fmla="*/ 54 h 54"/>
                <a:gd name="T32" fmla="*/ 157 w 157"/>
                <a:gd name="T33" fmla="*/ 48 h 54"/>
                <a:gd name="T34" fmla="*/ 145 w 157"/>
                <a:gd name="T35" fmla="*/ 37 h 54"/>
                <a:gd name="T36" fmla="*/ 137 w 157"/>
                <a:gd name="T37" fmla="*/ 37 h 54"/>
                <a:gd name="T38" fmla="*/ 137 w 157"/>
                <a:gd name="T39" fmla="*/ 33 h 54"/>
                <a:gd name="T40" fmla="*/ 104 w 157"/>
                <a:gd name="T41" fmla="*/ 20 h 54"/>
                <a:gd name="T42" fmla="*/ 95 w 157"/>
                <a:gd name="T43" fmla="*/ 13 h 54"/>
                <a:gd name="T44" fmla="*/ 43 w 157"/>
                <a:gd name="T4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54">
                  <a:moveTo>
                    <a:pt x="43" y="0"/>
                  </a:moveTo>
                  <a:cubicBezTo>
                    <a:pt x="20" y="0"/>
                    <a:pt x="8" y="9"/>
                    <a:pt x="0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0" y="18"/>
                    <a:pt x="24" y="11"/>
                    <a:pt x="34" y="11"/>
                  </a:cubicBezTo>
                  <a:cubicBezTo>
                    <a:pt x="35" y="11"/>
                    <a:pt x="36" y="11"/>
                    <a:pt x="37" y="11"/>
                  </a:cubicBezTo>
                  <a:cubicBezTo>
                    <a:pt x="39" y="11"/>
                    <a:pt x="40" y="11"/>
                    <a:pt x="42" y="12"/>
                  </a:cubicBezTo>
                  <a:cubicBezTo>
                    <a:pt x="40" y="14"/>
                    <a:pt x="40" y="16"/>
                    <a:pt x="43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6" y="18"/>
                    <a:pt x="69" y="26"/>
                    <a:pt x="77" y="26"/>
                  </a:cubicBezTo>
                  <a:cubicBezTo>
                    <a:pt x="79" y="26"/>
                    <a:pt x="81" y="25"/>
                    <a:pt x="83" y="25"/>
                  </a:cubicBezTo>
                  <a:cubicBezTo>
                    <a:pt x="85" y="25"/>
                    <a:pt x="86" y="26"/>
                    <a:pt x="88" y="27"/>
                  </a:cubicBezTo>
                  <a:cubicBezTo>
                    <a:pt x="90" y="28"/>
                    <a:pt x="89" y="31"/>
                    <a:pt x="93" y="31"/>
                  </a:cubicBezTo>
                  <a:cubicBezTo>
                    <a:pt x="95" y="39"/>
                    <a:pt x="104" y="39"/>
                    <a:pt x="111" y="42"/>
                  </a:cubicBezTo>
                  <a:cubicBezTo>
                    <a:pt x="111" y="45"/>
                    <a:pt x="109" y="47"/>
                    <a:pt x="106" y="47"/>
                  </a:cubicBezTo>
                  <a:cubicBezTo>
                    <a:pt x="106" y="48"/>
                    <a:pt x="106" y="49"/>
                    <a:pt x="106" y="50"/>
                  </a:cubicBezTo>
                  <a:cubicBezTo>
                    <a:pt x="116" y="50"/>
                    <a:pt x="125" y="54"/>
                    <a:pt x="137" y="54"/>
                  </a:cubicBezTo>
                  <a:cubicBezTo>
                    <a:pt x="143" y="54"/>
                    <a:pt x="153" y="54"/>
                    <a:pt x="157" y="48"/>
                  </a:cubicBezTo>
                  <a:cubicBezTo>
                    <a:pt x="153" y="46"/>
                    <a:pt x="151" y="39"/>
                    <a:pt x="145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6" y="36"/>
                    <a:pt x="137" y="34"/>
                    <a:pt x="137" y="33"/>
                  </a:cubicBezTo>
                  <a:cubicBezTo>
                    <a:pt x="125" y="33"/>
                    <a:pt x="111" y="27"/>
                    <a:pt x="104" y="20"/>
                  </a:cubicBezTo>
                  <a:cubicBezTo>
                    <a:pt x="103" y="19"/>
                    <a:pt x="99" y="13"/>
                    <a:pt x="95" y="13"/>
                  </a:cubicBezTo>
                  <a:cubicBezTo>
                    <a:pt x="78" y="13"/>
                    <a:pt x="67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0">
              <a:extLst>
                <a:ext uri="{FF2B5EF4-FFF2-40B4-BE49-F238E27FC236}">
                  <a16:creationId xmlns:a16="http://schemas.microsoft.com/office/drawing/2014/main" xmlns="" id="{AA22C7AE-2C4D-4FDF-9F69-EED539831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2294"/>
              <a:ext cx="19" cy="21"/>
            </a:xfrm>
            <a:custGeom>
              <a:avLst/>
              <a:gdLst>
                <a:gd name="T0" fmla="*/ 6 w 8"/>
                <a:gd name="T1" fmla="*/ 0 h 9"/>
                <a:gd name="T2" fmla="*/ 4 w 8"/>
                <a:gd name="T3" fmla="*/ 0 h 9"/>
                <a:gd name="T4" fmla="*/ 4 w 8"/>
                <a:gd name="T5" fmla="*/ 4 h 9"/>
                <a:gd name="T6" fmla="*/ 0 w 8"/>
                <a:gd name="T7" fmla="*/ 9 h 9"/>
                <a:gd name="T8" fmla="*/ 1 w 8"/>
                <a:gd name="T9" fmla="*/ 9 h 9"/>
                <a:gd name="T10" fmla="*/ 7 w 8"/>
                <a:gd name="T11" fmla="*/ 9 h 9"/>
                <a:gd name="T12" fmla="*/ 7 w 8"/>
                <a:gd name="T13" fmla="*/ 1 h 9"/>
                <a:gd name="T14" fmla="*/ 6 w 8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0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4" y="9"/>
                    <a:pt x="7" y="9"/>
                    <a:pt x="7" y="9"/>
                  </a:cubicBezTo>
                  <a:cubicBezTo>
                    <a:pt x="8" y="6"/>
                    <a:pt x="8" y="3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21">
              <a:extLst>
                <a:ext uri="{FF2B5EF4-FFF2-40B4-BE49-F238E27FC236}">
                  <a16:creationId xmlns:a16="http://schemas.microsoft.com/office/drawing/2014/main" xmlns="" id="{9E0DFC66-23AC-4B94-A019-5930EA2A4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" y="2421"/>
              <a:ext cx="62" cy="26"/>
            </a:xfrm>
            <a:custGeom>
              <a:avLst/>
              <a:gdLst>
                <a:gd name="T0" fmla="*/ 6 w 26"/>
                <a:gd name="T1" fmla="*/ 0 h 11"/>
                <a:gd name="T2" fmla="*/ 0 w 26"/>
                <a:gd name="T3" fmla="*/ 3 h 11"/>
                <a:gd name="T4" fmla="*/ 9 w 26"/>
                <a:gd name="T5" fmla="*/ 11 h 11"/>
                <a:gd name="T6" fmla="*/ 26 w 26"/>
                <a:gd name="T7" fmla="*/ 7 h 11"/>
                <a:gd name="T8" fmla="*/ 21 w 26"/>
                <a:gd name="T9" fmla="*/ 3 h 11"/>
                <a:gd name="T10" fmla="*/ 23 w 26"/>
                <a:gd name="T11" fmla="*/ 4 h 11"/>
                <a:gd name="T12" fmla="*/ 6 w 2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">
                  <a:moveTo>
                    <a:pt x="6" y="0"/>
                  </a:moveTo>
                  <a:cubicBezTo>
                    <a:pt x="4" y="0"/>
                    <a:pt x="0" y="1"/>
                    <a:pt x="0" y="3"/>
                  </a:cubicBezTo>
                  <a:cubicBezTo>
                    <a:pt x="0" y="7"/>
                    <a:pt x="5" y="11"/>
                    <a:pt x="9" y="11"/>
                  </a:cubicBezTo>
                  <a:cubicBezTo>
                    <a:pt x="15" y="11"/>
                    <a:pt x="20" y="8"/>
                    <a:pt x="26" y="7"/>
                  </a:cubicBezTo>
                  <a:cubicBezTo>
                    <a:pt x="26" y="5"/>
                    <a:pt x="25" y="4"/>
                    <a:pt x="21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3"/>
                    <a:pt x="12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22">
              <a:extLst>
                <a:ext uri="{FF2B5EF4-FFF2-40B4-BE49-F238E27FC236}">
                  <a16:creationId xmlns:a16="http://schemas.microsoft.com/office/drawing/2014/main" xmlns="" id="{B0630BA8-0853-470A-8883-83FF8520E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" y="2417"/>
              <a:ext cx="50" cy="21"/>
            </a:xfrm>
            <a:custGeom>
              <a:avLst/>
              <a:gdLst>
                <a:gd name="T0" fmla="*/ 5 w 21"/>
                <a:gd name="T1" fmla="*/ 0 h 9"/>
                <a:gd name="T2" fmla="*/ 0 w 21"/>
                <a:gd name="T3" fmla="*/ 4 h 9"/>
                <a:gd name="T4" fmla="*/ 13 w 21"/>
                <a:gd name="T5" fmla="*/ 9 h 9"/>
                <a:gd name="T6" fmla="*/ 21 w 21"/>
                <a:gd name="T7" fmla="*/ 6 h 9"/>
                <a:gd name="T8" fmla="*/ 5 w 2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5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9"/>
                    <a:pt x="7" y="9"/>
                    <a:pt x="13" y="9"/>
                  </a:cubicBezTo>
                  <a:cubicBezTo>
                    <a:pt x="16" y="9"/>
                    <a:pt x="20" y="9"/>
                    <a:pt x="21" y="6"/>
                  </a:cubicBezTo>
                  <a:cubicBezTo>
                    <a:pt x="20" y="3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23">
              <a:extLst>
                <a:ext uri="{FF2B5EF4-FFF2-40B4-BE49-F238E27FC236}">
                  <a16:creationId xmlns:a16="http://schemas.microsoft.com/office/drawing/2014/main" xmlns="" id="{DC65AF38-B498-45ED-9D06-338E635F0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" y="2365"/>
              <a:ext cx="212" cy="85"/>
            </a:xfrm>
            <a:custGeom>
              <a:avLst/>
              <a:gdLst>
                <a:gd name="T0" fmla="*/ 20 w 90"/>
                <a:gd name="T1" fmla="*/ 0 h 36"/>
                <a:gd name="T2" fmla="*/ 16 w 90"/>
                <a:gd name="T3" fmla="*/ 4 h 36"/>
                <a:gd name="T4" fmla="*/ 23 w 90"/>
                <a:gd name="T5" fmla="*/ 10 h 36"/>
                <a:gd name="T6" fmla="*/ 26 w 90"/>
                <a:gd name="T7" fmla="*/ 21 h 36"/>
                <a:gd name="T8" fmla="*/ 19 w 90"/>
                <a:gd name="T9" fmla="*/ 22 h 36"/>
                <a:gd name="T10" fmla="*/ 3 w 90"/>
                <a:gd name="T11" fmla="*/ 21 h 36"/>
                <a:gd name="T12" fmla="*/ 0 w 90"/>
                <a:gd name="T13" fmla="*/ 24 h 36"/>
                <a:gd name="T14" fmla="*/ 6 w 90"/>
                <a:gd name="T15" fmla="*/ 32 h 36"/>
                <a:gd name="T16" fmla="*/ 7 w 90"/>
                <a:gd name="T17" fmla="*/ 28 h 36"/>
                <a:gd name="T18" fmla="*/ 9 w 90"/>
                <a:gd name="T19" fmla="*/ 28 h 36"/>
                <a:gd name="T20" fmla="*/ 13 w 90"/>
                <a:gd name="T21" fmla="*/ 28 h 36"/>
                <a:gd name="T22" fmla="*/ 26 w 90"/>
                <a:gd name="T23" fmla="*/ 27 h 36"/>
                <a:gd name="T24" fmla="*/ 37 w 90"/>
                <a:gd name="T25" fmla="*/ 29 h 36"/>
                <a:gd name="T26" fmla="*/ 43 w 90"/>
                <a:gd name="T27" fmla="*/ 36 h 36"/>
                <a:gd name="T28" fmla="*/ 55 w 90"/>
                <a:gd name="T29" fmla="*/ 27 h 36"/>
                <a:gd name="T30" fmla="*/ 61 w 90"/>
                <a:gd name="T31" fmla="*/ 29 h 36"/>
                <a:gd name="T32" fmla="*/ 70 w 90"/>
                <a:gd name="T33" fmla="*/ 25 h 36"/>
                <a:gd name="T34" fmla="*/ 90 w 90"/>
                <a:gd name="T35" fmla="*/ 25 h 36"/>
                <a:gd name="T36" fmla="*/ 75 w 90"/>
                <a:gd name="T37" fmla="*/ 13 h 36"/>
                <a:gd name="T38" fmla="*/ 78 w 90"/>
                <a:gd name="T39" fmla="*/ 16 h 36"/>
                <a:gd name="T40" fmla="*/ 48 w 90"/>
                <a:gd name="T41" fmla="*/ 2 h 36"/>
                <a:gd name="T42" fmla="*/ 33 w 90"/>
                <a:gd name="T43" fmla="*/ 4 h 36"/>
                <a:gd name="T44" fmla="*/ 20 w 90"/>
                <a:gd name="T4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36">
                  <a:moveTo>
                    <a:pt x="20" y="0"/>
                  </a:moveTo>
                  <a:cubicBezTo>
                    <a:pt x="18" y="0"/>
                    <a:pt x="16" y="2"/>
                    <a:pt x="16" y="4"/>
                  </a:cubicBezTo>
                  <a:cubicBezTo>
                    <a:pt x="16" y="7"/>
                    <a:pt x="19" y="10"/>
                    <a:pt x="23" y="10"/>
                  </a:cubicBezTo>
                  <a:cubicBezTo>
                    <a:pt x="23" y="14"/>
                    <a:pt x="23" y="18"/>
                    <a:pt x="26" y="21"/>
                  </a:cubicBezTo>
                  <a:cubicBezTo>
                    <a:pt x="24" y="22"/>
                    <a:pt x="22" y="22"/>
                    <a:pt x="19" y="22"/>
                  </a:cubicBezTo>
                  <a:cubicBezTo>
                    <a:pt x="15" y="22"/>
                    <a:pt x="10" y="21"/>
                    <a:pt x="3" y="21"/>
                  </a:cubicBezTo>
                  <a:cubicBezTo>
                    <a:pt x="2" y="22"/>
                    <a:pt x="1" y="24"/>
                    <a:pt x="0" y="24"/>
                  </a:cubicBezTo>
                  <a:cubicBezTo>
                    <a:pt x="0" y="27"/>
                    <a:pt x="3" y="31"/>
                    <a:pt x="6" y="32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6" y="28"/>
                    <a:pt x="21" y="27"/>
                    <a:pt x="26" y="27"/>
                  </a:cubicBezTo>
                  <a:cubicBezTo>
                    <a:pt x="30" y="27"/>
                    <a:pt x="34" y="28"/>
                    <a:pt x="37" y="29"/>
                  </a:cubicBezTo>
                  <a:cubicBezTo>
                    <a:pt x="40" y="31"/>
                    <a:pt x="38" y="36"/>
                    <a:pt x="43" y="36"/>
                  </a:cubicBezTo>
                  <a:cubicBezTo>
                    <a:pt x="49" y="36"/>
                    <a:pt x="48" y="27"/>
                    <a:pt x="55" y="27"/>
                  </a:cubicBezTo>
                  <a:cubicBezTo>
                    <a:pt x="58" y="27"/>
                    <a:pt x="57" y="29"/>
                    <a:pt x="61" y="29"/>
                  </a:cubicBezTo>
                  <a:cubicBezTo>
                    <a:pt x="64" y="29"/>
                    <a:pt x="66" y="27"/>
                    <a:pt x="7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6" y="20"/>
                    <a:pt x="81" y="18"/>
                    <a:pt x="75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69" y="11"/>
                    <a:pt x="65" y="2"/>
                    <a:pt x="48" y="2"/>
                  </a:cubicBezTo>
                  <a:cubicBezTo>
                    <a:pt x="43" y="2"/>
                    <a:pt x="40" y="4"/>
                    <a:pt x="33" y="4"/>
                  </a:cubicBezTo>
                  <a:cubicBezTo>
                    <a:pt x="28" y="4"/>
                    <a:pt x="25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24">
              <a:extLst>
                <a:ext uri="{FF2B5EF4-FFF2-40B4-BE49-F238E27FC236}">
                  <a16:creationId xmlns:a16="http://schemas.microsoft.com/office/drawing/2014/main" xmlns="" id="{585C94F4-8F70-45FD-AE61-82B238E11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2705"/>
              <a:ext cx="26" cy="29"/>
            </a:xfrm>
            <a:custGeom>
              <a:avLst/>
              <a:gdLst>
                <a:gd name="T0" fmla="*/ 11 w 11"/>
                <a:gd name="T1" fmla="*/ 0 h 12"/>
                <a:gd name="T2" fmla="*/ 6 w 11"/>
                <a:gd name="T3" fmla="*/ 0 h 12"/>
                <a:gd name="T4" fmla="*/ 0 w 11"/>
                <a:gd name="T5" fmla="*/ 11 h 12"/>
                <a:gd name="T6" fmla="*/ 0 w 11"/>
                <a:gd name="T7" fmla="*/ 12 h 12"/>
                <a:gd name="T8" fmla="*/ 4 w 11"/>
                <a:gd name="T9" fmla="*/ 11 h 12"/>
                <a:gd name="T10" fmla="*/ 11 w 11"/>
                <a:gd name="T11" fmla="*/ 4 h 12"/>
                <a:gd name="T12" fmla="*/ 11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3" y="0"/>
                    <a:pt x="0" y="6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3" y="11"/>
                    <a:pt x="4" y="11"/>
                  </a:cubicBezTo>
                  <a:cubicBezTo>
                    <a:pt x="7" y="11"/>
                    <a:pt x="10" y="6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25">
              <a:extLst>
                <a:ext uri="{FF2B5EF4-FFF2-40B4-BE49-F238E27FC236}">
                  <a16:creationId xmlns:a16="http://schemas.microsoft.com/office/drawing/2014/main" xmlns="" id="{774943F7-796F-42C4-A62A-B14783F9C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3084"/>
              <a:ext cx="85" cy="63"/>
            </a:xfrm>
            <a:custGeom>
              <a:avLst/>
              <a:gdLst>
                <a:gd name="T0" fmla="*/ 12 w 36"/>
                <a:gd name="T1" fmla="*/ 0 h 27"/>
                <a:gd name="T2" fmla="*/ 12 w 36"/>
                <a:gd name="T3" fmla="*/ 0 h 27"/>
                <a:gd name="T4" fmla="*/ 10 w 36"/>
                <a:gd name="T5" fmla="*/ 0 h 27"/>
                <a:gd name="T6" fmla="*/ 0 w 36"/>
                <a:gd name="T7" fmla="*/ 13 h 27"/>
                <a:gd name="T8" fmla="*/ 21 w 36"/>
                <a:gd name="T9" fmla="*/ 27 h 27"/>
                <a:gd name="T10" fmla="*/ 36 w 36"/>
                <a:gd name="T11" fmla="*/ 10 h 27"/>
                <a:gd name="T12" fmla="*/ 32 w 36"/>
                <a:gd name="T13" fmla="*/ 6 h 27"/>
                <a:gd name="T14" fmla="*/ 26 w 36"/>
                <a:gd name="T15" fmla="*/ 8 h 27"/>
                <a:gd name="T16" fmla="*/ 23 w 36"/>
                <a:gd name="T17" fmla="*/ 5 h 27"/>
                <a:gd name="T18" fmla="*/ 12 w 3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7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4" y="0"/>
                    <a:pt x="0" y="5"/>
                    <a:pt x="0" y="13"/>
                  </a:cubicBezTo>
                  <a:cubicBezTo>
                    <a:pt x="0" y="18"/>
                    <a:pt x="13" y="27"/>
                    <a:pt x="21" y="27"/>
                  </a:cubicBezTo>
                  <a:cubicBezTo>
                    <a:pt x="28" y="27"/>
                    <a:pt x="36" y="15"/>
                    <a:pt x="36" y="10"/>
                  </a:cubicBezTo>
                  <a:cubicBezTo>
                    <a:pt x="36" y="9"/>
                    <a:pt x="34" y="6"/>
                    <a:pt x="32" y="6"/>
                  </a:cubicBezTo>
                  <a:cubicBezTo>
                    <a:pt x="30" y="6"/>
                    <a:pt x="28" y="8"/>
                    <a:pt x="26" y="8"/>
                  </a:cubicBezTo>
                  <a:cubicBezTo>
                    <a:pt x="25" y="8"/>
                    <a:pt x="24" y="7"/>
                    <a:pt x="23" y="5"/>
                  </a:cubicBezTo>
                  <a:cubicBezTo>
                    <a:pt x="19" y="5"/>
                    <a:pt x="16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26">
              <a:extLst>
                <a:ext uri="{FF2B5EF4-FFF2-40B4-BE49-F238E27FC236}">
                  <a16:creationId xmlns:a16="http://schemas.microsoft.com/office/drawing/2014/main" xmlns="" id="{8269BE8B-9906-49CF-A044-09B3EC864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4690"/>
              <a:ext cx="30" cy="70"/>
            </a:xfrm>
            <a:custGeom>
              <a:avLst/>
              <a:gdLst>
                <a:gd name="T0" fmla="*/ 6 w 13"/>
                <a:gd name="T1" fmla="*/ 0 h 30"/>
                <a:gd name="T2" fmla="*/ 0 w 13"/>
                <a:gd name="T3" fmla="*/ 16 h 30"/>
                <a:gd name="T4" fmla="*/ 0 w 13"/>
                <a:gd name="T5" fmla="*/ 23 h 30"/>
                <a:gd name="T6" fmla="*/ 6 w 13"/>
                <a:gd name="T7" fmla="*/ 30 h 30"/>
                <a:gd name="T8" fmla="*/ 11 w 13"/>
                <a:gd name="T9" fmla="*/ 30 h 30"/>
                <a:gd name="T10" fmla="*/ 11 w 13"/>
                <a:gd name="T11" fmla="*/ 15 h 30"/>
                <a:gd name="T12" fmla="*/ 13 w 13"/>
                <a:gd name="T13" fmla="*/ 9 h 30"/>
                <a:gd name="T14" fmla="*/ 6 w 13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0">
                  <a:moveTo>
                    <a:pt x="6" y="0"/>
                  </a:moveTo>
                  <a:cubicBezTo>
                    <a:pt x="3" y="0"/>
                    <a:pt x="0" y="16"/>
                    <a:pt x="0" y="16"/>
                  </a:cubicBezTo>
                  <a:cubicBezTo>
                    <a:pt x="0" y="16"/>
                    <a:pt x="0" y="20"/>
                    <a:pt x="0" y="23"/>
                  </a:cubicBezTo>
                  <a:cubicBezTo>
                    <a:pt x="0" y="25"/>
                    <a:pt x="3" y="30"/>
                    <a:pt x="6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3"/>
                    <a:pt x="13" y="12"/>
                    <a:pt x="13" y="9"/>
                  </a:cubicBezTo>
                  <a:cubicBezTo>
                    <a:pt x="13" y="5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27">
              <a:extLst>
                <a:ext uri="{FF2B5EF4-FFF2-40B4-BE49-F238E27FC236}">
                  <a16:creationId xmlns:a16="http://schemas.microsoft.com/office/drawing/2014/main" xmlns="" id="{EFD195B7-1D6B-4649-9DF7-26D0AB6FC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2646"/>
              <a:ext cx="1657" cy="2675"/>
            </a:xfrm>
            <a:custGeom>
              <a:avLst/>
              <a:gdLst>
                <a:gd name="T0" fmla="*/ 84 w 701"/>
                <a:gd name="T1" fmla="*/ 33 h 1131"/>
                <a:gd name="T2" fmla="*/ 68 w 701"/>
                <a:gd name="T3" fmla="*/ 61 h 1131"/>
                <a:gd name="T4" fmla="*/ 49 w 701"/>
                <a:gd name="T5" fmla="*/ 72 h 1131"/>
                <a:gd name="T6" fmla="*/ 58 w 701"/>
                <a:gd name="T7" fmla="*/ 120 h 1131"/>
                <a:gd name="T8" fmla="*/ 58 w 701"/>
                <a:gd name="T9" fmla="*/ 123 h 1131"/>
                <a:gd name="T10" fmla="*/ 17 w 701"/>
                <a:gd name="T11" fmla="*/ 177 h 1131"/>
                <a:gd name="T12" fmla="*/ 22 w 701"/>
                <a:gd name="T13" fmla="*/ 229 h 1131"/>
                <a:gd name="T14" fmla="*/ 21 w 701"/>
                <a:gd name="T15" fmla="*/ 293 h 1131"/>
                <a:gd name="T16" fmla="*/ 64 w 701"/>
                <a:gd name="T17" fmla="*/ 374 h 1131"/>
                <a:gd name="T18" fmla="*/ 125 w 701"/>
                <a:gd name="T19" fmla="*/ 443 h 1131"/>
                <a:gd name="T20" fmla="*/ 167 w 701"/>
                <a:gd name="T21" fmla="*/ 549 h 1131"/>
                <a:gd name="T22" fmla="*/ 151 w 701"/>
                <a:gd name="T23" fmla="*/ 647 h 1131"/>
                <a:gd name="T24" fmla="*/ 137 w 701"/>
                <a:gd name="T25" fmla="*/ 749 h 1131"/>
                <a:gd name="T26" fmla="*/ 125 w 701"/>
                <a:gd name="T27" fmla="*/ 820 h 1131"/>
                <a:gd name="T28" fmla="*/ 130 w 701"/>
                <a:gd name="T29" fmla="*/ 859 h 1131"/>
                <a:gd name="T30" fmla="*/ 117 w 701"/>
                <a:gd name="T31" fmla="*/ 945 h 1131"/>
                <a:gd name="T32" fmla="*/ 98 w 701"/>
                <a:gd name="T33" fmla="*/ 947 h 1131"/>
                <a:gd name="T34" fmla="*/ 101 w 701"/>
                <a:gd name="T35" fmla="*/ 1033 h 1131"/>
                <a:gd name="T36" fmla="*/ 106 w 701"/>
                <a:gd name="T37" fmla="*/ 1076 h 1131"/>
                <a:gd name="T38" fmla="*/ 152 w 701"/>
                <a:gd name="T39" fmla="*/ 1102 h 1131"/>
                <a:gd name="T40" fmla="*/ 208 w 701"/>
                <a:gd name="T41" fmla="*/ 1129 h 1131"/>
                <a:gd name="T42" fmla="*/ 249 w 701"/>
                <a:gd name="T43" fmla="*/ 1117 h 1131"/>
                <a:gd name="T44" fmla="*/ 194 w 701"/>
                <a:gd name="T45" fmla="*/ 1022 h 1131"/>
                <a:gd name="T46" fmla="*/ 213 w 701"/>
                <a:gd name="T47" fmla="*/ 941 h 1131"/>
                <a:gd name="T48" fmla="*/ 250 w 701"/>
                <a:gd name="T49" fmla="*/ 876 h 1131"/>
                <a:gd name="T50" fmla="*/ 257 w 701"/>
                <a:gd name="T51" fmla="*/ 872 h 1131"/>
                <a:gd name="T52" fmla="*/ 287 w 701"/>
                <a:gd name="T53" fmla="*/ 846 h 1131"/>
                <a:gd name="T54" fmla="*/ 308 w 701"/>
                <a:gd name="T55" fmla="*/ 809 h 1131"/>
                <a:gd name="T56" fmla="*/ 369 w 701"/>
                <a:gd name="T57" fmla="*/ 782 h 1131"/>
                <a:gd name="T58" fmla="*/ 346 w 701"/>
                <a:gd name="T59" fmla="*/ 731 h 1131"/>
                <a:gd name="T60" fmla="*/ 435 w 701"/>
                <a:gd name="T61" fmla="*/ 699 h 1131"/>
                <a:gd name="T62" fmla="*/ 493 w 701"/>
                <a:gd name="T63" fmla="*/ 627 h 1131"/>
                <a:gd name="T64" fmla="*/ 549 w 701"/>
                <a:gd name="T65" fmla="*/ 547 h 1131"/>
                <a:gd name="T66" fmla="*/ 604 w 701"/>
                <a:gd name="T67" fmla="*/ 524 h 1131"/>
                <a:gd name="T68" fmla="*/ 634 w 701"/>
                <a:gd name="T69" fmla="*/ 454 h 1131"/>
                <a:gd name="T70" fmla="*/ 657 w 701"/>
                <a:gd name="T71" fmla="*/ 371 h 1131"/>
                <a:gd name="T72" fmla="*/ 683 w 701"/>
                <a:gd name="T73" fmla="*/ 263 h 1131"/>
                <a:gd name="T74" fmla="*/ 639 w 701"/>
                <a:gd name="T75" fmla="*/ 237 h 1131"/>
                <a:gd name="T76" fmla="*/ 559 w 701"/>
                <a:gd name="T77" fmla="*/ 229 h 1131"/>
                <a:gd name="T78" fmla="*/ 509 w 701"/>
                <a:gd name="T79" fmla="*/ 195 h 1131"/>
                <a:gd name="T80" fmla="*/ 468 w 701"/>
                <a:gd name="T81" fmla="*/ 215 h 1131"/>
                <a:gd name="T82" fmla="*/ 466 w 701"/>
                <a:gd name="T83" fmla="*/ 155 h 1131"/>
                <a:gd name="T84" fmla="*/ 424 w 701"/>
                <a:gd name="T85" fmla="*/ 106 h 1131"/>
                <a:gd name="T86" fmla="*/ 345 w 701"/>
                <a:gd name="T87" fmla="*/ 81 h 1131"/>
                <a:gd name="T88" fmla="*/ 279 w 701"/>
                <a:gd name="T89" fmla="*/ 31 h 1131"/>
                <a:gd name="T90" fmla="*/ 272 w 701"/>
                <a:gd name="T91" fmla="*/ 24 h 1131"/>
                <a:gd name="T92" fmla="*/ 204 w 701"/>
                <a:gd name="T93" fmla="*/ 28 h 1131"/>
                <a:gd name="T94" fmla="*/ 176 w 701"/>
                <a:gd name="T95" fmla="*/ 15 h 1131"/>
                <a:gd name="T96" fmla="*/ 152 w 701"/>
                <a:gd name="T97" fmla="*/ 50 h 1131"/>
                <a:gd name="T98" fmla="*/ 148 w 701"/>
                <a:gd name="T99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1" h="1131">
                  <a:moveTo>
                    <a:pt x="148" y="0"/>
                  </a:moveTo>
                  <a:cubicBezTo>
                    <a:pt x="141" y="0"/>
                    <a:pt x="140" y="8"/>
                    <a:pt x="133" y="10"/>
                  </a:cubicBezTo>
                  <a:cubicBezTo>
                    <a:pt x="120" y="14"/>
                    <a:pt x="111" y="16"/>
                    <a:pt x="99" y="21"/>
                  </a:cubicBezTo>
                  <a:cubicBezTo>
                    <a:pt x="92" y="23"/>
                    <a:pt x="87" y="24"/>
                    <a:pt x="84" y="33"/>
                  </a:cubicBezTo>
                  <a:cubicBezTo>
                    <a:pt x="83" y="37"/>
                    <a:pt x="83" y="44"/>
                    <a:pt x="80" y="46"/>
                  </a:cubicBezTo>
                  <a:cubicBezTo>
                    <a:pt x="76" y="48"/>
                    <a:pt x="71" y="50"/>
                    <a:pt x="71" y="55"/>
                  </a:cubicBezTo>
                  <a:cubicBezTo>
                    <a:pt x="70" y="55"/>
                    <a:pt x="68" y="57"/>
                    <a:pt x="68" y="58"/>
                  </a:cubicBezTo>
                  <a:cubicBezTo>
                    <a:pt x="68" y="59"/>
                    <a:pt x="68" y="60"/>
                    <a:pt x="68" y="61"/>
                  </a:cubicBezTo>
                  <a:cubicBezTo>
                    <a:pt x="66" y="61"/>
                    <a:pt x="66" y="62"/>
                    <a:pt x="65" y="62"/>
                  </a:cubicBezTo>
                  <a:cubicBezTo>
                    <a:pt x="64" y="62"/>
                    <a:pt x="64" y="61"/>
                    <a:pt x="62" y="61"/>
                  </a:cubicBezTo>
                  <a:cubicBezTo>
                    <a:pt x="61" y="62"/>
                    <a:pt x="59" y="63"/>
                    <a:pt x="58" y="64"/>
                  </a:cubicBezTo>
                  <a:cubicBezTo>
                    <a:pt x="55" y="67"/>
                    <a:pt x="51" y="71"/>
                    <a:pt x="49" y="72"/>
                  </a:cubicBezTo>
                  <a:cubicBezTo>
                    <a:pt x="49" y="73"/>
                    <a:pt x="48" y="74"/>
                    <a:pt x="48" y="76"/>
                  </a:cubicBezTo>
                  <a:cubicBezTo>
                    <a:pt x="48" y="85"/>
                    <a:pt x="58" y="84"/>
                    <a:pt x="58" y="95"/>
                  </a:cubicBezTo>
                  <a:cubicBezTo>
                    <a:pt x="58" y="100"/>
                    <a:pt x="55" y="102"/>
                    <a:pt x="55" y="108"/>
                  </a:cubicBezTo>
                  <a:cubicBezTo>
                    <a:pt x="55" y="113"/>
                    <a:pt x="58" y="116"/>
                    <a:pt x="58" y="120"/>
                  </a:cubicBezTo>
                  <a:cubicBezTo>
                    <a:pt x="58" y="121"/>
                    <a:pt x="58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8"/>
                    <a:pt x="59" y="131"/>
                    <a:pt x="62" y="132"/>
                  </a:cubicBezTo>
                  <a:cubicBezTo>
                    <a:pt x="58" y="146"/>
                    <a:pt x="45" y="143"/>
                    <a:pt x="39" y="154"/>
                  </a:cubicBezTo>
                  <a:cubicBezTo>
                    <a:pt x="35" y="163"/>
                    <a:pt x="31" y="177"/>
                    <a:pt x="17" y="177"/>
                  </a:cubicBezTo>
                  <a:cubicBezTo>
                    <a:pt x="19" y="200"/>
                    <a:pt x="6" y="198"/>
                    <a:pt x="6" y="210"/>
                  </a:cubicBezTo>
                  <a:cubicBezTo>
                    <a:pt x="6" y="218"/>
                    <a:pt x="7" y="228"/>
                    <a:pt x="14" y="228"/>
                  </a:cubicBezTo>
                  <a:cubicBezTo>
                    <a:pt x="16" y="228"/>
                    <a:pt x="17" y="227"/>
                    <a:pt x="18" y="227"/>
                  </a:cubicBezTo>
                  <a:cubicBezTo>
                    <a:pt x="19" y="227"/>
                    <a:pt x="20" y="228"/>
                    <a:pt x="22" y="229"/>
                  </a:cubicBezTo>
                  <a:cubicBezTo>
                    <a:pt x="20" y="237"/>
                    <a:pt x="10" y="239"/>
                    <a:pt x="6" y="247"/>
                  </a:cubicBezTo>
                  <a:cubicBezTo>
                    <a:pt x="4" y="249"/>
                    <a:pt x="0" y="257"/>
                    <a:pt x="0" y="263"/>
                  </a:cubicBezTo>
                  <a:cubicBezTo>
                    <a:pt x="0" y="273"/>
                    <a:pt x="7" y="283"/>
                    <a:pt x="13" y="289"/>
                  </a:cubicBezTo>
                  <a:cubicBezTo>
                    <a:pt x="15" y="291"/>
                    <a:pt x="19" y="290"/>
                    <a:pt x="21" y="293"/>
                  </a:cubicBezTo>
                  <a:cubicBezTo>
                    <a:pt x="23" y="297"/>
                    <a:pt x="24" y="304"/>
                    <a:pt x="27" y="308"/>
                  </a:cubicBezTo>
                  <a:cubicBezTo>
                    <a:pt x="29" y="309"/>
                    <a:pt x="33" y="308"/>
                    <a:pt x="34" y="312"/>
                  </a:cubicBezTo>
                  <a:cubicBezTo>
                    <a:pt x="39" y="322"/>
                    <a:pt x="42" y="328"/>
                    <a:pt x="46" y="341"/>
                  </a:cubicBezTo>
                  <a:cubicBezTo>
                    <a:pt x="49" y="352"/>
                    <a:pt x="60" y="362"/>
                    <a:pt x="64" y="374"/>
                  </a:cubicBezTo>
                  <a:cubicBezTo>
                    <a:pt x="66" y="382"/>
                    <a:pt x="74" y="386"/>
                    <a:pt x="74" y="394"/>
                  </a:cubicBezTo>
                  <a:cubicBezTo>
                    <a:pt x="74" y="401"/>
                    <a:pt x="72" y="407"/>
                    <a:pt x="76" y="411"/>
                  </a:cubicBezTo>
                  <a:cubicBezTo>
                    <a:pt x="86" y="420"/>
                    <a:pt x="93" y="428"/>
                    <a:pt x="108" y="432"/>
                  </a:cubicBezTo>
                  <a:cubicBezTo>
                    <a:pt x="115" y="435"/>
                    <a:pt x="119" y="437"/>
                    <a:pt x="125" y="443"/>
                  </a:cubicBezTo>
                  <a:cubicBezTo>
                    <a:pt x="131" y="449"/>
                    <a:pt x="137" y="448"/>
                    <a:pt x="145" y="451"/>
                  </a:cubicBezTo>
                  <a:cubicBezTo>
                    <a:pt x="154" y="456"/>
                    <a:pt x="162" y="464"/>
                    <a:pt x="167" y="477"/>
                  </a:cubicBezTo>
                  <a:cubicBezTo>
                    <a:pt x="169" y="483"/>
                    <a:pt x="171" y="514"/>
                    <a:pt x="171" y="519"/>
                  </a:cubicBezTo>
                  <a:cubicBezTo>
                    <a:pt x="171" y="528"/>
                    <a:pt x="167" y="542"/>
                    <a:pt x="167" y="549"/>
                  </a:cubicBezTo>
                  <a:cubicBezTo>
                    <a:pt x="167" y="556"/>
                    <a:pt x="167" y="556"/>
                    <a:pt x="167" y="572"/>
                  </a:cubicBezTo>
                  <a:cubicBezTo>
                    <a:pt x="166" y="578"/>
                    <a:pt x="163" y="587"/>
                    <a:pt x="163" y="591"/>
                  </a:cubicBezTo>
                  <a:cubicBezTo>
                    <a:pt x="163" y="592"/>
                    <a:pt x="163" y="594"/>
                    <a:pt x="163" y="596"/>
                  </a:cubicBezTo>
                  <a:cubicBezTo>
                    <a:pt x="163" y="614"/>
                    <a:pt x="151" y="627"/>
                    <a:pt x="151" y="647"/>
                  </a:cubicBezTo>
                  <a:cubicBezTo>
                    <a:pt x="151" y="655"/>
                    <a:pt x="145" y="663"/>
                    <a:pt x="148" y="672"/>
                  </a:cubicBezTo>
                  <a:cubicBezTo>
                    <a:pt x="149" y="712"/>
                    <a:pt x="149" y="712"/>
                    <a:pt x="149" y="712"/>
                  </a:cubicBezTo>
                  <a:cubicBezTo>
                    <a:pt x="146" y="724"/>
                    <a:pt x="146" y="733"/>
                    <a:pt x="142" y="746"/>
                  </a:cubicBezTo>
                  <a:cubicBezTo>
                    <a:pt x="141" y="748"/>
                    <a:pt x="139" y="747"/>
                    <a:pt x="137" y="749"/>
                  </a:cubicBezTo>
                  <a:cubicBezTo>
                    <a:pt x="134" y="753"/>
                    <a:pt x="133" y="760"/>
                    <a:pt x="131" y="764"/>
                  </a:cubicBezTo>
                  <a:cubicBezTo>
                    <a:pt x="127" y="771"/>
                    <a:pt x="119" y="784"/>
                    <a:pt x="119" y="796"/>
                  </a:cubicBezTo>
                  <a:cubicBezTo>
                    <a:pt x="119" y="799"/>
                    <a:pt x="120" y="814"/>
                    <a:pt x="122" y="814"/>
                  </a:cubicBezTo>
                  <a:cubicBezTo>
                    <a:pt x="122" y="814"/>
                    <a:pt x="125" y="817"/>
                    <a:pt x="125" y="820"/>
                  </a:cubicBezTo>
                  <a:cubicBezTo>
                    <a:pt x="125" y="822"/>
                    <a:pt x="123" y="823"/>
                    <a:pt x="120" y="823"/>
                  </a:cubicBezTo>
                  <a:cubicBezTo>
                    <a:pt x="118" y="833"/>
                    <a:pt x="114" y="837"/>
                    <a:pt x="114" y="847"/>
                  </a:cubicBezTo>
                  <a:cubicBezTo>
                    <a:pt x="114" y="853"/>
                    <a:pt x="118" y="865"/>
                    <a:pt x="122" y="865"/>
                  </a:cubicBezTo>
                  <a:cubicBezTo>
                    <a:pt x="125" y="865"/>
                    <a:pt x="126" y="861"/>
                    <a:pt x="130" y="859"/>
                  </a:cubicBezTo>
                  <a:cubicBezTo>
                    <a:pt x="130" y="859"/>
                    <a:pt x="131" y="859"/>
                    <a:pt x="131" y="859"/>
                  </a:cubicBezTo>
                  <a:cubicBezTo>
                    <a:pt x="132" y="859"/>
                    <a:pt x="133" y="859"/>
                    <a:pt x="134" y="859"/>
                  </a:cubicBezTo>
                  <a:cubicBezTo>
                    <a:pt x="134" y="867"/>
                    <a:pt x="134" y="867"/>
                    <a:pt x="134" y="867"/>
                  </a:cubicBezTo>
                  <a:cubicBezTo>
                    <a:pt x="117" y="945"/>
                    <a:pt x="117" y="945"/>
                    <a:pt x="117" y="945"/>
                  </a:cubicBezTo>
                  <a:cubicBezTo>
                    <a:pt x="109" y="945"/>
                    <a:pt x="113" y="936"/>
                    <a:pt x="103" y="936"/>
                  </a:cubicBezTo>
                  <a:cubicBezTo>
                    <a:pt x="101" y="936"/>
                    <a:pt x="99" y="938"/>
                    <a:pt x="99" y="941"/>
                  </a:cubicBezTo>
                  <a:cubicBezTo>
                    <a:pt x="98" y="941"/>
                    <a:pt x="98" y="941"/>
                    <a:pt x="98" y="941"/>
                  </a:cubicBezTo>
                  <a:cubicBezTo>
                    <a:pt x="98" y="947"/>
                    <a:pt x="98" y="947"/>
                    <a:pt x="98" y="947"/>
                  </a:cubicBezTo>
                  <a:cubicBezTo>
                    <a:pt x="99" y="953"/>
                    <a:pt x="105" y="961"/>
                    <a:pt x="105" y="965"/>
                  </a:cubicBezTo>
                  <a:cubicBezTo>
                    <a:pt x="105" y="974"/>
                    <a:pt x="93" y="977"/>
                    <a:pt x="93" y="987"/>
                  </a:cubicBezTo>
                  <a:cubicBezTo>
                    <a:pt x="93" y="996"/>
                    <a:pt x="101" y="1014"/>
                    <a:pt x="101" y="1026"/>
                  </a:cubicBezTo>
                  <a:cubicBezTo>
                    <a:pt x="101" y="1028"/>
                    <a:pt x="101" y="1030"/>
                    <a:pt x="101" y="1033"/>
                  </a:cubicBezTo>
                  <a:cubicBezTo>
                    <a:pt x="101" y="1044"/>
                    <a:pt x="115" y="1042"/>
                    <a:pt x="115" y="1055"/>
                  </a:cubicBezTo>
                  <a:cubicBezTo>
                    <a:pt x="115" y="1058"/>
                    <a:pt x="113" y="1061"/>
                    <a:pt x="112" y="1064"/>
                  </a:cubicBezTo>
                  <a:cubicBezTo>
                    <a:pt x="113" y="1065"/>
                    <a:pt x="114" y="1066"/>
                    <a:pt x="116" y="1067"/>
                  </a:cubicBezTo>
                  <a:cubicBezTo>
                    <a:pt x="115" y="1071"/>
                    <a:pt x="106" y="1071"/>
                    <a:pt x="106" y="1076"/>
                  </a:cubicBezTo>
                  <a:cubicBezTo>
                    <a:pt x="106" y="1077"/>
                    <a:pt x="109" y="1079"/>
                    <a:pt x="111" y="1081"/>
                  </a:cubicBezTo>
                  <a:cubicBezTo>
                    <a:pt x="118" y="1088"/>
                    <a:pt x="122" y="1095"/>
                    <a:pt x="137" y="1095"/>
                  </a:cubicBezTo>
                  <a:cubicBezTo>
                    <a:pt x="137" y="1098"/>
                    <a:pt x="138" y="1102"/>
                    <a:pt x="142" y="1102"/>
                  </a:cubicBezTo>
                  <a:cubicBezTo>
                    <a:pt x="146" y="1102"/>
                    <a:pt x="148" y="1102"/>
                    <a:pt x="152" y="1102"/>
                  </a:cubicBezTo>
                  <a:cubicBezTo>
                    <a:pt x="152" y="1111"/>
                    <a:pt x="164" y="1111"/>
                    <a:pt x="172" y="1114"/>
                  </a:cubicBezTo>
                  <a:cubicBezTo>
                    <a:pt x="180" y="1117"/>
                    <a:pt x="176" y="1131"/>
                    <a:pt x="188" y="1131"/>
                  </a:cubicBezTo>
                  <a:cubicBezTo>
                    <a:pt x="194" y="1131"/>
                    <a:pt x="198" y="1131"/>
                    <a:pt x="203" y="1131"/>
                  </a:cubicBezTo>
                  <a:cubicBezTo>
                    <a:pt x="205" y="1131"/>
                    <a:pt x="207" y="1129"/>
                    <a:pt x="208" y="1129"/>
                  </a:cubicBezTo>
                  <a:cubicBezTo>
                    <a:pt x="211" y="1129"/>
                    <a:pt x="210" y="1129"/>
                    <a:pt x="214" y="1129"/>
                  </a:cubicBezTo>
                  <a:cubicBezTo>
                    <a:pt x="219" y="1129"/>
                    <a:pt x="232" y="1119"/>
                    <a:pt x="240" y="1119"/>
                  </a:cubicBezTo>
                  <a:cubicBezTo>
                    <a:pt x="242" y="1119"/>
                    <a:pt x="243" y="1119"/>
                    <a:pt x="245" y="1119"/>
                  </a:cubicBezTo>
                  <a:cubicBezTo>
                    <a:pt x="246" y="1119"/>
                    <a:pt x="247" y="1119"/>
                    <a:pt x="249" y="1117"/>
                  </a:cubicBezTo>
                  <a:cubicBezTo>
                    <a:pt x="234" y="1110"/>
                    <a:pt x="220" y="1106"/>
                    <a:pt x="208" y="1094"/>
                  </a:cubicBezTo>
                  <a:cubicBezTo>
                    <a:pt x="202" y="1087"/>
                    <a:pt x="202" y="1063"/>
                    <a:pt x="193" y="1058"/>
                  </a:cubicBezTo>
                  <a:cubicBezTo>
                    <a:pt x="189" y="1057"/>
                    <a:pt x="185" y="1051"/>
                    <a:pt x="185" y="1045"/>
                  </a:cubicBezTo>
                  <a:cubicBezTo>
                    <a:pt x="185" y="1035"/>
                    <a:pt x="187" y="1028"/>
                    <a:pt x="194" y="1022"/>
                  </a:cubicBezTo>
                  <a:cubicBezTo>
                    <a:pt x="198" y="1017"/>
                    <a:pt x="207" y="1020"/>
                    <a:pt x="210" y="1013"/>
                  </a:cubicBezTo>
                  <a:cubicBezTo>
                    <a:pt x="214" y="1006"/>
                    <a:pt x="212" y="999"/>
                    <a:pt x="216" y="995"/>
                  </a:cubicBezTo>
                  <a:cubicBezTo>
                    <a:pt x="224" y="987"/>
                    <a:pt x="237" y="986"/>
                    <a:pt x="237" y="971"/>
                  </a:cubicBezTo>
                  <a:cubicBezTo>
                    <a:pt x="237" y="955"/>
                    <a:pt x="213" y="962"/>
                    <a:pt x="213" y="941"/>
                  </a:cubicBezTo>
                  <a:cubicBezTo>
                    <a:pt x="213" y="932"/>
                    <a:pt x="221" y="925"/>
                    <a:pt x="229" y="923"/>
                  </a:cubicBezTo>
                  <a:cubicBezTo>
                    <a:pt x="233" y="922"/>
                    <a:pt x="242" y="922"/>
                    <a:pt x="243" y="916"/>
                  </a:cubicBezTo>
                  <a:cubicBezTo>
                    <a:pt x="246" y="903"/>
                    <a:pt x="246" y="893"/>
                    <a:pt x="256" y="884"/>
                  </a:cubicBezTo>
                  <a:cubicBezTo>
                    <a:pt x="253" y="883"/>
                    <a:pt x="250" y="882"/>
                    <a:pt x="250" y="876"/>
                  </a:cubicBezTo>
                  <a:cubicBezTo>
                    <a:pt x="255" y="876"/>
                    <a:pt x="257" y="881"/>
                    <a:pt x="264" y="881"/>
                  </a:cubicBezTo>
                  <a:cubicBezTo>
                    <a:pt x="265" y="881"/>
                    <a:pt x="269" y="877"/>
                    <a:pt x="269" y="874"/>
                  </a:cubicBezTo>
                  <a:cubicBezTo>
                    <a:pt x="269" y="871"/>
                    <a:pt x="266" y="871"/>
                    <a:pt x="264" y="869"/>
                  </a:cubicBezTo>
                  <a:cubicBezTo>
                    <a:pt x="263" y="869"/>
                    <a:pt x="260" y="872"/>
                    <a:pt x="257" y="872"/>
                  </a:cubicBezTo>
                  <a:cubicBezTo>
                    <a:pt x="252" y="872"/>
                    <a:pt x="246" y="859"/>
                    <a:pt x="246" y="851"/>
                  </a:cubicBezTo>
                  <a:cubicBezTo>
                    <a:pt x="246" y="849"/>
                    <a:pt x="247" y="845"/>
                    <a:pt x="251" y="845"/>
                  </a:cubicBezTo>
                  <a:cubicBezTo>
                    <a:pt x="262" y="845"/>
                    <a:pt x="264" y="852"/>
                    <a:pt x="275" y="852"/>
                  </a:cubicBezTo>
                  <a:cubicBezTo>
                    <a:pt x="279" y="852"/>
                    <a:pt x="287" y="849"/>
                    <a:pt x="287" y="846"/>
                  </a:cubicBezTo>
                  <a:cubicBezTo>
                    <a:pt x="287" y="845"/>
                    <a:pt x="287" y="842"/>
                    <a:pt x="287" y="841"/>
                  </a:cubicBezTo>
                  <a:cubicBezTo>
                    <a:pt x="291" y="833"/>
                    <a:pt x="285" y="817"/>
                    <a:pt x="292" y="811"/>
                  </a:cubicBezTo>
                  <a:cubicBezTo>
                    <a:pt x="294" y="809"/>
                    <a:pt x="297" y="809"/>
                    <a:pt x="300" y="809"/>
                  </a:cubicBezTo>
                  <a:cubicBezTo>
                    <a:pt x="302" y="809"/>
                    <a:pt x="305" y="809"/>
                    <a:pt x="308" y="809"/>
                  </a:cubicBezTo>
                  <a:cubicBezTo>
                    <a:pt x="311" y="809"/>
                    <a:pt x="314" y="810"/>
                    <a:pt x="317" y="810"/>
                  </a:cubicBezTo>
                  <a:cubicBezTo>
                    <a:pt x="319" y="810"/>
                    <a:pt x="321" y="809"/>
                    <a:pt x="323" y="809"/>
                  </a:cubicBezTo>
                  <a:cubicBezTo>
                    <a:pt x="336" y="805"/>
                    <a:pt x="347" y="807"/>
                    <a:pt x="356" y="798"/>
                  </a:cubicBezTo>
                  <a:cubicBezTo>
                    <a:pt x="361" y="793"/>
                    <a:pt x="365" y="790"/>
                    <a:pt x="369" y="782"/>
                  </a:cubicBezTo>
                  <a:cubicBezTo>
                    <a:pt x="372" y="778"/>
                    <a:pt x="372" y="775"/>
                    <a:pt x="372" y="768"/>
                  </a:cubicBezTo>
                  <a:cubicBezTo>
                    <a:pt x="372" y="762"/>
                    <a:pt x="364" y="762"/>
                    <a:pt x="362" y="757"/>
                  </a:cubicBezTo>
                  <a:cubicBezTo>
                    <a:pt x="360" y="750"/>
                    <a:pt x="360" y="744"/>
                    <a:pt x="356" y="740"/>
                  </a:cubicBezTo>
                  <a:cubicBezTo>
                    <a:pt x="354" y="739"/>
                    <a:pt x="346" y="736"/>
                    <a:pt x="346" y="731"/>
                  </a:cubicBezTo>
                  <a:cubicBezTo>
                    <a:pt x="346" y="730"/>
                    <a:pt x="349" y="729"/>
                    <a:pt x="350" y="729"/>
                  </a:cubicBezTo>
                  <a:cubicBezTo>
                    <a:pt x="358" y="729"/>
                    <a:pt x="365" y="735"/>
                    <a:pt x="373" y="735"/>
                  </a:cubicBezTo>
                  <a:cubicBezTo>
                    <a:pt x="376" y="735"/>
                    <a:pt x="388" y="741"/>
                    <a:pt x="397" y="741"/>
                  </a:cubicBezTo>
                  <a:cubicBezTo>
                    <a:pt x="421" y="741"/>
                    <a:pt x="425" y="714"/>
                    <a:pt x="435" y="699"/>
                  </a:cubicBezTo>
                  <a:cubicBezTo>
                    <a:pt x="444" y="685"/>
                    <a:pt x="455" y="683"/>
                    <a:pt x="464" y="669"/>
                  </a:cubicBezTo>
                  <a:cubicBezTo>
                    <a:pt x="469" y="662"/>
                    <a:pt x="468" y="658"/>
                    <a:pt x="472" y="652"/>
                  </a:cubicBezTo>
                  <a:cubicBezTo>
                    <a:pt x="472" y="652"/>
                    <a:pt x="472" y="652"/>
                    <a:pt x="472" y="652"/>
                  </a:cubicBezTo>
                  <a:cubicBezTo>
                    <a:pt x="477" y="641"/>
                    <a:pt x="482" y="632"/>
                    <a:pt x="493" y="627"/>
                  </a:cubicBezTo>
                  <a:cubicBezTo>
                    <a:pt x="493" y="602"/>
                    <a:pt x="493" y="602"/>
                    <a:pt x="493" y="602"/>
                  </a:cubicBezTo>
                  <a:cubicBezTo>
                    <a:pt x="493" y="592"/>
                    <a:pt x="492" y="585"/>
                    <a:pt x="499" y="578"/>
                  </a:cubicBezTo>
                  <a:cubicBezTo>
                    <a:pt x="503" y="573"/>
                    <a:pt x="510" y="573"/>
                    <a:pt x="514" y="567"/>
                  </a:cubicBezTo>
                  <a:cubicBezTo>
                    <a:pt x="524" y="552"/>
                    <a:pt x="537" y="559"/>
                    <a:pt x="549" y="547"/>
                  </a:cubicBezTo>
                  <a:cubicBezTo>
                    <a:pt x="551" y="545"/>
                    <a:pt x="552" y="542"/>
                    <a:pt x="555" y="541"/>
                  </a:cubicBezTo>
                  <a:cubicBezTo>
                    <a:pt x="561" y="538"/>
                    <a:pt x="567" y="538"/>
                    <a:pt x="574" y="538"/>
                  </a:cubicBezTo>
                  <a:cubicBezTo>
                    <a:pt x="576" y="538"/>
                    <a:pt x="578" y="538"/>
                    <a:pt x="581" y="538"/>
                  </a:cubicBezTo>
                  <a:cubicBezTo>
                    <a:pt x="590" y="538"/>
                    <a:pt x="601" y="530"/>
                    <a:pt x="604" y="524"/>
                  </a:cubicBezTo>
                  <a:cubicBezTo>
                    <a:pt x="605" y="522"/>
                    <a:pt x="604" y="515"/>
                    <a:pt x="606" y="512"/>
                  </a:cubicBezTo>
                  <a:cubicBezTo>
                    <a:pt x="614" y="502"/>
                    <a:pt x="617" y="496"/>
                    <a:pt x="625" y="484"/>
                  </a:cubicBezTo>
                  <a:cubicBezTo>
                    <a:pt x="626" y="482"/>
                    <a:pt x="628" y="472"/>
                    <a:pt x="628" y="466"/>
                  </a:cubicBezTo>
                  <a:cubicBezTo>
                    <a:pt x="628" y="462"/>
                    <a:pt x="632" y="457"/>
                    <a:pt x="634" y="454"/>
                  </a:cubicBezTo>
                  <a:cubicBezTo>
                    <a:pt x="635" y="453"/>
                    <a:pt x="637" y="450"/>
                    <a:pt x="637" y="448"/>
                  </a:cubicBezTo>
                  <a:cubicBezTo>
                    <a:pt x="637" y="441"/>
                    <a:pt x="641" y="432"/>
                    <a:pt x="641" y="423"/>
                  </a:cubicBezTo>
                  <a:cubicBezTo>
                    <a:pt x="641" y="410"/>
                    <a:pt x="633" y="393"/>
                    <a:pt x="641" y="385"/>
                  </a:cubicBezTo>
                  <a:cubicBezTo>
                    <a:pt x="646" y="380"/>
                    <a:pt x="652" y="379"/>
                    <a:pt x="657" y="371"/>
                  </a:cubicBezTo>
                  <a:cubicBezTo>
                    <a:pt x="660" y="366"/>
                    <a:pt x="663" y="365"/>
                    <a:pt x="666" y="360"/>
                  </a:cubicBezTo>
                  <a:cubicBezTo>
                    <a:pt x="680" y="338"/>
                    <a:pt x="701" y="328"/>
                    <a:pt x="701" y="289"/>
                  </a:cubicBezTo>
                  <a:cubicBezTo>
                    <a:pt x="701" y="278"/>
                    <a:pt x="699" y="267"/>
                    <a:pt x="688" y="264"/>
                  </a:cubicBezTo>
                  <a:cubicBezTo>
                    <a:pt x="686" y="263"/>
                    <a:pt x="684" y="263"/>
                    <a:pt x="683" y="263"/>
                  </a:cubicBezTo>
                  <a:cubicBezTo>
                    <a:pt x="681" y="263"/>
                    <a:pt x="680" y="263"/>
                    <a:pt x="679" y="263"/>
                  </a:cubicBezTo>
                  <a:cubicBezTo>
                    <a:pt x="677" y="263"/>
                    <a:pt x="676" y="263"/>
                    <a:pt x="674" y="263"/>
                  </a:cubicBezTo>
                  <a:cubicBezTo>
                    <a:pt x="673" y="263"/>
                    <a:pt x="671" y="263"/>
                    <a:pt x="669" y="263"/>
                  </a:cubicBezTo>
                  <a:cubicBezTo>
                    <a:pt x="660" y="260"/>
                    <a:pt x="644" y="245"/>
                    <a:pt x="639" y="237"/>
                  </a:cubicBezTo>
                  <a:cubicBezTo>
                    <a:pt x="633" y="235"/>
                    <a:pt x="624" y="231"/>
                    <a:pt x="614" y="229"/>
                  </a:cubicBezTo>
                  <a:cubicBezTo>
                    <a:pt x="594" y="231"/>
                    <a:pt x="594" y="231"/>
                    <a:pt x="594" y="231"/>
                  </a:cubicBezTo>
                  <a:cubicBezTo>
                    <a:pt x="584" y="231"/>
                    <a:pt x="582" y="223"/>
                    <a:pt x="571" y="223"/>
                  </a:cubicBezTo>
                  <a:cubicBezTo>
                    <a:pt x="566" y="223"/>
                    <a:pt x="564" y="227"/>
                    <a:pt x="559" y="229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5" y="224"/>
                    <a:pt x="556" y="220"/>
                    <a:pt x="554" y="215"/>
                  </a:cubicBezTo>
                  <a:cubicBezTo>
                    <a:pt x="553" y="211"/>
                    <a:pt x="548" y="212"/>
                    <a:pt x="544" y="210"/>
                  </a:cubicBezTo>
                  <a:cubicBezTo>
                    <a:pt x="537" y="205"/>
                    <a:pt x="518" y="195"/>
                    <a:pt x="509" y="195"/>
                  </a:cubicBezTo>
                  <a:cubicBezTo>
                    <a:pt x="500" y="195"/>
                    <a:pt x="494" y="207"/>
                    <a:pt x="489" y="215"/>
                  </a:cubicBezTo>
                  <a:cubicBezTo>
                    <a:pt x="487" y="218"/>
                    <a:pt x="485" y="221"/>
                    <a:pt x="483" y="221"/>
                  </a:cubicBezTo>
                  <a:cubicBezTo>
                    <a:pt x="481" y="221"/>
                    <a:pt x="480" y="217"/>
                    <a:pt x="480" y="215"/>
                  </a:cubicBezTo>
                  <a:cubicBezTo>
                    <a:pt x="468" y="215"/>
                    <a:pt x="468" y="215"/>
                    <a:pt x="468" y="215"/>
                  </a:cubicBezTo>
                  <a:cubicBezTo>
                    <a:pt x="467" y="210"/>
                    <a:pt x="464" y="206"/>
                    <a:pt x="459" y="203"/>
                  </a:cubicBezTo>
                  <a:cubicBezTo>
                    <a:pt x="456" y="202"/>
                    <a:pt x="451" y="203"/>
                    <a:pt x="451" y="198"/>
                  </a:cubicBezTo>
                  <a:cubicBezTo>
                    <a:pt x="451" y="182"/>
                    <a:pt x="467" y="176"/>
                    <a:pt x="475" y="166"/>
                  </a:cubicBezTo>
                  <a:cubicBezTo>
                    <a:pt x="475" y="161"/>
                    <a:pt x="468" y="161"/>
                    <a:pt x="466" y="155"/>
                  </a:cubicBezTo>
                  <a:cubicBezTo>
                    <a:pt x="463" y="150"/>
                    <a:pt x="456" y="133"/>
                    <a:pt x="456" y="126"/>
                  </a:cubicBezTo>
                  <a:cubicBezTo>
                    <a:pt x="447" y="124"/>
                    <a:pt x="436" y="107"/>
                    <a:pt x="427" y="107"/>
                  </a:cubicBezTo>
                  <a:cubicBezTo>
                    <a:pt x="426" y="107"/>
                    <a:pt x="425" y="107"/>
                    <a:pt x="424" y="107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19" y="106"/>
                    <a:pt x="411" y="101"/>
                    <a:pt x="407" y="100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79" y="97"/>
                    <a:pt x="357" y="99"/>
                    <a:pt x="353" y="84"/>
                  </a:cubicBezTo>
                  <a:cubicBezTo>
                    <a:pt x="350" y="84"/>
                    <a:pt x="346" y="83"/>
                    <a:pt x="345" y="81"/>
                  </a:cubicBezTo>
                  <a:cubicBezTo>
                    <a:pt x="339" y="68"/>
                    <a:pt x="334" y="69"/>
                    <a:pt x="324" y="59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07" y="52"/>
                    <a:pt x="309" y="44"/>
                    <a:pt x="302" y="42"/>
                  </a:cubicBezTo>
                  <a:cubicBezTo>
                    <a:pt x="294" y="40"/>
                    <a:pt x="283" y="38"/>
                    <a:pt x="279" y="31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80" y="27"/>
                    <a:pt x="281" y="27"/>
                    <a:pt x="282" y="27"/>
                  </a:cubicBezTo>
                  <a:cubicBezTo>
                    <a:pt x="283" y="27"/>
                    <a:pt x="286" y="26"/>
                    <a:pt x="287" y="25"/>
                  </a:cubicBezTo>
                  <a:cubicBezTo>
                    <a:pt x="287" y="25"/>
                    <a:pt x="278" y="24"/>
                    <a:pt x="272" y="24"/>
                  </a:cubicBezTo>
                  <a:cubicBezTo>
                    <a:pt x="271" y="25"/>
                    <a:pt x="260" y="25"/>
                    <a:pt x="259" y="27"/>
                  </a:cubicBezTo>
                  <a:cubicBezTo>
                    <a:pt x="256" y="33"/>
                    <a:pt x="251" y="33"/>
                    <a:pt x="243" y="34"/>
                  </a:cubicBezTo>
                  <a:cubicBezTo>
                    <a:pt x="239" y="34"/>
                    <a:pt x="232" y="33"/>
                    <a:pt x="232" y="28"/>
                  </a:cubicBezTo>
                  <a:cubicBezTo>
                    <a:pt x="227" y="28"/>
                    <a:pt x="212" y="28"/>
                    <a:pt x="204" y="28"/>
                  </a:cubicBezTo>
                  <a:cubicBezTo>
                    <a:pt x="200" y="28"/>
                    <a:pt x="197" y="24"/>
                    <a:pt x="197" y="19"/>
                  </a:cubicBezTo>
                  <a:cubicBezTo>
                    <a:pt x="189" y="17"/>
                    <a:pt x="178" y="14"/>
                    <a:pt x="175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12"/>
                    <a:pt x="174" y="9"/>
                    <a:pt x="176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59" y="19"/>
                    <a:pt x="150" y="18"/>
                    <a:pt x="150" y="25"/>
                  </a:cubicBezTo>
                  <a:cubicBezTo>
                    <a:pt x="150" y="32"/>
                    <a:pt x="157" y="35"/>
                    <a:pt x="157" y="42"/>
                  </a:cubicBezTo>
                  <a:cubicBezTo>
                    <a:pt x="157" y="44"/>
                    <a:pt x="154" y="50"/>
                    <a:pt x="152" y="50"/>
                  </a:cubicBezTo>
                  <a:cubicBezTo>
                    <a:pt x="146" y="50"/>
                    <a:pt x="143" y="40"/>
                    <a:pt x="143" y="34"/>
                  </a:cubicBezTo>
                  <a:cubicBezTo>
                    <a:pt x="143" y="30"/>
                    <a:pt x="146" y="21"/>
                    <a:pt x="148" y="13"/>
                  </a:cubicBezTo>
                  <a:cubicBezTo>
                    <a:pt x="150" y="13"/>
                    <a:pt x="153" y="11"/>
                    <a:pt x="153" y="6"/>
                  </a:cubicBezTo>
                  <a:cubicBezTo>
                    <a:pt x="153" y="6"/>
                    <a:pt x="151" y="0"/>
                    <a:pt x="1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28">
              <a:extLst>
                <a:ext uri="{FF2B5EF4-FFF2-40B4-BE49-F238E27FC236}">
                  <a16:creationId xmlns:a16="http://schemas.microsoft.com/office/drawing/2014/main" xmlns="" id="{F31D7D52-F7AB-4BA9-A784-4CBE58318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2178"/>
              <a:ext cx="19" cy="23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5 w 8"/>
                <a:gd name="T5" fmla="*/ 10 h 10"/>
                <a:gd name="T6" fmla="*/ 8 w 8"/>
                <a:gd name="T7" fmla="*/ 7 h 10"/>
                <a:gd name="T8" fmla="*/ 2 w 8"/>
                <a:gd name="T9" fmla="*/ 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10"/>
                    <a:pt x="5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4"/>
                    <a:pt x="6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29">
              <a:extLst>
                <a:ext uri="{FF2B5EF4-FFF2-40B4-BE49-F238E27FC236}">
                  <a16:creationId xmlns:a16="http://schemas.microsoft.com/office/drawing/2014/main" xmlns="" id="{AB4DDCCD-E49E-493F-96BE-83167D792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2107"/>
              <a:ext cx="31" cy="9"/>
            </a:xfrm>
            <a:custGeom>
              <a:avLst/>
              <a:gdLst>
                <a:gd name="T0" fmla="*/ 7 w 13"/>
                <a:gd name="T1" fmla="*/ 0 h 4"/>
                <a:gd name="T2" fmla="*/ 0 w 13"/>
                <a:gd name="T3" fmla="*/ 4 h 4"/>
                <a:gd name="T4" fmla="*/ 8 w 13"/>
                <a:gd name="T5" fmla="*/ 4 h 4"/>
                <a:gd name="T6" fmla="*/ 13 w 13"/>
                <a:gd name="T7" fmla="*/ 4 h 4"/>
                <a:gd name="T8" fmla="*/ 7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7" y="0"/>
                  </a:moveTo>
                  <a:cubicBezTo>
                    <a:pt x="4" y="0"/>
                    <a:pt x="1" y="2"/>
                    <a:pt x="0" y="4"/>
                  </a:cubicBezTo>
                  <a:cubicBezTo>
                    <a:pt x="2" y="4"/>
                    <a:pt x="5" y="4"/>
                    <a:pt x="8" y="4"/>
                  </a:cubicBezTo>
                  <a:cubicBezTo>
                    <a:pt x="10" y="4"/>
                    <a:pt x="12" y="4"/>
                    <a:pt x="13" y="4"/>
                  </a:cubicBezTo>
                  <a:cubicBezTo>
                    <a:pt x="12" y="3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30">
              <a:extLst>
                <a:ext uri="{FF2B5EF4-FFF2-40B4-BE49-F238E27FC236}">
                  <a16:creationId xmlns:a16="http://schemas.microsoft.com/office/drawing/2014/main" xmlns="" id="{9FC4111B-4DFA-4783-A8A5-A194B7416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" y="2121"/>
              <a:ext cx="8" cy="12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3 w 3"/>
                <a:gd name="T5" fmla="*/ 5 h 5"/>
                <a:gd name="T6" fmla="*/ 0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31">
              <a:extLst>
                <a:ext uri="{FF2B5EF4-FFF2-40B4-BE49-F238E27FC236}">
                  <a16:creationId xmlns:a16="http://schemas.microsoft.com/office/drawing/2014/main" xmlns="" id="{88DD0FEC-7742-4DF0-A59C-764B7D796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" y="2310"/>
              <a:ext cx="24" cy="19"/>
            </a:xfrm>
            <a:custGeom>
              <a:avLst/>
              <a:gdLst>
                <a:gd name="T0" fmla="*/ 10 w 10"/>
                <a:gd name="T1" fmla="*/ 0 h 8"/>
                <a:gd name="T2" fmla="*/ 2 w 10"/>
                <a:gd name="T3" fmla="*/ 5 h 8"/>
                <a:gd name="T4" fmla="*/ 0 w 10"/>
                <a:gd name="T5" fmla="*/ 4 h 8"/>
                <a:gd name="T6" fmla="*/ 0 w 10"/>
                <a:gd name="T7" fmla="*/ 7 h 8"/>
                <a:gd name="T8" fmla="*/ 0 w 10"/>
                <a:gd name="T9" fmla="*/ 8 h 8"/>
                <a:gd name="T10" fmla="*/ 2 w 10"/>
                <a:gd name="T11" fmla="*/ 7 h 8"/>
                <a:gd name="T12" fmla="*/ 10 w 10"/>
                <a:gd name="T13" fmla="*/ 4 h 8"/>
                <a:gd name="T14" fmla="*/ 10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cubicBezTo>
                    <a:pt x="9" y="2"/>
                    <a:pt x="5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32">
              <a:extLst>
                <a:ext uri="{FF2B5EF4-FFF2-40B4-BE49-F238E27FC236}">
                  <a16:creationId xmlns:a16="http://schemas.microsoft.com/office/drawing/2014/main" xmlns="" id="{6B93528A-3562-491C-952E-78B2E3677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-988" y="1163"/>
              <a:ext cx="2054" cy="1008"/>
            </a:xfrm>
            <a:custGeom>
              <a:avLst/>
              <a:gdLst>
                <a:gd name="T0" fmla="*/ 24 w 869"/>
                <a:gd name="T1" fmla="*/ 7 h 426"/>
                <a:gd name="T2" fmla="*/ 31 w 869"/>
                <a:gd name="T3" fmla="*/ 19 h 426"/>
                <a:gd name="T4" fmla="*/ 1 w 869"/>
                <a:gd name="T5" fmla="*/ 28 h 426"/>
                <a:gd name="T6" fmla="*/ 10 w 869"/>
                <a:gd name="T7" fmla="*/ 159 h 426"/>
                <a:gd name="T8" fmla="*/ 56 w 869"/>
                <a:gd name="T9" fmla="*/ 256 h 426"/>
                <a:gd name="T10" fmla="*/ 147 w 869"/>
                <a:gd name="T11" fmla="*/ 302 h 426"/>
                <a:gd name="T12" fmla="*/ 248 w 869"/>
                <a:gd name="T13" fmla="*/ 315 h 426"/>
                <a:gd name="T14" fmla="*/ 319 w 869"/>
                <a:gd name="T15" fmla="*/ 362 h 426"/>
                <a:gd name="T16" fmla="*/ 410 w 869"/>
                <a:gd name="T17" fmla="*/ 410 h 426"/>
                <a:gd name="T18" fmla="*/ 427 w 869"/>
                <a:gd name="T19" fmla="*/ 371 h 426"/>
                <a:gd name="T20" fmla="*/ 436 w 869"/>
                <a:gd name="T21" fmla="*/ 371 h 426"/>
                <a:gd name="T22" fmla="*/ 485 w 869"/>
                <a:gd name="T23" fmla="*/ 354 h 426"/>
                <a:gd name="T24" fmla="*/ 531 w 869"/>
                <a:gd name="T25" fmla="*/ 360 h 426"/>
                <a:gd name="T26" fmla="*/ 523 w 869"/>
                <a:gd name="T27" fmla="*/ 344 h 426"/>
                <a:gd name="T28" fmla="*/ 568 w 869"/>
                <a:gd name="T29" fmla="*/ 339 h 426"/>
                <a:gd name="T30" fmla="*/ 633 w 869"/>
                <a:gd name="T31" fmla="*/ 394 h 426"/>
                <a:gd name="T32" fmla="*/ 671 w 869"/>
                <a:gd name="T33" fmla="*/ 405 h 426"/>
                <a:gd name="T34" fmla="*/ 665 w 869"/>
                <a:gd name="T35" fmla="*/ 382 h 426"/>
                <a:gd name="T36" fmla="*/ 705 w 869"/>
                <a:gd name="T37" fmla="*/ 279 h 426"/>
                <a:gd name="T38" fmla="*/ 733 w 869"/>
                <a:gd name="T39" fmla="*/ 260 h 426"/>
                <a:gd name="T40" fmla="*/ 729 w 869"/>
                <a:gd name="T41" fmla="*/ 252 h 426"/>
                <a:gd name="T42" fmla="*/ 735 w 869"/>
                <a:gd name="T43" fmla="*/ 235 h 426"/>
                <a:gd name="T44" fmla="*/ 731 w 869"/>
                <a:gd name="T45" fmla="*/ 222 h 426"/>
                <a:gd name="T46" fmla="*/ 735 w 869"/>
                <a:gd name="T47" fmla="*/ 214 h 426"/>
                <a:gd name="T48" fmla="*/ 749 w 869"/>
                <a:gd name="T49" fmla="*/ 202 h 426"/>
                <a:gd name="T50" fmla="*/ 751 w 869"/>
                <a:gd name="T51" fmla="*/ 193 h 426"/>
                <a:gd name="T52" fmla="*/ 764 w 869"/>
                <a:gd name="T53" fmla="*/ 160 h 426"/>
                <a:gd name="T54" fmla="*/ 785 w 869"/>
                <a:gd name="T55" fmla="*/ 157 h 426"/>
                <a:gd name="T56" fmla="*/ 810 w 869"/>
                <a:gd name="T57" fmla="*/ 147 h 426"/>
                <a:gd name="T58" fmla="*/ 827 w 869"/>
                <a:gd name="T59" fmla="*/ 141 h 426"/>
                <a:gd name="T60" fmla="*/ 814 w 869"/>
                <a:gd name="T61" fmla="*/ 131 h 426"/>
                <a:gd name="T62" fmla="*/ 852 w 869"/>
                <a:gd name="T63" fmla="*/ 96 h 426"/>
                <a:gd name="T64" fmla="*/ 861 w 869"/>
                <a:gd name="T65" fmla="*/ 50 h 426"/>
                <a:gd name="T66" fmla="*/ 857 w 869"/>
                <a:gd name="T67" fmla="*/ 38 h 426"/>
                <a:gd name="T68" fmla="*/ 843 w 869"/>
                <a:gd name="T69" fmla="*/ 38 h 426"/>
                <a:gd name="T70" fmla="*/ 809 w 869"/>
                <a:gd name="T71" fmla="*/ 76 h 426"/>
                <a:gd name="T72" fmla="*/ 768 w 869"/>
                <a:gd name="T73" fmla="*/ 78 h 426"/>
                <a:gd name="T74" fmla="*/ 702 w 869"/>
                <a:gd name="T75" fmla="*/ 117 h 426"/>
                <a:gd name="T76" fmla="*/ 677 w 869"/>
                <a:gd name="T77" fmla="*/ 120 h 426"/>
                <a:gd name="T78" fmla="*/ 681 w 869"/>
                <a:gd name="T79" fmla="*/ 130 h 426"/>
                <a:gd name="T80" fmla="*/ 677 w 869"/>
                <a:gd name="T81" fmla="*/ 132 h 426"/>
                <a:gd name="T82" fmla="*/ 632 w 869"/>
                <a:gd name="T83" fmla="*/ 148 h 426"/>
                <a:gd name="T84" fmla="*/ 624 w 869"/>
                <a:gd name="T85" fmla="*/ 135 h 426"/>
                <a:gd name="T86" fmla="*/ 618 w 869"/>
                <a:gd name="T87" fmla="*/ 104 h 426"/>
                <a:gd name="T88" fmla="*/ 581 w 869"/>
                <a:gd name="T89" fmla="*/ 83 h 426"/>
                <a:gd name="T90" fmla="*/ 565 w 869"/>
                <a:gd name="T91" fmla="*/ 146 h 426"/>
                <a:gd name="T92" fmla="*/ 553 w 869"/>
                <a:gd name="T93" fmla="*/ 90 h 426"/>
                <a:gd name="T94" fmla="*/ 610 w 869"/>
                <a:gd name="T95" fmla="*/ 65 h 426"/>
                <a:gd name="T96" fmla="*/ 566 w 869"/>
                <a:gd name="T97" fmla="*/ 57 h 426"/>
                <a:gd name="T98" fmla="*/ 552 w 869"/>
                <a:gd name="T99" fmla="*/ 37 h 426"/>
                <a:gd name="T100" fmla="*/ 506 w 869"/>
                <a:gd name="T101" fmla="*/ 51 h 426"/>
                <a:gd name="T102" fmla="*/ 530 w 869"/>
                <a:gd name="T103" fmla="*/ 24 h 426"/>
                <a:gd name="T104" fmla="*/ 447 w 869"/>
                <a:gd name="T10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426">
                  <a:moveTo>
                    <a:pt x="447" y="0"/>
                  </a:moveTo>
                  <a:cubicBezTo>
                    <a:pt x="447" y="7"/>
                    <a:pt x="447" y="7"/>
                    <a:pt x="447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7" y="12"/>
                    <a:pt x="31" y="14"/>
                    <a:pt x="31" y="19"/>
                  </a:cubicBezTo>
                  <a:cubicBezTo>
                    <a:pt x="31" y="24"/>
                    <a:pt x="27" y="30"/>
                    <a:pt x="24" y="33"/>
                  </a:cubicBezTo>
                  <a:cubicBezTo>
                    <a:pt x="21" y="28"/>
                    <a:pt x="17" y="24"/>
                    <a:pt x="9" y="24"/>
                  </a:cubicBezTo>
                  <a:cubicBezTo>
                    <a:pt x="7" y="24"/>
                    <a:pt x="1" y="25"/>
                    <a:pt x="1" y="28"/>
                  </a:cubicBezTo>
                  <a:cubicBezTo>
                    <a:pt x="1" y="39"/>
                    <a:pt x="14" y="44"/>
                    <a:pt x="14" y="56"/>
                  </a:cubicBezTo>
                  <a:cubicBezTo>
                    <a:pt x="14" y="72"/>
                    <a:pt x="0" y="102"/>
                    <a:pt x="5" y="115"/>
                  </a:cubicBezTo>
                  <a:cubicBezTo>
                    <a:pt x="10" y="128"/>
                    <a:pt x="4" y="148"/>
                    <a:pt x="10" y="159"/>
                  </a:cubicBezTo>
                  <a:cubicBezTo>
                    <a:pt x="7" y="161"/>
                    <a:pt x="2" y="165"/>
                    <a:pt x="5" y="169"/>
                  </a:cubicBezTo>
                  <a:cubicBezTo>
                    <a:pt x="14" y="185"/>
                    <a:pt x="26" y="208"/>
                    <a:pt x="37" y="210"/>
                  </a:cubicBezTo>
                  <a:cubicBezTo>
                    <a:pt x="34" y="232"/>
                    <a:pt x="49" y="238"/>
                    <a:pt x="56" y="256"/>
                  </a:cubicBezTo>
                  <a:cubicBezTo>
                    <a:pt x="58" y="261"/>
                    <a:pt x="56" y="267"/>
                    <a:pt x="60" y="268"/>
                  </a:cubicBezTo>
                  <a:cubicBezTo>
                    <a:pt x="79" y="275"/>
                    <a:pt x="106" y="287"/>
                    <a:pt x="114" y="302"/>
                  </a:cubicBezTo>
                  <a:cubicBezTo>
                    <a:pt x="147" y="302"/>
                    <a:pt x="147" y="302"/>
                    <a:pt x="147" y="302"/>
                  </a:cubicBezTo>
                  <a:cubicBezTo>
                    <a:pt x="204" y="321"/>
                    <a:pt x="204" y="321"/>
                    <a:pt x="204" y="321"/>
                  </a:cubicBezTo>
                  <a:cubicBezTo>
                    <a:pt x="248" y="321"/>
                    <a:pt x="248" y="321"/>
                    <a:pt x="248" y="321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58" y="315"/>
                    <a:pt x="258" y="315"/>
                    <a:pt x="258" y="315"/>
                  </a:cubicBezTo>
                  <a:cubicBezTo>
                    <a:pt x="276" y="319"/>
                    <a:pt x="286" y="321"/>
                    <a:pt x="295" y="337"/>
                  </a:cubicBezTo>
                  <a:cubicBezTo>
                    <a:pt x="300" y="344"/>
                    <a:pt x="308" y="362"/>
                    <a:pt x="319" y="362"/>
                  </a:cubicBezTo>
                  <a:cubicBezTo>
                    <a:pt x="329" y="362"/>
                    <a:pt x="326" y="347"/>
                    <a:pt x="338" y="347"/>
                  </a:cubicBezTo>
                  <a:cubicBezTo>
                    <a:pt x="369" y="347"/>
                    <a:pt x="368" y="386"/>
                    <a:pt x="385" y="403"/>
                  </a:cubicBezTo>
                  <a:cubicBezTo>
                    <a:pt x="389" y="407"/>
                    <a:pt x="401" y="409"/>
                    <a:pt x="410" y="410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09" y="406"/>
                    <a:pt x="409" y="406"/>
                    <a:pt x="409" y="405"/>
                  </a:cubicBezTo>
                  <a:cubicBezTo>
                    <a:pt x="409" y="389"/>
                    <a:pt x="416" y="375"/>
                    <a:pt x="427" y="371"/>
                  </a:cubicBezTo>
                  <a:cubicBezTo>
                    <a:pt x="429" y="370"/>
                    <a:pt x="430" y="370"/>
                    <a:pt x="431" y="370"/>
                  </a:cubicBezTo>
                  <a:cubicBezTo>
                    <a:pt x="432" y="370"/>
                    <a:pt x="433" y="370"/>
                    <a:pt x="434" y="370"/>
                  </a:cubicBezTo>
                  <a:cubicBezTo>
                    <a:pt x="435" y="370"/>
                    <a:pt x="435" y="371"/>
                    <a:pt x="436" y="371"/>
                  </a:cubicBezTo>
                  <a:cubicBezTo>
                    <a:pt x="438" y="371"/>
                    <a:pt x="440" y="370"/>
                    <a:pt x="442" y="368"/>
                  </a:cubicBezTo>
                  <a:cubicBezTo>
                    <a:pt x="448" y="362"/>
                    <a:pt x="455" y="349"/>
                    <a:pt x="471" y="349"/>
                  </a:cubicBezTo>
                  <a:cubicBezTo>
                    <a:pt x="476" y="349"/>
                    <a:pt x="480" y="354"/>
                    <a:pt x="485" y="354"/>
                  </a:cubicBezTo>
                  <a:cubicBezTo>
                    <a:pt x="489" y="354"/>
                    <a:pt x="490" y="350"/>
                    <a:pt x="493" y="350"/>
                  </a:cubicBezTo>
                  <a:cubicBezTo>
                    <a:pt x="502" y="350"/>
                    <a:pt x="512" y="362"/>
                    <a:pt x="524" y="362"/>
                  </a:cubicBezTo>
                  <a:cubicBezTo>
                    <a:pt x="526" y="362"/>
                    <a:pt x="529" y="362"/>
                    <a:pt x="531" y="360"/>
                  </a:cubicBezTo>
                  <a:cubicBezTo>
                    <a:pt x="525" y="356"/>
                    <a:pt x="530" y="352"/>
                    <a:pt x="530" y="344"/>
                  </a:cubicBezTo>
                  <a:cubicBezTo>
                    <a:pt x="529" y="344"/>
                    <a:pt x="528" y="345"/>
                    <a:pt x="527" y="345"/>
                  </a:cubicBezTo>
                  <a:cubicBezTo>
                    <a:pt x="527" y="345"/>
                    <a:pt x="525" y="344"/>
                    <a:pt x="523" y="344"/>
                  </a:cubicBezTo>
                  <a:cubicBezTo>
                    <a:pt x="532" y="340"/>
                    <a:pt x="543" y="341"/>
                    <a:pt x="551" y="339"/>
                  </a:cubicBezTo>
                  <a:cubicBezTo>
                    <a:pt x="551" y="341"/>
                    <a:pt x="553" y="344"/>
                    <a:pt x="555" y="344"/>
                  </a:cubicBezTo>
                  <a:cubicBezTo>
                    <a:pt x="559" y="344"/>
                    <a:pt x="561" y="339"/>
                    <a:pt x="568" y="339"/>
                  </a:cubicBezTo>
                  <a:cubicBezTo>
                    <a:pt x="581" y="339"/>
                    <a:pt x="587" y="352"/>
                    <a:pt x="596" y="352"/>
                  </a:cubicBezTo>
                  <a:cubicBezTo>
                    <a:pt x="601" y="352"/>
                    <a:pt x="603" y="345"/>
                    <a:pt x="608" y="345"/>
                  </a:cubicBezTo>
                  <a:cubicBezTo>
                    <a:pt x="631" y="345"/>
                    <a:pt x="625" y="377"/>
                    <a:pt x="633" y="394"/>
                  </a:cubicBezTo>
                  <a:cubicBezTo>
                    <a:pt x="637" y="402"/>
                    <a:pt x="643" y="405"/>
                    <a:pt x="649" y="413"/>
                  </a:cubicBezTo>
                  <a:cubicBezTo>
                    <a:pt x="652" y="418"/>
                    <a:pt x="652" y="426"/>
                    <a:pt x="660" y="426"/>
                  </a:cubicBezTo>
                  <a:cubicBezTo>
                    <a:pt x="669" y="426"/>
                    <a:pt x="671" y="416"/>
                    <a:pt x="671" y="405"/>
                  </a:cubicBezTo>
                  <a:cubicBezTo>
                    <a:pt x="671" y="396"/>
                    <a:pt x="666" y="391"/>
                    <a:pt x="665" y="384"/>
                  </a:cubicBezTo>
                  <a:cubicBezTo>
                    <a:pt x="665" y="381"/>
                    <a:pt x="665" y="381"/>
                    <a:pt x="665" y="381"/>
                  </a:cubicBezTo>
                  <a:cubicBezTo>
                    <a:pt x="665" y="382"/>
                    <a:pt x="665" y="382"/>
                    <a:pt x="665" y="382"/>
                  </a:cubicBezTo>
                  <a:cubicBezTo>
                    <a:pt x="665" y="365"/>
                    <a:pt x="650" y="359"/>
                    <a:pt x="650" y="342"/>
                  </a:cubicBezTo>
                  <a:cubicBezTo>
                    <a:pt x="650" y="304"/>
                    <a:pt x="682" y="294"/>
                    <a:pt x="706" y="280"/>
                  </a:cubicBezTo>
                  <a:cubicBezTo>
                    <a:pt x="705" y="279"/>
                    <a:pt x="705" y="279"/>
                    <a:pt x="705" y="279"/>
                  </a:cubicBezTo>
                  <a:cubicBezTo>
                    <a:pt x="708" y="275"/>
                    <a:pt x="708" y="274"/>
                    <a:pt x="714" y="272"/>
                  </a:cubicBezTo>
                  <a:cubicBezTo>
                    <a:pt x="718" y="271"/>
                    <a:pt x="721" y="267"/>
                    <a:pt x="727" y="265"/>
                  </a:cubicBezTo>
                  <a:cubicBezTo>
                    <a:pt x="730" y="265"/>
                    <a:pt x="732" y="262"/>
                    <a:pt x="733" y="260"/>
                  </a:cubicBezTo>
                  <a:cubicBezTo>
                    <a:pt x="727" y="256"/>
                    <a:pt x="727" y="256"/>
                    <a:pt x="727" y="256"/>
                  </a:cubicBezTo>
                  <a:cubicBezTo>
                    <a:pt x="727" y="252"/>
                    <a:pt x="727" y="252"/>
                    <a:pt x="727" y="252"/>
                  </a:cubicBezTo>
                  <a:cubicBezTo>
                    <a:pt x="728" y="252"/>
                    <a:pt x="728" y="252"/>
                    <a:pt x="729" y="252"/>
                  </a:cubicBezTo>
                  <a:cubicBezTo>
                    <a:pt x="733" y="252"/>
                    <a:pt x="734" y="251"/>
                    <a:pt x="735" y="246"/>
                  </a:cubicBezTo>
                  <a:cubicBezTo>
                    <a:pt x="733" y="246"/>
                    <a:pt x="730" y="245"/>
                    <a:pt x="728" y="242"/>
                  </a:cubicBezTo>
                  <a:cubicBezTo>
                    <a:pt x="731" y="242"/>
                    <a:pt x="735" y="240"/>
                    <a:pt x="735" y="235"/>
                  </a:cubicBezTo>
                  <a:cubicBezTo>
                    <a:pt x="735" y="234"/>
                    <a:pt x="735" y="232"/>
                    <a:pt x="735" y="230"/>
                  </a:cubicBezTo>
                  <a:cubicBezTo>
                    <a:pt x="734" y="230"/>
                    <a:pt x="732" y="230"/>
                    <a:pt x="731" y="230"/>
                  </a:cubicBezTo>
                  <a:cubicBezTo>
                    <a:pt x="728" y="227"/>
                    <a:pt x="731" y="227"/>
                    <a:pt x="731" y="222"/>
                  </a:cubicBezTo>
                  <a:cubicBezTo>
                    <a:pt x="731" y="217"/>
                    <a:pt x="729" y="207"/>
                    <a:pt x="729" y="204"/>
                  </a:cubicBezTo>
                  <a:cubicBezTo>
                    <a:pt x="729" y="204"/>
                    <a:pt x="728" y="199"/>
                    <a:pt x="729" y="197"/>
                  </a:cubicBezTo>
                  <a:cubicBezTo>
                    <a:pt x="730" y="202"/>
                    <a:pt x="735" y="211"/>
                    <a:pt x="735" y="214"/>
                  </a:cubicBezTo>
                  <a:cubicBezTo>
                    <a:pt x="735" y="216"/>
                    <a:pt x="735" y="218"/>
                    <a:pt x="735" y="220"/>
                  </a:cubicBezTo>
                  <a:cubicBezTo>
                    <a:pt x="735" y="221"/>
                    <a:pt x="736" y="223"/>
                    <a:pt x="737" y="223"/>
                  </a:cubicBezTo>
                  <a:cubicBezTo>
                    <a:pt x="739" y="223"/>
                    <a:pt x="749" y="205"/>
                    <a:pt x="749" y="202"/>
                  </a:cubicBezTo>
                  <a:cubicBezTo>
                    <a:pt x="749" y="197"/>
                    <a:pt x="746" y="196"/>
                    <a:pt x="745" y="192"/>
                  </a:cubicBezTo>
                  <a:cubicBezTo>
                    <a:pt x="747" y="189"/>
                    <a:pt x="747" y="189"/>
                    <a:pt x="747" y="189"/>
                  </a:cubicBezTo>
                  <a:cubicBezTo>
                    <a:pt x="748" y="190"/>
                    <a:pt x="749" y="193"/>
                    <a:pt x="751" y="193"/>
                  </a:cubicBezTo>
                  <a:cubicBezTo>
                    <a:pt x="755" y="193"/>
                    <a:pt x="765" y="175"/>
                    <a:pt x="766" y="170"/>
                  </a:cubicBezTo>
                  <a:cubicBezTo>
                    <a:pt x="766" y="170"/>
                    <a:pt x="761" y="167"/>
                    <a:pt x="761" y="164"/>
                  </a:cubicBezTo>
                  <a:cubicBezTo>
                    <a:pt x="761" y="163"/>
                    <a:pt x="763" y="161"/>
                    <a:pt x="764" y="160"/>
                  </a:cubicBezTo>
                  <a:cubicBezTo>
                    <a:pt x="766" y="160"/>
                    <a:pt x="767" y="161"/>
                    <a:pt x="769" y="161"/>
                  </a:cubicBezTo>
                  <a:cubicBezTo>
                    <a:pt x="776" y="161"/>
                    <a:pt x="782" y="161"/>
                    <a:pt x="789" y="158"/>
                  </a:cubicBezTo>
                  <a:cubicBezTo>
                    <a:pt x="788" y="157"/>
                    <a:pt x="786" y="157"/>
                    <a:pt x="785" y="157"/>
                  </a:cubicBezTo>
                  <a:cubicBezTo>
                    <a:pt x="782" y="157"/>
                    <a:pt x="779" y="158"/>
                    <a:pt x="776" y="158"/>
                  </a:cubicBezTo>
                  <a:cubicBezTo>
                    <a:pt x="770" y="158"/>
                    <a:pt x="770" y="158"/>
                    <a:pt x="770" y="158"/>
                  </a:cubicBezTo>
                  <a:cubicBezTo>
                    <a:pt x="781" y="151"/>
                    <a:pt x="799" y="155"/>
                    <a:pt x="810" y="147"/>
                  </a:cubicBezTo>
                  <a:cubicBezTo>
                    <a:pt x="810" y="147"/>
                    <a:pt x="811" y="148"/>
                    <a:pt x="813" y="148"/>
                  </a:cubicBezTo>
                  <a:cubicBezTo>
                    <a:pt x="817" y="148"/>
                    <a:pt x="823" y="146"/>
                    <a:pt x="827" y="145"/>
                  </a:cubicBezTo>
                  <a:cubicBezTo>
                    <a:pt x="827" y="141"/>
                    <a:pt x="827" y="141"/>
                    <a:pt x="827" y="141"/>
                  </a:cubicBezTo>
                  <a:cubicBezTo>
                    <a:pt x="827" y="141"/>
                    <a:pt x="822" y="145"/>
                    <a:pt x="821" y="145"/>
                  </a:cubicBezTo>
                  <a:cubicBezTo>
                    <a:pt x="818" y="145"/>
                    <a:pt x="816" y="138"/>
                    <a:pt x="816" y="136"/>
                  </a:cubicBezTo>
                  <a:cubicBezTo>
                    <a:pt x="814" y="135"/>
                    <a:pt x="814" y="132"/>
                    <a:pt x="814" y="131"/>
                  </a:cubicBezTo>
                  <a:cubicBezTo>
                    <a:pt x="814" y="111"/>
                    <a:pt x="832" y="105"/>
                    <a:pt x="840" y="96"/>
                  </a:cubicBezTo>
                  <a:cubicBezTo>
                    <a:pt x="842" y="96"/>
                    <a:pt x="843" y="95"/>
                    <a:pt x="844" y="95"/>
                  </a:cubicBezTo>
                  <a:cubicBezTo>
                    <a:pt x="846" y="95"/>
                    <a:pt x="848" y="96"/>
                    <a:pt x="852" y="96"/>
                  </a:cubicBezTo>
                  <a:cubicBezTo>
                    <a:pt x="860" y="96"/>
                    <a:pt x="865" y="93"/>
                    <a:pt x="869" y="88"/>
                  </a:cubicBezTo>
                  <a:cubicBezTo>
                    <a:pt x="862" y="78"/>
                    <a:pt x="864" y="63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46"/>
                    <a:pt x="859" y="42"/>
                    <a:pt x="857" y="38"/>
                  </a:cubicBezTo>
                  <a:cubicBezTo>
                    <a:pt x="857" y="38"/>
                    <a:pt x="857" y="38"/>
                    <a:pt x="857" y="38"/>
                  </a:cubicBezTo>
                  <a:cubicBezTo>
                    <a:pt x="856" y="37"/>
                    <a:pt x="855" y="36"/>
                    <a:pt x="853" y="36"/>
                  </a:cubicBezTo>
                  <a:cubicBezTo>
                    <a:pt x="852" y="36"/>
                    <a:pt x="850" y="36"/>
                    <a:pt x="848" y="37"/>
                  </a:cubicBezTo>
                  <a:cubicBezTo>
                    <a:pt x="846" y="37"/>
                    <a:pt x="845" y="38"/>
                    <a:pt x="843" y="38"/>
                  </a:cubicBezTo>
                  <a:cubicBezTo>
                    <a:pt x="841" y="38"/>
                    <a:pt x="839" y="37"/>
                    <a:pt x="837" y="35"/>
                  </a:cubicBezTo>
                  <a:cubicBezTo>
                    <a:pt x="824" y="44"/>
                    <a:pt x="824" y="61"/>
                    <a:pt x="814" y="71"/>
                  </a:cubicBezTo>
                  <a:cubicBezTo>
                    <a:pt x="812" y="73"/>
                    <a:pt x="814" y="75"/>
                    <a:pt x="809" y="76"/>
                  </a:cubicBezTo>
                  <a:cubicBezTo>
                    <a:pt x="805" y="77"/>
                    <a:pt x="800" y="78"/>
                    <a:pt x="795" y="78"/>
                  </a:cubicBezTo>
                  <a:cubicBezTo>
                    <a:pt x="791" y="78"/>
                    <a:pt x="787" y="78"/>
                    <a:pt x="782" y="78"/>
                  </a:cubicBezTo>
                  <a:cubicBezTo>
                    <a:pt x="777" y="78"/>
                    <a:pt x="772" y="78"/>
                    <a:pt x="768" y="78"/>
                  </a:cubicBezTo>
                  <a:cubicBezTo>
                    <a:pt x="761" y="78"/>
                    <a:pt x="756" y="78"/>
                    <a:pt x="755" y="79"/>
                  </a:cubicBezTo>
                  <a:cubicBezTo>
                    <a:pt x="751" y="82"/>
                    <a:pt x="732" y="101"/>
                    <a:pt x="731" y="102"/>
                  </a:cubicBezTo>
                  <a:cubicBezTo>
                    <a:pt x="731" y="115"/>
                    <a:pt x="716" y="117"/>
                    <a:pt x="702" y="117"/>
                  </a:cubicBezTo>
                  <a:cubicBezTo>
                    <a:pt x="694" y="117"/>
                    <a:pt x="687" y="117"/>
                    <a:pt x="682" y="117"/>
                  </a:cubicBezTo>
                  <a:cubicBezTo>
                    <a:pt x="679" y="117"/>
                    <a:pt x="679" y="117"/>
                    <a:pt x="675" y="117"/>
                  </a:cubicBezTo>
                  <a:cubicBezTo>
                    <a:pt x="676" y="118"/>
                    <a:pt x="676" y="119"/>
                    <a:pt x="677" y="120"/>
                  </a:cubicBezTo>
                  <a:cubicBezTo>
                    <a:pt x="677" y="120"/>
                    <a:pt x="677" y="121"/>
                    <a:pt x="678" y="121"/>
                  </a:cubicBezTo>
                  <a:cubicBezTo>
                    <a:pt x="679" y="124"/>
                    <a:pt x="680" y="127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0" y="130"/>
                    <a:pt x="678" y="131"/>
                    <a:pt x="677" y="132"/>
                  </a:cubicBezTo>
                  <a:cubicBezTo>
                    <a:pt x="675" y="133"/>
                    <a:pt x="674" y="133"/>
                    <a:pt x="672" y="134"/>
                  </a:cubicBezTo>
                  <a:cubicBezTo>
                    <a:pt x="672" y="134"/>
                    <a:pt x="672" y="134"/>
                    <a:pt x="672" y="134"/>
                  </a:cubicBezTo>
                  <a:cubicBezTo>
                    <a:pt x="660" y="140"/>
                    <a:pt x="642" y="148"/>
                    <a:pt x="632" y="148"/>
                  </a:cubicBezTo>
                  <a:cubicBezTo>
                    <a:pt x="626" y="148"/>
                    <a:pt x="624" y="140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27"/>
                    <a:pt x="630" y="123"/>
                    <a:pt x="636" y="117"/>
                  </a:cubicBezTo>
                  <a:cubicBezTo>
                    <a:pt x="631" y="113"/>
                    <a:pt x="631" y="109"/>
                    <a:pt x="628" y="101"/>
                  </a:cubicBezTo>
                  <a:cubicBezTo>
                    <a:pt x="623" y="102"/>
                    <a:pt x="624" y="104"/>
                    <a:pt x="618" y="104"/>
                  </a:cubicBezTo>
                  <a:cubicBezTo>
                    <a:pt x="619" y="97"/>
                    <a:pt x="624" y="92"/>
                    <a:pt x="624" y="85"/>
                  </a:cubicBezTo>
                  <a:cubicBezTo>
                    <a:pt x="624" y="79"/>
                    <a:pt x="604" y="69"/>
                    <a:pt x="600" y="69"/>
                  </a:cubicBezTo>
                  <a:cubicBezTo>
                    <a:pt x="591" y="69"/>
                    <a:pt x="600" y="82"/>
                    <a:pt x="581" y="83"/>
                  </a:cubicBezTo>
                  <a:cubicBezTo>
                    <a:pt x="575" y="83"/>
                    <a:pt x="575" y="99"/>
                    <a:pt x="575" y="106"/>
                  </a:cubicBezTo>
                  <a:cubicBezTo>
                    <a:pt x="575" y="106"/>
                    <a:pt x="575" y="117"/>
                    <a:pt x="575" y="123"/>
                  </a:cubicBezTo>
                  <a:cubicBezTo>
                    <a:pt x="575" y="130"/>
                    <a:pt x="572" y="146"/>
                    <a:pt x="565" y="146"/>
                  </a:cubicBezTo>
                  <a:cubicBezTo>
                    <a:pt x="559" y="146"/>
                    <a:pt x="552" y="141"/>
                    <a:pt x="552" y="135"/>
                  </a:cubicBezTo>
                  <a:cubicBezTo>
                    <a:pt x="552" y="121"/>
                    <a:pt x="557" y="94"/>
                    <a:pt x="566" y="83"/>
                  </a:cubicBezTo>
                  <a:cubicBezTo>
                    <a:pt x="560" y="83"/>
                    <a:pt x="558" y="87"/>
                    <a:pt x="553" y="90"/>
                  </a:cubicBezTo>
                  <a:cubicBezTo>
                    <a:pt x="554" y="80"/>
                    <a:pt x="575" y="65"/>
                    <a:pt x="587" y="65"/>
                  </a:cubicBezTo>
                  <a:cubicBezTo>
                    <a:pt x="590" y="65"/>
                    <a:pt x="596" y="66"/>
                    <a:pt x="602" y="66"/>
                  </a:cubicBezTo>
                  <a:cubicBezTo>
                    <a:pt x="605" y="66"/>
                    <a:pt x="608" y="66"/>
                    <a:pt x="610" y="65"/>
                  </a:cubicBezTo>
                  <a:cubicBezTo>
                    <a:pt x="610" y="59"/>
                    <a:pt x="610" y="59"/>
                    <a:pt x="610" y="59"/>
                  </a:cubicBezTo>
                  <a:cubicBezTo>
                    <a:pt x="599" y="59"/>
                    <a:pt x="593" y="52"/>
                    <a:pt x="580" y="52"/>
                  </a:cubicBezTo>
                  <a:cubicBezTo>
                    <a:pt x="575" y="52"/>
                    <a:pt x="572" y="57"/>
                    <a:pt x="566" y="57"/>
                  </a:cubicBezTo>
                  <a:cubicBezTo>
                    <a:pt x="562" y="57"/>
                    <a:pt x="557" y="54"/>
                    <a:pt x="557" y="51"/>
                  </a:cubicBezTo>
                  <a:cubicBezTo>
                    <a:pt x="546" y="51"/>
                    <a:pt x="546" y="51"/>
                    <a:pt x="546" y="51"/>
                  </a:cubicBezTo>
                  <a:cubicBezTo>
                    <a:pt x="548" y="46"/>
                    <a:pt x="552" y="45"/>
                    <a:pt x="552" y="37"/>
                  </a:cubicBezTo>
                  <a:cubicBezTo>
                    <a:pt x="544" y="39"/>
                    <a:pt x="534" y="49"/>
                    <a:pt x="529" y="49"/>
                  </a:cubicBezTo>
                  <a:cubicBezTo>
                    <a:pt x="524" y="49"/>
                    <a:pt x="523" y="56"/>
                    <a:pt x="514" y="56"/>
                  </a:cubicBezTo>
                  <a:cubicBezTo>
                    <a:pt x="510" y="56"/>
                    <a:pt x="509" y="55"/>
                    <a:pt x="506" y="51"/>
                  </a:cubicBezTo>
                  <a:cubicBezTo>
                    <a:pt x="503" y="51"/>
                    <a:pt x="501" y="53"/>
                    <a:pt x="497" y="54"/>
                  </a:cubicBezTo>
                  <a:cubicBezTo>
                    <a:pt x="489" y="54"/>
                    <a:pt x="489" y="54"/>
                    <a:pt x="489" y="54"/>
                  </a:cubicBezTo>
                  <a:cubicBezTo>
                    <a:pt x="501" y="39"/>
                    <a:pt x="516" y="34"/>
                    <a:pt x="530" y="24"/>
                  </a:cubicBezTo>
                  <a:cubicBezTo>
                    <a:pt x="511" y="24"/>
                    <a:pt x="497" y="24"/>
                    <a:pt x="486" y="14"/>
                  </a:cubicBezTo>
                  <a:cubicBezTo>
                    <a:pt x="460" y="14"/>
                    <a:pt x="460" y="14"/>
                    <a:pt x="460" y="14"/>
                  </a:cubicBezTo>
                  <a:cubicBezTo>
                    <a:pt x="453" y="10"/>
                    <a:pt x="454" y="6"/>
                    <a:pt x="4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33">
              <a:extLst>
                <a:ext uri="{FF2B5EF4-FFF2-40B4-BE49-F238E27FC236}">
                  <a16:creationId xmlns:a16="http://schemas.microsoft.com/office/drawing/2014/main" xmlns="" id="{A3A60738-5614-43B8-8771-A2ACC21311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62" y="-67"/>
              <a:ext cx="3028" cy="1564"/>
            </a:xfrm>
            <a:custGeom>
              <a:avLst/>
              <a:gdLst>
                <a:gd name="T0" fmla="*/ 0 w 1281"/>
                <a:gd name="T1" fmla="*/ 61 h 661"/>
                <a:gd name="T2" fmla="*/ 666 w 1281"/>
                <a:gd name="T3" fmla="*/ 20 h 661"/>
                <a:gd name="T4" fmla="*/ 695 w 1281"/>
                <a:gd name="T5" fmla="*/ 86 h 661"/>
                <a:gd name="T6" fmla="*/ 670 w 1281"/>
                <a:gd name="T7" fmla="*/ 99 h 661"/>
                <a:gd name="T8" fmla="*/ 588 w 1281"/>
                <a:gd name="T9" fmla="*/ 110 h 661"/>
                <a:gd name="T10" fmla="*/ 514 w 1281"/>
                <a:gd name="T11" fmla="*/ 90 h 661"/>
                <a:gd name="T12" fmla="*/ 463 w 1281"/>
                <a:gd name="T13" fmla="*/ 106 h 661"/>
                <a:gd name="T14" fmla="*/ 379 w 1281"/>
                <a:gd name="T15" fmla="*/ 102 h 661"/>
                <a:gd name="T16" fmla="*/ 352 w 1281"/>
                <a:gd name="T17" fmla="*/ 82 h 661"/>
                <a:gd name="T18" fmla="*/ 220 w 1281"/>
                <a:gd name="T19" fmla="*/ 64 h 661"/>
                <a:gd name="T20" fmla="*/ 128 w 1281"/>
                <a:gd name="T21" fmla="*/ 59 h 661"/>
                <a:gd name="T22" fmla="*/ 87 w 1281"/>
                <a:gd name="T23" fmla="*/ 70 h 661"/>
                <a:gd name="T24" fmla="*/ 4 w 1281"/>
                <a:gd name="T25" fmla="*/ 62 h 661"/>
                <a:gd name="T26" fmla="*/ 0 w 1281"/>
                <a:gd name="T27" fmla="*/ 289 h 661"/>
                <a:gd name="T28" fmla="*/ 29 w 1281"/>
                <a:gd name="T29" fmla="*/ 297 h 661"/>
                <a:gd name="T30" fmla="*/ 118 w 1281"/>
                <a:gd name="T31" fmla="*/ 345 h 661"/>
                <a:gd name="T32" fmla="*/ 161 w 1281"/>
                <a:gd name="T33" fmla="*/ 397 h 661"/>
                <a:gd name="T34" fmla="*/ 157 w 1281"/>
                <a:gd name="T35" fmla="*/ 415 h 661"/>
                <a:gd name="T36" fmla="*/ 194 w 1281"/>
                <a:gd name="T37" fmla="*/ 468 h 661"/>
                <a:gd name="T38" fmla="*/ 267 w 1281"/>
                <a:gd name="T39" fmla="*/ 527 h 661"/>
                <a:gd name="T40" fmla="*/ 690 w 1281"/>
                <a:gd name="T41" fmla="*/ 520 h 661"/>
                <a:gd name="T42" fmla="*/ 787 w 1281"/>
                <a:gd name="T43" fmla="*/ 542 h 661"/>
                <a:gd name="T44" fmla="*/ 813 w 1281"/>
                <a:gd name="T45" fmla="*/ 535 h 661"/>
                <a:gd name="T46" fmla="*/ 899 w 1281"/>
                <a:gd name="T47" fmla="*/ 589 h 661"/>
                <a:gd name="T48" fmla="*/ 879 w 1281"/>
                <a:gd name="T49" fmla="*/ 637 h 661"/>
                <a:gd name="T50" fmla="*/ 875 w 1281"/>
                <a:gd name="T51" fmla="*/ 661 h 661"/>
                <a:gd name="T52" fmla="*/ 914 w 1281"/>
                <a:gd name="T53" fmla="*/ 654 h 661"/>
                <a:gd name="T54" fmla="*/ 924 w 1281"/>
                <a:gd name="T55" fmla="*/ 650 h 661"/>
                <a:gd name="T56" fmla="*/ 921 w 1281"/>
                <a:gd name="T57" fmla="*/ 641 h 661"/>
                <a:gd name="T58" fmla="*/ 974 w 1281"/>
                <a:gd name="T59" fmla="*/ 622 h 661"/>
                <a:gd name="T60" fmla="*/ 1038 w 1281"/>
                <a:gd name="T61" fmla="*/ 598 h 661"/>
                <a:gd name="T62" fmla="*/ 1086 w 1281"/>
                <a:gd name="T63" fmla="*/ 558 h 661"/>
                <a:gd name="T64" fmla="*/ 1100 w 1281"/>
                <a:gd name="T65" fmla="*/ 558 h 661"/>
                <a:gd name="T66" fmla="*/ 1110 w 1281"/>
                <a:gd name="T67" fmla="*/ 604 h 661"/>
                <a:gd name="T68" fmla="*/ 1115 w 1281"/>
                <a:gd name="T69" fmla="*/ 601 h 661"/>
                <a:gd name="T70" fmla="*/ 1157 w 1281"/>
                <a:gd name="T71" fmla="*/ 597 h 661"/>
                <a:gd name="T72" fmla="*/ 1199 w 1281"/>
                <a:gd name="T73" fmla="*/ 595 h 661"/>
                <a:gd name="T74" fmla="*/ 1135 w 1281"/>
                <a:gd name="T75" fmla="*/ 547 h 661"/>
                <a:gd name="T76" fmla="*/ 1080 w 1281"/>
                <a:gd name="T77" fmla="*/ 540 h 661"/>
                <a:gd name="T78" fmla="*/ 1174 w 1281"/>
                <a:gd name="T79" fmla="*/ 500 h 661"/>
                <a:gd name="T80" fmla="*/ 1272 w 1281"/>
                <a:gd name="T81" fmla="*/ 434 h 661"/>
                <a:gd name="T82" fmla="*/ 1213 w 1281"/>
                <a:gd name="T83" fmla="*/ 434 h 661"/>
                <a:gd name="T84" fmla="*/ 1211 w 1281"/>
                <a:gd name="T85" fmla="*/ 386 h 661"/>
                <a:gd name="T86" fmla="*/ 1190 w 1281"/>
                <a:gd name="T87" fmla="*/ 347 h 661"/>
                <a:gd name="T88" fmla="*/ 1133 w 1281"/>
                <a:gd name="T89" fmla="*/ 304 h 661"/>
                <a:gd name="T90" fmla="*/ 1041 w 1281"/>
                <a:gd name="T91" fmla="*/ 259 h 661"/>
                <a:gd name="T92" fmla="*/ 938 w 1281"/>
                <a:gd name="T93" fmla="*/ 248 h 661"/>
                <a:gd name="T94" fmla="*/ 961 w 1281"/>
                <a:gd name="T95" fmla="*/ 381 h 661"/>
                <a:gd name="T96" fmla="*/ 914 w 1281"/>
                <a:gd name="T97" fmla="*/ 483 h 661"/>
                <a:gd name="T98" fmla="*/ 834 w 1281"/>
                <a:gd name="T99" fmla="*/ 400 h 661"/>
                <a:gd name="T100" fmla="*/ 706 w 1281"/>
                <a:gd name="T101" fmla="*/ 323 h 661"/>
                <a:gd name="T102" fmla="*/ 728 w 1281"/>
                <a:gd name="T103" fmla="*/ 233 h 661"/>
                <a:gd name="T104" fmla="*/ 726 w 1281"/>
                <a:gd name="T105" fmla="*/ 208 h 661"/>
                <a:gd name="T106" fmla="*/ 768 w 1281"/>
                <a:gd name="T107" fmla="*/ 202 h 661"/>
                <a:gd name="T108" fmla="*/ 764 w 1281"/>
                <a:gd name="T109" fmla="*/ 157 h 661"/>
                <a:gd name="T110" fmla="*/ 817 w 1281"/>
                <a:gd name="T111" fmla="*/ 140 h 661"/>
                <a:gd name="T112" fmla="*/ 864 w 1281"/>
                <a:gd name="T113" fmla="*/ 144 h 661"/>
                <a:gd name="T114" fmla="*/ 892 w 1281"/>
                <a:gd name="T115" fmla="*/ 86 h 661"/>
                <a:gd name="T116" fmla="*/ 831 w 1281"/>
                <a:gd name="T117" fmla="*/ 66 h 661"/>
                <a:gd name="T118" fmla="*/ 805 w 1281"/>
                <a:gd name="T119" fmla="*/ 122 h 661"/>
                <a:gd name="T120" fmla="*/ 755 w 1281"/>
                <a:gd name="T121" fmla="*/ 93 h 661"/>
                <a:gd name="T122" fmla="*/ 735 w 1281"/>
                <a:gd name="T123" fmla="*/ 45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81" h="661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686" y="0"/>
                  </a:moveTo>
                  <a:cubicBezTo>
                    <a:pt x="676" y="0"/>
                    <a:pt x="680" y="7"/>
                    <a:pt x="681" y="12"/>
                  </a:cubicBezTo>
                  <a:cubicBezTo>
                    <a:pt x="675" y="14"/>
                    <a:pt x="666" y="12"/>
                    <a:pt x="666" y="20"/>
                  </a:cubicBezTo>
                  <a:cubicBezTo>
                    <a:pt x="666" y="25"/>
                    <a:pt x="670" y="28"/>
                    <a:pt x="670" y="33"/>
                  </a:cubicBezTo>
                  <a:cubicBezTo>
                    <a:pt x="670" y="38"/>
                    <a:pt x="663" y="38"/>
                    <a:pt x="663" y="45"/>
                  </a:cubicBezTo>
                  <a:cubicBezTo>
                    <a:pt x="663" y="63"/>
                    <a:pt x="699" y="52"/>
                    <a:pt x="699" y="70"/>
                  </a:cubicBezTo>
                  <a:cubicBezTo>
                    <a:pt x="699" y="73"/>
                    <a:pt x="695" y="86"/>
                    <a:pt x="695" y="86"/>
                  </a:cubicBezTo>
                  <a:cubicBezTo>
                    <a:pt x="699" y="84"/>
                    <a:pt x="702" y="83"/>
                    <a:pt x="706" y="81"/>
                  </a:cubicBezTo>
                  <a:cubicBezTo>
                    <a:pt x="713" y="102"/>
                    <a:pt x="678" y="92"/>
                    <a:pt x="678" y="118"/>
                  </a:cubicBezTo>
                  <a:cubicBezTo>
                    <a:pt x="676" y="118"/>
                    <a:pt x="675" y="118"/>
                    <a:pt x="673" y="118"/>
                  </a:cubicBezTo>
                  <a:cubicBezTo>
                    <a:pt x="664" y="118"/>
                    <a:pt x="674" y="104"/>
                    <a:pt x="670" y="99"/>
                  </a:cubicBezTo>
                  <a:cubicBezTo>
                    <a:pt x="669" y="96"/>
                    <a:pt x="654" y="93"/>
                    <a:pt x="647" y="93"/>
                  </a:cubicBezTo>
                  <a:cubicBezTo>
                    <a:pt x="637" y="93"/>
                    <a:pt x="633" y="99"/>
                    <a:pt x="633" y="110"/>
                  </a:cubicBezTo>
                  <a:cubicBezTo>
                    <a:pt x="630" y="109"/>
                    <a:pt x="628" y="109"/>
                    <a:pt x="624" y="109"/>
                  </a:cubicBezTo>
                  <a:cubicBezTo>
                    <a:pt x="618" y="109"/>
                    <a:pt x="609" y="110"/>
                    <a:pt x="588" y="110"/>
                  </a:cubicBezTo>
                  <a:cubicBezTo>
                    <a:pt x="560" y="110"/>
                    <a:pt x="527" y="100"/>
                    <a:pt x="520" y="78"/>
                  </a:cubicBezTo>
                  <a:cubicBezTo>
                    <a:pt x="510" y="81"/>
                    <a:pt x="479" y="81"/>
                    <a:pt x="479" y="93"/>
                  </a:cubicBezTo>
                  <a:cubicBezTo>
                    <a:pt x="479" y="96"/>
                    <a:pt x="481" y="98"/>
                    <a:pt x="485" y="98"/>
                  </a:cubicBezTo>
                  <a:cubicBezTo>
                    <a:pt x="494" y="98"/>
                    <a:pt x="508" y="94"/>
                    <a:pt x="514" y="90"/>
                  </a:cubicBezTo>
                  <a:cubicBezTo>
                    <a:pt x="516" y="108"/>
                    <a:pt x="489" y="93"/>
                    <a:pt x="489" y="111"/>
                  </a:cubicBezTo>
                  <a:cubicBezTo>
                    <a:pt x="489" y="115"/>
                    <a:pt x="495" y="127"/>
                    <a:pt x="492" y="127"/>
                  </a:cubicBezTo>
                  <a:cubicBezTo>
                    <a:pt x="482" y="127"/>
                    <a:pt x="480" y="114"/>
                    <a:pt x="471" y="110"/>
                  </a:cubicBezTo>
                  <a:cubicBezTo>
                    <a:pt x="463" y="106"/>
                    <a:pt x="463" y="106"/>
                    <a:pt x="463" y="106"/>
                  </a:cubicBezTo>
                  <a:cubicBezTo>
                    <a:pt x="450" y="106"/>
                    <a:pt x="442" y="106"/>
                    <a:pt x="429" y="106"/>
                  </a:cubicBezTo>
                  <a:cubicBezTo>
                    <a:pt x="418" y="106"/>
                    <a:pt x="412" y="110"/>
                    <a:pt x="400" y="111"/>
                  </a:cubicBezTo>
                  <a:cubicBezTo>
                    <a:pt x="399" y="111"/>
                    <a:pt x="398" y="111"/>
                    <a:pt x="396" y="111"/>
                  </a:cubicBezTo>
                  <a:cubicBezTo>
                    <a:pt x="379" y="111"/>
                    <a:pt x="379" y="104"/>
                    <a:pt x="379" y="102"/>
                  </a:cubicBezTo>
                  <a:cubicBezTo>
                    <a:pt x="379" y="98"/>
                    <a:pt x="395" y="100"/>
                    <a:pt x="398" y="96"/>
                  </a:cubicBezTo>
                  <a:cubicBezTo>
                    <a:pt x="389" y="83"/>
                    <a:pt x="387" y="80"/>
                    <a:pt x="378" y="80"/>
                  </a:cubicBezTo>
                  <a:cubicBezTo>
                    <a:pt x="373" y="80"/>
                    <a:pt x="367" y="81"/>
                    <a:pt x="356" y="82"/>
                  </a:cubicBezTo>
                  <a:cubicBezTo>
                    <a:pt x="355" y="82"/>
                    <a:pt x="353" y="82"/>
                    <a:pt x="352" y="82"/>
                  </a:cubicBezTo>
                  <a:cubicBezTo>
                    <a:pt x="323" y="82"/>
                    <a:pt x="307" y="58"/>
                    <a:pt x="276" y="58"/>
                  </a:cubicBezTo>
                  <a:cubicBezTo>
                    <a:pt x="266" y="58"/>
                    <a:pt x="262" y="65"/>
                    <a:pt x="253" y="65"/>
                  </a:cubicBezTo>
                  <a:cubicBezTo>
                    <a:pt x="247" y="65"/>
                    <a:pt x="242" y="55"/>
                    <a:pt x="241" y="51"/>
                  </a:cubicBezTo>
                  <a:cubicBezTo>
                    <a:pt x="231" y="53"/>
                    <a:pt x="231" y="64"/>
                    <a:pt x="220" y="64"/>
                  </a:cubicBezTo>
                  <a:cubicBezTo>
                    <a:pt x="210" y="64"/>
                    <a:pt x="196" y="40"/>
                    <a:pt x="193" y="40"/>
                  </a:cubicBezTo>
                  <a:cubicBezTo>
                    <a:pt x="182" y="40"/>
                    <a:pt x="186" y="56"/>
                    <a:pt x="175" y="56"/>
                  </a:cubicBezTo>
                  <a:cubicBezTo>
                    <a:pt x="170" y="56"/>
                    <a:pt x="167" y="53"/>
                    <a:pt x="165" y="48"/>
                  </a:cubicBezTo>
                  <a:cubicBezTo>
                    <a:pt x="149" y="52"/>
                    <a:pt x="143" y="53"/>
                    <a:pt x="128" y="59"/>
                  </a:cubicBezTo>
                  <a:cubicBezTo>
                    <a:pt x="123" y="60"/>
                    <a:pt x="113" y="67"/>
                    <a:pt x="107" y="67"/>
                  </a:cubicBezTo>
                  <a:cubicBezTo>
                    <a:pt x="106" y="67"/>
                    <a:pt x="105" y="67"/>
                    <a:pt x="104" y="66"/>
                  </a:cubicBezTo>
                  <a:cubicBezTo>
                    <a:pt x="100" y="62"/>
                    <a:pt x="97" y="61"/>
                    <a:pt x="95" y="61"/>
                  </a:cubicBezTo>
                  <a:cubicBezTo>
                    <a:pt x="91" y="61"/>
                    <a:pt x="91" y="69"/>
                    <a:pt x="87" y="70"/>
                  </a:cubicBezTo>
                  <a:cubicBezTo>
                    <a:pt x="53" y="71"/>
                    <a:pt x="77" y="83"/>
                    <a:pt x="72" y="83"/>
                  </a:cubicBezTo>
                  <a:cubicBezTo>
                    <a:pt x="59" y="83"/>
                    <a:pt x="35" y="81"/>
                    <a:pt x="14" y="67"/>
                  </a:cubicBezTo>
                  <a:cubicBezTo>
                    <a:pt x="13" y="67"/>
                    <a:pt x="6" y="62"/>
                    <a:pt x="6" y="61"/>
                  </a:cubicBezTo>
                  <a:cubicBezTo>
                    <a:pt x="5" y="61"/>
                    <a:pt x="4" y="62"/>
                    <a:pt x="4" y="62"/>
                  </a:cubicBezTo>
                  <a:cubicBezTo>
                    <a:pt x="3" y="62"/>
                    <a:pt x="3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" y="292"/>
                    <a:pt x="6" y="292"/>
                    <a:pt x="10" y="292"/>
                  </a:cubicBezTo>
                  <a:cubicBezTo>
                    <a:pt x="11" y="292"/>
                    <a:pt x="12" y="292"/>
                    <a:pt x="13" y="292"/>
                  </a:cubicBezTo>
                  <a:cubicBezTo>
                    <a:pt x="14" y="292"/>
                    <a:pt x="15" y="292"/>
                    <a:pt x="16" y="292"/>
                  </a:cubicBezTo>
                  <a:cubicBezTo>
                    <a:pt x="21" y="292"/>
                    <a:pt x="26" y="293"/>
                    <a:pt x="29" y="297"/>
                  </a:cubicBezTo>
                  <a:cubicBezTo>
                    <a:pt x="34" y="304"/>
                    <a:pt x="45" y="318"/>
                    <a:pt x="55" y="318"/>
                  </a:cubicBezTo>
                  <a:cubicBezTo>
                    <a:pt x="63" y="318"/>
                    <a:pt x="63" y="307"/>
                    <a:pt x="70" y="305"/>
                  </a:cubicBezTo>
                  <a:cubicBezTo>
                    <a:pt x="73" y="304"/>
                    <a:pt x="76" y="305"/>
                    <a:pt x="80" y="302"/>
                  </a:cubicBezTo>
                  <a:cubicBezTo>
                    <a:pt x="96" y="318"/>
                    <a:pt x="104" y="324"/>
                    <a:pt x="118" y="345"/>
                  </a:cubicBezTo>
                  <a:cubicBezTo>
                    <a:pt x="119" y="347"/>
                    <a:pt x="123" y="348"/>
                    <a:pt x="124" y="352"/>
                  </a:cubicBezTo>
                  <a:cubicBezTo>
                    <a:pt x="126" y="359"/>
                    <a:pt x="129" y="367"/>
                    <a:pt x="135" y="373"/>
                  </a:cubicBezTo>
                  <a:cubicBezTo>
                    <a:pt x="138" y="376"/>
                    <a:pt x="144" y="374"/>
                    <a:pt x="148" y="378"/>
                  </a:cubicBezTo>
                  <a:cubicBezTo>
                    <a:pt x="152" y="383"/>
                    <a:pt x="161" y="386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403"/>
                    <a:pt x="154" y="404"/>
                    <a:pt x="154" y="407"/>
                  </a:cubicBezTo>
                  <a:cubicBezTo>
                    <a:pt x="154" y="410"/>
                    <a:pt x="157" y="412"/>
                    <a:pt x="157" y="415"/>
                  </a:cubicBezTo>
                  <a:cubicBezTo>
                    <a:pt x="157" y="422"/>
                    <a:pt x="155" y="436"/>
                    <a:pt x="162" y="438"/>
                  </a:cubicBezTo>
                  <a:cubicBezTo>
                    <a:pt x="167" y="439"/>
                    <a:pt x="171" y="439"/>
                    <a:pt x="174" y="442"/>
                  </a:cubicBezTo>
                  <a:cubicBezTo>
                    <a:pt x="179" y="447"/>
                    <a:pt x="173" y="454"/>
                    <a:pt x="179" y="458"/>
                  </a:cubicBezTo>
                  <a:cubicBezTo>
                    <a:pt x="179" y="458"/>
                    <a:pt x="193" y="467"/>
                    <a:pt x="194" y="468"/>
                  </a:cubicBezTo>
                  <a:cubicBezTo>
                    <a:pt x="197" y="480"/>
                    <a:pt x="198" y="495"/>
                    <a:pt x="216" y="495"/>
                  </a:cubicBezTo>
                  <a:cubicBezTo>
                    <a:pt x="219" y="505"/>
                    <a:pt x="237" y="498"/>
                    <a:pt x="242" y="512"/>
                  </a:cubicBezTo>
                  <a:cubicBezTo>
                    <a:pt x="243" y="517"/>
                    <a:pt x="256" y="518"/>
                    <a:pt x="262" y="524"/>
                  </a:cubicBezTo>
                  <a:cubicBezTo>
                    <a:pt x="263" y="525"/>
                    <a:pt x="265" y="526"/>
                    <a:pt x="267" y="527"/>
                  </a:cubicBezTo>
                  <a:cubicBezTo>
                    <a:pt x="267" y="527"/>
                    <a:pt x="268" y="527"/>
                    <a:pt x="268" y="527"/>
                  </a:cubicBezTo>
                  <a:cubicBezTo>
                    <a:pt x="267" y="527"/>
                    <a:pt x="267" y="527"/>
                    <a:pt x="267" y="527"/>
                  </a:cubicBezTo>
                  <a:cubicBezTo>
                    <a:pt x="690" y="527"/>
                    <a:pt x="690" y="527"/>
                    <a:pt x="690" y="527"/>
                  </a:cubicBezTo>
                  <a:cubicBezTo>
                    <a:pt x="690" y="520"/>
                    <a:pt x="690" y="520"/>
                    <a:pt x="690" y="520"/>
                  </a:cubicBezTo>
                  <a:cubicBezTo>
                    <a:pt x="697" y="526"/>
                    <a:pt x="696" y="530"/>
                    <a:pt x="703" y="534"/>
                  </a:cubicBezTo>
                  <a:cubicBezTo>
                    <a:pt x="729" y="534"/>
                    <a:pt x="729" y="534"/>
                    <a:pt x="729" y="534"/>
                  </a:cubicBezTo>
                  <a:cubicBezTo>
                    <a:pt x="740" y="544"/>
                    <a:pt x="754" y="544"/>
                    <a:pt x="773" y="544"/>
                  </a:cubicBezTo>
                  <a:cubicBezTo>
                    <a:pt x="780" y="542"/>
                    <a:pt x="781" y="544"/>
                    <a:pt x="787" y="542"/>
                  </a:cubicBezTo>
                  <a:cubicBezTo>
                    <a:pt x="792" y="539"/>
                    <a:pt x="790" y="530"/>
                    <a:pt x="795" y="530"/>
                  </a:cubicBezTo>
                  <a:cubicBezTo>
                    <a:pt x="802" y="530"/>
                    <a:pt x="806" y="540"/>
                    <a:pt x="808" y="542"/>
                  </a:cubicBezTo>
                  <a:cubicBezTo>
                    <a:pt x="809" y="540"/>
                    <a:pt x="809" y="536"/>
                    <a:pt x="809" y="535"/>
                  </a:cubicBezTo>
                  <a:cubicBezTo>
                    <a:pt x="810" y="535"/>
                    <a:pt x="811" y="535"/>
                    <a:pt x="813" y="535"/>
                  </a:cubicBezTo>
                  <a:cubicBezTo>
                    <a:pt x="816" y="535"/>
                    <a:pt x="838" y="553"/>
                    <a:pt x="839" y="555"/>
                  </a:cubicBezTo>
                  <a:cubicBezTo>
                    <a:pt x="842" y="561"/>
                    <a:pt x="839" y="566"/>
                    <a:pt x="843" y="571"/>
                  </a:cubicBezTo>
                  <a:cubicBezTo>
                    <a:pt x="856" y="583"/>
                    <a:pt x="872" y="580"/>
                    <a:pt x="885" y="589"/>
                  </a:cubicBezTo>
                  <a:cubicBezTo>
                    <a:pt x="899" y="589"/>
                    <a:pt x="899" y="589"/>
                    <a:pt x="899" y="589"/>
                  </a:cubicBezTo>
                  <a:cubicBezTo>
                    <a:pt x="905" y="593"/>
                    <a:pt x="913" y="598"/>
                    <a:pt x="913" y="606"/>
                  </a:cubicBezTo>
                  <a:cubicBezTo>
                    <a:pt x="913" y="610"/>
                    <a:pt x="911" y="612"/>
                    <a:pt x="908" y="612"/>
                  </a:cubicBezTo>
                  <a:cubicBezTo>
                    <a:pt x="902" y="612"/>
                    <a:pt x="895" y="605"/>
                    <a:pt x="893" y="603"/>
                  </a:cubicBezTo>
                  <a:cubicBezTo>
                    <a:pt x="891" y="612"/>
                    <a:pt x="886" y="637"/>
                    <a:pt x="879" y="637"/>
                  </a:cubicBezTo>
                  <a:cubicBezTo>
                    <a:pt x="879" y="637"/>
                    <a:pt x="879" y="637"/>
                    <a:pt x="879" y="637"/>
                  </a:cubicBezTo>
                  <a:cubicBezTo>
                    <a:pt x="873" y="643"/>
                    <a:pt x="867" y="647"/>
                    <a:pt x="867" y="655"/>
                  </a:cubicBezTo>
                  <a:cubicBezTo>
                    <a:pt x="867" y="655"/>
                    <a:pt x="867" y="655"/>
                    <a:pt x="867" y="655"/>
                  </a:cubicBezTo>
                  <a:cubicBezTo>
                    <a:pt x="869" y="658"/>
                    <a:pt x="872" y="661"/>
                    <a:pt x="875" y="661"/>
                  </a:cubicBezTo>
                  <a:cubicBezTo>
                    <a:pt x="880" y="661"/>
                    <a:pt x="880" y="658"/>
                    <a:pt x="883" y="656"/>
                  </a:cubicBezTo>
                  <a:cubicBezTo>
                    <a:pt x="886" y="652"/>
                    <a:pt x="892" y="652"/>
                    <a:pt x="898" y="652"/>
                  </a:cubicBezTo>
                  <a:cubicBezTo>
                    <a:pt x="900" y="652"/>
                    <a:pt x="901" y="652"/>
                    <a:pt x="903" y="652"/>
                  </a:cubicBezTo>
                  <a:cubicBezTo>
                    <a:pt x="908" y="652"/>
                    <a:pt x="911" y="654"/>
                    <a:pt x="914" y="654"/>
                  </a:cubicBezTo>
                  <a:cubicBezTo>
                    <a:pt x="914" y="654"/>
                    <a:pt x="914" y="654"/>
                    <a:pt x="915" y="654"/>
                  </a:cubicBezTo>
                  <a:cubicBezTo>
                    <a:pt x="915" y="654"/>
                    <a:pt x="915" y="654"/>
                    <a:pt x="915" y="654"/>
                  </a:cubicBezTo>
                  <a:cubicBezTo>
                    <a:pt x="917" y="653"/>
                    <a:pt x="918" y="653"/>
                    <a:pt x="920" y="652"/>
                  </a:cubicBezTo>
                  <a:cubicBezTo>
                    <a:pt x="921" y="651"/>
                    <a:pt x="923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3" y="647"/>
                    <a:pt x="922" y="644"/>
                    <a:pt x="921" y="641"/>
                  </a:cubicBezTo>
                  <a:cubicBezTo>
                    <a:pt x="921" y="641"/>
                    <a:pt x="921" y="641"/>
                    <a:pt x="921" y="641"/>
                  </a:cubicBezTo>
                  <a:cubicBezTo>
                    <a:pt x="920" y="641"/>
                    <a:pt x="920" y="640"/>
                    <a:pt x="920" y="640"/>
                  </a:cubicBezTo>
                  <a:cubicBezTo>
                    <a:pt x="919" y="639"/>
                    <a:pt x="917" y="638"/>
                    <a:pt x="917" y="636"/>
                  </a:cubicBezTo>
                  <a:cubicBezTo>
                    <a:pt x="917" y="633"/>
                    <a:pt x="923" y="632"/>
                    <a:pt x="924" y="632"/>
                  </a:cubicBezTo>
                  <a:cubicBezTo>
                    <a:pt x="936" y="628"/>
                    <a:pt x="961" y="622"/>
                    <a:pt x="974" y="622"/>
                  </a:cubicBezTo>
                  <a:cubicBezTo>
                    <a:pt x="975" y="621"/>
                    <a:pt x="994" y="602"/>
                    <a:pt x="998" y="599"/>
                  </a:cubicBezTo>
                  <a:cubicBezTo>
                    <a:pt x="999" y="598"/>
                    <a:pt x="1004" y="598"/>
                    <a:pt x="1011" y="598"/>
                  </a:cubicBezTo>
                  <a:cubicBezTo>
                    <a:pt x="1015" y="598"/>
                    <a:pt x="1020" y="598"/>
                    <a:pt x="1025" y="598"/>
                  </a:cubicBezTo>
                  <a:cubicBezTo>
                    <a:pt x="1030" y="598"/>
                    <a:pt x="1034" y="598"/>
                    <a:pt x="1038" y="598"/>
                  </a:cubicBezTo>
                  <a:cubicBezTo>
                    <a:pt x="1043" y="598"/>
                    <a:pt x="1048" y="597"/>
                    <a:pt x="1052" y="596"/>
                  </a:cubicBezTo>
                  <a:cubicBezTo>
                    <a:pt x="1057" y="595"/>
                    <a:pt x="1055" y="593"/>
                    <a:pt x="1057" y="591"/>
                  </a:cubicBezTo>
                  <a:cubicBezTo>
                    <a:pt x="1067" y="581"/>
                    <a:pt x="1067" y="564"/>
                    <a:pt x="1080" y="555"/>
                  </a:cubicBezTo>
                  <a:cubicBezTo>
                    <a:pt x="1082" y="557"/>
                    <a:pt x="1084" y="558"/>
                    <a:pt x="1086" y="558"/>
                  </a:cubicBezTo>
                  <a:cubicBezTo>
                    <a:pt x="1088" y="558"/>
                    <a:pt x="1089" y="557"/>
                    <a:pt x="1091" y="557"/>
                  </a:cubicBezTo>
                  <a:cubicBezTo>
                    <a:pt x="1093" y="556"/>
                    <a:pt x="1095" y="556"/>
                    <a:pt x="1096" y="556"/>
                  </a:cubicBezTo>
                  <a:cubicBezTo>
                    <a:pt x="1098" y="556"/>
                    <a:pt x="1099" y="557"/>
                    <a:pt x="1100" y="558"/>
                  </a:cubicBezTo>
                  <a:cubicBezTo>
                    <a:pt x="1100" y="558"/>
                    <a:pt x="1100" y="558"/>
                    <a:pt x="1100" y="558"/>
                  </a:cubicBezTo>
                  <a:cubicBezTo>
                    <a:pt x="1102" y="562"/>
                    <a:pt x="1104" y="566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6" y="581"/>
                    <a:pt x="1105" y="594"/>
                    <a:pt x="1110" y="604"/>
                  </a:cubicBezTo>
                  <a:cubicBezTo>
                    <a:pt x="1110" y="602"/>
                    <a:pt x="1110" y="602"/>
                    <a:pt x="1110" y="602"/>
                  </a:cubicBezTo>
                  <a:cubicBezTo>
                    <a:pt x="1110" y="601"/>
                    <a:pt x="1110" y="601"/>
                    <a:pt x="1110" y="601"/>
                  </a:cubicBezTo>
                  <a:cubicBezTo>
                    <a:pt x="1110" y="601"/>
                    <a:pt x="1110" y="601"/>
                    <a:pt x="1111" y="601"/>
                  </a:cubicBezTo>
                  <a:cubicBezTo>
                    <a:pt x="1112" y="601"/>
                    <a:pt x="1114" y="601"/>
                    <a:pt x="1115" y="601"/>
                  </a:cubicBezTo>
                  <a:cubicBezTo>
                    <a:pt x="1117" y="601"/>
                    <a:pt x="1122" y="601"/>
                    <a:pt x="1127" y="601"/>
                  </a:cubicBezTo>
                  <a:cubicBezTo>
                    <a:pt x="1130" y="601"/>
                    <a:pt x="1134" y="601"/>
                    <a:pt x="1136" y="600"/>
                  </a:cubicBezTo>
                  <a:cubicBezTo>
                    <a:pt x="1141" y="596"/>
                    <a:pt x="1141" y="590"/>
                    <a:pt x="1149" y="589"/>
                  </a:cubicBezTo>
                  <a:cubicBezTo>
                    <a:pt x="1149" y="596"/>
                    <a:pt x="1148" y="597"/>
                    <a:pt x="1157" y="597"/>
                  </a:cubicBezTo>
                  <a:cubicBezTo>
                    <a:pt x="1144" y="598"/>
                    <a:pt x="1125" y="606"/>
                    <a:pt x="1125" y="618"/>
                  </a:cubicBezTo>
                  <a:cubicBezTo>
                    <a:pt x="1125" y="623"/>
                    <a:pt x="1133" y="631"/>
                    <a:pt x="1136" y="631"/>
                  </a:cubicBezTo>
                  <a:cubicBezTo>
                    <a:pt x="1140" y="631"/>
                    <a:pt x="1150" y="617"/>
                    <a:pt x="1161" y="614"/>
                  </a:cubicBezTo>
                  <a:cubicBezTo>
                    <a:pt x="1163" y="613"/>
                    <a:pt x="1199" y="600"/>
                    <a:pt x="1199" y="595"/>
                  </a:cubicBezTo>
                  <a:cubicBezTo>
                    <a:pt x="1199" y="590"/>
                    <a:pt x="1186" y="589"/>
                    <a:pt x="1182" y="589"/>
                  </a:cubicBezTo>
                  <a:cubicBezTo>
                    <a:pt x="1167" y="589"/>
                    <a:pt x="1143" y="574"/>
                    <a:pt x="1143" y="561"/>
                  </a:cubicBezTo>
                  <a:cubicBezTo>
                    <a:pt x="1143" y="558"/>
                    <a:pt x="1147" y="554"/>
                    <a:pt x="1148" y="548"/>
                  </a:cubicBezTo>
                  <a:cubicBezTo>
                    <a:pt x="1145" y="548"/>
                    <a:pt x="1140" y="547"/>
                    <a:pt x="1135" y="547"/>
                  </a:cubicBezTo>
                  <a:cubicBezTo>
                    <a:pt x="1138" y="543"/>
                    <a:pt x="1157" y="540"/>
                    <a:pt x="1157" y="529"/>
                  </a:cubicBezTo>
                  <a:cubicBezTo>
                    <a:pt x="1157" y="522"/>
                    <a:pt x="1149" y="521"/>
                    <a:pt x="1140" y="521"/>
                  </a:cubicBezTo>
                  <a:cubicBezTo>
                    <a:pt x="1137" y="521"/>
                    <a:pt x="1133" y="521"/>
                    <a:pt x="1130" y="521"/>
                  </a:cubicBezTo>
                  <a:cubicBezTo>
                    <a:pt x="1106" y="521"/>
                    <a:pt x="1096" y="538"/>
                    <a:pt x="1080" y="540"/>
                  </a:cubicBezTo>
                  <a:cubicBezTo>
                    <a:pt x="1087" y="526"/>
                    <a:pt x="1098" y="530"/>
                    <a:pt x="1110" y="519"/>
                  </a:cubicBezTo>
                  <a:cubicBezTo>
                    <a:pt x="1117" y="511"/>
                    <a:pt x="1112" y="507"/>
                    <a:pt x="1123" y="503"/>
                  </a:cubicBezTo>
                  <a:cubicBezTo>
                    <a:pt x="1132" y="500"/>
                    <a:pt x="1139" y="499"/>
                    <a:pt x="1147" y="499"/>
                  </a:cubicBezTo>
                  <a:cubicBezTo>
                    <a:pt x="1155" y="499"/>
                    <a:pt x="1164" y="500"/>
                    <a:pt x="1174" y="500"/>
                  </a:cubicBezTo>
                  <a:cubicBezTo>
                    <a:pt x="1187" y="500"/>
                    <a:pt x="1196" y="502"/>
                    <a:pt x="1205" y="502"/>
                  </a:cubicBezTo>
                  <a:cubicBezTo>
                    <a:pt x="1214" y="502"/>
                    <a:pt x="1223" y="500"/>
                    <a:pt x="1231" y="489"/>
                  </a:cubicBezTo>
                  <a:cubicBezTo>
                    <a:pt x="1239" y="479"/>
                    <a:pt x="1281" y="477"/>
                    <a:pt x="1281" y="460"/>
                  </a:cubicBezTo>
                  <a:cubicBezTo>
                    <a:pt x="1281" y="448"/>
                    <a:pt x="1277" y="442"/>
                    <a:pt x="1272" y="434"/>
                  </a:cubicBezTo>
                  <a:cubicBezTo>
                    <a:pt x="1268" y="434"/>
                    <a:pt x="1274" y="429"/>
                    <a:pt x="1268" y="426"/>
                  </a:cubicBezTo>
                  <a:cubicBezTo>
                    <a:pt x="1268" y="420"/>
                    <a:pt x="1268" y="420"/>
                    <a:pt x="1268" y="420"/>
                  </a:cubicBezTo>
                  <a:cubicBezTo>
                    <a:pt x="1256" y="427"/>
                    <a:pt x="1230" y="436"/>
                    <a:pt x="1218" y="436"/>
                  </a:cubicBezTo>
                  <a:cubicBezTo>
                    <a:pt x="1216" y="436"/>
                    <a:pt x="1213" y="435"/>
                    <a:pt x="1213" y="434"/>
                  </a:cubicBezTo>
                  <a:cubicBezTo>
                    <a:pt x="1223" y="428"/>
                    <a:pt x="1252" y="424"/>
                    <a:pt x="1256" y="414"/>
                  </a:cubicBezTo>
                  <a:cubicBezTo>
                    <a:pt x="1256" y="411"/>
                    <a:pt x="1252" y="411"/>
                    <a:pt x="1251" y="408"/>
                  </a:cubicBezTo>
                  <a:cubicBezTo>
                    <a:pt x="1250" y="408"/>
                    <a:pt x="1248" y="408"/>
                    <a:pt x="1247" y="408"/>
                  </a:cubicBezTo>
                  <a:cubicBezTo>
                    <a:pt x="1233" y="408"/>
                    <a:pt x="1211" y="402"/>
                    <a:pt x="1211" y="386"/>
                  </a:cubicBezTo>
                  <a:cubicBezTo>
                    <a:pt x="1211" y="384"/>
                    <a:pt x="1211" y="384"/>
                    <a:pt x="1211" y="384"/>
                  </a:cubicBezTo>
                  <a:cubicBezTo>
                    <a:pt x="1200" y="384"/>
                    <a:pt x="1193" y="377"/>
                    <a:pt x="1186" y="372"/>
                  </a:cubicBezTo>
                  <a:cubicBezTo>
                    <a:pt x="1189" y="370"/>
                    <a:pt x="1194" y="368"/>
                    <a:pt x="1194" y="362"/>
                  </a:cubicBezTo>
                  <a:cubicBezTo>
                    <a:pt x="1194" y="357"/>
                    <a:pt x="1189" y="352"/>
                    <a:pt x="1190" y="347"/>
                  </a:cubicBezTo>
                  <a:cubicBezTo>
                    <a:pt x="1186" y="346"/>
                    <a:pt x="1168" y="335"/>
                    <a:pt x="1173" y="325"/>
                  </a:cubicBezTo>
                  <a:cubicBezTo>
                    <a:pt x="1178" y="313"/>
                    <a:pt x="1156" y="310"/>
                    <a:pt x="1154" y="296"/>
                  </a:cubicBezTo>
                  <a:cubicBezTo>
                    <a:pt x="1153" y="296"/>
                    <a:pt x="1148" y="291"/>
                    <a:pt x="1145" y="289"/>
                  </a:cubicBezTo>
                  <a:cubicBezTo>
                    <a:pt x="1142" y="292"/>
                    <a:pt x="1133" y="297"/>
                    <a:pt x="1133" y="304"/>
                  </a:cubicBezTo>
                  <a:cubicBezTo>
                    <a:pt x="1133" y="312"/>
                    <a:pt x="1116" y="331"/>
                    <a:pt x="1103" y="331"/>
                  </a:cubicBezTo>
                  <a:cubicBezTo>
                    <a:pt x="1094" y="331"/>
                    <a:pt x="1092" y="320"/>
                    <a:pt x="1086" y="320"/>
                  </a:cubicBezTo>
                  <a:cubicBezTo>
                    <a:pt x="1077" y="320"/>
                    <a:pt x="1073" y="294"/>
                    <a:pt x="1072" y="283"/>
                  </a:cubicBezTo>
                  <a:cubicBezTo>
                    <a:pt x="1069" y="268"/>
                    <a:pt x="1041" y="279"/>
                    <a:pt x="1041" y="259"/>
                  </a:cubicBezTo>
                  <a:cubicBezTo>
                    <a:pt x="1026" y="257"/>
                    <a:pt x="1023" y="239"/>
                    <a:pt x="1008" y="239"/>
                  </a:cubicBezTo>
                  <a:cubicBezTo>
                    <a:pt x="1001" y="239"/>
                    <a:pt x="1001" y="244"/>
                    <a:pt x="993" y="244"/>
                  </a:cubicBezTo>
                  <a:cubicBezTo>
                    <a:pt x="978" y="244"/>
                    <a:pt x="969" y="235"/>
                    <a:pt x="954" y="235"/>
                  </a:cubicBezTo>
                  <a:cubicBezTo>
                    <a:pt x="946" y="235"/>
                    <a:pt x="938" y="239"/>
                    <a:pt x="938" y="248"/>
                  </a:cubicBezTo>
                  <a:cubicBezTo>
                    <a:pt x="938" y="254"/>
                    <a:pt x="957" y="261"/>
                    <a:pt x="940" y="272"/>
                  </a:cubicBezTo>
                  <a:cubicBezTo>
                    <a:pt x="933" y="277"/>
                    <a:pt x="949" y="288"/>
                    <a:pt x="950" y="296"/>
                  </a:cubicBezTo>
                  <a:cubicBezTo>
                    <a:pt x="952" y="312"/>
                    <a:pt x="937" y="316"/>
                    <a:pt x="930" y="318"/>
                  </a:cubicBezTo>
                  <a:cubicBezTo>
                    <a:pt x="942" y="339"/>
                    <a:pt x="961" y="346"/>
                    <a:pt x="961" y="381"/>
                  </a:cubicBezTo>
                  <a:cubicBezTo>
                    <a:pt x="961" y="390"/>
                    <a:pt x="929" y="414"/>
                    <a:pt x="918" y="416"/>
                  </a:cubicBezTo>
                  <a:cubicBezTo>
                    <a:pt x="937" y="425"/>
                    <a:pt x="930" y="454"/>
                    <a:pt x="937" y="463"/>
                  </a:cubicBezTo>
                  <a:cubicBezTo>
                    <a:pt x="935" y="466"/>
                    <a:pt x="928" y="470"/>
                    <a:pt x="927" y="476"/>
                  </a:cubicBezTo>
                  <a:cubicBezTo>
                    <a:pt x="922" y="476"/>
                    <a:pt x="918" y="483"/>
                    <a:pt x="914" y="483"/>
                  </a:cubicBezTo>
                  <a:cubicBezTo>
                    <a:pt x="913" y="483"/>
                    <a:pt x="912" y="482"/>
                    <a:pt x="912" y="482"/>
                  </a:cubicBezTo>
                  <a:cubicBezTo>
                    <a:pt x="898" y="471"/>
                    <a:pt x="880" y="455"/>
                    <a:pt x="880" y="440"/>
                  </a:cubicBezTo>
                  <a:cubicBezTo>
                    <a:pt x="880" y="423"/>
                    <a:pt x="883" y="410"/>
                    <a:pt x="868" y="400"/>
                  </a:cubicBezTo>
                  <a:cubicBezTo>
                    <a:pt x="834" y="400"/>
                    <a:pt x="834" y="400"/>
                    <a:pt x="834" y="400"/>
                  </a:cubicBezTo>
                  <a:cubicBezTo>
                    <a:pt x="814" y="386"/>
                    <a:pt x="792" y="377"/>
                    <a:pt x="769" y="368"/>
                  </a:cubicBezTo>
                  <a:cubicBezTo>
                    <a:pt x="765" y="367"/>
                    <a:pt x="753" y="358"/>
                    <a:pt x="745" y="358"/>
                  </a:cubicBezTo>
                  <a:cubicBezTo>
                    <a:pt x="737" y="358"/>
                    <a:pt x="734" y="366"/>
                    <a:pt x="726" y="366"/>
                  </a:cubicBezTo>
                  <a:cubicBezTo>
                    <a:pt x="726" y="353"/>
                    <a:pt x="717" y="323"/>
                    <a:pt x="706" y="323"/>
                  </a:cubicBezTo>
                  <a:cubicBezTo>
                    <a:pt x="700" y="323"/>
                    <a:pt x="698" y="328"/>
                    <a:pt x="692" y="329"/>
                  </a:cubicBezTo>
                  <a:cubicBezTo>
                    <a:pt x="695" y="322"/>
                    <a:pt x="692" y="320"/>
                    <a:pt x="692" y="305"/>
                  </a:cubicBezTo>
                  <a:cubicBezTo>
                    <a:pt x="692" y="284"/>
                    <a:pt x="699" y="271"/>
                    <a:pt x="711" y="259"/>
                  </a:cubicBezTo>
                  <a:cubicBezTo>
                    <a:pt x="715" y="255"/>
                    <a:pt x="724" y="234"/>
                    <a:pt x="728" y="233"/>
                  </a:cubicBezTo>
                  <a:cubicBezTo>
                    <a:pt x="737" y="230"/>
                    <a:pt x="753" y="235"/>
                    <a:pt x="753" y="222"/>
                  </a:cubicBezTo>
                  <a:cubicBezTo>
                    <a:pt x="753" y="214"/>
                    <a:pt x="733" y="214"/>
                    <a:pt x="726" y="209"/>
                  </a:cubicBezTo>
                  <a:cubicBezTo>
                    <a:pt x="726" y="209"/>
                    <a:pt x="726" y="210"/>
                    <a:pt x="726" y="210"/>
                  </a:cubicBezTo>
                  <a:cubicBezTo>
                    <a:pt x="727" y="210"/>
                    <a:pt x="726" y="209"/>
                    <a:pt x="726" y="208"/>
                  </a:cubicBezTo>
                  <a:cubicBezTo>
                    <a:pt x="726" y="207"/>
                    <a:pt x="727" y="207"/>
                    <a:pt x="729" y="207"/>
                  </a:cubicBezTo>
                  <a:cubicBezTo>
                    <a:pt x="733" y="207"/>
                    <a:pt x="741" y="208"/>
                    <a:pt x="757" y="213"/>
                  </a:cubicBezTo>
                  <a:cubicBezTo>
                    <a:pt x="758" y="214"/>
                    <a:pt x="759" y="214"/>
                    <a:pt x="760" y="214"/>
                  </a:cubicBezTo>
                  <a:cubicBezTo>
                    <a:pt x="767" y="214"/>
                    <a:pt x="762" y="202"/>
                    <a:pt x="768" y="202"/>
                  </a:cubicBezTo>
                  <a:cubicBezTo>
                    <a:pt x="769" y="202"/>
                    <a:pt x="773" y="202"/>
                    <a:pt x="780" y="202"/>
                  </a:cubicBezTo>
                  <a:cubicBezTo>
                    <a:pt x="792" y="202"/>
                    <a:pt x="799" y="189"/>
                    <a:pt x="808" y="183"/>
                  </a:cubicBezTo>
                  <a:cubicBezTo>
                    <a:pt x="808" y="175"/>
                    <a:pt x="808" y="175"/>
                    <a:pt x="808" y="175"/>
                  </a:cubicBezTo>
                  <a:cubicBezTo>
                    <a:pt x="790" y="170"/>
                    <a:pt x="772" y="173"/>
                    <a:pt x="764" y="157"/>
                  </a:cubicBezTo>
                  <a:cubicBezTo>
                    <a:pt x="764" y="157"/>
                    <a:pt x="770" y="157"/>
                    <a:pt x="773" y="157"/>
                  </a:cubicBezTo>
                  <a:cubicBezTo>
                    <a:pt x="780" y="161"/>
                    <a:pt x="787" y="169"/>
                    <a:pt x="797" y="169"/>
                  </a:cubicBezTo>
                  <a:cubicBezTo>
                    <a:pt x="805" y="169"/>
                    <a:pt x="821" y="158"/>
                    <a:pt x="821" y="152"/>
                  </a:cubicBezTo>
                  <a:cubicBezTo>
                    <a:pt x="821" y="150"/>
                    <a:pt x="813" y="140"/>
                    <a:pt x="817" y="140"/>
                  </a:cubicBezTo>
                  <a:cubicBezTo>
                    <a:pt x="829" y="140"/>
                    <a:pt x="833" y="151"/>
                    <a:pt x="840" y="151"/>
                  </a:cubicBezTo>
                  <a:cubicBezTo>
                    <a:pt x="845" y="151"/>
                    <a:pt x="848" y="147"/>
                    <a:pt x="858" y="147"/>
                  </a:cubicBezTo>
                  <a:cubicBezTo>
                    <a:pt x="856" y="144"/>
                    <a:pt x="856" y="140"/>
                    <a:pt x="859" y="140"/>
                  </a:cubicBezTo>
                  <a:cubicBezTo>
                    <a:pt x="860" y="140"/>
                    <a:pt x="862" y="141"/>
                    <a:pt x="864" y="144"/>
                  </a:cubicBezTo>
                  <a:cubicBezTo>
                    <a:pt x="864" y="145"/>
                    <a:pt x="865" y="145"/>
                    <a:pt x="866" y="145"/>
                  </a:cubicBezTo>
                  <a:cubicBezTo>
                    <a:pt x="873" y="145"/>
                    <a:pt x="895" y="125"/>
                    <a:pt x="895" y="119"/>
                  </a:cubicBezTo>
                  <a:cubicBezTo>
                    <a:pt x="895" y="114"/>
                    <a:pt x="883" y="109"/>
                    <a:pt x="883" y="106"/>
                  </a:cubicBezTo>
                  <a:cubicBezTo>
                    <a:pt x="883" y="102"/>
                    <a:pt x="875" y="94"/>
                    <a:pt x="892" y="86"/>
                  </a:cubicBezTo>
                  <a:cubicBezTo>
                    <a:pt x="894" y="81"/>
                    <a:pt x="892" y="82"/>
                    <a:pt x="892" y="73"/>
                  </a:cubicBezTo>
                  <a:cubicBezTo>
                    <a:pt x="875" y="73"/>
                    <a:pt x="879" y="59"/>
                    <a:pt x="858" y="59"/>
                  </a:cubicBezTo>
                  <a:cubicBezTo>
                    <a:pt x="853" y="59"/>
                    <a:pt x="849" y="56"/>
                    <a:pt x="845" y="56"/>
                  </a:cubicBezTo>
                  <a:cubicBezTo>
                    <a:pt x="838" y="56"/>
                    <a:pt x="831" y="60"/>
                    <a:pt x="831" y="66"/>
                  </a:cubicBezTo>
                  <a:cubicBezTo>
                    <a:pt x="831" y="73"/>
                    <a:pt x="839" y="76"/>
                    <a:pt x="839" y="81"/>
                  </a:cubicBezTo>
                  <a:cubicBezTo>
                    <a:pt x="839" y="86"/>
                    <a:pt x="827" y="86"/>
                    <a:pt x="824" y="91"/>
                  </a:cubicBezTo>
                  <a:cubicBezTo>
                    <a:pt x="820" y="100"/>
                    <a:pt x="822" y="107"/>
                    <a:pt x="814" y="117"/>
                  </a:cubicBezTo>
                  <a:cubicBezTo>
                    <a:pt x="811" y="120"/>
                    <a:pt x="808" y="122"/>
                    <a:pt x="805" y="122"/>
                  </a:cubicBezTo>
                  <a:cubicBezTo>
                    <a:pt x="796" y="122"/>
                    <a:pt x="786" y="106"/>
                    <a:pt x="786" y="102"/>
                  </a:cubicBezTo>
                  <a:cubicBezTo>
                    <a:pt x="786" y="95"/>
                    <a:pt x="795" y="96"/>
                    <a:pt x="795" y="89"/>
                  </a:cubicBezTo>
                  <a:cubicBezTo>
                    <a:pt x="795" y="85"/>
                    <a:pt x="780" y="70"/>
                    <a:pt x="776" y="70"/>
                  </a:cubicBezTo>
                  <a:cubicBezTo>
                    <a:pt x="761" y="70"/>
                    <a:pt x="771" y="93"/>
                    <a:pt x="755" y="93"/>
                  </a:cubicBezTo>
                  <a:cubicBezTo>
                    <a:pt x="755" y="84"/>
                    <a:pt x="754" y="77"/>
                    <a:pt x="743" y="72"/>
                  </a:cubicBezTo>
                  <a:cubicBezTo>
                    <a:pt x="744" y="70"/>
                    <a:pt x="745" y="68"/>
                    <a:pt x="748" y="66"/>
                  </a:cubicBezTo>
                  <a:cubicBezTo>
                    <a:pt x="739" y="61"/>
                    <a:pt x="728" y="66"/>
                    <a:pt x="722" y="58"/>
                  </a:cubicBezTo>
                  <a:cubicBezTo>
                    <a:pt x="725" y="56"/>
                    <a:pt x="735" y="52"/>
                    <a:pt x="735" y="45"/>
                  </a:cubicBezTo>
                  <a:cubicBezTo>
                    <a:pt x="735" y="35"/>
                    <a:pt x="719" y="36"/>
                    <a:pt x="719" y="28"/>
                  </a:cubicBezTo>
                  <a:cubicBezTo>
                    <a:pt x="718" y="11"/>
                    <a:pt x="707" y="1"/>
                    <a:pt x="686" y="0"/>
                  </a:cubicBezTo>
                  <a:cubicBezTo>
                    <a:pt x="686" y="0"/>
                    <a:pt x="686" y="0"/>
                    <a:pt x="6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34">
              <a:extLst>
                <a:ext uri="{FF2B5EF4-FFF2-40B4-BE49-F238E27FC236}">
                  <a16:creationId xmlns:a16="http://schemas.microsoft.com/office/drawing/2014/main" xmlns="" id="{928655AA-2684-4400-91A9-368730CC7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508" y="-27"/>
              <a:ext cx="1326" cy="958"/>
            </a:xfrm>
            <a:custGeom>
              <a:avLst/>
              <a:gdLst>
                <a:gd name="T0" fmla="*/ 400 w 561"/>
                <a:gd name="T1" fmla="*/ 44 h 405"/>
                <a:gd name="T2" fmla="*/ 400 w 561"/>
                <a:gd name="T3" fmla="*/ 44 h 405"/>
                <a:gd name="T4" fmla="*/ 400 w 561"/>
                <a:gd name="T5" fmla="*/ 42 h 405"/>
                <a:gd name="T6" fmla="*/ 139 w 561"/>
                <a:gd name="T7" fmla="*/ 15 h 405"/>
                <a:gd name="T8" fmla="*/ 129 w 561"/>
                <a:gd name="T9" fmla="*/ 16 h 405"/>
                <a:gd name="T10" fmla="*/ 120 w 561"/>
                <a:gd name="T11" fmla="*/ 16 h 405"/>
                <a:gd name="T12" fmla="*/ 23 w 561"/>
                <a:gd name="T13" fmla="*/ 66 h 405"/>
                <a:gd name="T14" fmla="*/ 43 w 561"/>
                <a:gd name="T15" fmla="*/ 93 h 405"/>
                <a:gd name="T16" fmla="*/ 91 w 561"/>
                <a:gd name="T17" fmla="*/ 139 h 405"/>
                <a:gd name="T18" fmla="*/ 76 w 561"/>
                <a:gd name="T19" fmla="*/ 139 h 405"/>
                <a:gd name="T20" fmla="*/ 57 w 561"/>
                <a:gd name="T21" fmla="*/ 127 h 405"/>
                <a:gd name="T22" fmla="*/ 0 w 561"/>
                <a:gd name="T23" fmla="*/ 150 h 405"/>
                <a:gd name="T24" fmla="*/ 14 w 561"/>
                <a:gd name="T25" fmla="*/ 164 h 405"/>
                <a:gd name="T26" fmla="*/ 49 w 561"/>
                <a:gd name="T27" fmla="*/ 179 h 405"/>
                <a:gd name="T28" fmla="*/ 71 w 561"/>
                <a:gd name="T29" fmla="*/ 182 h 405"/>
                <a:gd name="T30" fmla="*/ 98 w 561"/>
                <a:gd name="T31" fmla="*/ 173 h 405"/>
                <a:gd name="T32" fmla="*/ 101 w 561"/>
                <a:gd name="T33" fmla="*/ 181 h 405"/>
                <a:gd name="T34" fmla="*/ 94 w 561"/>
                <a:gd name="T35" fmla="*/ 182 h 405"/>
                <a:gd name="T36" fmla="*/ 62 w 561"/>
                <a:gd name="T37" fmla="*/ 216 h 405"/>
                <a:gd name="T38" fmla="*/ 43 w 561"/>
                <a:gd name="T39" fmla="*/ 267 h 405"/>
                <a:gd name="T40" fmla="*/ 71 w 561"/>
                <a:gd name="T41" fmla="*/ 293 h 405"/>
                <a:gd name="T42" fmla="*/ 86 w 561"/>
                <a:gd name="T43" fmla="*/ 292 h 405"/>
                <a:gd name="T44" fmla="*/ 91 w 561"/>
                <a:gd name="T45" fmla="*/ 316 h 405"/>
                <a:gd name="T46" fmla="*/ 105 w 561"/>
                <a:gd name="T47" fmla="*/ 312 h 405"/>
                <a:gd name="T48" fmla="*/ 131 w 561"/>
                <a:gd name="T49" fmla="*/ 319 h 405"/>
                <a:gd name="T50" fmla="*/ 149 w 561"/>
                <a:gd name="T51" fmla="*/ 313 h 405"/>
                <a:gd name="T52" fmla="*/ 176 w 561"/>
                <a:gd name="T53" fmla="*/ 306 h 405"/>
                <a:gd name="T54" fmla="*/ 109 w 561"/>
                <a:gd name="T55" fmla="*/ 367 h 405"/>
                <a:gd name="T56" fmla="*/ 67 w 561"/>
                <a:gd name="T57" fmla="*/ 393 h 405"/>
                <a:gd name="T58" fmla="*/ 50 w 561"/>
                <a:gd name="T59" fmla="*/ 405 h 405"/>
                <a:gd name="T60" fmla="*/ 136 w 561"/>
                <a:gd name="T61" fmla="*/ 369 h 405"/>
                <a:gd name="T62" fmla="*/ 183 w 561"/>
                <a:gd name="T63" fmla="*/ 332 h 405"/>
                <a:gd name="T64" fmla="*/ 207 w 561"/>
                <a:gd name="T65" fmla="*/ 303 h 405"/>
                <a:gd name="T66" fmla="*/ 261 w 561"/>
                <a:gd name="T67" fmla="*/ 256 h 405"/>
                <a:gd name="T68" fmla="*/ 237 w 561"/>
                <a:gd name="T69" fmla="*/ 287 h 405"/>
                <a:gd name="T70" fmla="*/ 233 w 561"/>
                <a:gd name="T71" fmla="*/ 298 h 405"/>
                <a:gd name="T72" fmla="*/ 292 w 561"/>
                <a:gd name="T73" fmla="*/ 272 h 405"/>
                <a:gd name="T74" fmla="*/ 308 w 561"/>
                <a:gd name="T75" fmla="*/ 256 h 405"/>
                <a:gd name="T76" fmla="*/ 387 w 561"/>
                <a:gd name="T77" fmla="*/ 283 h 405"/>
                <a:gd name="T78" fmla="*/ 459 w 561"/>
                <a:gd name="T79" fmla="*/ 321 h 405"/>
                <a:gd name="T80" fmla="*/ 483 w 561"/>
                <a:gd name="T81" fmla="*/ 320 h 405"/>
                <a:gd name="T82" fmla="*/ 492 w 561"/>
                <a:gd name="T83" fmla="*/ 323 h 405"/>
                <a:gd name="T84" fmla="*/ 495 w 561"/>
                <a:gd name="T85" fmla="*/ 342 h 405"/>
                <a:gd name="T86" fmla="*/ 509 w 561"/>
                <a:gd name="T87" fmla="*/ 342 h 405"/>
                <a:gd name="T88" fmla="*/ 511 w 561"/>
                <a:gd name="T89" fmla="*/ 359 h 405"/>
                <a:gd name="T90" fmla="*/ 526 w 561"/>
                <a:gd name="T91" fmla="*/ 375 h 405"/>
                <a:gd name="T92" fmla="*/ 554 w 561"/>
                <a:gd name="T93" fmla="*/ 390 h 405"/>
                <a:gd name="T94" fmla="*/ 561 w 561"/>
                <a:gd name="T95" fmla="*/ 380 h 405"/>
                <a:gd name="T96" fmla="*/ 535 w 561"/>
                <a:gd name="T97" fmla="*/ 356 h 405"/>
                <a:gd name="T98" fmla="*/ 518 w 561"/>
                <a:gd name="T99" fmla="*/ 328 h 405"/>
                <a:gd name="T100" fmla="*/ 470 w 561"/>
                <a:gd name="T101" fmla="*/ 288 h 405"/>
                <a:gd name="T102" fmla="*/ 429 w 561"/>
                <a:gd name="T103" fmla="*/ 280 h 405"/>
                <a:gd name="T104" fmla="*/ 413 w 561"/>
                <a:gd name="T105" fmla="*/ 275 h 405"/>
                <a:gd name="T106" fmla="*/ 400 w 561"/>
                <a:gd name="T107" fmla="*/ 272 h 405"/>
                <a:gd name="T108" fmla="*/ 400 w 561"/>
                <a:gd name="T109" fmla="*/ 44 h 405"/>
                <a:gd name="T110" fmla="*/ 342 w 561"/>
                <a:gd name="T111" fmla="*/ 37 h 405"/>
                <a:gd name="T112" fmla="*/ 241 w 561"/>
                <a:gd name="T113" fmla="*/ 24 h 405"/>
                <a:gd name="T114" fmla="*/ 199 w 561"/>
                <a:gd name="T115" fmla="*/ 13 h 405"/>
                <a:gd name="T116" fmla="*/ 176 w 561"/>
                <a:gd name="T117" fmla="*/ 15 h 405"/>
                <a:gd name="T118" fmla="*/ 179 w 561"/>
                <a:gd name="T119" fmla="*/ 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1" h="405">
                  <a:moveTo>
                    <a:pt x="400" y="42"/>
                  </a:move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2"/>
                    <a:pt x="400" y="42"/>
                    <a:pt x="400" y="42"/>
                  </a:cubicBezTo>
                  <a:moveTo>
                    <a:pt x="162" y="0"/>
                  </a:moveTo>
                  <a:cubicBezTo>
                    <a:pt x="153" y="0"/>
                    <a:pt x="148" y="12"/>
                    <a:pt x="139" y="15"/>
                  </a:cubicBezTo>
                  <a:cubicBezTo>
                    <a:pt x="137" y="16"/>
                    <a:pt x="135" y="16"/>
                    <a:pt x="134" y="16"/>
                  </a:cubicBezTo>
                  <a:cubicBezTo>
                    <a:pt x="132" y="16"/>
                    <a:pt x="131" y="16"/>
                    <a:pt x="129" y="16"/>
                  </a:cubicBezTo>
                  <a:cubicBezTo>
                    <a:pt x="128" y="16"/>
                    <a:pt x="126" y="15"/>
                    <a:pt x="125" y="15"/>
                  </a:cubicBezTo>
                  <a:cubicBezTo>
                    <a:pt x="123" y="15"/>
                    <a:pt x="122" y="16"/>
                    <a:pt x="120" y="16"/>
                  </a:cubicBezTo>
                  <a:cubicBezTo>
                    <a:pt x="92" y="25"/>
                    <a:pt x="68" y="45"/>
                    <a:pt x="52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15" y="81"/>
                    <a:pt x="15" y="81"/>
                  </a:cubicBezTo>
                  <a:cubicBezTo>
                    <a:pt x="15" y="85"/>
                    <a:pt x="37" y="89"/>
                    <a:pt x="43" y="93"/>
                  </a:cubicBezTo>
                  <a:cubicBezTo>
                    <a:pt x="49" y="96"/>
                    <a:pt x="55" y="112"/>
                    <a:pt x="59" y="114"/>
                  </a:cubicBezTo>
                  <a:cubicBezTo>
                    <a:pt x="75" y="121"/>
                    <a:pt x="86" y="122"/>
                    <a:pt x="91" y="139"/>
                  </a:cubicBezTo>
                  <a:cubicBezTo>
                    <a:pt x="89" y="140"/>
                    <a:pt x="87" y="140"/>
                    <a:pt x="86" y="140"/>
                  </a:cubicBezTo>
                  <a:cubicBezTo>
                    <a:pt x="83" y="140"/>
                    <a:pt x="81" y="139"/>
                    <a:pt x="76" y="139"/>
                  </a:cubicBezTo>
                  <a:cubicBezTo>
                    <a:pt x="72" y="139"/>
                    <a:pt x="69" y="140"/>
                    <a:pt x="65" y="140"/>
                  </a:cubicBezTo>
                  <a:cubicBezTo>
                    <a:pt x="60" y="140"/>
                    <a:pt x="57" y="138"/>
                    <a:pt x="57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34" y="135"/>
                    <a:pt x="13" y="142"/>
                    <a:pt x="0" y="150"/>
                  </a:cubicBezTo>
                  <a:cubicBezTo>
                    <a:pt x="2" y="155"/>
                    <a:pt x="7" y="159"/>
                    <a:pt x="15" y="159"/>
                  </a:cubicBezTo>
                  <a:cubicBezTo>
                    <a:pt x="15" y="160"/>
                    <a:pt x="14" y="162"/>
                    <a:pt x="14" y="164"/>
                  </a:cubicBezTo>
                  <a:cubicBezTo>
                    <a:pt x="14" y="169"/>
                    <a:pt x="20" y="171"/>
                    <a:pt x="21" y="179"/>
                  </a:cubicBezTo>
                  <a:cubicBezTo>
                    <a:pt x="25" y="179"/>
                    <a:pt x="38" y="179"/>
                    <a:pt x="49" y="179"/>
                  </a:cubicBezTo>
                  <a:cubicBezTo>
                    <a:pt x="50" y="179"/>
                    <a:pt x="51" y="178"/>
                    <a:pt x="52" y="178"/>
                  </a:cubicBezTo>
                  <a:cubicBezTo>
                    <a:pt x="58" y="178"/>
                    <a:pt x="62" y="182"/>
                    <a:pt x="71" y="182"/>
                  </a:cubicBezTo>
                  <a:cubicBezTo>
                    <a:pt x="82" y="182"/>
                    <a:pt x="85" y="173"/>
                    <a:pt x="94" y="173"/>
                  </a:cubicBezTo>
                  <a:cubicBezTo>
                    <a:pt x="96" y="173"/>
                    <a:pt x="96" y="173"/>
                    <a:pt x="98" y="173"/>
                  </a:cubicBezTo>
                  <a:cubicBezTo>
                    <a:pt x="99" y="173"/>
                    <a:pt x="100" y="173"/>
                    <a:pt x="101" y="173"/>
                  </a:cubicBezTo>
                  <a:cubicBezTo>
                    <a:pt x="101" y="181"/>
                    <a:pt x="101" y="181"/>
                    <a:pt x="101" y="181"/>
                  </a:cubicBezTo>
                  <a:cubicBezTo>
                    <a:pt x="100" y="180"/>
                    <a:pt x="99" y="180"/>
                    <a:pt x="98" y="180"/>
                  </a:cubicBezTo>
                  <a:cubicBezTo>
                    <a:pt x="97" y="180"/>
                    <a:pt x="96" y="180"/>
                    <a:pt x="94" y="182"/>
                  </a:cubicBezTo>
                  <a:cubicBezTo>
                    <a:pt x="94" y="183"/>
                    <a:pt x="103" y="191"/>
                    <a:pt x="103" y="195"/>
                  </a:cubicBezTo>
                  <a:cubicBezTo>
                    <a:pt x="103" y="201"/>
                    <a:pt x="67" y="216"/>
                    <a:pt x="62" y="216"/>
                  </a:cubicBezTo>
                  <a:cubicBezTo>
                    <a:pt x="51" y="216"/>
                    <a:pt x="22" y="229"/>
                    <a:pt x="22" y="245"/>
                  </a:cubicBezTo>
                  <a:cubicBezTo>
                    <a:pt x="22" y="253"/>
                    <a:pt x="39" y="256"/>
                    <a:pt x="43" y="267"/>
                  </a:cubicBezTo>
                  <a:cubicBezTo>
                    <a:pt x="41" y="267"/>
                    <a:pt x="38" y="269"/>
                    <a:pt x="36" y="269"/>
                  </a:cubicBezTo>
                  <a:cubicBezTo>
                    <a:pt x="39" y="274"/>
                    <a:pt x="64" y="293"/>
                    <a:pt x="71" y="293"/>
                  </a:cubicBezTo>
                  <a:cubicBezTo>
                    <a:pt x="73" y="293"/>
                    <a:pt x="77" y="284"/>
                    <a:pt x="81" y="284"/>
                  </a:cubicBezTo>
                  <a:cubicBezTo>
                    <a:pt x="86" y="284"/>
                    <a:pt x="86" y="291"/>
                    <a:pt x="86" y="292"/>
                  </a:cubicBezTo>
                  <a:cubicBezTo>
                    <a:pt x="86" y="296"/>
                    <a:pt x="86" y="296"/>
                    <a:pt x="86" y="303"/>
                  </a:cubicBezTo>
                  <a:cubicBezTo>
                    <a:pt x="86" y="307"/>
                    <a:pt x="88" y="316"/>
                    <a:pt x="91" y="316"/>
                  </a:cubicBezTo>
                  <a:cubicBezTo>
                    <a:pt x="93" y="316"/>
                    <a:pt x="96" y="312"/>
                    <a:pt x="99" y="312"/>
                  </a:cubicBezTo>
                  <a:cubicBezTo>
                    <a:pt x="101" y="312"/>
                    <a:pt x="100" y="312"/>
                    <a:pt x="105" y="312"/>
                  </a:cubicBezTo>
                  <a:cubicBezTo>
                    <a:pt x="105" y="310"/>
                    <a:pt x="105" y="307"/>
                    <a:pt x="106" y="304"/>
                  </a:cubicBezTo>
                  <a:cubicBezTo>
                    <a:pt x="115" y="311"/>
                    <a:pt x="118" y="314"/>
                    <a:pt x="131" y="319"/>
                  </a:cubicBezTo>
                  <a:cubicBezTo>
                    <a:pt x="132" y="315"/>
                    <a:pt x="133" y="313"/>
                    <a:pt x="135" y="309"/>
                  </a:cubicBezTo>
                  <a:cubicBezTo>
                    <a:pt x="140" y="311"/>
                    <a:pt x="143" y="313"/>
                    <a:pt x="149" y="313"/>
                  </a:cubicBezTo>
                  <a:cubicBezTo>
                    <a:pt x="157" y="313"/>
                    <a:pt x="161" y="310"/>
                    <a:pt x="169" y="306"/>
                  </a:cubicBezTo>
                  <a:cubicBezTo>
                    <a:pt x="176" y="306"/>
                    <a:pt x="176" y="306"/>
                    <a:pt x="176" y="306"/>
                  </a:cubicBezTo>
                  <a:cubicBezTo>
                    <a:pt x="164" y="314"/>
                    <a:pt x="164" y="330"/>
                    <a:pt x="152" y="338"/>
                  </a:cubicBezTo>
                  <a:cubicBezTo>
                    <a:pt x="139" y="347"/>
                    <a:pt x="118" y="356"/>
                    <a:pt x="109" y="367"/>
                  </a:cubicBezTo>
                  <a:cubicBezTo>
                    <a:pt x="103" y="375"/>
                    <a:pt x="93" y="370"/>
                    <a:pt x="84" y="375"/>
                  </a:cubicBezTo>
                  <a:cubicBezTo>
                    <a:pt x="78" y="378"/>
                    <a:pt x="74" y="389"/>
                    <a:pt x="67" y="393"/>
                  </a:cubicBezTo>
                  <a:cubicBezTo>
                    <a:pt x="58" y="398"/>
                    <a:pt x="48" y="394"/>
                    <a:pt x="42" y="404"/>
                  </a:cubicBezTo>
                  <a:cubicBezTo>
                    <a:pt x="45" y="404"/>
                    <a:pt x="47" y="405"/>
                    <a:pt x="50" y="405"/>
                  </a:cubicBezTo>
                  <a:cubicBezTo>
                    <a:pt x="67" y="405"/>
                    <a:pt x="77" y="387"/>
                    <a:pt x="94" y="385"/>
                  </a:cubicBezTo>
                  <a:cubicBezTo>
                    <a:pt x="109" y="382"/>
                    <a:pt x="128" y="377"/>
                    <a:pt x="136" y="369"/>
                  </a:cubicBezTo>
                  <a:cubicBezTo>
                    <a:pt x="144" y="360"/>
                    <a:pt x="162" y="355"/>
                    <a:pt x="170" y="345"/>
                  </a:cubicBezTo>
                  <a:cubicBezTo>
                    <a:pt x="174" y="340"/>
                    <a:pt x="176" y="334"/>
                    <a:pt x="183" y="332"/>
                  </a:cubicBezTo>
                  <a:cubicBezTo>
                    <a:pt x="195" y="327"/>
                    <a:pt x="207" y="323"/>
                    <a:pt x="207" y="311"/>
                  </a:cubicBezTo>
                  <a:cubicBezTo>
                    <a:pt x="207" y="308"/>
                    <a:pt x="207" y="305"/>
                    <a:pt x="207" y="303"/>
                  </a:cubicBezTo>
                  <a:cubicBezTo>
                    <a:pt x="207" y="285"/>
                    <a:pt x="242" y="256"/>
                    <a:pt x="255" y="256"/>
                  </a:cubicBezTo>
                  <a:cubicBezTo>
                    <a:pt x="257" y="256"/>
                    <a:pt x="256" y="256"/>
                    <a:pt x="261" y="256"/>
                  </a:cubicBezTo>
                  <a:cubicBezTo>
                    <a:pt x="261" y="258"/>
                    <a:pt x="260" y="260"/>
                    <a:pt x="260" y="262"/>
                  </a:cubicBezTo>
                  <a:cubicBezTo>
                    <a:pt x="245" y="266"/>
                    <a:pt x="237" y="275"/>
                    <a:pt x="237" y="287"/>
                  </a:cubicBezTo>
                  <a:cubicBezTo>
                    <a:pt x="237" y="290"/>
                    <a:pt x="235" y="290"/>
                    <a:pt x="238" y="293"/>
                  </a:cubicBezTo>
                  <a:cubicBezTo>
                    <a:pt x="237" y="294"/>
                    <a:pt x="233" y="294"/>
                    <a:pt x="233" y="298"/>
                  </a:cubicBezTo>
                  <a:cubicBezTo>
                    <a:pt x="233" y="300"/>
                    <a:pt x="237" y="301"/>
                    <a:pt x="239" y="301"/>
                  </a:cubicBezTo>
                  <a:cubicBezTo>
                    <a:pt x="251" y="301"/>
                    <a:pt x="285" y="282"/>
                    <a:pt x="292" y="272"/>
                  </a:cubicBezTo>
                  <a:cubicBezTo>
                    <a:pt x="289" y="270"/>
                    <a:pt x="288" y="268"/>
                    <a:pt x="286" y="264"/>
                  </a:cubicBezTo>
                  <a:cubicBezTo>
                    <a:pt x="291" y="262"/>
                    <a:pt x="302" y="259"/>
                    <a:pt x="308" y="256"/>
                  </a:cubicBezTo>
                  <a:cubicBezTo>
                    <a:pt x="317" y="275"/>
                    <a:pt x="340" y="277"/>
                    <a:pt x="358" y="283"/>
                  </a:cubicBezTo>
                  <a:cubicBezTo>
                    <a:pt x="387" y="283"/>
                    <a:pt x="387" y="283"/>
                    <a:pt x="387" y="283"/>
                  </a:cubicBezTo>
                  <a:cubicBezTo>
                    <a:pt x="402" y="292"/>
                    <a:pt x="420" y="291"/>
                    <a:pt x="434" y="301"/>
                  </a:cubicBezTo>
                  <a:cubicBezTo>
                    <a:pt x="440" y="306"/>
                    <a:pt x="448" y="321"/>
                    <a:pt x="459" y="321"/>
                  </a:cubicBezTo>
                  <a:cubicBezTo>
                    <a:pt x="463" y="321"/>
                    <a:pt x="465" y="316"/>
                    <a:pt x="467" y="312"/>
                  </a:cubicBezTo>
                  <a:cubicBezTo>
                    <a:pt x="471" y="316"/>
                    <a:pt x="475" y="320"/>
                    <a:pt x="483" y="320"/>
                  </a:cubicBezTo>
                  <a:cubicBezTo>
                    <a:pt x="483" y="319"/>
                    <a:pt x="484" y="318"/>
                    <a:pt x="485" y="318"/>
                  </a:cubicBezTo>
                  <a:cubicBezTo>
                    <a:pt x="487" y="318"/>
                    <a:pt x="490" y="321"/>
                    <a:pt x="492" y="323"/>
                  </a:cubicBezTo>
                  <a:cubicBezTo>
                    <a:pt x="491" y="326"/>
                    <a:pt x="487" y="328"/>
                    <a:pt x="487" y="334"/>
                  </a:cubicBezTo>
                  <a:cubicBezTo>
                    <a:pt x="487" y="338"/>
                    <a:pt x="493" y="342"/>
                    <a:pt x="495" y="342"/>
                  </a:cubicBezTo>
                  <a:cubicBezTo>
                    <a:pt x="502" y="342"/>
                    <a:pt x="499" y="336"/>
                    <a:pt x="509" y="335"/>
                  </a:cubicBezTo>
                  <a:cubicBezTo>
                    <a:pt x="509" y="337"/>
                    <a:pt x="509" y="339"/>
                    <a:pt x="509" y="342"/>
                  </a:cubicBezTo>
                  <a:cubicBezTo>
                    <a:pt x="509" y="347"/>
                    <a:pt x="501" y="347"/>
                    <a:pt x="501" y="351"/>
                  </a:cubicBezTo>
                  <a:cubicBezTo>
                    <a:pt x="501" y="355"/>
                    <a:pt x="503" y="359"/>
                    <a:pt x="511" y="359"/>
                  </a:cubicBezTo>
                  <a:cubicBezTo>
                    <a:pt x="520" y="359"/>
                    <a:pt x="526" y="359"/>
                    <a:pt x="526" y="367"/>
                  </a:cubicBezTo>
                  <a:cubicBezTo>
                    <a:pt x="526" y="372"/>
                    <a:pt x="526" y="370"/>
                    <a:pt x="526" y="375"/>
                  </a:cubicBezTo>
                  <a:cubicBezTo>
                    <a:pt x="526" y="381"/>
                    <a:pt x="540" y="391"/>
                    <a:pt x="549" y="391"/>
                  </a:cubicBezTo>
                  <a:cubicBezTo>
                    <a:pt x="551" y="391"/>
                    <a:pt x="551" y="390"/>
                    <a:pt x="554" y="390"/>
                  </a:cubicBezTo>
                  <a:cubicBezTo>
                    <a:pt x="554" y="387"/>
                    <a:pt x="561" y="386"/>
                    <a:pt x="561" y="380"/>
                  </a:cubicBezTo>
                  <a:cubicBezTo>
                    <a:pt x="561" y="380"/>
                    <a:pt x="561" y="380"/>
                    <a:pt x="561" y="380"/>
                  </a:cubicBezTo>
                  <a:cubicBezTo>
                    <a:pt x="561" y="369"/>
                    <a:pt x="552" y="366"/>
                    <a:pt x="548" y="361"/>
                  </a:cubicBezTo>
                  <a:cubicBezTo>
                    <a:pt x="544" y="357"/>
                    <a:pt x="538" y="359"/>
                    <a:pt x="535" y="356"/>
                  </a:cubicBezTo>
                  <a:cubicBezTo>
                    <a:pt x="529" y="350"/>
                    <a:pt x="526" y="342"/>
                    <a:pt x="524" y="335"/>
                  </a:cubicBezTo>
                  <a:cubicBezTo>
                    <a:pt x="523" y="331"/>
                    <a:pt x="519" y="330"/>
                    <a:pt x="518" y="328"/>
                  </a:cubicBezTo>
                  <a:cubicBezTo>
                    <a:pt x="504" y="307"/>
                    <a:pt x="496" y="301"/>
                    <a:pt x="480" y="285"/>
                  </a:cubicBezTo>
                  <a:cubicBezTo>
                    <a:pt x="476" y="288"/>
                    <a:pt x="473" y="287"/>
                    <a:pt x="470" y="288"/>
                  </a:cubicBezTo>
                  <a:cubicBezTo>
                    <a:pt x="463" y="290"/>
                    <a:pt x="463" y="301"/>
                    <a:pt x="455" y="301"/>
                  </a:cubicBezTo>
                  <a:cubicBezTo>
                    <a:pt x="445" y="301"/>
                    <a:pt x="434" y="287"/>
                    <a:pt x="429" y="280"/>
                  </a:cubicBezTo>
                  <a:cubicBezTo>
                    <a:pt x="426" y="276"/>
                    <a:pt x="421" y="275"/>
                    <a:pt x="416" y="275"/>
                  </a:cubicBezTo>
                  <a:cubicBezTo>
                    <a:pt x="415" y="275"/>
                    <a:pt x="414" y="275"/>
                    <a:pt x="413" y="275"/>
                  </a:cubicBezTo>
                  <a:cubicBezTo>
                    <a:pt x="412" y="275"/>
                    <a:pt x="411" y="275"/>
                    <a:pt x="410" y="275"/>
                  </a:cubicBezTo>
                  <a:cubicBezTo>
                    <a:pt x="406" y="275"/>
                    <a:pt x="402" y="275"/>
                    <a:pt x="400" y="272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387" y="40"/>
                    <a:pt x="382" y="34"/>
                    <a:pt x="367" y="34"/>
                  </a:cubicBezTo>
                  <a:cubicBezTo>
                    <a:pt x="357" y="34"/>
                    <a:pt x="351" y="37"/>
                    <a:pt x="342" y="37"/>
                  </a:cubicBezTo>
                  <a:cubicBezTo>
                    <a:pt x="325" y="37"/>
                    <a:pt x="293" y="35"/>
                    <a:pt x="282" y="24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34" y="20"/>
                    <a:pt x="232" y="18"/>
                    <a:pt x="226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4" y="12"/>
                    <a:pt x="193" y="10"/>
                    <a:pt x="187" y="8"/>
                  </a:cubicBezTo>
                  <a:cubicBezTo>
                    <a:pt x="185" y="12"/>
                    <a:pt x="180" y="15"/>
                    <a:pt x="176" y="15"/>
                  </a:cubicBezTo>
                  <a:cubicBezTo>
                    <a:pt x="175" y="15"/>
                    <a:pt x="174" y="15"/>
                    <a:pt x="174" y="15"/>
                  </a:cubicBezTo>
                  <a:cubicBezTo>
                    <a:pt x="175" y="12"/>
                    <a:pt x="176" y="11"/>
                    <a:pt x="179" y="8"/>
                  </a:cubicBezTo>
                  <a:cubicBezTo>
                    <a:pt x="172" y="6"/>
                    <a:pt x="169" y="0"/>
                    <a:pt x="1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35">
              <a:extLst>
                <a:ext uri="{FF2B5EF4-FFF2-40B4-BE49-F238E27FC236}">
                  <a16:creationId xmlns:a16="http://schemas.microsoft.com/office/drawing/2014/main" xmlns="" id="{5B13A7FA-CB10-410E-B937-51B796E18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14" y="830"/>
              <a:ext cx="64" cy="80"/>
            </a:xfrm>
            <a:custGeom>
              <a:avLst/>
              <a:gdLst>
                <a:gd name="T0" fmla="*/ 6 w 27"/>
                <a:gd name="T1" fmla="*/ 0 h 34"/>
                <a:gd name="T2" fmla="*/ 0 w 27"/>
                <a:gd name="T3" fmla="*/ 12 h 34"/>
                <a:gd name="T4" fmla="*/ 5 w 27"/>
                <a:gd name="T5" fmla="*/ 10 h 34"/>
                <a:gd name="T6" fmla="*/ 12 w 27"/>
                <a:gd name="T7" fmla="*/ 12 h 34"/>
                <a:gd name="T8" fmla="*/ 12 w 27"/>
                <a:gd name="T9" fmla="*/ 23 h 34"/>
                <a:gd name="T10" fmla="*/ 23 w 27"/>
                <a:gd name="T11" fmla="*/ 34 h 34"/>
                <a:gd name="T12" fmla="*/ 27 w 27"/>
                <a:gd name="T13" fmla="*/ 29 h 34"/>
                <a:gd name="T14" fmla="*/ 14 w 27"/>
                <a:gd name="T15" fmla="*/ 2 h 34"/>
                <a:gd name="T16" fmla="*/ 6 w 27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4">
                  <a:moveTo>
                    <a:pt x="6" y="0"/>
                  </a:moveTo>
                  <a:cubicBezTo>
                    <a:pt x="2" y="0"/>
                    <a:pt x="0" y="3"/>
                    <a:pt x="0" y="12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1"/>
                    <a:pt x="12" y="12"/>
                  </a:cubicBezTo>
                  <a:cubicBezTo>
                    <a:pt x="10" y="15"/>
                    <a:pt x="12" y="19"/>
                    <a:pt x="12" y="23"/>
                  </a:cubicBezTo>
                  <a:cubicBezTo>
                    <a:pt x="12" y="23"/>
                    <a:pt x="18" y="34"/>
                    <a:pt x="23" y="34"/>
                  </a:cubicBezTo>
                  <a:cubicBezTo>
                    <a:pt x="25" y="34"/>
                    <a:pt x="27" y="33"/>
                    <a:pt x="27" y="29"/>
                  </a:cubicBezTo>
                  <a:cubicBezTo>
                    <a:pt x="27" y="17"/>
                    <a:pt x="13" y="16"/>
                    <a:pt x="14" y="2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36">
              <a:extLst>
                <a:ext uri="{FF2B5EF4-FFF2-40B4-BE49-F238E27FC236}">
                  <a16:creationId xmlns:a16="http://schemas.microsoft.com/office/drawing/2014/main" xmlns="" id="{149E9D44-A496-41C8-82D6-1A82C88D8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06" y="733"/>
              <a:ext cx="66" cy="101"/>
            </a:xfrm>
            <a:custGeom>
              <a:avLst/>
              <a:gdLst>
                <a:gd name="T0" fmla="*/ 18 w 28"/>
                <a:gd name="T1" fmla="*/ 0 h 43"/>
                <a:gd name="T2" fmla="*/ 14 w 28"/>
                <a:gd name="T3" fmla="*/ 2 h 43"/>
                <a:gd name="T4" fmla="*/ 6 w 28"/>
                <a:gd name="T5" fmla="*/ 0 h 43"/>
                <a:gd name="T6" fmla="*/ 0 w 28"/>
                <a:gd name="T7" fmla="*/ 6 h 43"/>
                <a:gd name="T8" fmla="*/ 14 w 28"/>
                <a:gd name="T9" fmla="*/ 21 h 43"/>
                <a:gd name="T10" fmla="*/ 22 w 28"/>
                <a:gd name="T11" fmla="*/ 43 h 43"/>
                <a:gd name="T12" fmla="*/ 24 w 28"/>
                <a:gd name="T13" fmla="*/ 22 h 43"/>
                <a:gd name="T14" fmla="*/ 20 w 28"/>
                <a:gd name="T15" fmla="*/ 23 h 43"/>
                <a:gd name="T16" fmla="*/ 18 w 28"/>
                <a:gd name="T17" fmla="*/ 22 h 43"/>
                <a:gd name="T18" fmla="*/ 18 w 28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3">
                  <a:moveTo>
                    <a:pt x="18" y="0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2" y="2"/>
                    <a:pt x="12" y="0"/>
                    <a:pt x="6" y="0"/>
                  </a:cubicBezTo>
                  <a:cubicBezTo>
                    <a:pt x="4" y="0"/>
                    <a:pt x="0" y="1"/>
                    <a:pt x="0" y="6"/>
                  </a:cubicBezTo>
                  <a:cubicBezTo>
                    <a:pt x="0" y="13"/>
                    <a:pt x="6" y="20"/>
                    <a:pt x="14" y="21"/>
                  </a:cubicBezTo>
                  <a:cubicBezTo>
                    <a:pt x="14" y="30"/>
                    <a:pt x="16" y="36"/>
                    <a:pt x="22" y="43"/>
                  </a:cubicBezTo>
                  <a:cubicBezTo>
                    <a:pt x="28" y="37"/>
                    <a:pt x="22" y="30"/>
                    <a:pt x="24" y="22"/>
                  </a:cubicBezTo>
                  <a:cubicBezTo>
                    <a:pt x="23" y="23"/>
                    <a:pt x="21" y="23"/>
                    <a:pt x="20" y="23"/>
                  </a:cubicBezTo>
                  <a:cubicBezTo>
                    <a:pt x="19" y="23"/>
                    <a:pt x="18" y="23"/>
                    <a:pt x="18" y="22"/>
                  </a:cubicBezTo>
                  <a:cubicBezTo>
                    <a:pt x="16" y="14"/>
                    <a:pt x="18" y="14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37">
              <a:extLst>
                <a:ext uri="{FF2B5EF4-FFF2-40B4-BE49-F238E27FC236}">
                  <a16:creationId xmlns:a16="http://schemas.microsoft.com/office/drawing/2014/main" xmlns="" id="{0D0F3397-44F0-4641-9286-F6D27E8DE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1" y="-204"/>
              <a:ext cx="655" cy="343"/>
            </a:xfrm>
            <a:custGeom>
              <a:avLst/>
              <a:gdLst>
                <a:gd name="T0" fmla="*/ 202 w 277"/>
                <a:gd name="T1" fmla="*/ 0 h 145"/>
                <a:gd name="T2" fmla="*/ 186 w 277"/>
                <a:gd name="T3" fmla="*/ 9 h 145"/>
                <a:gd name="T4" fmla="*/ 186 w 277"/>
                <a:gd name="T5" fmla="*/ 15 h 145"/>
                <a:gd name="T6" fmla="*/ 181 w 277"/>
                <a:gd name="T7" fmla="*/ 16 h 145"/>
                <a:gd name="T8" fmla="*/ 171 w 277"/>
                <a:gd name="T9" fmla="*/ 15 h 145"/>
                <a:gd name="T10" fmla="*/ 162 w 277"/>
                <a:gd name="T11" fmla="*/ 21 h 145"/>
                <a:gd name="T12" fmla="*/ 174 w 277"/>
                <a:gd name="T13" fmla="*/ 58 h 145"/>
                <a:gd name="T14" fmla="*/ 167 w 277"/>
                <a:gd name="T15" fmla="*/ 62 h 145"/>
                <a:gd name="T16" fmla="*/ 158 w 277"/>
                <a:gd name="T17" fmla="*/ 43 h 145"/>
                <a:gd name="T18" fmla="*/ 141 w 277"/>
                <a:gd name="T19" fmla="*/ 28 h 145"/>
                <a:gd name="T20" fmla="*/ 129 w 277"/>
                <a:gd name="T21" fmla="*/ 28 h 145"/>
                <a:gd name="T22" fmla="*/ 132 w 277"/>
                <a:gd name="T23" fmla="*/ 37 h 145"/>
                <a:gd name="T24" fmla="*/ 116 w 277"/>
                <a:gd name="T25" fmla="*/ 41 h 145"/>
                <a:gd name="T26" fmla="*/ 92 w 277"/>
                <a:gd name="T27" fmla="*/ 25 h 145"/>
                <a:gd name="T28" fmla="*/ 76 w 277"/>
                <a:gd name="T29" fmla="*/ 35 h 145"/>
                <a:gd name="T30" fmla="*/ 67 w 277"/>
                <a:gd name="T31" fmla="*/ 16 h 145"/>
                <a:gd name="T32" fmla="*/ 0 w 277"/>
                <a:gd name="T33" fmla="*/ 61 h 145"/>
                <a:gd name="T34" fmla="*/ 16 w 277"/>
                <a:gd name="T35" fmla="*/ 72 h 145"/>
                <a:gd name="T36" fmla="*/ 26 w 277"/>
                <a:gd name="T37" fmla="*/ 71 h 145"/>
                <a:gd name="T38" fmla="*/ 34 w 277"/>
                <a:gd name="T39" fmla="*/ 72 h 145"/>
                <a:gd name="T40" fmla="*/ 13 w 277"/>
                <a:gd name="T41" fmla="*/ 83 h 145"/>
                <a:gd name="T42" fmla="*/ 33 w 277"/>
                <a:gd name="T43" fmla="*/ 94 h 145"/>
                <a:gd name="T44" fmla="*/ 54 w 277"/>
                <a:gd name="T45" fmla="*/ 93 h 145"/>
                <a:gd name="T46" fmla="*/ 82 w 277"/>
                <a:gd name="T47" fmla="*/ 93 h 145"/>
                <a:gd name="T48" fmla="*/ 95 w 277"/>
                <a:gd name="T49" fmla="*/ 98 h 145"/>
                <a:gd name="T50" fmla="*/ 77 w 277"/>
                <a:gd name="T51" fmla="*/ 99 h 145"/>
                <a:gd name="T52" fmla="*/ 26 w 277"/>
                <a:gd name="T53" fmla="*/ 111 h 145"/>
                <a:gd name="T54" fmla="*/ 51 w 277"/>
                <a:gd name="T55" fmla="*/ 130 h 145"/>
                <a:gd name="T56" fmla="*/ 64 w 277"/>
                <a:gd name="T57" fmla="*/ 129 h 145"/>
                <a:gd name="T58" fmla="*/ 80 w 277"/>
                <a:gd name="T59" fmla="*/ 132 h 145"/>
                <a:gd name="T60" fmla="*/ 90 w 277"/>
                <a:gd name="T61" fmla="*/ 145 h 145"/>
                <a:gd name="T62" fmla="*/ 137 w 277"/>
                <a:gd name="T63" fmla="*/ 145 h 145"/>
                <a:gd name="T64" fmla="*/ 175 w 277"/>
                <a:gd name="T65" fmla="*/ 135 h 145"/>
                <a:gd name="T66" fmla="*/ 189 w 277"/>
                <a:gd name="T67" fmla="*/ 125 h 145"/>
                <a:gd name="T68" fmla="*/ 232 w 277"/>
                <a:gd name="T69" fmla="*/ 141 h 145"/>
                <a:gd name="T70" fmla="*/ 236 w 277"/>
                <a:gd name="T71" fmla="*/ 141 h 145"/>
                <a:gd name="T72" fmla="*/ 262 w 277"/>
                <a:gd name="T73" fmla="*/ 132 h 145"/>
                <a:gd name="T74" fmla="*/ 257 w 277"/>
                <a:gd name="T75" fmla="*/ 124 h 145"/>
                <a:gd name="T76" fmla="*/ 249 w 277"/>
                <a:gd name="T77" fmla="*/ 120 h 145"/>
                <a:gd name="T78" fmla="*/ 256 w 277"/>
                <a:gd name="T79" fmla="*/ 115 h 145"/>
                <a:gd name="T80" fmla="*/ 265 w 277"/>
                <a:gd name="T81" fmla="*/ 115 h 145"/>
                <a:gd name="T82" fmla="*/ 277 w 277"/>
                <a:gd name="T83" fmla="*/ 111 h 145"/>
                <a:gd name="T84" fmla="*/ 223 w 277"/>
                <a:gd name="T85" fmla="*/ 74 h 145"/>
                <a:gd name="T86" fmla="*/ 208 w 277"/>
                <a:gd name="T87" fmla="*/ 29 h 145"/>
                <a:gd name="T88" fmla="*/ 220 w 277"/>
                <a:gd name="T89" fmla="*/ 12 h 145"/>
                <a:gd name="T90" fmla="*/ 202 w 277"/>
                <a:gd name="T9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145">
                  <a:moveTo>
                    <a:pt x="202" y="0"/>
                  </a:moveTo>
                  <a:cubicBezTo>
                    <a:pt x="193" y="0"/>
                    <a:pt x="186" y="4"/>
                    <a:pt x="186" y="9"/>
                  </a:cubicBezTo>
                  <a:cubicBezTo>
                    <a:pt x="186" y="11"/>
                    <a:pt x="186" y="13"/>
                    <a:pt x="186" y="15"/>
                  </a:cubicBezTo>
                  <a:cubicBezTo>
                    <a:pt x="183" y="16"/>
                    <a:pt x="182" y="16"/>
                    <a:pt x="181" y="16"/>
                  </a:cubicBezTo>
                  <a:cubicBezTo>
                    <a:pt x="178" y="16"/>
                    <a:pt x="178" y="15"/>
                    <a:pt x="171" y="15"/>
                  </a:cubicBezTo>
                  <a:cubicBezTo>
                    <a:pt x="167" y="15"/>
                    <a:pt x="162" y="17"/>
                    <a:pt x="162" y="21"/>
                  </a:cubicBezTo>
                  <a:cubicBezTo>
                    <a:pt x="162" y="26"/>
                    <a:pt x="170" y="51"/>
                    <a:pt x="174" y="58"/>
                  </a:cubicBezTo>
                  <a:cubicBezTo>
                    <a:pt x="171" y="60"/>
                    <a:pt x="171" y="62"/>
                    <a:pt x="167" y="62"/>
                  </a:cubicBezTo>
                  <a:cubicBezTo>
                    <a:pt x="158" y="62"/>
                    <a:pt x="161" y="49"/>
                    <a:pt x="158" y="43"/>
                  </a:cubicBezTo>
                  <a:cubicBezTo>
                    <a:pt x="156" y="37"/>
                    <a:pt x="148" y="30"/>
                    <a:pt x="141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0" y="31"/>
                    <a:pt x="131" y="33"/>
                    <a:pt x="132" y="37"/>
                  </a:cubicBezTo>
                  <a:cubicBezTo>
                    <a:pt x="126" y="39"/>
                    <a:pt x="122" y="40"/>
                    <a:pt x="116" y="41"/>
                  </a:cubicBezTo>
                  <a:cubicBezTo>
                    <a:pt x="112" y="31"/>
                    <a:pt x="107" y="25"/>
                    <a:pt x="92" y="25"/>
                  </a:cubicBezTo>
                  <a:cubicBezTo>
                    <a:pt x="84" y="25"/>
                    <a:pt x="80" y="32"/>
                    <a:pt x="76" y="35"/>
                  </a:cubicBezTo>
                  <a:cubicBezTo>
                    <a:pt x="74" y="31"/>
                    <a:pt x="74" y="16"/>
                    <a:pt x="67" y="16"/>
                  </a:cubicBezTo>
                  <a:cubicBezTo>
                    <a:pt x="48" y="16"/>
                    <a:pt x="0" y="35"/>
                    <a:pt x="0" y="61"/>
                  </a:cubicBezTo>
                  <a:cubicBezTo>
                    <a:pt x="0" y="64"/>
                    <a:pt x="10" y="72"/>
                    <a:pt x="16" y="72"/>
                  </a:cubicBezTo>
                  <a:cubicBezTo>
                    <a:pt x="20" y="72"/>
                    <a:pt x="23" y="71"/>
                    <a:pt x="26" y="71"/>
                  </a:cubicBezTo>
                  <a:cubicBezTo>
                    <a:pt x="28" y="71"/>
                    <a:pt x="31" y="71"/>
                    <a:pt x="34" y="72"/>
                  </a:cubicBezTo>
                  <a:cubicBezTo>
                    <a:pt x="28" y="76"/>
                    <a:pt x="13" y="72"/>
                    <a:pt x="13" y="83"/>
                  </a:cubicBezTo>
                  <a:cubicBezTo>
                    <a:pt x="13" y="92"/>
                    <a:pt x="23" y="94"/>
                    <a:pt x="33" y="94"/>
                  </a:cubicBezTo>
                  <a:cubicBezTo>
                    <a:pt x="41" y="94"/>
                    <a:pt x="49" y="93"/>
                    <a:pt x="54" y="93"/>
                  </a:cubicBezTo>
                  <a:cubicBezTo>
                    <a:pt x="59" y="93"/>
                    <a:pt x="72" y="93"/>
                    <a:pt x="82" y="93"/>
                  </a:cubicBezTo>
                  <a:cubicBezTo>
                    <a:pt x="87" y="93"/>
                    <a:pt x="91" y="96"/>
                    <a:pt x="95" y="98"/>
                  </a:cubicBezTo>
                  <a:cubicBezTo>
                    <a:pt x="89" y="98"/>
                    <a:pt x="85" y="99"/>
                    <a:pt x="77" y="99"/>
                  </a:cubicBezTo>
                  <a:cubicBezTo>
                    <a:pt x="55" y="99"/>
                    <a:pt x="39" y="102"/>
                    <a:pt x="26" y="111"/>
                  </a:cubicBezTo>
                  <a:cubicBezTo>
                    <a:pt x="30" y="117"/>
                    <a:pt x="39" y="130"/>
                    <a:pt x="51" y="130"/>
                  </a:cubicBezTo>
                  <a:cubicBezTo>
                    <a:pt x="54" y="130"/>
                    <a:pt x="59" y="129"/>
                    <a:pt x="64" y="129"/>
                  </a:cubicBezTo>
                  <a:cubicBezTo>
                    <a:pt x="70" y="129"/>
                    <a:pt x="77" y="130"/>
                    <a:pt x="80" y="132"/>
                  </a:cubicBezTo>
                  <a:cubicBezTo>
                    <a:pt x="86" y="137"/>
                    <a:pt x="81" y="145"/>
                    <a:pt x="90" y="145"/>
                  </a:cubicBezTo>
                  <a:cubicBezTo>
                    <a:pt x="104" y="145"/>
                    <a:pt x="113" y="145"/>
                    <a:pt x="137" y="145"/>
                  </a:cubicBezTo>
                  <a:cubicBezTo>
                    <a:pt x="148" y="138"/>
                    <a:pt x="161" y="142"/>
                    <a:pt x="175" y="135"/>
                  </a:cubicBezTo>
                  <a:cubicBezTo>
                    <a:pt x="183" y="131"/>
                    <a:pt x="179" y="125"/>
                    <a:pt x="189" y="125"/>
                  </a:cubicBezTo>
                  <a:cubicBezTo>
                    <a:pt x="204" y="125"/>
                    <a:pt x="212" y="141"/>
                    <a:pt x="232" y="141"/>
                  </a:cubicBezTo>
                  <a:cubicBezTo>
                    <a:pt x="233" y="141"/>
                    <a:pt x="235" y="141"/>
                    <a:pt x="236" y="141"/>
                  </a:cubicBezTo>
                  <a:cubicBezTo>
                    <a:pt x="248" y="141"/>
                    <a:pt x="258" y="141"/>
                    <a:pt x="262" y="132"/>
                  </a:cubicBezTo>
                  <a:cubicBezTo>
                    <a:pt x="260" y="130"/>
                    <a:pt x="257" y="129"/>
                    <a:pt x="257" y="124"/>
                  </a:cubicBezTo>
                  <a:cubicBezTo>
                    <a:pt x="255" y="124"/>
                    <a:pt x="249" y="124"/>
                    <a:pt x="249" y="120"/>
                  </a:cubicBezTo>
                  <a:cubicBezTo>
                    <a:pt x="249" y="116"/>
                    <a:pt x="252" y="115"/>
                    <a:pt x="256" y="115"/>
                  </a:cubicBezTo>
                  <a:cubicBezTo>
                    <a:pt x="260" y="115"/>
                    <a:pt x="262" y="115"/>
                    <a:pt x="265" y="115"/>
                  </a:cubicBezTo>
                  <a:cubicBezTo>
                    <a:pt x="268" y="115"/>
                    <a:pt x="271" y="114"/>
                    <a:pt x="277" y="111"/>
                  </a:cubicBezTo>
                  <a:cubicBezTo>
                    <a:pt x="267" y="103"/>
                    <a:pt x="223" y="91"/>
                    <a:pt x="223" y="74"/>
                  </a:cubicBezTo>
                  <a:cubicBezTo>
                    <a:pt x="223" y="60"/>
                    <a:pt x="208" y="48"/>
                    <a:pt x="208" y="29"/>
                  </a:cubicBezTo>
                  <a:cubicBezTo>
                    <a:pt x="208" y="25"/>
                    <a:pt x="220" y="20"/>
                    <a:pt x="220" y="12"/>
                  </a:cubicBezTo>
                  <a:cubicBezTo>
                    <a:pt x="220" y="4"/>
                    <a:pt x="211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38">
              <a:extLst>
                <a:ext uri="{FF2B5EF4-FFF2-40B4-BE49-F238E27FC236}">
                  <a16:creationId xmlns:a16="http://schemas.microsoft.com/office/drawing/2014/main" xmlns="" id="{E408AADD-8881-4782-8639-0734148D0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2" y="-254"/>
              <a:ext cx="366" cy="237"/>
            </a:xfrm>
            <a:custGeom>
              <a:avLst/>
              <a:gdLst>
                <a:gd name="T0" fmla="*/ 67 w 155"/>
                <a:gd name="T1" fmla="*/ 0 h 100"/>
                <a:gd name="T2" fmla="*/ 50 w 155"/>
                <a:gd name="T3" fmla="*/ 4 h 100"/>
                <a:gd name="T4" fmla="*/ 30 w 155"/>
                <a:gd name="T5" fmla="*/ 2 h 100"/>
                <a:gd name="T6" fmla="*/ 18 w 155"/>
                <a:gd name="T7" fmla="*/ 4 h 100"/>
                <a:gd name="T8" fmla="*/ 26 w 155"/>
                <a:gd name="T9" fmla="*/ 22 h 100"/>
                <a:gd name="T10" fmla="*/ 0 w 155"/>
                <a:gd name="T11" fmla="*/ 74 h 100"/>
                <a:gd name="T12" fmla="*/ 25 w 155"/>
                <a:gd name="T13" fmla="*/ 85 h 100"/>
                <a:gd name="T14" fmla="*/ 33 w 155"/>
                <a:gd name="T15" fmla="*/ 95 h 100"/>
                <a:gd name="T16" fmla="*/ 41 w 155"/>
                <a:gd name="T17" fmla="*/ 100 h 100"/>
                <a:gd name="T18" fmla="*/ 82 w 155"/>
                <a:gd name="T19" fmla="*/ 83 h 100"/>
                <a:gd name="T20" fmla="*/ 121 w 155"/>
                <a:gd name="T21" fmla="*/ 43 h 100"/>
                <a:gd name="T22" fmla="*/ 155 w 155"/>
                <a:gd name="T23" fmla="*/ 32 h 100"/>
                <a:gd name="T24" fmla="*/ 118 w 155"/>
                <a:gd name="T25" fmla="*/ 9 h 100"/>
                <a:gd name="T26" fmla="*/ 104 w 155"/>
                <a:gd name="T27" fmla="*/ 13 h 100"/>
                <a:gd name="T28" fmla="*/ 100 w 155"/>
                <a:gd name="T29" fmla="*/ 11 h 100"/>
                <a:gd name="T30" fmla="*/ 71 w 155"/>
                <a:gd name="T31" fmla="*/ 0 h 100"/>
                <a:gd name="T32" fmla="*/ 67 w 155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00">
                  <a:moveTo>
                    <a:pt x="67" y="0"/>
                  </a:moveTo>
                  <a:cubicBezTo>
                    <a:pt x="60" y="0"/>
                    <a:pt x="55" y="4"/>
                    <a:pt x="50" y="4"/>
                  </a:cubicBezTo>
                  <a:cubicBezTo>
                    <a:pt x="42" y="4"/>
                    <a:pt x="36" y="2"/>
                    <a:pt x="30" y="2"/>
                  </a:cubicBezTo>
                  <a:cubicBezTo>
                    <a:pt x="26" y="2"/>
                    <a:pt x="23" y="2"/>
                    <a:pt x="18" y="4"/>
                  </a:cubicBezTo>
                  <a:cubicBezTo>
                    <a:pt x="19" y="10"/>
                    <a:pt x="26" y="18"/>
                    <a:pt x="26" y="22"/>
                  </a:cubicBezTo>
                  <a:cubicBezTo>
                    <a:pt x="26" y="41"/>
                    <a:pt x="0" y="56"/>
                    <a:pt x="0" y="74"/>
                  </a:cubicBezTo>
                  <a:cubicBezTo>
                    <a:pt x="0" y="80"/>
                    <a:pt x="21" y="79"/>
                    <a:pt x="25" y="85"/>
                  </a:cubicBezTo>
                  <a:cubicBezTo>
                    <a:pt x="27" y="87"/>
                    <a:pt x="31" y="95"/>
                    <a:pt x="33" y="95"/>
                  </a:cubicBezTo>
                  <a:cubicBezTo>
                    <a:pt x="36" y="95"/>
                    <a:pt x="37" y="100"/>
                    <a:pt x="41" y="100"/>
                  </a:cubicBezTo>
                  <a:cubicBezTo>
                    <a:pt x="45" y="100"/>
                    <a:pt x="82" y="87"/>
                    <a:pt x="82" y="83"/>
                  </a:cubicBezTo>
                  <a:cubicBezTo>
                    <a:pt x="82" y="71"/>
                    <a:pt x="105" y="49"/>
                    <a:pt x="121" y="43"/>
                  </a:cubicBezTo>
                  <a:cubicBezTo>
                    <a:pt x="127" y="42"/>
                    <a:pt x="155" y="38"/>
                    <a:pt x="155" y="32"/>
                  </a:cubicBezTo>
                  <a:cubicBezTo>
                    <a:pt x="155" y="20"/>
                    <a:pt x="129" y="9"/>
                    <a:pt x="118" y="9"/>
                  </a:cubicBezTo>
                  <a:cubicBezTo>
                    <a:pt x="113" y="9"/>
                    <a:pt x="108" y="13"/>
                    <a:pt x="104" y="13"/>
                  </a:cubicBezTo>
                  <a:cubicBezTo>
                    <a:pt x="102" y="13"/>
                    <a:pt x="101" y="12"/>
                    <a:pt x="100" y="11"/>
                  </a:cubicBezTo>
                  <a:cubicBezTo>
                    <a:pt x="88" y="10"/>
                    <a:pt x="83" y="3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39">
              <a:extLst>
                <a:ext uri="{FF2B5EF4-FFF2-40B4-BE49-F238E27FC236}">
                  <a16:creationId xmlns:a16="http://schemas.microsoft.com/office/drawing/2014/main" xmlns="" id="{6207F4CB-8A1D-4C24-8BCA-8760C18BA4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51" y="-429"/>
              <a:ext cx="437" cy="185"/>
            </a:xfrm>
            <a:custGeom>
              <a:avLst/>
              <a:gdLst>
                <a:gd name="T0" fmla="*/ 37 w 185"/>
                <a:gd name="T1" fmla="*/ 43 h 78"/>
                <a:gd name="T2" fmla="*/ 33 w 185"/>
                <a:gd name="T3" fmla="*/ 42 h 78"/>
                <a:gd name="T4" fmla="*/ 37 w 185"/>
                <a:gd name="T5" fmla="*/ 43 h 78"/>
                <a:gd name="T6" fmla="*/ 46 w 185"/>
                <a:gd name="T7" fmla="*/ 31 h 78"/>
                <a:gd name="T8" fmla="*/ 37 w 185"/>
                <a:gd name="T9" fmla="*/ 30 h 78"/>
                <a:gd name="T10" fmla="*/ 46 w 185"/>
                <a:gd name="T11" fmla="*/ 31 h 78"/>
                <a:gd name="T12" fmla="*/ 42 w 185"/>
                <a:gd name="T13" fmla="*/ 21 h 78"/>
                <a:gd name="T14" fmla="*/ 43 w 185"/>
                <a:gd name="T15" fmla="*/ 21 h 78"/>
                <a:gd name="T16" fmla="*/ 42 w 185"/>
                <a:gd name="T17" fmla="*/ 21 h 78"/>
                <a:gd name="T18" fmla="*/ 128 w 185"/>
                <a:gd name="T19" fmla="*/ 0 h 78"/>
                <a:gd name="T20" fmla="*/ 109 w 185"/>
                <a:gd name="T21" fmla="*/ 17 h 78"/>
                <a:gd name="T22" fmla="*/ 122 w 185"/>
                <a:gd name="T23" fmla="*/ 25 h 78"/>
                <a:gd name="T24" fmla="*/ 122 w 185"/>
                <a:gd name="T25" fmla="*/ 32 h 78"/>
                <a:gd name="T26" fmla="*/ 117 w 185"/>
                <a:gd name="T27" fmla="*/ 34 h 78"/>
                <a:gd name="T28" fmla="*/ 128 w 185"/>
                <a:gd name="T29" fmla="*/ 36 h 78"/>
                <a:gd name="T30" fmla="*/ 116 w 185"/>
                <a:gd name="T31" fmla="*/ 43 h 78"/>
                <a:gd name="T32" fmla="*/ 66 w 185"/>
                <a:gd name="T33" fmla="*/ 22 h 78"/>
                <a:gd name="T34" fmla="*/ 54 w 185"/>
                <a:gd name="T35" fmla="*/ 22 h 78"/>
                <a:gd name="T36" fmla="*/ 45 w 185"/>
                <a:gd name="T37" fmla="*/ 15 h 78"/>
                <a:gd name="T38" fmla="*/ 35 w 185"/>
                <a:gd name="T39" fmla="*/ 14 h 78"/>
                <a:gd name="T40" fmla="*/ 27 w 185"/>
                <a:gd name="T41" fmla="*/ 15 h 78"/>
                <a:gd name="T42" fmla="*/ 31 w 185"/>
                <a:gd name="T43" fmla="*/ 20 h 78"/>
                <a:gd name="T44" fmla="*/ 30 w 185"/>
                <a:gd name="T45" fmla="*/ 20 h 78"/>
                <a:gd name="T46" fmla="*/ 19 w 185"/>
                <a:gd name="T47" fmla="*/ 26 h 78"/>
                <a:gd name="T48" fmla="*/ 25 w 185"/>
                <a:gd name="T49" fmla="*/ 28 h 78"/>
                <a:gd name="T50" fmla="*/ 22 w 185"/>
                <a:gd name="T51" fmla="*/ 28 h 78"/>
                <a:gd name="T52" fmla="*/ 17 w 185"/>
                <a:gd name="T53" fmla="*/ 27 h 78"/>
                <a:gd name="T54" fmla="*/ 13 w 185"/>
                <a:gd name="T55" fmla="*/ 28 h 78"/>
                <a:gd name="T56" fmla="*/ 13 w 185"/>
                <a:gd name="T57" fmla="*/ 36 h 78"/>
                <a:gd name="T58" fmla="*/ 18 w 185"/>
                <a:gd name="T59" fmla="*/ 38 h 78"/>
                <a:gd name="T60" fmla="*/ 13 w 185"/>
                <a:gd name="T61" fmla="*/ 37 h 78"/>
                <a:gd name="T62" fmla="*/ 0 w 185"/>
                <a:gd name="T63" fmla="*/ 43 h 78"/>
                <a:gd name="T64" fmla="*/ 0 w 185"/>
                <a:gd name="T65" fmla="*/ 50 h 78"/>
                <a:gd name="T66" fmla="*/ 8 w 185"/>
                <a:gd name="T67" fmla="*/ 58 h 78"/>
                <a:gd name="T68" fmla="*/ 26 w 185"/>
                <a:gd name="T69" fmla="*/ 62 h 78"/>
                <a:gd name="T70" fmla="*/ 49 w 185"/>
                <a:gd name="T71" fmla="*/ 58 h 78"/>
                <a:gd name="T72" fmla="*/ 54 w 185"/>
                <a:gd name="T73" fmla="*/ 51 h 78"/>
                <a:gd name="T74" fmla="*/ 63 w 185"/>
                <a:gd name="T75" fmla="*/ 64 h 78"/>
                <a:gd name="T76" fmla="*/ 57 w 185"/>
                <a:gd name="T77" fmla="*/ 63 h 78"/>
                <a:gd name="T78" fmla="*/ 49 w 185"/>
                <a:gd name="T79" fmla="*/ 70 h 78"/>
                <a:gd name="T80" fmla="*/ 63 w 185"/>
                <a:gd name="T81" fmla="*/ 78 h 78"/>
                <a:gd name="T82" fmla="*/ 98 w 185"/>
                <a:gd name="T83" fmla="*/ 70 h 78"/>
                <a:gd name="T84" fmla="*/ 133 w 185"/>
                <a:gd name="T85" fmla="*/ 61 h 78"/>
                <a:gd name="T86" fmla="*/ 136 w 185"/>
                <a:gd name="T87" fmla="*/ 61 h 78"/>
                <a:gd name="T88" fmla="*/ 150 w 185"/>
                <a:gd name="T89" fmla="*/ 61 h 78"/>
                <a:gd name="T90" fmla="*/ 165 w 185"/>
                <a:gd name="T91" fmla="*/ 62 h 78"/>
                <a:gd name="T92" fmla="*/ 167 w 185"/>
                <a:gd name="T93" fmla="*/ 62 h 78"/>
                <a:gd name="T94" fmla="*/ 185 w 185"/>
                <a:gd name="T95" fmla="*/ 37 h 78"/>
                <a:gd name="T96" fmla="*/ 173 w 185"/>
                <a:gd name="T97" fmla="*/ 24 h 78"/>
                <a:gd name="T98" fmla="*/ 158 w 185"/>
                <a:gd name="T99" fmla="*/ 30 h 78"/>
                <a:gd name="T100" fmla="*/ 138 w 185"/>
                <a:gd name="T101" fmla="*/ 11 h 78"/>
                <a:gd name="T102" fmla="*/ 138 w 185"/>
                <a:gd name="T103" fmla="*/ 4 h 78"/>
                <a:gd name="T104" fmla="*/ 128 w 185"/>
                <a:gd name="T10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" h="78">
                  <a:moveTo>
                    <a:pt x="37" y="43"/>
                  </a:moveTo>
                  <a:cubicBezTo>
                    <a:pt x="36" y="42"/>
                    <a:pt x="34" y="42"/>
                    <a:pt x="33" y="42"/>
                  </a:cubicBezTo>
                  <a:cubicBezTo>
                    <a:pt x="34" y="42"/>
                    <a:pt x="36" y="42"/>
                    <a:pt x="37" y="43"/>
                  </a:cubicBezTo>
                  <a:moveTo>
                    <a:pt x="46" y="31"/>
                  </a:moveTo>
                  <a:cubicBezTo>
                    <a:pt x="44" y="31"/>
                    <a:pt x="41" y="31"/>
                    <a:pt x="37" y="30"/>
                  </a:cubicBezTo>
                  <a:cubicBezTo>
                    <a:pt x="40" y="30"/>
                    <a:pt x="43" y="31"/>
                    <a:pt x="46" y="31"/>
                  </a:cubicBezTo>
                  <a:moveTo>
                    <a:pt x="42" y="21"/>
                  </a:move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2" y="21"/>
                    <a:pt x="42" y="21"/>
                  </a:cubicBezTo>
                  <a:moveTo>
                    <a:pt x="128" y="0"/>
                  </a:moveTo>
                  <a:cubicBezTo>
                    <a:pt x="123" y="4"/>
                    <a:pt x="109" y="9"/>
                    <a:pt x="109" y="17"/>
                  </a:cubicBezTo>
                  <a:cubicBezTo>
                    <a:pt x="109" y="22"/>
                    <a:pt x="119" y="25"/>
                    <a:pt x="122" y="25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2"/>
                    <a:pt x="118" y="33"/>
                    <a:pt x="117" y="34"/>
                  </a:cubicBezTo>
                  <a:cubicBezTo>
                    <a:pt x="119" y="35"/>
                    <a:pt x="122" y="36"/>
                    <a:pt x="128" y="36"/>
                  </a:cubicBezTo>
                  <a:cubicBezTo>
                    <a:pt x="126" y="40"/>
                    <a:pt x="123" y="43"/>
                    <a:pt x="116" y="43"/>
                  </a:cubicBezTo>
                  <a:cubicBezTo>
                    <a:pt x="93" y="43"/>
                    <a:pt x="82" y="22"/>
                    <a:pt x="66" y="22"/>
                  </a:cubicBezTo>
                  <a:cubicBezTo>
                    <a:pt x="65" y="22"/>
                    <a:pt x="60" y="22"/>
                    <a:pt x="54" y="22"/>
                  </a:cubicBezTo>
                  <a:cubicBezTo>
                    <a:pt x="53" y="16"/>
                    <a:pt x="47" y="15"/>
                    <a:pt x="45" y="15"/>
                  </a:cubicBezTo>
                  <a:cubicBezTo>
                    <a:pt x="42" y="15"/>
                    <a:pt x="39" y="14"/>
                    <a:pt x="35" y="14"/>
                  </a:cubicBezTo>
                  <a:cubicBezTo>
                    <a:pt x="33" y="14"/>
                    <a:pt x="31" y="14"/>
                    <a:pt x="27" y="15"/>
                  </a:cubicBezTo>
                  <a:cubicBezTo>
                    <a:pt x="27" y="17"/>
                    <a:pt x="29" y="19"/>
                    <a:pt x="31" y="20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26" y="20"/>
                    <a:pt x="22" y="22"/>
                    <a:pt x="19" y="26"/>
                  </a:cubicBezTo>
                  <a:cubicBezTo>
                    <a:pt x="21" y="27"/>
                    <a:pt x="23" y="27"/>
                    <a:pt x="25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0" y="27"/>
                    <a:pt x="17" y="27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7" y="37"/>
                    <a:pt x="15" y="37"/>
                    <a:pt x="13" y="37"/>
                  </a:cubicBezTo>
                  <a:cubicBezTo>
                    <a:pt x="8" y="37"/>
                    <a:pt x="5" y="41"/>
                    <a:pt x="0" y="43"/>
                  </a:cubicBezTo>
                  <a:cubicBezTo>
                    <a:pt x="2" y="46"/>
                    <a:pt x="0" y="45"/>
                    <a:pt x="0" y="50"/>
                  </a:cubicBezTo>
                  <a:cubicBezTo>
                    <a:pt x="0" y="55"/>
                    <a:pt x="4" y="58"/>
                    <a:pt x="8" y="58"/>
                  </a:cubicBezTo>
                  <a:cubicBezTo>
                    <a:pt x="12" y="58"/>
                    <a:pt x="19" y="62"/>
                    <a:pt x="26" y="62"/>
                  </a:cubicBezTo>
                  <a:cubicBezTo>
                    <a:pt x="33" y="62"/>
                    <a:pt x="40" y="59"/>
                    <a:pt x="49" y="58"/>
                  </a:cubicBezTo>
                  <a:cubicBezTo>
                    <a:pt x="49" y="55"/>
                    <a:pt x="51" y="52"/>
                    <a:pt x="54" y="51"/>
                  </a:cubicBezTo>
                  <a:cubicBezTo>
                    <a:pt x="55" y="57"/>
                    <a:pt x="60" y="59"/>
                    <a:pt x="63" y="64"/>
                  </a:cubicBezTo>
                  <a:cubicBezTo>
                    <a:pt x="61" y="64"/>
                    <a:pt x="59" y="63"/>
                    <a:pt x="57" y="63"/>
                  </a:cubicBezTo>
                  <a:cubicBezTo>
                    <a:pt x="53" y="63"/>
                    <a:pt x="49" y="64"/>
                    <a:pt x="49" y="70"/>
                  </a:cubicBezTo>
                  <a:cubicBezTo>
                    <a:pt x="49" y="73"/>
                    <a:pt x="57" y="78"/>
                    <a:pt x="63" y="78"/>
                  </a:cubicBezTo>
                  <a:cubicBezTo>
                    <a:pt x="77" y="78"/>
                    <a:pt x="87" y="74"/>
                    <a:pt x="98" y="70"/>
                  </a:cubicBezTo>
                  <a:cubicBezTo>
                    <a:pt x="99" y="69"/>
                    <a:pt x="133" y="62"/>
                    <a:pt x="133" y="61"/>
                  </a:cubicBezTo>
                  <a:cubicBezTo>
                    <a:pt x="133" y="61"/>
                    <a:pt x="134" y="61"/>
                    <a:pt x="136" y="61"/>
                  </a:cubicBezTo>
                  <a:cubicBezTo>
                    <a:pt x="139" y="61"/>
                    <a:pt x="145" y="61"/>
                    <a:pt x="150" y="61"/>
                  </a:cubicBezTo>
                  <a:cubicBezTo>
                    <a:pt x="156" y="62"/>
                    <a:pt x="162" y="62"/>
                    <a:pt x="165" y="62"/>
                  </a:cubicBezTo>
                  <a:cubicBezTo>
                    <a:pt x="166" y="62"/>
                    <a:pt x="167" y="62"/>
                    <a:pt x="167" y="62"/>
                  </a:cubicBezTo>
                  <a:cubicBezTo>
                    <a:pt x="172" y="60"/>
                    <a:pt x="185" y="45"/>
                    <a:pt x="185" y="37"/>
                  </a:cubicBezTo>
                  <a:cubicBezTo>
                    <a:pt x="185" y="31"/>
                    <a:pt x="179" y="24"/>
                    <a:pt x="173" y="24"/>
                  </a:cubicBezTo>
                  <a:cubicBezTo>
                    <a:pt x="166" y="24"/>
                    <a:pt x="163" y="30"/>
                    <a:pt x="158" y="30"/>
                  </a:cubicBezTo>
                  <a:cubicBezTo>
                    <a:pt x="148" y="30"/>
                    <a:pt x="138" y="19"/>
                    <a:pt x="138" y="11"/>
                  </a:cubicBezTo>
                  <a:cubicBezTo>
                    <a:pt x="138" y="10"/>
                    <a:pt x="138" y="8"/>
                    <a:pt x="138" y="4"/>
                  </a:cubicBezTo>
                  <a:cubicBezTo>
                    <a:pt x="135" y="4"/>
                    <a:pt x="131" y="2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40">
              <a:extLst>
                <a:ext uri="{FF2B5EF4-FFF2-40B4-BE49-F238E27FC236}">
                  <a16:creationId xmlns:a16="http://schemas.microsoft.com/office/drawing/2014/main" xmlns="" id="{CAEE044D-9504-46F6-830D-74D1049A1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-813" y="-362"/>
              <a:ext cx="57" cy="42"/>
            </a:xfrm>
            <a:custGeom>
              <a:avLst/>
              <a:gdLst>
                <a:gd name="T0" fmla="*/ 23 w 24"/>
                <a:gd name="T1" fmla="*/ 0 h 18"/>
                <a:gd name="T2" fmla="*/ 0 w 24"/>
                <a:gd name="T3" fmla="*/ 12 h 18"/>
                <a:gd name="T4" fmla="*/ 9 w 24"/>
                <a:gd name="T5" fmla="*/ 18 h 18"/>
                <a:gd name="T6" fmla="*/ 24 w 24"/>
                <a:gd name="T7" fmla="*/ 0 h 18"/>
                <a:gd name="T8" fmla="*/ 23 w 2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23" y="0"/>
                  </a:moveTo>
                  <a:cubicBezTo>
                    <a:pt x="17" y="0"/>
                    <a:pt x="0" y="4"/>
                    <a:pt x="0" y="12"/>
                  </a:cubicBezTo>
                  <a:cubicBezTo>
                    <a:pt x="0" y="16"/>
                    <a:pt x="4" y="18"/>
                    <a:pt x="9" y="18"/>
                  </a:cubicBezTo>
                  <a:cubicBezTo>
                    <a:pt x="15" y="18"/>
                    <a:pt x="23" y="7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41">
              <a:extLst>
                <a:ext uri="{FF2B5EF4-FFF2-40B4-BE49-F238E27FC236}">
                  <a16:creationId xmlns:a16="http://schemas.microsoft.com/office/drawing/2014/main" xmlns="" id="{24F214C0-34D6-4CFB-96D2-568A12DB9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5" y="-426"/>
              <a:ext cx="43" cy="16"/>
            </a:xfrm>
            <a:custGeom>
              <a:avLst/>
              <a:gdLst>
                <a:gd name="T0" fmla="*/ 18 w 18"/>
                <a:gd name="T1" fmla="*/ 0 h 7"/>
                <a:gd name="T2" fmla="*/ 0 w 18"/>
                <a:gd name="T3" fmla="*/ 0 h 7"/>
                <a:gd name="T4" fmla="*/ 6 w 18"/>
                <a:gd name="T5" fmla="*/ 7 h 7"/>
                <a:gd name="T6" fmla="*/ 18 w 18"/>
                <a:gd name="T7" fmla="*/ 7 h 7"/>
                <a:gd name="T8" fmla="*/ 18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7"/>
                    <a:pt x="6" y="7"/>
                  </a:cubicBezTo>
                  <a:cubicBezTo>
                    <a:pt x="6" y="7"/>
                    <a:pt x="16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42">
              <a:extLst>
                <a:ext uri="{FF2B5EF4-FFF2-40B4-BE49-F238E27FC236}">
                  <a16:creationId xmlns:a16="http://schemas.microsoft.com/office/drawing/2014/main" xmlns="" id="{D8254B4D-FDA6-4959-8884-479E8040A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8" y="-471"/>
              <a:ext cx="248" cy="128"/>
            </a:xfrm>
            <a:custGeom>
              <a:avLst/>
              <a:gdLst>
                <a:gd name="T0" fmla="*/ 96 w 105"/>
                <a:gd name="T1" fmla="*/ 0 h 54"/>
                <a:gd name="T2" fmla="*/ 74 w 105"/>
                <a:gd name="T3" fmla="*/ 3 h 54"/>
                <a:gd name="T4" fmla="*/ 64 w 105"/>
                <a:gd name="T5" fmla="*/ 2 h 54"/>
                <a:gd name="T6" fmla="*/ 37 w 105"/>
                <a:gd name="T7" fmla="*/ 22 h 54"/>
                <a:gd name="T8" fmla="*/ 11 w 105"/>
                <a:gd name="T9" fmla="*/ 33 h 54"/>
                <a:gd name="T10" fmla="*/ 0 w 105"/>
                <a:gd name="T11" fmla="*/ 42 h 54"/>
                <a:gd name="T12" fmla="*/ 5 w 105"/>
                <a:gd name="T13" fmla="*/ 50 h 54"/>
                <a:gd name="T14" fmla="*/ 14 w 105"/>
                <a:gd name="T15" fmla="*/ 46 h 54"/>
                <a:gd name="T16" fmla="*/ 23 w 105"/>
                <a:gd name="T17" fmla="*/ 47 h 54"/>
                <a:gd name="T18" fmla="*/ 29 w 105"/>
                <a:gd name="T19" fmla="*/ 46 h 54"/>
                <a:gd name="T20" fmla="*/ 38 w 105"/>
                <a:gd name="T21" fmla="*/ 54 h 54"/>
                <a:gd name="T22" fmla="*/ 49 w 105"/>
                <a:gd name="T23" fmla="*/ 42 h 54"/>
                <a:gd name="T24" fmla="*/ 50 w 105"/>
                <a:gd name="T25" fmla="*/ 42 h 54"/>
                <a:gd name="T26" fmla="*/ 67 w 105"/>
                <a:gd name="T27" fmla="*/ 26 h 54"/>
                <a:gd name="T28" fmla="*/ 80 w 105"/>
                <a:gd name="T29" fmla="*/ 40 h 54"/>
                <a:gd name="T30" fmla="*/ 103 w 105"/>
                <a:gd name="T31" fmla="*/ 24 h 54"/>
                <a:gd name="T32" fmla="*/ 98 w 105"/>
                <a:gd name="T33" fmla="*/ 13 h 54"/>
                <a:gd name="T34" fmla="*/ 105 w 105"/>
                <a:gd name="T35" fmla="*/ 5 h 54"/>
                <a:gd name="T36" fmla="*/ 96 w 105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54">
                  <a:moveTo>
                    <a:pt x="96" y="0"/>
                  </a:moveTo>
                  <a:cubicBezTo>
                    <a:pt x="87" y="0"/>
                    <a:pt x="74" y="3"/>
                    <a:pt x="74" y="3"/>
                  </a:cubicBezTo>
                  <a:cubicBezTo>
                    <a:pt x="69" y="3"/>
                    <a:pt x="68" y="2"/>
                    <a:pt x="64" y="2"/>
                  </a:cubicBezTo>
                  <a:cubicBezTo>
                    <a:pt x="49" y="2"/>
                    <a:pt x="47" y="16"/>
                    <a:pt x="37" y="22"/>
                  </a:cubicBezTo>
                  <a:cubicBezTo>
                    <a:pt x="28" y="27"/>
                    <a:pt x="20" y="28"/>
                    <a:pt x="11" y="33"/>
                  </a:cubicBezTo>
                  <a:cubicBezTo>
                    <a:pt x="9" y="34"/>
                    <a:pt x="0" y="41"/>
                    <a:pt x="0" y="42"/>
                  </a:cubicBezTo>
                  <a:cubicBezTo>
                    <a:pt x="0" y="44"/>
                    <a:pt x="4" y="46"/>
                    <a:pt x="5" y="50"/>
                  </a:cubicBezTo>
                  <a:cubicBezTo>
                    <a:pt x="9" y="49"/>
                    <a:pt x="11" y="46"/>
                    <a:pt x="14" y="46"/>
                  </a:cubicBezTo>
                  <a:cubicBezTo>
                    <a:pt x="18" y="46"/>
                    <a:pt x="20" y="47"/>
                    <a:pt x="23" y="47"/>
                  </a:cubicBezTo>
                  <a:cubicBezTo>
                    <a:pt x="25" y="47"/>
                    <a:pt x="27" y="47"/>
                    <a:pt x="29" y="46"/>
                  </a:cubicBezTo>
                  <a:cubicBezTo>
                    <a:pt x="30" y="48"/>
                    <a:pt x="34" y="54"/>
                    <a:pt x="38" y="54"/>
                  </a:cubicBezTo>
                  <a:cubicBezTo>
                    <a:pt x="44" y="54"/>
                    <a:pt x="48" y="48"/>
                    <a:pt x="49" y="42"/>
                  </a:cubicBezTo>
                  <a:cubicBezTo>
                    <a:pt x="49" y="42"/>
                    <a:pt x="50" y="42"/>
                    <a:pt x="50" y="42"/>
                  </a:cubicBezTo>
                  <a:cubicBezTo>
                    <a:pt x="59" y="42"/>
                    <a:pt x="66" y="34"/>
                    <a:pt x="67" y="26"/>
                  </a:cubicBezTo>
                  <a:cubicBezTo>
                    <a:pt x="72" y="28"/>
                    <a:pt x="71" y="40"/>
                    <a:pt x="80" y="40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19"/>
                    <a:pt x="99" y="18"/>
                    <a:pt x="98" y="13"/>
                  </a:cubicBezTo>
                  <a:cubicBezTo>
                    <a:pt x="102" y="12"/>
                    <a:pt x="105" y="8"/>
                    <a:pt x="105" y="5"/>
                  </a:cubicBezTo>
                  <a:cubicBezTo>
                    <a:pt x="105" y="1"/>
                    <a:pt x="101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43">
              <a:extLst>
                <a:ext uri="{FF2B5EF4-FFF2-40B4-BE49-F238E27FC236}">
                  <a16:creationId xmlns:a16="http://schemas.microsoft.com/office/drawing/2014/main" xmlns="" id="{CEA86F3B-7F0E-4F27-9FB7-0BAE1A60D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5" y="-570"/>
              <a:ext cx="142" cy="42"/>
            </a:xfrm>
            <a:custGeom>
              <a:avLst/>
              <a:gdLst>
                <a:gd name="T0" fmla="*/ 38 w 60"/>
                <a:gd name="T1" fmla="*/ 0 h 18"/>
                <a:gd name="T2" fmla="*/ 0 w 60"/>
                <a:gd name="T3" fmla="*/ 18 h 18"/>
                <a:gd name="T4" fmla="*/ 10 w 60"/>
                <a:gd name="T5" fmla="*/ 14 h 18"/>
                <a:gd name="T6" fmla="*/ 23 w 60"/>
                <a:gd name="T7" fmla="*/ 18 h 18"/>
                <a:gd name="T8" fmla="*/ 46 w 60"/>
                <a:gd name="T9" fmla="*/ 18 h 18"/>
                <a:gd name="T10" fmla="*/ 60 w 60"/>
                <a:gd name="T11" fmla="*/ 13 h 18"/>
                <a:gd name="T12" fmla="*/ 38 w 6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8">
                  <a:moveTo>
                    <a:pt x="38" y="0"/>
                  </a:moveTo>
                  <a:cubicBezTo>
                    <a:pt x="31" y="0"/>
                    <a:pt x="0" y="11"/>
                    <a:pt x="0" y="18"/>
                  </a:cubicBezTo>
                  <a:cubicBezTo>
                    <a:pt x="4" y="17"/>
                    <a:pt x="6" y="14"/>
                    <a:pt x="10" y="14"/>
                  </a:cubicBezTo>
                  <a:cubicBezTo>
                    <a:pt x="16" y="14"/>
                    <a:pt x="17" y="18"/>
                    <a:pt x="23" y="18"/>
                  </a:cubicBezTo>
                  <a:cubicBezTo>
                    <a:pt x="35" y="18"/>
                    <a:pt x="32" y="18"/>
                    <a:pt x="46" y="18"/>
                  </a:cubicBezTo>
                  <a:cubicBezTo>
                    <a:pt x="53" y="18"/>
                    <a:pt x="56" y="15"/>
                    <a:pt x="60" y="13"/>
                  </a:cubicBezTo>
                  <a:cubicBezTo>
                    <a:pt x="58" y="6"/>
                    <a:pt x="4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44">
              <a:extLst>
                <a:ext uri="{FF2B5EF4-FFF2-40B4-BE49-F238E27FC236}">
                  <a16:creationId xmlns:a16="http://schemas.microsoft.com/office/drawing/2014/main" xmlns="" id="{B8DC22D9-72BA-4894-82B5-F05FFADC5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3" y="-521"/>
              <a:ext cx="126" cy="64"/>
            </a:xfrm>
            <a:custGeom>
              <a:avLst/>
              <a:gdLst>
                <a:gd name="T0" fmla="*/ 44 w 53"/>
                <a:gd name="T1" fmla="*/ 0 h 27"/>
                <a:gd name="T2" fmla="*/ 0 w 53"/>
                <a:gd name="T3" fmla="*/ 13 h 27"/>
                <a:gd name="T4" fmla="*/ 17 w 53"/>
                <a:gd name="T5" fmla="*/ 27 h 27"/>
                <a:gd name="T6" fmla="*/ 45 w 53"/>
                <a:gd name="T7" fmla="*/ 11 h 27"/>
                <a:gd name="T8" fmla="*/ 30 w 53"/>
                <a:gd name="T9" fmla="*/ 11 h 27"/>
                <a:gd name="T10" fmla="*/ 53 w 53"/>
                <a:gd name="T11" fmla="*/ 5 h 27"/>
                <a:gd name="T12" fmla="*/ 44 w 5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7">
                  <a:moveTo>
                    <a:pt x="44" y="0"/>
                  </a:moveTo>
                  <a:cubicBezTo>
                    <a:pt x="33" y="0"/>
                    <a:pt x="0" y="1"/>
                    <a:pt x="0" y="13"/>
                  </a:cubicBezTo>
                  <a:cubicBezTo>
                    <a:pt x="0" y="18"/>
                    <a:pt x="9" y="27"/>
                    <a:pt x="17" y="27"/>
                  </a:cubicBezTo>
                  <a:cubicBezTo>
                    <a:pt x="29" y="27"/>
                    <a:pt x="46" y="22"/>
                    <a:pt x="45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8" y="11"/>
                    <a:pt x="47" y="10"/>
                    <a:pt x="53" y="5"/>
                  </a:cubicBezTo>
                  <a:cubicBezTo>
                    <a:pt x="52" y="3"/>
                    <a:pt x="49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45">
              <a:extLst>
                <a:ext uri="{FF2B5EF4-FFF2-40B4-BE49-F238E27FC236}">
                  <a16:creationId xmlns:a16="http://schemas.microsoft.com/office/drawing/2014/main" xmlns="" id="{D1D68CAB-F37D-42C9-9402-37C271FB8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2" y="-514"/>
              <a:ext cx="43" cy="33"/>
            </a:xfrm>
            <a:custGeom>
              <a:avLst/>
              <a:gdLst>
                <a:gd name="T0" fmla="*/ 4 w 18"/>
                <a:gd name="T1" fmla="*/ 0 h 14"/>
                <a:gd name="T2" fmla="*/ 0 w 18"/>
                <a:gd name="T3" fmla="*/ 6 h 14"/>
                <a:gd name="T4" fmla="*/ 11 w 18"/>
                <a:gd name="T5" fmla="*/ 14 h 14"/>
                <a:gd name="T6" fmla="*/ 18 w 18"/>
                <a:gd name="T7" fmla="*/ 7 h 14"/>
                <a:gd name="T8" fmla="*/ 4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4" y="0"/>
                  </a:moveTo>
                  <a:cubicBezTo>
                    <a:pt x="2" y="0"/>
                    <a:pt x="0" y="1"/>
                    <a:pt x="0" y="6"/>
                  </a:cubicBezTo>
                  <a:cubicBezTo>
                    <a:pt x="0" y="8"/>
                    <a:pt x="6" y="14"/>
                    <a:pt x="11" y="14"/>
                  </a:cubicBezTo>
                  <a:cubicBezTo>
                    <a:pt x="14" y="14"/>
                    <a:pt x="16" y="10"/>
                    <a:pt x="18" y="7"/>
                  </a:cubicBezTo>
                  <a:cubicBezTo>
                    <a:pt x="16" y="6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46">
              <a:extLst>
                <a:ext uri="{FF2B5EF4-FFF2-40B4-BE49-F238E27FC236}">
                  <a16:creationId xmlns:a16="http://schemas.microsoft.com/office/drawing/2014/main" xmlns="" id="{E5560E95-4DF4-4DCE-8732-59CAB6A50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1" y="-202"/>
              <a:ext cx="213" cy="171"/>
            </a:xfrm>
            <a:custGeom>
              <a:avLst/>
              <a:gdLst>
                <a:gd name="T0" fmla="*/ 39 w 90"/>
                <a:gd name="T1" fmla="*/ 0 h 72"/>
                <a:gd name="T2" fmla="*/ 19 w 90"/>
                <a:gd name="T3" fmla="*/ 7 h 72"/>
                <a:gd name="T4" fmla="*/ 15 w 90"/>
                <a:gd name="T5" fmla="*/ 11 h 72"/>
                <a:gd name="T6" fmla="*/ 32 w 90"/>
                <a:gd name="T7" fmla="*/ 18 h 72"/>
                <a:gd name="T8" fmla="*/ 32 w 90"/>
                <a:gd name="T9" fmla="*/ 32 h 72"/>
                <a:gd name="T10" fmla="*/ 24 w 90"/>
                <a:gd name="T11" fmla="*/ 32 h 72"/>
                <a:gd name="T12" fmla="*/ 0 w 90"/>
                <a:gd name="T13" fmla="*/ 26 h 72"/>
                <a:gd name="T14" fmla="*/ 0 w 90"/>
                <a:gd name="T15" fmla="*/ 35 h 72"/>
                <a:gd name="T16" fmla="*/ 47 w 90"/>
                <a:gd name="T17" fmla="*/ 63 h 72"/>
                <a:gd name="T18" fmla="*/ 58 w 90"/>
                <a:gd name="T19" fmla="*/ 72 h 72"/>
                <a:gd name="T20" fmla="*/ 69 w 90"/>
                <a:gd name="T21" fmla="*/ 64 h 72"/>
                <a:gd name="T22" fmla="*/ 90 w 90"/>
                <a:gd name="T23" fmla="*/ 36 h 72"/>
                <a:gd name="T24" fmla="*/ 78 w 90"/>
                <a:gd name="T25" fmla="*/ 34 h 72"/>
                <a:gd name="T26" fmla="*/ 80 w 90"/>
                <a:gd name="T27" fmla="*/ 26 h 72"/>
                <a:gd name="T28" fmla="*/ 75 w 90"/>
                <a:gd name="T29" fmla="*/ 23 h 72"/>
                <a:gd name="T30" fmla="*/ 60 w 90"/>
                <a:gd name="T31" fmla="*/ 25 h 72"/>
                <a:gd name="T32" fmla="*/ 77 w 90"/>
                <a:gd name="T33" fmla="*/ 6 h 72"/>
                <a:gd name="T34" fmla="*/ 72 w 90"/>
                <a:gd name="T35" fmla="*/ 0 h 72"/>
                <a:gd name="T36" fmla="*/ 50 w 90"/>
                <a:gd name="T37" fmla="*/ 0 h 72"/>
                <a:gd name="T38" fmla="*/ 39 w 90"/>
                <a:gd name="T3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72">
                  <a:moveTo>
                    <a:pt x="39" y="0"/>
                  </a:moveTo>
                  <a:cubicBezTo>
                    <a:pt x="31" y="0"/>
                    <a:pt x="24" y="1"/>
                    <a:pt x="19" y="7"/>
                  </a:cubicBezTo>
                  <a:cubicBezTo>
                    <a:pt x="18" y="8"/>
                    <a:pt x="15" y="9"/>
                    <a:pt x="15" y="11"/>
                  </a:cubicBezTo>
                  <a:cubicBezTo>
                    <a:pt x="15" y="18"/>
                    <a:pt x="25" y="17"/>
                    <a:pt x="32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8" y="32"/>
                    <a:pt x="29" y="32"/>
                    <a:pt x="24" y="32"/>
                  </a:cubicBezTo>
                  <a:cubicBezTo>
                    <a:pt x="15" y="32"/>
                    <a:pt x="7" y="26"/>
                    <a:pt x="0" y="2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50"/>
                    <a:pt x="32" y="48"/>
                    <a:pt x="47" y="63"/>
                  </a:cubicBezTo>
                  <a:cubicBezTo>
                    <a:pt x="50" y="66"/>
                    <a:pt x="51" y="72"/>
                    <a:pt x="58" y="72"/>
                  </a:cubicBezTo>
                  <a:cubicBezTo>
                    <a:pt x="63" y="72"/>
                    <a:pt x="64" y="65"/>
                    <a:pt x="69" y="64"/>
                  </a:cubicBezTo>
                  <a:cubicBezTo>
                    <a:pt x="86" y="57"/>
                    <a:pt x="88" y="65"/>
                    <a:pt x="90" y="36"/>
                  </a:cubicBezTo>
                  <a:cubicBezTo>
                    <a:pt x="87" y="35"/>
                    <a:pt x="80" y="34"/>
                    <a:pt x="78" y="34"/>
                  </a:cubicBezTo>
                  <a:cubicBezTo>
                    <a:pt x="78" y="28"/>
                    <a:pt x="80" y="33"/>
                    <a:pt x="80" y="26"/>
                  </a:cubicBezTo>
                  <a:cubicBezTo>
                    <a:pt x="80" y="24"/>
                    <a:pt x="77" y="23"/>
                    <a:pt x="75" y="23"/>
                  </a:cubicBezTo>
                  <a:cubicBezTo>
                    <a:pt x="70" y="23"/>
                    <a:pt x="63" y="25"/>
                    <a:pt x="60" y="25"/>
                  </a:cubicBezTo>
                  <a:cubicBezTo>
                    <a:pt x="64" y="20"/>
                    <a:pt x="77" y="16"/>
                    <a:pt x="77" y="6"/>
                  </a:cubicBezTo>
                  <a:cubicBezTo>
                    <a:pt x="77" y="3"/>
                    <a:pt x="73" y="0"/>
                    <a:pt x="72" y="0"/>
                  </a:cubicBezTo>
                  <a:cubicBezTo>
                    <a:pt x="72" y="0"/>
                    <a:pt x="60" y="0"/>
                    <a:pt x="50" y="0"/>
                  </a:cubicBezTo>
                  <a:cubicBezTo>
                    <a:pt x="47" y="0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47">
              <a:extLst>
                <a:ext uri="{FF2B5EF4-FFF2-40B4-BE49-F238E27FC236}">
                  <a16:creationId xmlns:a16="http://schemas.microsoft.com/office/drawing/2014/main" xmlns="" id="{2F759FA7-28CE-4DFD-9AB7-351E1D242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6" y="-410"/>
              <a:ext cx="236" cy="121"/>
            </a:xfrm>
            <a:custGeom>
              <a:avLst/>
              <a:gdLst>
                <a:gd name="T0" fmla="*/ 50 w 100"/>
                <a:gd name="T1" fmla="*/ 0 h 51"/>
                <a:gd name="T2" fmla="*/ 46 w 100"/>
                <a:gd name="T3" fmla="*/ 1 h 51"/>
                <a:gd name="T4" fmla="*/ 64 w 100"/>
                <a:gd name="T5" fmla="*/ 8 h 51"/>
                <a:gd name="T6" fmla="*/ 64 w 100"/>
                <a:gd name="T7" fmla="*/ 20 h 51"/>
                <a:gd name="T8" fmla="*/ 35 w 100"/>
                <a:gd name="T9" fmla="*/ 8 h 51"/>
                <a:gd name="T10" fmla="*/ 35 w 100"/>
                <a:gd name="T11" fmla="*/ 14 h 51"/>
                <a:gd name="T12" fmla="*/ 46 w 100"/>
                <a:gd name="T13" fmla="*/ 23 h 51"/>
                <a:gd name="T14" fmla="*/ 42 w 100"/>
                <a:gd name="T15" fmla="*/ 24 h 51"/>
                <a:gd name="T16" fmla="*/ 6 w 100"/>
                <a:gd name="T17" fmla="*/ 1 h 51"/>
                <a:gd name="T18" fmla="*/ 0 w 100"/>
                <a:gd name="T19" fmla="*/ 1 h 51"/>
                <a:gd name="T20" fmla="*/ 1 w 100"/>
                <a:gd name="T21" fmla="*/ 7 h 51"/>
                <a:gd name="T22" fmla="*/ 1 w 100"/>
                <a:gd name="T23" fmla="*/ 7 h 51"/>
                <a:gd name="T24" fmla="*/ 1 w 100"/>
                <a:gd name="T25" fmla="*/ 16 h 51"/>
                <a:gd name="T26" fmla="*/ 11 w 100"/>
                <a:gd name="T27" fmla="*/ 22 h 51"/>
                <a:gd name="T28" fmla="*/ 14 w 100"/>
                <a:gd name="T29" fmla="*/ 21 h 51"/>
                <a:gd name="T30" fmla="*/ 15 w 100"/>
                <a:gd name="T31" fmla="*/ 27 h 51"/>
                <a:gd name="T32" fmla="*/ 23 w 100"/>
                <a:gd name="T33" fmla="*/ 27 h 51"/>
                <a:gd name="T34" fmla="*/ 30 w 100"/>
                <a:gd name="T35" fmla="*/ 33 h 51"/>
                <a:gd name="T36" fmla="*/ 68 w 100"/>
                <a:gd name="T37" fmla="*/ 28 h 51"/>
                <a:gd name="T38" fmla="*/ 75 w 100"/>
                <a:gd name="T39" fmla="*/ 29 h 51"/>
                <a:gd name="T40" fmla="*/ 61 w 100"/>
                <a:gd name="T41" fmla="*/ 37 h 51"/>
                <a:gd name="T42" fmla="*/ 61 w 100"/>
                <a:gd name="T43" fmla="*/ 42 h 51"/>
                <a:gd name="T44" fmla="*/ 58 w 100"/>
                <a:gd name="T45" fmla="*/ 48 h 51"/>
                <a:gd name="T46" fmla="*/ 66 w 100"/>
                <a:gd name="T47" fmla="*/ 51 h 51"/>
                <a:gd name="T48" fmla="*/ 75 w 100"/>
                <a:gd name="T49" fmla="*/ 50 h 51"/>
                <a:gd name="T50" fmla="*/ 96 w 100"/>
                <a:gd name="T51" fmla="*/ 48 h 51"/>
                <a:gd name="T52" fmla="*/ 100 w 100"/>
                <a:gd name="T53" fmla="*/ 14 h 51"/>
                <a:gd name="T54" fmla="*/ 89 w 100"/>
                <a:gd name="T55" fmla="*/ 1 h 51"/>
                <a:gd name="T56" fmla="*/ 79 w 100"/>
                <a:gd name="T57" fmla="*/ 5 h 51"/>
                <a:gd name="T58" fmla="*/ 55 w 100"/>
                <a:gd name="T59" fmla="*/ 0 h 51"/>
                <a:gd name="T60" fmla="*/ 50 w 100"/>
                <a:gd name="T6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51">
                  <a:moveTo>
                    <a:pt x="50" y="0"/>
                  </a:moveTo>
                  <a:cubicBezTo>
                    <a:pt x="48" y="0"/>
                    <a:pt x="47" y="0"/>
                    <a:pt x="46" y="1"/>
                  </a:cubicBezTo>
                  <a:cubicBezTo>
                    <a:pt x="48" y="8"/>
                    <a:pt x="55" y="8"/>
                    <a:pt x="64" y="8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1" y="20"/>
                    <a:pt x="47" y="8"/>
                    <a:pt x="35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7"/>
                    <a:pt x="41" y="21"/>
                    <a:pt x="46" y="23"/>
                  </a:cubicBezTo>
                  <a:cubicBezTo>
                    <a:pt x="44" y="24"/>
                    <a:pt x="43" y="24"/>
                    <a:pt x="42" y="24"/>
                  </a:cubicBezTo>
                  <a:cubicBezTo>
                    <a:pt x="28" y="24"/>
                    <a:pt x="20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4" y="19"/>
                    <a:pt x="7" y="22"/>
                    <a:pt x="11" y="22"/>
                  </a:cubicBezTo>
                  <a:cubicBezTo>
                    <a:pt x="12" y="22"/>
                    <a:pt x="13" y="22"/>
                    <a:pt x="14" y="21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0"/>
                    <a:pt x="26" y="33"/>
                    <a:pt x="30" y="33"/>
                  </a:cubicBezTo>
                  <a:cubicBezTo>
                    <a:pt x="40" y="33"/>
                    <a:pt x="59" y="28"/>
                    <a:pt x="68" y="28"/>
                  </a:cubicBezTo>
                  <a:cubicBezTo>
                    <a:pt x="70" y="28"/>
                    <a:pt x="73" y="28"/>
                    <a:pt x="75" y="29"/>
                  </a:cubicBezTo>
                  <a:cubicBezTo>
                    <a:pt x="71" y="32"/>
                    <a:pt x="61" y="32"/>
                    <a:pt x="61" y="37"/>
                  </a:cubicBezTo>
                  <a:cubicBezTo>
                    <a:pt x="61" y="39"/>
                    <a:pt x="61" y="41"/>
                    <a:pt x="61" y="42"/>
                  </a:cubicBezTo>
                  <a:cubicBezTo>
                    <a:pt x="59" y="43"/>
                    <a:pt x="58" y="46"/>
                    <a:pt x="58" y="48"/>
                  </a:cubicBezTo>
                  <a:cubicBezTo>
                    <a:pt x="58" y="50"/>
                    <a:pt x="62" y="51"/>
                    <a:pt x="66" y="51"/>
                  </a:cubicBezTo>
                  <a:cubicBezTo>
                    <a:pt x="69" y="51"/>
                    <a:pt x="73" y="50"/>
                    <a:pt x="75" y="50"/>
                  </a:cubicBezTo>
                  <a:cubicBezTo>
                    <a:pt x="76" y="50"/>
                    <a:pt x="88" y="50"/>
                    <a:pt x="96" y="48"/>
                  </a:cubicBezTo>
                  <a:cubicBezTo>
                    <a:pt x="94" y="33"/>
                    <a:pt x="100" y="27"/>
                    <a:pt x="100" y="14"/>
                  </a:cubicBezTo>
                  <a:cubicBezTo>
                    <a:pt x="100" y="7"/>
                    <a:pt x="99" y="1"/>
                    <a:pt x="89" y="1"/>
                  </a:cubicBezTo>
                  <a:cubicBezTo>
                    <a:pt x="85" y="1"/>
                    <a:pt x="83" y="5"/>
                    <a:pt x="79" y="5"/>
                  </a:cubicBezTo>
                  <a:cubicBezTo>
                    <a:pt x="69" y="5"/>
                    <a:pt x="63" y="0"/>
                    <a:pt x="55" y="0"/>
                  </a:cubicBezTo>
                  <a:cubicBezTo>
                    <a:pt x="53" y="0"/>
                    <a:pt x="51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48">
              <a:extLst>
                <a:ext uri="{FF2B5EF4-FFF2-40B4-BE49-F238E27FC236}">
                  <a16:creationId xmlns:a16="http://schemas.microsoft.com/office/drawing/2014/main" xmlns="" id="{39A35534-C66A-487B-B19F-96CFBD51B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" y="66"/>
              <a:ext cx="140" cy="83"/>
            </a:xfrm>
            <a:custGeom>
              <a:avLst/>
              <a:gdLst>
                <a:gd name="T0" fmla="*/ 27 w 59"/>
                <a:gd name="T1" fmla="*/ 0 h 35"/>
                <a:gd name="T2" fmla="*/ 12 w 59"/>
                <a:gd name="T3" fmla="*/ 17 h 35"/>
                <a:gd name="T4" fmla="*/ 11 w 59"/>
                <a:gd name="T5" fmla="*/ 17 h 35"/>
                <a:gd name="T6" fmla="*/ 8 w 59"/>
                <a:gd name="T7" fmla="*/ 17 h 35"/>
                <a:gd name="T8" fmla="*/ 6 w 59"/>
                <a:gd name="T9" fmla="*/ 17 h 35"/>
                <a:gd name="T10" fmla="*/ 0 w 59"/>
                <a:gd name="T11" fmla="*/ 19 h 35"/>
                <a:gd name="T12" fmla="*/ 46 w 59"/>
                <a:gd name="T13" fmla="*/ 35 h 35"/>
                <a:gd name="T14" fmla="*/ 59 w 59"/>
                <a:gd name="T15" fmla="*/ 27 h 35"/>
                <a:gd name="T16" fmla="*/ 27 w 5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5">
                  <a:moveTo>
                    <a:pt x="27" y="0"/>
                  </a:moveTo>
                  <a:cubicBezTo>
                    <a:pt x="16" y="0"/>
                    <a:pt x="18" y="15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3" y="17"/>
                    <a:pt x="0" y="17"/>
                    <a:pt x="0" y="19"/>
                  </a:cubicBezTo>
                  <a:cubicBezTo>
                    <a:pt x="0" y="21"/>
                    <a:pt x="39" y="35"/>
                    <a:pt x="46" y="35"/>
                  </a:cubicBezTo>
                  <a:cubicBezTo>
                    <a:pt x="52" y="35"/>
                    <a:pt x="54" y="30"/>
                    <a:pt x="59" y="27"/>
                  </a:cubicBezTo>
                  <a:cubicBezTo>
                    <a:pt x="56" y="19"/>
                    <a:pt x="34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49">
              <a:extLst>
                <a:ext uri="{FF2B5EF4-FFF2-40B4-BE49-F238E27FC236}">
                  <a16:creationId xmlns:a16="http://schemas.microsoft.com/office/drawing/2014/main" xmlns="" id="{1C0B0057-1D7F-47F8-8ACB-99B01C5EC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" y="-228"/>
              <a:ext cx="184" cy="149"/>
            </a:xfrm>
            <a:custGeom>
              <a:avLst/>
              <a:gdLst>
                <a:gd name="T0" fmla="*/ 26 w 78"/>
                <a:gd name="T1" fmla="*/ 0 h 63"/>
                <a:gd name="T2" fmla="*/ 12 w 78"/>
                <a:gd name="T3" fmla="*/ 8 h 63"/>
                <a:gd name="T4" fmla="*/ 12 w 78"/>
                <a:gd name="T5" fmla="*/ 13 h 63"/>
                <a:gd name="T6" fmla="*/ 0 w 78"/>
                <a:gd name="T7" fmla="*/ 13 h 63"/>
                <a:gd name="T8" fmla="*/ 0 w 78"/>
                <a:gd name="T9" fmla="*/ 22 h 63"/>
                <a:gd name="T10" fmla="*/ 8 w 78"/>
                <a:gd name="T11" fmla="*/ 47 h 63"/>
                <a:gd name="T12" fmla="*/ 8 w 78"/>
                <a:gd name="T13" fmla="*/ 63 h 63"/>
                <a:gd name="T14" fmla="*/ 18 w 78"/>
                <a:gd name="T15" fmla="*/ 63 h 63"/>
                <a:gd name="T16" fmla="*/ 30 w 78"/>
                <a:gd name="T17" fmla="*/ 46 h 63"/>
                <a:gd name="T18" fmla="*/ 23 w 78"/>
                <a:gd name="T19" fmla="*/ 46 h 63"/>
                <a:gd name="T20" fmla="*/ 27 w 78"/>
                <a:gd name="T21" fmla="*/ 40 h 63"/>
                <a:gd name="T22" fmla="*/ 38 w 78"/>
                <a:gd name="T23" fmla="*/ 42 h 63"/>
                <a:gd name="T24" fmla="*/ 68 w 78"/>
                <a:gd name="T25" fmla="*/ 21 h 63"/>
                <a:gd name="T26" fmla="*/ 78 w 78"/>
                <a:gd name="T27" fmla="*/ 13 h 63"/>
                <a:gd name="T28" fmla="*/ 78 w 78"/>
                <a:gd name="T29" fmla="*/ 6 h 63"/>
                <a:gd name="T30" fmla="*/ 26 w 78"/>
                <a:gd name="T3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3">
                  <a:moveTo>
                    <a:pt x="26" y="0"/>
                  </a:moveTo>
                  <a:cubicBezTo>
                    <a:pt x="15" y="0"/>
                    <a:pt x="12" y="7"/>
                    <a:pt x="12" y="8"/>
                  </a:cubicBezTo>
                  <a:cubicBezTo>
                    <a:pt x="12" y="9"/>
                    <a:pt x="11" y="12"/>
                    <a:pt x="12" y="13"/>
                  </a:cubicBezTo>
                  <a:cubicBezTo>
                    <a:pt x="10" y="13"/>
                    <a:pt x="4" y="13"/>
                    <a:pt x="0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32"/>
                    <a:pt x="0" y="39"/>
                    <a:pt x="8" y="47"/>
                  </a:cubicBezTo>
                  <a:cubicBezTo>
                    <a:pt x="8" y="50"/>
                    <a:pt x="8" y="56"/>
                    <a:pt x="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4" y="57"/>
                    <a:pt x="29" y="55"/>
                    <a:pt x="30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1"/>
                    <a:pt x="26" y="40"/>
                    <a:pt x="27" y="40"/>
                  </a:cubicBezTo>
                  <a:cubicBezTo>
                    <a:pt x="29" y="40"/>
                    <a:pt x="32" y="42"/>
                    <a:pt x="38" y="42"/>
                  </a:cubicBezTo>
                  <a:cubicBezTo>
                    <a:pt x="54" y="42"/>
                    <a:pt x="61" y="30"/>
                    <a:pt x="68" y="21"/>
                  </a:cubicBezTo>
                  <a:cubicBezTo>
                    <a:pt x="68" y="21"/>
                    <a:pt x="78" y="14"/>
                    <a:pt x="78" y="13"/>
                  </a:cubicBezTo>
                  <a:cubicBezTo>
                    <a:pt x="78" y="10"/>
                    <a:pt x="77" y="9"/>
                    <a:pt x="78" y="6"/>
                  </a:cubicBezTo>
                  <a:cubicBezTo>
                    <a:pt x="59" y="6"/>
                    <a:pt x="44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50">
              <a:extLst>
                <a:ext uri="{FF2B5EF4-FFF2-40B4-BE49-F238E27FC236}">
                  <a16:creationId xmlns:a16="http://schemas.microsoft.com/office/drawing/2014/main" xmlns="" id="{831F5C6E-6984-4D9B-B690-3D51D7D7A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8" y="-495"/>
              <a:ext cx="62" cy="50"/>
            </a:xfrm>
            <a:custGeom>
              <a:avLst/>
              <a:gdLst>
                <a:gd name="T0" fmla="*/ 0 w 26"/>
                <a:gd name="T1" fmla="*/ 0 h 21"/>
                <a:gd name="T2" fmla="*/ 19 w 26"/>
                <a:gd name="T3" fmla="*/ 21 h 21"/>
                <a:gd name="T4" fmla="*/ 26 w 26"/>
                <a:gd name="T5" fmla="*/ 15 h 21"/>
                <a:gd name="T6" fmla="*/ 0 w 2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0" y="0"/>
                  </a:moveTo>
                  <a:cubicBezTo>
                    <a:pt x="0" y="7"/>
                    <a:pt x="13" y="21"/>
                    <a:pt x="19" y="21"/>
                  </a:cubicBezTo>
                  <a:cubicBezTo>
                    <a:pt x="22" y="21"/>
                    <a:pt x="26" y="19"/>
                    <a:pt x="26" y="15"/>
                  </a:cubicBezTo>
                  <a:cubicBezTo>
                    <a:pt x="15" y="11"/>
                    <a:pt x="1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51">
              <a:extLst>
                <a:ext uri="{FF2B5EF4-FFF2-40B4-BE49-F238E27FC236}">
                  <a16:creationId xmlns:a16="http://schemas.microsoft.com/office/drawing/2014/main" xmlns="" id="{DB4A27D2-6AF0-46B0-9171-7D51104DF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0" y="-325"/>
              <a:ext cx="45" cy="34"/>
            </a:xfrm>
            <a:custGeom>
              <a:avLst/>
              <a:gdLst>
                <a:gd name="T0" fmla="*/ 15 w 19"/>
                <a:gd name="T1" fmla="*/ 0 h 14"/>
                <a:gd name="T2" fmla="*/ 0 w 19"/>
                <a:gd name="T3" fmla="*/ 14 h 14"/>
                <a:gd name="T4" fmla="*/ 2 w 19"/>
                <a:gd name="T5" fmla="*/ 14 h 14"/>
                <a:gd name="T6" fmla="*/ 11 w 19"/>
                <a:gd name="T7" fmla="*/ 14 h 14"/>
                <a:gd name="T8" fmla="*/ 19 w 19"/>
                <a:gd name="T9" fmla="*/ 7 h 14"/>
                <a:gd name="T10" fmla="*/ 15 w 1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4">
                  <a:moveTo>
                    <a:pt x="15" y="0"/>
                  </a:moveTo>
                  <a:cubicBezTo>
                    <a:pt x="7" y="2"/>
                    <a:pt x="2" y="5"/>
                    <a:pt x="0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5" y="14"/>
                    <a:pt x="6" y="14"/>
                    <a:pt x="11" y="14"/>
                  </a:cubicBezTo>
                  <a:cubicBezTo>
                    <a:pt x="14" y="14"/>
                    <a:pt x="19" y="14"/>
                    <a:pt x="19" y="7"/>
                  </a:cubicBezTo>
                  <a:cubicBezTo>
                    <a:pt x="19" y="4"/>
                    <a:pt x="16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52">
              <a:extLst>
                <a:ext uri="{FF2B5EF4-FFF2-40B4-BE49-F238E27FC236}">
                  <a16:creationId xmlns:a16="http://schemas.microsoft.com/office/drawing/2014/main" xmlns="" id="{35073AD2-670D-45FF-B05C-BA9802220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1" y="-620"/>
              <a:ext cx="231" cy="123"/>
            </a:xfrm>
            <a:custGeom>
              <a:avLst/>
              <a:gdLst>
                <a:gd name="T0" fmla="*/ 17 w 98"/>
                <a:gd name="T1" fmla="*/ 0 h 52"/>
                <a:gd name="T2" fmla="*/ 0 w 98"/>
                <a:gd name="T3" fmla="*/ 5 h 52"/>
                <a:gd name="T4" fmla="*/ 9 w 98"/>
                <a:gd name="T5" fmla="*/ 13 h 52"/>
                <a:gd name="T6" fmla="*/ 5 w 98"/>
                <a:gd name="T7" fmla="*/ 18 h 52"/>
                <a:gd name="T8" fmla="*/ 9 w 98"/>
                <a:gd name="T9" fmla="*/ 19 h 52"/>
                <a:gd name="T10" fmla="*/ 24 w 98"/>
                <a:gd name="T11" fmla="*/ 18 h 52"/>
                <a:gd name="T12" fmla="*/ 24 w 98"/>
                <a:gd name="T13" fmla="*/ 24 h 52"/>
                <a:gd name="T14" fmla="*/ 8 w 98"/>
                <a:gd name="T15" fmla="*/ 31 h 52"/>
                <a:gd name="T16" fmla="*/ 19 w 98"/>
                <a:gd name="T17" fmla="*/ 35 h 52"/>
                <a:gd name="T18" fmla="*/ 22 w 98"/>
                <a:gd name="T19" fmla="*/ 35 h 52"/>
                <a:gd name="T20" fmla="*/ 33 w 98"/>
                <a:gd name="T21" fmla="*/ 34 h 52"/>
                <a:gd name="T22" fmla="*/ 40 w 98"/>
                <a:gd name="T23" fmla="*/ 37 h 52"/>
                <a:gd name="T24" fmla="*/ 44 w 98"/>
                <a:gd name="T25" fmla="*/ 37 h 52"/>
                <a:gd name="T26" fmla="*/ 65 w 98"/>
                <a:gd name="T27" fmla="*/ 39 h 52"/>
                <a:gd name="T28" fmla="*/ 88 w 98"/>
                <a:gd name="T29" fmla="*/ 52 h 52"/>
                <a:gd name="T30" fmla="*/ 98 w 98"/>
                <a:gd name="T31" fmla="*/ 45 h 52"/>
                <a:gd name="T32" fmla="*/ 83 w 98"/>
                <a:gd name="T33" fmla="*/ 31 h 52"/>
                <a:gd name="T34" fmla="*/ 87 w 98"/>
                <a:gd name="T35" fmla="*/ 26 h 52"/>
                <a:gd name="T36" fmla="*/ 71 w 98"/>
                <a:gd name="T37" fmla="*/ 14 h 52"/>
                <a:gd name="T38" fmla="*/ 63 w 98"/>
                <a:gd name="T39" fmla="*/ 18 h 52"/>
                <a:gd name="T40" fmla="*/ 48 w 98"/>
                <a:gd name="T41" fmla="*/ 6 h 52"/>
                <a:gd name="T42" fmla="*/ 37 w 98"/>
                <a:gd name="T43" fmla="*/ 10 h 52"/>
                <a:gd name="T44" fmla="*/ 17 w 98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52">
                  <a:moveTo>
                    <a:pt x="17" y="0"/>
                  </a:moveTo>
                  <a:cubicBezTo>
                    <a:pt x="11" y="0"/>
                    <a:pt x="6" y="4"/>
                    <a:pt x="0" y="5"/>
                  </a:cubicBezTo>
                  <a:cubicBezTo>
                    <a:pt x="0" y="11"/>
                    <a:pt x="2" y="13"/>
                    <a:pt x="9" y="13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2" y="19"/>
                    <a:pt x="16" y="18"/>
                    <a:pt x="24" y="18"/>
                  </a:cubicBezTo>
                  <a:cubicBezTo>
                    <a:pt x="23" y="20"/>
                    <a:pt x="23" y="23"/>
                    <a:pt x="24" y="24"/>
                  </a:cubicBezTo>
                  <a:cubicBezTo>
                    <a:pt x="18" y="26"/>
                    <a:pt x="13" y="26"/>
                    <a:pt x="8" y="31"/>
                  </a:cubicBezTo>
                  <a:cubicBezTo>
                    <a:pt x="12" y="34"/>
                    <a:pt x="14" y="35"/>
                    <a:pt x="19" y="35"/>
                  </a:cubicBezTo>
                  <a:cubicBezTo>
                    <a:pt x="20" y="35"/>
                    <a:pt x="21" y="35"/>
                    <a:pt x="22" y="35"/>
                  </a:cubicBezTo>
                  <a:cubicBezTo>
                    <a:pt x="26" y="35"/>
                    <a:pt x="30" y="34"/>
                    <a:pt x="33" y="34"/>
                  </a:cubicBezTo>
                  <a:cubicBezTo>
                    <a:pt x="36" y="34"/>
                    <a:pt x="38" y="35"/>
                    <a:pt x="40" y="37"/>
                  </a:cubicBezTo>
                  <a:cubicBezTo>
                    <a:pt x="41" y="37"/>
                    <a:pt x="42" y="37"/>
                    <a:pt x="44" y="37"/>
                  </a:cubicBezTo>
                  <a:cubicBezTo>
                    <a:pt x="51" y="37"/>
                    <a:pt x="56" y="39"/>
                    <a:pt x="65" y="39"/>
                  </a:cubicBezTo>
                  <a:cubicBezTo>
                    <a:pt x="77" y="39"/>
                    <a:pt x="76" y="52"/>
                    <a:pt x="88" y="52"/>
                  </a:cubicBezTo>
                  <a:cubicBezTo>
                    <a:pt x="92" y="52"/>
                    <a:pt x="98" y="51"/>
                    <a:pt x="98" y="45"/>
                  </a:cubicBezTo>
                  <a:cubicBezTo>
                    <a:pt x="98" y="40"/>
                    <a:pt x="87" y="35"/>
                    <a:pt x="83" y="31"/>
                  </a:cubicBezTo>
                  <a:cubicBezTo>
                    <a:pt x="84" y="30"/>
                    <a:pt x="86" y="27"/>
                    <a:pt x="87" y="26"/>
                  </a:cubicBezTo>
                  <a:cubicBezTo>
                    <a:pt x="85" y="23"/>
                    <a:pt x="79" y="14"/>
                    <a:pt x="71" y="14"/>
                  </a:cubicBezTo>
                  <a:cubicBezTo>
                    <a:pt x="68" y="14"/>
                    <a:pt x="67" y="18"/>
                    <a:pt x="63" y="18"/>
                  </a:cubicBezTo>
                  <a:cubicBezTo>
                    <a:pt x="58" y="18"/>
                    <a:pt x="58" y="6"/>
                    <a:pt x="48" y="6"/>
                  </a:cubicBezTo>
                  <a:cubicBezTo>
                    <a:pt x="43" y="6"/>
                    <a:pt x="41" y="10"/>
                    <a:pt x="37" y="10"/>
                  </a:cubicBezTo>
                  <a:cubicBezTo>
                    <a:pt x="31" y="10"/>
                    <a:pt x="2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53">
              <a:extLst>
                <a:ext uri="{FF2B5EF4-FFF2-40B4-BE49-F238E27FC236}">
                  <a16:creationId xmlns:a16="http://schemas.microsoft.com/office/drawing/2014/main" xmlns="" id="{E1588216-497B-428B-A228-FEC722845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" y="-514"/>
              <a:ext cx="61" cy="19"/>
            </a:xfrm>
            <a:custGeom>
              <a:avLst/>
              <a:gdLst>
                <a:gd name="T0" fmla="*/ 14 w 26"/>
                <a:gd name="T1" fmla="*/ 0 h 8"/>
                <a:gd name="T2" fmla="*/ 9 w 26"/>
                <a:gd name="T3" fmla="*/ 8 h 8"/>
                <a:gd name="T4" fmla="*/ 26 w 26"/>
                <a:gd name="T5" fmla="*/ 5 h 8"/>
                <a:gd name="T6" fmla="*/ 14 w 2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8">
                  <a:moveTo>
                    <a:pt x="14" y="0"/>
                  </a:moveTo>
                  <a:cubicBezTo>
                    <a:pt x="12" y="0"/>
                    <a:pt x="0" y="8"/>
                    <a:pt x="9" y="8"/>
                  </a:cubicBezTo>
                  <a:cubicBezTo>
                    <a:pt x="17" y="8"/>
                    <a:pt x="23" y="8"/>
                    <a:pt x="26" y="5"/>
                  </a:cubicBezTo>
                  <a:cubicBezTo>
                    <a:pt x="21" y="3"/>
                    <a:pt x="20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54">
              <a:extLst>
                <a:ext uri="{FF2B5EF4-FFF2-40B4-BE49-F238E27FC236}">
                  <a16:creationId xmlns:a16="http://schemas.microsoft.com/office/drawing/2014/main" xmlns="" id="{A54641BF-5569-4E1C-9F74-8C130036B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440"/>
              <a:ext cx="610" cy="189"/>
            </a:xfrm>
            <a:custGeom>
              <a:avLst/>
              <a:gdLst>
                <a:gd name="T0" fmla="*/ 16 w 258"/>
                <a:gd name="T1" fmla="*/ 0 h 80"/>
                <a:gd name="T2" fmla="*/ 0 w 258"/>
                <a:gd name="T3" fmla="*/ 8 h 80"/>
                <a:gd name="T4" fmla="*/ 38 w 258"/>
                <a:gd name="T5" fmla="*/ 26 h 80"/>
                <a:gd name="T6" fmla="*/ 48 w 258"/>
                <a:gd name="T7" fmla="*/ 21 h 80"/>
                <a:gd name="T8" fmla="*/ 69 w 258"/>
                <a:gd name="T9" fmla="*/ 48 h 80"/>
                <a:gd name="T10" fmla="*/ 63 w 258"/>
                <a:gd name="T11" fmla="*/ 56 h 80"/>
                <a:gd name="T12" fmla="*/ 101 w 258"/>
                <a:gd name="T13" fmla="*/ 80 h 80"/>
                <a:gd name="T14" fmla="*/ 116 w 258"/>
                <a:gd name="T15" fmla="*/ 71 h 80"/>
                <a:gd name="T16" fmla="*/ 122 w 258"/>
                <a:gd name="T17" fmla="*/ 71 h 80"/>
                <a:gd name="T18" fmla="*/ 139 w 258"/>
                <a:gd name="T19" fmla="*/ 80 h 80"/>
                <a:gd name="T20" fmla="*/ 149 w 258"/>
                <a:gd name="T21" fmla="*/ 79 h 80"/>
                <a:gd name="T22" fmla="*/ 191 w 258"/>
                <a:gd name="T23" fmla="*/ 79 h 80"/>
                <a:gd name="T24" fmla="*/ 204 w 258"/>
                <a:gd name="T25" fmla="*/ 72 h 80"/>
                <a:gd name="T26" fmla="*/ 215 w 258"/>
                <a:gd name="T27" fmla="*/ 80 h 80"/>
                <a:gd name="T28" fmla="*/ 258 w 258"/>
                <a:gd name="T29" fmla="*/ 62 h 80"/>
                <a:gd name="T30" fmla="*/ 256 w 258"/>
                <a:gd name="T31" fmla="*/ 62 h 80"/>
                <a:gd name="T32" fmla="*/ 252 w 258"/>
                <a:gd name="T33" fmla="*/ 61 h 80"/>
                <a:gd name="T34" fmla="*/ 254 w 258"/>
                <a:gd name="T35" fmla="*/ 56 h 80"/>
                <a:gd name="T36" fmla="*/ 258 w 258"/>
                <a:gd name="T37" fmla="*/ 55 h 80"/>
                <a:gd name="T38" fmla="*/ 216 w 258"/>
                <a:gd name="T39" fmla="*/ 41 h 80"/>
                <a:gd name="T40" fmla="*/ 150 w 258"/>
                <a:gd name="T41" fmla="*/ 54 h 80"/>
                <a:gd name="T42" fmla="*/ 114 w 258"/>
                <a:gd name="T43" fmla="*/ 48 h 80"/>
                <a:gd name="T44" fmla="*/ 109 w 258"/>
                <a:gd name="T45" fmla="*/ 50 h 80"/>
                <a:gd name="T46" fmla="*/ 105 w 258"/>
                <a:gd name="T47" fmla="*/ 45 h 80"/>
                <a:gd name="T48" fmla="*/ 109 w 258"/>
                <a:gd name="T49" fmla="*/ 42 h 80"/>
                <a:gd name="T50" fmla="*/ 85 w 258"/>
                <a:gd name="T51" fmla="*/ 30 h 80"/>
                <a:gd name="T52" fmla="*/ 106 w 258"/>
                <a:gd name="T53" fmla="*/ 30 h 80"/>
                <a:gd name="T54" fmla="*/ 82 w 258"/>
                <a:gd name="T55" fmla="*/ 14 h 80"/>
                <a:gd name="T56" fmla="*/ 72 w 258"/>
                <a:gd name="T57" fmla="*/ 14 h 80"/>
                <a:gd name="T58" fmla="*/ 62 w 258"/>
                <a:gd name="T59" fmla="*/ 18 h 80"/>
                <a:gd name="T60" fmla="*/ 16 w 258"/>
                <a:gd name="T6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8" h="80">
                  <a:moveTo>
                    <a:pt x="16" y="0"/>
                  </a:moveTo>
                  <a:cubicBezTo>
                    <a:pt x="9" y="0"/>
                    <a:pt x="0" y="0"/>
                    <a:pt x="0" y="8"/>
                  </a:cubicBezTo>
                  <a:cubicBezTo>
                    <a:pt x="0" y="13"/>
                    <a:pt x="32" y="26"/>
                    <a:pt x="38" y="26"/>
                  </a:cubicBezTo>
                  <a:cubicBezTo>
                    <a:pt x="42" y="26"/>
                    <a:pt x="45" y="24"/>
                    <a:pt x="48" y="21"/>
                  </a:cubicBezTo>
                  <a:cubicBezTo>
                    <a:pt x="57" y="30"/>
                    <a:pt x="60" y="39"/>
                    <a:pt x="69" y="48"/>
                  </a:cubicBezTo>
                  <a:cubicBezTo>
                    <a:pt x="67" y="49"/>
                    <a:pt x="63" y="53"/>
                    <a:pt x="63" y="56"/>
                  </a:cubicBezTo>
                  <a:cubicBezTo>
                    <a:pt x="63" y="67"/>
                    <a:pt x="89" y="80"/>
                    <a:pt x="101" y="80"/>
                  </a:cubicBezTo>
                  <a:cubicBezTo>
                    <a:pt x="106" y="80"/>
                    <a:pt x="114" y="74"/>
                    <a:pt x="116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8"/>
                    <a:pt x="130" y="80"/>
                    <a:pt x="139" y="80"/>
                  </a:cubicBezTo>
                  <a:cubicBezTo>
                    <a:pt x="142" y="80"/>
                    <a:pt x="146" y="80"/>
                    <a:pt x="149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6" y="76"/>
                    <a:pt x="197" y="73"/>
                    <a:pt x="204" y="72"/>
                  </a:cubicBezTo>
                  <a:cubicBezTo>
                    <a:pt x="205" y="76"/>
                    <a:pt x="208" y="80"/>
                    <a:pt x="215" y="80"/>
                  </a:cubicBezTo>
                  <a:cubicBezTo>
                    <a:pt x="233" y="80"/>
                    <a:pt x="257" y="80"/>
                    <a:pt x="258" y="62"/>
                  </a:cubicBezTo>
                  <a:cubicBezTo>
                    <a:pt x="258" y="62"/>
                    <a:pt x="258" y="62"/>
                    <a:pt x="256" y="62"/>
                  </a:cubicBezTo>
                  <a:cubicBezTo>
                    <a:pt x="255" y="62"/>
                    <a:pt x="253" y="62"/>
                    <a:pt x="252" y="61"/>
                  </a:cubicBezTo>
                  <a:cubicBezTo>
                    <a:pt x="252" y="59"/>
                    <a:pt x="253" y="58"/>
                    <a:pt x="254" y="56"/>
                  </a:cubicBezTo>
                  <a:cubicBezTo>
                    <a:pt x="256" y="56"/>
                    <a:pt x="258" y="56"/>
                    <a:pt x="258" y="55"/>
                  </a:cubicBezTo>
                  <a:cubicBezTo>
                    <a:pt x="251" y="42"/>
                    <a:pt x="237" y="41"/>
                    <a:pt x="216" y="41"/>
                  </a:cubicBezTo>
                  <a:cubicBezTo>
                    <a:pt x="189" y="41"/>
                    <a:pt x="179" y="54"/>
                    <a:pt x="150" y="54"/>
                  </a:cubicBezTo>
                  <a:cubicBezTo>
                    <a:pt x="137" y="54"/>
                    <a:pt x="126" y="51"/>
                    <a:pt x="114" y="48"/>
                  </a:cubicBezTo>
                  <a:cubicBezTo>
                    <a:pt x="113" y="48"/>
                    <a:pt x="110" y="50"/>
                    <a:pt x="109" y="50"/>
                  </a:cubicBezTo>
                  <a:cubicBezTo>
                    <a:pt x="107" y="50"/>
                    <a:pt x="105" y="48"/>
                    <a:pt x="105" y="45"/>
                  </a:cubicBezTo>
                  <a:cubicBezTo>
                    <a:pt x="105" y="43"/>
                    <a:pt x="108" y="43"/>
                    <a:pt x="109" y="42"/>
                  </a:cubicBezTo>
                  <a:cubicBezTo>
                    <a:pt x="102" y="36"/>
                    <a:pt x="88" y="44"/>
                    <a:pt x="85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2" y="23"/>
                    <a:pt x="77" y="26"/>
                    <a:pt x="82" y="14"/>
                  </a:cubicBezTo>
                  <a:cubicBezTo>
                    <a:pt x="82" y="14"/>
                    <a:pt x="76" y="14"/>
                    <a:pt x="72" y="14"/>
                  </a:cubicBezTo>
                  <a:cubicBezTo>
                    <a:pt x="70" y="17"/>
                    <a:pt x="67" y="18"/>
                    <a:pt x="62" y="18"/>
                  </a:cubicBezTo>
                  <a:cubicBezTo>
                    <a:pt x="44" y="18"/>
                    <a:pt x="39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55">
              <a:extLst>
                <a:ext uri="{FF2B5EF4-FFF2-40B4-BE49-F238E27FC236}">
                  <a16:creationId xmlns:a16="http://schemas.microsoft.com/office/drawing/2014/main" xmlns="" id="{4220EA93-C879-4EAA-9A54-040D3EF7E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" y="-339"/>
              <a:ext cx="106" cy="83"/>
            </a:xfrm>
            <a:custGeom>
              <a:avLst/>
              <a:gdLst>
                <a:gd name="T0" fmla="*/ 23 w 45"/>
                <a:gd name="T1" fmla="*/ 0 h 35"/>
                <a:gd name="T2" fmla="*/ 7 w 45"/>
                <a:gd name="T3" fmla="*/ 12 h 35"/>
                <a:gd name="T4" fmla="*/ 0 w 45"/>
                <a:gd name="T5" fmla="*/ 20 h 35"/>
                <a:gd name="T6" fmla="*/ 35 w 45"/>
                <a:gd name="T7" fmla="*/ 35 h 35"/>
                <a:gd name="T8" fmla="*/ 45 w 45"/>
                <a:gd name="T9" fmla="*/ 18 h 35"/>
                <a:gd name="T10" fmla="*/ 23 w 4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5">
                  <a:moveTo>
                    <a:pt x="23" y="0"/>
                  </a:moveTo>
                  <a:cubicBezTo>
                    <a:pt x="11" y="0"/>
                    <a:pt x="13" y="12"/>
                    <a:pt x="7" y="12"/>
                  </a:cubicBezTo>
                  <a:cubicBezTo>
                    <a:pt x="6" y="12"/>
                    <a:pt x="0" y="15"/>
                    <a:pt x="0" y="20"/>
                  </a:cubicBezTo>
                  <a:cubicBezTo>
                    <a:pt x="0" y="20"/>
                    <a:pt x="31" y="35"/>
                    <a:pt x="35" y="35"/>
                  </a:cubicBezTo>
                  <a:cubicBezTo>
                    <a:pt x="42" y="35"/>
                    <a:pt x="45" y="27"/>
                    <a:pt x="45" y="18"/>
                  </a:cubicBezTo>
                  <a:cubicBezTo>
                    <a:pt x="45" y="11"/>
                    <a:pt x="3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56">
              <a:extLst>
                <a:ext uri="{FF2B5EF4-FFF2-40B4-BE49-F238E27FC236}">
                  <a16:creationId xmlns:a16="http://schemas.microsoft.com/office/drawing/2014/main" xmlns="" id="{3ABF93AC-933D-41C6-B953-CF7B83E4C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-495"/>
              <a:ext cx="97" cy="29"/>
            </a:xfrm>
            <a:custGeom>
              <a:avLst/>
              <a:gdLst>
                <a:gd name="T0" fmla="*/ 41 w 41"/>
                <a:gd name="T1" fmla="*/ 0 h 12"/>
                <a:gd name="T2" fmla="*/ 38 w 41"/>
                <a:gd name="T3" fmla="*/ 1 h 12"/>
                <a:gd name="T4" fmla="*/ 34 w 41"/>
                <a:gd name="T5" fmla="*/ 0 h 12"/>
                <a:gd name="T6" fmla="*/ 0 w 41"/>
                <a:gd name="T7" fmla="*/ 7 h 12"/>
                <a:gd name="T8" fmla="*/ 33 w 41"/>
                <a:gd name="T9" fmla="*/ 12 h 12"/>
                <a:gd name="T10" fmla="*/ 41 w 41"/>
                <a:gd name="T11" fmla="*/ 7 h 12"/>
                <a:gd name="T12" fmla="*/ 41 w 4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2">
                  <a:moveTo>
                    <a:pt x="41" y="0"/>
                  </a:move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8" y="0"/>
                    <a:pt x="34" y="0"/>
                  </a:cubicBezTo>
                  <a:cubicBezTo>
                    <a:pt x="24" y="0"/>
                    <a:pt x="5" y="1"/>
                    <a:pt x="0" y="7"/>
                  </a:cubicBezTo>
                  <a:cubicBezTo>
                    <a:pt x="0" y="7"/>
                    <a:pt x="30" y="12"/>
                    <a:pt x="33" y="12"/>
                  </a:cubicBezTo>
                  <a:cubicBezTo>
                    <a:pt x="38" y="12"/>
                    <a:pt x="41" y="10"/>
                    <a:pt x="41" y="7"/>
                  </a:cubicBezTo>
                  <a:cubicBezTo>
                    <a:pt x="41" y="6"/>
                    <a:pt x="41" y="4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57">
              <a:extLst>
                <a:ext uri="{FF2B5EF4-FFF2-40B4-BE49-F238E27FC236}">
                  <a16:creationId xmlns:a16="http://schemas.microsoft.com/office/drawing/2014/main" xmlns="" id="{8D611AD3-DB57-4486-A29B-0160A68D0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-57" y="-587"/>
              <a:ext cx="116" cy="87"/>
            </a:xfrm>
            <a:custGeom>
              <a:avLst/>
              <a:gdLst>
                <a:gd name="T0" fmla="*/ 12 w 49"/>
                <a:gd name="T1" fmla="*/ 0 h 37"/>
                <a:gd name="T2" fmla="*/ 0 w 49"/>
                <a:gd name="T3" fmla="*/ 8 h 37"/>
                <a:gd name="T4" fmla="*/ 17 w 49"/>
                <a:gd name="T5" fmla="*/ 28 h 37"/>
                <a:gd name="T6" fmla="*/ 12 w 49"/>
                <a:gd name="T7" fmla="*/ 33 h 37"/>
                <a:gd name="T8" fmla="*/ 22 w 49"/>
                <a:gd name="T9" fmla="*/ 37 h 37"/>
                <a:gd name="T10" fmla="*/ 49 w 49"/>
                <a:gd name="T11" fmla="*/ 33 h 37"/>
                <a:gd name="T12" fmla="*/ 49 w 49"/>
                <a:gd name="T13" fmla="*/ 20 h 37"/>
                <a:gd name="T14" fmla="*/ 31 w 49"/>
                <a:gd name="T15" fmla="*/ 8 h 37"/>
                <a:gd name="T16" fmla="*/ 12 w 4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7"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8"/>
                    <a:pt x="11" y="21"/>
                    <a:pt x="17" y="28"/>
                  </a:cubicBezTo>
                  <a:cubicBezTo>
                    <a:pt x="16" y="28"/>
                    <a:pt x="12" y="30"/>
                    <a:pt x="12" y="33"/>
                  </a:cubicBezTo>
                  <a:cubicBezTo>
                    <a:pt x="12" y="36"/>
                    <a:pt x="16" y="37"/>
                    <a:pt x="22" y="37"/>
                  </a:cubicBezTo>
                  <a:cubicBezTo>
                    <a:pt x="29" y="37"/>
                    <a:pt x="39" y="35"/>
                    <a:pt x="49" y="33"/>
                  </a:cubicBezTo>
                  <a:cubicBezTo>
                    <a:pt x="48" y="27"/>
                    <a:pt x="49" y="23"/>
                    <a:pt x="49" y="20"/>
                  </a:cubicBezTo>
                  <a:cubicBezTo>
                    <a:pt x="49" y="9"/>
                    <a:pt x="31" y="20"/>
                    <a:pt x="31" y="8"/>
                  </a:cubicBezTo>
                  <a:cubicBezTo>
                    <a:pt x="25" y="8"/>
                    <a:pt x="14" y="4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58">
              <a:extLst>
                <a:ext uri="{FF2B5EF4-FFF2-40B4-BE49-F238E27FC236}">
                  <a16:creationId xmlns:a16="http://schemas.microsoft.com/office/drawing/2014/main" xmlns="" id="{5611B366-25FA-4D8F-BCA9-F24118DFB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" y="-672"/>
              <a:ext cx="42" cy="26"/>
            </a:xfrm>
            <a:custGeom>
              <a:avLst/>
              <a:gdLst>
                <a:gd name="T0" fmla="*/ 7 w 18"/>
                <a:gd name="T1" fmla="*/ 0 h 11"/>
                <a:gd name="T2" fmla="*/ 0 w 18"/>
                <a:gd name="T3" fmla="*/ 0 h 11"/>
                <a:gd name="T4" fmla="*/ 9 w 18"/>
                <a:gd name="T5" fmla="*/ 11 h 11"/>
                <a:gd name="T6" fmla="*/ 18 w 18"/>
                <a:gd name="T7" fmla="*/ 11 h 11"/>
                <a:gd name="T8" fmla="*/ 18 w 18"/>
                <a:gd name="T9" fmla="*/ 0 h 11"/>
                <a:gd name="T10" fmla="*/ 7 w 1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1">
                  <a:moveTo>
                    <a:pt x="7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7"/>
                    <a:pt x="6" y="8"/>
                    <a:pt x="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59">
              <a:extLst>
                <a:ext uri="{FF2B5EF4-FFF2-40B4-BE49-F238E27FC236}">
                  <a16:creationId xmlns:a16="http://schemas.microsoft.com/office/drawing/2014/main" xmlns="" id="{4391614C-1F30-4FA0-867B-BBAC2125B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" y="-783"/>
              <a:ext cx="390" cy="262"/>
            </a:xfrm>
            <a:custGeom>
              <a:avLst/>
              <a:gdLst>
                <a:gd name="T0" fmla="*/ 29 w 165"/>
                <a:gd name="T1" fmla="*/ 0 h 111"/>
                <a:gd name="T2" fmla="*/ 45 w 165"/>
                <a:gd name="T3" fmla="*/ 11 h 111"/>
                <a:gd name="T4" fmla="*/ 36 w 165"/>
                <a:gd name="T5" fmla="*/ 11 h 111"/>
                <a:gd name="T6" fmla="*/ 31 w 165"/>
                <a:gd name="T7" fmla="*/ 11 h 111"/>
                <a:gd name="T8" fmla="*/ 16 w 165"/>
                <a:gd name="T9" fmla="*/ 16 h 111"/>
                <a:gd name="T10" fmla="*/ 23 w 165"/>
                <a:gd name="T11" fmla="*/ 25 h 111"/>
                <a:gd name="T12" fmla="*/ 32 w 165"/>
                <a:gd name="T13" fmla="*/ 23 h 111"/>
                <a:gd name="T14" fmla="*/ 38 w 165"/>
                <a:gd name="T15" fmla="*/ 25 h 111"/>
                <a:gd name="T16" fmla="*/ 32 w 165"/>
                <a:gd name="T17" fmla="*/ 30 h 111"/>
                <a:gd name="T18" fmla="*/ 18 w 165"/>
                <a:gd name="T19" fmla="*/ 26 h 111"/>
                <a:gd name="T20" fmla="*/ 15 w 165"/>
                <a:gd name="T21" fmla="*/ 26 h 111"/>
                <a:gd name="T22" fmla="*/ 6 w 165"/>
                <a:gd name="T23" fmla="*/ 31 h 111"/>
                <a:gd name="T24" fmla="*/ 29 w 165"/>
                <a:gd name="T25" fmla="*/ 43 h 111"/>
                <a:gd name="T26" fmla="*/ 24 w 165"/>
                <a:gd name="T27" fmla="*/ 47 h 111"/>
                <a:gd name="T28" fmla="*/ 8 w 165"/>
                <a:gd name="T29" fmla="*/ 42 h 111"/>
                <a:gd name="T30" fmla="*/ 0 w 165"/>
                <a:gd name="T31" fmla="*/ 42 h 111"/>
                <a:gd name="T32" fmla="*/ 31 w 165"/>
                <a:gd name="T33" fmla="*/ 59 h 111"/>
                <a:gd name="T34" fmla="*/ 19 w 165"/>
                <a:gd name="T35" fmla="*/ 66 h 111"/>
                <a:gd name="T36" fmla="*/ 23 w 165"/>
                <a:gd name="T37" fmla="*/ 71 h 111"/>
                <a:gd name="T38" fmla="*/ 34 w 165"/>
                <a:gd name="T39" fmla="*/ 67 h 111"/>
                <a:gd name="T40" fmla="*/ 42 w 165"/>
                <a:gd name="T41" fmla="*/ 74 h 111"/>
                <a:gd name="T42" fmla="*/ 57 w 165"/>
                <a:gd name="T43" fmla="*/ 69 h 111"/>
                <a:gd name="T44" fmla="*/ 79 w 165"/>
                <a:gd name="T45" fmla="*/ 74 h 111"/>
                <a:gd name="T46" fmla="*/ 39 w 165"/>
                <a:gd name="T47" fmla="*/ 84 h 111"/>
                <a:gd name="T48" fmla="*/ 63 w 165"/>
                <a:gd name="T49" fmla="*/ 97 h 111"/>
                <a:gd name="T50" fmla="*/ 56 w 165"/>
                <a:gd name="T51" fmla="*/ 101 h 111"/>
                <a:gd name="T52" fmla="*/ 77 w 165"/>
                <a:gd name="T53" fmla="*/ 111 h 111"/>
                <a:gd name="T54" fmla="*/ 90 w 165"/>
                <a:gd name="T55" fmla="*/ 99 h 111"/>
                <a:gd name="T56" fmla="*/ 108 w 165"/>
                <a:gd name="T57" fmla="*/ 108 h 111"/>
                <a:gd name="T58" fmla="*/ 109 w 165"/>
                <a:gd name="T59" fmla="*/ 108 h 111"/>
                <a:gd name="T60" fmla="*/ 109 w 165"/>
                <a:gd name="T61" fmla="*/ 101 h 111"/>
                <a:gd name="T62" fmla="*/ 118 w 165"/>
                <a:gd name="T63" fmla="*/ 101 h 111"/>
                <a:gd name="T64" fmla="*/ 111 w 165"/>
                <a:gd name="T65" fmla="*/ 91 h 111"/>
                <a:gd name="T66" fmla="*/ 118 w 165"/>
                <a:gd name="T67" fmla="*/ 83 h 111"/>
                <a:gd name="T68" fmla="*/ 126 w 165"/>
                <a:gd name="T69" fmla="*/ 93 h 111"/>
                <a:gd name="T70" fmla="*/ 151 w 165"/>
                <a:gd name="T71" fmla="*/ 76 h 111"/>
                <a:gd name="T72" fmla="*/ 163 w 165"/>
                <a:gd name="T73" fmla="*/ 74 h 111"/>
                <a:gd name="T74" fmla="*/ 164 w 165"/>
                <a:gd name="T75" fmla="*/ 66 h 111"/>
                <a:gd name="T76" fmla="*/ 138 w 165"/>
                <a:gd name="T77" fmla="*/ 59 h 111"/>
                <a:gd name="T78" fmla="*/ 131 w 165"/>
                <a:gd name="T79" fmla="*/ 61 h 111"/>
                <a:gd name="T80" fmla="*/ 129 w 165"/>
                <a:gd name="T81" fmla="*/ 59 h 111"/>
                <a:gd name="T82" fmla="*/ 132 w 165"/>
                <a:gd name="T83" fmla="*/ 51 h 111"/>
                <a:gd name="T84" fmla="*/ 126 w 165"/>
                <a:gd name="T85" fmla="*/ 43 h 111"/>
                <a:gd name="T86" fmla="*/ 119 w 165"/>
                <a:gd name="T87" fmla="*/ 34 h 111"/>
                <a:gd name="T88" fmla="*/ 114 w 165"/>
                <a:gd name="T89" fmla="*/ 34 h 111"/>
                <a:gd name="T90" fmla="*/ 117 w 165"/>
                <a:gd name="T91" fmla="*/ 38 h 111"/>
                <a:gd name="T92" fmla="*/ 117 w 165"/>
                <a:gd name="T93" fmla="*/ 45 h 111"/>
                <a:gd name="T94" fmla="*/ 110 w 165"/>
                <a:gd name="T95" fmla="*/ 45 h 111"/>
                <a:gd name="T96" fmla="*/ 101 w 165"/>
                <a:gd name="T97" fmla="*/ 30 h 111"/>
                <a:gd name="T98" fmla="*/ 95 w 165"/>
                <a:gd name="T99" fmla="*/ 29 h 111"/>
                <a:gd name="T100" fmla="*/ 90 w 165"/>
                <a:gd name="T101" fmla="*/ 29 h 111"/>
                <a:gd name="T102" fmla="*/ 85 w 165"/>
                <a:gd name="T103" fmla="*/ 30 h 111"/>
                <a:gd name="T104" fmla="*/ 80 w 165"/>
                <a:gd name="T105" fmla="*/ 29 h 111"/>
                <a:gd name="T106" fmla="*/ 63 w 165"/>
                <a:gd name="T107" fmla="*/ 6 h 111"/>
                <a:gd name="T108" fmla="*/ 29 w 165"/>
                <a:gd name="T10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" h="111">
                  <a:moveTo>
                    <a:pt x="29" y="0"/>
                  </a:moveTo>
                  <a:cubicBezTo>
                    <a:pt x="30" y="8"/>
                    <a:pt x="39" y="8"/>
                    <a:pt x="4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1"/>
                    <a:pt x="32" y="11"/>
                    <a:pt x="31" y="11"/>
                  </a:cubicBezTo>
                  <a:cubicBezTo>
                    <a:pt x="25" y="11"/>
                    <a:pt x="21" y="13"/>
                    <a:pt x="16" y="16"/>
                  </a:cubicBezTo>
                  <a:cubicBezTo>
                    <a:pt x="16" y="17"/>
                    <a:pt x="21" y="25"/>
                    <a:pt x="23" y="25"/>
                  </a:cubicBezTo>
                  <a:cubicBezTo>
                    <a:pt x="25" y="25"/>
                    <a:pt x="29" y="23"/>
                    <a:pt x="32" y="23"/>
                  </a:cubicBezTo>
                  <a:cubicBezTo>
                    <a:pt x="34" y="23"/>
                    <a:pt x="36" y="24"/>
                    <a:pt x="38" y="25"/>
                  </a:cubicBezTo>
                  <a:cubicBezTo>
                    <a:pt x="36" y="26"/>
                    <a:pt x="35" y="30"/>
                    <a:pt x="32" y="30"/>
                  </a:cubicBezTo>
                  <a:cubicBezTo>
                    <a:pt x="28" y="30"/>
                    <a:pt x="25" y="26"/>
                    <a:pt x="18" y="26"/>
                  </a:cubicBezTo>
                  <a:cubicBezTo>
                    <a:pt x="17" y="26"/>
                    <a:pt x="16" y="26"/>
                    <a:pt x="15" y="26"/>
                  </a:cubicBezTo>
                  <a:cubicBezTo>
                    <a:pt x="11" y="26"/>
                    <a:pt x="6" y="27"/>
                    <a:pt x="6" y="31"/>
                  </a:cubicBezTo>
                  <a:cubicBezTo>
                    <a:pt x="6" y="37"/>
                    <a:pt x="22" y="41"/>
                    <a:pt x="29" y="43"/>
                  </a:cubicBezTo>
                  <a:cubicBezTo>
                    <a:pt x="29" y="43"/>
                    <a:pt x="26" y="47"/>
                    <a:pt x="24" y="47"/>
                  </a:cubicBezTo>
                  <a:cubicBezTo>
                    <a:pt x="19" y="47"/>
                    <a:pt x="11" y="44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57"/>
                    <a:pt x="13" y="59"/>
                    <a:pt x="31" y="59"/>
                  </a:cubicBezTo>
                  <a:cubicBezTo>
                    <a:pt x="28" y="63"/>
                    <a:pt x="24" y="64"/>
                    <a:pt x="19" y="66"/>
                  </a:cubicBezTo>
                  <a:cubicBezTo>
                    <a:pt x="19" y="69"/>
                    <a:pt x="19" y="71"/>
                    <a:pt x="23" y="71"/>
                  </a:cubicBezTo>
                  <a:cubicBezTo>
                    <a:pt x="27" y="71"/>
                    <a:pt x="29" y="69"/>
                    <a:pt x="34" y="67"/>
                  </a:cubicBezTo>
                  <a:cubicBezTo>
                    <a:pt x="36" y="70"/>
                    <a:pt x="36" y="74"/>
                    <a:pt x="42" y="74"/>
                  </a:cubicBezTo>
                  <a:cubicBezTo>
                    <a:pt x="48" y="74"/>
                    <a:pt x="49" y="69"/>
                    <a:pt x="57" y="69"/>
                  </a:cubicBezTo>
                  <a:cubicBezTo>
                    <a:pt x="65" y="69"/>
                    <a:pt x="71" y="72"/>
                    <a:pt x="79" y="74"/>
                  </a:cubicBezTo>
                  <a:cubicBezTo>
                    <a:pt x="72" y="75"/>
                    <a:pt x="39" y="74"/>
                    <a:pt x="39" y="84"/>
                  </a:cubicBezTo>
                  <a:cubicBezTo>
                    <a:pt x="39" y="92"/>
                    <a:pt x="54" y="97"/>
                    <a:pt x="63" y="97"/>
                  </a:cubicBezTo>
                  <a:cubicBezTo>
                    <a:pt x="61" y="99"/>
                    <a:pt x="59" y="101"/>
                    <a:pt x="56" y="101"/>
                  </a:cubicBezTo>
                  <a:cubicBezTo>
                    <a:pt x="57" y="109"/>
                    <a:pt x="68" y="111"/>
                    <a:pt x="77" y="111"/>
                  </a:cubicBezTo>
                  <a:cubicBezTo>
                    <a:pt x="85" y="111"/>
                    <a:pt x="90" y="108"/>
                    <a:pt x="90" y="99"/>
                  </a:cubicBezTo>
                  <a:cubicBezTo>
                    <a:pt x="94" y="102"/>
                    <a:pt x="103" y="108"/>
                    <a:pt x="108" y="108"/>
                  </a:cubicBezTo>
                  <a:cubicBezTo>
                    <a:pt x="108" y="108"/>
                    <a:pt x="108" y="108"/>
                    <a:pt x="109" y="108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7" y="97"/>
                    <a:pt x="114" y="96"/>
                    <a:pt x="111" y="91"/>
                  </a:cubicBezTo>
                  <a:cubicBezTo>
                    <a:pt x="114" y="88"/>
                    <a:pt x="115" y="85"/>
                    <a:pt x="118" y="83"/>
                  </a:cubicBezTo>
                  <a:cubicBezTo>
                    <a:pt x="119" y="89"/>
                    <a:pt x="119" y="93"/>
                    <a:pt x="126" y="93"/>
                  </a:cubicBezTo>
                  <a:cubicBezTo>
                    <a:pt x="133" y="93"/>
                    <a:pt x="140" y="77"/>
                    <a:pt x="151" y="76"/>
                  </a:cubicBezTo>
                  <a:cubicBezTo>
                    <a:pt x="155" y="76"/>
                    <a:pt x="161" y="77"/>
                    <a:pt x="163" y="74"/>
                  </a:cubicBezTo>
                  <a:cubicBezTo>
                    <a:pt x="165" y="72"/>
                    <a:pt x="164" y="69"/>
                    <a:pt x="164" y="66"/>
                  </a:cubicBezTo>
                  <a:cubicBezTo>
                    <a:pt x="157" y="65"/>
                    <a:pt x="143" y="59"/>
                    <a:pt x="138" y="59"/>
                  </a:cubicBezTo>
                  <a:cubicBezTo>
                    <a:pt x="137" y="59"/>
                    <a:pt x="133" y="61"/>
                    <a:pt x="131" y="61"/>
                  </a:cubicBezTo>
                  <a:cubicBezTo>
                    <a:pt x="130" y="61"/>
                    <a:pt x="129" y="61"/>
                    <a:pt x="129" y="59"/>
                  </a:cubicBezTo>
                  <a:cubicBezTo>
                    <a:pt x="129" y="56"/>
                    <a:pt x="132" y="55"/>
                    <a:pt x="132" y="51"/>
                  </a:cubicBezTo>
                  <a:cubicBezTo>
                    <a:pt x="132" y="47"/>
                    <a:pt x="126" y="47"/>
                    <a:pt x="126" y="43"/>
                  </a:cubicBezTo>
                  <a:cubicBezTo>
                    <a:pt x="126" y="37"/>
                    <a:pt x="127" y="34"/>
                    <a:pt x="119" y="34"/>
                  </a:cubicBezTo>
                  <a:cubicBezTo>
                    <a:pt x="118" y="34"/>
                    <a:pt x="115" y="34"/>
                    <a:pt x="114" y="3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05" y="40"/>
                    <a:pt x="109" y="33"/>
                    <a:pt x="101" y="30"/>
                  </a:cubicBezTo>
                  <a:cubicBezTo>
                    <a:pt x="99" y="29"/>
                    <a:pt x="97" y="29"/>
                    <a:pt x="95" y="29"/>
                  </a:cubicBezTo>
                  <a:cubicBezTo>
                    <a:pt x="93" y="29"/>
                    <a:pt x="92" y="29"/>
                    <a:pt x="90" y="29"/>
                  </a:cubicBezTo>
                  <a:cubicBezTo>
                    <a:pt x="88" y="30"/>
                    <a:pt x="87" y="30"/>
                    <a:pt x="85" y="30"/>
                  </a:cubicBezTo>
                  <a:cubicBezTo>
                    <a:pt x="83" y="30"/>
                    <a:pt x="82" y="30"/>
                    <a:pt x="80" y="29"/>
                  </a:cubicBezTo>
                  <a:cubicBezTo>
                    <a:pt x="71" y="26"/>
                    <a:pt x="73" y="10"/>
                    <a:pt x="63" y="6"/>
                  </a:cubicBezTo>
                  <a:cubicBezTo>
                    <a:pt x="53" y="2"/>
                    <a:pt x="43" y="1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60">
              <a:extLst>
                <a:ext uri="{FF2B5EF4-FFF2-40B4-BE49-F238E27FC236}">
                  <a16:creationId xmlns:a16="http://schemas.microsoft.com/office/drawing/2014/main" xmlns="" id="{E943FEAB-E8FF-410B-B25D-22BDFD766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305"/>
              <a:ext cx="255" cy="160"/>
            </a:xfrm>
            <a:custGeom>
              <a:avLst/>
              <a:gdLst>
                <a:gd name="T0" fmla="*/ 31 w 108"/>
                <a:gd name="T1" fmla="*/ 0 h 68"/>
                <a:gd name="T2" fmla="*/ 14 w 108"/>
                <a:gd name="T3" fmla="*/ 32 h 68"/>
                <a:gd name="T4" fmla="*/ 14 w 108"/>
                <a:gd name="T5" fmla="*/ 40 h 68"/>
                <a:gd name="T6" fmla="*/ 8 w 108"/>
                <a:gd name="T7" fmla="*/ 47 h 68"/>
                <a:gd name="T8" fmla="*/ 0 w 108"/>
                <a:gd name="T9" fmla="*/ 57 h 68"/>
                <a:gd name="T10" fmla="*/ 13 w 108"/>
                <a:gd name="T11" fmla="*/ 56 h 68"/>
                <a:gd name="T12" fmla="*/ 23 w 108"/>
                <a:gd name="T13" fmla="*/ 57 h 68"/>
                <a:gd name="T14" fmla="*/ 27 w 108"/>
                <a:gd name="T15" fmla="*/ 68 h 68"/>
                <a:gd name="T16" fmla="*/ 31 w 108"/>
                <a:gd name="T17" fmla="*/ 64 h 68"/>
                <a:gd name="T18" fmla="*/ 34 w 108"/>
                <a:gd name="T19" fmla="*/ 64 h 68"/>
                <a:gd name="T20" fmla="*/ 56 w 108"/>
                <a:gd name="T21" fmla="*/ 44 h 68"/>
                <a:gd name="T22" fmla="*/ 76 w 108"/>
                <a:gd name="T23" fmla="*/ 57 h 68"/>
                <a:gd name="T24" fmla="*/ 90 w 108"/>
                <a:gd name="T25" fmla="*/ 57 h 68"/>
                <a:gd name="T26" fmla="*/ 108 w 108"/>
                <a:gd name="T27" fmla="*/ 51 h 68"/>
                <a:gd name="T28" fmla="*/ 85 w 108"/>
                <a:gd name="T29" fmla="*/ 41 h 68"/>
                <a:gd name="T30" fmla="*/ 81 w 108"/>
                <a:gd name="T31" fmla="*/ 32 h 68"/>
                <a:gd name="T32" fmla="*/ 44 w 108"/>
                <a:gd name="T33" fmla="*/ 11 h 68"/>
                <a:gd name="T34" fmla="*/ 39 w 108"/>
                <a:gd name="T35" fmla="*/ 15 h 68"/>
                <a:gd name="T36" fmla="*/ 31 w 108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68">
                  <a:moveTo>
                    <a:pt x="31" y="0"/>
                  </a:moveTo>
                  <a:cubicBezTo>
                    <a:pt x="16" y="2"/>
                    <a:pt x="14" y="23"/>
                    <a:pt x="14" y="32"/>
                  </a:cubicBezTo>
                  <a:cubicBezTo>
                    <a:pt x="14" y="37"/>
                    <a:pt x="14" y="35"/>
                    <a:pt x="14" y="40"/>
                  </a:cubicBezTo>
                  <a:cubicBezTo>
                    <a:pt x="14" y="43"/>
                    <a:pt x="11" y="45"/>
                    <a:pt x="8" y="47"/>
                  </a:cubicBezTo>
                  <a:cubicBezTo>
                    <a:pt x="7" y="49"/>
                    <a:pt x="1" y="48"/>
                    <a:pt x="0" y="57"/>
                  </a:cubicBezTo>
                  <a:cubicBezTo>
                    <a:pt x="3" y="57"/>
                    <a:pt x="8" y="56"/>
                    <a:pt x="13" y="56"/>
                  </a:cubicBezTo>
                  <a:cubicBezTo>
                    <a:pt x="16" y="56"/>
                    <a:pt x="20" y="56"/>
                    <a:pt x="23" y="57"/>
                  </a:cubicBezTo>
                  <a:cubicBezTo>
                    <a:pt x="22" y="62"/>
                    <a:pt x="20" y="68"/>
                    <a:pt x="27" y="68"/>
                  </a:cubicBezTo>
                  <a:cubicBezTo>
                    <a:pt x="29" y="68"/>
                    <a:pt x="29" y="66"/>
                    <a:pt x="31" y="64"/>
                  </a:cubicBezTo>
                  <a:cubicBezTo>
                    <a:pt x="32" y="64"/>
                    <a:pt x="33" y="64"/>
                    <a:pt x="34" y="64"/>
                  </a:cubicBezTo>
                  <a:cubicBezTo>
                    <a:pt x="42" y="64"/>
                    <a:pt x="56" y="54"/>
                    <a:pt x="56" y="44"/>
                  </a:cubicBezTo>
                  <a:cubicBezTo>
                    <a:pt x="59" y="45"/>
                    <a:pt x="76" y="57"/>
                    <a:pt x="76" y="57"/>
                  </a:cubicBezTo>
                  <a:cubicBezTo>
                    <a:pt x="81" y="57"/>
                    <a:pt x="84" y="57"/>
                    <a:pt x="90" y="57"/>
                  </a:cubicBezTo>
                  <a:cubicBezTo>
                    <a:pt x="97" y="57"/>
                    <a:pt x="102" y="55"/>
                    <a:pt x="108" y="51"/>
                  </a:cubicBezTo>
                  <a:cubicBezTo>
                    <a:pt x="103" y="45"/>
                    <a:pt x="93" y="48"/>
                    <a:pt x="85" y="41"/>
                  </a:cubicBezTo>
                  <a:cubicBezTo>
                    <a:pt x="82" y="39"/>
                    <a:pt x="84" y="36"/>
                    <a:pt x="81" y="32"/>
                  </a:cubicBezTo>
                  <a:cubicBezTo>
                    <a:pt x="72" y="19"/>
                    <a:pt x="55" y="24"/>
                    <a:pt x="44" y="11"/>
                  </a:cubicBezTo>
                  <a:cubicBezTo>
                    <a:pt x="42" y="12"/>
                    <a:pt x="40" y="13"/>
                    <a:pt x="39" y="15"/>
                  </a:cubicBezTo>
                  <a:cubicBezTo>
                    <a:pt x="36" y="10"/>
                    <a:pt x="34" y="8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61">
              <a:extLst>
                <a:ext uri="{FF2B5EF4-FFF2-40B4-BE49-F238E27FC236}">
                  <a16:creationId xmlns:a16="http://schemas.microsoft.com/office/drawing/2014/main" xmlns="" id="{7BC988A9-CDEF-486C-8F3E-D719B6F04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" y="163"/>
              <a:ext cx="78" cy="61"/>
            </a:xfrm>
            <a:custGeom>
              <a:avLst/>
              <a:gdLst>
                <a:gd name="T0" fmla="*/ 16 w 33"/>
                <a:gd name="T1" fmla="*/ 0 h 26"/>
                <a:gd name="T2" fmla="*/ 0 w 33"/>
                <a:gd name="T3" fmla="*/ 14 h 26"/>
                <a:gd name="T4" fmla="*/ 14 w 33"/>
                <a:gd name="T5" fmla="*/ 26 h 26"/>
                <a:gd name="T6" fmla="*/ 33 w 33"/>
                <a:gd name="T7" fmla="*/ 14 h 26"/>
                <a:gd name="T8" fmla="*/ 16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16" y="0"/>
                  </a:moveTo>
                  <a:cubicBezTo>
                    <a:pt x="8" y="0"/>
                    <a:pt x="0" y="4"/>
                    <a:pt x="0" y="14"/>
                  </a:cubicBezTo>
                  <a:cubicBezTo>
                    <a:pt x="0" y="21"/>
                    <a:pt x="6" y="26"/>
                    <a:pt x="14" y="26"/>
                  </a:cubicBezTo>
                  <a:cubicBezTo>
                    <a:pt x="20" y="26"/>
                    <a:pt x="33" y="21"/>
                    <a:pt x="33" y="14"/>
                  </a:cubicBezTo>
                  <a:cubicBezTo>
                    <a:pt x="33" y="5"/>
                    <a:pt x="24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62">
              <a:extLst>
                <a:ext uri="{FF2B5EF4-FFF2-40B4-BE49-F238E27FC236}">
                  <a16:creationId xmlns:a16="http://schemas.microsoft.com/office/drawing/2014/main" xmlns="" id="{D96EEAEE-F58B-4BC5-9420-0C7E704C3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" y="473"/>
              <a:ext cx="61" cy="47"/>
            </a:xfrm>
            <a:custGeom>
              <a:avLst/>
              <a:gdLst>
                <a:gd name="T0" fmla="*/ 18 w 26"/>
                <a:gd name="T1" fmla="*/ 0 h 20"/>
                <a:gd name="T2" fmla="*/ 11 w 26"/>
                <a:gd name="T3" fmla="*/ 0 h 20"/>
                <a:gd name="T4" fmla="*/ 0 w 26"/>
                <a:gd name="T5" fmla="*/ 14 h 20"/>
                <a:gd name="T6" fmla="*/ 0 w 26"/>
                <a:gd name="T7" fmla="*/ 20 h 20"/>
                <a:gd name="T8" fmla="*/ 26 w 26"/>
                <a:gd name="T9" fmla="*/ 3 h 20"/>
                <a:gd name="T10" fmla="*/ 18 w 2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">
                  <a:moveTo>
                    <a:pt x="18" y="0"/>
                  </a:moveTo>
                  <a:cubicBezTo>
                    <a:pt x="17" y="0"/>
                    <a:pt x="15" y="0"/>
                    <a:pt x="11" y="0"/>
                  </a:cubicBezTo>
                  <a:cubicBezTo>
                    <a:pt x="11" y="4"/>
                    <a:pt x="4" y="8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19"/>
                    <a:pt x="21" y="9"/>
                    <a:pt x="26" y="3"/>
                  </a:cubicBezTo>
                  <a:cubicBezTo>
                    <a:pt x="22" y="1"/>
                    <a:pt x="21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63">
              <a:extLst>
                <a:ext uri="{FF2B5EF4-FFF2-40B4-BE49-F238E27FC236}">
                  <a16:creationId xmlns:a16="http://schemas.microsoft.com/office/drawing/2014/main" xmlns="" id="{0453BEEF-DDED-41C2-9462-C56460643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" y="-202"/>
              <a:ext cx="168" cy="74"/>
            </a:xfrm>
            <a:custGeom>
              <a:avLst/>
              <a:gdLst>
                <a:gd name="T0" fmla="*/ 9 w 71"/>
                <a:gd name="T1" fmla="*/ 0 h 31"/>
                <a:gd name="T2" fmla="*/ 0 w 71"/>
                <a:gd name="T3" fmla="*/ 8 h 31"/>
                <a:gd name="T4" fmla="*/ 11 w 71"/>
                <a:gd name="T5" fmla="*/ 19 h 31"/>
                <a:gd name="T6" fmla="*/ 26 w 71"/>
                <a:gd name="T7" fmla="*/ 31 h 31"/>
                <a:gd name="T8" fmla="*/ 46 w 71"/>
                <a:gd name="T9" fmla="*/ 26 h 31"/>
                <a:gd name="T10" fmla="*/ 62 w 71"/>
                <a:gd name="T11" fmla="*/ 29 h 31"/>
                <a:gd name="T12" fmla="*/ 71 w 71"/>
                <a:gd name="T13" fmla="*/ 21 h 31"/>
                <a:gd name="T14" fmla="*/ 35 w 71"/>
                <a:gd name="T15" fmla="*/ 5 h 31"/>
                <a:gd name="T16" fmla="*/ 9 w 71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9" y="0"/>
                  </a:moveTo>
                  <a:cubicBezTo>
                    <a:pt x="5" y="0"/>
                    <a:pt x="0" y="3"/>
                    <a:pt x="0" y="8"/>
                  </a:cubicBezTo>
                  <a:cubicBezTo>
                    <a:pt x="0" y="14"/>
                    <a:pt x="6" y="17"/>
                    <a:pt x="11" y="19"/>
                  </a:cubicBezTo>
                  <a:cubicBezTo>
                    <a:pt x="7" y="28"/>
                    <a:pt x="16" y="31"/>
                    <a:pt x="26" y="31"/>
                  </a:cubicBezTo>
                  <a:cubicBezTo>
                    <a:pt x="35" y="31"/>
                    <a:pt x="40" y="26"/>
                    <a:pt x="46" y="26"/>
                  </a:cubicBezTo>
                  <a:cubicBezTo>
                    <a:pt x="52" y="26"/>
                    <a:pt x="55" y="29"/>
                    <a:pt x="62" y="29"/>
                  </a:cubicBezTo>
                  <a:cubicBezTo>
                    <a:pt x="66" y="29"/>
                    <a:pt x="70" y="26"/>
                    <a:pt x="71" y="21"/>
                  </a:cubicBezTo>
                  <a:cubicBezTo>
                    <a:pt x="62" y="16"/>
                    <a:pt x="50" y="5"/>
                    <a:pt x="35" y="5"/>
                  </a:cubicBezTo>
                  <a:cubicBezTo>
                    <a:pt x="24" y="5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64">
              <a:extLst>
                <a:ext uri="{FF2B5EF4-FFF2-40B4-BE49-F238E27FC236}">
                  <a16:creationId xmlns:a16="http://schemas.microsoft.com/office/drawing/2014/main" xmlns="" id="{0FEE6C74-FBA3-4C62-B006-9A52DC1C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508"/>
              <a:ext cx="43" cy="38"/>
            </a:xfrm>
            <a:custGeom>
              <a:avLst/>
              <a:gdLst>
                <a:gd name="T0" fmla="*/ 9 w 18"/>
                <a:gd name="T1" fmla="*/ 0 h 16"/>
                <a:gd name="T2" fmla="*/ 0 w 18"/>
                <a:gd name="T3" fmla="*/ 8 h 16"/>
                <a:gd name="T4" fmla="*/ 8 w 18"/>
                <a:gd name="T5" fmla="*/ 16 h 16"/>
                <a:gd name="T6" fmla="*/ 18 w 18"/>
                <a:gd name="T7" fmla="*/ 4 h 16"/>
                <a:gd name="T8" fmla="*/ 9 w 1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8"/>
                    <a:pt x="7" y="16"/>
                    <a:pt x="8" y="16"/>
                  </a:cubicBezTo>
                  <a:cubicBezTo>
                    <a:pt x="13" y="16"/>
                    <a:pt x="15" y="9"/>
                    <a:pt x="18" y="4"/>
                  </a:cubicBezTo>
                  <a:cubicBezTo>
                    <a:pt x="15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65">
              <a:extLst>
                <a:ext uri="{FF2B5EF4-FFF2-40B4-BE49-F238E27FC236}">
                  <a16:creationId xmlns:a16="http://schemas.microsoft.com/office/drawing/2014/main" xmlns="" id="{F5BA001C-EF03-4E0F-B232-064420EDC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" y="167"/>
              <a:ext cx="42" cy="24"/>
            </a:xfrm>
            <a:custGeom>
              <a:avLst/>
              <a:gdLst>
                <a:gd name="T0" fmla="*/ 7 w 18"/>
                <a:gd name="T1" fmla="*/ 0 h 10"/>
                <a:gd name="T2" fmla="*/ 0 w 18"/>
                <a:gd name="T3" fmla="*/ 5 h 10"/>
                <a:gd name="T4" fmla="*/ 7 w 18"/>
                <a:gd name="T5" fmla="*/ 10 h 10"/>
                <a:gd name="T6" fmla="*/ 11 w 18"/>
                <a:gd name="T7" fmla="*/ 10 h 10"/>
                <a:gd name="T8" fmla="*/ 18 w 18"/>
                <a:gd name="T9" fmla="*/ 9 h 10"/>
                <a:gd name="T10" fmla="*/ 7 w 1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7" y="0"/>
                  </a:moveTo>
                  <a:cubicBezTo>
                    <a:pt x="6" y="0"/>
                    <a:pt x="0" y="4"/>
                    <a:pt x="0" y="5"/>
                  </a:cubicBezTo>
                  <a:cubicBezTo>
                    <a:pt x="0" y="9"/>
                    <a:pt x="4" y="10"/>
                    <a:pt x="7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3" y="10"/>
                    <a:pt x="14" y="10"/>
                    <a:pt x="18" y="9"/>
                  </a:cubicBezTo>
                  <a:cubicBezTo>
                    <a:pt x="16" y="6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66">
              <a:extLst>
                <a:ext uri="{FF2B5EF4-FFF2-40B4-BE49-F238E27FC236}">
                  <a16:creationId xmlns:a16="http://schemas.microsoft.com/office/drawing/2014/main" xmlns="" id="{881E942E-A158-4448-905B-4733B77DE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94"/>
              <a:ext cx="45" cy="31"/>
            </a:xfrm>
            <a:custGeom>
              <a:avLst/>
              <a:gdLst>
                <a:gd name="T0" fmla="*/ 19 w 19"/>
                <a:gd name="T1" fmla="*/ 0 h 13"/>
                <a:gd name="T2" fmla="*/ 7 w 19"/>
                <a:gd name="T3" fmla="*/ 13 h 13"/>
                <a:gd name="T4" fmla="*/ 19 w 1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3" y="0"/>
                    <a:pt x="0" y="13"/>
                    <a:pt x="7" y="13"/>
                  </a:cubicBezTo>
                  <a:cubicBezTo>
                    <a:pt x="13" y="13"/>
                    <a:pt x="17" y="7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67">
              <a:extLst>
                <a:ext uri="{FF2B5EF4-FFF2-40B4-BE49-F238E27FC236}">
                  <a16:creationId xmlns:a16="http://schemas.microsoft.com/office/drawing/2014/main" xmlns="" id="{618A5CEB-8BEA-4BEA-82A5-10858ED4F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" y="-204"/>
              <a:ext cx="1026" cy="740"/>
            </a:xfrm>
            <a:custGeom>
              <a:avLst/>
              <a:gdLst>
                <a:gd name="T0" fmla="*/ 14 w 434"/>
                <a:gd name="T1" fmla="*/ 20 h 313"/>
                <a:gd name="T2" fmla="*/ 0 w 434"/>
                <a:gd name="T3" fmla="*/ 58 h 313"/>
                <a:gd name="T4" fmla="*/ 37 w 434"/>
                <a:gd name="T5" fmla="*/ 78 h 313"/>
                <a:gd name="T6" fmla="*/ 19 w 434"/>
                <a:gd name="T7" fmla="*/ 82 h 313"/>
                <a:gd name="T8" fmla="*/ 25 w 434"/>
                <a:gd name="T9" fmla="*/ 99 h 313"/>
                <a:gd name="T10" fmla="*/ 66 w 434"/>
                <a:gd name="T11" fmla="*/ 110 h 313"/>
                <a:gd name="T12" fmla="*/ 146 w 434"/>
                <a:gd name="T13" fmla="*/ 110 h 313"/>
                <a:gd name="T14" fmla="*/ 175 w 434"/>
                <a:gd name="T15" fmla="*/ 102 h 313"/>
                <a:gd name="T16" fmla="*/ 202 w 434"/>
                <a:gd name="T17" fmla="*/ 138 h 313"/>
                <a:gd name="T18" fmla="*/ 223 w 434"/>
                <a:gd name="T19" fmla="*/ 138 h 313"/>
                <a:gd name="T20" fmla="*/ 252 w 434"/>
                <a:gd name="T21" fmla="*/ 201 h 313"/>
                <a:gd name="T22" fmla="*/ 248 w 434"/>
                <a:gd name="T23" fmla="*/ 220 h 313"/>
                <a:gd name="T24" fmla="*/ 202 w 434"/>
                <a:gd name="T25" fmla="*/ 227 h 313"/>
                <a:gd name="T26" fmla="*/ 203 w 434"/>
                <a:gd name="T27" fmla="*/ 256 h 313"/>
                <a:gd name="T28" fmla="*/ 228 w 434"/>
                <a:gd name="T29" fmla="*/ 252 h 313"/>
                <a:gd name="T30" fmla="*/ 280 w 434"/>
                <a:gd name="T31" fmla="*/ 271 h 313"/>
                <a:gd name="T32" fmla="*/ 354 w 434"/>
                <a:gd name="T33" fmla="*/ 306 h 313"/>
                <a:gd name="T34" fmla="*/ 364 w 434"/>
                <a:gd name="T35" fmla="*/ 306 h 313"/>
                <a:gd name="T36" fmla="*/ 334 w 434"/>
                <a:gd name="T37" fmla="*/ 270 h 313"/>
                <a:gd name="T38" fmla="*/ 391 w 434"/>
                <a:gd name="T39" fmla="*/ 270 h 313"/>
                <a:gd name="T40" fmla="*/ 381 w 434"/>
                <a:gd name="T41" fmla="*/ 247 h 313"/>
                <a:gd name="T42" fmla="*/ 368 w 434"/>
                <a:gd name="T43" fmla="*/ 242 h 313"/>
                <a:gd name="T44" fmla="*/ 365 w 434"/>
                <a:gd name="T45" fmla="*/ 242 h 313"/>
                <a:gd name="T46" fmla="*/ 346 w 434"/>
                <a:gd name="T47" fmla="*/ 220 h 313"/>
                <a:gd name="T48" fmla="*/ 339 w 434"/>
                <a:gd name="T49" fmla="*/ 213 h 313"/>
                <a:gd name="T50" fmla="*/ 347 w 434"/>
                <a:gd name="T51" fmla="*/ 213 h 313"/>
                <a:gd name="T52" fmla="*/ 342 w 434"/>
                <a:gd name="T53" fmla="*/ 207 h 313"/>
                <a:gd name="T54" fmla="*/ 347 w 434"/>
                <a:gd name="T55" fmla="*/ 199 h 313"/>
                <a:gd name="T56" fmla="*/ 407 w 434"/>
                <a:gd name="T57" fmla="*/ 220 h 313"/>
                <a:gd name="T58" fmla="*/ 418 w 434"/>
                <a:gd name="T59" fmla="*/ 207 h 313"/>
                <a:gd name="T60" fmla="*/ 420 w 434"/>
                <a:gd name="T61" fmla="*/ 186 h 313"/>
                <a:gd name="T62" fmla="*/ 405 w 434"/>
                <a:gd name="T63" fmla="*/ 178 h 313"/>
                <a:gd name="T64" fmla="*/ 380 w 434"/>
                <a:gd name="T65" fmla="*/ 162 h 313"/>
                <a:gd name="T66" fmla="*/ 339 w 434"/>
                <a:gd name="T67" fmla="*/ 140 h 313"/>
                <a:gd name="T68" fmla="*/ 348 w 434"/>
                <a:gd name="T69" fmla="*/ 123 h 313"/>
                <a:gd name="T70" fmla="*/ 351 w 434"/>
                <a:gd name="T71" fmla="*/ 114 h 313"/>
                <a:gd name="T72" fmla="*/ 327 w 434"/>
                <a:gd name="T73" fmla="*/ 102 h 313"/>
                <a:gd name="T74" fmla="*/ 290 w 434"/>
                <a:gd name="T75" fmla="*/ 78 h 313"/>
                <a:gd name="T76" fmla="*/ 260 w 434"/>
                <a:gd name="T77" fmla="*/ 67 h 313"/>
                <a:gd name="T78" fmla="*/ 187 w 434"/>
                <a:gd name="T79" fmla="*/ 33 h 313"/>
                <a:gd name="T80" fmla="*/ 154 w 434"/>
                <a:gd name="T81" fmla="*/ 41 h 313"/>
                <a:gd name="T82" fmla="*/ 144 w 434"/>
                <a:gd name="T83" fmla="*/ 36 h 313"/>
                <a:gd name="T84" fmla="*/ 66 w 434"/>
                <a:gd name="T85" fmla="*/ 32 h 313"/>
                <a:gd name="T86" fmla="*/ 61 w 434"/>
                <a:gd name="T87" fmla="*/ 57 h 313"/>
                <a:gd name="T88" fmla="*/ 55 w 434"/>
                <a:gd name="T89" fmla="*/ 38 h 313"/>
                <a:gd name="T90" fmla="*/ 74 w 434"/>
                <a:gd name="T91" fmla="*/ 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4" h="313">
                  <a:moveTo>
                    <a:pt x="57" y="0"/>
                  </a:moveTo>
                  <a:cubicBezTo>
                    <a:pt x="39" y="0"/>
                    <a:pt x="25" y="9"/>
                    <a:pt x="14" y="20"/>
                  </a:cubicBezTo>
                  <a:cubicBezTo>
                    <a:pt x="12" y="22"/>
                    <a:pt x="15" y="31"/>
                    <a:pt x="11" y="35"/>
                  </a:cubicBezTo>
                  <a:cubicBezTo>
                    <a:pt x="3" y="40"/>
                    <a:pt x="0" y="44"/>
                    <a:pt x="0" y="58"/>
                  </a:cubicBezTo>
                  <a:cubicBezTo>
                    <a:pt x="0" y="63"/>
                    <a:pt x="8" y="73"/>
                    <a:pt x="8" y="73"/>
                  </a:cubicBezTo>
                  <a:cubicBezTo>
                    <a:pt x="8" y="73"/>
                    <a:pt x="32" y="75"/>
                    <a:pt x="37" y="78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1" y="84"/>
                    <a:pt x="25" y="82"/>
                    <a:pt x="19" y="82"/>
                  </a:cubicBezTo>
                  <a:cubicBezTo>
                    <a:pt x="17" y="82"/>
                    <a:pt x="15" y="82"/>
                    <a:pt x="13" y="83"/>
                  </a:cubicBezTo>
                  <a:cubicBezTo>
                    <a:pt x="14" y="91"/>
                    <a:pt x="22" y="92"/>
                    <a:pt x="25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3" y="103"/>
                    <a:pt x="62" y="110"/>
                    <a:pt x="66" y="110"/>
                  </a:cubicBezTo>
                  <a:cubicBezTo>
                    <a:pt x="82" y="110"/>
                    <a:pt x="105" y="109"/>
                    <a:pt x="123" y="109"/>
                  </a:cubicBezTo>
                  <a:cubicBezTo>
                    <a:pt x="133" y="109"/>
                    <a:pt x="141" y="109"/>
                    <a:pt x="146" y="110"/>
                  </a:cubicBezTo>
                  <a:cubicBezTo>
                    <a:pt x="146" y="113"/>
                    <a:pt x="144" y="122"/>
                    <a:pt x="151" y="122"/>
                  </a:cubicBezTo>
                  <a:cubicBezTo>
                    <a:pt x="160" y="122"/>
                    <a:pt x="168" y="102"/>
                    <a:pt x="175" y="102"/>
                  </a:cubicBezTo>
                  <a:cubicBezTo>
                    <a:pt x="181" y="102"/>
                    <a:pt x="210" y="126"/>
                    <a:pt x="214" y="131"/>
                  </a:cubicBezTo>
                  <a:cubicBezTo>
                    <a:pt x="211" y="131"/>
                    <a:pt x="202" y="132"/>
                    <a:pt x="202" y="138"/>
                  </a:cubicBezTo>
                  <a:cubicBezTo>
                    <a:pt x="202" y="139"/>
                    <a:pt x="204" y="144"/>
                    <a:pt x="206" y="144"/>
                  </a:cubicBezTo>
                  <a:cubicBezTo>
                    <a:pt x="213" y="144"/>
                    <a:pt x="216" y="138"/>
                    <a:pt x="223" y="138"/>
                  </a:cubicBezTo>
                  <a:cubicBezTo>
                    <a:pt x="234" y="138"/>
                    <a:pt x="268" y="163"/>
                    <a:pt x="268" y="177"/>
                  </a:cubicBezTo>
                  <a:cubicBezTo>
                    <a:pt x="268" y="185"/>
                    <a:pt x="257" y="196"/>
                    <a:pt x="252" y="201"/>
                  </a:cubicBezTo>
                  <a:cubicBezTo>
                    <a:pt x="248" y="205"/>
                    <a:pt x="239" y="200"/>
                    <a:pt x="239" y="209"/>
                  </a:cubicBezTo>
                  <a:cubicBezTo>
                    <a:pt x="239" y="213"/>
                    <a:pt x="246" y="218"/>
                    <a:pt x="248" y="220"/>
                  </a:cubicBezTo>
                  <a:cubicBezTo>
                    <a:pt x="242" y="224"/>
                    <a:pt x="229" y="227"/>
                    <a:pt x="224" y="227"/>
                  </a:cubicBezTo>
                  <a:cubicBezTo>
                    <a:pt x="220" y="227"/>
                    <a:pt x="211" y="227"/>
                    <a:pt x="202" y="227"/>
                  </a:cubicBezTo>
                  <a:cubicBezTo>
                    <a:pt x="194" y="227"/>
                    <a:pt x="181" y="236"/>
                    <a:pt x="181" y="242"/>
                  </a:cubicBezTo>
                  <a:cubicBezTo>
                    <a:pt x="181" y="249"/>
                    <a:pt x="198" y="256"/>
                    <a:pt x="203" y="256"/>
                  </a:cubicBezTo>
                  <a:cubicBezTo>
                    <a:pt x="210" y="256"/>
                    <a:pt x="213" y="248"/>
                    <a:pt x="219" y="248"/>
                  </a:cubicBezTo>
                  <a:cubicBezTo>
                    <a:pt x="224" y="248"/>
                    <a:pt x="223" y="252"/>
                    <a:pt x="228" y="252"/>
                  </a:cubicBezTo>
                  <a:cubicBezTo>
                    <a:pt x="233" y="252"/>
                    <a:pt x="236" y="248"/>
                    <a:pt x="239" y="244"/>
                  </a:cubicBezTo>
                  <a:cubicBezTo>
                    <a:pt x="254" y="253"/>
                    <a:pt x="262" y="263"/>
                    <a:pt x="280" y="271"/>
                  </a:cubicBezTo>
                  <a:cubicBezTo>
                    <a:pt x="271" y="288"/>
                    <a:pt x="303" y="287"/>
                    <a:pt x="315" y="294"/>
                  </a:cubicBezTo>
                  <a:cubicBezTo>
                    <a:pt x="328" y="302"/>
                    <a:pt x="338" y="299"/>
                    <a:pt x="354" y="306"/>
                  </a:cubicBezTo>
                  <a:cubicBezTo>
                    <a:pt x="355" y="307"/>
                    <a:pt x="356" y="313"/>
                    <a:pt x="359" y="313"/>
                  </a:cubicBezTo>
                  <a:cubicBezTo>
                    <a:pt x="361" y="313"/>
                    <a:pt x="364" y="310"/>
                    <a:pt x="364" y="306"/>
                  </a:cubicBezTo>
                  <a:cubicBezTo>
                    <a:pt x="364" y="292"/>
                    <a:pt x="335" y="281"/>
                    <a:pt x="326" y="270"/>
                  </a:cubicBezTo>
                  <a:cubicBezTo>
                    <a:pt x="334" y="270"/>
                    <a:pt x="334" y="270"/>
                    <a:pt x="334" y="270"/>
                  </a:cubicBezTo>
                  <a:cubicBezTo>
                    <a:pt x="340" y="277"/>
                    <a:pt x="373" y="290"/>
                    <a:pt x="383" y="291"/>
                  </a:cubicBezTo>
                  <a:cubicBezTo>
                    <a:pt x="385" y="285"/>
                    <a:pt x="391" y="275"/>
                    <a:pt x="391" y="270"/>
                  </a:cubicBezTo>
                  <a:cubicBezTo>
                    <a:pt x="391" y="264"/>
                    <a:pt x="381" y="261"/>
                    <a:pt x="381" y="257"/>
                  </a:cubicBezTo>
                  <a:cubicBezTo>
                    <a:pt x="381" y="255"/>
                    <a:pt x="381" y="255"/>
                    <a:pt x="381" y="247"/>
                  </a:cubicBezTo>
                  <a:cubicBezTo>
                    <a:pt x="378" y="247"/>
                    <a:pt x="378" y="247"/>
                    <a:pt x="372" y="247"/>
                  </a:cubicBezTo>
                  <a:cubicBezTo>
                    <a:pt x="372" y="242"/>
                    <a:pt x="371" y="242"/>
                    <a:pt x="368" y="242"/>
                  </a:cubicBezTo>
                  <a:cubicBezTo>
                    <a:pt x="368" y="242"/>
                    <a:pt x="367" y="242"/>
                    <a:pt x="367" y="242"/>
                  </a:cubicBezTo>
                  <a:cubicBezTo>
                    <a:pt x="366" y="242"/>
                    <a:pt x="365" y="242"/>
                    <a:pt x="365" y="242"/>
                  </a:cubicBezTo>
                  <a:cubicBezTo>
                    <a:pt x="363" y="242"/>
                    <a:pt x="360" y="242"/>
                    <a:pt x="357" y="241"/>
                  </a:cubicBezTo>
                  <a:cubicBezTo>
                    <a:pt x="353" y="239"/>
                    <a:pt x="347" y="227"/>
                    <a:pt x="346" y="220"/>
                  </a:cubicBezTo>
                  <a:cubicBezTo>
                    <a:pt x="339" y="220"/>
                    <a:pt x="339" y="220"/>
                    <a:pt x="339" y="220"/>
                  </a:cubicBezTo>
                  <a:cubicBezTo>
                    <a:pt x="339" y="213"/>
                    <a:pt x="339" y="213"/>
                    <a:pt x="339" y="213"/>
                  </a:cubicBezTo>
                  <a:cubicBezTo>
                    <a:pt x="340" y="213"/>
                    <a:pt x="341" y="214"/>
                    <a:pt x="342" y="214"/>
                  </a:cubicBezTo>
                  <a:cubicBezTo>
                    <a:pt x="344" y="214"/>
                    <a:pt x="345" y="213"/>
                    <a:pt x="347" y="213"/>
                  </a:cubicBezTo>
                  <a:cubicBezTo>
                    <a:pt x="347" y="206"/>
                    <a:pt x="347" y="206"/>
                    <a:pt x="347" y="206"/>
                  </a:cubicBezTo>
                  <a:cubicBezTo>
                    <a:pt x="345" y="207"/>
                    <a:pt x="343" y="207"/>
                    <a:pt x="342" y="207"/>
                  </a:cubicBezTo>
                  <a:cubicBezTo>
                    <a:pt x="340" y="207"/>
                    <a:pt x="339" y="207"/>
                    <a:pt x="336" y="205"/>
                  </a:cubicBezTo>
                  <a:cubicBezTo>
                    <a:pt x="337" y="205"/>
                    <a:pt x="344" y="199"/>
                    <a:pt x="347" y="199"/>
                  </a:cubicBezTo>
                  <a:cubicBezTo>
                    <a:pt x="372" y="199"/>
                    <a:pt x="373" y="235"/>
                    <a:pt x="400" y="235"/>
                  </a:cubicBezTo>
                  <a:cubicBezTo>
                    <a:pt x="406" y="235"/>
                    <a:pt x="407" y="226"/>
                    <a:pt x="407" y="220"/>
                  </a:cubicBezTo>
                  <a:cubicBezTo>
                    <a:pt x="417" y="220"/>
                    <a:pt x="418" y="216"/>
                    <a:pt x="418" y="214"/>
                  </a:cubicBezTo>
                  <a:cubicBezTo>
                    <a:pt x="418" y="211"/>
                    <a:pt x="419" y="213"/>
                    <a:pt x="418" y="207"/>
                  </a:cubicBezTo>
                  <a:cubicBezTo>
                    <a:pt x="425" y="207"/>
                    <a:pt x="434" y="205"/>
                    <a:pt x="434" y="198"/>
                  </a:cubicBezTo>
                  <a:cubicBezTo>
                    <a:pt x="434" y="190"/>
                    <a:pt x="430" y="186"/>
                    <a:pt x="420" y="186"/>
                  </a:cubicBezTo>
                  <a:cubicBezTo>
                    <a:pt x="417" y="186"/>
                    <a:pt x="413" y="186"/>
                    <a:pt x="410" y="184"/>
                  </a:cubicBezTo>
                  <a:cubicBezTo>
                    <a:pt x="409" y="179"/>
                    <a:pt x="407" y="178"/>
                    <a:pt x="405" y="178"/>
                  </a:cubicBezTo>
                  <a:cubicBezTo>
                    <a:pt x="402" y="178"/>
                    <a:pt x="399" y="181"/>
                    <a:pt x="392" y="181"/>
                  </a:cubicBezTo>
                  <a:cubicBezTo>
                    <a:pt x="384" y="181"/>
                    <a:pt x="381" y="172"/>
                    <a:pt x="380" y="162"/>
                  </a:cubicBezTo>
                  <a:cubicBezTo>
                    <a:pt x="369" y="161"/>
                    <a:pt x="355" y="156"/>
                    <a:pt x="354" y="144"/>
                  </a:cubicBezTo>
                  <a:cubicBezTo>
                    <a:pt x="347" y="144"/>
                    <a:pt x="344" y="142"/>
                    <a:pt x="339" y="140"/>
                  </a:cubicBezTo>
                  <a:cubicBezTo>
                    <a:pt x="344" y="132"/>
                    <a:pt x="348" y="132"/>
                    <a:pt x="356" y="128"/>
                  </a:cubicBezTo>
                  <a:cubicBezTo>
                    <a:pt x="355" y="124"/>
                    <a:pt x="351" y="123"/>
                    <a:pt x="348" y="123"/>
                  </a:cubicBezTo>
                  <a:cubicBezTo>
                    <a:pt x="344" y="123"/>
                    <a:pt x="342" y="123"/>
                    <a:pt x="333" y="122"/>
                  </a:cubicBezTo>
                  <a:cubicBezTo>
                    <a:pt x="337" y="115"/>
                    <a:pt x="344" y="116"/>
                    <a:pt x="351" y="114"/>
                  </a:cubicBezTo>
                  <a:cubicBezTo>
                    <a:pt x="348" y="107"/>
                    <a:pt x="344" y="102"/>
                    <a:pt x="336" y="102"/>
                  </a:cubicBezTo>
                  <a:cubicBezTo>
                    <a:pt x="336" y="102"/>
                    <a:pt x="331" y="102"/>
                    <a:pt x="327" y="102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13" y="91"/>
                    <a:pt x="305" y="83"/>
                    <a:pt x="290" y="78"/>
                  </a:cubicBezTo>
                  <a:cubicBezTo>
                    <a:pt x="292" y="69"/>
                    <a:pt x="279" y="67"/>
                    <a:pt x="273" y="67"/>
                  </a:cubicBezTo>
                  <a:cubicBezTo>
                    <a:pt x="269" y="67"/>
                    <a:pt x="268" y="67"/>
                    <a:pt x="260" y="67"/>
                  </a:cubicBezTo>
                  <a:cubicBezTo>
                    <a:pt x="242" y="67"/>
                    <a:pt x="239" y="49"/>
                    <a:pt x="227" y="41"/>
                  </a:cubicBezTo>
                  <a:cubicBezTo>
                    <a:pt x="220" y="36"/>
                    <a:pt x="198" y="33"/>
                    <a:pt x="187" y="33"/>
                  </a:cubicBezTo>
                  <a:cubicBezTo>
                    <a:pt x="178" y="33"/>
                    <a:pt x="175" y="46"/>
                    <a:pt x="166" y="46"/>
                  </a:cubicBezTo>
                  <a:cubicBezTo>
                    <a:pt x="162" y="46"/>
                    <a:pt x="160" y="41"/>
                    <a:pt x="154" y="41"/>
                  </a:cubicBezTo>
                  <a:cubicBezTo>
                    <a:pt x="149" y="41"/>
                    <a:pt x="147" y="46"/>
                    <a:pt x="144" y="46"/>
                  </a:cubicBezTo>
                  <a:cubicBezTo>
                    <a:pt x="141" y="46"/>
                    <a:pt x="144" y="38"/>
                    <a:pt x="144" y="36"/>
                  </a:cubicBezTo>
                  <a:cubicBezTo>
                    <a:pt x="144" y="24"/>
                    <a:pt x="136" y="6"/>
                    <a:pt x="123" y="6"/>
                  </a:cubicBezTo>
                  <a:cubicBezTo>
                    <a:pt x="101" y="6"/>
                    <a:pt x="66" y="12"/>
                    <a:pt x="66" y="32"/>
                  </a:cubicBezTo>
                  <a:cubicBezTo>
                    <a:pt x="66" y="37"/>
                    <a:pt x="71" y="41"/>
                    <a:pt x="71" y="46"/>
                  </a:cubicBezTo>
                  <a:cubicBezTo>
                    <a:pt x="71" y="50"/>
                    <a:pt x="64" y="57"/>
                    <a:pt x="61" y="57"/>
                  </a:cubicBezTo>
                  <a:cubicBezTo>
                    <a:pt x="54" y="57"/>
                    <a:pt x="55" y="52"/>
                    <a:pt x="55" y="48"/>
                  </a:cubicBezTo>
                  <a:cubicBezTo>
                    <a:pt x="55" y="48"/>
                    <a:pt x="54" y="42"/>
                    <a:pt x="55" y="38"/>
                  </a:cubicBezTo>
                  <a:cubicBezTo>
                    <a:pt x="53" y="38"/>
                    <a:pt x="51" y="36"/>
                    <a:pt x="51" y="33"/>
                  </a:cubicBezTo>
                  <a:cubicBezTo>
                    <a:pt x="51" y="18"/>
                    <a:pt x="69" y="17"/>
                    <a:pt x="74" y="6"/>
                  </a:cubicBezTo>
                  <a:cubicBezTo>
                    <a:pt x="73" y="6"/>
                    <a:pt x="57" y="0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68">
              <a:extLst>
                <a:ext uri="{FF2B5EF4-FFF2-40B4-BE49-F238E27FC236}">
                  <a16:creationId xmlns:a16="http://schemas.microsoft.com/office/drawing/2014/main" xmlns="" id="{E8140501-D72F-43B1-B183-7BA88EAB1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42"/>
              <a:ext cx="28" cy="16"/>
            </a:xfrm>
            <a:custGeom>
              <a:avLst/>
              <a:gdLst>
                <a:gd name="T0" fmla="*/ 5 w 12"/>
                <a:gd name="T1" fmla="*/ 0 h 7"/>
                <a:gd name="T2" fmla="*/ 0 w 12"/>
                <a:gd name="T3" fmla="*/ 4 h 7"/>
                <a:gd name="T4" fmla="*/ 6 w 12"/>
                <a:gd name="T5" fmla="*/ 7 h 7"/>
                <a:gd name="T6" fmla="*/ 12 w 12"/>
                <a:gd name="T7" fmla="*/ 4 h 7"/>
                <a:gd name="T8" fmla="*/ 5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5" y="0"/>
                  </a:moveTo>
                  <a:cubicBezTo>
                    <a:pt x="4" y="0"/>
                    <a:pt x="2" y="1"/>
                    <a:pt x="0" y="4"/>
                  </a:cubicBezTo>
                  <a:cubicBezTo>
                    <a:pt x="3" y="6"/>
                    <a:pt x="4" y="7"/>
                    <a:pt x="6" y="7"/>
                  </a:cubicBezTo>
                  <a:cubicBezTo>
                    <a:pt x="8" y="7"/>
                    <a:pt x="9" y="6"/>
                    <a:pt x="12" y="4"/>
                  </a:cubicBezTo>
                  <a:cubicBezTo>
                    <a:pt x="8" y="2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69">
              <a:extLst>
                <a:ext uri="{FF2B5EF4-FFF2-40B4-BE49-F238E27FC236}">
                  <a16:creationId xmlns:a16="http://schemas.microsoft.com/office/drawing/2014/main" xmlns="" id="{97A5E91C-1E44-4BC7-BEBF-C2B69D09A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298"/>
              <a:ext cx="26" cy="21"/>
            </a:xfrm>
            <a:custGeom>
              <a:avLst/>
              <a:gdLst>
                <a:gd name="T0" fmla="*/ 4 w 11"/>
                <a:gd name="T1" fmla="*/ 0 h 9"/>
                <a:gd name="T2" fmla="*/ 1 w 11"/>
                <a:gd name="T3" fmla="*/ 1 h 9"/>
                <a:gd name="T4" fmla="*/ 11 w 11"/>
                <a:gd name="T5" fmla="*/ 9 h 9"/>
                <a:gd name="T6" fmla="*/ 4 w 1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4"/>
                    <a:pt x="4" y="8"/>
                    <a:pt x="11" y="9"/>
                  </a:cubicBezTo>
                  <a:cubicBezTo>
                    <a:pt x="8" y="5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70">
              <a:extLst>
                <a:ext uri="{FF2B5EF4-FFF2-40B4-BE49-F238E27FC236}">
                  <a16:creationId xmlns:a16="http://schemas.microsoft.com/office/drawing/2014/main" xmlns="" id="{8EBDCB38-4E49-4F5E-8F6A-979BE3BF0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" y="-947"/>
              <a:ext cx="1094" cy="575"/>
            </a:xfrm>
            <a:custGeom>
              <a:avLst/>
              <a:gdLst>
                <a:gd name="T0" fmla="*/ 261 w 463"/>
                <a:gd name="T1" fmla="*/ 9 h 243"/>
                <a:gd name="T2" fmla="*/ 235 w 463"/>
                <a:gd name="T3" fmla="*/ 7 h 243"/>
                <a:gd name="T4" fmla="*/ 162 w 463"/>
                <a:gd name="T5" fmla="*/ 13 h 243"/>
                <a:gd name="T6" fmla="*/ 151 w 463"/>
                <a:gd name="T7" fmla="*/ 14 h 243"/>
                <a:gd name="T8" fmla="*/ 89 w 463"/>
                <a:gd name="T9" fmla="*/ 27 h 243"/>
                <a:gd name="T10" fmla="*/ 64 w 463"/>
                <a:gd name="T11" fmla="*/ 42 h 243"/>
                <a:gd name="T12" fmla="*/ 0 w 463"/>
                <a:gd name="T13" fmla="*/ 62 h 243"/>
                <a:gd name="T14" fmla="*/ 19 w 463"/>
                <a:gd name="T15" fmla="*/ 58 h 243"/>
                <a:gd name="T16" fmla="*/ 20 w 463"/>
                <a:gd name="T17" fmla="*/ 67 h 243"/>
                <a:gd name="T18" fmla="*/ 51 w 463"/>
                <a:gd name="T19" fmla="*/ 62 h 243"/>
                <a:gd name="T20" fmla="*/ 29 w 463"/>
                <a:gd name="T21" fmla="*/ 79 h 243"/>
                <a:gd name="T22" fmla="*/ 54 w 463"/>
                <a:gd name="T23" fmla="*/ 79 h 243"/>
                <a:gd name="T24" fmla="*/ 68 w 463"/>
                <a:gd name="T25" fmla="*/ 96 h 243"/>
                <a:gd name="T26" fmla="*/ 87 w 463"/>
                <a:gd name="T27" fmla="*/ 91 h 243"/>
                <a:gd name="T28" fmla="*/ 118 w 463"/>
                <a:gd name="T29" fmla="*/ 96 h 243"/>
                <a:gd name="T30" fmla="*/ 177 w 463"/>
                <a:gd name="T31" fmla="*/ 88 h 243"/>
                <a:gd name="T32" fmla="*/ 159 w 463"/>
                <a:gd name="T33" fmla="*/ 103 h 243"/>
                <a:gd name="T34" fmla="*/ 129 w 463"/>
                <a:gd name="T35" fmla="*/ 108 h 243"/>
                <a:gd name="T36" fmla="*/ 146 w 463"/>
                <a:gd name="T37" fmla="*/ 125 h 243"/>
                <a:gd name="T38" fmla="*/ 102 w 463"/>
                <a:gd name="T39" fmla="*/ 105 h 243"/>
                <a:gd name="T40" fmla="*/ 83 w 463"/>
                <a:gd name="T41" fmla="*/ 105 h 243"/>
                <a:gd name="T42" fmla="*/ 88 w 463"/>
                <a:gd name="T43" fmla="*/ 112 h 243"/>
                <a:gd name="T44" fmla="*/ 75 w 463"/>
                <a:gd name="T45" fmla="*/ 116 h 243"/>
                <a:gd name="T46" fmla="*/ 81 w 463"/>
                <a:gd name="T47" fmla="*/ 157 h 243"/>
                <a:gd name="T48" fmla="*/ 66 w 463"/>
                <a:gd name="T49" fmla="*/ 181 h 243"/>
                <a:gd name="T50" fmla="*/ 79 w 463"/>
                <a:gd name="T51" fmla="*/ 177 h 243"/>
                <a:gd name="T52" fmla="*/ 111 w 463"/>
                <a:gd name="T53" fmla="*/ 203 h 243"/>
                <a:gd name="T54" fmla="*/ 68 w 463"/>
                <a:gd name="T55" fmla="*/ 189 h 243"/>
                <a:gd name="T56" fmla="*/ 55 w 463"/>
                <a:gd name="T57" fmla="*/ 194 h 243"/>
                <a:gd name="T58" fmla="*/ 34 w 463"/>
                <a:gd name="T59" fmla="*/ 231 h 243"/>
                <a:gd name="T60" fmla="*/ 46 w 463"/>
                <a:gd name="T61" fmla="*/ 230 h 243"/>
                <a:gd name="T62" fmla="*/ 112 w 463"/>
                <a:gd name="T63" fmla="*/ 235 h 243"/>
                <a:gd name="T64" fmla="*/ 169 w 463"/>
                <a:gd name="T65" fmla="*/ 243 h 243"/>
                <a:gd name="T66" fmla="*/ 204 w 463"/>
                <a:gd name="T67" fmla="*/ 220 h 243"/>
                <a:gd name="T68" fmla="*/ 190 w 463"/>
                <a:gd name="T69" fmla="*/ 220 h 243"/>
                <a:gd name="T70" fmla="*/ 208 w 463"/>
                <a:gd name="T71" fmla="*/ 188 h 243"/>
                <a:gd name="T72" fmla="*/ 258 w 463"/>
                <a:gd name="T73" fmla="*/ 163 h 243"/>
                <a:gd name="T74" fmla="*/ 251 w 463"/>
                <a:gd name="T75" fmla="*/ 151 h 243"/>
                <a:gd name="T76" fmla="*/ 244 w 463"/>
                <a:gd name="T77" fmla="*/ 141 h 243"/>
                <a:gd name="T78" fmla="*/ 282 w 463"/>
                <a:gd name="T79" fmla="*/ 129 h 243"/>
                <a:gd name="T80" fmla="*/ 296 w 463"/>
                <a:gd name="T81" fmla="*/ 130 h 243"/>
                <a:gd name="T82" fmla="*/ 353 w 463"/>
                <a:gd name="T83" fmla="*/ 88 h 243"/>
                <a:gd name="T84" fmla="*/ 411 w 463"/>
                <a:gd name="T85" fmla="*/ 62 h 243"/>
                <a:gd name="T86" fmla="*/ 387 w 463"/>
                <a:gd name="T87" fmla="*/ 64 h 243"/>
                <a:gd name="T88" fmla="*/ 449 w 463"/>
                <a:gd name="T89" fmla="*/ 41 h 243"/>
                <a:gd name="T90" fmla="*/ 428 w 463"/>
                <a:gd name="T91" fmla="*/ 20 h 243"/>
                <a:gd name="T92" fmla="*/ 410 w 463"/>
                <a:gd name="T93" fmla="*/ 7 h 243"/>
                <a:gd name="T94" fmla="*/ 377 w 463"/>
                <a:gd name="T95" fmla="*/ 13 h 243"/>
                <a:gd name="T96" fmla="*/ 309 w 463"/>
                <a:gd name="T97" fmla="*/ 4 h 243"/>
                <a:gd name="T98" fmla="*/ 278 w 463"/>
                <a:gd name="T9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3" h="243">
                  <a:moveTo>
                    <a:pt x="278" y="0"/>
                  </a:moveTo>
                  <a:cubicBezTo>
                    <a:pt x="270" y="0"/>
                    <a:pt x="268" y="9"/>
                    <a:pt x="261" y="9"/>
                  </a:cubicBezTo>
                  <a:cubicBezTo>
                    <a:pt x="253" y="9"/>
                    <a:pt x="250" y="3"/>
                    <a:pt x="241" y="3"/>
                  </a:cubicBezTo>
                  <a:cubicBezTo>
                    <a:pt x="238" y="3"/>
                    <a:pt x="236" y="4"/>
                    <a:pt x="235" y="7"/>
                  </a:cubicBezTo>
                  <a:cubicBezTo>
                    <a:pt x="207" y="7"/>
                    <a:pt x="201" y="7"/>
                    <a:pt x="174" y="7"/>
                  </a:cubicBezTo>
                  <a:cubicBezTo>
                    <a:pt x="169" y="7"/>
                    <a:pt x="164" y="8"/>
                    <a:pt x="162" y="13"/>
                  </a:cubicBezTo>
                  <a:cubicBezTo>
                    <a:pt x="159" y="16"/>
                    <a:pt x="158" y="16"/>
                    <a:pt x="158" y="16"/>
                  </a:cubicBezTo>
                  <a:cubicBezTo>
                    <a:pt x="157" y="16"/>
                    <a:pt x="157" y="14"/>
                    <a:pt x="151" y="14"/>
                  </a:cubicBezTo>
                  <a:cubicBezTo>
                    <a:pt x="136" y="14"/>
                    <a:pt x="130" y="26"/>
                    <a:pt x="125" y="38"/>
                  </a:cubicBezTo>
                  <a:cubicBezTo>
                    <a:pt x="120" y="37"/>
                    <a:pt x="99" y="27"/>
                    <a:pt x="89" y="27"/>
                  </a:cubicBezTo>
                  <a:cubicBezTo>
                    <a:pt x="78" y="27"/>
                    <a:pt x="85" y="38"/>
                    <a:pt x="68" y="38"/>
                  </a:cubicBezTo>
                  <a:cubicBezTo>
                    <a:pt x="68" y="40"/>
                    <a:pt x="66" y="42"/>
                    <a:pt x="64" y="42"/>
                  </a:cubicBezTo>
                  <a:cubicBezTo>
                    <a:pt x="63" y="42"/>
                    <a:pt x="59" y="42"/>
                    <a:pt x="52" y="42"/>
                  </a:cubicBezTo>
                  <a:cubicBezTo>
                    <a:pt x="37" y="42"/>
                    <a:pt x="3" y="49"/>
                    <a:pt x="0" y="62"/>
                  </a:cubicBezTo>
                  <a:cubicBezTo>
                    <a:pt x="3" y="62"/>
                    <a:pt x="9" y="62"/>
                    <a:pt x="11" y="62"/>
                  </a:cubicBezTo>
                  <a:cubicBezTo>
                    <a:pt x="13" y="61"/>
                    <a:pt x="16" y="59"/>
                    <a:pt x="19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29" y="60"/>
                    <a:pt x="26" y="62"/>
                    <a:pt x="20" y="67"/>
                  </a:cubicBezTo>
                  <a:cubicBezTo>
                    <a:pt x="21" y="68"/>
                    <a:pt x="27" y="71"/>
                    <a:pt x="30" y="71"/>
                  </a:cubicBezTo>
                  <a:cubicBezTo>
                    <a:pt x="40" y="71"/>
                    <a:pt x="40" y="62"/>
                    <a:pt x="51" y="62"/>
                  </a:cubicBezTo>
                  <a:cubicBezTo>
                    <a:pt x="55" y="62"/>
                    <a:pt x="57" y="62"/>
                    <a:pt x="61" y="63"/>
                  </a:cubicBezTo>
                  <a:cubicBezTo>
                    <a:pt x="48" y="67"/>
                    <a:pt x="35" y="66"/>
                    <a:pt x="29" y="79"/>
                  </a:cubicBezTo>
                  <a:cubicBezTo>
                    <a:pt x="30" y="79"/>
                    <a:pt x="32" y="79"/>
                    <a:pt x="35" y="79"/>
                  </a:cubicBezTo>
                  <a:cubicBezTo>
                    <a:pt x="40" y="79"/>
                    <a:pt x="47" y="79"/>
                    <a:pt x="54" y="79"/>
                  </a:cubicBezTo>
                  <a:cubicBezTo>
                    <a:pt x="47" y="80"/>
                    <a:pt x="43" y="83"/>
                    <a:pt x="39" y="85"/>
                  </a:cubicBezTo>
                  <a:cubicBezTo>
                    <a:pt x="43" y="90"/>
                    <a:pt x="58" y="96"/>
                    <a:pt x="68" y="96"/>
                  </a:cubicBezTo>
                  <a:cubicBezTo>
                    <a:pt x="73" y="96"/>
                    <a:pt x="76" y="94"/>
                    <a:pt x="80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4" y="98"/>
                    <a:pt x="97" y="102"/>
                    <a:pt x="108" y="102"/>
                  </a:cubicBezTo>
                  <a:cubicBezTo>
                    <a:pt x="112" y="102"/>
                    <a:pt x="114" y="96"/>
                    <a:pt x="118" y="96"/>
                  </a:cubicBezTo>
                  <a:cubicBezTo>
                    <a:pt x="124" y="96"/>
                    <a:pt x="127" y="100"/>
                    <a:pt x="137" y="100"/>
                  </a:cubicBezTo>
                  <a:cubicBezTo>
                    <a:pt x="154" y="100"/>
                    <a:pt x="166" y="97"/>
                    <a:pt x="177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78" y="96"/>
                    <a:pt x="169" y="99"/>
                    <a:pt x="159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2" y="105"/>
                    <a:pt x="129" y="106"/>
                    <a:pt x="129" y="108"/>
                  </a:cubicBezTo>
                  <a:cubicBezTo>
                    <a:pt x="129" y="112"/>
                    <a:pt x="146" y="122"/>
                    <a:pt x="149" y="125"/>
                  </a:cubicBezTo>
                  <a:cubicBezTo>
                    <a:pt x="148" y="125"/>
                    <a:pt x="147" y="125"/>
                    <a:pt x="146" y="125"/>
                  </a:cubicBezTo>
                  <a:cubicBezTo>
                    <a:pt x="133" y="125"/>
                    <a:pt x="128" y="111"/>
                    <a:pt x="116" y="107"/>
                  </a:cubicBezTo>
                  <a:cubicBezTo>
                    <a:pt x="111" y="105"/>
                    <a:pt x="107" y="105"/>
                    <a:pt x="102" y="105"/>
                  </a:cubicBezTo>
                  <a:cubicBezTo>
                    <a:pt x="96" y="105"/>
                    <a:pt x="91" y="106"/>
                    <a:pt x="88" y="106"/>
                  </a:cubicBezTo>
                  <a:cubicBezTo>
                    <a:pt x="86" y="106"/>
                    <a:pt x="84" y="105"/>
                    <a:pt x="83" y="105"/>
                  </a:cubicBezTo>
                  <a:cubicBezTo>
                    <a:pt x="82" y="105"/>
                    <a:pt x="81" y="105"/>
                    <a:pt x="80" y="106"/>
                  </a:cubicBezTo>
                  <a:cubicBezTo>
                    <a:pt x="81" y="110"/>
                    <a:pt x="82" y="112"/>
                    <a:pt x="88" y="112"/>
                  </a:cubicBezTo>
                  <a:cubicBezTo>
                    <a:pt x="86" y="112"/>
                    <a:pt x="85" y="112"/>
                    <a:pt x="83" y="112"/>
                  </a:cubicBezTo>
                  <a:cubicBezTo>
                    <a:pt x="79" y="112"/>
                    <a:pt x="75" y="113"/>
                    <a:pt x="75" y="116"/>
                  </a:cubicBezTo>
                  <a:cubicBezTo>
                    <a:pt x="75" y="126"/>
                    <a:pt x="111" y="126"/>
                    <a:pt x="111" y="143"/>
                  </a:cubicBezTo>
                  <a:cubicBezTo>
                    <a:pt x="111" y="158"/>
                    <a:pt x="95" y="153"/>
                    <a:pt x="81" y="157"/>
                  </a:cubicBezTo>
                  <a:cubicBezTo>
                    <a:pt x="74" y="160"/>
                    <a:pt x="70" y="165"/>
                    <a:pt x="66" y="174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74" y="181"/>
                    <a:pt x="74" y="181"/>
                    <a:pt x="74" y="181"/>
                  </a:cubicBezTo>
                  <a:cubicBezTo>
                    <a:pt x="76" y="179"/>
                    <a:pt x="76" y="179"/>
                    <a:pt x="79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90"/>
                    <a:pt x="103" y="196"/>
                    <a:pt x="111" y="203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91" y="198"/>
                    <a:pt x="85" y="189"/>
                    <a:pt x="68" y="189"/>
                  </a:cubicBezTo>
                  <a:cubicBezTo>
                    <a:pt x="66" y="189"/>
                    <a:pt x="64" y="188"/>
                    <a:pt x="62" y="188"/>
                  </a:cubicBezTo>
                  <a:cubicBezTo>
                    <a:pt x="58" y="188"/>
                    <a:pt x="55" y="189"/>
                    <a:pt x="55" y="194"/>
                  </a:cubicBezTo>
                  <a:cubicBezTo>
                    <a:pt x="55" y="203"/>
                    <a:pt x="66" y="205"/>
                    <a:pt x="73" y="210"/>
                  </a:cubicBezTo>
                  <a:cubicBezTo>
                    <a:pt x="61" y="218"/>
                    <a:pt x="34" y="210"/>
                    <a:pt x="34" y="231"/>
                  </a:cubicBezTo>
                  <a:cubicBezTo>
                    <a:pt x="34" y="232"/>
                    <a:pt x="36" y="235"/>
                    <a:pt x="39" y="235"/>
                  </a:cubicBezTo>
                  <a:cubicBezTo>
                    <a:pt x="42" y="235"/>
                    <a:pt x="44" y="232"/>
                    <a:pt x="46" y="230"/>
                  </a:cubicBezTo>
                  <a:cubicBezTo>
                    <a:pt x="64" y="236"/>
                    <a:pt x="78" y="240"/>
                    <a:pt x="96" y="240"/>
                  </a:cubicBezTo>
                  <a:cubicBezTo>
                    <a:pt x="104" y="240"/>
                    <a:pt x="107" y="235"/>
                    <a:pt x="112" y="235"/>
                  </a:cubicBezTo>
                  <a:cubicBezTo>
                    <a:pt x="125" y="235"/>
                    <a:pt x="136" y="235"/>
                    <a:pt x="151" y="235"/>
                  </a:cubicBezTo>
                  <a:cubicBezTo>
                    <a:pt x="162" y="235"/>
                    <a:pt x="156" y="243"/>
                    <a:pt x="169" y="243"/>
                  </a:cubicBezTo>
                  <a:cubicBezTo>
                    <a:pt x="181" y="243"/>
                    <a:pt x="211" y="234"/>
                    <a:pt x="211" y="225"/>
                  </a:cubicBezTo>
                  <a:cubicBezTo>
                    <a:pt x="211" y="221"/>
                    <a:pt x="207" y="220"/>
                    <a:pt x="204" y="220"/>
                  </a:cubicBezTo>
                  <a:cubicBezTo>
                    <a:pt x="204" y="220"/>
                    <a:pt x="203" y="220"/>
                    <a:pt x="203" y="220"/>
                  </a:cubicBezTo>
                  <a:cubicBezTo>
                    <a:pt x="199" y="220"/>
                    <a:pt x="198" y="220"/>
                    <a:pt x="190" y="220"/>
                  </a:cubicBezTo>
                  <a:cubicBezTo>
                    <a:pt x="190" y="202"/>
                    <a:pt x="212" y="212"/>
                    <a:pt x="212" y="196"/>
                  </a:cubicBezTo>
                  <a:cubicBezTo>
                    <a:pt x="212" y="192"/>
                    <a:pt x="209" y="191"/>
                    <a:pt x="208" y="188"/>
                  </a:cubicBezTo>
                  <a:cubicBezTo>
                    <a:pt x="212" y="188"/>
                    <a:pt x="212" y="188"/>
                    <a:pt x="235" y="188"/>
                  </a:cubicBezTo>
                  <a:cubicBezTo>
                    <a:pt x="244" y="181"/>
                    <a:pt x="247" y="169"/>
                    <a:pt x="258" y="163"/>
                  </a:cubicBezTo>
                  <a:cubicBezTo>
                    <a:pt x="255" y="156"/>
                    <a:pt x="249" y="154"/>
                    <a:pt x="243" y="151"/>
                  </a:cubicBezTo>
                  <a:cubicBezTo>
                    <a:pt x="246" y="151"/>
                    <a:pt x="249" y="151"/>
                    <a:pt x="251" y="151"/>
                  </a:cubicBezTo>
                  <a:cubicBezTo>
                    <a:pt x="256" y="151"/>
                    <a:pt x="259" y="149"/>
                    <a:pt x="258" y="141"/>
                  </a:cubicBezTo>
                  <a:cubicBezTo>
                    <a:pt x="244" y="141"/>
                    <a:pt x="244" y="141"/>
                    <a:pt x="244" y="141"/>
                  </a:cubicBezTo>
                  <a:cubicBezTo>
                    <a:pt x="252" y="134"/>
                    <a:pt x="265" y="133"/>
                    <a:pt x="277" y="130"/>
                  </a:cubicBezTo>
                  <a:cubicBezTo>
                    <a:pt x="278" y="129"/>
                    <a:pt x="280" y="129"/>
                    <a:pt x="282" y="129"/>
                  </a:cubicBezTo>
                  <a:cubicBezTo>
                    <a:pt x="284" y="129"/>
                    <a:pt x="287" y="129"/>
                    <a:pt x="289" y="129"/>
                  </a:cubicBezTo>
                  <a:cubicBezTo>
                    <a:pt x="291" y="130"/>
                    <a:pt x="294" y="130"/>
                    <a:pt x="296" y="130"/>
                  </a:cubicBezTo>
                  <a:cubicBezTo>
                    <a:pt x="299" y="130"/>
                    <a:pt x="302" y="130"/>
                    <a:pt x="304" y="128"/>
                  </a:cubicBezTo>
                  <a:cubicBezTo>
                    <a:pt x="320" y="116"/>
                    <a:pt x="332" y="95"/>
                    <a:pt x="353" y="88"/>
                  </a:cubicBezTo>
                  <a:cubicBezTo>
                    <a:pt x="372" y="82"/>
                    <a:pt x="402" y="75"/>
                    <a:pt x="414" y="62"/>
                  </a:cubicBezTo>
                  <a:cubicBezTo>
                    <a:pt x="413" y="62"/>
                    <a:pt x="412" y="62"/>
                    <a:pt x="411" y="62"/>
                  </a:cubicBezTo>
                  <a:cubicBezTo>
                    <a:pt x="408" y="62"/>
                    <a:pt x="403" y="63"/>
                    <a:pt x="399" y="63"/>
                  </a:cubicBezTo>
                  <a:cubicBezTo>
                    <a:pt x="395" y="63"/>
                    <a:pt x="391" y="64"/>
                    <a:pt x="387" y="64"/>
                  </a:cubicBezTo>
                  <a:cubicBezTo>
                    <a:pt x="381" y="64"/>
                    <a:pt x="377" y="63"/>
                    <a:pt x="374" y="61"/>
                  </a:cubicBezTo>
                  <a:cubicBezTo>
                    <a:pt x="402" y="47"/>
                    <a:pt x="428" y="57"/>
                    <a:pt x="449" y="41"/>
                  </a:cubicBezTo>
                  <a:cubicBezTo>
                    <a:pt x="453" y="38"/>
                    <a:pt x="463" y="40"/>
                    <a:pt x="463" y="33"/>
                  </a:cubicBezTo>
                  <a:cubicBezTo>
                    <a:pt x="463" y="23"/>
                    <a:pt x="435" y="26"/>
                    <a:pt x="428" y="20"/>
                  </a:cubicBezTo>
                  <a:cubicBezTo>
                    <a:pt x="425" y="17"/>
                    <a:pt x="425" y="12"/>
                    <a:pt x="419" y="11"/>
                  </a:cubicBezTo>
                  <a:cubicBezTo>
                    <a:pt x="416" y="10"/>
                    <a:pt x="414" y="9"/>
                    <a:pt x="410" y="7"/>
                  </a:cubicBezTo>
                  <a:cubicBezTo>
                    <a:pt x="370" y="18"/>
                    <a:pt x="370" y="18"/>
                    <a:pt x="370" y="18"/>
                  </a:cubicBezTo>
                  <a:cubicBezTo>
                    <a:pt x="373" y="17"/>
                    <a:pt x="374" y="16"/>
                    <a:pt x="377" y="13"/>
                  </a:cubicBezTo>
                  <a:cubicBezTo>
                    <a:pt x="369" y="5"/>
                    <a:pt x="340" y="4"/>
                    <a:pt x="322" y="4"/>
                  </a:cubicBezTo>
                  <a:cubicBezTo>
                    <a:pt x="316" y="4"/>
                    <a:pt x="311" y="4"/>
                    <a:pt x="309" y="4"/>
                  </a:cubicBezTo>
                  <a:cubicBezTo>
                    <a:pt x="303" y="4"/>
                    <a:pt x="300" y="4"/>
                    <a:pt x="294" y="4"/>
                  </a:cubicBezTo>
                  <a:cubicBezTo>
                    <a:pt x="289" y="4"/>
                    <a:pt x="286" y="0"/>
                    <a:pt x="2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71">
              <a:extLst>
                <a:ext uri="{FF2B5EF4-FFF2-40B4-BE49-F238E27FC236}">
                  <a16:creationId xmlns:a16="http://schemas.microsoft.com/office/drawing/2014/main" xmlns="" id="{0366C0C5-9AB4-41EC-AF09-FC16DB1E5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" y="-1001"/>
              <a:ext cx="2139" cy="1627"/>
            </a:xfrm>
            <a:custGeom>
              <a:avLst/>
              <a:gdLst>
                <a:gd name="T0" fmla="*/ 489 w 905"/>
                <a:gd name="T1" fmla="*/ 15 h 688"/>
                <a:gd name="T2" fmla="*/ 468 w 905"/>
                <a:gd name="T3" fmla="*/ 22 h 688"/>
                <a:gd name="T4" fmla="*/ 425 w 905"/>
                <a:gd name="T5" fmla="*/ 18 h 688"/>
                <a:gd name="T6" fmla="*/ 370 w 905"/>
                <a:gd name="T7" fmla="*/ 43 h 688"/>
                <a:gd name="T8" fmla="*/ 328 w 905"/>
                <a:gd name="T9" fmla="*/ 45 h 688"/>
                <a:gd name="T10" fmla="*/ 312 w 905"/>
                <a:gd name="T11" fmla="*/ 64 h 688"/>
                <a:gd name="T12" fmla="*/ 284 w 905"/>
                <a:gd name="T13" fmla="*/ 66 h 688"/>
                <a:gd name="T14" fmla="*/ 173 w 905"/>
                <a:gd name="T15" fmla="*/ 71 h 688"/>
                <a:gd name="T16" fmla="*/ 86 w 905"/>
                <a:gd name="T17" fmla="*/ 122 h 688"/>
                <a:gd name="T18" fmla="*/ 100 w 905"/>
                <a:gd name="T19" fmla="*/ 168 h 688"/>
                <a:gd name="T20" fmla="*/ 67 w 905"/>
                <a:gd name="T21" fmla="*/ 170 h 688"/>
                <a:gd name="T22" fmla="*/ 0 w 905"/>
                <a:gd name="T23" fmla="*/ 198 h 688"/>
                <a:gd name="T24" fmla="*/ 77 w 905"/>
                <a:gd name="T25" fmla="*/ 216 h 688"/>
                <a:gd name="T26" fmla="*/ 61 w 905"/>
                <a:gd name="T27" fmla="*/ 227 h 688"/>
                <a:gd name="T28" fmla="*/ 22 w 905"/>
                <a:gd name="T29" fmla="*/ 242 h 688"/>
                <a:gd name="T30" fmla="*/ 62 w 905"/>
                <a:gd name="T31" fmla="*/ 251 h 688"/>
                <a:gd name="T32" fmla="*/ 89 w 905"/>
                <a:gd name="T33" fmla="*/ 273 h 688"/>
                <a:gd name="T34" fmla="*/ 98 w 905"/>
                <a:gd name="T35" fmla="*/ 264 h 688"/>
                <a:gd name="T36" fmla="*/ 146 w 905"/>
                <a:gd name="T37" fmla="*/ 262 h 688"/>
                <a:gd name="T38" fmla="*/ 270 w 905"/>
                <a:gd name="T39" fmla="*/ 370 h 688"/>
                <a:gd name="T40" fmla="*/ 286 w 905"/>
                <a:gd name="T41" fmla="*/ 393 h 688"/>
                <a:gd name="T42" fmla="*/ 288 w 905"/>
                <a:gd name="T43" fmla="*/ 423 h 688"/>
                <a:gd name="T44" fmla="*/ 335 w 905"/>
                <a:gd name="T45" fmla="*/ 446 h 688"/>
                <a:gd name="T46" fmla="*/ 305 w 905"/>
                <a:gd name="T47" fmla="*/ 482 h 688"/>
                <a:gd name="T48" fmla="*/ 284 w 905"/>
                <a:gd name="T49" fmla="*/ 525 h 688"/>
                <a:gd name="T50" fmla="*/ 289 w 905"/>
                <a:gd name="T51" fmla="*/ 538 h 688"/>
                <a:gd name="T52" fmla="*/ 315 w 905"/>
                <a:gd name="T53" fmla="*/ 587 h 688"/>
                <a:gd name="T54" fmla="*/ 331 w 905"/>
                <a:gd name="T55" fmla="*/ 587 h 688"/>
                <a:gd name="T56" fmla="*/ 357 w 905"/>
                <a:gd name="T57" fmla="*/ 655 h 688"/>
                <a:gd name="T58" fmla="*/ 422 w 905"/>
                <a:gd name="T59" fmla="*/ 687 h 688"/>
                <a:gd name="T60" fmla="*/ 459 w 905"/>
                <a:gd name="T61" fmla="*/ 655 h 688"/>
                <a:gd name="T62" fmla="*/ 478 w 905"/>
                <a:gd name="T63" fmla="*/ 586 h 688"/>
                <a:gd name="T64" fmla="*/ 520 w 905"/>
                <a:gd name="T65" fmla="*/ 551 h 688"/>
                <a:gd name="T66" fmla="*/ 539 w 905"/>
                <a:gd name="T67" fmla="*/ 548 h 688"/>
                <a:gd name="T68" fmla="*/ 610 w 905"/>
                <a:gd name="T69" fmla="*/ 497 h 688"/>
                <a:gd name="T70" fmla="*/ 700 w 905"/>
                <a:gd name="T71" fmla="*/ 475 h 688"/>
                <a:gd name="T72" fmla="*/ 702 w 905"/>
                <a:gd name="T73" fmla="*/ 422 h 688"/>
                <a:gd name="T74" fmla="*/ 711 w 905"/>
                <a:gd name="T75" fmla="*/ 402 h 688"/>
                <a:gd name="T76" fmla="*/ 772 w 905"/>
                <a:gd name="T77" fmla="*/ 422 h 688"/>
                <a:gd name="T78" fmla="*/ 723 w 905"/>
                <a:gd name="T79" fmla="*/ 356 h 688"/>
                <a:gd name="T80" fmla="*/ 763 w 905"/>
                <a:gd name="T81" fmla="*/ 365 h 688"/>
                <a:gd name="T82" fmla="*/ 758 w 905"/>
                <a:gd name="T83" fmla="*/ 353 h 688"/>
                <a:gd name="T84" fmla="*/ 805 w 905"/>
                <a:gd name="T85" fmla="*/ 311 h 688"/>
                <a:gd name="T86" fmla="*/ 801 w 905"/>
                <a:gd name="T87" fmla="*/ 282 h 688"/>
                <a:gd name="T88" fmla="*/ 787 w 905"/>
                <a:gd name="T89" fmla="*/ 242 h 688"/>
                <a:gd name="T90" fmla="*/ 801 w 905"/>
                <a:gd name="T91" fmla="*/ 216 h 688"/>
                <a:gd name="T92" fmla="*/ 779 w 905"/>
                <a:gd name="T93" fmla="*/ 204 h 688"/>
                <a:gd name="T94" fmla="*/ 804 w 905"/>
                <a:gd name="T95" fmla="*/ 158 h 688"/>
                <a:gd name="T96" fmla="*/ 827 w 905"/>
                <a:gd name="T97" fmla="*/ 130 h 688"/>
                <a:gd name="T98" fmla="*/ 840 w 905"/>
                <a:gd name="T99" fmla="*/ 113 h 688"/>
                <a:gd name="T100" fmla="*/ 874 w 905"/>
                <a:gd name="T101" fmla="*/ 61 h 688"/>
                <a:gd name="T102" fmla="*/ 818 w 905"/>
                <a:gd name="T103" fmla="*/ 79 h 688"/>
                <a:gd name="T104" fmla="*/ 771 w 905"/>
                <a:gd name="T105" fmla="*/ 77 h 688"/>
                <a:gd name="T106" fmla="*/ 744 w 905"/>
                <a:gd name="T107" fmla="*/ 60 h 688"/>
                <a:gd name="T108" fmla="*/ 693 w 905"/>
                <a:gd name="T109" fmla="*/ 63 h 688"/>
                <a:gd name="T110" fmla="*/ 595 w 905"/>
                <a:gd name="T111" fmla="*/ 64 h 688"/>
                <a:gd name="T112" fmla="*/ 718 w 905"/>
                <a:gd name="T113" fmla="*/ 3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5" h="688">
                  <a:moveTo>
                    <a:pt x="639" y="0"/>
                  </a:moveTo>
                  <a:cubicBezTo>
                    <a:pt x="612" y="0"/>
                    <a:pt x="592" y="0"/>
                    <a:pt x="562" y="0"/>
                  </a:cubicBezTo>
                  <a:cubicBezTo>
                    <a:pt x="535" y="0"/>
                    <a:pt x="515" y="15"/>
                    <a:pt x="489" y="15"/>
                  </a:cubicBezTo>
                  <a:cubicBezTo>
                    <a:pt x="484" y="15"/>
                    <a:pt x="480" y="15"/>
                    <a:pt x="476" y="15"/>
                  </a:cubicBezTo>
                  <a:cubicBezTo>
                    <a:pt x="473" y="15"/>
                    <a:pt x="471" y="15"/>
                    <a:pt x="468" y="15"/>
                  </a:cubicBezTo>
                  <a:cubicBezTo>
                    <a:pt x="468" y="22"/>
                    <a:pt x="468" y="22"/>
                    <a:pt x="468" y="22"/>
                  </a:cubicBezTo>
                  <a:cubicBezTo>
                    <a:pt x="458" y="22"/>
                    <a:pt x="458" y="22"/>
                    <a:pt x="458" y="22"/>
                  </a:cubicBezTo>
                  <a:cubicBezTo>
                    <a:pt x="449" y="18"/>
                    <a:pt x="441" y="18"/>
                    <a:pt x="432" y="18"/>
                  </a:cubicBezTo>
                  <a:cubicBezTo>
                    <a:pt x="430" y="18"/>
                    <a:pt x="428" y="18"/>
                    <a:pt x="425" y="18"/>
                  </a:cubicBezTo>
                  <a:cubicBezTo>
                    <a:pt x="408" y="18"/>
                    <a:pt x="394" y="22"/>
                    <a:pt x="380" y="28"/>
                  </a:cubicBezTo>
                  <a:cubicBezTo>
                    <a:pt x="383" y="32"/>
                    <a:pt x="387" y="33"/>
                    <a:pt x="391" y="36"/>
                  </a:cubicBezTo>
                  <a:cubicBezTo>
                    <a:pt x="386" y="37"/>
                    <a:pt x="370" y="35"/>
                    <a:pt x="370" y="43"/>
                  </a:cubicBezTo>
                  <a:cubicBezTo>
                    <a:pt x="370" y="53"/>
                    <a:pt x="391" y="60"/>
                    <a:pt x="400" y="64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63" y="57"/>
                    <a:pt x="350" y="45"/>
                    <a:pt x="328" y="45"/>
                  </a:cubicBezTo>
                  <a:cubicBezTo>
                    <a:pt x="323" y="45"/>
                    <a:pt x="315" y="46"/>
                    <a:pt x="315" y="52"/>
                  </a:cubicBezTo>
                  <a:cubicBezTo>
                    <a:pt x="315" y="56"/>
                    <a:pt x="318" y="60"/>
                    <a:pt x="319" y="64"/>
                  </a:cubicBezTo>
                  <a:cubicBezTo>
                    <a:pt x="319" y="64"/>
                    <a:pt x="314" y="64"/>
                    <a:pt x="312" y="64"/>
                  </a:cubicBezTo>
                  <a:cubicBezTo>
                    <a:pt x="301" y="60"/>
                    <a:pt x="292" y="61"/>
                    <a:pt x="286" y="51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281" y="60"/>
                    <a:pt x="284" y="63"/>
                    <a:pt x="284" y="66"/>
                  </a:cubicBezTo>
                  <a:cubicBezTo>
                    <a:pt x="274" y="66"/>
                    <a:pt x="271" y="51"/>
                    <a:pt x="261" y="51"/>
                  </a:cubicBezTo>
                  <a:cubicBezTo>
                    <a:pt x="247" y="51"/>
                    <a:pt x="237" y="59"/>
                    <a:pt x="222" y="63"/>
                  </a:cubicBezTo>
                  <a:cubicBezTo>
                    <a:pt x="202" y="63"/>
                    <a:pt x="194" y="68"/>
                    <a:pt x="173" y="71"/>
                  </a:cubicBezTo>
                  <a:cubicBezTo>
                    <a:pt x="156" y="73"/>
                    <a:pt x="170" y="97"/>
                    <a:pt x="152" y="97"/>
                  </a:cubicBezTo>
                  <a:cubicBezTo>
                    <a:pt x="146" y="97"/>
                    <a:pt x="142" y="96"/>
                    <a:pt x="138" y="93"/>
                  </a:cubicBezTo>
                  <a:cubicBezTo>
                    <a:pt x="127" y="103"/>
                    <a:pt x="104" y="116"/>
                    <a:pt x="86" y="122"/>
                  </a:cubicBezTo>
                  <a:cubicBezTo>
                    <a:pt x="83" y="122"/>
                    <a:pt x="75" y="125"/>
                    <a:pt x="75" y="130"/>
                  </a:cubicBezTo>
                  <a:cubicBezTo>
                    <a:pt x="75" y="140"/>
                    <a:pt x="105" y="139"/>
                    <a:pt x="115" y="140"/>
                  </a:cubicBezTo>
                  <a:cubicBezTo>
                    <a:pt x="115" y="154"/>
                    <a:pt x="109" y="163"/>
                    <a:pt x="100" y="168"/>
                  </a:cubicBezTo>
                  <a:cubicBezTo>
                    <a:pt x="96" y="171"/>
                    <a:pt x="92" y="171"/>
                    <a:pt x="86" y="171"/>
                  </a:cubicBezTo>
                  <a:cubicBezTo>
                    <a:pt x="83" y="171"/>
                    <a:pt x="80" y="171"/>
                    <a:pt x="77" y="171"/>
                  </a:cubicBezTo>
                  <a:cubicBezTo>
                    <a:pt x="74" y="171"/>
                    <a:pt x="71" y="170"/>
                    <a:pt x="67" y="170"/>
                  </a:cubicBezTo>
                  <a:cubicBezTo>
                    <a:pt x="63" y="170"/>
                    <a:pt x="59" y="171"/>
                    <a:pt x="55" y="172"/>
                  </a:cubicBezTo>
                  <a:cubicBezTo>
                    <a:pt x="45" y="175"/>
                    <a:pt x="40" y="181"/>
                    <a:pt x="30" y="184"/>
                  </a:cubicBezTo>
                  <a:cubicBezTo>
                    <a:pt x="19" y="188"/>
                    <a:pt x="0" y="182"/>
                    <a:pt x="0" y="198"/>
                  </a:cubicBezTo>
                  <a:cubicBezTo>
                    <a:pt x="0" y="207"/>
                    <a:pt x="51" y="221"/>
                    <a:pt x="53" y="221"/>
                  </a:cubicBezTo>
                  <a:cubicBezTo>
                    <a:pt x="60" y="221"/>
                    <a:pt x="63" y="221"/>
                    <a:pt x="71" y="221"/>
                  </a:cubicBezTo>
                  <a:cubicBezTo>
                    <a:pt x="74" y="221"/>
                    <a:pt x="76" y="219"/>
                    <a:pt x="77" y="216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6" y="222"/>
                    <a:pt x="96" y="224"/>
                    <a:pt x="91" y="227"/>
                  </a:cubicBezTo>
                  <a:cubicBezTo>
                    <a:pt x="61" y="227"/>
                    <a:pt x="61" y="227"/>
                    <a:pt x="61" y="227"/>
                  </a:cubicBezTo>
                  <a:cubicBezTo>
                    <a:pt x="58" y="231"/>
                    <a:pt x="57" y="232"/>
                    <a:pt x="51" y="232"/>
                  </a:cubicBezTo>
                  <a:cubicBezTo>
                    <a:pt x="48" y="232"/>
                    <a:pt x="44" y="232"/>
                    <a:pt x="38" y="232"/>
                  </a:cubicBezTo>
                  <a:cubicBezTo>
                    <a:pt x="34" y="232"/>
                    <a:pt x="23" y="235"/>
                    <a:pt x="22" y="242"/>
                  </a:cubicBezTo>
                  <a:cubicBezTo>
                    <a:pt x="26" y="243"/>
                    <a:pt x="27" y="244"/>
                    <a:pt x="29" y="244"/>
                  </a:cubicBezTo>
                  <a:cubicBezTo>
                    <a:pt x="32" y="244"/>
                    <a:pt x="33" y="242"/>
                    <a:pt x="41" y="242"/>
                  </a:cubicBezTo>
                  <a:cubicBezTo>
                    <a:pt x="47" y="242"/>
                    <a:pt x="53" y="248"/>
                    <a:pt x="62" y="251"/>
                  </a:cubicBezTo>
                  <a:cubicBezTo>
                    <a:pt x="60" y="256"/>
                    <a:pt x="56" y="257"/>
                    <a:pt x="51" y="260"/>
                  </a:cubicBezTo>
                  <a:cubicBezTo>
                    <a:pt x="58" y="268"/>
                    <a:pt x="74" y="272"/>
                    <a:pt x="86" y="272"/>
                  </a:cubicBezTo>
                  <a:cubicBezTo>
                    <a:pt x="88" y="272"/>
                    <a:pt x="89" y="273"/>
                    <a:pt x="89" y="273"/>
                  </a:cubicBezTo>
                  <a:cubicBezTo>
                    <a:pt x="90" y="273"/>
                    <a:pt x="91" y="272"/>
                    <a:pt x="92" y="271"/>
                  </a:cubicBezTo>
                  <a:cubicBezTo>
                    <a:pt x="91" y="270"/>
                    <a:pt x="89" y="268"/>
                    <a:pt x="87" y="267"/>
                  </a:cubicBezTo>
                  <a:cubicBezTo>
                    <a:pt x="90" y="265"/>
                    <a:pt x="92" y="264"/>
                    <a:pt x="98" y="264"/>
                  </a:cubicBezTo>
                  <a:cubicBezTo>
                    <a:pt x="104" y="264"/>
                    <a:pt x="109" y="269"/>
                    <a:pt x="114" y="269"/>
                  </a:cubicBezTo>
                  <a:cubicBezTo>
                    <a:pt x="120" y="269"/>
                    <a:pt x="124" y="262"/>
                    <a:pt x="130" y="262"/>
                  </a:cubicBezTo>
                  <a:cubicBezTo>
                    <a:pt x="135" y="262"/>
                    <a:pt x="137" y="262"/>
                    <a:pt x="146" y="262"/>
                  </a:cubicBezTo>
                  <a:cubicBezTo>
                    <a:pt x="205" y="262"/>
                    <a:pt x="242" y="308"/>
                    <a:pt x="257" y="353"/>
                  </a:cubicBezTo>
                  <a:cubicBezTo>
                    <a:pt x="257" y="361"/>
                    <a:pt x="257" y="361"/>
                    <a:pt x="257" y="361"/>
                  </a:cubicBezTo>
                  <a:cubicBezTo>
                    <a:pt x="262" y="362"/>
                    <a:pt x="270" y="362"/>
                    <a:pt x="270" y="370"/>
                  </a:cubicBezTo>
                  <a:cubicBezTo>
                    <a:pt x="270" y="382"/>
                    <a:pt x="259" y="381"/>
                    <a:pt x="259" y="393"/>
                  </a:cubicBezTo>
                  <a:cubicBezTo>
                    <a:pt x="259" y="401"/>
                    <a:pt x="263" y="402"/>
                    <a:pt x="273" y="402"/>
                  </a:cubicBezTo>
                  <a:cubicBezTo>
                    <a:pt x="280" y="402"/>
                    <a:pt x="281" y="393"/>
                    <a:pt x="286" y="393"/>
                  </a:cubicBezTo>
                  <a:cubicBezTo>
                    <a:pt x="304" y="393"/>
                    <a:pt x="308" y="418"/>
                    <a:pt x="325" y="423"/>
                  </a:cubicBezTo>
                  <a:cubicBezTo>
                    <a:pt x="324" y="426"/>
                    <a:pt x="325" y="431"/>
                    <a:pt x="319" y="431"/>
                  </a:cubicBezTo>
                  <a:cubicBezTo>
                    <a:pt x="307" y="431"/>
                    <a:pt x="299" y="423"/>
                    <a:pt x="288" y="423"/>
                  </a:cubicBezTo>
                  <a:cubicBezTo>
                    <a:pt x="285" y="423"/>
                    <a:pt x="284" y="422"/>
                    <a:pt x="282" y="422"/>
                  </a:cubicBezTo>
                  <a:cubicBezTo>
                    <a:pt x="281" y="422"/>
                    <a:pt x="280" y="422"/>
                    <a:pt x="278" y="423"/>
                  </a:cubicBezTo>
                  <a:cubicBezTo>
                    <a:pt x="280" y="438"/>
                    <a:pt x="319" y="440"/>
                    <a:pt x="335" y="446"/>
                  </a:cubicBezTo>
                  <a:cubicBezTo>
                    <a:pt x="331" y="460"/>
                    <a:pt x="323" y="466"/>
                    <a:pt x="319" y="481"/>
                  </a:cubicBezTo>
                  <a:cubicBezTo>
                    <a:pt x="316" y="480"/>
                    <a:pt x="314" y="479"/>
                    <a:pt x="313" y="479"/>
                  </a:cubicBezTo>
                  <a:cubicBezTo>
                    <a:pt x="311" y="479"/>
                    <a:pt x="309" y="480"/>
                    <a:pt x="305" y="482"/>
                  </a:cubicBezTo>
                  <a:cubicBezTo>
                    <a:pt x="305" y="484"/>
                    <a:pt x="305" y="484"/>
                    <a:pt x="305" y="484"/>
                  </a:cubicBezTo>
                  <a:cubicBezTo>
                    <a:pt x="294" y="492"/>
                    <a:pt x="291" y="503"/>
                    <a:pt x="284" y="513"/>
                  </a:cubicBezTo>
                  <a:cubicBezTo>
                    <a:pt x="284" y="525"/>
                    <a:pt x="284" y="525"/>
                    <a:pt x="284" y="525"/>
                  </a:cubicBezTo>
                  <a:cubicBezTo>
                    <a:pt x="285" y="523"/>
                    <a:pt x="287" y="523"/>
                    <a:pt x="288" y="523"/>
                  </a:cubicBezTo>
                  <a:cubicBezTo>
                    <a:pt x="290" y="523"/>
                    <a:pt x="292" y="524"/>
                    <a:pt x="294" y="525"/>
                  </a:cubicBezTo>
                  <a:cubicBezTo>
                    <a:pt x="293" y="530"/>
                    <a:pt x="289" y="533"/>
                    <a:pt x="289" y="538"/>
                  </a:cubicBezTo>
                  <a:cubicBezTo>
                    <a:pt x="289" y="552"/>
                    <a:pt x="303" y="558"/>
                    <a:pt x="306" y="568"/>
                  </a:cubicBezTo>
                  <a:cubicBezTo>
                    <a:pt x="308" y="573"/>
                    <a:pt x="309" y="583"/>
                    <a:pt x="312" y="585"/>
                  </a:cubicBezTo>
                  <a:cubicBezTo>
                    <a:pt x="313" y="586"/>
                    <a:pt x="314" y="587"/>
                    <a:pt x="315" y="587"/>
                  </a:cubicBezTo>
                  <a:cubicBezTo>
                    <a:pt x="317" y="587"/>
                    <a:pt x="319" y="586"/>
                    <a:pt x="321" y="585"/>
                  </a:cubicBezTo>
                  <a:cubicBezTo>
                    <a:pt x="322" y="584"/>
                    <a:pt x="324" y="583"/>
                    <a:pt x="325" y="583"/>
                  </a:cubicBezTo>
                  <a:cubicBezTo>
                    <a:pt x="327" y="583"/>
                    <a:pt x="329" y="584"/>
                    <a:pt x="331" y="587"/>
                  </a:cubicBezTo>
                  <a:cubicBezTo>
                    <a:pt x="327" y="591"/>
                    <a:pt x="323" y="590"/>
                    <a:pt x="323" y="597"/>
                  </a:cubicBezTo>
                  <a:cubicBezTo>
                    <a:pt x="323" y="612"/>
                    <a:pt x="343" y="636"/>
                    <a:pt x="354" y="645"/>
                  </a:cubicBezTo>
                  <a:cubicBezTo>
                    <a:pt x="355" y="646"/>
                    <a:pt x="354" y="653"/>
                    <a:pt x="357" y="655"/>
                  </a:cubicBezTo>
                  <a:cubicBezTo>
                    <a:pt x="366" y="661"/>
                    <a:pt x="371" y="658"/>
                    <a:pt x="375" y="670"/>
                  </a:cubicBezTo>
                  <a:cubicBezTo>
                    <a:pt x="381" y="669"/>
                    <a:pt x="390" y="663"/>
                    <a:pt x="397" y="663"/>
                  </a:cubicBezTo>
                  <a:cubicBezTo>
                    <a:pt x="410" y="663"/>
                    <a:pt x="409" y="687"/>
                    <a:pt x="422" y="687"/>
                  </a:cubicBezTo>
                  <a:cubicBezTo>
                    <a:pt x="426" y="687"/>
                    <a:pt x="427" y="684"/>
                    <a:pt x="433" y="683"/>
                  </a:cubicBezTo>
                  <a:cubicBezTo>
                    <a:pt x="434" y="686"/>
                    <a:pt x="436" y="688"/>
                    <a:pt x="439" y="688"/>
                  </a:cubicBezTo>
                  <a:cubicBezTo>
                    <a:pt x="454" y="688"/>
                    <a:pt x="447" y="661"/>
                    <a:pt x="459" y="655"/>
                  </a:cubicBezTo>
                  <a:cubicBezTo>
                    <a:pt x="458" y="649"/>
                    <a:pt x="459" y="636"/>
                    <a:pt x="459" y="626"/>
                  </a:cubicBezTo>
                  <a:cubicBezTo>
                    <a:pt x="459" y="611"/>
                    <a:pt x="484" y="617"/>
                    <a:pt x="484" y="599"/>
                  </a:cubicBezTo>
                  <a:cubicBezTo>
                    <a:pt x="484" y="593"/>
                    <a:pt x="478" y="590"/>
                    <a:pt x="478" y="586"/>
                  </a:cubicBezTo>
                  <a:cubicBezTo>
                    <a:pt x="478" y="584"/>
                    <a:pt x="480" y="582"/>
                    <a:pt x="482" y="580"/>
                  </a:cubicBezTo>
                  <a:cubicBezTo>
                    <a:pt x="482" y="579"/>
                    <a:pt x="480" y="576"/>
                    <a:pt x="480" y="575"/>
                  </a:cubicBezTo>
                  <a:cubicBezTo>
                    <a:pt x="480" y="557"/>
                    <a:pt x="509" y="562"/>
                    <a:pt x="520" y="551"/>
                  </a:cubicBezTo>
                  <a:cubicBezTo>
                    <a:pt x="525" y="546"/>
                    <a:pt x="523" y="541"/>
                    <a:pt x="531" y="538"/>
                  </a:cubicBezTo>
                  <a:cubicBezTo>
                    <a:pt x="531" y="548"/>
                    <a:pt x="531" y="548"/>
                    <a:pt x="531" y="548"/>
                  </a:cubicBezTo>
                  <a:cubicBezTo>
                    <a:pt x="539" y="548"/>
                    <a:pt x="539" y="548"/>
                    <a:pt x="539" y="548"/>
                  </a:cubicBezTo>
                  <a:cubicBezTo>
                    <a:pt x="550" y="541"/>
                    <a:pt x="568" y="543"/>
                    <a:pt x="578" y="533"/>
                  </a:cubicBezTo>
                  <a:cubicBezTo>
                    <a:pt x="586" y="525"/>
                    <a:pt x="587" y="514"/>
                    <a:pt x="597" y="506"/>
                  </a:cubicBezTo>
                  <a:cubicBezTo>
                    <a:pt x="610" y="497"/>
                    <a:pt x="610" y="497"/>
                    <a:pt x="610" y="497"/>
                  </a:cubicBezTo>
                  <a:cubicBezTo>
                    <a:pt x="610" y="493"/>
                    <a:pt x="615" y="491"/>
                    <a:pt x="620" y="488"/>
                  </a:cubicBezTo>
                  <a:cubicBezTo>
                    <a:pt x="645" y="488"/>
                    <a:pt x="645" y="488"/>
                    <a:pt x="645" y="488"/>
                  </a:cubicBezTo>
                  <a:cubicBezTo>
                    <a:pt x="665" y="479"/>
                    <a:pt x="681" y="481"/>
                    <a:pt x="700" y="475"/>
                  </a:cubicBezTo>
                  <a:cubicBezTo>
                    <a:pt x="715" y="470"/>
                    <a:pt x="720" y="455"/>
                    <a:pt x="738" y="449"/>
                  </a:cubicBezTo>
                  <a:cubicBezTo>
                    <a:pt x="747" y="446"/>
                    <a:pt x="752" y="446"/>
                    <a:pt x="760" y="439"/>
                  </a:cubicBezTo>
                  <a:cubicBezTo>
                    <a:pt x="749" y="435"/>
                    <a:pt x="702" y="438"/>
                    <a:pt x="702" y="422"/>
                  </a:cubicBezTo>
                  <a:cubicBezTo>
                    <a:pt x="705" y="421"/>
                    <a:pt x="714" y="420"/>
                    <a:pt x="714" y="415"/>
                  </a:cubicBezTo>
                  <a:cubicBezTo>
                    <a:pt x="714" y="411"/>
                    <a:pt x="709" y="409"/>
                    <a:pt x="709" y="402"/>
                  </a:cubicBezTo>
                  <a:cubicBezTo>
                    <a:pt x="709" y="402"/>
                    <a:pt x="710" y="402"/>
                    <a:pt x="711" y="402"/>
                  </a:cubicBezTo>
                  <a:cubicBezTo>
                    <a:pt x="713" y="402"/>
                    <a:pt x="715" y="402"/>
                    <a:pt x="716" y="402"/>
                  </a:cubicBezTo>
                  <a:cubicBezTo>
                    <a:pt x="738" y="402"/>
                    <a:pt x="733" y="428"/>
                    <a:pt x="758" y="428"/>
                  </a:cubicBezTo>
                  <a:cubicBezTo>
                    <a:pt x="763" y="428"/>
                    <a:pt x="772" y="428"/>
                    <a:pt x="772" y="422"/>
                  </a:cubicBezTo>
                  <a:cubicBezTo>
                    <a:pt x="772" y="392"/>
                    <a:pt x="738" y="383"/>
                    <a:pt x="719" y="364"/>
                  </a:cubicBezTo>
                  <a:cubicBezTo>
                    <a:pt x="719" y="356"/>
                    <a:pt x="719" y="356"/>
                    <a:pt x="719" y="356"/>
                  </a:cubicBezTo>
                  <a:cubicBezTo>
                    <a:pt x="720" y="356"/>
                    <a:pt x="721" y="356"/>
                    <a:pt x="723" y="356"/>
                  </a:cubicBezTo>
                  <a:cubicBezTo>
                    <a:pt x="723" y="356"/>
                    <a:pt x="725" y="356"/>
                    <a:pt x="726" y="356"/>
                  </a:cubicBezTo>
                  <a:cubicBezTo>
                    <a:pt x="729" y="366"/>
                    <a:pt x="746" y="380"/>
                    <a:pt x="755" y="380"/>
                  </a:cubicBezTo>
                  <a:cubicBezTo>
                    <a:pt x="761" y="380"/>
                    <a:pt x="763" y="371"/>
                    <a:pt x="763" y="365"/>
                  </a:cubicBezTo>
                  <a:cubicBezTo>
                    <a:pt x="763" y="350"/>
                    <a:pt x="739" y="355"/>
                    <a:pt x="734" y="341"/>
                  </a:cubicBezTo>
                  <a:cubicBezTo>
                    <a:pt x="742" y="341"/>
                    <a:pt x="742" y="341"/>
                    <a:pt x="742" y="341"/>
                  </a:cubicBezTo>
                  <a:cubicBezTo>
                    <a:pt x="746" y="347"/>
                    <a:pt x="752" y="349"/>
                    <a:pt x="758" y="353"/>
                  </a:cubicBezTo>
                  <a:cubicBezTo>
                    <a:pt x="762" y="342"/>
                    <a:pt x="783" y="349"/>
                    <a:pt x="787" y="333"/>
                  </a:cubicBezTo>
                  <a:cubicBezTo>
                    <a:pt x="784" y="332"/>
                    <a:pt x="781" y="329"/>
                    <a:pt x="781" y="325"/>
                  </a:cubicBezTo>
                  <a:cubicBezTo>
                    <a:pt x="791" y="324"/>
                    <a:pt x="802" y="319"/>
                    <a:pt x="805" y="311"/>
                  </a:cubicBezTo>
                  <a:cubicBezTo>
                    <a:pt x="799" y="309"/>
                    <a:pt x="784" y="309"/>
                    <a:pt x="784" y="300"/>
                  </a:cubicBezTo>
                  <a:cubicBezTo>
                    <a:pt x="784" y="293"/>
                    <a:pt x="792" y="293"/>
                    <a:pt x="801" y="293"/>
                  </a:cubicBezTo>
                  <a:cubicBezTo>
                    <a:pt x="798" y="290"/>
                    <a:pt x="801" y="286"/>
                    <a:pt x="801" y="282"/>
                  </a:cubicBezTo>
                  <a:cubicBezTo>
                    <a:pt x="801" y="274"/>
                    <a:pt x="793" y="271"/>
                    <a:pt x="793" y="259"/>
                  </a:cubicBezTo>
                  <a:cubicBezTo>
                    <a:pt x="786" y="259"/>
                    <a:pt x="776" y="259"/>
                    <a:pt x="776" y="250"/>
                  </a:cubicBezTo>
                  <a:cubicBezTo>
                    <a:pt x="776" y="246"/>
                    <a:pt x="781" y="242"/>
                    <a:pt x="787" y="242"/>
                  </a:cubicBezTo>
                  <a:cubicBezTo>
                    <a:pt x="791" y="242"/>
                    <a:pt x="798" y="243"/>
                    <a:pt x="805" y="243"/>
                  </a:cubicBezTo>
                  <a:cubicBezTo>
                    <a:pt x="815" y="243"/>
                    <a:pt x="824" y="242"/>
                    <a:pt x="824" y="234"/>
                  </a:cubicBezTo>
                  <a:cubicBezTo>
                    <a:pt x="824" y="222"/>
                    <a:pt x="803" y="224"/>
                    <a:pt x="801" y="216"/>
                  </a:cubicBezTo>
                  <a:cubicBezTo>
                    <a:pt x="804" y="216"/>
                    <a:pt x="808" y="214"/>
                    <a:pt x="810" y="213"/>
                  </a:cubicBezTo>
                  <a:cubicBezTo>
                    <a:pt x="805" y="208"/>
                    <a:pt x="798" y="203"/>
                    <a:pt x="789" y="203"/>
                  </a:cubicBezTo>
                  <a:cubicBezTo>
                    <a:pt x="785" y="203"/>
                    <a:pt x="782" y="204"/>
                    <a:pt x="779" y="204"/>
                  </a:cubicBezTo>
                  <a:cubicBezTo>
                    <a:pt x="777" y="204"/>
                    <a:pt x="775" y="204"/>
                    <a:pt x="773" y="203"/>
                  </a:cubicBezTo>
                  <a:cubicBezTo>
                    <a:pt x="777" y="197"/>
                    <a:pt x="776" y="185"/>
                    <a:pt x="782" y="180"/>
                  </a:cubicBezTo>
                  <a:cubicBezTo>
                    <a:pt x="792" y="173"/>
                    <a:pt x="804" y="169"/>
                    <a:pt x="804" y="158"/>
                  </a:cubicBezTo>
                  <a:cubicBezTo>
                    <a:pt x="804" y="156"/>
                    <a:pt x="804" y="156"/>
                    <a:pt x="804" y="150"/>
                  </a:cubicBezTo>
                  <a:cubicBezTo>
                    <a:pt x="814" y="147"/>
                    <a:pt x="827" y="145"/>
                    <a:pt x="827" y="137"/>
                  </a:cubicBezTo>
                  <a:cubicBezTo>
                    <a:pt x="827" y="131"/>
                    <a:pt x="831" y="137"/>
                    <a:pt x="827" y="130"/>
                  </a:cubicBezTo>
                  <a:cubicBezTo>
                    <a:pt x="837" y="128"/>
                    <a:pt x="851" y="128"/>
                    <a:pt x="851" y="113"/>
                  </a:cubicBezTo>
                  <a:cubicBezTo>
                    <a:pt x="849" y="115"/>
                    <a:pt x="848" y="115"/>
                    <a:pt x="846" y="115"/>
                  </a:cubicBezTo>
                  <a:cubicBezTo>
                    <a:pt x="845" y="115"/>
                    <a:pt x="843" y="115"/>
                    <a:pt x="840" y="113"/>
                  </a:cubicBezTo>
                  <a:cubicBezTo>
                    <a:pt x="864" y="113"/>
                    <a:pt x="875" y="98"/>
                    <a:pt x="892" y="92"/>
                  </a:cubicBezTo>
                  <a:cubicBezTo>
                    <a:pt x="895" y="91"/>
                    <a:pt x="905" y="86"/>
                    <a:pt x="905" y="80"/>
                  </a:cubicBezTo>
                  <a:cubicBezTo>
                    <a:pt x="905" y="73"/>
                    <a:pt x="881" y="61"/>
                    <a:pt x="874" y="61"/>
                  </a:cubicBezTo>
                  <a:cubicBezTo>
                    <a:pt x="869" y="61"/>
                    <a:pt x="865" y="62"/>
                    <a:pt x="863" y="68"/>
                  </a:cubicBezTo>
                  <a:cubicBezTo>
                    <a:pt x="838" y="68"/>
                    <a:pt x="838" y="68"/>
                    <a:pt x="838" y="68"/>
                  </a:cubicBezTo>
                  <a:cubicBezTo>
                    <a:pt x="829" y="72"/>
                    <a:pt x="828" y="75"/>
                    <a:pt x="818" y="79"/>
                  </a:cubicBezTo>
                  <a:cubicBezTo>
                    <a:pt x="818" y="79"/>
                    <a:pt x="818" y="79"/>
                    <a:pt x="817" y="79"/>
                  </a:cubicBezTo>
                  <a:cubicBezTo>
                    <a:pt x="814" y="79"/>
                    <a:pt x="806" y="77"/>
                    <a:pt x="806" y="77"/>
                  </a:cubicBezTo>
                  <a:cubicBezTo>
                    <a:pt x="806" y="77"/>
                    <a:pt x="785" y="77"/>
                    <a:pt x="771" y="77"/>
                  </a:cubicBezTo>
                  <a:cubicBezTo>
                    <a:pt x="762" y="83"/>
                    <a:pt x="736" y="118"/>
                    <a:pt x="722" y="122"/>
                  </a:cubicBezTo>
                  <a:cubicBezTo>
                    <a:pt x="724" y="117"/>
                    <a:pt x="758" y="81"/>
                    <a:pt x="758" y="76"/>
                  </a:cubicBezTo>
                  <a:cubicBezTo>
                    <a:pt x="758" y="68"/>
                    <a:pt x="754" y="60"/>
                    <a:pt x="744" y="60"/>
                  </a:cubicBezTo>
                  <a:cubicBezTo>
                    <a:pt x="727" y="60"/>
                    <a:pt x="696" y="90"/>
                    <a:pt x="682" y="90"/>
                  </a:cubicBezTo>
                  <a:cubicBezTo>
                    <a:pt x="678" y="90"/>
                    <a:pt x="701" y="68"/>
                    <a:pt x="702" y="64"/>
                  </a:cubicBezTo>
                  <a:cubicBezTo>
                    <a:pt x="701" y="63"/>
                    <a:pt x="697" y="63"/>
                    <a:pt x="693" y="63"/>
                  </a:cubicBezTo>
                  <a:cubicBezTo>
                    <a:pt x="684" y="63"/>
                    <a:pt x="670" y="64"/>
                    <a:pt x="656" y="65"/>
                  </a:cubicBezTo>
                  <a:cubicBezTo>
                    <a:pt x="642" y="65"/>
                    <a:pt x="627" y="66"/>
                    <a:pt x="615" y="66"/>
                  </a:cubicBezTo>
                  <a:cubicBezTo>
                    <a:pt x="605" y="66"/>
                    <a:pt x="598" y="66"/>
                    <a:pt x="595" y="64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25" y="52"/>
                    <a:pt x="761" y="55"/>
                    <a:pt x="764" y="36"/>
                  </a:cubicBezTo>
                  <a:cubicBezTo>
                    <a:pt x="751" y="33"/>
                    <a:pt x="732" y="37"/>
                    <a:pt x="718" y="31"/>
                  </a:cubicBezTo>
                  <a:cubicBezTo>
                    <a:pt x="693" y="21"/>
                    <a:pt x="670" y="0"/>
                    <a:pt x="6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72">
              <a:extLst>
                <a:ext uri="{FF2B5EF4-FFF2-40B4-BE49-F238E27FC236}">
                  <a16:creationId xmlns:a16="http://schemas.microsoft.com/office/drawing/2014/main" xmlns="" id="{61619A8D-9C49-4844-ADB9-698C9FC8C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23"/>
              <a:ext cx="104" cy="69"/>
            </a:xfrm>
            <a:custGeom>
              <a:avLst/>
              <a:gdLst>
                <a:gd name="T0" fmla="*/ 12 w 44"/>
                <a:gd name="T1" fmla="*/ 0 h 29"/>
                <a:gd name="T2" fmla="*/ 0 w 44"/>
                <a:gd name="T3" fmla="*/ 11 h 29"/>
                <a:gd name="T4" fmla="*/ 11 w 44"/>
                <a:gd name="T5" fmla="*/ 29 h 29"/>
                <a:gd name="T6" fmla="*/ 22 w 44"/>
                <a:gd name="T7" fmla="*/ 29 h 29"/>
                <a:gd name="T8" fmla="*/ 44 w 44"/>
                <a:gd name="T9" fmla="*/ 19 h 29"/>
                <a:gd name="T10" fmla="*/ 12 w 4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9">
                  <a:moveTo>
                    <a:pt x="12" y="0"/>
                  </a:moveTo>
                  <a:cubicBezTo>
                    <a:pt x="7" y="0"/>
                    <a:pt x="0" y="3"/>
                    <a:pt x="0" y="11"/>
                  </a:cubicBezTo>
                  <a:cubicBezTo>
                    <a:pt x="0" y="17"/>
                    <a:pt x="6" y="29"/>
                    <a:pt x="1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43" y="28"/>
                    <a:pt x="44" y="19"/>
                  </a:cubicBezTo>
                  <a:cubicBezTo>
                    <a:pt x="30" y="15"/>
                    <a:pt x="2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73">
              <a:extLst>
                <a:ext uri="{FF2B5EF4-FFF2-40B4-BE49-F238E27FC236}">
                  <a16:creationId xmlns:a16="http://schemas.microsoft.com/office/drawing/2014/main" xmlns="" id="{11F6E5E2-EBBE-4459-88A1-89C5D4BC7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-325"/>
              <a:ext cx="57" cy="34"/>
            </a:xfrm>
            <a:custGeom>
              <a:avLst/>
              <a:gdLst>
                <a:gd name="T0" fmla="*/ 15 w 24"/>
                <a:gd name="T1" fmla="*/ 0 h 14"/>
                <a:gd name="T2" fmla="*/ 5 w 24"/>
                <a:gd name="T3" fmla="*/ 0 h 14"/>
                <a:gd name="T4" fmla="*/ 0 w 24"/>
                <a:gd name="T5" fmla="*/ 6 h 14"/>
                <a:gd name="T6" fmla="*/ 7 w 24"/>
                <a:gd name="T7" fmla="*/ 14 h 14"/>
                <a:gd name="T8" fmla="*/ 24 w 24"/>
                <a:gd name="T9" fmla="*/ 6 h 14"/>
                <a:gd name="T10" fmla="*/ 15 w 24"/>
                <a:gd name="T11" fmla="*/ 6 h 14"/>
                <a:gd name="T12" fmla="*/ 15 w 2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0" y="3"/>
                    <a:pt x="0" y="6"/>
                  </a:cubicBezTo>
                  <a:cubicBezTo>
                    <a:pt x="0" y="9"/>
                    <a:pt x="3" y="14"/>
                    <a:pt x="7" y="14"/>
                  </a:cubicBezTo>
                  <a:cubicBezTo>
                    <a:pt x="12" y="14"/>
                    <a:pt x="21" y="8"/>
                    <a:pt x="2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5" y="3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74">
              <a:extLst>
                <a:ext uri="{FF2B5EF4-FFF2-40B4-BE49-F238E27FC236}">
                  <a16:creationId xmlns:a16="http://schemas.microsoft.com/office/drawing/2014/main" xmlns="" id="{6455F4C8-924E-492B-ACC3-8F7BFF4ED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" y="1057"/>
              <a:ext cx="234" cy="227"/>
            </a:xfrm>
            <a:custGeom>
              <a:avLst/>
              <a:gdLst>
                <a:gd name="T0" fmla="*/ 50 w 99"/>
                <a:gd name="T1" fmla="*/ 0 h 96"/>
                <a:gd name="T2" fmla="*/ 34 w 99"/>
                <a:gd name="T3" fmla="*/ 16 h 96"/>
                <a:gd name="T4" fmla="*/ 6 w 99"/>
                <a:gd name="T5" fmla="*/ 59 h 96"/>
                <a:gd name="T6" fmla="*/ 10 w 99"/>
                <a:gd name="T7" fmla="*/ 62 h 96"/>
                <a:gd name="T8" fmla="*/ 10 w 99"/>
                <a:gd name="T9" fmla="*/ 65 h 96"/>
                <a:gd name="T10" fmla="*/ 0 w 99"/>
                <a:gd name="T11" fmla="*/ 75 h 96"/>
                <a:gd name="T12" fmla="*/ 6 w 99"/>
                <a:gd name="T13" fmla="*/ 80 h 96"/>
                <a:gd name="T14" fmla="*/ 22 w 99"/>
                <a:gd name="T15" fmla="*/ 77 h 96"/>
                <a:gd name="T16" fmla="*/ 38 w 99"/>
                <a:gd name="T17" fmla="*/ 81 h 96"/>
                <a:gd name="T18" fmla="*/ 48 w 99"/>
                <a:gd name="T19" fmla="*/ 78 h 96"/>
                <a:gd name="T20" fmla="*/ 54 w 99"/>
                <a:gd name="T21" fmla="*/ 81 h 96"/>
                <a:gd name="T22" fmla="*/ 63 w 99"/>
                <a:gd name="T23" fmla="*/ 80 h 96"/>
                <a:gd name="T24" fmla="*/ 57 w 99"/>
                <a:gd name="T25" fmla="*/ 89 h 96"/>
                <a:gd name="T26" fmla="*/ 58 w 99"/>
                <a:gd name="T27" fmla="*/ 89 h 96"/>
                <a:gd name="T28" fmla="*/ 61 w 99"/>
                <a:gd name="T29" fmla="*/ 89 h 96"/>
                <a:gd name="T30" fmla="*/ 76 w 99"/>
                <a:gd name="T31" fmla="*/ 74 h 96"/>
                <a:gd name="T32" fmla="*/ 81 w 99"/>
                <a:gd name="T33" fmla="*/ 89 h 96"/>
                <a:gd name="T34" fmla="*/ 85 w 99"/>
                <a:gd name="T35" fmla="*/ 90 h 96"/>
                <a:gd name="T36" fmla="*/ 90 w 99"/>
                <a:gd name="T37" fmla="*/ 96 h 96"/>
                <a:gd name="T38" fmla="*/ 99 w 99"/>
                <a:gd name="T39" fmla="*/ 83 h 96"/>
                <a:gd name="T40" fmla="*/ 95 w 99"/>
                <a:gd name="T41" fmla="*/ 72 h 96"/>
                <a:gd name="T42" fmla="*/ 88 w 99"/>
                <a:gd name="T43" fmla="*/ 75 h 96"/>
                <a:gd name="T44" fmla="*/ 84 w 99"/>
                <a:gd name="T45" fmla="*/ 67 h 96"/>
                <a:gd name="T46" fmla="*/ 90 w 99"/>
                <a:gd name="T47" fmla="*/ 59 h 96"/>
                <a:gd name="T48" fmla="*/ 84 w 99"/>
                <a:gd name="T49" fmla="*/ 61 h 96"/>
                <a:gd name="T50" fmla="*/ 84 w 99"/>
                <a:gd name="T51" fmla="*/ 43 h 96"/>
                <a:gd name="T52" fmla="*/ 78 w 99"/>
                <a:gd name="T53" fmla="*/ 44 h 96"/>
                <a:gd name="T54" fmla="*/ 69 w 99"/>
                <a:gd name="T55" fmla="*/ 43 h 96"/>
                <a:gd name="T56" fmla="*/ 63 w 99"/>
                <a:gd name="T57" fmla="*/ 45 h 96"/>
                <a:gd name="T58" fmla="*/ 63 w 99"/>
                <a:gd name="T59" fmla="*/ 43 h 96"/>
                <a:gd name="T60" fmla="*/ 53 w 99"/>
                <a:gd name="T61" fmla="*/ 43 h 96"/>
                <a:gd name="T62" fmla="*/ 53 w 99"/>
                <a:gd name="T63" fmla="*/ 38 h 96"/>
                <a:gd name="T64" fmla="*/ 56 w 99"/>
                <a:gd name="T65" fmla="*/ 35 h 96"/>
                <a:gd name="T66" fmla="*/ 47 w 99"/>
                <a:gd name="T67" fmla="*/ 33 h 96"/>
                <a:gd name="T68" fmla="*/ 39 w 99"/>
                <a:gd name="T69" fmla="*/ 37 h 96"/>
                <a:gd name="T70" fmla="*/ 39 w 99"/>
                <a:gd name="T71" fmla="*/ 32 h 96"/>
                <a:gd name="T72" fmla="*/ 54 w 99"/>
                <a:gd name="T73" fmla="*/ 5 h 96"/>
                <a:gd name="T74" fmla="*/ 50 w 99"/>
                <a:gd name="T7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cubicBezTo>
                    <a:pt x="42" y="0"/>
                    <a:pt x="38" y="9"/>
                    <a:pt x="34" y="16"/>
                  </a:cubicBezTo>
                  <a:cubicBezTo>
                    <a:pt x="26" y="28"/>
                    <a:pt x="20" y="52"/>
                    <a:pt x="6" y="59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0" y="73"/>
                    <a:pt x="0" y="75"/>
                  </a:cubicBezTo>
                  <a:cubicBezTo>
                    <a:pt x="0" y="77"/>
                    <a:pt x="3" y="80"/>
                    <a:pt x="6" y="80"/>
                  </a:cubicBezTo>
                  <a:cubicBezTo>
                    <a:pt x="12" y="80"/>
                    <a:pt x="14" y="77"/>
                    <a:pt x="22" y="77"/>
                  </a:cubicBezTo>
                  <a:cubicBezTo>
                    <a:pt x="28" y="77"/>
                    <a:pt x="31" y="81"/>
                    <a:pt x="38" y="81"/>
                  </a:cubicBezTo>
                  <a:cubicBezTo>
                    <a:pt x="42" y="81"/>
                    <a:pt x="45" y="80"/>
                    <a:pt x="48" y="78"/>
                  </a:cubicBezTo>
                  <a:cubicBezTo>
                    <a:pt x="50" y="81"/>
                    <a:pt x="52" y="81"/>
                    <a:pt x="54" y="81"/>
                  </a:cubicBezTo>
                  <a:cubicBezTo>
                    <a:pt x="57" y="81"/>
                    <a:pt x="60" y="80"/>
                    <a:pt x="63" y="80"/>
                  </a:cubicBezTo>
                  <a:cubicBezTo>
                    <a:pt x="62" y="83"/>
                    <a:pt x="57" y="83"/>
                    <a:pt x="57" y="89"/>
                  </a:cubicBezTo>
                  <a:cubicBezTo>
                    <a:pt x="57" y="89"/>
                    <a:pt x="58" y="89"/>
                    <a:pt x="58" y="89"/>
                  </a:cubicBezTo>
                  <a:cubicBezTo>
                    <a:pt x="59" y="89"/>
                    <a:pt x="60" y="89"/>
                    <a:pt x="61" y="89"/>
                  </a:cubicBezTo>
                  <a:cubicBezTo>
                    <a:pt x="67" y="89"/>
                    <a:pt x="72" y="81"/>
                    <a:pt x="76" y="74"/>
                  </a:cubicBezTo>
                  <a:cubicBezTo>
                    <a:pt x="80" y="79"/>
                    <a:pt x="77" y="89"/>
                    <a:pt x="81" y="89"/>
                  </a:cubicBezTo>
                  <a:cubicBezTo>
                    <a:pt x="83" y="89"/>
                    <a:pt x="84" y="90"/>
                    <a:pt x="85" y="90"/>
                  </a:cubicBezTo>
                  <a:cubicBezTo>
                    <a:pt x="85" y="92"/>
                    <a:pt x="86" y="96"/>
                    <a:pt x="90" y="96"/>
                  </a:cubicBezTo>
                  <a:cubicBezTo>
                    <a:pt x="95" y="96"/>
                    <a:pt x="99" y="90"/>
                    <a:pt x="99" y="83"/>
                  </a:cubicBezTo>
                  <a:cubicBezTo>
                    <a:pt x="99" y="78"/>
                    <a:pt x="95" y="79"/>
                    <a:pt x="95" y="72"/>
                  </a:cubicBezTo>
                  <a:cubicBezTo>
                    <a:pt x="92" y="74"/>
                    <a:pt x="93" y="75"/>
                    <a:pt x="88" y="75"/>
                  </a:cubicBezTo>
                  <a:cubicBezTo>
                    <a:pt x="88" y="72"/>
                    <a:pt x="84" y="70"/>
                    <a:pt x="84" y="67"/>
                  </a:cubicBezTo>
                  <a:cubicBezTo>
                    <a:pt x="84" y="65"/>
                    <a:pt x="89" y="64"/>
                    <a:pt x="90" y="59"/>
                  </a:cubicBezTo>
                  <a:cubicBezTo>
                    <a:pt x="87" y="59"/>
                    <a:pt x="85" y="60"/>
                    <a:pt x="84" y="61"/>
                  </a:cubicBezTo>
                  <a:cubicBezTo>
                    <a:pt x="84" y="53"/>
                    <a:pt x="84" y="48"/>
                    <a:pt x="84" y="43"/>
                  </a:cubicBezTo>
                  <a:cubicBezTo>
                    <a:pt x="83" y="44"/>
                    <a:pt x="81" y="44"/>
                    <a:pt x="78" y="44"/>
                  </a:cubicBezTo>
                  <a:cubicBezTo>
                    <a:pt x="75" y="44"/>
                    <a:pt x="72" y="44"/>
                    <a:pt x="69" y="43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3"/>
                    <a:pt x="6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4" y="36"/>
                    <a:pt x="39" y="37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3" y="23"/>
                    <a:pt x="54" y="17"/>
                    <a:pt x="54" y="5"/>
                  </a:cubicBezTo>
                  <a:cubicBezTo>
                    <a:pt x="54" y="3"/>
                    <a:pt x="52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75">
              <a:extLst>
                <a:ext uri="{FF2B5EF4-FFF2-40B4-BE49-F238E27FC236}">
                  <a16:creationId xmlns:a16="http://schemas.microsoft.com/office/drawing/2014/main" xmlns="" id="{C415A6DE-B88E-426B-B934-C0B676724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8" y="-398"/>
              <a:ext cx="275" cy="107"/>
            </a:xfrm>
            <a:custGeom>
              <a:avLst/>
              <a:gdLst>
                <a:gd name="T0" fmla="*/ 24 w 116"/>
                <a:gd name="T1" fmla="*/ 0 h 45"/>
                <a:gd name="T2" fmla="*/ 0 w 116"/>
                <a:gd name="T3" fmla="*/ 22 h 45"/>
                <a:gd name="T4" fmla="*/ 26 w 116"/>
                <a:gd name="T5" fmla="*/ 45 h 45"/>
                <a:gd name="T6" fmla="*/ 38 w 116"/>
                <a:gd name="T7" fmla="*/ 37 h 45"/>
                <a:gd name="T8" fmla="*/ 47 w 116"/>
                <a:gd name="T9" fmla="*/ 43 h 45"/>
                <a:gd name="T10" fmla="*/ 59 w 116"/>
                <a:gd name="T11" fmla="*/ 38 h 45"/>
                <a:gd name="T12" fmla="*/ 70 w 116"/>
                <a:gd name="T13" fmla="*/ 35 h 45"/>
                <a:gd name="T14" fmla="*/ 79 w 116"/>
                <a:gd name="T15" fmla="*/ 40 h 45"/>
                <a:gd name="T16" fmla="*/ 92 w 116"/>
                <a:gd name="T17" fmla="*/ 35 h 45"/>
                <a:gd name="T18" fmla="*/ 107 w 116"/>
                <a:gd name="T19" fmla="*/ 35 h 45"/>
                <a:gd name="T20" fmla="*/ 116 w 116"/>
                <a:gd name="T21" fmla="*/ 17 h 45"/>
                <a:gd name="T22" fmla="*/ 64 w 116"/>
                <a:gd name="T23" fmla="*/ 3 h 45"/>
                <a:gd name="T24" fmla="*/ 55 w 116"/>
                <a:gd name="T25" fmla="*/ 17 h 45"/>
                <a:gd name="T26" fmla="*/ 24 w 116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45">
                  <a:moveTo>
                    <a:pt x="24" y="0"/>
                  </a:moveTo>
                  <a:cubicBezTo>
                    <a:pt x="13" y="0"/>
                    <a:pt x="0" y="9"/>
                    <a:pt x="0" y="22"/>
                  </a:cubicBezTo>
                  <a:cubicBezTo>
                    <a:pt x="0" y="34"/>
                    <a:pt x="13" y="45"/>
                    <a:pt x="26" y="45"/>
                  </a:cubicBezTo>
                  <a:cubicBezTo>
                    <a:pt x="32" y="45"/>
                    <a:pt x="34" y="41"/>
                    <a:pt x="38" y="37"/>
                  </a:cubicBezTo>
                  <a:cubicBezTo>
                    <a:pt x="41" y="41"/>
                    <a:pt x="43" y="43"/>
                    <a:pt x="47" y="43"/>
                  </a:cubicBezTo>
                  <a:cubicBezTo>
                    <a:pt x="53" y="43"/>
                    <a:pt x="56" y="38"/>
                    <a:pt x="59" y="38"/>
                  </a:cubicBezTo>
                  <a:cubicBezTo>
                    <a:pt x="63" y="38"/>
                    <a:pt x="65" y="35"/>
                    <a:pt x="70" y="35"/>
                  </a:cubicBezTo>
                  <a:cubicBezTo>
                    <a:pt x="73" y="35"/>
                    <a:pt x="75" y="40"/>
                    <a:pt x="79" y="40"/>
                  </a:cubicBezTo>
                  <a:cubicBezTo>
                    <a:pt x="85" y="40"/>
                    <a:pt x="88" y="35"/>
                    <a:pt x="92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1"/>
                    <a:pt x="114" y="25"/>
                    <a:pt x="116" y="17"/>
                  </a:cubicBezTo>
                  <a:cubicBezTo>
                    <a:pt x="105" y="14"/>
                    <a:pt x="74" y="3"/>
                    <a:pt x="64" y="3"/>
                  </a:cubicBezTo>
                  <a:cubicBezTo>
                    <a:pt x="58" y="3"/>
                    <a:pt x="55" y="9"/>
                    <a:pt x="55" y="17"/>
                  </a:cubicBezTo>
                  <a:cubicBezTo>
                    <a:pt x="41" y="17"/>
                    <a:pt x="40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76">
              <a:extLst>
                <a:ext uri="{FF2B5EF4-FFF2-40B4-BE49-F238E27FC236}">
                  <a16:creationId xmlns:a16="http://schemas.microsoft.com/office/drawing/2014/main" xmlns="" id="{B121A836-2B12-41A9-8203-E8B33289F3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21" y="1877"/>
              <a:ext cx="1426" cy="958"/>
            </a:xfrm>
            <a:custGeom>
              <a:avLst/>
              <a:gdLst>
                <a:gd name="T0" fmla="*/ 298 w 603"/>
                <a:gd name="T1" fmla="*/ 109 h 405"/>
                <a:gd name="T2" fmla="*/ 296 w 603"/>
                <a:gd name="T3" fmla="*/ 104 h 405"/>
                <a:gd name="T4" fmla="*/ 1 w 603"/>
                <a:gd name="T5" fmla="*/ 0 h 405"/>
                <a:gd name="T6" fmla="*/ 0 w 603"/>
                <a:gd name="T7" fmla="*/ 4 h 405"/>
                <a:gd name="T8" fmla="*/ 48 w 603"/>
                <a:gd name="T9" fmla="*/ 82 h 405"/>
                <a:gd name="T10" fmla="*/ 62 w 603"/>
                <a:gd name="T11" fmla="*/ 101 h 405"/>
                <a:gd name="T12" fmla="*/ 83 w 603"/>
                <a:gd name="T13" fmla="*/ 136 h 405"/>
                <a:gd name="T14" fmla="*/ 115 w 603"/>
                <a:gd name="T15" fmla="*/ 156 h 405"/>
                <a:gd name="T16" fmla="*/ 88 w 603"/>
                <a:gd name="T17" fmla="*/ 114 h 405"/>
                <a:gd name="T18" fmla="*/ 43 w 603"/>
                <a:gd name="T19" fmla="*/ 50 h 405"/>
                <a:gd name="T20" fmla="*/ 59 w 603"/>
                <a:gd name="T21" fmla="*/ 27 h 405"/>
                <a:gd name="T22" fmla="*/ 93 w 603"/>
                <a:gd name="T23" fmla="*/ 82 h 405"/>
                <a:gd name="T24" fmla="*/ 119 w 603"/>
                <a:gd name="T25" fmla="*/ 105 h 405"/>
                <a:gd name="T26" fmla="*/ 178 w 603"/>
                <a:gd name="T27" fmla="*/ 179 h 405"/>
                <a:gd name="T28" fmla="*/ 185 w 603"/>
                <a:gd name="T29" fmla="*/ 217 h 405"/>
                <a:gd name="T30" fmla="*/ 233 w 603"/>
                <a:gd name="T31" fmla="*/ 243 h 405"/>
                <a:gd name="T32" fmla="*/ 256 w 603"/>
                <a:gd name="T33" fmla="*/ 255 h 405"/>
                <a:gd name="T34" fmla="*/ 294 w 603"/>
                <a:gd name="T35" fmla="*/ 271 h 405"/>
                <a:gd name="T36" fmla="*/ 317 w 603"/>
                <a:gd name="T37" fmla="*/ 277 h 405"/>
                <a:gd name="T38" fmla="*/ 352 w 603"/>
                <a:gd name="T39" fmla="*/ 271 h 405"/>
                <a:gd name="T40" fmla="*/ 435 w 603"/>
                <a:gd name="T41" fmla="*/ 314 h 405"/>
                <a:gd name="T42" fmla="*/ 468 w 603"/>
                <a:gd name="T43" fmla="*/ 337 h 405"/>
                <a:gd name="T44" fmla="*/ 486 w 603"/>
                <a:gd name="T45" fmla="*/ 367 h 405"/>
                <a:gd name="T46" fmla="*/ 515 w 603"/>
                <a:gd name="T47" fmla="*/ 387 h 405"/>
                <a:gd name="T48" fmla="*/ 534 w 603"/>
                <a:gd name="T49" fmla="*/ 391 h 405"/>
                <a:gd name="T50" fmla="*/ 556 w 603"/>
                <a:gd name="T51" fmla="*/ 393 h 405"/>
                <a:gd name="T52" fmla="*/ 584 w 603"/>
                <a:gd name="T53" fmla="*/ 394 h 405"/>
                <a:gd name="T54" fmla="*/ 591 w 603"/>
                <a:gd name="T55" fmla="*/ 397 h 405"/>
                <a:gd name="T56" fmla="*/ 574 w 603"/>
                <a:gd name="T57" fmla="*/ 368 h 405"/>
                <a:gd name="T58" fmla="*/ 506 w 603"/>
                <a:gd name="T59" fmla="*/ 346 h 405"/>
                <a:gd name="T60" fmla="*/ 510 w 603"/>
                <a:gd name="T61" fmla="*/ 282 h 405"/>
                <a:gd name="T62" fmla="*/ 428 w 603"/>
                <a:gd name="T63" fmla="*/ 269 h 405"/>
                <a:gd name="T64" fmla="*/ 437 w 603"/>
                <a:gd name="T65" fmla="*/ 230 h 405"/>
                <a:gd name="T66" fmla="*/ 448 w 603"/>
                <a:gd name="T67" fmla="*/ 216 h 405"/>
                <a:gd name="T68" fmla="*/ 445 w 603"/>
                <a:gd name="T69" fmla="*/ 184 h 405"/>
                <a:gd name="T70" fmla="*/ 391 w 603"/>
                <a:gd name="T71" fmla="*/ 224 h 405"/>
                <a:gd name="T72" fmla="*/ 345 w 603"/>
                <a:gd name="T73" fmla="*/ 236 h 405"/>
                <a:gd name="T74" fmla="*/ 300 w 603"/>
                <a:gd name="T75" fmla="*/ 192 h 405"/>
                <a:gd name="T76" fmla="*/ 294 w 603"/>
                <a:gd name="T77" fmla="*/ 139 h 405"/>
                <a:gd name="T78" fmla="*/ 297 w 603"/>
                <a:gd name="T79" fmla="*/ 108 h 405"/>
                <a:gd name="T80" fmla="*/ 206 w 603"/>
                <a:gd name="T81" fmla="*/ 60 h 405"/>
                <a:gd name="T82" fmla="*/ 135 w 603"/>
                <a:gd name="T83" fmla="*/ 13 h 405"/>
                <a:gd name="T84" fmla="*/ 34 w 603"/>
                <a:gd name="T85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3" h="405">
                  <a:moveTo>
                    <a:pt x="296" y="104"/>
                  </a:moveTo>
                  <a:cubicBezTo>
                    <a:pt x="297" y="108"/>
                    <a:pt x="297" y="108"/>
                    <a:pt x="297" y="108"/>
                  </a:cubicBezTo>
                  <a:cubicBezTo>
                    <a:pt x="298" y="108"/>
                    <a:pt x="298" y="109"/>
                    <a:pt x="298" y="109"/>
                  </a:cubicBezTo>
                  <a:cubicBezTo>
                    <a:pt x="298" y="107"/>
                    <a:pt x="297" y="106"/>
                    <a:pt x="296" y="104"/>
                  </a:cubicBezTo>
                  <a:moveTo>
                    <a:pt x="296" y="103"/>
                  </a:moveTo>
                  <a:cubicBezTo>
                    <a:pt x="296" y="104"/>
                    <a:pt x="296" y="104"/>
                    <a:pt x="296" y="104"/>
                  </a:cubicBezTo>
                  <a:cubicBezTo>
                    <a:pt x="296" y="103"/>
                    <a:pt x="296" y="103"/>
                    <a:pt x="296" y="103"/>
                  </a:cubicBezTo>
                  <a:moveTo>
                    <a:pt x="3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16"/>
                    <a:pt x="9" y="19"/>
                    <a:pt x="13" y="29"/>
                  </a:cubicBezTo>
                  <a:cubicBezTo>
                    <a:pt x="17" y="35"/>
                    <a:pt x="16" y="50"/>
                    <a:pt x="22" y="54"/>
                  </a:cubicBezTo>
                  <a:cubicBezTo>
                    <a:pt x="32" y="60"/>
                    <a:pt x="40" y="71"/>
                    <a:pt x="48" y="82"/>
                  </a:cubicBezTo>
                  <a:cubicBezTo>
                    <a:pt x="51" y="86"/>
                    <a:pt x="47" y="87"/>
                    <a:pt x="43" y="87"/>
                  </a:cubicBezTo>
                  <a:cubicBezTo>
                    <a:pt x="41" y="87"/>
                    <a:pt x="39" y="87"/>
                    <a:pt x="38" y="87"/>
                  </a:cubicBezTo>
                  <a:cubicBezTo>
                    <a:pt x="43" y="95"/>
                    <a:pt x="55" y="93"/>
                    <a:pt x="62" y="101"/>
                  </a:cubicBezTo>
                  <a:cubicBezTo>
                    <a:pt x="67" y="106"/>
                    <a:pt x="71" y="112"/>
                    <a:pt x="77" y="11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9" y="134"/>
                    <a:pt x="79" y="134"/>
                    <a:pt x="83" y="136"/>
                  </a:cubicBezTo>
                  <a:cubicBezTo>
                    <a:pt x="88" y="140"/>
                    <a:pt x="93" y="152"/>
                    <a:pt x="103" y="152"/>
                  </a:cubicBezTo>
                  <a:cubicBezTo>
                    <a:pt x="103" y="154"/>
                    <a:pt x="111" y="164"/>
                    <a:pt x="112" y="164"/>
                  </a:cubicBezTo>
                  <a:cubicBezTo>
                    <a:pt x="113" y="164"/>
                    <a:pt x="115" y="158"/>
                    <a:pt x="115" y="156"/>
                  </a:cubicBezTo>
                  <a:cubicBezTo>
                    <a:pt x="115" y="152"/>
                    <a:pt x="111" y="146"/>
                    <a:pt x="107" y="146"/>
                  </a:cubicBezTo>
                  <a:cubicBezTo>
                    <a:pt x="106" y="146"/>
                    <a:pt x="105" y="146"/>
                    <a:pt x="105" y="147"/>
                  </a:cubicBezTo>
                  <a:cubicBezTo>
                    <a:pt x="95" y="140"/>
                    <a:pt x="92" y="127"/>
                    <a:pt x="88" y="114"/>
                  </a:cubicBezTo>
                  <a:cubicBezTo>
                    <a:pt x="84" y="103"/>
                    <a:pt x="74" y="97"/>
                    <a:pt x="70" y="85"/>
                  </a:cubicBezTo>
                  <a:cubicBezTo>
                    <a:pt x="67" y="76"/>
                    <a:pt x="66" y="71"/>
                    <a:pt x="59" y="63"/>
                  </a:cubicBezTo>
                  <a:cubicBezTo>
                    <a:pt x="53" y="58"/>
                    <a:pt x="47" y="58"/>
                    <a:pt x="43" y="50"/>
                  </a:cubicBezTo>
                  <a:cubicBezTo>
                    <a:pt x="39" y="41"/>
                    <a:pt x="33" y="34"/>
                    <a:pt x="33" y="23"/>
                  </a:cubicBezTo>
                  <a:cubicBezTo>
                    <a:pt x="33" y="22"/>
                    <a:pt x="33" y="18"/>
                    <a:pt x="34" y="16"/>
                  </a:cubicBezTo>
                  <a:cubicBezTo>
                    <a:pt x="41" y="23"/>
                    <a:pt x="50" y="23"/>
                    <a:pt x="59" y="27"/>
                  </a:cubicBezTo>
                  <a:cubicBezTo>
                    <a:pt x="63" y="29"/>
                    <a:pt x="62" y="41"/>
                    <a:pt x="67" y="45"/>
                  </a:cubicBezTo>
                  <a:cubicBezTo>
                    <a:pt x="71" y="50"/>
                    <a:pt x="70" y="59"/>
                    <a:pt x="75" y="64"/>
                  </a:cubicBezTo>
                  <a:cubicBezTo>
                    <a:pt x="80" y="70"/>
                    <a:pt x="86" y="75"/>
                    <a:pt x="93" y="82"/>
                  </a:cubicBezTo>
                  <a:cubicBezTo>
                    <a:pt x="93" y="82"/>
                    <a:pt x="94" y="81"/>
                    <a:pt x="94" y="81"/>
                  </a:cubicBezTo>
                  <a:cubicBezTo>
                    <a:pt x="95" y="81"/>
                    <a:pt x="96" y="82"/>
                    <a:pt x="98" y="82"/>
                  </a:cubicBezTo>
                  <a:cubicBezTo>
                    <a:pt x="98" y="95"/>
                    <a:pt x="115" y="96"/>
                    <a:pt x="119" y="105"/>
                  </a:cubicBezTo>
                  <a:cubicBezTo>
                    <a:pt x="122" y="111"/>
                    <a:pt x="118" y="117"/>
                    <a:pt x="123" y="121"/>
                  </a:cubicBezTo>
                  <a:cubicBezTo>
                    <a:pt x="128" y="126"/>
                    <a:pt x="136" y="128"/>
                    <a:pt x="142" y="133"/>
                  </a:cubicBezTo>
                  <a:cubicBezTo>
                    <a:pt x="153" y="145"/>
                    <a:pt x="171" y="160"/>
                    <a:pt x="178" y="179"/>
                  </a:cubicBezTo>
                  <a:cubicBezTo>
                    <a:pt x="179" y="183"/>
                    <a:pt x="183" y="185"/>
                    <a:pt x="183" y="192"/>
                  </a:cubicBezTo>
                  <a:cubicBezTo>
                    <a:pt x="183" y="197"/>
                    <a:pt x="178" y="201"/>
                    <a:pt x="178" y="206"/>
                  </a:cubicBezTo>
                  <a:cubicBezTo>
                    <a:pt x="178" y="211"/>
                    <a:pt x="181" y="217"/>
                    <a:pt x="185" y="217"/>
                  </a:cubicBezTo>
                  <a:cubicBezTo>
                    <a:pt x="187" y="224"/>
                    <a:pt x="203" y="227"/>
                    <a:pt x="210" y="234"/>
                  </a:cubicBezTo>
                  <a:cubicBezTo>
                    <a:pt x="211" y="235"/>
                    <a:pt x="212" y="236"/>
                    <a:pt x="216" y="237"/>
                  </a:cubicBezTo>
                  <a:cubicBezTo>
                    <a:pt x="222" y="241"/>
                    <a:pt x="226" y="240"/>
                    <a:pt x="233" y="243"/>
                  </a:cubicBezTo>
                  <a:cubicBezTo>
                    <a:pt x="240" y="246"/>
                    <a:pt x="242" y="253"/>
                    <a:pt x="249" y="255"/>
                  </a:cubicBezTo>
                  <a:cubicBezTo>
                    <a:pt x="251" y="255"/>
                    <a:pt x="252" y="255"/>
                    <a:pt x="253" y="255"/>
                  </a:cubicBezTo>
                  <a:cubicBezTo>
                    <a:pt x="254" y="255"/>
                    <a:pt x="255" y="255"/>
                    <a:pt x="256" y="255"/>
                  </a:cubicBezTo>
                  <a:cubicBezTo>
                    <a:pt x="257" y="255"/>
                    <a:pt x="258" y="255"/>
                    <a:pt x="260" y="255"/>
                  </a:cubicBezTo>
                  <a:cubicBezTo>
                    <a:pt x="261" y="255"/>
                    <a:pt x="263" y="255"/>
                    <a:pt x="265" y="256"/>
                  </a:cubicBezTo>
                  <a:cubicBezTo>
                    <a:pt x="270" y="259"/>
                    <a:pt x="288" y="271"/>
                    <a:pt x="294" y="271"/>
                  </a:cubicBezTo>
                  <a:cubicBezTo>
                    <a:pt x="296" y="271"/>
                    <a:pt x="298" y="271"/>
                    <a:pt x="300" y="271"/>
                  </a:cubicBezTo>
                  <a:cubicBezTo>
                    <a:pt x="302" y="271"/>
                    <a:pt x="304" y="271"/>
                    <a:pt x="306" y="272"/>
                  </a:cubicBezTo>
                  <a:cubicBezTo>
                    <a:pt x="308" y="273"/>
                    <a:pt x="313" y="277"/>
                    <a:pt x="317" y="277"/>
                  </a:cubicBezTo>
                  <a:cubicBezTo>
                    <a:pt x="326" y="277"/>
                    <a:pt x="327" y="266"/>
                    <a:pt x="337" y="266"/>
                  </a:cubicBezTo>
                  <a:cubicBezTo>
                    <a:pt x="341" y="266"/>
                    <a:pt x="344" y="268"/>
                    <a:pt x="349" y="271"/>
                  </a:cubicBezTo>
                  <a:cubicBezTo>
                    <a:pt x="352" y="271"/>
                    <a:pt x="352" y="271"/>
                    <a:pt x="352" y="271"/>
                  </a:cubicBezTo>
                  <a:cubicBezTo>
                    <a:pt x="366" y="278"/>
                    <a:pt x="368" y="290"/>
                    <a:pt x="385" y="298"/>
                  </a:cubicBezTo>
                  <a:cubicBezTo>
                    <a:pt x="395" y="303"/>
                    <a:pt x="402" y="300"/>
                    <a:pt x="413" y="305"/>
                  </a:cubicBezTo>
                  <a:cubicBezTo>
                    <a:pt x="419" y="308"/>
                    <a:pt x="425" y="314"/>
                    <a:pt x="435" y="314"/>
                  </a:cubicBezTo>
                  <a:cubicBezTo>
                    <a:pt x="438" y="314"/>
                    <a:pt x="441" y="311"/>
                    <a:pt x="445" y="311"/>
                  </a:cubicBezTo>
                  <a:cubicBezTo>
                    <a:pt x="446" y="311"/>
                    <a:pt x="447" y="311"/>
                    <a:pt x="448" y="311"/>
                  </a:cubicBezTo>
                  <a:cubicBezTo>
                    <a:pt x="451" y="324"/>
                    <a:pt x="460" y="329"/>
                    <a:pt x="468" y="337"/>
                  </a:cubicBezTo>
                  <a:cubicBezTo>
                    <a:pt x="471" y="340"/>
                    <a:pt x="474" y="341"/>
                    <a:pt x="475" y="346"/>
                  </a:cubicBezTo>
                  <a:cubicBezTo>
                    <a:pt x="478" y="354"/>
                    <a:pt x="473" y="362"/>
                    <a:pt x="481" y="367"/>
                  </a:cubicBezTo>
                  <a:cubicBezTo>
                    <a:pt x="486" y="367"/>
                    <a:pt x="486" y="367"/>
                    <a:pt x="486" y="367"/>
                  </a:cubicBezTo>
                  <a:cubicBezTo>
                    <a:pt x="485" y="366"/>
                    <a:pt x="485" y="364"/>
                    <a:pt x="486" y="362"/>
                  </a:cubicBezTo>
                  <a:cubicBezTo>
                    <a:pt x="486" y="362"/>
                    <a:pt x="504" y="373"/>
                    <a:pt x="506" y="376"/>
                  </a:cubicBezTo>
                  <a:cubicBezTo>
                    <a:pt x="508" y="381"/>
                    <a:pt x="508" y="386"/>
                    <a:pt x="515" y="387"/>
                  </a:cubicBezTo>
                  <a:cubicBezTo>
                    <a:pt x="515" y="388"/>
                    <a:pt x="517" y="391"/>
                    <a:pt x="518" y="391"/>
                  </a:cubicBezTo>
                  <a:cubicBezTo>
                    <a:pt x="520" y="391"/>
                    <a:pt x="525" y="389"/>
                    <a:pt x="528" y="389"/>
                  </a:cubicBezTo>
                  <a:cubicBezTo>
                    <a:pt x="531" y="389"/>
                    <a:pt x="533" y="390"/>
                    <a:pt x="534" y="391"/>
                  </a:cubicBezTo>
                  <a:cubicBezTo>
                    <a:pt x="538" y="395"/>
                    <a:pt x="543" y="405"/>
                    <a:pt x="552" y="405"/>
                  </a:cubicBezTo>
                  <a:cubicBezTo>
                    <a:pt x="556" y="405"/>
                    <a:pt x="559" y="403"/>
                    <a:pt x="560" y="397"/>
                  </a:cubicBezTo>
                  <a:cubicBezTo>
                    <a:pt x="559" y="397"/>
                    <a:pt x="556" y="395"/>
                    <a:pt x="556" y="393"/>
                  </a:cubicBezTo>
                  <a:cubicBezTo>
                    <a:pt x="556" y="389"/>
                    <a:pt x="570" y="379"/>
                    <a:pt x="574" y="379"/>
                  </a:cubicBezTo>
                  <a:cubicBezTo>
                    <a:pt x="580" y="379"/>
                    <a:pt x="581" y="386"/>
                    <a:pt x="587" y="388"/>
                  </a:cubicBezTo>
                  <a:cubicBezTo>
                    <a:pt x="586" y="391"/>
                    <a:pt x="584" y="392"/>
                    <a:pt x="584" y="394"/>
                  </a:cubicBezTo>
                  <a:cubicBezTo>
                    <a:pt x="584" y="395"/>
                    <a:pt x="589" y="397"/>
                    <a:pt x="590" y="398"/>
                  </a:cubicBezTo>
                  <a:cubicBezTo>
                    <a:pt x="590" y="398"/>
                    <a:pt x="590" y="398"/>
                    <a:pt x="590" y="398"/>
                  </a:cubicBezTo>
                  <a:cubicBezTo>
                    <a:pt x="590" y="398"/>
                    <a:pt x="591" y="398"/>
                    <a:pt x="591" y="397"/>
                  </a:cubicBezTo>
                  <a:cubicBezTo>
                    <a:pt x="593" y="396"/>
                    <a:pt x="597" y="392"/>
                    <a:pt x="600" y="389"/>
                  </a:cubicBezTo>
                  <a:cubicBezTo>
                    <a:pt x="602" y="387"/>
                    <a:pt x="603" y="386"/>
                    <a:pt x="603" y="385"/>
                  </a:cubicBezTo>
                  <a:cubicBezTo>
                    <a:pt x="595" y="379"/>
                    <a:pt x="588" y="368"/>
                    <a:pt x="574" y="368"/>
                  </a:cubicBezTo>
                  <a:cubicBezTo>
                    <a:pt x="561" y="368"/>
                    <a:pt x="554" y="379"/>
                    <a:pt x="540" y="379"/>
                  </a:cubicBezTo>
                  <a:cubicBezTo>
                    <a:pt x="531" y="379"/>
                    <a:pt x="531" y="369"/>
                    <a:pt x="525" y="366"/>
                  </a:cubicBezTo>
                  <a:cubicBezTo>
                    <a:pt x="517" y="362"/>
                    <a:pt x="506" y="357"/>
                    <a:pt x="506" y="346"/>
                  </a:cubicBezTo>
                  <a:cubicBezTo>
                    <a:pt x="506" y="337"/>
                    <a:pt x="506" y="326"/>
                    <a:pt x="506" y="313"/>
                  </a:cubicBezTo>
                  <a:cubicBezTo>
                    <a:pt x="509" y="308"/>
                    <a:pt x="510" y="295"/>
                    <a:pt x="510" y="290"/>
                  </a:cubicBezTo>
                  <a:cubicBezTo>
                    <a:pt x="510" y="288"/>
                    <a:pt x="510" y="285"/>
                    <a:pt x="510" y="282"/>
                  </a:cubicBezTo>
                  <a:cubicBezTo>
                    <a:pt x="500" y="280"/>
                    <a:pt x="497" y="271"/>
                    <a:pt x="484" y="271"/>
                  </a:cubicBezTo>
                  <a:cubicBezTo>
                    <a:pt x="466" y="271"/>
                    <a:pt x="452" y="274"/>
                    <a:pt x="434" y="274"/>
                  </a:cubicBezTo>
                  <a:cubicBezTo>
                    <a:pt x="431" y="274"/>
                    <a:pt x="428" y="272"/>
                    <a:pt x="428" y="269"/>
                  </a:cubicBezTo>
                  <a:cubicBezTo>
                    <a:pt x="428" y="268"/>
                    <a:pt x="428" y="267"/>
                    <a:pt x="428" y="266"/>
                  </a:cubicBezTo>
                  <a:cubicBezTo>
                    <a:pt x="431" y="263"/>
                    <a:pt x="437" y="261"/>
                    <a:pt x="437" y="255"/>
                  </a:cubicBezTo>
                  <a:cubicBezTo>
                    <a:pt x="437" y="248"/>
                    <a:pt x="437" y="236"/>
                    <a:pt x="437" y="230"/>
                  </a:cubicBezTo>
                  <a:cubicBezTo>
                    <a:pt x="439" y="230"/>
                    <a:pt x="440" y="230"/>
                    <a:pt x="442" y="230"/>
                  </a:cubicBezTo>
                  <a:cubicBezTo>
                    <a:pt x="442" y="231"/>
                    <a:pt x="442" y="233"/>
                    <a:pt x="442" y="234"/>
                  </a:cubicBezTo>
                  <a:cubicBezTo>
                    <a:pt x="445" y="228"/>
                    <a:pt x="448" y="225"/>
                    <a:pt x="448" y="216"/>
                  </a:cubicBezTo>
                  <a:cubicBezTo>
                    <a:pt x="448" y="206"/>
                    <a:pt x="457" y="197"/>
                    <a:pt x="457" y="189"/>
                  </a:cubicBezTo>
                  <a:cubicBezTo>
                    <a:pt x="457" y="188"/>
                    <a:pt x="457" y="186"/>
                    <a:pt x="457" y="185"/>
                  </a:cubicBezTo>
                  <a:cubicBezTo>
                    <a:pt x="454" y="185"/>
                    <a:pt x="447" y="184"/>
                    <a:pt x="445" y="184"/>
                  </a:cubicBezTo>
                  <a:cubicBezTo>
                    <a:pt x="443" y="183"/>
                    <a:pt x="439" y="182"/>
                    <a:pt x="434" y="182"/>
                  </a:cubicBezTo>
                  <a:cubicBezTo>
                    <a:pt x="420" y="182"/>
                    <a:pt x="402" y="187"/>
                    <a:pt x="402" y="203"/>
                  </a:cubicBezTo>
                  <a:cubicBezTo>
                    <a:pt x="402" y="211"/>
                    <a:pt x="393" y="217"/>
                    <a:pt x="391" y="224"/>
                  </a:cubicBezTo>
                  <a:cubicBezTo>
                    <a:pt x="391" y="226"/>
                    <a:pt x="388" y="232"/>
                    <a:pt x="384" y="232"/>
                  </a:cubicBezTo>
                  <a:cubicBezTo>
                    <a:pt x="382" y="232"/>
                    <a:pt x="380" y="229"/>
                    <a:pt x="374" y="229"/>
                  </a:cubicBezTo>
                  <a:cubicBezTo>
                    <a:pt x="363" y="229"/>
                    <a:pt x="355" y="236"/>
                    <a:pt x="345" y="236"/>
                  </a:cubicBezTo>
                  <a:cubicBezTo>
                    <a:pt x="341" y="236"/>
                    <a:pt x="341" y="232"/>
                    <a:pt x="336" y="230"/>
                  </a:cubicBezTo>
                  <a:cubicBezTo>
                    <a:pt x="322" y="226"/>
                    <a:pt x="322" y="217"/>
                    <a:pt x="313" y="207"/>
                  </a:cubicBezTo>
                  <a:cubicBezTo>
                    <a:pt x="309" y="204"/>
                    <a:pt x="302" y="196"/>
                    <a:pt x="300" y="192"/>
                  </a:cubicBezTo>
                  <a:cubicBezTo>
                    <a:pt x="298" y="187"/>
                    <a:pt x="301" y="184"/>
                    <a:pt x="298" y="179"/>
                  </a:cubicBezTo>
                  <a:cubicBezTo>
                    <a:pt x="297" y="177"/>
                    <a:pt x="293" y="173"/>
                    <a:pt x="294" y="169"/>
                  </a:cubicBezTo>
                  <a:cubicBezTo>
                    <a:pt x="294" y="139"/>
                    <a:pt x="294" y="139"/>
                    <a:pt x="294" y="139"/>
                  </a:cubicBezTo>
                  <a:cubicBezTo>
                    <a:pt x="296" y="131"/>
                    <a:pt x="300" y="128"/>
                    <a:pt x="300" y="118"/>
                  </a:cubicBezTo>
                  <a:cubicBezTo>
                    <a:pt x="300" y="115"/>
                    <a:pt x="298" y="113"/>
                    <a:pt x="297" y="110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288" y="107"/>
                    <a:pt x="276" y="105"/>
                    <a:pt x="272" y="101"/>
                  </a:cubicBezTo>
                  <a:cubicBezTo>
                    <a:pt x="255" y="84"/>
                    <a:pt x="256" y="45"/>
                    <a:pt x="225" y="45"/>
                  </a:cubicBezTo>
                  <a:cubicBezTo>
                    <a:pt x="213" y="45"/>
                    <a:pt x="216" y="60"/>
                    <a:pt x="206" y="60"/>
                  </a:cubicBezTo>
                  <a:cubicBezTo>
                    <a:pt x="195" y="60"/>
                    <a:pt x="187" y="42"/>
                    <a:pt x="182" y="35"/>
                  </a:cubicBezTo>
                  <a:cubicBezTo>
                    <a:pt x="173" y="19"/>
                    <a:pt x="163" y="17"/>
                    <a:pt x="14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77">
              <a:extLst>
                <a:ext uri="{FF2B5EF4-FFF2-40B4-BE49-F238E27FC236}">
                  <a16:creationId xmlns:a16="http://schemas.microsoft.com/office/drawing/2014/main" xmlns="" id="{4A7A78E5-85E4-4586-A534-63396C013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986"/>
              <a:ext cx="43" cy="21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4 h 9"/>
                <a:gd name="T4" fmla="*/ 15 w 18"/>
                <a:gd name="T5" fmla="*/ 9 h 9"/>
                <a:gd name="T6" fmla="*/ 17 w 18"/>
                <a:gd name="T7" fmla="*/ 9 h 9"/>
                <a:gd name="T8" fmla="*/ 18 w 18"/>
                <a:gd name="T9" fmla="*/ 9 h 9"/>
                <a:gd name="T10" fmla="*/ 0 w 1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3" y="7"/>
                    <a:pt x="10" y="9"/>
                    <a:pt x="15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78">
              <a:extLst>
                <a:ext uri="{FF2B5EF4-FFF2-40B4-BE49-F238E27FC236}">
                  <a16:creationId xmlns:a16="http://schemas.microsoft.com/office/drawing/2014/main" xmlns="" id="{124A317A-BDFF-4DB0-B430-1ACC7E0B0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18" y="1104"/>
              <a:ext cx="168" cy="109"/>
            </a:xfrm>
            <a:custGeom>
              <a:avLst/>
              <a:gdLst>
                <a:gd name="T0" fmla="*/ 8 w 71"/>
                <a:gd name="T1" fmla="*/ 0 h 46"/>
                <a:gd name="T2" fmla="*/ 0 w 71"/>
                <a:gd name="T3" fmla="*/ 3 h 46"/>
                <a:gd name="T4" fmla="*/ 2 w 71"/>
                <a:gd name="T5" fmla="*/ 3 h 46"/>
                <a:gd name="T6" fmla="*/ 10 w 71"/>
                <a:gd name="T7" fmla="*/ 5 h 46"/>
                <a:gd name="T8" fmla="*/ 5 w 71"/>
                <a:gd name="T9" fmla="*/ 10 h 46"/>
                <a:gd name="T10" fmla="*/ 32 w 71"/>
                <a:gd name="T11" fmla="*/ 21 h 46"/>
                <a:gd name="T12" fmla="*/ 27 w 71"/>
                <a:gd name="T13" fmla="*/ 26 h 46"/>
                <a:gd name="T14" fmla="*/ 66 w 71"/>
                <a:gd name="T15" fmla="*/ 46 h 46"/>
                <a:gd name="T16" fmla="*/ 71 w 71"/>
                <a:gd name="T17" fmla="*/ 46 h 46"/>
                <a:gd name="T18" fmla="*/ 71 w 71"/>
                <a:gd name="T19" fmla="*/ 41 h 46"/>
                <a:gd name="T20" fmla="*/ 22 w 71"/>
                <a:gd name="T21" fmla="*/ 7 h 46"/>
                <a:gd name="T22" fmla="*/ 8 w 71"/>
                <a:gd name="T2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46">
                  <a:moveTo>
                    <a:pt x="8" y="0"/>
                  </a:moveTo>
                  <a:cubicBezTo>
                    <a:pt x="5" y="0"/>
                    <a:pt x="2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8" y="4"/>
                    <a:pt x="10" y="5"/>
                  </a:cubicBezTo>
                  <a:cubicBezTo>
                    <a:pt x="10" y="6"/>
                    <a:pt x="8" y="9"/>
                    <a:pt x="5" y="10"/>
                  </a:cubicBezTo>
                  <a:cubicBezTo>
                    <a:pt x="7" y="16"/>
                    <a:pt x="22" y="21"/>
                    <a:pt x="32" y="21"/>
                  </a:cubicBezTo>
                  <a:cubicBezTo>
                    <a:pt x="31" y="23"/>
                    <a:pt x="28" y="23"/>
                    <a:pt x="27" y="26"/>
                  </a:cubicBezTo>
                  <a:cubicBezTo>
                    <a:pt x="36" y="32"/>
                    <a:pt x="54" y="46"/>
                    <a:pt x="66" y="46"/>
                  </a:cubicBezTo>
                  <a:cubicBezTo>
                    <a:pt x="68" y="46"/>
                    <a:pt x="69" y="46"/>
                    <a:pt x="71" y="46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57" y="28"/>
                    <a:pt x="45" y="15"/>
                    <a:pt x="22" y="7"/>
                  </a:cubicBezTo>
                  <a:cubicBezTo>
                    <a:pt x="18" y="6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79">
              <a:extLst>
                <a:ext uri="{FF2B5EF4-FFF2-40B4-BE49-F238E27FC236}">
                  <a16:creationId xmlns:a16="http://schemas.microsoft.com/office/drawing/2014/main" xmlns="" id="{0CF9023B-4BB1-4418-8C9B-1CA4B165E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3" y="948"/>
              <a:ext cx="59" cy="85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4 h 36"/>
                <a:gd name="T4" fmla="*/ 6 w 25"/>
                <a:gd name="T5" fmla="*/ 13 h 36"/>
                <a:gd name="T6" fmla="*/ 14 w 25"/>
                <a:gd name="T7" fmla="*/ 20 h 36"/>
                <a:gd name="T8" fmla="*/ 12 w 25"/>
                <a:gd name="T9" fmla="*/ 26 h 36"/>
                <a:gd name="T10" fmla="*/ 20 w 25"/>
                <a:gd name="T11" fmla="*/ 36 h 36"/>
                <a:gd name="T12" fmla="*/ 15 w 25"/>
                <a:gd name="T13" fmla="*/ 26 h 36"/>
                <a:gd name="T14" fmla="*/ 18 w 25"/>
                <a:gd name="T15" fmla="*/ 21 h 36"/>
                <a:gd name="T16" fmla="*/ 15 w 25"/>
                <a:gd name="T17" fmla="*/ 14 h 36"/>
                <a:gd name="T18" fmla="*/ 15 w 25"/>
                <a:gd name="T19" fmla="*/ 3 h 36"/>
                <a:gd name="T20" fmla="*/ 8 w 25"/>
                <a:gd name="T21" fmla="*/ 10 h 36"/>
                <a:gd name="T22" fmla="*/ 12 w 25"/>
                <a:gd name="T23" fmla="*/ 3 h 36"/>
                <a:gd name="T24" fmla="*/ 0 w 25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6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4" y="13"/>
                    <a:pt x="6" y="13"/>
                  </a:cubicBezTo>
                  <a:cubicBezTo>
                    <a:pt x="9" y="13"/>
                    <a:pt x="10" y="19"/>
                    <a:pt x="14" y="20"/>
                  </a:cubicBezTo>
                  <a:cubicBezTo>
                    <a:pt x="14" y="21"/>
                    <a:pt x="12" y="23"/>
                    <a:pt x="12" y="26"/>
                  </a:cubicBezTo>
                  <a:cubicBezTo>
                    <a:pt x="12" y="30"/>
                    <a:pt x="15" y="36"/>
                    <a:pt x="20" y="36"/>
                  </a:cubicBezTo>
                  <a:cubicBezTo>
                    <a:pt x="25" y="36"/>
                    <a:pt x="15" y="28"/>
                    <a:pt x="15" y="26"/>
                  </a:cubicBezTo>
                  <a:cubicBezTo>
                    <a:pt x="15" y="24"/>
                    <a:pt x="18" y="23"/>
                    <a:pt x="18" y="21"/>
                  </a:cubicBezTo>
                  <a:cubicBezTo>
                    <a:pt x="18" y="18"/>
                    <a:pt x="15" y="17"/>
                    <a:pt x="15" y="14"/>
                  </a:cubicBezTo>
                  <a:cubicBezTo>
                    <a:pt x="15" y="9"/>
                    <a:pt x="16" y="6"/>
                    <a:pt x="15" y="3"/>
                  </a:cubicBezTo>
                  <a:cubicBezTo>
                    <a:pt x="14" y="5"/>
                    <a:pt x="12" y="10"/>
                    <a:pt x="8" y="10"/>
                  </a:cubicBezTo>
                  <a:cubicBezTo>
                    <a:pt x="5" y="10"/>
                    <a:pt x="12" y="4"/>
                    <a:pt x="12" y="3"/>
                  </a:cubicBezTo>
                  <a:cubicBezTo>
                    <a:pt x="7" y="3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80">
              <a:extLst>
                <a:ext uri="{FF2B5EF4-FFF2-40B4-BE49-F238E27FC236}">
                  <a16:creationId xmlns:a16="http://schemas.microsoft.com/office/drawing/2014/main" xmlns="" id="{77B0BFB2-69DC-4825-B256-C1276901A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47" y="759"/>
              <a:ext cx="76" cy="49"/>
            </a:xfrm>
            <a:custGeom>
              <a:avLst/>
              <a:gdLst>
                <a:gd name="T0" fmla="*/ 32 w 32"/>
                <a:gd name="T1" fmla="*/ 0 h 21"/>
                <a:gd name="T2" fmla="*/ 25 w 32"/>
                <a:gd name="T3" fmla="*/ 0 h 21"/>
                <a:gd name="T4" fmla="*/ 0 w 32"/>
                <a:gd name="T5" fmla="*/ 8 h 21"/>
                <a:gd name="T6" fmla="*/ 0 w 32"/>
                <a:gd name="T7" fmla="*/ 14 h 21"/>
                <a:gd name="T8" fmla="*/ 11 w 32"/>
                <a:gd name="T9" fmla="*/ 21 h 21"/>
                <a:gd name="T10" fmla="*/ 32 w 32"/>
                <a:gd name="T11" fmla="*/ 6 h 21"/>
                <a:gd name="T12" fmla="*/ 32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9" y="0"/>
                    <a:pt x="29" y="0"/>
                    <a:pt x="25" y="0"/>
                  </a:cubicBezTo>
                  <a:cubicBezTo>
                    <a:pt x="16" y="0"/>
                    <a:pt x="9" y="5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6" y="17"/>
                    <a:pt x="11" y="21"/>
                  </a:cubicBezTo>
                  <a:cubicBezTo>
                    <a:pt x="19" y="15"/>
                    <a:pt x="22" y="11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81">
              <a:extLst>
                <a:ext uri="{FF2B5EF4-FFF2-40B4-BE49-F238E27FC236}">
                  <a16:creationId xmlns:a16="http://schemas.microsoft.com/office/drawing/2014/main" xmlns="" id="{FB5091E2-5E43-497D-8978-77B28C8BA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1648"/>
              <a:ext cx="97" cy="59"/>
            </a:xfrm>
            <a:custGeom>
              <a:avLst/>
              <a:gdLst>
                <a:gd name="T0" fmla="*/ 38 w 41"/>
                <a:gd name="T1" fmla="*/ 0 h 25"/>
                <a:gd name="T2" fmla="*/ 23 w 41"/>
                <a:gd name="T3" fmla="*/ 4 h 25"/>
                <a:gd name="T4" fmla="*/ 8 w 41"/>
                <a:gd name="T5" fmla="*/ 0 h 25"/>
                <a:gd name="T6" fmla="*/ 0 w 41"/>
                <a:gd name="T7" fmla="*/ 2 h 25"/>
                <a:gd name="T8" fmla="*/ 0 w 41"/>
                <a:gd name="T9" fmla="*/ 6 h 25"/>
                <a:gd name="T10" fmla="*/ 7 w 41"/>
                <a:gd name="T11" fmla="*/ 9 h 25"/>
                <a:gd name="T12" fmla="*/ 31 w 41"/>
                <a:gd name="T13" fmla="*/ 22 h 25"/>
                <a:gd name="T14" fmla="*/ 36 w 41"/>
                <a:gd name="T15" fmla="*/ 25 h 25"/>
                <a:gd name="T16" fmla="*/ 39 w 41"/>
                <a:gd name="T17" fmla="*/ 21 h 25"/>
                <a:gd name="T18" fmla="*/ 36 w 41"/>
                <a:gd name="T19" fmla="*/ 12 h 25"/>
                <a:gd name="T20" fmla="*/ 39 w 41"/>
                <a:gd name="T21" fmla="*/ 7 h 25"/>
                <a:gd name="T22" fmla="*/ 41 w 41"/>
                <a:gd name="T23" fmla="*/ 0 h 25"/>
                <a:gd name="T24" fmla="*/ 38 w 41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38" y="0"/>
                  </a:moveTo>
                  <a:cubicBezTo>
                    <a:pt x="32" y="0"/>
                    <a:pt x="29" y="4"/>
                    <a:pt x="23" y="4"/>
                  </a:cubicBezTo>
                  <a:cubicBezTo>
                    <a:pt x="18" y="4"/>
                    <a:pt x="14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6" y="8"/>
                    <a:pt x="7" y="9"/>
                  </a:cubicBezTo>
                  <a:cubicBezTo>
                    <a:pt x="16" y="11"/>
                    <a:pt x="22" y="20"/>
                    <a:pt x="31" y="22"/>
                  </a:cubicBezTo>
                  <a:cubicBezTo>
                    <a:pt x="31" y="24"/>
                    <a:pt x="34" y="25"/>
                    <a:pt x="36" y="25"/>
                  </a:cubicBezTo>
                  <a:cubicBezTo>
                    <a:pt x="37" y="25"/>
                    <a:pt x="39" y="22"/>
                    <a:pt x="39" y="21"/>
                  </a:cubicBezTo>
                  <a:cubicBezTo>
                    <a:pt x="39" y="17"/>
                    <a:pt x="36" y="16"/>
                    <a:pt x="36" y="12"/>
                  </a:cubicBezTo>
                  <a:cubicBezTo>
                    <a:pt x="36" y="10"/>
                    <a:pt x="39" y="7"/>
                    <a:pt x="39" y="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82">
              <a:extLst>
                <a:ext uri="{FF2B5EF4-FFF2-40B4-BE49-F238E27FC236}">
                  <a16:creationId xmlns:a16="http://schemas.microsoft.com/office/drawing/2014/main" xmlns="" id="{A70175BB-67C7-4AC2-A22F-92F072A9E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1447"/>
              <a:ext cx="33" cy="64"/>
            </a:xfrm>
            <a:custGeom>
              <a:avLst/>
              <a:gdLst>
                <a:gd name="T0" fmla="*/ 12 w 14"/>
                <a:gd name="T1" fmla="*/ 0 h 27"/>
                <a:gd name="T2" fmla="*/ 4 w 14"/>
                <a:gd name="T3" fmla="*/ 5 h 27"/>
                <a:gd name="T4" fmla="*/ 0 w 14"/>
                <a:gd name="T5" fmla="*/ 6 h 27"/>
                <a:gd name="T6" fmla="*/ 10 w 14"/>
                <a:gd name="T7" fmla="*/ 27 h 27"/>
                <a:gd name="T8" fmla="*/ 14 w 14"/>
                <a:gd name="T9" fmla="*/ 6 h 27"/>
                <a:gd name="T10" fmla="*/ 12 w 14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7">
                  <a:moveTo>
                    <a:pt x="12" y="0"/>
                  </a:moveTo>
                  <a:cubicBezTo>
                    <a:pt x="10" y="0"/>
                    <a:pt x="8" y="5"/>
                    <a:pt x="4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3" y="10"/>
                    <a:pt x="4" y="26"/>
                    <a:pt x="10" y="27"/>
                  </a:cubicBezTo>
                  <a:cubicBezTo>
                    <a:pt x="11" y="23"/>
                    <a:pt x="13" y="12"/>
                    <a:pt x="14" y="6"/>
                  </a:cubicBezTo>
                  <a:cubicBezTo>
                    <a:pt x="13" y="5"/>
                    <a:pt x="12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83">
              <a:extLst>
                <a:ext uri="{FF2B5EF4-FFF2-40B4-BE49-F238E27FC236}">
                  <a16:creationId xmlns:a16="http://schemas.microsoft.com/office/drawing/2014/main" xmlns="" id="{51FADEDA-A88C-4E65-AB83-02BAF614F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1518"/>
              <a:ext cx="54" cy="95"/>
            </a:xfrm>
            <a:custGeom>
              <a:avLst/>
              <a:gdLst>
                <a:gd name="T0" fmla="*/ 12 w 23"/>
                <a:gd name="T1" fmla="*/ 0 h 40"/>
                <a:gd name="T2" fmla="*/ 0 w 23"/>
                <a:gd name="T3" fmla="*/ 7 h 40"/>
                <a:gd name="T4" fmla="*/ 6 w 23"/>
                <a:gd name="T5" fmla="*/ 18 h 40"/>
                <a:gd name="T6" fmla="*/ 3 w 23"/>
                <a:gd name="T7" fmla="*/ 29 h 40"/>
                <a:gd name="T8" fmla="*/ 8 w 23"/>
                <a:gd name="T9" fmla="*/ 40 h 40"/>
                <a:gd name="T10" fmla="*/ 22 w 23"/>
                <a:gd name="T11" fmla="*/ 25 h 40"/>
                <a:gd name="T12" fmla="*/ 18 w 23"/>
                <a:gd name="T13" fmla="*/ 4 h 40"/>
                <a:gd name="T14" fmla="*/ 12 w 23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0">
                  <a:moveTo>
                    <a:pt x="12" y="0"/>
                  </a:moveTo>
                  <a:cubicBezTo>
                    <a:pt x="7" y="0"/>
                    <a:pt x="6" y="6"/>
                    <a:pt x="0" y="7"/>
                  </a:cubicBezTo>
                  <a:cubicBezTo>
                    <a:pt x="1" y="11"/>
                    <a:pt x="6" y="14"/>
                    <a:pt x="6" y="18"/>
                  </a:cubicBezTo>
                  <a:cubicBezTo>
                    <a:pt x="6" y="22"/>
                    <a:pt x="3" y="25"/>
                    <a:pt x="3" y="29"/>
                  </a:cubicBezTo>
                  <a:cubicBezTo>
                    <a:pt x="3" y="33"/>
                    <a:pt x="3" y="40"/>
                    <a:pt x="8" y="40"/>
                  </a:cubicBezTo>
                  <a:cubicBezTo>
                    <a:pt x="12" y="40"/>
                    <a:pt x="22" y="33"/>
                    <a:pt x="22" y="25"/>
                  </a:cubicBezTo>
                  <a:cubicBezTo>
                    <a:pt x="22" y="17"/>
                    <a:pt x="23" y="12"/>
                    <a:pt x="18" y="4"/>
                  </a:cubicBezTo>
                  <a:cubicBezTo>
                    <a:pt x="17" y="4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84">
              <a:extLst>
                <a:ext uri="{FF2B5EF4-FFF2-40B4-BE49-F238E27FC236}">
                  <a16:creationId xmlns:a16="http://schemas.microsoft.com/office/drawing/2014/main" xmlns="" id="{6115AEF4-10F8-4715-A879-0C6A2F43B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1575"/>
              <a:ext cx="28" cy="21"/>
            </a:xfrm>
            <a:custGeom>
              <a:avLst/>
              <a:gdLst>
                <a:gd name="T0" fmla="*/ 9 w 12"/>
                <a:gd name="T1" fmla="*/ 0 h 9"/>
                <a:gd name="T2" fmla="*/ 0 w 12"/>
                <a:gd name="T3" fmla="*/ 4 h 9"/>
                <a:gd name="T4" fmla="*/ 7 w 12"/>
                <a:gd name="T5" fmla="*/ 9 h 9"/>
                <a:gd name="T6" fmla="*/ 12 w 12"/>
                <a:gd name="T7" fmla="*/ 6 h 9"/>
                <a:gd name="T8" fmla="*/ 9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6" y="1"/>
                    <a:pt x="4" y="2"/>
                    <a:pt x="0" y="4"/>
                  </a:cubicBezTo>
                  <a:cubicBezTo>
                    <a:pt x="1" y="4"/>
                    <a:pt x="5" y="9"/>
                    <a:pt x="7" y="9"/>
                  </a:cubicBezTo>
                  <a:cubicBezTo>
                    <a:pt x="9" y="9"/>
                    <a:pt x="12" y="7"/>
                    <a:pt x="12" y="6"/>
                  </a:cubicBezTo>
                  <a:cubicBezTo>
                    <a:pt x="12" y="4"/>
                    <a:pt x="9" y="1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85">
              <a:extLst>
                <a:ext uri="{FF2B5EF4-FFF2-40B4-BE49-F238E27FC236}">
                  <a16:creationId xmlns:a16="http://schemas.microsoft.com/office/drawing/2014/main" xmlns="" id="{141B8C35-DFFD-4B96-A87B-AA19ECBBB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858"/>
              <a:ext cx="31" cy="38"/>
            </a:xfrm>
            <a:custGeom>
              <a:avLst/>
              <a:gdLst>
                <a:gd name="T0" fmla="*/ 10 w 13"/>
                <a:gd name="T1" fmla="*/ 0 h 16"/>
                <a:gd name="T2" fmla="*/ 0 w 13"/>
                <a:gd name="T3" fmla="*/ 0 h 16"/>
                <a:gd name="T4" fmla="*/ 0 w 13"/>
                <a:gd name="T5" fmla="*/ 5 h 16"/>
                <a:gd name="T6" fmla="*/ 12 w 13"/>
                <a:gd name="T7" fmla="*/ 12 h 16"/>
                <a:gd name="T8" fmla="*/ 12 w 13"/>
                <a:gd name="T9" fmla="*/ 16 h 16"/>
                <a:gd name="T10" fmla="*/ 13 w 13"/>
                <a:gd name="T11" fmla="*/ 10 h 16"/>
                <a:gd name="T12" fmla="*/ 10 w 1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0"/>
                    <a:pt x="6" y="12"/>
                    <a:pt x="12" y="12"/>
                  </a:cubicBezTo>
                  <a:cubicBezTo>
                    <a:pt x="12" y="13"/>
                    <a:pt x="12" y="14"/>
                    <a:pt x="12" y="16"/>
                  </a:cubicBezTo>
                  <a:cubicBezTo>
                    <a:pt x="12" y="13"/>
                    <a:pt x="13" y="14"/>
                    <a:pt x="13" y="10"/>
                  </a:cubicBezTo>
                  <a:cubicBezTo>
                    <a:pt x="13" y="5"/>
                    <a:pt x="10" y="6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86">
              <a:extLst>
                <a:ext uri="{FF2B5EF4-FFF2-40B4-BE49-F238E27FC236}">
                  <a16:creationId xmlns:a16="http://schemas.microsoft.com/office/drawing/2014/main" xmlns="" id="{36478EF5-B924-4B67-A77F-334AB6EF3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820"/>
              <a:ext cx="56" cy="83"/>
            </a:xfrm>
            <a:custGeom>
              <a:avLst/>
              <a:gdLst>
                <a:gd name="T0" fmla="*/ 10 w 24"/>
                <a:gd name="T1" fmla="*/ 0 h 35"/>
                <a:gd name="T2" fmla="*/ 0 w 24"/>
                <a:gd name="T3" fmla="*/ 16 h 35"/>
                <a:gd name="T4" fmla="*/ 11 w 24"/>
                <a:gd name="T5" fmla="*/ 24 h 35"/>
                <a:gd name="T6" fmla="*/ 4 w 24"/>
                <a:gd name="T7" fmla="*/ 31 h 35"/>
                <a:gd name="T8" fmla="*/ 3 w 24"/>
                <a:gd name="T9" fmla="*/ 29 h 35"/>
                <a:gd name="T10" fmla="*/ 0 w 24"/>
                <a:gd name="T11" fmla="*/ 32 h 35"/>
                <a:gd name="T12" fmla="*/ 8 w 24"/>
                <a:gd name="T13" fmla="*/ 35 h 35"/>
                <a:gd name="T14" fmla="*/ 24 w 24"/>
                <a:gd name="T15" fmla="*/ 14 h 35"/>
                <a:gd name="T16" fmla="*/ 10 w 24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5">
                  <a:moveTo>
                    <a:pt x="10" y="0"/>
                  </a:moveTo>
                  <a:cubicBezTo>
                    <a:pt x="7" y="0"/>
                    <a:pt x="0" y="14"/>
                    <a:pt x="0" y="16"/>
                  </a:cubicBezTo>
                  <a:cubicBezTo>
                    <a:pt x="0" y="19"/>
                    <a:pt x="6" y="23"/>
                    <a:pt x="11" y="24"/>
                  </a:cubicBezTo>
                  <a:cubicBezTo>
                    <a:pt x="11" y="27"/>
                    <a:pt x="8" y="31"/>
                    <a:pt x="4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1" y="31"/>
                    <a:pt x="0" y="32"/>
                  </a:cubicBezTo>
                  <a:cubicBezTo>
                    <a:pt x="1" y="32"/>
                    <a:pt x="4" y="35"/>
                    <a:pt x="8" y="35"/>
                  </a:cubicBezTo>
                  <a:cubicBezTo>
                    <a:pt x="19" y="35"/>
                    <a:pt x="15" y="17"/>
                    <a:pt x="24" y="14"/>
                  </a:cubicBezTo>
                  <a:cubicBezTo>
                    <a:pt x="21" y="5"/>
                    <a:pt x="2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87">
              <a:extLst>
                <a:ext uri="{FF2B5EF4-FFF2-40B4-BE49-F238E27FC236}">
                  <a16:creationId xmlns:a16="http://schemas.microsoft.com/office/drawing/2014/main" xmlns="" id="{332F5D2A-4025-4068-B1C3-D5EFF66FD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730"/>
              <a:ext cx="31" cy="48"/>
            </a:xfrm>
            <a:custGeom>
              <a:avLst/>
              <a:gdLst>
                <a:gd name="T0" fmla="*/ 13 w 13"/>
                <a:gd name="T1" fmla="*/ 0 h 20"/>
                <a:gd name="T2" fmla="*/ 1 w 13"/>
                <a:gd name="T3" fmla="*/ 13 h 20"/>
                <a:gd name="T4" fmla="*/ 1 w 13"/>
                <a:gd name="T5" fmla="*/ 20 h 20"/>
                <a:gd name="T6" fmla="*/ 9 w 13"/>
                <a:gd name="T7" fmla="*/ 7 h 20"/>
                <a:gd name="T8" fmla="*/ 13 w 1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3" y="0"/>
                  </a:moveTo>
                  <a:cubicBezTo>
                    <a:pt x="4" y="0"/>
                    <a:pt x="1" y="10"/>
                    <a:pt x="1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5" y="15"/>
                    <a:pt x="9" y="12"/>
                    <a:pt x="9" y="7"/>
                  </a:cubicBezTo>
                  <a:cubicBezTo>
                    <a:pt x="9" y="4"/>
                    <a:pt x="12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88">
              <a:extLst>
                <a:ext uri="{FF2B5EF4-FFF2-40B4-BE49-F238E27FC236}">
                  <a16:creationId xmlns:a16="http://schemas.microsoft.com/office/drawing/2014/main" xmlns="" id="{147AB71F-F4C0-4A7A-86DB-A9CEF065F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" y="666"/>
              <a:ext cx="42" cy="57"/>
            </a:xfrm>
            <a:custGeom>
              <a:avLst/>
              <a:gdLst>
                <a:gd name="T0" fmla="*/ 12 w 18"/>
                <a:gd name="T1" fmla="*/ 0 h 24"/>
                <a:gd name="T2" fmla="*/ 8 w 18"/>
                <a:gd name="T3" fmla="*/ 6 h 24"/>
                <a:gd name="T4" fmla="*/ 11 w 18"/>
                <a:gd name="T5" fmla="*/ 12 h 24"/>
                <a:gd name="T6" fmla="*/ 0 w 18"/>
                <a:gd name="T7" fmla="*/ 16 h 24"/>
                <a:gd name="T8" fmla="*/ 5 w 18"/>
                <a:gd name="T9" fmla="*/ 24 h 24"/>
                <a:gd name="T10" fmla="*/ 14 w 18"/>
                <a:gd name="T11" fmla="*/ 19 h 24"/>
                <a:gd name="T12" fmla="*/ 14 w 18"/>
                <a:gd name="T13" fmla="*/ 12 h 24"/>
                <a:gd name="T14" fmla="*/ 18 w 18"/>
                <a:gd name="T15" fmla="*/ 6 h 24"/>
                <a:gd name="T16" fmla="*/ 12 w 18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4">
                  <a:moveTo>
                    <a:pt x="12" y="0"/>
                  </a:moveTo>
                  <a:cubicBezTo>
                    <a:pt x="12" y="0"/>
                    <a:pt x="8" y="3"/>
                    <a:pt x="8" y="6"/>
                  </a:cubicBezTo>
                  <a:cubicBezTo>
                    <a:pt x="8" y="8"/>
                    <a:pt x="10" y="10"/>
                    <a:pt x="11" y="12"/>
                  </a:cubicBezTo>
                  <a:cubicBezTo>
                    <a:pt x="7" y="12"/>
                    <a:pt x="4" y="16"/>
                    <a:pt x="0" y="16"/>
                  </a:cubicBezTo>
                  <a:cubicBezTo>
                    <a:pt x="0" y="19"/>
                    <a:pt x="0" y="24"/>
                    <a:pt x="5" y="24"/>
                  </a:cubicBezTo>
                  <a:cubicBezTo>
                    <a:pt x="7" y="24"/>
                    <a:pt x="14" y="20"/>
                    <a:pt x="14" y="19"/>
                  </a:cubicBezTo>
                  <a:cubicBezTo>
                    <a:pt x="14" y="17"/>
                    <a:pt x="14" y="15"/>
                    <a:pt x="14" y="12"/>
                  </a:cubicBezTo>
                  <a:cubicBezTo>
                    <a:pt x="15" y="12"/>
                    <a:pt x="18" y="8"/>
                    <a:pt x="18" y="6"/>
                  </a:cubicBezTo>
                  <a:cubicBezTo>
                    <a:pt x="16" y="5"/>
                    <a:pt x="15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89">
              <a:extLst>
                <a:ext uri="{FF2B5EF4-FFF2-40B4-BE49-F238E27FC236}">
                  <a16:creationId xmlns:a16="http://schemas.microsoft.com/office/drawing/2014/main" xmlns="" id="{B413CA1D-BEA5-420C-A4BE-5D7814CB6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5" y="1762"/>
              <a:ext cx="81" cy="11"/>
            </a:xfrm>
            <a:custGeom>
              <a:avLst/>
              <a:gdLst>
                <a:gd name="T0" fmla="*/ 9 w 34"/>
                <a:gd name="T1" fmla="*/ 0 h 5"/>
                <a:gd name="T2" fmla="*/ 0 w 34"/>
                <a:gd name="T3" fmla="*/ 0 h 5"/>
                <a:gd name="T4" fmla="*/ 20 w 34"/>
                <a:gd name="T5" fmla="*/ 5 h 5"/>
                <a:gd name="T6" fmla="*/ 27 w 34"/>
                <a:gd name="T7" fmla="*/ 5 h 5"/>
                <a:gd name="T8" fmla="*/ 34 w 34"/>
                <a:gd name="T9" fmla="*/ 3 h 5"/>
                <a:gd name="T10" fmla="*/ 9 w 3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6" y="3"/>
                    <a:pt x="16" y="5"/>
                    <a:pt x="20" y="5"/>
                  </a:cubicBezTo>
                  <a:cubicBezTo>
                    <a:pt x="23" y="5"/>
                    <a:pt x="24" y="5"/>
                    <a:pt x="27" y="5"/>
                  </a:cubicBezTo>
                  <a:cubicBezTo>
                    <a:pt x="29" y="5"/>
                    <a:pt x="31" y="5"/>
                    <a:pt x="34" y="3"/>
                  </a:cubicBezTo>
                  <a:cubicBezTo>
                    <a:pt x="27" y="2"/>
                    <a:pt x="18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90">
              <a:extLst>
                <a:ext uri="{FF2B5EF4-FFF2-40B4-BE49-F238E27FC236}">
                  <a16:creationId xmlns:a16="http://schemas.microsoft.com/office/drawing/2014/main" xmlns="" id="{91CDDAC5-24A9-4870-99DA-414DF955B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" y="1747"/>
              <a:ext cx="71" cy="38"/>
            </a:xfrm>
            <a:custGeom>
              <a:avLst/>
              <a:gdLst>
                <a:gd name="T0" fmla="*/ 30 w 30"/>
                <a:gd name="T1" fmla="*/ 0 h 16"/>
                <a:gd name="T2" fmla="*/ 0 w 30"/>
                <a:gd name="T3" fmla="*/ 11 h 16"/>
                <a:gd name="T4" fmla="*/ 2 w 30"/>
                <a:gd name="T5" fmla="*/ 13 h 16"/>
                <a:gd name="T6" fmla="*/ 6 w 30"/>
                <a:gd name="T7" fmla="*/ 16 h 16"/>
                <a:gd name="T8" fmla="*/ 22 w 30"/>
                <a:gd name="T9" fmla="*/ 10 h 16"/>
                <a:gd name="T10" fmla="*/ 23 w 30"/>
                <a:gd name="T11" fmla="*/ 5 h 16"/>
                <a:gd name="T12" fmla="*/ 30 w 3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30" y="0"/>
                  </a:moveTo>
                  <a:cubicBezTo>
                    <a:pt x="21" y="2"/>
                    <a:pt x="7" y="7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2" y="15"/>
                    <a:pt x="4" y="16"/>
                    <a:pt x="6" y="16"/>
                  </a:cubicBezTo>
                  <a:cubicBezTo>
                    <a:pt x="11" y="16"/>
                    <a:pt x="21" y="13"/>
                    <a:pt x="22" y="10"/>
                  </a:cubicBezTo>
                  <a:cubicBezTo>
                    <a:pt x="23" y="8"/>
                    <a:pt x="22" y="5"/>
                    <a:pt x="23" y="5"/>
                  </a:cubicBezTo>
                  <a:cubicBezTo>
                    <a:pt x="26" y="3"/>
                    <a:pt x="29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91">
              <a:extLst>
                <a:ext uri="{FF2B5EF4-FFF2-40B4-BE49-F238E27FC236}">
                  <a16:creationId xmlns:a16="http://schemas.microsoft.com/office/drawing/2014/main" xmlns="" id="{F0E1CB67-E82C-42BA-B6B2-FD05B31B3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" y="2627"/>
              <a:ext cx="35" cy="17"/>
            </a:xfrm>
            <a:custGeom>
              <a:avLst/>
              <a:gdLst>
                <a:gd name="T0" fmla="*/ 15 w 15"/>
                <a:gd name="T1" fmla="*/ 0 h 7"/>
                <a:gd name="T2" fmla="*/ 0 w 15"/>
                <a:gd name="T3" fmla="*/ 3 h 7"/>
                <a:gd name="T4" fmla="*/ 5 w 15"/>
                <a:gd name="T5" fmla="*/ 7 h 7"/>
                <a:gd name="T6" fmla="*/ 15 w 1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cubicBezTo>
                    <a:pt x="8" y="0"/>
                    <a:pt x="4" y="1"/>
                    <a:pt x="0" y="3"/>
                  </a:cubicBezTo>
                  <a:cubicBezTo>
                    <a:pt x="0" y="5"/>
                    <a:pt x="4" y="7"/>
                    <a:pt x="5" y="7"/>
                  </a:cubicBezTo>
                  <a:cubicBezTo>
                    <a:pt x="10" y="7"/>
                    <a:pt x="14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92">
              <a:extLst>
                <a:ext uri="{FF2B5EF4-FFF2-40B4-BE49-F238E27FC236}">
                  <a16:creationId xmlns:a16="http://schemas.microsoft.com/office/drawing/2014/main" xmlns="" id="{F7766862-5D50-42BE-B569-E202C46A7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4" y="68"/>
              <a:ext cx="76" cy="57"/>
            </a:xfrm>
            <a:custGeom>
              <a:avLst/>
              <a:gdLst>
                <a:gd name="T0" fmla="*/ 14 w 32"/>
                <a:gd name="T1" fmla="*/ 0 h 24"/>
                <a:gd name="T2" fmla="*/ 7 w 32"/>
                <a:gd name="T3" fmla="*/ 5 h 24"/>
                <a:gd name="T4" fmla="*/ 0 w 32"/>
                <a:gd name="T5" fmla="*/ 17 h 24"/>
                <a:gd name="T6" fmla="*/ 10 w 32"/>
                <a:gd name="T7" fmla="*/ 24 h 24"/>
                <a:gd name="T8" fmla="*/ 32 w 32"/>
                <a:gd name="T9" fmla="*/ 15 h 24"/>
                <a:gd name="T10" fmla="*/ 32 w 32"/>
                <a:gd name="T11" fmla="*/ 8 h 24"/>
                <a:gd name="T12" fmla="*/ 14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14" y="0"/>
                  </a:moveTo>
                  <a:cubicBezTo>
                    <a:pt x="11" y="0"/>
                    <a:pt x="10" y="5"/>
                    <a:pt x="7" y="5"/>
                  </a:cubicBezTo>
                  <a:cubicBezTo>
                    <a:pt x="6" y="5"/>
                    <a:pt x="0" y="15"/>
                    <a:pt x="0" y="17"/>
                  </a:cubicBezTo>
                  <a:cubicBezTo>
                    <a:pt x="0" y="23"/>
                    <a:pt x="3" y="24"/>
                    <a:pt x="10" y="24"/>
                  </a:cubicBezTo>
                  <a:cubicBezTo>
                    <a:pt x="19" y="24"/>
                    <a:pt x="25" y="18"/>
                    <a:pt x="32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5" y="7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93">
              <a:extLst>
                <a:ext uri="{FF2B5EF4-FFF2-40B4-BE49-F238E27FC236}">
                  <a16:creationId xmlns:a16="http://schemas.microsoft.com/office/drawing/2014/main" xmlns="" id="{6266F902-E97B-4A10-A790-125670BB4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" y="18"/>
              <a:ext cx="59" cy="41"/>
            </a:xfrm>
            <a:custGeom>
              <a:avLst/>
              <a:gdLst>
                <a:gd name="T0" fmla="*/ 5 w 25"/>
                <a:gd name="T1" fmla="*/ 0 h 17"/>
                <a:gd name="T2" fmla="*/ 0 w 25"/>
                <a:gd name="T3" fmla="*/ 4 h 17"/>
                <a:gd name="T4" fmla="*/ 18 w 25"/>
                <a:gd name="T5" fmla="*/ 17 h 17"/>
                <a:gd name="T6" fmla="*/ 20 w 25"/>
                <a:gd name="T7" fmla="*/ 17 h 17"/>
                <a:gd name="T8" fmla="*/ 25 w 25"/>
                <a:gd name="T9" fmla="*/ 15 h 17"/>
                <a:gd name="T10" fmla="*/ 5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0"/>
                    <a:pt x="11" y="17"/>
                    <a:pt x="18" y="17"/>
                  </a:cubicBezTo>
                  <a:cubicBezTo>
                    <a:pt x="18" y="17"/>
                    <a:pt x="19" y="17"/>
                    <a:pt x="20" y="17"/>
                  </a:cubicBezTo>
                  <a:cubicBezTo>
                    <a:pt x="22" y="17"/>
                    <a:pt x="25" y="17"/>
                    <a:pt x="25" y="15"/>
                  </a:cubicBezTo>
                  <a:cubicBezTo>
                    <a:pt x="25" y="7"/>
                    <a:pt x="12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94">
              <a:extLst>
                <a:ext uri="{FF2B5EF4-FFF2-40B4-BE49-F238E27FC236}">
                  <a16:creationId xmlns:a16="http://schemas.microsoft.com/office/drawing/2014/main" xmlns="" id="{510423F3-28B3-4784-A008-0D5C3D1C4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4" y="-197"/>
              <a:ext cx="54" cy="38"/>
            </a:xfrm>
            <a:custGeom>
              <a:avLst/>
              <a:gdLst>
                <a:gd name="T0" fmla="*/ 10 w 23"/>
                <a:gd name="T1" fmla="*/ 0 h 16"/>
                <a:gd name="T2" fmla="*/ 2 w 23"/>
                <a:gd name="T3" fmla="*/ 10 h 16"/>
                <a:gd name="T4" fmla="*/ 2 w 23"/>
                <a:gd name="T5" fmla="*/ 16 h 16"/>
                <a:gd name="T6" fmla="*/ 23 w 23"/>
                <a:gd name="T7" fmla="*/ 10 h 16"/>
                <a:gd name="T8" fmla="*/ 10 w 2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10" y="0"/>
                  </a:moveTo>
                  <a:cubicBezTo>
                    <a:pt x="5" y="0"/>
                    <a:pt x="2" y="6"/>
                    <a:pt x="2" y="10"/>
                  </a:cubicBezTo>
                  <a:cubicBezTo>
                    <a:pt x="2" y="12"/>
                    <a:pt x="0" y="16"/>
                    <a:pt x="2" y="16"/>
                  </a:cubicBezTo>
                  <a:cubicBezTo>
                    <a:pt x="8" y="16"/>
                    <a:pt x="20" y="12"/>
                    <a:pt x="23" y="10"/>
                  </a:cubicBezTo>
                  <a:cubicBezTo>
                    <a:pt x="18" y="6"/>
                    <a:pt x="16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95">
              <a:extLst>
                <a:ext uri="{FF2B5EF4-FFF2-40B4-BE49-F238E27FC236}">
                  <a16:creationId xmlns:a16="http://schemas.microsoft.com/office/drawing/2014/main" xmlns="" id="{10A3010F-AE12-4354-AB1B-E89FB2E67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7" y="-235"/>
              <a:ext cx="118" cy="50"/>
            </a:xfrm>
            <a:custGeom>
              <a:avLst/>
              <a:gdLst>
                <a:gd name="T0" fmla="*/ 25 w 50"/>
                <a:gd name="T1" fmla="*/ 0 h 21"/>
                <a:gd name="T2" fmla="*/ 0 w 50"/>
                <a:gd name="T3" fmla="*/ 16 h 21"/>
                <a:gd name="T4" fmla="*/ 2 w 50"/>
                <a:gd name="T5" fmla="*/ 13 h 21"/>
                <a:gd name="T6" fmla="*/ 34 w 50"/>
                <a:gd name="T7" fmla="*/ 21 h 21"/>
                <a:gd name="T8" fmla="*/ 50 w 50"/>
                <a:gd name="T9" fmla="*/ 21 h 21"/>
                <a:gd name="T10" fmla="*/ 25 w 5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1">
                  <a:moveTo>
                    <a:pt x="25" y="0"/>
                  </a:moveTo>
                  <a:cubicBezTo>
                    <a:pt x="13" y="0"/>
                    <a:pt x="6" y="8"/>
                    <a:pt x="0" y="1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3" y="17"/>
                    <a:pt x="25" y="16"/>
                    <a:pt x="34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9"/>
                    <a:pt x="39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96">
              <a:extLst>
                <a:ext uri="{FF2B5EF4-FFF2-40B4-BE49-F238E27FC236}">
                  <a16:creationId xmlns:a16="http://schemas.microsoft.com/office/drawing/2014/main" xmlns="" id="{8325F684-D85A-4BDD-8AC9-06CF8329E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" y="-351"/>
              <a:ext cx="158" cy="57"/>
            </a:xfrm>
            <a:custGeom>
              <a:avLst/>
              <a:gdLst>
                <a:gd name="T0" fmla="*/ 0 w 67"/>
                <a:gd name="T1" fmla="*/ 0 h 24"/>
                <a:gd name="T2" fmla="*/ 5 w 67"/>
                <a:gd name="T3" fmla="*/ 4 h 24"/>
                <a:gd name="T4" fmla="*/ 44 w 67"/>
                <a:gd name="T5" fmla="*/ 24 h 24"/>
                <a:gd name="T6" fmla="*/ 67 w 67"/>
                <a:gd name="T7" fmla="*/ 16 h 24"/>
                <a:gd name="T8" fmla="*/ 62 w 67"/>
                <a:gd name="T9" fmla="*/ 11 h 24"/>
                <a:gd name="T10" fmla="*/ 0 w 67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4">
                  <a:moveTo>
                    <a:pt x="0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17"/>
                    <a:pt x="30" y="24"/>
                    <a:pt x="44" y="24"/>
                  </a:cubicBezTo>
                  <a:cubicBezTo>
                    <a:pt x="52" y="24"/>
                    <a:pt x="67" y="22"/>
                    <a:pt x="67" y="16"/>
                  </a:cubicBezTo>
                  <a:cubicBezTo>
                    <a:pt x="67" y="13"/>
                    <a:pt x="65" y="11"/>
                    <a:pt x="62" y="11"/>
                  </a:cubicBezTo>
                  <a:cubicBezTo>
                    <a:pt x="60" y="11"/>
                    <a:pt x="5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97">
              <a:extLst>
                <a:ext uri="{FF2B5EF4-FFF2-40B4-BE49-F238E27FC236}">
                  <a16:creationId xmlns:a16="http://schemas.microsoft.com/office/drawing/2014/main" xmlns="" id="{E9649EE7-CF6D-4D65-84C4-792B10573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5" y="-265"/>
              <a:ext cx="33" cy="3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6 h 13"/>
                <a:gd name="T4" fmla="*/ 6 w 14"/>
                <a:gd name="T5" fmla="*/ 13 h 13"/>
                <a:gd name="T6" fmla="*/ 14 w 14"/>
                <a:gd name="T7" fmla="*/ 6 h 13"/>
                <a:gd name="T8" fmla="*/ 7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1"/>
                    <a:pt x="0" y="13"/>
                    <a:pt x="6" y="13"/>
                  </a:cubicBezTo>
                  <a:cubicBezTo>
                    <a:pt x="10" y="13"/>
                    <a:pt x="14" y="10"/>
                    <a:pt x="14" y="6"/>
                  </a:cubicBezTo>
                  <a:cubicBezTo>
                    <a:pt x="14" y="2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98">
              <a:extLst>
                <a:ext uri="{FF2B5EF4-FFF2-40B4-BE49-F238E27FC236}">
                  <a16:creationId xmlns:a16="http://schemas.microsoft.com/office/drawing/2014/main" xmlns="" id="{6FFEE581-0B3A-4189-A445-CEBCE749C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1139"/>
              <a:ext cx="90" cy="38"/>
            </a:xfrm>
            <a:custGeom>
              <a:avLst/>
              <a:gdLst>
                <a:gd name="T0" fmla="*/ 7 w 38"/>
                <a:gd name="T1" fmla="*/ 0 h 16"/>
                <a:gd name="T2" fmla="*/ 0 w 38"/>
                <a:gd name="T3" fmla="*/ 0 h 16"/>
                <a:gd name="T4" fmla="*/ 30 w 38"/>
                <a:gd name="T5" fmla="*/ 16 h 16"/>
                <a:gd name="T6" fmla="*/ 38 w 38"/>
                <a:gd name="T7" fmla="*/ 13 h 16"/>
                <a:gd name="T8" fmla="*/ 7 w 3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6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7" y="5"/>
                    <a:pt x="22" y="16"/>
                    <a:pt x="30" y="16"/>
                  </a:cubicBezTo>
                  <a:cubicBezTo>
                    <a:pt x="35" y="16"/>
                    <a:pt x="36" y="16"/>
                    <a:pt x="38" y="13"/>
                  </a:cubicBezTo>
                  <a:cubicBezTo>
                    <a:pt x="28" y="8"/>
                    <a:pt x="2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99">
              <a:extLst>
                <a:ext uri="{FF2B5EF4-FFF2-40B4-BE49-F238E27FC236}">
                  <a16:creationId xmlns:a16="http://schemas.microsoft.com/office/drawing/2014/main" xmlns="" id="{E945A77C-9FB6-477D-B0BA-76F92D124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" y="1274"/>
              <a:ext cx="69" cy="43"/>
            </a:xfrm>
            <a:custGeom>
              <a:avLst/>
              <a:gdLst>
                <a:gd name="T0" fmla="*/ 2 w 29"/>
                <a:gd name="T1" fmla="*/ 0 h 18"/>
                <a:gd name="T2" fmla="*/ 0 w 29"/>
                <a:gd name="T3" fmla="*/ 4 h 18"/>
                <a:gd name="T4" fmla="*/ 23 w 29"/>
                <a:gd name="T5" fmla="*/ 18 h 18"/>
                <a:gd name="T6" fmla="*/ 29 w 29"/>
                <a:gd name="T7" fmla="*/ 12 h 18"/>
                <a:gd name="T8" fmla="*/ 29 w 29"/>
                <a:gd name="T9" fmla="*/ 9 h 18"/>
                <a:gd name="T10" fmla="*/ 14 w 29"/>
                <a:gd name="T11" fmla="*/ 9 h 18"/>
                <a:gd name="T12" fmla="*/ 2 w 29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8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8"/>
                    <a:pt x="19" y="18"/>
                    <a:pt x="23" y="18"/>
                  </a:cubicBezTo>
                  <a:cubicBezTo>
                    <a:pt x="24" y="18"/>
                    <a:pt x="29" y="15"/>
                    <a:pt x="29" y="12"/>
                  </a:cubicBezTo>
                  <a:cubicBezTo>
                    <a:pt x="29" y="11"/>
                    <a:pt x="29" y="10"/>
                    <a:pt x="2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8" y="8"/>
                    <a:pt x="5" y="6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00">
              <a:extLst>
                <a:ext uri="{FF2B5EF4-FFF2-40B4-BE49-F238E27FC236}">
                  <a16:creationId xmlns:a16="http://schemas.microsoft.com/office/drawing/2014/main" xmlns="" id="{148167E3-210C-4352-A5B1-804233CDA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1277"/>
              <a:ext cx="47" cy="56"/>
            </a:xfrm>
            <a:custGeom>
              <a:avLst/>
              <a:gdLst>
                <a:gd name="T0" fmla="*/ 12 w 20"/>
                <a:gd name="T1" fmla="*/ 0 h 24"/>
                <a:gd name="T2" fmla="*/ 0 w 20"/>
                <a:gd name="T3" fmla="*/ 18 h 24"/>
                <a:gd name="T4" fmla="*/ 8 w 20"/>
                <a:gd name="T5" fmla="*/ 24 h 24"/>
                <a:gd name="T6" fmla="*/ 20 w 20"/>
                <a:gd name="T7" fmla="*/ 17 h 24"/>
                <a:gd name="T8" fmla="*/ 20 w 20"/>
                <a:gd name="T9" fmla="*/ 13 h 24"/>
                <a:gd name="T10" fmla="*/ 16 w 20"/>
                <a:gd name="T11" fmla="*/ 5 h 24"/>
                <a:gd name="T12" fmla="*/ 12 w 2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4">
                  <a:moveTo>
                    <a:pt x="12" y="0"/>
                  </a:moveTo>
                  <a:cubicBezTo>
                    <a:pt x="7" y="2"/>
                    <a:pt x="0" y="15"/>
                    <a:pt x="0" y="18"/>
                  </a:cubicBezTo>
                  <a:cubicBezTo>
                    <a:pt x="0" y="21"/>
                    <a:pt x="3" y="24"/>
                    <a:pt x="8" y="24"/>
                  </a:cubicBezTo>
                  <a:cubicBezTo>
                    <a:pt x="14" y="24"/>
                    <a:pt x="20" y="21"/>
                    <a:pt x="20" y="17"/>
                  </a:cubicBezTo>
                  <a:cubicBezTo>
                    <a:pt x="20" y="16"/>
                    <a:pt x="20" y="14"/>
                    <a:pt x="20" y="13"/>
                  </a:cubicBezTo>
                  <a:cubicBezTo>
                    <a:pt x="8" y="13"/>
                    <a:pt x="16" y="10"/>
                    <a:pt x="16" y="5"/>
                  </a:cubicBezTo>
                  <a:cubicBezTo>
                    <a:pt x="16" y="3"/>
                    <a:pt x="13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01">
              <a:extLst>
                <a:ext uri="{FF2B5EF4-FFF2-40B4-BE49-F238E27FC236}">
                  <a16:creationId xmlns:a16="http://schemas.microsoft.com/office/drawing/2014/main" xmlns="" id="{16DF58B9-F110-46E3-A8C6-237F44981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93" y="626"/>
              <a:ext cx="56" cy="22"/>
            </a:xfrm>
            <a:custGeom>
              <a:avLst/>
              <a:gdLst>
                <a:gd name="T0" fmla="*/ 13 w 24"/>
                <a:gd name="T1" fmla="*/ 0 h 9"/>
                <a:gd name="T2" fmla="*/ 8 w 24"/>
                <a:gd name="T3" fmla="*/ 4 h 9"/>
                <a:gd name="T4" fmla="*/ 0 w 24"/>
                <a:gd name="T5" fmla="*/ 4 h 9"/>
                <a:gd name="T6" fmla="*/ 7 w 24"/>
                <a:gd name="T7" fmla="*/ 9 h 9"/>
                <a:gd name="T8" fmla="*/ 24 w 24"/>
                <a:gd name="T9" fmla="*/ 9 h 9"/>
                <a:gd name="T10" fmla="*/ 16 w 24"/>
                <a:gd name="T11" fmla="*/ 0 h 9"/>
                <a:gd name="T12" fmla="*/ 13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13" y="0"/>
                  </a:moveTo>
                  <a:cubicBezTo>
                    <a:pt x="11" y="0"/>
                    <a:pt x="10" y="1"/>
                    <a:pt x="8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5" y="8"/>
                    <a:pt x="7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4"/>
                    <a:pt x="23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02">
              <a:extLst>
                <a:ext uri="{FF2B5EF4-FFF2-40B4-BE49-F238E27FC236}">
                  <a16:creationId xmlns:a16="http://schemas.microsoft.com/office/drawing/2014/main" xmlns="" id="{FFC58E38-5A03-4772-921D-1914F36B5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80" y="2393"/>
              <a:ext cx="31" cy="28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8 h 12"/>
                <a:gd name="T4" fmla="*/ 3 w 13"/>
                <a:gd name="T5" fmla="*/ 12 h 12"/>
                <a:gd name="T6" fmla="*/ 13 w 13"/>
                <a:gd name="T7" fmla="*/ 9 h 12"/>
                <a:gd name="T8" fmla="*/ 13 w 13"/>
                <a:gd name="T9" fmla="*/ 5 h 12"/>
                <a:gd name="T10" fmla="*/ 0 w 1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0" y="9"/>
                    <a:pt x="2" y="12"/>
                    <a:pt x="3" y="12"/>
                  </a:cubicBezTo>
                  <a:cubicBezTo>
                    <a:pt x="7" y="12"/>
                    <a:pt x="9" y="10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2"/>
                    <a:pt x="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03">
              <a:extLst>
                <a:ext uri="{FF2B5EF4-FFF2-40B4-BE49-F238E27FC236}">
                  <a16:creationId xmlns:a16="http://schemas.microsoft.com/office/drawing/2014/main" xmlns="" id="{64A1A1C2-34BD-4719-A66D-E8FD992BD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03" y="2353"/>
              <a:ext cx="16" cy="12"/>
            </a:xfrm>
            <a:custGeom>
              <a:avLst/>
              <a:gdLst>
                <a:gd name="T0" fmla="*/ 0 w 7"/>
                <a:gd name="T1" fmla="*/ 0 h 5"/>
                <a:gd name="T2" fmla="*/ 5 w 7"/>
                <a:gd name="T3" fmla="*/ 5 h 5"/>
                <a:gd name="T4" fmla="*/ 7 w 7"/>
                <a:gd name="T5" fmla="*/ 4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2" y="1"/>
                    <a:pt x="2" y="5"/>
                    <a:pt x="5" y="5"/>
                  </a:cubicBezTo>
                  <a:cubicBezTo>
                    <a:pt x="5" y="5"/>
                    <a:pt x="7" y="4"/>
                    <a:pt x="7" y="4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04">
              <a:extLst>
                <a:ext uri="{FF2B5EF4-FFF2-40B4-BE49-F238E27FC236}">
                  <a16:creationId xmlns:a16="http://schemas.microsoft.com/office/drawing/2014/main" xmlns="" id="{DD8B4881-6CDC-4D80-8F20-73BBEA6DB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34" y="2339"/>
              <a:ext cx="21" cy="9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0 h 4"/>
                <a:gd name="T4" fmla="*/ 3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5" y="4"/>
                    <a:pt x="8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05">
              <a:extLst>
                <a:ext uri="{FF2B5EF4-FFF2-40B4-BE49-F238E27FC236}">
                  <a16:creationId xmlns:a16="http://schemas.microsoft.com/office/drawing/2014/main" xmlns="" id="{A4039E5E-DB68-4EB3-93CC-BAF1093BF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5" y="2324"/>
              <a:ext cx="19" cy="12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1 h 5"/>
                <a:gd name="T4" fmla="*/ 4 w 8"/>
                <a:gd name="T5" fmla="*/ 1 h 5"/>
                <a:gd name="T6" fmla="*/ 0 w 8"/>
                <a:gd name="T7" fmla="*/ 1 h 5"/>
                <a:gd name="T8" fmla="*/ 5 w 8"/>
                <a:gd name="T9" fmla="*/ 5 h 5"/>
                <a:gd name="T10" fmla="*/ 8 w 8"/>
                <a:gd name="T11" fmla="*/ 3 h 5"/>
                <a:gd name="T12" fmla="*/ 8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6" y="0"/>
                    <a:pt x="5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3" y="5"/>
                    <a:pt x="5" y="5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06">
              <a:extLst>
                <a:ext uri="{FF2B5EF4-FFF2-40B4-BE49-F238E27FC236}">
                  <a16:creationId xmlns:a16="http://schemas.microsoft.com/office/drawing/2014/main" xmlns="" id="{86DC9417-78A2-4ECD-8144-AAA0FFFC5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5" y="2296"/>
              <a:ext cx="19" cy="17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3 h 7"/>
                <a:gd name="T4" fmla="*/ 4 w 8"/>
                <a:gd name="T5" fmla="*/ 7 h 7"/>
                <a:gd name="T6" fmla="*/ 8 w 8"/>
                <a:gd name="T7" fmla="*/ 7 h 7"/>
                <a:gd name="T8" fmla="*/ 7 w 8"/>
                <a:gd name="T9" fmla="*/ 2 h 7"/>
                <a:gd name="T10" fmla="*/ 3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5" y="7"/>
                    <a:pt x="7" y="7"/>
                    <a:pt x="8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143C982-BF48-4B44-9906-4A45AAD30E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8128" y="407037"/>
            <a:ext cx="11732348" cy="39942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– CAPE PENINSULA UNIVERSITY OF TECHNOLOGY- 2020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02569960-CDEF-4C1E-B220-19A1F938AD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7246536"/>
              </p:ext>
            </p:extLst>
          </p:nvPr>
        </p:nvGraphicFramePr>
        <p:xfrm>
          <a:off x="6818730" y="4482927"/>
          <a:ext cx="2492649" cy="22250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854981">
                  <a:extLst>
                    <a:ext uri="{9D8B030D-6E8A-4147-A177-3AD203B41FA5}">
                      <a16:colId xmlns:a16="http://schemas.microsoft.com/office/drawing/2014/main" xmlns="" val="476469120"/>
                    </a:ext>
                  </a:extLst>
                </a:gridCol>
                <a:gridCol w="637668">
                  <a:extLst>
                    <a:ext uri="{9D8B030D-6E8A-4147-A177-3AD203B41FA5}">
                      <a16:colId xmlns:a16="http://schemas.microsoft.com/office/drawing/2014/main" xmlns="" val="3762367679"/>
                    </a:ext>
                  </a:extLst>
                </a:gridCol>
              </a:tblGrid>
              <a:tr h="19969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Application Information</a:t>
                      </a:r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2020</a:t>
                      </a:r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637818"/>
                  </a:ext>
                </a:extLst>
              </a:tr>
              <a:tr h="225245">
                <a:tc>
                  <a:txBody>
                    <a:bodyPr/>
                    <a:lstStyle/>
                    <a:p>
                      <a:r>
                        <a:rPr lang="en-US" sz="1000" dirty="0"/>
                        <a:t>NSFAS Applications Received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19,234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62590140"/>
                  </a:ext>
                </a:extLst>
              </a:tr>
              <a:tr h="151419">
                <a:tc>
                  <a:txBody>
                    <a:bodyPr/>
                    <a:lstStyle/>
                    <a:p>
                      <a:r>
                        <a:rPr lang="en-US" sz="1000" dirty="0"/>
                        <a:t>Duplicates Excluded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1,064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0148002"/>
                  </a:ext>
                </a:extLst>
              </a:tr>
              <a:tr h="129769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Unique Applications to Process</a:t>
                      </a:r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18,170</a:t>
                      </a:r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2967457"/>
                  </a:ext>
                </a:extLst>
              </a:tr>
              <a:tr h="142303">
                <a:tc>
                  <a:txBody>
                    <a:bodyPr/>
                    <a:lstStyle/>
                    <a:p>
                      <a:r>
                        <a:rPr lang="en-US" sz="1000" dirty="0"/>
                        <a:t>Applications Approved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15,276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24548634"/>
                  </a:ext>
                </a:extLst>
              </a:tr>
              <a:tr h="212711">
                <a:tc>
                  <a:txBody>
                    <a:bodyPr/>
                    <a:lstStyle/>
                    <a:p>
                      <a:r>
                        <a:rPr lang="en-US" sz="1000" dirty="0"/>
                        <a:t>Applications in progress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13404225"/>
                  </a:ext>
                </a:extLst>
              </a:tr>
              <a:tr h="182516">
                <a:tc>
                  <a:txBody>
                    <a:bodyPr/>
                    <a:lstStyle/>
                    <a:p>
                      <a:r>
                        <a:rPr lang="en-US" sz="1000" dirty="0"/>
                        <a:t>Outstanding Documents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1,071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40780713"/>
                  </a:ext>
                </a:extLst>
              </a:tr>
              <a:tr h="188451">
                <a:tc>
                  <a:txBody>
                    <a:bodyPr/>
                    <a:lstStyle/>
                    <a:p>
                      <a:r>
                        <a:rPr lang="en-US" sz="1000" dirty="0"/>
                        <a:t>Non-qualifying Applications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08069770"/>
                  </a:ext>
                </a:extLst>
              </a:tr>
              <a:tr h="162006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TOTAL – CPUT</a:t>
                      </a:r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18,170</a:t>
                      </a:r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9194734"/>
                  </a:ext>
                </a:extLst>
              </a:tr>
            </a:tbl>
          </a:graphicData>
        </a:graphic>
      </p:graphicFrame>
      <p:graphicFrame>
        <p:nvGraphicFramePr>
          <p:cNvPr id="246" name="Table 2">
            <a:extLst>
              <a:ext uri="{FF2B5EF4-FFF2-40B4-BE49-F238E27FC236}">
                <a16:creationId xmlns:a16="http://schemas.microsoft.com/office/drawing/2014/main" xmlns="" id="{BE0F1823-D1AD-45AF-9F5C-918BD8F6E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9732747"/>
              </p:ext>
            </p:extLst>
          </p:nvPr>
        </p:nvGraphicFramePr>
        <p:xfrm>
          <a:off x="181956" y="3847188"/>
          <a:ext cx="5524871" cy="1188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70755">
                  <a:extLst>
                    <a:ext uri="{9D8B030D-6E8A-4147-A177-3AD203B41FA5}">
                      <a16:colId xmlns:a16="http://schemas.microsoft.com/office/drawing/2014/main" xmlns="" val="476469120"/>
                    </a:ext>
                  </a:extLst>
                </a:gridCol>
                <a:gridCol w="696036">
                  <a:extLst>
                    <a:ext uri="{9D8B030D-6E8A-4147-A177-3AD203B41FA5}">
                      <a16:colId xmlns:a16="http://schemas.microsoft.com/office/drawing/2014/main" xmlns="" val="3762367679"/>
                    </a:ext>
                  </a:extLst>
                </a:gridCol>
                <a:gridCol w="1187355">
                  <a:extLst>
                    <a:ext uri="{9D8B030D-6E8A-4147-A177-3AD203B41FA5}">
                      <a16:colId xmlns:a16="http://schemas.microsoft.com/office/drawing/2014/main" xmlns="" val="2391259993"/>
                    </a:ext>
                  </a:extLst>
                </a:gridCol>
                <a:gridCol w="1160060">
                  <a:extLst>
                    <a:ext uri="{9D8B030D-6E8A-4147-A177-3AD203B41FA5}">
                      <a16:colId xmlns:a16="http://schemas.microsoft.com/office/drawing/2014/main" xmlns="" val="1922280511"/>
                    </a:ext>
                  </a:extLst>
                </a:gridCol>
                <a:gridCol w="764504">
                  <a:extLst>
                    <a:ext uri="{9D8B030D-6E8A-4147-A177-3AD203B41FA5}">
                      <a16:colId xmlns:a16="http://schemas.microsoft.com/office/drawing/2014/main" xmlns="" val="1086339925"/>
                    </a:ext>
                  </a:extLst>
                </a:gridCol>
                <a:gridCol w="846161">
                  <a:extLst>
                    <a:ext uri="{9D8B030D-6E8A-4147-A177-3AD203B41FA5}">
                      <a16:colId xmlns:a16="http://schemas.microsoft.com/office/drawing/2014/main" xmlns="" val="1629924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Institution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Month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Payment Method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Total Amount Paid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Payment Date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Payment Type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637818"/>
                  </a:ext>
                </a:extLst>
              </a:tr>
              <a:tr h="225245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CPUT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Jan 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Disbursed directly to Institution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R126,810,912.00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31 Jan 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Upfront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62590140"/>
                  </a:ext>
                </a:extLst>
              </a:tr>
              <a:tr h="225245"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Feb 20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R29,126,363.00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28 Feb 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Upfront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07043731"/>
                  </a:ext>
                </a:extLst>
              </a:tr>
              <a:tr h="142303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SECTOR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R4,277,452,880.00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R155,937,275.00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Total Paid to CPUT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1871065"/>
                  </a:ext>
                </a:extLst>
              </a:tr>
            </a:tbl>
          </a:graphicData>
        </a:graphic>
      </p:graphicFrame>
      <p:sp>
        <p:nvSpPr>
          <p:cNvPr id="250" name="Text Placeholder 7">
            <a:extLst>
              <a:ext uri="{FF2B5EF4-FFF2-40B4-BE49-F238E27FC236}">
                <a16:creationId xmlns:a16="http://schemas.microsoft.com/office/drawing/2014/main" xmlns="" id="{3BEB602D-512B-4A4D-9628-4114D798EF94}"/>
              </a:ext>
            </a:extLst>
          </p:cNvPr>
          <p:cNvSpPr txBox="1">
            <a:spLocks/>
          </p:cNvSpPr>
          <p:nvPr/>
        </p:nvSpPr>
        <p:spPr>
          <a:xfrm>
            <a:off x="6818730" y="4069777"/>
            <a:ext cx="2477142" cy="341777"/>
          </a:xfrm>
          <a:prstGeom prst="rect">
            <a:avLst/>
          </a:prstGeom>
          <a:solidFill>
            <a:srgbClr val="8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Status</a:t>
            </a:r>
          </a:p>
        </p:txBody>
      </p:sp>
      <p:sp>
        <p:nvSpPr>
          <p:cNvPr id="252" name="Text Placeholder 7">
            <a:extLst>
              <a:ext uri="{FF2B5EF4-FFF2-40B4-BE49-F238E27FC236}">
                <a16:creationId xmlns:a16="http://schemas.microsoft.com/office/drawing/2014/main" xmlns="" id="{50909B02-18BE-4BD1-A881-A29B0CFE98F3}"/>
              </a:ext>
            </a:extLst>
          </p:cNvPr>
          <p:cNvSpPr txBox="1">
            <a:spLocks/>
          </p:cNvSpPr>
          <p:nvPr/>
        </p:nvSpPr>
        <p:spPr>
          <a:xfrm>
            <a:off x="167927" y="3461041"/>
            <a:ext cx="5521942" cy="302156"/>
          </a:xfrm>
          <a:prstGeom prst="rect">
            <a:avLst/>
          </a:prstGeom>
          <a:solidFill>
            <a:srgbClr val="EAAB21"/>
          </a:solidFill>
          <a:ln>
            <a:solidFill>
              <a:srgbClr val="E9AA2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Payments to Institution</a:t>
            </a:r>
          </a:p>
        </p:txBody>
      </p:sp>
      <p:graphicFrame>
        <p:nvGraphicFramePr>
          <p:cNvPr id="253" name="Table 2">
            <a:extLst>
              <a:ext uri="{FF2B5EF4-FFF2-40B4-BE49-F238E27FC236}">
                <a16:creationId xmlns:a16="http://schemas.microsoft.com/office/drawing/2014/main" xmlns="" id="{C53BE7BB-2B84-42CC-8BE8-2F53F5886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5705037"/>
              </p:ext>
            </p:extLst>
          </p:nvPr>
        </p:nvGraphicFramePr>
        <p:xfrm>
          <a:off x="9528974" y="4321106"/>
          <a:ext cx="2420088" cy="9448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10360">
                  <a:extLst>
                    <a:ext uri="{9D8B030D-6E8A-4147-A177-3AD203B41FA5}">
                      <a16:colId xmlns:a16="http://schemas.microsoft.com/office/drawing/2014/main" xmlns="" val="476469120"/>
                    </a:ext>
                  </a:extLst>
                </a:gridCol>
                <a:gridCol w="1309728">
                  <a:extLst>
                    <a:ext uri="{9D8B030D-6E8A-4147-A177-3AD203B41FA5}">
                      <a16:colId xmlns:a16="http://schemas.microsoft.com/office/drawing/2014/main" xmlns="" val="3762367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Institution</a:t>
                      </a:r>
                    </a:p>
                  </a:txBody>
                  <a:tcPr anchor="ctr">
                    <a:solidFill>
                      <a:srgbClr val="8384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2020 Late Applications</a:t>
                      </a:r>
                    </a:p>
                  </a:txBody>
                  <a:tcPr anchor="ctr">
                    <a:solidFill>
                      <a:srgbClr val="8384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637818"/>
                  </a:ext>
                </a:extLst>
              </a:tr>
              <a:tr h="22524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CPUT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62590140"/>
                  </a:ext>
                </a:extLst>
              </a:tr>
              <a:tr h="162006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SECTOR</a:t>
                      </a:r>
                    </a:p>
                  </a:txBody>
                  <a:tcPr anchor="ctr">
                    <a:solidFill>
                      <a:srgbClr val="8384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19,071</a:t>
                      </a:r>
                    </a:p>
                  </a:txBody>
                  <a:tcPr anchor="ctr">
                    <a:solidFill>
                      <a:srgbClr val="8384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9194734"/>
                  </a:ext>
                </a:extLst>
              </a:tr>
            </a:tbl>
          </a:graphicData>
        </a:graphic>
      </p:graphicFrame>
      <p:sp>
        <p:nvSpPr>
          <p:cNvPr id="254" name="Text Placeholder 7">
            <a:extLst>
              <a:ext uri="{FF2B5EF4-FFF2-40B4-BE49-F238E27FC236}">
                <a16:creationId xmlns:a16="http://schemas.microsoft.com/office/drawing/2014/main" xmlns="" id="{1E5AC273-12A6-4056-BCE8-E543D73C67ED}"/>
              </a:ext>
            </a:extLst>
          </p:cNvPr>
          <p:cNvSpPr txBox="1">
            <a:spLocks/>
          </p:cNvSpPr>
          <p:nvPr/>
        </p:nvSpPr>
        <p:spPr>
          <a:xfrm>
            <a:off x="9504838" y="3867620"/>
            <a:ext cx="2420809" cy="346516"/>
          </a:xfrm>
          <a:prstGeom prst="rect">
            <a:avLst/>
          </a:prstGeom>
          <a:solidFill>
            <a:srgbClr val="838486"/>
          </a:solidFill>
          <a:ln>
            <a:solidFill>
              <a:srgbClr val="83848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Walk-in Applications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xmlns="" id="{4CC8B7A7-86CD-4D30-87CE-5F2A0BAFDA73}"/>
              </a:ext>
            </a:extLst>
          </p:cNvPr>
          <p:cNvSpPr txBox="1"/>
          <p:nvPr/>
        </p:nvSpPr>
        <p:spPr>
          <a:xfrm>
            <a:off x="111938" y="1036757"/>
            <a:ext cx="11784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Summary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total amount of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R155,937,275.00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2020 has been paid as an upfront payment to the Cape Peninsula University of Technology for 2020;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payments made includes an amount of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R29,126,363.00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paid on the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February 2020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aid the Institution in disbursing Accommodation and Travel Allowances to students;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total of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19,234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applications were received during the 2020 Application Period, after removing all duplicate applications,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18,170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unique applications remained for processing.  Based on the applications processed,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15,276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applications have been approved for funding, with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applications being non-qualifying.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the 2020 Academic Cycle,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418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Late Applications have been submitted for processing as at the 9 March 2020.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As results for the previous academic cycle is received from the Institutions, students who passed are migrated as returning students for 2020, there is however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1,255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students results still outstanding from the Cape Peninsula University of Technology.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total amount of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R13,024,234.00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has been paid to the Cape Peninsula University of Technology as part of the 2017/2018 Historic Debt process.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graphicFrame>
        <p:nvGraphicFramePr>
          <p:cNvPr id="257" name="Table 2">
            <a:extLst>
              <a:ext uri="{FF2B5EF4-FFF2-40B4-BE49-F238E27FC236}">
                <a16:creationId xmlns:a16="http://schemas.microsoft.com/office/drawing/2014/main" xmlns="" id="{00564AB9-8786-4BF9-97AE-A9B4DA885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3454015"/>
              </p:ext>
            </p:extLst>
          </p:nvPr>
        </p:nvGraphicFramePr>
        <p:xfrm>
          <a:off x="9520012" y="5840896"/>
          <a:ext cx="2420088" cy="8585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10360">
                  <a:extLst>
                    <a:ext uri="{9D8B030D-6E8A-4147-A177-3AD203B41FA5}">
                      <a16:colId xmlns:a16="http://schemas.microsoft.com/office/drawing/2014/main" xmlns="" val="476469120"/>
                    </a:ext>
                  </a:extLst>
                </a:gridCol>
                <a:gridCol w="1309728">
                  <a:extLst>
                    <a:ext uri="{9D8B030D-6E8A-4147-A177-3AD203B41FA5}">
                      <a16:colId xmlns:a16="http://schemas.microsoft.com/office/drawing/2014/main" xmlns="" val="3762367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Institution</a:t>
                      </a:r>
                    </a:p>
                  </a:txBody>
                  <a:tcPr anchor="ctr">
                    <a:solidFill>
                      <a:srgbClr val="8384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2019 Results</a:t>
                      </a:r>
                    </a:p>
                  </a:txBody>
                  <a:tcPr anchor="ctr">
                    <a:solidFill>
                      <a:srgbClr val="8384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637818"/>
                  </a:ext>
                </a:extLst>
              </a:tr>
              <a:tr h="22524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CPUT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1,255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62590140"/>
                  </a:ext>
                </a:extLst>
              </a:tr>
              <a:tr h="162006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SECTOR</a:t>
                      </a:r>
                    </a:p>
                  </a:txBody>
                  <a:tcPr anchor="ctr">
                    <a:solidFill>
                      <a:srgbClr val="8384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4,672</a:t>
                      </a:r>
                    </a:p>
                  </a:txBody>
                  <a:tcPr anchor="ctr">
                    <a:solidFill>
                      <a:srgbClr val="8384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9194734"/>
                  </a:ext>
                </a:extLst>
              </a:tr>
            </a:tbl>
          </a:graphicData>
        </a:graphic>
      </p:graphicFrame>
      <p:sp>
        <p:nvSpPr>
          <p:cNvPr id="258" name="Text Placeholder 7">
            <a:extLst>
              <a:ext uri="{FF2B5EF4-FFF2-40B4-BE49-F238E27FC236}">
                <a16:creationId xmlns:a16="http://schemas.microsoft.com/office/drawing/2014/main" xmlns="" id="{F763B583-B295-4DCA-B4A4-6D20CA526F69}"/>
              </a:ext>
            </a:extLst>
          </p:cNvPr>
          <p:cNvSpPr txBox="1">
            <a:spLocks/>
          </p:cNvSpPr>
          <p:nvPr/>
        </p:nvSpPr>
        <p:spPr>
          <a:xfrm>
            <a:off x="9520012" y="5386798"/>
            <a:ext cx="2420809" cy="346516"/>
          </a:xfrm>
          <a:prstGeom prst="rect">
            <a:avLst/>
          </a:prstGeom>
          <a:solidFill>
            <a:srgbClr val="838486"/>
          </a:solidFill>
          <a:ln>
            <a:solidFill>
              <a:srgbClr val="83848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 Results</a:t>
            </a:r>
          </a:p>
        </p:txBody>
      </p:sp>
      <p:graphicFrame>
        <p:nvGraphicFramePr>
          <p:cNvPr id="243" name="Table 4">
            <a:extLst>
              <a:ext uri="{FF2B5EF4-FFF2-40B4-BE49-F238E27FC236}">
                <a16:creationId xmlns:a16="http://schemas.microsoft.com/office/drawing/2014/main" xmlns="" id="{D02660A0-F2CD-4C0B-BCE4-773A53281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4236032"/>
              </p:ext>
            </p:extLst>
          </p:nvPr>
        </p:nvGraphicFramePr>
        <p:xfrm>
          <a:off x="166245" y="5527922"/>
          <a:ext cx="6396480" cy="11887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78189">
                  <a:extLst>
                    <a:ext uri="{9D8B030D-6E8A-4147-A177-3AD203B41FA5}">
                      <a16:colId xmlns:a16="http://schemas.microsoft.com/office/drawing/2014/main" xmlns="" val="65747276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3718985718"/>
                    </a:ext>
                  </a:extLst>
                </a:gridCol>
                <a:gridCol w="1018903">
                  <a:extLst>
                    <a:ext uri="{9D8B030D-6E8A-4147-A177-3AD203B41FA5}">
                      <a16:colId xmlns:a16="http://schemas.microsoft.com/office/drawing/2014/main" xmlns="" val="3341706497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xmlns="" val="337631604"/>
                    </a:ext>
                  </a:extLst>
                </a:gridCol>
                <a:gridCol w="1140823">
                  <a:extLst>
                    <a:ext uri="{9D8B030D-6E8A-4147-A177-3AD203B41FA5}">
                      <a16:colId xmlns:a16="http://schemas.microsoft.com/office/drawing/2014/main" xmlns="" val="1865635773"/>
                    </a:ext>
                  </a:extLst>
                </a:gridCol>
                <a:gridCol w="1066256">
                  <a:extLst>
                    <a:ext uri="{9D8B030D-6E8A-4147-A177-3AD203B41FA5}">
                      <a16:colId xmlns:a16="http://schemas.microsoft.com/office/drawing/2014/main" xmlns="" val="2594386827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xmlns="" val="19501847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Year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Claimed For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Amount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Claims Approved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Amount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Claims Non- Qualifying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Amount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2865708"/>
                  </a:ext>
                </a:extLst>
              </a:tr>
              <a:tr h="167061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R14,654,555.00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R5,513,719.00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R8,258,522.00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7166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R1,910,971.00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R7,510,515.00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R9,784,127.00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3581818"/>
                  </a:ext>
                </a:extLst>
              </a:tr>
              <a:tr h="150792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CPUT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1,431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R16,565,526.00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693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R13,024,234.00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645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R18,042,649.00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7934546"/>
                  </a:ext>
                </a:extLst>
              </a:tr>
            </a:tbl>
          </a:graphicData>
        </a:graphic>
      </p:graphicFrame>
      <p:sp>
        <p:nvSpPr>
          <p:cNvPr id="244" name="Text Placeholder 7">
            <a:extLst>
              <a:ext uri="{FF2B5EF4-FFF2-40B4-BE49-F238E27FC236}">
                <a16:creationId xmlns:a16="http://schemas.microsoft.com/office/drawing/2014/main" xmlns="" id="{6667BFAE-3FEA-4BBE-9267-EF07905D0372}"/>
              </a:ext>
            </a:extLst>
          </p:cNvPr>
          <p:cNvSpPr txBox="1">
            <a:spLocks/>
          </p:cNvSpPr>
          <p:nvPr/>
        </p:nvSpPr>
        <p:spPr>
          <a:xfrm>
            <a:off x="166245" y="5123187"/>
            <a:ext cx="6383347" cy="341777"/>
          </a:xfrm>
          <a:prstGeom prst="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/ 2018 Historic Debt</a:t>
            </a:r>
          </a:p>
        </p:txBody>
      </p:sp>
    </p:spTree>
    <p:extLst>
      <p:ext uri="{BB962C8B-B14F-4D97-AF65-F5344CB8AC3E}">
        <p14:creationId xmlns:p14="http://schemas.microsoft.com/office/powerpoint/2010/main" xmlns="" val="421208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28">
            <a:extLst>
              <a:ext uri="{FF2B5EF4-FFF2-40B4-BE49-F238E27FC236}">
                <a16:creationId xmlns:a16="http://schemas.microsoft.com/office/drawing/2014/main" xmlns="" id="{F1D7EE2E-0AA9-4949-AC55-473EEFBDA7D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4152" y="872472"/>
            <a:ext cx="11333454" cy="5642628"/>
            <a:chOff x="-2508" y="-1001"/>
            <a:chExt cx="12698" cy="6322"/>
          </a:xfrm>
          <a:solidFill>
            <a:srgbClr val="800000">
              <a:alpha val="16000"/>
            </a:srgbClr>
          </a:solidFill>
        </p:grpSpPr>
        <p:sp>
          <p:nvSpPr>
            <p:cNvPr id="59" name="Freeform 29">
              <a:extLst>
                <a:ext uri="{FF2B5EF4-FFF2-40B4-BE49-F238E27FC236}">
                  <a16:creationId xmlns:a16="http://schemas.microsoft.com/office/drawing/2014/main" xmlns="" id="{2CEBA4C0-6BCB-46AA-82E8-6F4D335B8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" y="3519"/>
              <a:ext cx="257" cy="494"/>
            </a:xfrm>
            <a:custGeom>
              <a:avLst/>
              <a:gdLst>
                <a:gd name="T0" fmla="*/ 88 w 109"/>
                <a:gd name="T1" fmla="*/ 0 h 209"/>
                <a:gd name="T2" fmla="*/ 84 w 109"/>
                <a:gd name="T3" fmla="*/ 15 h 209"/>
                <a:gd name="T4" fmla="*/ 48 w 109"/>
                <a:gd name="T5" fmla="*/ 51 h 209"/>
                <a:gd name="T6" fmla="*/ 13 w 109"/>
                <a:gd name="T7" fmla="*/ 84 h 209"/>
                <a:gd name="T8" fmla="*/ 21 w 109"/>
                <a:gd name="T9" fmla="*/ 112 h 209"/>
                <a:gd name="T10" fmla="*/ 11 w 109"/>
                <a:gd name="T11" fmla="*/ 135 h 209"/>
                <a:gd name="T12" fmla="*/ 0 w 109"/>
                <a:gd name="T13" fmla="*/ 146 h 209"/>
                <a:gd name="T14" fmla="*/ 6 w 109"/>
                <a:gd name="T15" fmla="*/ 167 h 209"/>
                <a:gd name="T16" fmla="*/ 5 w 109"/>
                <a:gd name="T17" fmla="*/ 180 h 209"/>
                <a:gd name="T18" fmla="*/ 30 w 109"/>
                <a:gd name="T19" fmla="*/ 209 h 209"/>
                <a:gd name="T20" fmla="*/ 77 w 109"/>
                <a:gd name="T21" fmla="*/ 150 h 209"/>
                <a:gd name="T22" fmla="*/ 100 w 109"/>
                <a:gd name="T23" fmla="*/ 55 h 209"/>
                <a:gd name="T24" fmla="*/ 109 w 109"/>
                <a:gd name="T25" fmla="*/ 58 h 209"/>
                <a:gd name="T26" fmla="*/ 109 w 109"/>
                <a:gd name="T27" fmla="*/ 50 h 209"/>
                <a:gd name="T28" fmla="*/ 88 w 109"/>
                <a:gd name="T2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209">
                  <a:moveTo>
                    <a:pt x="88" y="0"/>
                  </a:moveTo>
                  <a:cubicBezTo>
                    <a:pt x="86" y="4"/>
                    <a:pt x="87" y="13"/>
                    <a:pt x="84" y="15"/>
                  </a:cubicBezTo>
                  <a:cubicBezTo>
                    <a:pt x="76" y="24"/>
                    <a:pt x="60" y="44"/>
                    <a:pt x="48" y="51"/>
                  </a:cubicBezTo>
                  <a:cubicBezTo>
                    <a:pt x="32" y="60"/>
                    <a:pt x="13" y="58"/>
                    <a:pt x="13" y="84"/>
                  </a:cubicBezTo>
                  <a:cubicBezTo>
                    <a:pt x="13" y="93"/>
                    <a:pt x="21" y="106"/>
                    <a:pt x="21" y="112"/>
                  </a:cubicBezTo>
                  <a:cubicBezTo>
                    <a:pt x="21" y="113"/>
                    <a:pt x="11" y="135"/>
                    <a:pt x="11" y="135"/>
                  </a:cubicBezTo>
                  <a:cubicBezTo>
                    <a:pt x="10" y="135"/>
                    <a:pt x="0" y="144"/>
                    <a:pt x="0" y="146"/>
                  </a:cubicBezTo>
                  <a:cubicBezTo>
                    <a:pt x="0" y="154"/>
                    <a:pt x="0" y="162"/>
                    <a:pt x="6" y="167"/>
                  </a:cubicBezTo>
                  <a:cubicBezTo>
                    <a:pt x="7" y="171"/>
                    <a:pt x="5" y="173"/>
                    <a:pt x="5" y="180"/>
                  </a:cubicBezTo>
                  <a:cubicBezTo>
                    <a:pt x="5" y="194"/>
                    <a:pt x="17" y="209"/>
                    <a:pt x="30" y="209"/>
                  </a:cubicBezTo>
                  <a:cubicBezTo>
                    <a:pt x="62" y="209"/>
                    <a:pt x="67" y="174"/>
                    <a:pt x="77" y="150"/>
                  </a:cubicBezTo>
                  <a:cubicBezTo>
                    <a:pt x="88" y="120"/>
                    <a:pt x="100" y="94"/>
                    <a:pt x="100" y="55"/>
                  </a:cubicBezTo>
                  <a:cubicBezTo>
                    <a:pt x="101" y="55"/>
                    <a:pt x="107" y="57"/>
                    <a:pt x="109" y="5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4" y="36"/>
                    <a:pt x="106" y="2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30">
              <a:extLst>
                <a:ext uri="{FF2B5EF4-FFF2-40B4-BE49-F238E27FC236}">
                  <a16:creationId xmlns:a16="http://schemas.microsoft.com/office/drawing/2014/main" xmlns="" id="{CBB0A972-D332-4033-8D6C-91C4ACD8E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1672"/>
              <a:ext cx="2426" cy="2710"/>
            </a:xfrm>
            <a:custGeom>
              <a:avLst/>
              <a:gdLst>
                <a:gd name="T0" fmla="*/ 384 w 1026"/>
                <a:gd name="T1" fmla="*/ 8 h 1146"/>
                <a:gd name="T2" fmla="*/ 346 w 1026"/>
                <a:gd name="T3" fmla="*/ 12 h 1146"/>
                <a:gd name="T4" fmla="*/ 244 w 1026"/>
                <a:gd name="T5" fmla="*/ 32 h 1146"/>
                <a:gd name="T6" fmla="*/ 180 w 1026"/>
                <a:gd name="T7" fmla="*/ 28 h 1146"/>
                <a:gd name="T8" fmla="*/ 170 w 1026"/>
                <a:gd name="T9" fmla="*/ 43 h 1146"/>
                <a:gd name="T10" fmla="*/ 116 w 1026"/>
                <a:gd name="T11" fmla="*/ 134 h 1146"/>
                <a:gd name="T12" fmla="*/ 62 w 1026"/>
                <a:gd name="T13" fmla="*/ 172 h 1146"/>
                <a:gd name="T14" fmla="*/ 12 w 1026"/>
                <a:gd name="T15" fmla="*/ 263 h 1146"/>
                <a:gd name="T16" fmla="*/ 0 w 1026"/>
                <a:gd name="T17" fmla="*/ 370 h 1146"/>
                <a:gd name="T18" fmla="*/ 11 w 1026"/>
                <a:gd name="T19" fmla="*/ 404 h 1146"/>
                <a:gd name="T20" fmla="*/ 16 w 1026"/>
                <a:gd name="T21" fmla="*/ 412 h 1146"/>
                <a:gd name="T22" fmla="*/ 74 w 1026"/>
                <a:gd name="T23" fmla="*/ 480 h 1146"/>
                <a:gd name="T24" fmla="*/ 146 w 1026"/>
                <a:gd name="T25" fmla="*/ 530 h 1146"/>
                <a:gd name="T26" fmla="*/ 228 w 1026"/>
                <a:gd name="T27" fmla="*/ 527 h 1146"/>
                <a:gd name="T28" fmla="*/ 313 w 1026"/>
                <a:gd name="T29" fmla="*/ 499 h 1146"/>
                <a:gd name="T30" fmla="*/ 376 w 1026"/>
                <a:gd name="T31" fmla="*/ 530 h 1146"/>
                <a:gd name="T32" fmla="*/ 404 w 1026"/>
                <a:gd name="T33" fmla="*/ 578 h 1146"/>
                <a:gd name="T34" fmla="*/ 392 w 1026"/>
                <a:gd name="T35" fmla="*/ 607 h 1146"/>
                <a:gd name="T36" fmla="*/ 445 w 1026"/>
                <a:gd name="T37" fmla="*/ 700 h 1146"/>
                <a:gd name="T38" fmla="*/ 465 w 1026"/>
                <a:gd name="T39" fmla="*/ 774 h 1146"/>
                <a:gd name="T40" fmla="*/ 462 w 1026"/>
                <a:gd name="T41" fmla="*/ 927 h 1146"/>
                <a:gd name="T42" fmla="*/ 473 w 1026"/>
                <a:gd name="T43" fmla="*/ 959 h 1146"/>
                <a:gd name="T44" fmla="*/ 533 w 1026"/>
                <a:gd name="T45" fmla="*/ 1097 h 1146"/>
                <a:gd name="T46" fmla="*/ 536 w 1026"/>
                <a:gd name="T47" fmla="*/ 1138 h 1146"/>
                <a:gd name="T48" fmla="*/ 558 w 1026"/>
                <a:gd name="T49" fmla="*/ 1146 h 1146"/>
                <a:gd name="T50" fmla="*/ 628 w 1026"/>
                <a:gd name="T51" fmla="*/ 1135 h 1146"/>
                <a:gd name="T52" fmla="*/ 668 w 1026"/>
                <a:gd name="T53" fmla="*/ 1122 h 1146"/>
                <a:gd name="T54" fmla="*/ 730 w 1026"/>
                <a:gd name="T55" fmla="*/ 1046 h 1146"/>
                <a:gd name="T56" fmla="*/ 743 w 1026"/>
                <a:gd name="T57" fmla="*/ 1002 h 1146"/>
                <a:gd name="T58" fmla="*/ 785 w 1026"/>
                <a:gd name="T59" fmla="*/ 973 h 1146"/>
                <a:gd name="T60" fmla="*/ 775 w 1026"/>
                <a:gd name="T61" fmla="*/ 907 h 1146"/>
                <a:gd name="T62" fmla="*/ 866 w 1026"/>
                <a:gd name="T63" fmla="*/ 820 h 1146"/>
                <a:gd name="T64" fmla="*/ 863 w 1026"/>
                <a:gd name="T65" fmla="*/ 776 h 1146"/>
                <a:gd name="T66" fmla="*/ 867 w 1026"/>
                <a:gd name="T67" fmla="*/ 755 h 1146"/>
                <a:gd name="T68" fmla="*/ 843 w 1026"/>
                <a:gd name="T69" fmla="*/ 679 h 1146"/>
                <a:gd name="T70" fmla="*/ 946 w 1026"/>
                <a:gd name="T71" fmla="*/ 564 h 1146"/>
                <a:gd name="T72" fmla="*/ 1026 w 1026"/>
                <a:gd name="T73" fmla="*/ 422 h 1146"/>
                <a:gd name="T74" fmla="*/ 964 w 1026"/>
                <a:gd name="T75" fmla="*/ 430 h 1146"/>
                <a:gd name="T76" fmla="*/ 955 w 1026"/>
                <a:gd name="T77" fmla="*/ 429 h 1146"/>
                <a:gd name="T78" fmla="*/ 943 w 1026"/>
                <a:gd name="T79" fmla="*/ 430 h 1146"/>
                <a:gd name="T80" fmla="*/ 904 w 1026"/>
                <a:gd name="T81" fmla="*/ 416 h 1146"/>
                <a:gd name="T82" fmla="*/ 874 w 1026"/>
                <a:gd name="T83" fmla="*/ 371 h 1146"/>
                <a:gd name="T84" fmla="*/ 837 w 1026"/>
                <a:gd name="T85" fmla="*/ 320 h 1146"/>
                <a:gd name="T86" fmla="*/ 813 w 1026"/>
                <a:gd name="T87" fmla="*/ 267 h 1146"/>
                <a:gd name="T88" fmla="*/ 742 w 1026"/>
                <a:gd name="T89" fmla="*/ 138 h 1146"/>
                <a:gd name="T90" fmla="*/ 771 w 1026"/>
                <a:gd name="T91" fmla="*/ 163 h 1146"/>
                <a:gd name="T92" fmla="*/ 781 w 1026"/>
                <a:gd name="T93" fmla="*/ 130 h 1146"/>
                <a:gd name="T94" fmla="*/ 771 w 1026"/>
                <a:gd name="T95" fmla="*/ 106 h 1146"/>
                <a:gd name="T96" fmla="*/ 729 w 1026"/>
                <a:gd name="T97" fmla="*/ 103 h 1146"/>
                <a:gd name="T98" fmla="*/ 631 w 1026"/>
                <a:gd name="T99" fmla="*/ 97 h 1146"/>
                <a:gd name="T100" fmla="*/ 598 w 1026"/>
                <a:gd name="T101" fmla="*/ 79 h 1146"/>
                <a:gd name="T102" fmla="*/ 585 w 1026"/>
                <a:gd name="T103" fmla="*/ 78 h 1146"/>
                <a:gd name="T104" fmla="*/ 556 w 1026"/>
                <a:gd name="T105" fmla="*/ 111 h 1146"/>
                <a:gd name="T106" fmla="*/ 460 w 1026"/>
                <a:gd name="T107" fmla="*/ 77 h 1146"/>
                <a:gd name="T108" fmla="*/ 421 w 1026"/>
                <a:gd name="T109" fmla="*/ 52 h 1146"/>
                <a:gd name="T110" fmla="*/ 421 w 1026"/>
                <a:gd name="T111" fmla="*/ 20 h 1146"/>
                <a:gd name="T112" fmla="*/ 421 w 1026"/>
                <a:gd name="T113" fmla="*/ 1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6" h="1146">
                  <a:moveTo>
                    <a:pt x="405" y="0"/>
                  </a:moveTo>
                  <a:cubicBezTo>
                    <a:pt x="395" y="0"/>
                    <a:pt x="395" y="8"/>
                    <a:pt x="384" y="8"/>
                  </a:cubicBezTo>
                  <a:cubicBezTo>
                    <a:pt x="378" y="8"/>
                    <a:pt x="375" y="5"/>
                    <a:pt x="368" y="5"/>
                  </a:cubicBezTo>
                  <a:cubicBezTo>
                    <a:pt x="360" y="5"/>
                    <a:pt x="352" y="12"/>
                    <a:pt x="346" y="12"/>
                  </a:cubicBezTo>
                  <a:cubicBezTo>
                    <a:pt x="342" y="12"/>
                    <a:pt x="335" y="7"/>
                    <a:pt x="328" y="7"/>
                  </a:cubicBezTo>
                  <a:cubicBezTo>
                    <a:pt x="304" y="7"/>
                    <a:pt x="265" y="22"/>
                    <a:pt x="244" y="32"/>
                  </a:cubicBezTo>
                  <a:cubicBezTo>
                    <a:pt x="238" y="35"/>
                    <a:pt x="236" y="41"/>
                    <a:pt x="225" y="41"/>
                  </a:cubicBezTo>
                  <a:cubicBezTo>
                    <a:pt x="207" y="41"/>
                    <a:pt x="193" y="38"/>
                    <a:pt x="180" y="28"/>
                  </a:cubicBezTo>
                  <a:cubicBezTo>
                    <a:pt x="174" y="32"/>
                    <a:pt x="173" y="37"/>
                    <a:pt x="169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57" y="59"/>
                    <a:pt x="139" y="75"/>
                    <a:pt x="125" y="93"/>
                  </a:cubicBezTo>
                  <a:cubicBezTo>
                    <a:pt x="115" y="106"/>
                    <a:pt x="123" y="114"/>
                    <a:pt x="116" y="134"/>
                  </a:cubicBezTo>
                  <a:cubicBezTo>
                    <a:pt x="114" y="142"/>
                    <a:pt x="101" y="153"/>
                    <a:pt x="93" y="158"/>
                  </a:cubicBezTo>
                  <a:cubicBezTo>
                    <a:pt x="83" y="163"/>
                    <a:pt x="69" y="162"/>
                    <a:pt x="62" y="172"/>
                  </a:cubicBezTo>
                  <a:cubicBezTo>
                    <a:pt x="49" y="189"/>
                    <a:pt x="33" y="217"/>
                    <a:pt x="27" y="238"/>
                  </a:cubicBezTo>
                  <a:cubicBezTo>
                    <a:pt x="24" y="246"/>
                    <a:pt x="12" y="253"/>
                    <a:pt x="12" y="263"/>
                  </a:cubicBezTo>
                  <a:cubicBezTo>
                    <a:pt x="12" y="284"/>
                    <a:pt x="22" y="299"/>
                    <a:pt x="22" y="322"/>
                  </a:cubicBezTo>
                  <a:cubicBezTo>
                    <a:pt x="22" y="336"/>
                    <a:pt x="12" y="364"/>
                    <a:pt x="0" y="370"/>
                  </a:cubicBezTo>
                  <a:cubicBezTo>
                    <a:pt x="4" y="377"/>
                    <a:pt x="8" y="380"/>
                    <a:pt x="8" y="387"/>
                  </a:cubicBezTo>
                  <a:cubicBezTo>
                    <a:pt x="8" y="392"/>
                    <a:pt x="11" y="396"/>
                    <a:pt x="11" y="404"/>
                  </a:cubicBezTo>
                  <a:cubicBezTo>
                    <a:pt x="9" y="404"/>
                    <a:pt x="9" y="404"/>
                    <a:pt x="9" y="404"/>
                  </a:cubicBezTo>
                  <a:cubicBezTo>
                    <a:pt x="12" y="407"/>
                    <a:pt x="13" y="408"/>
                    <a:pt x="16" y="412"/>
                  </a:cubicBezTo>
                  <a:cubicBezTo>
                    <a:pt x="16" y="414"/>
                    <a:pt x="44" y="439"/>
                    <a:pt x="48" y="441"/>
                  </a:cubicBezTo>
                  <a:cubicBezTo>
                    <a:pt x="61" y="452"/>
                    <a:pt x="64" y="464"/>
                    <a:pt x="74" y="480"/>
                  </a:cubicBezTo>
                  <a:cubicBezTo>
                    <a:pt x="85" y="497"/>
                    <a:pt x="116" y="515"/>
                    <a:pt x="131" y="526"/>
                  </a:cubicBezTo>
                  <a:cubicBezTo>
                    <a:pt x="133" y="527"/>
                    <a:pt x="140" y="530"/>
                    <a:pt x="146" y="530"/>
                  </a:cubicBezTo>
                  <a:cubicBezTo>
                    <a:pt x="167" y="530"/>
                    <a:pt x="176" y="519"/>
                    <a:pt x="197" y="519"/>
                  </a:cubicBezTo>
                  <a:cubicBezTo>
                    <a:pt x="207" y="519"/>
                    <a:pt x="220" y="527"/>
                    <a:pt x="228" y="527"/>
                  </a:cubicBezTo>
                  <a:cubicBezTo>
                    <a:pt x="236" y="527"/>
                    <a:pt x="239" y="520"/>
                    <a:pt x="247" y="518"/>
                  </a:cubicBezTo>
                  <a:cubicBezTo>
                    <a:pt x="267" y="511"/>
                    <a:pt x="286" y="499"/>
                    <a:pt x="313" y="499"/>
                  </a:cubicBezTo>
                  <a:cubicBezTo>
                    <a:pt x="334" y="499"/>
                    <a:pt x="338" y="530"/>
                    <a:pt x="354" y="530"/>
                  </a:cubicBezTo>
                  <a:cubicBezTo>
                    <a:pt x="359" y="530"/>
                    <a:pt x="367" y="530"/>
                    <a:pt x="376" y="530"/>
                  </a:cubicBezTo>
                  <a:cubicBezTo>
                    <a:pt x="394" y="530"/>
                    <a:pt x="404" y="540"/>
                    <a:pt x="409" y="552"/>
                  </a:cubicBezTo>
                  <a:cubicBezTo>
                    <a:pt x="404" y="556"/>
                    <a:pt x="404" y="572"/>
                    <a:pt x="404" y="578"/>
                  </a:cubicBezTo>
                  <a:cubicBezTo>
                    <a:pt x="404" y="581"/>
                    <a:pt x="402" y="582"/>
                    <a:pt x="404" y="586"/>
                  </a:cubicBezTo>
                  <a:cubicBezTo>
                    <a:pt x="400" y="588"/>
                    <a:pt x="392" y="602"/>
                    <a:pt x="392" y="607"/>
                  </a:cubicBezTo>
                  <a:cubicBezTo>
                    <a:pt x="392" y="632"/>
                    <a:pt x="422" y="651"/>
                    <a:pt x="436" y="668"/>
                  </a:cubicBezTo>
                  <a:cubicBezTo>
                    <a:pt x="443" y="677"/>
                    <a:pt x="441" y="689"/>
                    <a:pt x="445" y="700"/>
                  </a:cubicBezTo>
                  <a:cubicBezTo>
                    <a:pt x="450" y="713"/>
                    <a:pt x="454" y="721"/>
                    <a:pt x="458" y="744"/>
                  </a:cubicBezTo>
                  <a:cubicBezTo>
                    <a:pt x="460" y="755"/>
                    <a:pt x="465" y="761"/>
                    <a:pt x="465" y="774"/>
                  </a:cubicBezTo>
                  <a:cubicBezTo>
                    <a:pt x="465" y="802"/>
                    <a:pt x="432" y="811"/>
                    <a:pt x="432" y="848"/>
                  </a:cubicBezTo>
                  <a:cubicBezTo>
                    <a:pt x="432" y="882"/>
                    <a:pt x="447" y="902"/>
                    <a:pt x="462" y="927"/>
                  </a:cubicBezTo>
                  <a:cubicBezTo>
                    <a:pt x="466" y="934"/>
                    <a:pt x="473" y="937"/>
                    <a:pt x="473" y="944"/>
                  </a:cubicBezTo>
                  <a:cubicBezTo>
                    <a:pt x="473" y="949"/>
                    <a:pt x="473" y="950"/>
                    <a:pt x="473" y="959"/>
                  </a:cubicBezTo>
                  <a:cubicBezTo>
                    <a:pt x="473" y="1005"/>
                    <a:pt x="497" y="1036"/>
                    <a:pt x="516" y="1068"/>
                  </a:cubicBezTo>
                  <a:cubicBezTo>
                    <a:pt x="519" y="1073"/>
                    <a:pt x="533" y="1089"/>
                    <a:pt x="533" y="1097"/>
                  </a:cubicBezTo>
                  <a:cubicBezTo>
                    <a:pt x="533" y="1103"/>
                    <a:pt x="531" y="1107"/>
                    <a:pt x="527" y="1112"/>
                  </a:cubicBezTo>
                  <a:cubicBezTo>
                    <a:pt x="531" y="1116"/>
                    <a:pt x="536" y="1127"/>
                    <a:pt x="536" y="1138"/>
                  </a:cubicBezTo>
                  <a:cubicBezTo>
                    <a:pt x="537" y="1138"/>
                    <a:pt x="538" y="1136"/>
                    <a:pt x="541" y="1135"/>
                  </a:cubicBezTo>
                  <a:cubicBezTo>
                    <a:pt x="545" y="1141"/>
                    <a:pt x="549" y="1146"/>
                    <a:pt x="558" y="1146"/>
                  </a:cubicBezTo>
                  <a:cubicBezTo>
                    <a:pt x="578" y="1146"/>
                    <a:pt x="592" y="1130"/>
                    <a:pt x="614" y="1130"/>
                  </a:cubicBezTo>
                  <a:cubicBezTo>
                    <a:pt x="620" y="1130"/>
                    <a:pt x="623" y="1135"/>
                    <a:pt x="628" y="1135"/>
                  </a:cubicBezTo>
                  <a:cubicBezTo>
                    <a:pt x="633" y="1135"/>
                    <a:pt x="637" y="1132"/>
                    <a:pt x="644" y="1132"/>
                  </a:cubicBezTo>
                  <a:cubicBezTo>
                    <a:pt x="646" y="1122"/>
                    <a:pt x="659" y="1126"/>
                    <a:pt x="668" y="1122"/>
                  </a:cubicBezTo>
                  <a:cubicBezTo>
                    <a:pt x="690" y="1112"/>
                    <a:pt x="696" y="1097"/>
                    <a:pt x="709" y="1080"/>
                  </a:cubicBezTo>
                  <a:cubicBezTo>
                    <a:pt x="717" y="1069"/>
                    <a:pt x="718" y="1057"/>
                    <a:pt x="730" y="1046"/>
                  </a:cubicBezTo>
                  <a:cubicBezTo>
                    <a:pt x="736" y="1039"/>
                    <a:pt x="751" y="1028"/>
                    <a:pt x="751" y="1013"/>
                  </a:cubicBezTo>
                  <a:cubicBezTo>
                    <a:pt x="751" y="1008"/>
                    <a:pt x="748" y="1004"/>
                    <a:pt x="743" y="1002"/>
                  </a:cubicBezTo>
                  <a:cubicBezTo>
                    <a:pt x="749" y="989"/>
                    <a:pt x="757" y="983"/>
                    <a:pt x="769" y="977"/>
                  </a:cubicBezTo>
                  <a:cubicBezTo>
                    <a:pt x="773" y="975"/>
                    <a:pt x="782" y="978"/>
                    <a:pt x="785" y="973"/>
                  </a:cubicBezTo>
                  <a:cubicBezTo>
                    <a:pt x="788" y="969"/>
                    <a:pt x="790" y="951"/>
                    <a:pt x="790" y="943"/>
                  </a:cubicBezTo>
                  <a:cubicBezTo>
                    <a:pt x="790" y="927"/>
                    <a:pt x="775" y="919"/>
                    <a:pt x="775" y="907"/>
                  </a:cubicBezTo>
                  <a:cubicBezTo>
                    <a:pt x="775" y="902"/>
                    <a:pt x="783" y="893"/>
                    <a:pt x="791" y="891"/>
                  </a:cubicBezTo>
                  <a:cubicBezTo>
                    <a:pt x="796" y="857"/>
                    <a:pt x="866" y="861"/>
                    <a:pt x="866" y="820"/>
                  </a:cubicBezTo>
                  <a:cubicBezTo>
                    <a:pt x="866" y="816"/>
                    <a:pt x="865" y="813"/>
                    <a:pt x="862" y="810"/>
                  </a:cubicBezTo>
                  <a:cubicBezTo>
                    <a:pt x="862" y="795"/>
                    <a:pt x="863" y="785"/>
                    <a:pt x="863" y="776"/>
                  </a:cubicBezTo>
                  <a:cubicBezTo>
                    <a:pt x="863" y="763"/>
                    <a:pt x="863" y="763"/>
                    <a:pt x="863" y="763"/>
                  </a:cubicBezTo>
                  <a:cubicBezTo>
                    <a:pt x="864" y="762"/>
                    <a:pt x="867" y="758"/>
                    <a:pt x="867" y="755"/>
                  </a:cubicBezTo>
                  <a:cubicBezTo>
                    <a:pt x="867" y="745"/>
                    <a:pt x="848" y="736"/>
                    <a:pt x="848" y="718"/>
                  </a:cubicBezTo>
                  <a:cubicBezTo>
                    <a:pt x="848" y="702"/>
                    <a:pt x="843" y="695"/>
                    <a:pt x="843" y="679"/>
                  </a:cubicBezTo>
                  <a:cubicBezTo>
                    <a:pt x="843" y="664"/>
                    <a:pt x="857" y="660"/>
                    <a:pt x="861" y="647"/>
                  </a:cubicBezTo>
                  <a:cubicBezTo>
                    <a:pt x="874" y="600"/>
                    <a:pt x="911" y="592"/>
                    <a:pt x="946" y="564"/>
                  </a:cubicBezTo>
                  <a:cubicBezTo>
                    <a:pt x="966" y="549"/>
                    <a:pt x="973" y="530"/>
                    <a:pt x="989" y="509"/>
                  </a:cubicBezTo>
                  <a:cubicBezTo>
                    <a:pt x="1002" y="491"/>
                    <a:pt x="1026" y="452"/>
                    <a:pt x="1026" y="422"/>
                  </a:cubicBezTo>
                  <a:cubicBezTo>
                    <a:pt x="1026" y="418"/>
                    <a:pt x="1023" y="417"/>
                    <a:pt x="1022" y="414"/>
                  </a:cubicBezTo>
                  <a:cubicBezTo>
                    <a:pt x="1003" y="418"/>
                    <a:pt x="984" y="426"/>
                    <a:pt x="964" y="430"/>
                  </a:cubicBezTo>
                  <a:cubicBezTo>
                    <a:pt x="963" y="430"/>
                    <a:pt x="962" y="430"/>
                    <a:pt x="961" y="430"/>
                  </a:cubicBezTo>
                  <a:cubicBezTo>
                    <a:pt x="959" y="430"/>
                    <a:pt x="957" y="429"/>
                    <a:pt x="955" y="429"/>
                  </a:cubicBezTo>
                  <a:cubicBezTo>
                    <a:pt x="953" y="429"/>
                    <a:pt x="951" y="429"/>
                    <a:pt x="949" y="429"/>
                  </a:cubicBezTo>
                  <a:cubicBezTo>
                    <a:pt x="947" y="429"/>
                    <a:pt x="945" y="429"/>
                    <a:pt x="943" y="430"/>
                  </a:cubicBezTo>
                  <a:cubicBezTo>
                    <a:pt x="936" y="432"/>
                    <a:pt x="935" y="439"/>
                    <a:pt x="927" y="439"/>
                  </a:cubicBezTo>
                  <a:cubicBezTo>
                    <a:pt x="918" y="439"/>
                    <a:pt x="911" y="422"/>
                    <a:pt x="904" y="416"/>
                  </a:cubicBezTo>
                  <a:cubicBezTo>
                    <a:pt x="909" y="410"/>
                    <a:pt x="904" y="409"/>
                    <a:pt x="904" y="400"/>
                  </a:cubicBezTo>
                  <a:cubicBezTo>
                    <a:pt x="887" y="400"/>
                    <a:pt x="882" y="378"/>
                    <a:pt x="874" y="371"/>
                  </a:cubicBezTo>
                  <a:cubicBezTo>
                    <a:pt x="864" y="365"/>
                    <a:pt x="859" y="364"/>
                    <a:pt x="850" y="356"/>
                  </a:cubicBezTo>
                  <a:cubicBezTo>
                    <a:pt x="841" y="346"/>
                    <a:pt x="847" y="332"/>
                    <a:pt x="837" y="320"/>
                  </a:cubicBezTo>
                  <a:cubicBezTo>
                    <a:pt x="829" y="309"/>
                    <a:pt x="819" y="309"/>
                    <a:pt x="813" y="295"/>
                  </a:cubicBezTo>
                  <a:cubicBezTo>
                    <a:pt x="813" y="267"/>
                    <a:pt x="813" y="267"/>
                    <a:pt x="813" y="267"/>
                  </a:cubicBezTo>
                  <a:cubicBezTo>
                    <a:pt x="805" y="261"/>
                    <a:pt x="790" y="237"/>
                    <a:pt x="792" y="226"/>
                  </a:cubicBezTo>
                  <a:cubicBezTo>
                    <a:pt x="742" y="138"/>
                    <a:pt x="742" y="138"/>
                    <a:pt x="742" y="138"/>
                  </a:cubicBezTo>
                  <a:cubicBezTo>
                    <a:pt x="742" y="129"/>
                    <a:pt x="742" y="129"/>
                    <a:pt x="742" y="129"/>
                  </a:cubicBezTo>
                  <a:cubicBezTo>
                    <a:pt x="751" y="138"/>
                    <a:pt x="760" y="161"/>
                    <a:pt x="771" y="163"/>
                  </a:cubicBezTo>
                  <a:cubicBezTo>
                    <a:pt x="773" y="158"/>
                    <a:pt x="778" y="144"/>
                    <a:pt x="781" y="137"/>
                  </a:cubicBezTo>
                  <a:cubicBezTo>
                    <a:pt x="781" y="135"/>
                    <a:pt x="781" y="132"/>
                    <a:pt x="781" y="130"/>
                  </a:cubicBezTo>
                  <a:cubicBezTo>
                    <a:pt x="773" y="111"/>
                    <a:pt x="773" y="111"/>
                    <a:pt x="773" y="111"/>
                  </a:cubicBezTo>
                  <a:cubicBezTo>
                    <a:pt x="773" y="109"/>
                    <a:pt x="772" y="108"/>
                    <a:pt x="771" y="106"/>
                  </a:cubicBezTo>
                  <a:cubicBezTo>
                    <a:pt x="764" y="107"/>
                    <a:pt x="764" y="110"/>
                    <a:pt x="756" y="110"/>
                  </a:cubicBezTo>
                  <a:cubicBezTo>
                    <a:pt x="745" y="110"/>
                    <a:pt x="739" y="103"/>
                    <a:pt x="729" y="103"/>
                  </a:cubicBezTo>
                  <a:cubicBezTo>
                    <a:pt x="712" y="103"/>
                    <a:pt x="707" y="111"/>
                    <a:pt x="690" y="111"/>
                  </a:cubicBezTo>
                  <a:cubicBezTo>
                    <a:pt x="672" y="111"/>
                    <a:pt x="648" y="103"/>
                    <a:pt x="631" y="97"/>
                  </a:cubicBezTo>
                  <a:cubicBezTo>
                    <a:pt x="623" y="94"/>
                    <a:pt x="611" y="98"/>
                    <a:pt x="606" y="92"/>
                  </a:cubicBezTo>
                  <a:cubicBezTo>
                    <a:pt x="604" y="88"/>
                    <a:pt x="598" y="87"/>
                    <a:pt x="598" y="79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5" y="78"/>
                    <a:pt x="585" y="78"/>
                    <a:pt x="585" y="78"/>
                  </a:cubicBezTo>
                  <a:cubicBezTo>
                    <a:pt x="568" y="84"/>
                    <a:pt x="556" y="84"/>
                    <a:pt x="556" y="101"/>
                  </a:cubicBezTo>
                  <a:cubicBezTo>
                    <a:pt x="556" y="104"/>
                    <a:pt x="556" y="107"/>
                    <a:pt x="556" y="111"/>
                  </a:cubicBezTo>
                  <a:cubicBezTo>
                    <a:pt x="556" y="114"/>
                    <a:pt x="550" y="119"/>
                    <a:pt x="545" y="119"/>
                  </a:cubicBezTo>
                  <a:cubicBezTo>
                    <a:pt x="506" y="119"/>
                    <a:pt x="494" y="77"/>
                    <a:pt x="460" y="77"/>
                  </a:cubicBezTo>
                  <a:cubicBezTo>
                    <a:pt x="455" y="77"/>
                    <a:pt x="451" y="77"/>
                    <a:pt x="445" y="77"/>
                  </a:cubicBezTo>
                  <a:cubicBezTo>
                    <a:pt x="435" y="77"/>
                    <a:pt x="421" y="65"/>
                    <a:pt x="421" y="52"/>
                  </a:cubicBezTo>
                  <a:cubicBezTo>
                    <a:pt x="421" y="44"/>
                    <a:pt x="428" y="40"/>
                    <a:pt x="428" y="32"/>
                  </a:cubicBezTo>
                  <a:cubicBezTo>
                    <a:pt x="428" y="27"/>
                    <a:pt x="421" y="25"/>
                    <a:pt x="421" y="20"/>
                  </a:cubicBezTo>
                  <a:cubicBezTo>
                    <a:pt x="421" y="13"/>
                    <a:pt x="428" y="15"/>
                    <a:pt x="429" y="7"/>
                  </a:cubicBezTo>
                  <a:cubicBezTo>
                    <a:pt x="426" y="7"/>
                    <a:pt x="424" y="10"/>
                    <a:pt x="421" y="10"/>
                  </a:cubicBezTo>
                  <a:cubicBezTo>
                    <a:pt x="413" y="10"/>
                    <a:pt x="415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1">
              <a:extLst>
                <a:ext uri="{FF2B5EF4-FFF2-40B4-BE49-F238E27FC236}">
                  <a16:creationId xmlns:a16="http://schemas.microsoft.com/office/drawing/2014/main" xmlns="" id="{6720A4CD-6750-43F6-B002-FFC97C437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1478"/>
              <a:ext cx="1323" cy="1149"/>
            </a:xfrm>
            <a:custGeom>
              <a:avLst/>
              <a:gdLst>
                <a:gd name="T0" fmla="*/ 75 w 560"/>
                <a:gd name="T1" fmla="*/ 16 h 486"/>
                <a:gd name="T2" fmla="*/ 46 w 560"/>
                <a:gd name="T3" fmla="*/ 18 h 486"/>
                <a:gd name="T4" fmla="*/ 9 w 560"/>
                <a:gd name="T5" fmla="*/ 45 h 486"/>
                <a:gd name="T6" fmla="*/ 0 w 560"/>
                <a:gd name="T7" fmla="*/ 66 h 486"/>
                <a:gd name="T8" fmla="*/ 27 w 560"/>
                <a:gd name="T9" fmla="*/ 95 h 486"/>
                <a:gd name="T10" fmla="*/ 59 w 560"/>
                <a:gd name="T11" fmla="*/ 105 h 486"/>
                <a:gd name="T12" fmla="*/ 130 w 560"/>
                <a:gd name="T13" fmla="*/ 93 h 486"/>
                <a:gd name="T14" fmla="*/ 150 w 560"/>
                <a:gd name="T15" fmla="*/ 98 h 486"/>
                <a:gd name="T16" fmla="*/ 136 w 560"/>
                <a:gd name="T17" fmla="*/ 151 h 486"/>
                <a:gd name="T18" fmla="*/ 126 w 560"/>
                <a:gd name="T19" fmla="*/ 193 h 486"/>
                <a:gd name="T20" fmla="*/ 131 w 560"/>
                <a:gd name="T21" fmla="*/ 235 h 486"/>
                <a:gd name="T22" fmla="*/ 165 w 560"/>
                <a:gd name="T23" fmla="*/ 287 h 486"/>
                <a:gd name="T24" fmla="*/ 185 w 560"/>
                <a:gd name="T25" fmla="*/ 311 h 486"/>
                <a:gd name="T26" fmla="*/ 238 w 560"/>
                <a:gd name="T27" fmla="*/ 408 h 486"/>
                <a:gd name="T28" fmla="*/ 260 w 560"/>
                <a:gd name="T29" fmla="*/ 472 h 486"/>
                <a:gd name="T30" fmla="*/ 280 w 560"/>
                <a:gd name="T31" fmla="*/ 484 h 486"/>
                <a:gd name="T32" fmla="*/ 353 w 560"/>
                <a:gd name="T33" fmla="*/ 453 h 486"/>
                <a:gd name="T34" fmla="*/ 438 w 560"/>
                <a:gd name="T35" fmla="*/ 416 h 486"/>
                <a:gd name="T36" fmla="*/ 476 w 560"/>
                <a:gd name="T37" fmla="*/ 370 h 486"/>
                <a:gd name="T38" fmla="*/ 497 w 560"/>
                <a:gd name="T39" fmla="*/ 324 h 486"/>
                <a:gd name="T40" fmla="*/ 454 w 560"/>
                <a:gd name="T41" fmla="*/ 289 h 486"/>
                <a:gd name="T42" fmla="*/ 375 w 560"/>
                <a:gd name="T43" fmla="*/ 295 h 486"/>
                <a:gd name="T44" fmla="*/ 368 w 560"/>
                <a:gd name="T45" fmla="*/ 281 h 486"/>
                <a:gd name="T46" fmla="*/ 333 w 560"/>
                <a:gd name="T47" fmla="*/ 219 h 486"/>
                <a:gd name="T48" fmla="*/ 379 w 560"/>
                <a:gd name="T49" fmla="*/ 240 h 486"/>
                <a:gd name="T50" fmla="*/ 443 w 560"/>
                <a:gd name="T51" fmla="*/ 263 h 486"/>
                <a:gd name="T52" fmla="*/ 489 w 560"/>
                <a:gd name="T53" fmla="*/ 281 h 486"/>
                <a:gd name="T54" fmla="*/ 540 w 560"/>
                <a:gd name="T55" fmla="*/ 288 h 486"/>
                <a:gd name="T56" fmla="*/ 537 w 560"/>
                <a:gd name="T57" fmla="*/ 279 h 486"/>
                <a:gd name="T58" fmla="*/ 527 w 560"/>
                <a:gd name="T59" fmla="*/ 206 h 486"/>
                <a:gd name="T60" fmla="*/ 538 w 560"/>
                <a:gd name="T61" fmla="*/ 187 h 486"/>
                <a:gd name="T62" fmla="*/ 523 w 560"/>
                <a:gd name="T63" fmla="*/ 149 h 486"/>
                <a:gd name="T64" fmla="*/ 521 w 560"/>
                <a:gd name="T65" fmla="*/ 143 h 486"/>
                <a:gd name="T66" fmla="*/ 521 w 560"/>
                <a:gd name="T67" fmla="*/ 138 h 486"/>
                <a:gd name="T68" fmla="*/ 532 w 560"/>
                <a:gd name="T69" fmla="*/ 106 h 486"/>
                <a:gd name="T70" fmla="*/ 526 w 560"/>
                <a:gd name="T71" fmla="*/ 89 h 486"/>
                <a:gd name="T72" fmla="*/ 441 w 560"/>
                <a:gd name="T73" fmla="*/ 69 h 486"/>
                <a:gd name="T74" fmla="*/ 420 w 560"/>
                <a:gd name="T75" fmla="*/ 91 h 486"/>
                <a:gd name="T76" fmla="*/ 371 w 560"/>
                <a:gd name="T77" fmla="*/ 91 h 486"/>
                <a:gd name="T78" fmla="*/ 356 w 560"/>
                <a:gd name="T79" fmla="*/ 82 h 486"/>
                <a:gd name="T80" fmla="*/ 344 w 560"/>
                <a:gd name="T81" fmla="*/ 61 h 486"/>
                <a:gd name="T82" fmla="*/ 337 w 560"/>
                <a:gd name="T83" fmla="*/ 49 h 486"/>
                <a:gd name="T84" fmla="*/ 307 w 560"/>
                <a:gd name="T85" fmla="*/ 53 h 486"/>
                <a:gd name="T86" fmla="*/ 246 w 560"/>
                <a:gd name="T87" fmla="*/ 5 h 486"/>
                <a:gd name="T88" fmla="*/ 246 w 560"/>
                <a:gd name="T89" fmla="*/ 5 h 486"/>
                <a:gd name="T90" fmla="*/ 246 w 560"/>
                <a:gd name="T91" fmla="*/ 5 h 486"/>
                <a:gd name="T92" fmla="*/ 210 w 560"/>
                <a:gd name="T93" fmla="*/ 19 h 486"/>
                <a:gd name="T94" fmla="*/ 127 w 560"/>
                <a:gd name="T95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0" h="486">
                  <a:moveTo>
                    <a:pt x="127" y="0"/>
                  </a:moveTo>
                  <a:cubicBezTo>
                    <a:pt x="118" y="0"/>
                    <a:pt x="103" y="1"/>
                    <a:pt x="97" y="5"/>
                  </a:cubicBezTo>
                  <a:cubicBezTo>
                    <a:pt x="91" y="9"/>
                    <a:pt x="81" y="16"/>
                    <a:pt x="75" y="16"/>
                  </a:cubicBezTo>
                  <a:cubicBezTo>
                    <a:pt x="75" y="16"/>
                    <a:pt x="65" y="16"/>
                    <a:pt x="59" y="16"/>
                  </a:cubicBezTo>
                  <a:cubicBezTo>
                    <a:pt x="57" y="16"/>
                    <a:pt x="54" y="15"/>
                    <a:pt x="52" y="15"/>
                  </a:cubicBezTo>
                  <a:cubicBezTo>
                    <a:pt x="49" y="15"/>
                    <a:pt x="46" y="16"/>
                    <a:pt x="46" y="18"/>
                  </a:cubicBezTo>
                  <a:cubicBezTo>
                    <a:pt x="46" y="22"/>
                    <a:pt x="49" y="21"/>
                    <a:pt x="50" y="25"/>
                  </a:cubicBezTo>
                  <a:cubicBezTo>
                    <a:pt x="41" y="30"/>
                    <a:pt x="3" y="26"/>
                    <a:pt x="3" y="43"/>
                  </a:cubicBezTo>
                  <a:cubicBezTo>
                    <a:pt x="3" y="45"/>
                    <a:pt x="6" y="45"/>
                    <a:pt x="9" y="45"/>
                  </a:cubicBezTo>
                  <a:cubicBezTo>
                    <a:pt x="10" y="45"/>
                    <a:pt x="11" y="45"/>
                    <a:pt x="12" y="45"/>
                  </a:cubicBezTo>
                  <a:cubicBezTo>
                    <a:pt x="11" y="48"/>
                    <a:pt x="12" y="48"/>
                    <a:pt x="12" y="52"/>
                  </a:cubicBezTo>
                  <a:cubicBezTo>
                    <a:pt x="12" y="62"/>
                    <a:pt x="6" y="61"/>
                    <a:pt x="0" y="66"/>
                  </a:cubicBezTo>
                  <a:cubicBezTo>
                    <a:pt x="8" y="70"/>
                    <a:pt x="14" y="69"/>
                    <a:pt x="18" y="76"/>
                  </a:cubicBezTo>
                  <a:cubicBezTo>
                    <a:pt x="13" y="81"/>
                    <a:pt x="28" y="89"/>
                    <a:pt x="32" y="92"/>
                  </a:cubicBezTo>
                  <a:cubicBezTo>
                    <a:pt x="31" y="93"/>
                    <a:pt x="29" y="95"/>
                    <a:pt x="27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5" y="95"/>
                    <a:pt x="36" y="95"/>
                    <a:pt x="37" y="95"/>
                  </a:cubicBezTo>
                  <a:cubicBezTo>
                    <a:pt x="45" y="95"/>
                    <a:pt x="50" y="105"/>
                    <a:pt x="59" y="105"/>
                  </a:cubicBezTo>
                  <a:cubicBezTo>
                    <a:pt x="68" y="105"/>
                    <a:pt x="66" y="93"/>
                    <a:pt x="77" y="93"/>
                  </a:cubicBezTo>
                  <a:cubicBezTo>
                    <a:pt x="88" y="93"/>
                    <a:pt x="92" y="106"/>
                    <a:pt x="103" y="106"/>
                  </a:cubicBezTo>
                  <a:cubicBezTo>
                    <a:pt x="119" y="106"/>
                    <a:pt x="121" y="99"/>
                    <a:pt x="130" y="93"/>
                  </a:cubicBezTo>
                  <a:cubicBezTo>
                    <a:pt x="132" y="95"/>
                    <a:pt x="135" y="97"/>
                    <a:pt x="140" y="97"/>
                  </a:cubicBezTo>
                  <a:cubicBezTo>
                    <a:pt x="145" y="97"/>
                    <a:pt x="146" y="94"/>
                    <a:pt x="150" y="92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49" y="99"/>
                    <a:pt x="147" y="100"/>
                    <a:pt x="147" y="103"/>
                  </a:cubicBezTo>
                  <a:cubicBezTo>
                    <a:pt x="147" y="109"/>
                    <a:pt x="149" y="117"/>
                    <a:pt x="149" y="126"/>
                  </a:cubicBezTo>
                  <a:cubicBezTo>
                    <a:pt x="149" y="138"/>
                    <a:pt x="139" y="140"/>
                    <a:pt x="136" y="151"/>
                  </a:cubicBezTo>
                  <a:cubicBezTo>
                    <a:pt x="132" y="161"/>
                    <a:pt x="131" y="167"/>
                    <a:pt x="127" y="179"/>
                  </a:cubicBezTo>
                  <a:cubicBezTo>
                    <a:pt x="127" y="181"/>
                    <a:pt x="123" y="181"/>
                    <a:pt x="123" y="185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34" y="212"/>
                    <a:pt x="134" y="212"/>
                    <a:pt x="134" y="212"/>
                  </a:cubicBezTo>
                  <a:cubicBezTo>
                    <a:pt x="134" y="214"/>
                    <a:pt x="134" y="217"/>
                    <a:pt x="134" y="219"/>
                  </a:cubicBezTo>
                  <a:cubicBezTo>
                    <a:pt x="133" y="225"/>
                    <a:pt x="131" y="232"/>
                    <a:pt x="131" y="235"/>
                  </a:cubicBezTo>
                  <a:cubicBezTo>
                    <a:pt x="131" y="237"/>
                    <a:pt x="138" y="245"/>
                    <a:pt x="140" y="248"/>
                  </a:cubicBezTo>
                  <a:cubicBezTo>
                    <a:pt x="146" y="257"/>
                    <a:pt x="151" y="265"/>
                    <a:pt x="157" y="274"/>
                  </a:cubicBezTo>
                  <a:cubicBezTo>
                    <a:pt x="159" y="278"/>
                    <a:pt x="163" y="282"/>
                    <a:pt x="165" y="287"/>
                  </a:cubicBezTo>
                  <a:cubicBezTo>
                    <a:pt x="166" y="290"/>
                    <a:pt x="165" y="298"/>
                    <a:pt x="168" y="301"/>
                  </a:cubicBezTo>
                  <a:cubicBezTo>
                    <a:pt x="169" y="303"/>
                    <a:pt x="176" y="302"/>
                    <a:pt x="178" y="304"/>
                  </a:cubicBezTo>
                  <a:cubicBezTo>
                    <a:pt x="180" y="306"/>
                    <a:pt x="183" y="309"/>
                    <a:pt x="185" y="311"/>
                  </a:cubicBezTo>
                  <a:cubicBezTo>
                    <a:pt x="187" y="321"/>
                    <a:pt x="194" y="324"/>
                    <a:pt x="194" y="336"/>
                  </a:cubicBezTo>
                  <a:cubicBezTo>
                    <a:pt x="194" y="356"/>
                    <a:pt x="199" y="367"/>
                    <a:pt x="217" y="371"/>
                  </a:cubicBezTo>
                  <a:cubicBezTo>
                    <a:pt x="217" y="383"/>
                    <a:pt x="232" y="402"/>
                    <a:pt x="238" y="408"/>
                  </a:cubicBezTo>
                  <a:cubicBezTo>
                    <a:pt x="244" y="414"/>
                    <a:pt x="253" y="419"/>
                    <a:pt x="250" y="430"/>
                  </a:cubicBezTo>
                  <a:cubicBezTo>
                    <a:pt x="249" y="435"/>
                    <a:pt x="245" y="445"/>
                    <a:pt x="251" y="446"/>
                  </a:cubicBezTo>
                  <a:cubicBezTo>
                    <a:pt x="251" y="456"/>
                    <a:pt x="255" y="464"/>
                    <a:pt x="260" y="472"/>
                  </a:cubicBezTo>
                  <a:cubicBezTo>
                    <a:pt x="263" y="478"/>
                    <a:pt x="259" y="478"/>
                    <a:pt x="261" y="478"/>
                  </a:cubicBezTo>
                  <a:cubicBezTo>
                    <a:pt x="262" y="479"/>
                    <a:pt x="276" y="486"/>
                    <a:pt x="277" y="486"/>
                  </a:cubicBezTo>
                  <a:cubicBezTo>
                    <a:pt x="280" y="484"/>
                    <a:pt x="280" y="484"/>
                    <a:pt x="280" y="484"/>
                  </a:cubicBezTo>
                  <a:cubicBezTo>
                    <a:pt x="292" y="484"/>
                    <a:pt x="293" y="479"/>
                    <a:pt x="302" y="473"/>
                  </a:cubicBezTo>
                  <a:cubicBezTo>
                    <a:pt x="318" y="473"/>
                    <a:pt x="318" y="473"/>
                    <a:pt x="318" y="473"/>
                  </a:cubicBezTo>
                  <a:cubicBezTo>
                    <a:pt x="325" y="470"/>
                    <a:pt x="346" y="455"/>
                    <a:pt x="353" y="453"/>
                  </a:cubicBezTo>
                  <a:cubicBezTo>
                    <a:pt x="365" y="450"/>
                    <a:pt x="382" y="447"/>
                    <a:pt x="394" y="441"/>
                  </a:cubicBezTo>
                  <a:cubicBezTo>
                    <a:pt x="393" y="440"/>
                    <a:pt x="392" y="438"/>
                    <a:pt x="392" y="436"/>
                  </a:cubicBezTo>
                  <a:cubicBezTo>
                    <a:pt x="392" y="424"/>
                    <a:pt x="424" y="419"/>
                    <a:pt x="438" y="416"/>
                  </a:cubicBezTo>
                  <a:cubicBezTo>
                    <a:pt x="438" y="410"/>
                    <a:pt x="448" y="401"/>
                    <a:pt x="453" y="401"/>
                  </a:cubicBezTo>
                  <a:cubicBezTo>
                    <a:pt x="461" y="401"/>
                    <a:pt x="460" y="385"/>
                    <a:pt x="468" y="385"/>
                  </a:cubicBezTo>
                  <a:cubicBezTo>
                    <a:pt x="475" y="385"/>
                    <a:pt x="474" y="376"/>
                    <a:pt x="476" y="370"/>
                  </a:cubicBezTo>
                  <a:cubicBezTo>
                    <a:pt x="478" y="364"/>
                    <a:pt x="484" y="362"/>
                    <a:pt x="491" y="362"/>
                  </a:cubicBezTo>
                  <a:cubicBezTo>
                    <a:pt x="491" y="349"/>
                    <a:pt x="507" y="345"/>
                    <a:pt x="507" y="333"/>
                  </a:cubicBezTo>
                  <a:cubicBezTo>
                    <a:pt x="507" y="328"/>
                    <a:pt x="499" y="329"/>
                    <a:pt x="497" y="324"/>
                  </a:cubicBezTo>
                  <a:cubicBezTo>
                    <a:pt x="497" y="325"/>
                    <a:pt x="497" y="325"/>
                    <a:pt x="497" y="325"/>
                  </a:cubicBezTo>
                  <a:cubicBezTo>
                    <a:pt x="493" y="323"/>
                    <a:pt x="493" y="314"/>
                    <a:pt x="487" y="312"/>
                  </a:cubicBezTo>
                  <a:cubicBezTo>
                    <a:pt x="471" y="307"/>
                    <a:pt x="461" y="305"/>
                    <a:pt x="454" y="289"/>
                  </a:cubicBezTo>
                  <a:cubicBezTo>
                    <a:pt x="454" y="270"/>
                    <a:pt x="454" y="270"/>
                    <a:pt x="454" y="270"/>
                  </a:cubicBezTo>
                  <a:cubicBezTo>
                    <a:pt x="435" y="284"/>
                    <a:pt x="432" y="306"/>
                    <a:pt x="397" y="306"/>
                  </a:cubicBezTo>
                  <a:cubicBezTo>
                    <a:pt x="389" y="306"/>
                    <a:pt x="375" y="302"/>
                    <a:pt x="375" y="295"/>
                  </a:cubicBezTo>
                  <a:cubicBezTo>
                    <a:pt x="375" y="288"/>
                    <a:pt x="379" y="284"/>
                    <a:pt x="379" y="278"/>
                  </a:cubicBezTo>
                  <a:cubicBezTo>
                    <a:pt x="379" y="276"/>
                    <a:pt x="379" y="274"/>
                    <a:pt x="379" y="272"/>
                  </a:cubicBezTo>
                  <a:cubicBezTo>
                    <a:pt x="373" y="273"/>
                    <a:pt x="374" y="280"/>
                    <a:pt x="368" y="281"/>
                  </a:cubicBezTo>
                  <a:cubicBezTo>
                    <a:pt x="367" y="277"/>
                    <a:pt x="364" y="275"/>
                    <a:pt x="364" y="269"/>
                  </a:cubicBezTo>
                  <a:cubicBezTo>
                    <a:pt x="352" y="267"/>
                    <a:pt x="337" y="244"/>
                    <a:pt x="334" y="231"/>
                  </a:cubicBezTo>
                  <a:cubicBezTo>
                    <a:pt x="333" y="227"/>
                    <a:pt x="333" y="224"/>
                    <a:pt x="333" y="219"/>
                  </a:cubicBezTo>
                  <a:cubicBezTo>
                    <a:pt x="333" y="212"/>
                    <a:pt x="336" y="202"/>
                    <a:pt x="344" y="202"/>
                  </a:cubicBezTo>
                  <a:cubicBezTo>
                    <a:pt x="358" y="202"/>
                    <a:pt x="370" y="219"/>
                    <a:pt x="376" y="230"/>
                  </a:cubicBezTo>
                  <a:cubicBezTo>
                    <a:pt x="377" y="232"/>
                    <a:pt x="375" y="236"/>
                    <a:pt x="379" y="240"/>
                  </a:cubicBezTo>
                  <a:cubicBezTo>
                    <a:pt x="384" y="245"/>
                    <a:pt x="393" y="242"/>
                    <a:pt x="399" y="249"/>
                  </a:cubicBezTo>
                  <a:cubicBezTo>
                    <a:pt x="404" y="254"/>
                    <a:pt x="409" y="261"/>
                    <a:pt x="417" y="263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47" y="260"/>
                    <a:pt x="449" y="255"/>
                    <a:pt x="455" y="255"/>
                  </a:cubicBezTo>
                  <a:cubicBezTo>
                    <a:pt x="466" y="255"/>
                    <a:pt x="466" y="271"/>
                    <a:pt x="471" y="277"/>
                  </a:cubicBezTo>
                  <a:cubicBezTo>
                    <a:pt x="471" y="277"/>
                    <a:pt x="487" y="281"/>
                    <a:pt x="489" y="281"/>
                  </a:cubicBezTo>
                  <a:cubicBezTo>
                    <a:pt x="504" y="281"/>
                    <a:pt x="527" y="288"/>
                    <a:pt x="537" y="288"/>
                  </a:cubicBezTo>
                  <a:cubicBezTo>
                    <a:pt x="537" y="288"/>
                    <a:pt x="538" y="288"/>
                    <a:pt x="539" y="288"/>
                  </a:cubicBezTo>
                  <a:cubicBezTo>
                    <a:pt x="539" y="288"/>
                    <a:pt x="540" y="288"/>
                    <a:pt x="540" y="288"/>
                  </a:cubicBezTo>
                  <a:cubicBezTo>
                    <a:pt x="540" y="285"/>
                    <a:pt x="537" y="282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64"/>
                    <a:pt x="546" y="261"/>
                    <a:pt x="560" y="258"/>
                  </a:cubicBezTo>
                  <a:cubicBezTo>
                    <a:pt x="560" y="235"/>
                    <a:pt x="542" y="233"/>
                    <a:pt x="533" y="215"/>
                  </a:cubicBezTo>
                  <a:cubicBezTo>
                    <a:pt x="532" y="212"/>
                    <a:pt x="527" y="212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196"/>
                    <a:pt x="538" y="198"/>
                    <a:pt x="538" y="187"/>
                  </a:cubicBezTo>
                  <a:cubicBezTo>
                    <a:pt x="538" y="178"/>
                    <a:pt x="528" y="183"/>
                    <a:pt x="526" y="178"/>
                  </a:cubicBezTo>
                  <a:cubicBezTo>
                    <a:pt x="524" y="174"/>
                    <a:pt x="525" y="170"/>
                    <a:pt x="523" y="166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2" y="147"/>
                    <a:pt x="523" y="146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2" y="143"/>
                    <a:pt x="522" y="142"/>
                    <a:pt x="522" y="142"/>
                  </a:cubicBezTo>
                  <a:cubicBezTo>
                    <a:pt x="522" y="140"/>
                    <a:pt x="521" y="139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7"/>
                    <a:pt x="529" y="118"/>
                    <a:pt x="533" y="116"/>
                  </a:cubicBezTo>
                  <a:cubicBezTo>
                    <a:pt x="531" y="113"/>
                    <a:pt x="532" y="110"/>
                    <a:pt x="532" y="106"/>
                  </a:cubicBezTo>
                  <a:cubicBezTo>
                    <a:pt x="531" y="102"/>
                    <a:pt x="532" y="98"/>
                    <a:pt x="531" y="95"/>
                  </a:cubicBezTo>
                  <a:cubicBezTo>
                    <a:pt x="531" y="95"/>
                    <a:pt x="531" y="95"/>
                    <a:pt x="531" y="95"/>
                  </a:cubicBezTo>
                  <a:cubicBezTo>
                    <a:pt x="530" y="93"/>
                    <a:pt x="527" y="92"/>
                    <a:pt x="526" y="89"/>
                  </a:cubicBezTo>
                  <a:cubicBezTo>
                    <a:pt x="511" y="89"/>
                    <a:pt x="507" y="77"/>
                    <a:pt x="494" y="73"/>
                  </a:cubicBezTo>
                  <a:cubicBezTo>
                    <a:pt x="483" y="69"/>
                    <a:pt x="476" y="69"/>
                    <a:pt x="465" y="62"/>
                  </a:cubicBezTo>
                  <a:cubicBezTo>
                    <a:pt x="457" y="68"/>
                    <a:pt x="451" y="65"/>
                    <a:pt x="441" y="69"/>
                  </a:cubicBezTo>
                  <a:cubicBezTo>
                    <a:pt x="435" y="71"/>
                    <a:pt x="437" y="73"/>
                    <a:pt x="431" y="75"/>
                  </a:cubicBezTo>
                  <a:cubicBezTo>
                    <a:pt x="426" y="77"/>
                    <a:pt x="420" y="77"/>
                    <a:pt x="420" y="82"/>
                  </a:cubicBezTo>
                  <a:cubicBezTo>
                    <a:pt x="420" y="86"/>
                    <a:pt x="420" y="87"/>
                    <a:pt x="420" y="91"/>
                  </a:cubicBezTo>
                  <a:cubicBezTo>
                    <a:pt x="413" y="93"/>
                    <a:pt x="404" y="94"/>
                    <a:pt x="395" y="94"/>
                  </a:cubicBezTo>
                  <a:cubicBezTo>
                    <a:pt x="393" y="94"/>
                    <a:pt x="390" y="95"/>
                    <a:pt x="387" y="95"/>
                  </a:cubicBezTo>
                  <a:cubicBezTo>
                    <a:pt x="380" y="95"/>
                    <a:pt x="373" y="94"/>
                    <a:pt x="371" y="91"/>
                  </a:cubicBezTo>
                  <a:cubicBezTo>
                    <a:pt x="367" y="88"/>
                    <a:pt x="366" y="83"/>
                    <a:pt x="362" y="82"/>
                  </a:cubicBezTo>
                  <a:cubicBezTo>
                    <a:pt x="361" y="82"/>
                    <a:pt x="360" y="82"/>
                    <a:pt x="359" y="82"/>
                  </a:cubicBezTo>
                  <a:cubicBezTo>
                    <a:pt x="358" y="82"/>
                    <a:pt x="357" y="82"/>
                    <a:pt x="356" y="82"/>
                  </a:cubicBezTo>
                  <a:cubicBezTo>
                    <a:pt x="355" y="82"/>
                    <a:pt x="354" y="82"/>
                    <a:pt x="353" y="82"/>
                  </a:cubicBezTo>
                  <a:cubicBezTo>
                    <a:pt x="350" y="82"/>
                    <a:pt x="348" y="81"/>
                    <a:pt x="346" y="78"/>
                  </a:cubicBezTo>
                  <a:cubicBezTo>
                    <a:pt x="343" y="72"/>
                    <a:pt x="348" y="67"/>
                    <a:pt x="344" y="61"/>
                  </a:cubicBezTo>
                  <a:cubicBezTo>
                    <a:pt x="341" y="57"/>
                    <a:pt x="337" y="57"/>
                    <a:pt x="337" y="52"/>
                  </a:cubicBezTo>
                  <a:cubicBezTo>
                    <a:pt x="337" y="52"/>
                    <a:pt x="337" y="51"/>
                    <a:pt x="337" y="50"/>
                  </a:cubicBezTo>
                  <a:cubicBezTo>
                    <a:pt x="337" y="50"/>
                    <a:pt x="337" y="49"/>
                    <a:pt x="337" y="49"/>
                  </a:cubicBezTo>
                  <a:cubicBezTo>
                    <a:pt x="335" y="47"/>
                    <a:pt x="335" y="43"/>
                    <a:pt x="333" y="40"/>
                  </a:cubicBezTo>
                  <a:cubicBezTo>
                    <a:pt x="329" y="40"/>
                    <a:pt x="330" y="40"/>
                    <a:pt x="326" y="41"/>
                  </a:cubicBezTo>
                  <a:cubicBezTo>
                    <a:pt x="318" y="44"/>
                    <a:pt x="318" y="53"/>
                    <a:pt x="307" y="53"/>
                  </a:cubicBezTo>
                  <a:cubicBezTo>
                    <a:pt x="292" y="53"/>
                    <a:pt x="290" y="37"/>
                    <a:pt x="280" y="34"/>
                  </a:cubicBezTo>
                  <a:cubicBezTo>
                    <a:pt x="279" y="34"/>
                    <a:pt x="269" y="28"/>
                    <a:pt x="268" y="26"/>
                  </a:cubicBezTo>
                  <a:cubicBezTo>
                    <a:pt x="262" y="15"/>
                    <a:pt x="263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30" y="5"/>
                    <a:pt x="224" y="19"/>
                    <a:pt x="210" y="19"/>
                  </a:cubicBezTo>
                  <a:cubicBezTo>
                    <a:pt x="204" y="19"/>
                    <a:pt x="195" y="19"/>
                    <a:pt x="179" y="19"/>
                  </a:cubicBezTo>
                  <a:cubicBezTo>
                    <a:pt x="174" y="18"/>
                    <a:pt x="153" y="15"/>
                    <a:pt x="153" y="8"/>
                  </a:cubicBezTo>
                  <a:cubicBezTo>
                    <a:pt x="141" y="8"/>
                    <a:pt x="141" y="0"/>
                    <a:pt x="1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2">
              <a:extLst>
                <a:ext uri="{FF2B5EF4-FFF2-40B4-BE49-F238E27FC236}">
                  <a16:creationId xmlns:a16="http://schemas.microsoft.com/office/drawing/2014/main" xmlns="" id="{A1718ABA-B484-435E-BB66-833C1A0EB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4" y="2726"/>
              <a:ext cx="71" cy="135"/>
            </a:xfrm>
            <a:custGeom>
              <a:avLst/>
              <a:gdLst>
                <a:gd name="T0" fmla="*/ 7 w 30"/>
                <a:gd name="T1" fmla="*/ 0 h 57"/>
                <a:gd name="T2" fmla="*/ 0 w 30"/>
                <a:gd name="T3" fmla="*/ 43 h 57"/>
                <a:gd name="T4" fmla="*/ 13 w 30"/>
                <a:gd name="T5" fmla="*/ 57 h 57"/>
                <a:gd name="T6" fmla="*/ 30 w 30"/>
                <a:gd name="T7" fmla="*/ 36 h 57"/>
                <a:gd name="T8" fmla="*/ 7 w 3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7">
                  <a:moveTo>
                    <a:pt x="7" y="0"/>
                  </a:moveTo>
                  <a:cubicBezTo>
                    <a:pt x="7" y="16"/>
                    <a:pt x="0" y="27"/>
                    <a:pt x="0" y="43"/>
                  </a:cubicBezTo>
                  <a:cubicBezTo>
                    <a:pt x="0" y="50"/>
                    <a:pt x="5" y="57"/>
                    <a:pt x="13" y="57"/>
                  </a:cubicBezTo>
                  <a:cubicBezTo>
                    <a:pt x="23" y="57"/>
                    <a:pt x="30" y="45"/>
                    <a:pt x="30" y="36"/>
                  </a:cubicBezTo>
                  <a:cubicBezTo>
                    <a:pt x="30" y="19"/>
                    <a:pt x="14" y="1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3">
              <a:extLst>
                <a:ext uri="{FF2B5EF4-FFF2-40B4-BE49-F238E27FC236}">
                  <a16:creationId xmlns:a16="http://schemas.microsoft.com/office/drawing/2014/main" xmlns="" id="{271C63A6-BDA5-4A02-B664-E1FEB66F4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" y="1622"/>
              <a:ext cx="1440" cy="1161"/>
            </a:xfrm>
            <a:custGeom>
              <a:avLst/>
              <a:gdLst>
                <a:gd name="T0" fmla="*/ 137 w 609"/>
                <a:gd name="T1" fmla="*/ 13 h 491"/>
                <a:gd name="T2" fmla="*/ 137 w 609"/>
                <a:gd name="T3" fmla="*/ 13 h 491"/>
                <a:gd name="T4" fmla="*/ 114 w 609"/>
                <a:gd name="T5" fmla="*/ 26 h 491"/>
                <a:gd name="T6" fmla="*/ 93 w 609"/>
                <a:gd name="T7" fmla="*/ 22 h 491"/>
                <a:gd name="T8" fmla="*/ 87 w 609"/>
                <a:gd name="T9" fmla="*/ 18 h 491"/>
                <a:gd name="T10" fmla="*/ 55 w 609"/>
                <a:gd name="T11" fmla="*/ 39 h 491"/>
                <a:gd name="T12" fmla="*/ 12 w 609"/>
                <a:gd name="T13" fmla="*/ 55 h 491"/>
                <a:gd name="T14" fmla="*/ 1 w 609"/>
                <a:gd name="T15" fmla="*/ 81 h 491"/>
                <a:gd name="T16" fmla="*/ 2 w 609"/>
                <a:gd name="T17" fmla="*/ 105 h 491"/>
                <a:gd name="T18" fmla="*/ 6 w 609"/>
                <a:gd name="T19" fmla="*/ 145 h 491"/>
                <a:gd name="T20" fmla="*/ 39 w 609"/>
                <a:gd name="T21" fmla="*/ 197 h 491"/>
                <a:gd name="T22" fmla="*/ 37 w 609"/>
                <a:gd name="T23" fmla="*/ 226 h 491"/>
                <a:gd name="T24" fmla="*/ 78 w 609"/>
                <a:gd name="T25" fmla="*/ 221 h 491"/>
                <a:gd name="T26" fmla="*/ 142 w 609"/>
                <a:gd name="T27" fmla="*/ 263 h 491"/>
                <a:gd name="T28" fmla="*/ 127 w 609"/>
                <a:gd name="T29" fmla="*/ 271 h 491"/>
                <a:gd name="T30" fmla="*/ 177 w 609"/>
                <a:gd name="T31" fmla="*/ 272 h 491"/>
                <a:gd name="T32" fmla="*/ 177 w 609"/>
                <a:gd name="T33" fmla="*/ 316 h 491"/>
                <a:gd name="T34" fmla="*/ 209 w 609"/>
                <a:gd name="T35" fmla="*/ 408 h 491"/>
                <a:gd name="T36" fmla="*/ 244 w 609"/>
                <a:gd name="T37" fmla="*/ 486 h 491"/>
                <a:gd name="T38" fmla="*/ 269 w 609"/>
                <a:gd name="T39" fmla="*/ 474 h 491"/>
                <a:gd name="T40" fmla="*/ 285 w 609"/>
                <a:gd name="T41" fmla="*/ 440 h 491"/>
                <a:gd name="T42" fmla="*/ 322 w 609"/>
                <a:gd name="T43" fmla="*/ 358 h 491"/>
                <a:gd name="T44" fmla="*/ 408 w 609"/>
                <a:gd name="T45" fmla="*/ 275 h 491"/>
                <a:gd name="T46" fmla="*/ 473 w 609"/>
                <a:gd name="T47" fmla="*/ 294 h 491"/>
                <a:gd name="T48" fmla="*/ 506 w 609"/>
                <a:gd name="T49" fmla="*/ 362 h 491"/>
                <a:gd name="T50" fmla="*/ 554 w 609"/>
                <a:gd name="T51" fmla="*/ 362 h 491"/>
                <a:gd name="T52" fmla="*/ 571 w 609"/>
                <a:gd name="T53" fmla="*/ 460 h 491"/>
                <a:gd name="T54" fmla="*/ 565 w 609"/>
                <a:gd name="T55" fmla="*/ 384 h 491"/>
                <a:gd name="T56" fmla="*/ 565 w 609"/>
                <a:gd name="T57" fmla="*/ 380 h 491"/>
                <a:gd name="T58" fmla="*/ 557 w 609"/>
                <a:gd name="T59" fmla="*/ 331 h 491"/>
                <a:gd name="T60" fmla="*/ 609 w 609"/>
                <a:gd name="T61" fmla="*/ 276 h 491"/>
                <a:gd name="T62" fmla="*/ 562 w 609"/>
                <a:gd name="T63" fmla="*/ 242 h 491"/>
                <a:gd name="T64" fmla="*/ 573 w 609"/>
                <a:gd name="T65" fmla="*/ 195 h 491"/>
                <a:gd name="T66" fmla="*/ 525 w 609"/>
                <a:gd name="T67" fmla="*/ 155 h 491"/>
                <a:gd name="T68" fmla="*/ 522 w 609"/>
                <a:gd name="T69" fmla="*/ 156 h 491"/>
                <a:gd name="T70" fmla="*/ 516 w 609"/>
                <a:gd name="T71" fmla="*/ 155 h 491"/>
                <a:gd name="T72" fmla="*/ 510 w 609"/>
                <a:gd name="T73" fmla="*/ 155 h 491"/>
                <a:gd name="T74" fmla="*/ 507 w 609"/>
                <a:gd name="T75" fmla="*/ 156 h 491"/>
                <a:gd name="T76" fmla="*/ 473 w 609"/>
                <a:gd name="T77" fmla="*/ 179 h 491"/>
                <a:gd name="T78" fmla="*/ 409 w 609"/>
                <a:gd name="T79" fmla="*/ 177 h 491"/>
                <a:gd name="T80" fmla="*/ 362 w 609"/>
                <a:gd name="T81" fmla="*/ 164 h 491"/>
                <a:gd name="T82" fmla="*/ 361 w 609"/>
                <a:gd name="T83" fmla="*/ 163 h 491"/>
                <a:gd name="T84" fmla="*/ 359 w 609"/>
                <a:gd name="T85" fmla="*/ 164 h 491"/>
                <a:gd name="T86" fmla="*/ 358 w 609"/>
                <a:gd name="T87" fmla="*/ 164 h 491"/>
                <a:gd name="T88" fmla="*/ 356 w 609"/>
                <a:gd name="T89" fmla="*/ 164 h 491"/>
                <a:gd name="T90" fmla="*/ 354 w 609"/>
                <a:gd name="T91" fmla="*/ 163 h 491"/>
                <a:gd name="T92" fmla="*/ 328 w 609"/>
                <a:gd name="T93" fmla="*/ 145 h 491"/>
                <a:gd name="T94" fmla="*/ 271 w 609"/>
                <a:gd name="T95" fmla="*/ 107 h 491"/>
                <a:gd name="T96" fmla="*/ 275 w 609"/>
                <a:gd name="T97" fmla="*/ 102 h 491"/>
                <a:gd name="T98" fmla="*/ 275 w 609"/>
                <a:gd name="T99" fmla="*/ 83 h 491"/>
                <a:gd name="T100" fmla="*/ 278 w 609"/>
                <a:gd name="T101" fmla="*/ 42 h 491"/>
                <a:gd name="T102" fmla="*/ 213 w 609"/>
                <a:gd name="T103" fmla="*/ 20 h 491"/>
                <a:gd name="T104" fmla="*/ 162 w 609"/>
                <a:gd name="T105" fmla="*/ 1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9" h="491">
                  <a:moveTo>
                    <a:pt x="157" y="0"/>
                  </a:moveTo>
                  <a:cubicBezTo>
                    <a:pt x="146" y="0"/>
                    <a:pt x="144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2" y="20"/>
                    <a:pt x="124" y="26"/>
                    <a:pt x="114" y="26"/>
                  </a:cubicBezTo>
                  <a:cubicBezTo>
                    <a:pt x="109" y="26"/>
                    <a:pt x="108" y="20"/>
                    <a:pt x="104" y="20"/>
                  </a:cubicBezTo>
                  <a:cubicBezTo>
                    <a:pt x="103" y="20"/>
                    <a:pt x="101" y="21"/>
                    <a:pt x="100" y="21"/>
                  </a:cubicBezTo>
                  <a:cubicBezTo>
                    <a:pt x="98" y="21"/>
                    <a:pt x="95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0" y="22"/>
                    <a:pt x="87" y="21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2" y="18"/>
                    <a:pt x="83" y="16"/>
                    <a:pt x="78" y="16"/>
                  </a:cubicBezTo>
                  <a:cubicBezTo>
                    <a:pt x="65" y="16"/>
                    <a:pt x="64" y="30"/>
                    <a:pt x="55" y="39"/>
                  </a:cubicBezTo>
                  <a:cubicBezTo>
                    <a:pt x="51" y="43"/>
                    <a:pt x="44" y="43"/>
                    <a:pt x="40" y="47"/>
                  </a:cubicBezTo>
                  <a:cubicBezTo>
                    <a:pt x="37" y="50"/>
                    <a:pt x="34" y="56"/>
                    <a:pt x="28" y="56"/>
                  </a:cubicBezTo>
                  <a:cubicBezTo>
                    <a:pt x="23" y="56"/>
                    <a:pt x="20" y="51"/>
                    <a:pt x="15" y="51"/>
                  </a:cubicBezTo>
                  <a:cubicBezTo>
                    <a:pt x="13" y="51"/>
                    <a:pt x="13" y="54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7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1"/>
                  </a:cubicBezTo>
                  <a:cubicBezTo>
                    <a:pt x="1" y="81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5"/>
                    <a:pt x="1" y="86"/>
                    <a:pt x="2" y="88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4" y="109"/>
                    <a:pt x="3" y="113"/>
                    <a:pt x="5" y="117"/>
                  </a:cubicBezTo>
                  <a:cubicBezTo>
                    <a:pt x="7" y="122"/>
                    <a:pt x="17" y="117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37"/>
                    <a:pt x="6" y="13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51"/>
                    <a:pt x="11" y="151"/>
                    <a:pt x="12" y="154"/>
                  </a:cubicBezTo>
                  <a:cubicBezTo>
                    <a:pt x="21" y="172"/>
                    <a:pt x="39" y="174"/>
                    <a:pt x="39" y="197"/>
                  </a:cubicBezTo>
                  <a:cubicBezTo>
                    <a:pt x="39" y="197"/>
                    <a:pt x="39" y="197"/>
                    <a:pt x="39" y="197"/>
                  </a:cubicBezTo>
                  <a:cubicBezTo>
                    <a:pt x="25" y="200"/>
                    <a:pt x="16" y="203"/>
                    <a:pt x="16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6" y="221"/>
                    <a:pt x="19" y="224"/>
                    <a:pt x="19" y="227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8" y="225"/>
                    <a:pt x="40" y="223"/>
                    <a:pt x="42" y="222"/>
                  </a:cubicBezTo>
                  <a:cubicBezTo>
                    <a:pt x="55" y="226"/>
                    <a:pt x="55" y="226"/>
                    <a:pt x="55" y="226"/>
                  </a:cubicBezTo>
                  <a:cubicBezTo>
                    <a:pt x="61" y="226"/>
                    <a:pt x="62" y="221"/>
                    <a:pt x="69" y="221"/>
                  </a:cubicBezTo>
                  <a:cubicBezTo>
                    <a:pt x="72" y="221"/>
                    <a:pt x="75" y="221"/>
                    <a:pt x="78" y="221"/>
                  </a:cubicBezTo>
                  <a:cubicBezTo>
                    <a:pt x="80" y="221"/>
                    <a:pt x="82" y="221"/>
                    <a:pt x="85" y="222"/>
                  </a:cubicBezTo>
                  <a:cubicBezTo>
                    <a:pt x="91" y="224"/>
                    <a:pt x="94" y="236"/>
                    <a:pt x="98" y="243"/>
                  </a:cubicBezTo>
                  <a:cubicBezTo>
                    <a:pt x="104" y="251"/>
                    <a:pt x="119" y="262"/>
                    <a:pt x="129" y="262"/>
                  </a:cubicBezTo>
                  <a:cubicBezTo>
                    <a:pt x="134" y="262"/>
                    <a:pt x="137" y="262"/>
                    <a:pt x="142" y="263"/>
                  </a:cubicBezTo>
                  <a:cubicBezTo>
                    <a:pt x="139" y="265"/>
                    <a:pt x="139" y="269"/>
                    <a:pt x="135" y="270"/>
                  </a:cubicBezTo>
                  <a:cubicBezTo>
                    <a:pt x="133" y="271"/>
                    <a:pt x="132" y="271"/>
                    <a:pt x="131" y="271"/>
                  </a:cubicBezTo>
                  <a:cubicBezTo>
                    <a:pt x="130" y="271"/>
                    <a:pt x="130" y="271"/>
                    <a:pt x="129" y="271"/>
                  </a:cubicBezTo>
                  <a:cubicBezTo>
                    <a:pt x="128" y="271"/>
                    <a:pt x="128" y="271"/>
                    <a:pt x="127" y="271"/>
                  </a:cubicBezTo>
                  <a:cubicBezTo>
                    <a:pt x="125" y="271"/>
                    <a:pt x="124" y="271"/>
                    <a:pt x="121" y="273"/>
                  </a:cubicBezTo>
                  <a:cubicBezTo>
                    <a:pt x="129" y="281"/>
                    <a:pt x="136" y="297"/>
                    <a:pt x="152" y="297"/>
                  </a:cubicBezTo>
                  <a:cubicBezTo>
                    <a:pt x="166" y="297"/>
                    <a:pt x="166" y="279"/>
                    <a:pt x="173" y="272"/>
                  </a:cubicBezTo>
                  <a:cubicBezTo>
                    <a:pt x="177" y="272"/>
                    <a:pt x="177" y="272"/>
                    <a:pt x="177" y="272"/>
                  </a:cubicBezTo>
                  <a:cubicBezTo>
                    <a:pt x="177" y="274"/>
                    <a:pt x="174" y="278"/>
                    <a:pt x="174" y="279"/>
                  </a:cubicBezTo>
                  <a:cubicBezTo>
                    <a:pt x="174" y="286"/>
                    <a:pt x="180" y="293"/>
                    <a:pt x="180" y="301"/>
                  </a:cubicBezTo>
                  <a:cubicBezTo>
                    <a:pt x="180" y="308"/>
                    <a:pt x="177" y="309"/>
                    <a:pt x="177" y="316"/>
                  </a:cubicBezTo>
                  <a:cubicBezTo>
                    <a:pt x="177" y="316"/>
                    <a:pt x="177" y="316"/>
                    <a:pt x="177" y="316"/>
                  </a:cubicBezTo>
                  <a:cubicBezTo>
                    <a:pt x="177" y="317"/>
                    <a:pt x="177" y="322"/>
                    <a:pt x="177" y="323"/>
                  </a:cubicBezTo>
                  <a:cubicBezTo>
                    <a:pt x="177" y="333"/>
                    <a:pt x="183" y="343"/>
                    <a:pt x="186" y="354"/>
                  </a:cubicBezTo>
                  <a:cubicBezTo>
                    <a:pt x="190" y="366"/>
                    <a:pt x="200" y="383"/>
                    <a:pt x="202" y="391"/>
                  </a:cubicBezTo>
                  <a:cubicBezTo>
                    <a:pt x="204" y="398"/>
                    <a:pt x="204" y="401"/>
                    <a:pt x="209" y="408"/>
                  </a:cubicBezTo>
                  <a:cubicBezTo>
                    <a:pt x="213" y="414"/>
                    <a:pt x="210" y="421"/>
                    <a:pt x="214" y="429"/>
                  </a:cubicBezTo>
                  <a:cubicBezTo>
                    <a:pt x="216" y="434"/>
                    <a:pt x="224" y="439"/>
                    <a:pt x="226" y="446"/>
                  </a:cubicBezTo>
                  <a:cubicBezTo>
                    <a:pt x="230" y="457"/>
                    <a:pt x="236" y="468"/>
                    <a:pt x="240" y="481"/>
                  </a:cubicBezTo>
                  <a:cubicBezTo>
                    <a:pt x="240" y="482"/>
                    <a:pt x="242" y="486"/>
                    <a:pt x="244" y="486"/>
                  </a:cubicBezTo>
                  <a:cubicBezTo>
                    <a:pt x="245" y="489"/>
                    <a:pt x="248" y="491"/>
                    <a:pt x="251" y="491"/>
                  </a:cubicBezTo>
                  <a:cubicBezTo>
                    <a:pt x="252" y="491"/>
                    <a:pt x="252" y="491"/>
                    <a:pt x="252" y="491"/>
                  </a:cubicBezTo>
                  <a:cubicBezTo>
                    <a:pt x="257" y="491"/>
                    <a:pt x="257" y="485"/>
                    <a:pt x="259" y="481"/>
                  </a:cubicBezTo>
                  <a:cubicBezTo>
                    <a:pt x="262" y="475"/>
                    <a:pt x="263" y="477"/>
                    <a:pt x="269" y="474"/>
                  </a:cubicBezTo>
                  <a:cubicBezTo>
                    <a:pt x="274" y="472"/>
                    <a:pt x="272" y="458"/>
                    <a:pt x="279" y="456"/>
                  </a:cubicBezTo>
                  <a:cubicBezTo>
                    <a:pt x="281" y="456"/>
                    <a:pt x="285" y="456"/>
                    <a:pt x="285" y="454"/>
                  </a:cubicBezTo>
                  <a:cubicBezTo>
                    <a:pt x="287" y="454"/>
                    <a:pt x="287" y="454"/>
                    <a:pt x="287" y="454"/>
                  </a:cubicBezTo>
                  <a:cubicBezTo>
                    <a:pt x="285" y="440"/>
                    <a:pt x="285" y="440"/>
                    <a:pt x="285" y="440"/>
                  </a:cubicBezTo>
                  <a:cubicBezTo>
                    <a:pt x="285" y="430"/>
                    <a:pt x="291" y="421"/>
                    <a:pt x="291" y="408"/>
                  </a:cubicBezTo>
                  <a:cubicBezTo>
                    <a:pt x="291" y="400"/>
                    <a:pt x="287" y="395"/>
                    <a:pt x="287" y="385"/>
                  </a:cubicBezTo>
                  <a:cubicBezTo>
                    <a:pt x="287" y="374"/>
                    <a:pt x="298" y="372"/>
                    <a:pt x="308" y="369"/>
                  </a:cubicBezTo>
                  <a:cubicBezTo>
                    <a:pt x="312" y="368"/>
                    <a:pt x="317" y="362"/>
                    <a:pt x="322" y="358"/>
                  </a:cubicBezTo>
                  <a:cubicBezTo>
                    <a:pt x="332" y="348"/>
                    <a:pt x="341" y="337"/>
                    <a:pt x="352" y="326"/>
                  </a:cubicBezTo>
                  <a:cubicBezTo>
                    <a:pt x="360" y="318"/>
                    <a:pt x="375" y="315"/>
                    <a:pt x="385" y="306"/>
                  </a:cubicBezTo>
                  <a:cubicBezTo>
                    <a:pt x="390" y="301"/>
                    <a:pt x="389" y="295"/>
                    <a:pt x="391" y="288"/>
                  </a:cubicBezTo>
                  <a:cubicBezTo>
                    <a:pt x="393" y="283"/>
                    <a:pt x="404" y="283"/>
                    <a:pt x="408" y="275"/>
                  </a:cubicBezTo>
                  <a:cubicBezTo>
                    <a:pt x="412" y="277"/>
                    <a:pt x="412" y="280"/>
                    <a:pt x="420" y="280"/>
                  </a:cubicBezTo>
                  <a:cubicBezTo>
                    <a:pt x="434" y="280"/>
                    <a:pt x="449" y="277"/>
                    <a:pt x="449" y="261"/>
                  </a:cubicBezTo>
                  <a:cubicBezTo>
                    <a:pt x="457" y="263"/>
                    <a:pt x="466" y="266"/>
                    <a:pt x="468" y="273"/>
                  </a:cubicBezTo>
                  <a:cubicBezTo>
                    <a:pt x="470" y="279"/>
                    <a:pt x="469" y="288"/>
                    <a:pt x="473" y="294"/>
                  </a:cubicBezTo>
                  <a:cubicBezTo>
                    <a:pt x="477" y="301"/>
                    <a:pt x="483" y="305"/>
                    <a:pt x="491" y="311"/>
                  </a:cubicBezTo>
                  <a:cubicBezTo>
                    <a:pt x="496" y="320"/>
                    <a:pt x="502" y="328"/>
                    <a:pt x="506" y="339"/>
                  </a:cubicBezTo>
                  <a:cubicBezTo>
                    <a:pt x="506" y="342"/>
                    <a:pt x="509" y="343"/>
                    <a:pt x="509" y="346"/>
                  </a:cubicBezTo>
                  <a:cubicBezTo>
                    <a:pt x="509" y="352"/>
                    <a:pt x="506" y="355"/>
                    <a:pt x="506" y="362"/>
                  </a:cubicBezTo>
                  <a:cubicBezTo>
                    <a:pt x="506" y="369"/>
                    <a:pt x="507" y="375"/>
                    <a:pt x="515" y="375"/>
                  </a:cubicBezTo>
                  <a:cubicBezTo>
                    <a:pt x="530" y="375"/>
                    <a:pt x="533" y="360"/>
                    <a:pt x="542" y="351"/>
                  </a:cubicBezTo>
                  <a:cubicBezTo>
                    <a:pt x="545" y="354"/>
                    <a:pt x="544" y="356"/>
                    <a:pt x="547" y="359"/>
                  </a:cubicBezTo>
                  <a:cubicBezTo>
                    <a:pt x="548" y="360"/>
                    <a:pt x="552" y="359"/>
                    <a:pt x="554" y="362"/>
                  </a:cubicBezTo>
                  <a:cubicBezTo>
                    <a:pt x="559" y="370"/>
                    <a:pt x="550" y="386"/>
                    <a:pt x="557" y="386"/>
                  </a:cubicBezTo>
                  <a:cubicBezTo>
                    <a:pt x="557" y="402"/>
                    <a:pt x="571" y="416"/>
                    <a:pt x="571" y="439"/>
                  </a:cubicBezTo>
                  <a:cubicBezTo>
                    <a:pt x="571" y="445"/>
                    <a:pt x="567" y="457"/>
                    <a:pt x="571" y="460"/>
                  </a:cubicBezTo>
                  <a:cubicBezTo>
                    <a:pt x="571" y="460"/>
                    <a:pt x="571" y="460"/>
                    <a:pt x="571" y="460"/>
                  </a:cubicBezTo>
                  <a:cubicBezTo>
                    <a:pt x="575" y="451"/>
                    <a:pt x="577" y="445"/>
                    <a:pt x="581" y="435"/>
                  </a:cubicBezTo>
                  <a:cubicBezTo>
                    <a:pt x="582" y="433"/>
                    <a:pt x="586" y="432"/>
                    <a:pt x="586" y="429"/>
                  </a:cubicBezTo>
                  <a:cubicBezTo>
                    <a:pt x="586" y="425"/>
                    <a:pt x="578" y="400"/>
                    <a:pt x="574" y="396"/>
                  </a:cubicBezTo>
                  <a:cubicBezTo>
                    <a:pt x="571" y="392"/>
                    <a:pt x="565" y="390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2"/>
                    <a:pt x="565" y="381"/>
                    <a:pt x="565" y="379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7" y="379"/>
                    <a:pt x="571" y="373"/>
                    <a:pt x="571" y="369"/>
                  </a:cubicBezTo>
                  <a:cubicBezTo>
                    <a:pt x="571" y="362"/>
                    <a:pt x="570" y="351"/>
                    <a:pt x="567" y="345"/>
                  </a:cubicBezTo>
                  <a:cubicBezTo>
                    <a:pt x="563" y="341"/>
                    <a:pt x="557" y="34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22"/>
                    <a:pt x="560" y="314"/>
                    <a:pt x="565" y="309"/>
                  </a:cubicBezTo>
                  <a:cubicBezTo>
                    <a:pt x="568" y="306"/>
                    <a:pt x="574" y="307"/>
                    <a:pt x="578" y="305"/>
                  </a:cubicBezTo>
                  <a:cubicBezTo>
                    <a:pt x="591" y="296"/>
                    <a:pt x="599" y="292"/>
                    <a:pt x="609" y="276"/>
                  </a:cubicBezTo>
                  <a:cubicBezTo>
                    <a:pt x="606" y="276"/>
                    <a:pt x="605" y="277"/>
                    <a:pt x="601" y="277"/>
                  </a:cubicBezTo>
                  <a:cubicBezTo>
                    <a:pt x="590" y="277"/>
                    <a:pt x="584" y="266"/>
                    <a:pt x="584" y="255"/>
                  </a:cubicBezTo>
                  <a:cubicBezTo>
                    <a:pt x="578" y="254"/>
                    <a:pt x="577" y="239"/>
                    <a:pt x="573" y="239"/>
                  </a:cubicBezTo>
                  <a:cubicBezTo>
                    <a:pt x="569" y="239"/>
                    <a:pt x="566" y="242"/>
                    <a:pt x="562" y="242"/>
                  </a:cubicBezTo>
                  <a:cubicBezTo>
                    <a:pt x="560" y="242"/>
                    <a:pt x="560" y="238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17"/>
                    <a:pt x="573" y="217"/>
                    <a:pt x="573" y="195"/>
                  </a:cubicBezTo>
                  <a:cubicBezTo>
                    <a:pt x="573" y="184"/>
                    <a:pt x="566" y="181"/>
                    <a:pt x="561" y="173"/>
                  </a:cubicBezTo>
                  <a:cubicBezTo>
                    <a:pt x="548" y="166"/>
                    <a:pt x="537" y="168"/>
                    <a:pt x="533" y="151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4" y="156"/>
                    <a:pt x="523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0" y="156"/>
                    <a:pt x="518" y="155"/>
                    <a:pt x="516" y="155"/>
                  </a:cubicBezTo>
                  <a:cubicBezTo>
                    <a:pt x="515" y="155"/>
                    <a:pt x="513" y="154"/>
                    <a:pt x="512" y="154"/>
                  </a:cubicBezTo>
                  <a:cubicBezTo>
                    <a:pt x="511" y="154"/>
                    <a:pt x="510" y="154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09" y="155"/>
                    <a:pt x="508" y="155"/>
                    <a:pt x="508" y="156"/>
                  </a:cubicBezTo>
                  <a:cubicBezTo>
                    <a:pt x="508" y="156"/>
                    <a:pt x="508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5" y="158"/>
                    <a:pt x="504" y="160"/>
                    <a:pt x="501" y="162"/>
                  </a:cubicBezTo>
                  <a:cubicBezTo>
                    <a:pt x="497" y="164"/>
                    <a:pt x="480" y="179"/>
                    <a:pt x="473" y="179"/>
                  </a:cubicBezTo>
                  <a:cubicBezTo>
                    <a:pt x="464" y="179"/>
                    <a:pt x="458" y="173"/>
                    <a:pt x="447" y="173"/>
                  </a:cubicBezTo>
                  <a:cubicBezTo>
                    <a:pt x="433" y="173"/>
                    <a:pt x="431" y="182"/>
                    <a:pt x="424" y="186"/>
                  </a:cubicBezTo>
                  <a:cubicBezTo>
                    <a:pt x="423" y="182"/>
                    <a:pt x="421" y="174"/>
                    <a:pt x="419" y="174"/>
                  </a:cubicBezTo>
                  <a:cubicBezTo>
                    <a:pt x="416" y="174"/>
                    <a:pt x="414" y="177"/>
                    <a:pt x="409" y="177"/>
                  </a:cubicBezTo>
                  <a:cubicBezTo>
                    <a:pt x="401" y="177"/>
                    <a:pt x="394" y="177"/>
                    <a:pt x="387" y="177"/>
                  </a:cubicBezTo>
                  <a:cubicBezTo>
                    <a:pt x="375" y="177"/>
                    <a:pt x="370" y="169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0" y="163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7" y="164"/>
                    <a:pt x="357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5" y="164"/>
                    <a:pt x="354" y="164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2" y="159"/>
                    <a:pt x="352" y="155"/>
                    <a:pt x="347" y="153"/>
                  </a:cubicBezTo>
                  <a:cubicBezTo>
                    <a:pt x="340" y="149"/>
                    <a:pt x="334" y="151"/>
                    <a:pt x="328" y="145"/>
                  </a:cubicBezTo>
                  <a:cubicBezTo>
                    <a:pt x="322" y="138"/>
                    <a:pt x="316" y="142"/>
                    <a:pt x="304" y="139"/>
                  </a:cubicBezTo>
                  <a:cubicBezTo>
                    <a:pt x="295" y="137"/>
                    <a:pt x="292" y="130"/>
                    <a:pt x="283" y="127"/>
                  </a:cubicBezTo>
                  <a:cubicBezTo>
                    <a:pt x="280" y="126"/>
                    <a:pt x="275" y="127"/>
                    <a:pt x="274" y="124"/>
                  </a:cubicBezTo>
                  <a:cubicBezTo>
                    <a:pt x="272" y="117"/>
                    <a:pt x="272" y="113"/>
                    <a:pt x="271" y="107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2" y="102"/>
                    <a:pt x="272" y="102"/>
                    <a:pt x="273" y="102"/>
                  </a:cubicBezTo>
                  <a:cubicBezTo>
                    <a:pt x="274" y="102"/>
                    <a:pt x="274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9" y="102"/>
                    <a:pt x="283" y="101"/>
                    <a:pt x="283" y="96"/>
                  </a:cubicBezTo>
                  <a:cubicBezTo>
                    <a:pt x="283" y="90"/>
                    <a:pt x="275" y="89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69"/>
                    <a:pt x="295" y="71"/>
                    <a:pt x="295" y="57"/>
                  </a:cubicBezTo>
                  <a:cubicBezTo>
                    <a:pt x="295" y="52"/>
                    <a:pt x="283" y="42"/>
                    <a:pt x="278" y="42"/>
                  </a:cubicBezTo>
                  <a:cubicBezTo>
                    <a:pt x="269" y="42"/>
                    <a:pt x="265" y="50"/>
                    <a:pt x="256" y="52"/>
                  </a:cubicBezTo>
                  <a:cubicBezTo>
                    <a:pt x="246" y="49"/>
                    <a:pt x="240" y="49"/>
                    <a:pt x="232" y="41"/>
                  </a:cubicBezTo>
                  <a:cubicBezTo>
                    <a:pt x="229" y="38"/>
                    <a:pt x="232" y="31"/>
                    <a:pt x="226" y="29"/>
                  </a:cubicBezTo>
                  <a:cubicBezTo>
                    <a:pt x="218" y="27"/>
                    <a:pt x="213" y="29"/>
                    <a:pt x="213" y="20"/>
                  </a:cubicBezTo>
                  <a:cubicBezTo>
                    <a:pt x="206" y="19"/>
                    <a:pt x="202" y="19"/>
                    <a:pt x="195" y="19"/>
                  </a:cubicBezTo>
                  <a:cubicBezTo>
                    <a:pt x="185" y="19"/>
                    <a:pt x="181" y="28"/>
                    <a:pt x="168" y="28"/>
                  </a:cubicBezTo>
                  <a:cubicBezTo>
                    <a:pt x="163" y="28"/>
                    <a:pt x="162" y="22"/>
                    <a:pt x="162" y="16"/>
                  </a:cubicBezTo>
                  <a:cubicBezTo>
                    <a:pt x="162" y="14"/>
                    <a:pt x="162" y="12"/>
                    <a:pt x="162" y="11"/>
                  </a:cubicBezTo>
                  <a:cubicBezTo>
                    <a:pt x="162" y="5"/>
                    <a:pt x="162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4">
              <a:extLst>
                <a:ext uri="{FF2B5EF4-FFF2-40B4-BE49-F238E27FC236}">
                  <a16:creationId xmlns:a16="http://schemas.microsoft.com/office/drawing/2014/main" xmlns="" id="{DED625A5-DF51-49D3-AACD-F935A8938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" y="2871"/>
              <a:ext cx="376" cy="409"/>
            </a:xfrm>
            <a:custGeom>
              <a:avLst/>
              <a:gdLst>
                <a:gd name="T0" fmla="*/ 3 w 159"/>
                <a:gd name="T1" fmla="*/ 0 h 173"/>
                <a:gd name="T2" fmla="*/ 0 w 159"/>
                <a:gd name="T3" fmla="*/ 0 h 173"/>
                <a:gd name="T4" fmla="*/ 0 w 159"/>
                <a:gd name="T5" fmla="*/ 4 h 173"/>
                <a:gd name="T6" fmla="*/ 14 w 159"/>
                <a:gd name="T7" fmla="*/ 25 h 173"/>
                <a:gd name="T8" fmla="*/ 26 w 159"/>
                <a:gd name="T9" fmla="*/ 30 h 173"/>
                <a:gd name="T10" fmla="*/ 34 w 159"/>
                <a:gd name="T11" fmla="*/ 46 h 173"/>
                <a:gd name="T12" fmla="*/ 53 w 159"/>
                <a:gd name="T13" fmla="*/ 63 h 173"/>
                <a:gd name="T14" fmla="*/ 61 w 159"/>
                <a:gd name="T15" fmla="*/ 82 h 173"/>
                <a:gd name="T16" fmla="*/ 69 w 159"/>
                <a:gd name="T17" fmla="*/ 85 h 173"/>
                <a:gd name="T18" fmla="*/ 71 w 159"/>
                <a:gd name="T19" fmla="*/ 89 h 173"/>
                <a:gd name="T20" fmla="*/ 80 w 159"/>
                <a:gd name="T21" fmla="*/ 103 h 173"/>
                <a:gd name="T22" fmla="*/ 100 w 159"/>
                <a:gd name="T23" fmla="*/ 135 h 173"/>
                <a:gd name="T24" fmla="*/ 129 w 159"/>
                <a:gd name="T25" fmla="*/ 159 h 173"/>
                <a:gd name="T26" fmla="*/ 142 w 159"/>
                <a:gd name="T27" fmla="*/ 173 h 173"/>
                <a:gd name="T28" fmla="*/ 156 w 159"/>
                <a:gd name="T29" fmla="*/ 165 h 173"/>
                <a:gd name="T30" fmla="*/ 159 w 159"/>
                <a:gd name="T31" fmla="*/ 151 h 173"/>
                <a:gd name="T32" fmla="*/ 159 w 159"/>
                <a:gd name="T33" fmla="*/ 128 h 173"/>
                <a:gd name="T34" fmla="*/ 148 w 159"/>
                <a:gd name="T35" fmla="*/ 118 h 173"/>
                <a:gd name="T36" fmla="*/ 136 w 159"/>
                <a:gd name="T37" fmla="*/ 98 h 173"/>
                <a:gd name="T38" fmla="*/ 126 w 159"/>
                <a:gd name="T39" fmla="*/ 89 h 173"/>
                <a:gd name="T40" fmla="*/ 128 w 159"/>
                <a:gd name="T41" fmla="*/ 84 h 173"/>
                <a:gd name="T42" fmla="*/ 124 w 159"/>
                <a:gd name="T43" fmla="*/ 79 h 173"/>
                <a:gd name="T44" fmla="*/ 119 w 159"/>
                <a:gd name="T45" fmla="*/ 79 h 173"/>
                <a:gd name="T46" fmla="*/ 120 w 159"/>
                <a:gd name="T47" fmla="*/ 77 h 173"/>
                <a:gd name="T48" fmla="*/ 104 w 159"/>
                <a:gd name="T49" fmla="*/ 63 h 173"/>
                <a:gd name="T50" fmla="*/ 73 w 159"/>
                <a:gd name="T51" fmla="*/ 42 h 173"/>
                <a:gd name="T52" fmla="*/ 56 w 159"/>
                <a:gd name="T53" fmla="*/ 28 h 173"/>
                <a:gd name="T54" fmla="*/ 50 w 159"/>
                <a:gd name="T55" fmla="*/ 25 h 173"/>
                <a:gd name="T56" fmla="*/ 31 w 159"/>
                <a:gd name="T57" fmla="*/ 5 h 173"/>
                <a:gd name="T58" fmla="*/ 13 w 159"/>
                <a:gd name="T59" fmla="*/ 5 h 173"/>
                <a:gd name="T60" fmla="*/ 3 w 159"/>
                <a:gd name="T6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9" h="17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0"/>
                    <a:pt x="10" y="24"/>
                    <a:pt x="14" y="25"/>
                  </a:cubicBezTo>
                  <a:cubicBezTo>
                    <a:pt x="19" y="27"/>
                    <a:pt x="24" y="25"/>
                    <a:pt x="26" y="30"/>
                  </a:cubicBezTo>
                  <a:cubicBezTo>
                    <a:pt x="29" y="37"/>
                    <a:pt x="31" y="40"/>
                    <a:pt x="34" y="46"/>
                  </a:cubicBezTo>
                  <a:cubicBezTo>
                    <a:pt x="38" y="53"/>
                    <a:pt x="50" y="51"/>
                    <a:pt x="53" y="63"/>
                  </a:cubicBezTo>
                  <a:cubicBezTo>
                    <a:pt x="54" y="68"/>
                    <a:pt x="58" y="80"/>
                    <a:pt x="61" y="82"/>
                  </a:cubicBezTo>
                  <a:cubicBezTo>
                    <a:pt x="62" y="83"/>
                    <a:pt x="69" y="84"/>
                    <a:pt x="69" y="85"/>
                  </a:cubicBezTo>
                  <a:cubicBezTo>
                    <a:pt x="70" y="86"/>
                    <a:pt x="69" y="89"/>
                    <a:pt x="71" y="89"/>
                  </a:cubicBezTo>
                  <a:cubicBezTo>
                    <a:pt x="72" y="89"/>
                    <a:pt x="79" y="100"/>
                    <a:pt x="80" y="103"/>
                  </a:cubicBezTo>
                  <a:cubicBezTo>
                    <a:pt x="86" y="115"/>
                    <a:pt x="90" y="124"/>
                    <a:pt x="100" y="135"/>
                  </a:cubicBezTo>
                  <a:cubicBezTo>
                    <a:pt x="110" y="144"/>
                    <a:pt x="119" y="148"/>
                    <a:pt x="129" y="159"/>
                  </a:cubicBezTo>
                  <a:cubicBezTo>
                    <a:pt x="130" y="159"/>
                    <a:pt x="139" y="173"/>
                    <a:pt x="142" y="173"/>
                  </a:cubicBezTo>
                  <a:cubicBezTo>
                    <a:pt x="146" y="173"/>
                    <a:pt x="156" y="171"/>
                    <a:pt x="156" y="165"/>
                  </a:cubicBezTo>
                  <a:cubicBezTo>
                    <a:pt x="156" y="160"/>
                    <a:pt x="154" y="153"/>
                    <a:pt x="159" y="151"/>
                  </a:cubicBezTo>
                  <a:cubicBezTo>
                    <a:pt x="159" y="139"/>
                    <a:pt x="159" y="135"/>
                    <a:pt x="159" y="128"/>
                  </a:cubicBezTo>
                  <a:cubicBezTo>
                    <a:pt x="159" y="123"/>
                    <a:pt x="152" y="121"/>
                    <a:pt x="148" y="118"/>
                  </a:cubicBezTo>
                  <a:cubicBezTo>
                    <a:pt x="143" y="112"/>
                    <a:pt x="136" y="109"/>
                    <a:pt x="136" y="98"/>
                  </a:cubicBezTo>
                  <a:cubicBezTo>
                    <a:pt x="130" y="98"/>
                    <a:pt x="126" y="96"/>
                    <a:pt x="126" y="89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7" y="82"/>
                    <a:pt x="126" y="79"/>
                    <a:pt x="124" y="79"/>
                  </a:cubicBezTo>
                  <a:cubicBezTo>
                    <a:pt x="122" y="79"/>
                    <a:pt x="121" y="79"/>
                    <a:pt x="119" y="79"/>
                  </a:cubicBezTo>
                  <a:cubicBezTo>
                    <a:pt x="119" y="79"/>
                    <a:pt x="120" y="77"/>
                    <a:pt x="120" y="77"/>
                  </a:cubicBezTo>
                  <a:cubicBezTo>
                    <a:pt x="120" y="69"/>
                    <a:pt x="111" y="66"/>
                    <a:pt x="104" y="63"/>
                  </a:cubicBezTo>
                  <a:cubicBezTo>
                    <a:pt x="89" y="59"/>
                    <a:pt x="83" y="52"/>
                    <a:pt x="73" y="42"/>
                  </a:cubicBezTo>
                  <a:cubicBezTo>
                    <a:pt x="68" y="37"/>
                    <a:pt x="64" y="30"/>
                    <a:pt x="56" y="28"/>
                  </a:cubicBezTo>
                  <a:cubicBezTo>
                    <a:pt x="54" y="27"/>
                    <a:pt x="51" y="28"/>
                    <a:pt x="50" y="25"/>
                  </a:cubicBezTo>
                  <a:cubicBezTo>
                    <a:pt x="46" y="16"/>
                    <a:pt x="42" y="9"/>
                    <a:pt x="3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3"/>
                    <a:pt x="8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5">
              <a:extLst>
                <a:ext uri="{FF2B5EF4-FFF2-40B4-BE49-F238E27FC236}">
                  <a16:creationId xmlns:a16="http://schemas.microsoft.com/office/drawing/2014/main" xmlns="" id="{16B23232-93B9-498D-BFAD-E9DE842A4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4" y="2821"/>
              <a:ext cx="362" cy="397"/>
            </a:xfrm>
            <a:custGeom>
              <a:avLst/>
              <a:gdLst>
                <a:gd name="T0" fmla="*/ 123 w 153"/>
                <a:gd name="T1" fmla="*/ 0 h 168"/>
                <a:gd name="T2" fmla="*/ 99 w 153"/>
                <a:gd name="T3" fmla="*/ 28 h 168"/>
                <a:gd name="T4" fmla="*/ 80 w 153"/>
                <a:gd name="T5" fmla="*/ 34 h 168"/>
                <a:gd name="T6" fmla="*/ 76 w 153"/>
                <a:gd name="T7" fmla="*/ 39 h 168"/>
                <a:gd name="T8" fmla="*/ 71 w 153"/>
                <a:gd name="T9" fmla="*/ 42 h 168"/>
                <a:gd name="T10" fmla="*/ 68 w 153"/>
                <a:gd name="T11" fmla="*/ 49 h 168"/>
                <a:gd name="T12" fmla="*/ 55 w 153"/>
                <a:gd name="T13" fmla="*/ 60 h 168"/>
                <a:gd name="T14" fmla="*/ 41 w 153"/>
                <a:gd name="T15" fmla="*/ 64 h 168"/>
                <a:gd name="T16" fmla="*/ 19 w 153"/>
                <a:gd name="T17" fmla="*/ 88 h 168"/>
                <a:gd name="T18" fmla="*/ 8 w 153"/>
                <a:gd name="T19" fmla="*/ 87 h 168"/>
                <a:gd name="T20" fmla="*/ 0 w 153"/>
                <a:gd name="T21" fmla="*/ 93 h 168"/>
                <a:gd name="T22" fmla="*/ 8 w 153"/>
                <a:gd name="T23" fmla="*/ 116 h 168"/>
                <a:gd name="T24" fmla="*/ 15 w 153"/>
                <a:gd name="T25" fmla="*/ 119 h 168"/>
                <a:gd name="T26" fmla="*/ 15 w 153"/>
                <a:gd name="T27" fmla="*/ 121 h 168"/>
                <a:gd name="T28" fmla="*/ 33 w 153"/>
                <a:gd name="T29" fmla="*/ 150 h 168"/>
                <a:gd name="T30" fmla="*/ 43 w 153"/>
                <a:gd name="T31" fmla="*/ 148 h 168"/>
                <a:gd name="T32" fmla="*/ 44 w 153"/>
                <a:gd name="T33" fmla="*/ 148 h 168"/>
                <a:gd name="T34" fmla="*/ 45 w 153"/>
                <a:gd name="T35" fmla="*/ 156 h 168"/>
                <a:gd name="T36" fmla="*/ 49 w 153"/>
                <a:gd name="T37" fmla="*/ 158 h 168"/>
                <a:gd name="T38" fmla="*/ 62 w 153"/>
                <a:gd name="T39" fmla="*/ 153 h 168"/>
                <a:gd name="T40" fmla="*/ 85 w 153"/>
                <a:gd name="T41" fmla="*/ 161 h 168"/>
                <a:gd name="T42" fmla="*/ 92 w 153"/>
                <a:gd name="T43" fmla="*/ 168 h 168"/>
                <a:gd name="T44" fmla="*/ 109 w 153"/>
                <a:gd name="T45" fmla="*/ 160 h 168"/>
                <a:gd name="T46" fmla="*/ 115 w 153"/>
                <a:gd name="T47" fmla="*/ 142 h 168"/>
                <a:gd name="T48" fmla="*/ 112 w 153"/>
                <a:gd name="T49" fmla="*/ 135 h 168"/>
                <a:gd name="T50" fmla="*/ 124 w 153"/>
                <a:gd name="T51" fmla="*/ 122 h 168"/>
                <a:gd name="T52" fmla="*/ 131 w 153"/>
                <a:gd name="T53" fmla="*/ 99 h 168"/>
                <a:gd name="T54" fmla="*/ 134 w 153"/>
                <a:gd name="T55" fmla="*/ 93 h 168"/>
                <a:gd name="T56" fmla="*/ 139 w 153"/>
                <a:gd name="T57" fmla="*/ 92 h 168"/>
                <a:gd name="T58" fmla="*/ 145 w 153"/>
                <a:gd name="T59" fmla="*/ 93 h 168"/>
                <a:gd name="T60" fmla="*/ 150 w 153"/>
                <a:gd name="T61" fmla="*/ 87 h 168"/>
                <a:gd name="T62" fmla="*/ 127 w 153"/>
                <a:gd name="T63" fmla="*/ 53 h 168"/>
                <a:gd name="T64" fmla="*/ 130 w 153"/>
                <a:gd name="T65" fmla="*/ 49 h 168"/>
                <a:gd name="T66" fmla="*/ 128 w 153"/>
                <a:gd name="T67" fmla="*/ 44 h 168"/>
                <a:gd name="T68" fmla="*/ 144 w 153"/>
                <a:gd name="T69" fmla="*/ 37 h 168"/>
                <a:gd name="T70" fmla="*/ 141 w 153"/>
                <a:gd name="T71" fmla="*/ 34 h 168"/>
                <a:gd name="T72" fmla="*/ 153 w 153"/>
                <a:gd name="T73" fmla="*/ 28 h 168"/>
                <a:gd name="T74" fmla="*/ 131 w 153"/>
                <a:gd name="T75" fmla="*/ 13 h 168"/>
                <a:gd name="T76" fmla="*/ 123 w 153"/>
                <a:gd name="T7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3" h="168">
                  <a:moveTo>
                    <a:pt x="123" y="0"/>
                  </a:moveTo>
                  <a:cubicBezTo>
                    <a:pt x="115" y="0"/>
                    <a:pt x="103" y="20"/>
                    <a:pt x="99" y="28"/>
                  </a:cubicBezTo>
                  <a:cubicBezTo>
                    <a:pt x="97" y="32"/>
                    <a:pt x="84" y="30"/>
                    <a:pt x="80" y="34"/>
                  </a:cubicBezTo>
                  <a:cubicBezTo>
                    <a:pt x="79" y="35"/>
                    <a:pt x="78" y="38"/>
                    <a:pt x="76" y="39"/>
                  </a:cubicBezTo>
                  <a:cubicBezTo>
                    <a:pt x="74" y="40"/>
                    <a:pt x="74" y="41"/>
                    <a:pt x="71" y="42"/>
                  </a:cubicBezTo>
                  <a:cubicBezTo>
                    <a:pt x="71" y="42"/>
                    <a:pt x="65" y="46"/>
                    <a:pt x="68" y="49"/>
                  </a:cubicBezTo>
                  <a:cubicBezTo>
                    <a:pt x="63" y="53"/>
                    <a:pt x="63" y="58"/>
                    <a:pt x="55" y="60"/>
                  </a:cubicBezTo>
                  <a:cubicBezTo>
                    <a:pt x="50" y="61"/>
                    <a:pt x="44" y="61"/>
                    <a:pt x="41" y="64"/>
                  </a:cubicBezTo>
                  <a:cubicBezTo>
                    <a:pt x="33" y="72"/>
                    <a:pt x="35" y="88"/>
                    <a:pt x="19" y="88"/>
                  </a:cubicBezTo>
                  <a:cubicBezTo>
                    <a:pt x="16" y="88"/>
                    <a:pt x="12" y="87"/>
                    <a:pt x="8" y="87"/>
                  </a:cubicBezTo>
                  <a:cubicBezTo>
                    <a:pt x="4" y="87"/>
                    <a:pt x="0" y="89"/>
                    <a:pt x="0" y="93"/>
                  </a:cubicBezTo>
                  <a:cubicBezTo>
                    <a:pt x="0" y="96"/>
                    <a:pt x="6" y="115"/>
                    <a:pt x="8" y="116"/>
                  </a:cubicBezTo>
                  <a:cubicBezTo>
                    <a:pt x="11" y="116"/>
                    <a:pt x="14" y="116"/>
                    <a:pt x="15" y="119"/>
                  </a:cubicBezTo>
                  <a:cubicBezTo>
                    <a:pt x="15" y="119"/>
                    <a:pt x="15" y="121"/>
                    <a:pt x="15" y="121"/>
                  </a:cubicBezTo>
                  <a:cubicBezTo>
                    <a:pt x="22" y="132"/>
                    <a:pt x="13" y="150"/>
                    <a:pt x="33" y="150"/>
                  </a:cubicBezTo>
                  <a:cubicBezTo>
                    <a:pt x="37" y="150"/>
                    <a:pt x="39" y="148"/>
                    <a:pt x="43" y="148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4" y="150"/>
                    <a:pt x="44" y="156"/>
                    <a:pt x="45" y="156"/>
                  </a:cubicBezTo>
                  <a:cubicBezTo>
                    <a:pt x="46" y="156"/>
                    <a:pt x="47" y="158"/>
                    <a:pt x="49" y="158"/>
                  </a:cubicBezTo>
                  <a:cubicBezTo>
                    <a:pt x="55" y="158"/>
                    <a:pt x="58" y="153"/>
                    <a:pt x="62" y="153"/>
                  </a:cubicBezTo>
                  <a:cubicBezTo>
                    <a:pt x="71" y="153"/>
                    <a:pt x="77" y="159"/>
                    <a:pt x="85" y="161"/>
                  </a:cubicBezTo>
                  <a:cubicBezTo>
                    <a:pt x="85" y="164"/>
                    <a:pt x="87" y="168"/>
                    <a:pt x="92" y="168"/>
                  </a:cubicBezTo>
                  <a:cubicBezTo>
                    <a:pt x="99" y="168"/>
                    <a:pt x="100" y="162"/>
                    <a:pt x="109" y="160"/>
                  </a:cubicBezTo>
                  <a:cubicBezTo>
                    <a:pt x="109" y="154"/>
                    <a:pt x="115" y="146"/>
                    <a:pt x="115" y="142"/>
                  </a:cubicBezTo>
                  <a:cubicBezTo>
                    <a:pt x="115" y="139"/>
                    <a:pt x="112" y="138"/>
                    <a:pt x="112" y="135"/>
                  </a:cubicBezTo>
                  <a:cubicBezTo>
                    <a:pt x="112" y="131"/>
                    <a:pt x="118" y="124"/>
                    <a:pt x="124" y="122"/>
                  </a:cubicBezTo>
                  <a:cubicBezTo>
                    <a:pt x="124" y="114"/>
                    <a:pt x="128" y="110"/>
                    <a:pt x="131" y="99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5" y="93"/>
                    <a:pt x="137" y="92"/>
                    <a:pt x="139" y="92"/>
                  </a:cubicBezTo>
                  <a:cubicBezTo>
                    <a:pt x="141" y="92"/>
                    <a:pt x="143" y="93"/>
                    <a:pt x="145" y="93"/>
                  </a:cubicBezTo>
                  <a:cubicBezTo>
                    <a:pt x="148" y="93"/>
                    <a:pt x="149" y="92"/>
                    <a:pt x="150" y="87"/>
                  </a:cubicBezTo>
                  <a:cubicBezTo>
                    <a:pt x="141" y="87"/>
                    <a:pt x="127" y="61"/>
                    <a:pt x="127" y="53"/>
                  </a:cubicBezTo>
                  <a:cubicBezTo>
                    <a:pt x="127" y="51"/>
                    <a:pt x="129" y="50"/>
                    <a:pt x="130" y="49"/>
                  </a:cubicBezTo>
                  <a:cubicBezTo>
                    <a:pt x="130" y="48"/>
                    <a:pt x="129" y="46"/>
                    <a:pt x="128" y="44"/>
                  </a:cubicBezTo>
                  <a:cubicBezTo>
                    <a:pt x="128" y="44"/>
                    <a:pt x="142" y="39"/>
                    <a:pt x="144" y="37"/>
                  </a:cubicBezTo>
                  <a:cubicBezTo>
                    <a:pt x="142" y="37"/>
                    <a:pt x="141" y="35"/>
                    <a:pt x="141" y="34"/>
                  </a:cubicBezTo>
                  <a:cubicBezTo>
                    <a:pt x="141" y="30"/>
                    <a:pt x="153" y="33"/>
                    <a:pt x="153" y="28"/>
                  </a:cubicBezTo>
                  <a:cubicBezTo>
                    <a:pt x="153" y="17"/>
                    <a:pt x="131" y="24"/>
                    <a:pt x="131" y="13"/>
                  </a:cubicBezTo>
                  <a:cubicBezTo>
                    <a:pt x="131" y="5"/>
                    <a:pt x="132" y="0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6">
              <a:extLst>
                <a:ext uri="{FF2B5EF4-FFF2-40B4-BE49-F238E27FC236}">
                  <a16:creationId xmlns:a16="http://schemas.microsoft.com/office/drawing/2014/main" xmlns="" id="{B8E06BEF-8E41-471C-96E6-423B8C3A3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4" y="3010"/>
              <a:ext cx="224" cy="265"/>
            </a:xfrm>
            <a:custGeom>
              <a:avLst/>
              <a:gdLst>
                <a:gd name="T0" fmla="*/ 95 w 95"/>
                <a:gd name="T1" fmla="*/ 0 h 112"/>
                <a:gd name="T2" fmla="*/ 92 w 95"/>
                <a:gd name="T3" fmla="*/ 0 h 112"/>
                <a:gd name="T4" fmla="*/ 75 w 95"/>
                <a:gd name="T5" fmla="*/ 12 h 112"/>
                <a:gd name="T6" fmla="*/ 71 w 95"/>
                <a:gd name="T7" fmla="*/ 12 h 112"/>
                <a:gd name="T8" fmla="*/ 34 w 95"/>
                <a:gd name="T9" fmla="*/ 6 h 112"/>
                <a:gd name="T10" fmla="*/ 14 w 95"/>
                <a:gd name="T11" fmla="*/ 36 h 112"/>
                <a:gd name="T12" fmla="*/ 9 w 95"/>
                <a:gd name="T13" fmla="*/ 44 h 112"/>
                <a:gd name="T14" fmla="*/ 0 w 95"/>
                <a:gd name="T15" fmla="*/ 73 h 112"/>
                <a:gd name="T16" fmla="*/ 10 w 95"/>
                <a:gd name="T17" fmla="*/ 79 h 112"/>
                <a:gd name="T18" fmla="*/ 10 w 95"/>
                <a:gd name="T19" fmla="*/ 105 h 112"/>
                <a:gd name="T20" fmla="*/ 19 w 95"/>
                <a:gd name="T21" fmla="*/ 112 h 112"/>
                <a:gd name="T22" fmla="*/ 27 w 95"/>
                <a:gd name="T23" fmla="*/ 91 h 112"/>
                <a:gd name="T24" fmla="*/ 22 w 95"/>
                <a:gd name="T25" fmla="*/ 73 h 112"/>
                <a:gd name="T26" fmla="*/ 30 w 95"/>
                <a:gd name="T27" fmla="*/ 67 h 112"/>
                <a:gd name="T28" fmla="*/ 33 w 95"/>
                <a:gd name="T29" fmla="*/ 67 h 112"/>
                <a:gd name="T30" fmla="*/ 34 w 95"/>
                <a:gd name="T31" fmla="*/ 67 h 112"/>
                <a:gd name="T32" fmla="*/ 32 w 95"/>
                <a:gd name="T33" fmla="*/ 78 h 112"/>
                <a:gd name="T34" fmla="*/ 40 w 95"/>
                <a:gd name="T35" fmla="*/ 94 h 112"/>
                <a:gd name="T36" fmla="*/ 40 w 95"/>
                <a:gd name="T37" fmla="*/ 99 h 112"/>
                <a:gd name="T38" fmla="*/ 47 w 95"/>
                <a:gd name="T39" fmla="*/ 99 h 112"/>
                <a:gd name="T40" fmla="*/ 59 w 95"/>
                <a:gd name="T41" fmla="*/ 88 h 112"/>
                <a:gd name="T42" fmla="*/ 52 w 95"/>
                <a:gd name="T43" fmla="*/ 78 h 112"/>
                <a:gd name="T44" fmla="*/ 54 w 95"/>
                <a:gd name="T45" fmla="*/ 75 h 112"/>
                <a:gd name="T46" fmla="*/ 40 w 95"/>
                <a:gd name="T47" fmla="*/ 53 h 112"/>
                <a:gd name="T48" fmla="*/ 68 w 95"/>
                <a:gd name="T49" fmla="*/ 38 h 112"/>
                <a:gd name="T50" fmla="*/ 68 w 95"/>
                <a:gd name="T51" fmla="*/ 34 h 112"/>
                <a:gd name="T52" fmla="*/ 68 w 95"/>
                <a:gd name="T53" fmla="*/ 34 h 112"/>
                <a:gd name="T54" fmla="*/ 37 w 95"/>
                <a:gd name="T55" fmla="*/ 43 h 112"/>
                <a:gd name="T56" fmla="*/ 38 w 95"/>
                <a:gd name="T57" fmla="*/ 41 h 112"/>
                <a:gd name="T58" fmla="*/ 32 w 95"/>
                <a:gd name="T59" fmla="*/ 46 h 112"/>
                <a:gd name="T60" fmla="*/ 21 w 95"/>
                <a:gd name="T61" fmla="*/ 28 h 112"/>
                <a:gd name="T62" fmla="*/ 31 w 95"/>
                <a:gd name="T63" fmla="*/ 20 h 112"/>
                <a:gd name="T64" fmla="*/ 38 w 95"/>
                <a:gd name="T65" fmla="*/ 20 h 112"/>
                <a:gd name="T66" fmla="*/ 58 w 95"/>
                <a:gd name="T67" fmla="*/ 18 h 112"/>
                <a:gd name="T68" fmla="*/ 77 w 95"/>
                <a:gd name="T69" fmla="*/ 21 h 112"/>
                <a:gd name="T70" fmla="*/ 93 w 95"/>
                <a:gd name="T71" fmla="*/ 4 h 112"/>
                <a:gd name="T72" fmla="*/ 95 w 95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12">
                  <a:moveTo>
                    <a:pt x="95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86" y="4"/>
                    <a:pt x="78" y="9"/>
                    <a:pt x="75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0" y="6"/>
                    <a:pt x="14" y="24"/>
                    <a:pt x="14" y="36"/>
                  </a:cubicBezTo>
                  <a:cubicBezTo>
                    <a:pt x="14" y="39"/>
                    <a:pt x="10" y="42"/>
                    <a:pt x="9" y="44"/>
                  </a:cubicBezTo>
                  <a:cubicBezTo>
                    <a:pt x="6" y="56"/>
                    <a:pt x="0" y="61"/>
                    <a:pt x="0" y="73"/>
                  </a:cubicBezTo>
                  <a:cubicBezTo>
                    <a:pt x="0" y="79"/>
                    <a:pt x="7" y="79"/>
                    <a:pt x="10" y="79"/>
                  </a:cubicBezTo>
                  <a:cubicBezTo>
                    <a:pt x="10" y="88"/>
                    <a:pt x="10" y="99"/>
                    <a:pt x="10" y="105"/>
                  </a:cubicBezTo>
                  <a:cubicBezTo>
                    <a:pt x="10" y="108"/>
                    <a:pt x="15" y="112"/>
                    <a:pt x="19" y="112"/>
                  </a:cubicBezTo>
                  <a:cubicBezTo>
                    <a:pt x="25" y="112"/>
                    <a:pt x="27" y="93"/>
                    <a:pt x="27" y="91"/>
                  </a:cubicBezTo>
                  <a:cubicBezTo>
                    <a:pt x="27" y="84"/>
                    <a:pt x="22" y="80"/>
                    <a:pt x="22" y="73"/>
                  </a:cubicBezTo>
                  <a:cubicBezTo>
                    <a:pt x="22" y="69"/>
                    <a:pt x="26" y="67"/>
                    <a:pt x="30" y="67"/>
                  </a:cubicBezTo>
                  <a:cubicBezTo>
                    <a:pt x="31" y="67"/>
                    <a:pt x="32" y="67"/>
                    <a:pt x="33" y="67"/>
                  </a:cubicBezTo>
                  <a:cubicBezTo>
                    <a:pt x="33" y="67"/>
                    <a:pt x="34" y="67"/>
                    <a:pt x="34" y="6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40" y="87"/>
                    <a:pt x="40" y="94"/>
                  </a:cubicBezTo>
                  <a:cubicBezTo>
                    <a:pt x="40" y="96"/>
                    <a:pt x="41" y="97"/>
                    <a:pt x="4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3"/>
                    <a:pt x="59" y="94"/>
                    <a:pt x="59" y="88"/>
                  </a:cubicBezTo>
                  <a:cubicBezTo>
                    <a:pt x="57" y="87"/>
                    <a:pt x="52" y="82"/>
                    <a:pt x="52" y="78"/>
                  </a:cubicBezTo>
                  <a:cubicBezTo>
                    <a:pt x="52" y="77"/>
                    <a:pt x="53" y="76"/>
                    <a:pt x="54" y="75"/>
                  </a:cubicBezTo>
                  <a:cubicBezTo>
                    <a:pt x="50" y="74"/>
                    <a:pt x="40" y="55"/>
                    <a:pt x="40" y="53"/>
                  </a:cubicBezTo>
                  <a:cubicBezTo>
                    <a:pt x="55" y="53"/>
                    <a:pt x="56" y="41"/>
                    <a:pt x="68" y="38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4" y="34"/>
                    <a:pt x="38" y="41"/>
                    <a:pt x="37" y="4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4"/>
                    <a:pt x="35" y="46"/>
                    <a:pt x="32" y="46"/>
                  </a:cubicBezTo>
                  <a:cubicBezTo>
                    <a:pt x="24" y="46"/>
                    <a:pt x="21" y="36"/>
                    <a:pt x="21" y="28"/>
                  </a:cubicBezTo>
                  <a:cubicBezTo>
                    <a:pt x="21" y="21"/>
                    <a:pt x="25" y="20"/>
                    <a:pt x="31" y="20"/>
                  </a:cubicBezTo>
                  <a:cubicBezTo>
                    <a:pt x="33" y="20"/>
                    <a:pt x="36" y="20"/>
                    <a:pt x="38" y="20"/>
                  </a:cubicBezTo>
                  <a:cubicBezTo>
                    <a:pt x="47" y="20"/>
                    <a:pt x="51" y="18"/>
                    <a:pt x="58" y="18"/>
                  </a:cubicBezTo>
                  <a:cubicBezTo>
                    <a:pt x="65" y="18"/>
                    <a:pt x="70" y="21"/>
                    <a:pt x="77" y="21"/>
                  </a:cubicBezTo>
                  <a:cubicBezTo>
                    <a:pt x="87" y="21"/>
                    <a:pt x="91" y="12"/>
                    <a:pt x="93" y="4"/>
                  </a:cubicBezTo>
                  <a:cubicBezTo>
                    <a:pt x="94" y="4"/>
                    <a:pt x="95" y="2"/>
                    <a:pt x="9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37">
              <a:extLst>
                <a:ext uri="{FF2B5EF4-FFF2-40B4-BE49-F238E27FC236}">
                  <a16:creationId xmlns:a16="http://schemas.microsoft.com/office/drawing/2014/main" xmlns="" id="{0D576D54-AD72-473C-9E41-CBBF629DB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" y="3280"/>
              <a:ext cx="364" cy="106"/>
            </a:xfrm>
            <a:custGeom>
              <a:avLst/>
              <a:gdLst>
                <a:gd name="T0" fmla="*/ 26 w 154"/>
                <a:gd name="T1" fmla="*/ 0 h 45"/>
                <a:gd name="T2" fmla="*/ 18 w 154"/>
                <a:gd name="T3" fmla="*/ 3 h 45"/>
                <a:gd name="T4" fmla="*/ 13 w 154"/>
                <a:gd name="T5" fmla="*/ 1 h 45"/>
                <a:gd name="T6" fmla="*/ 0 w 154"/>
                <a:gd name="T7" fmla="*/ 12 h 45"/>
                <a:gd name="T8" fmla="*/ 18 w 154"/>
                <a:gd name="T9" fmla="*/ 24 h 45"/>
                <a:gd name="T10" fmla="*/ 24 w 154"/>
                <a:gd name="T11" fmla="*/ 26 h 45"/>
                <a:gd name="T12" fmla="*/ 29 w 154"/>
                <a:gd name="T13" fmla="*/ 26 h 45"/>
                <a:gd name="T14" fmla="*/ 33 w 154"/>
                <a:gd name="T15" fmla="*/ 25 h 45"/>
                <a:gd name="T16" fmla="*/ 39 w 154"/>
                <a:gd name="T17" fmla="*/ 26 h 45"/>
                <a:gd name="T18" fmla="*/ 68 w 154"/>
                <a:gd name="T19" fmla="*/ 30 h 45"/>
                <a:gd name="T20" fmla="*/ 81 w 154"/>
                <a:gd name="T21" fmla="*/ 37 h 45"/>
                <a:gd name="T22" fmla="*/ 137 w 154"/>
                <a:gd name="T23" fmla="*/ 45 h 45"/>
                <a:gd name="T24" fmla="*/ 137 w 154"/>
                <a:gd name="T25" fmla="*/ 39 h 45"/>
                <a:gd name="T26" fmla="*/ 148 w 154"/>
                <a:gd name="T27" fmla="*/ 43 h 45"/>
                <a:gd name="T28" fmla="*/ 154 w 154"/>
                <a:gd name="T29" fmla="*/ 37 h 45"/>
                <a:gd name="T30" fmla="*/ 145 w 154"/>
                <a:gd name="T31" fmla="*/ 32 h 45"/>
                <a:gd name="T32" fmla="*/ 143 w 154"/>
                <a:gd name="T33" fmla="*/ 32 h 45"/>
                <a:gd name="T34" fmla="*/ 140 w 154"/>
                <a:gd name="T35" fmla="*/ 33 h 45"/>
                <a:gd name="T36" fmla="*/ 136 w 154"/>
                <a:gd name="T37" fmla="*/ 33 h 45"/>
                <a:gd name="T38" fmla="*/ 133 w 154"/>
                <a:gd name="T39" fmla="*/ 31 h 45"/>
                <a:gd name="T40" fmla="*/ 128 w 154"/>
                <a:gd name="T41" fmla="*/ 27 h 45"/>
                <a:gd name="T42" fmla="*/ 106 w 154"/>
                <a:gd name="T43" fmla="*/ 20 h 45"/>
                <a:gd name="T44" fmla="*/ 107 w 154"/>
                <a:gd name="T45" fmla="*/ 20 h 45"/>
                <a:gd name="T46" fmla="*/ 126 w 154"/>
                <a:gd name="T47" fmla="*/ 16 h 45"/>
                <a:gd name="T48" fmla="*/ 122 w 154"/>
                <a:gd name="T49" fmla="*/ 16 h 45"/>
                <a:gd name="T50" fmla="*/ 106 w 154"/>
                <a:gd name="T51" fmla="*/ 18 h 45"/>
                <a:gd name="T52" fmla="*/ 82 w 154"/>
                <a:gd name="T53" fmla="*/ 9 h 45"/>
                <a:gd name="T54" fmla="*/ 66 w 154"/>
                <a:gd name="T55" fmla="*/ 17 h 45"/>
                <a:gd name="T56" fmla="*/ 26 w 154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4" h="45">
                  <a:moveTo>
                    <a:pt x="26" y="0"/>
                  </a:moveTo>
                  <a:cubicBezTo>
                    <a:pt x="23" y="0"/>
                    <a:pt x="21" y="3"/>
                    <a:pt x="18" y="3"/>
                  </a:cubicBezTo>
                  <a:cubicBezTo>
                    <a:pt x="16" y="3"/>
                    <a:pt x="15" y="1"/>
                    <a:pt x="13" y="1"/>
                  </a:cubicBezTo>
                  <a:cubicBezTo>
                    <a:pt x="10" y="1"/>
                    <a:pt x="1" y="10"/>
                    <a:pt x="0" y="12"/>
                  </a:cubicBezTo>
                  <a:cubicBezTo>
                    <a:pt x="8" y="12"/>
                    <a:pt x="12" y="18"/>
                    <a:pt x="18" y="24"/>
                  </a:cubicBezTo>
                  <a:cubicBezTo>
                    <a:pt x="20" y="25"/>
                    <a:pt x="22" y="26"/>
                    <a:pt x="24" y="26"/>
                  </a:cubicBezTo>
                  <a:cubicBezTo>
                    <a:pt x="26" y="26"/>
                    <a:pt x="27" y="26"/>
                    <a:pt x="29" y="26"/>
                  </a:cubicBezTo>
                  <a:cubicBezTo>
                    <a:pt x="30" y="26"/>
                    <a:pt x="32" y="25"/>
                    <a:pt x="33" y="25"/>
                  </a:cubicBezTo>
                  <a:cubicBezTo>
                    <a:pt x="35" y="25"/>
                    <a:pt x="37" y="26"/>
                    <a:pt x="39" y="26"/>
                  </a:cubicBezTo>
                  <a:cubicBezTo>
                    <a:pt x="49" y="29"/>
                    <a:pt x="58" y="30"/>
                    <a:pt x="68" y="30"/>
                  </a:cubicBezTo>
                  <a:cubicBezTo>
                    <a:pt x="73" y="30"/>
                    <a:pt x="75" y="37"/>
                    <a:pt x="81" y="37"/>
                  </a:cubicBezTo>
                  <a:cubicBezTo>
                    <a:pt x="102" y="37"/>
                    <a:pt x="120" y="38"/>
                    <a:pt x="137" y="45"/>
                  </a:cubicBezTo>
                  <a:cubicBezTo>
                    <a:pt x="136" y="43"/>
                    <a:pt x="135" y="39"/>
                    <a:pt x="137" y="39"/>
                  </a:cubicBezTo>
                  <a:cubicBezTo>
                    <a:pt x="143" y="39"/>
                    <a:pt x="143" y="43"/>
                    <a:pt x="148" y="43"/>
                  </a:cubicBezTo>
                  <a:cubicBezTo>
                    <a:pt x="149" y="43"/>
                    <a:pt x="153" y="39"/>
                    <a:pt x="154" y="37"/>
                  </a:cubicBezTo>
                  <a:cubicBezTo>
                    <a:pt x="150" y="36"/>
                    <a:pt x="150" y="34"/>
                    <a:pt x="145" y="32"/>
                  </a:cubicBezTo>
                  <a:cubicBezTo>
                    <a:pt x="145" y="32"/>
                    <a:pt x="144" y="32"/>
                    <a:pt x="143" y="32"/>
                  </a:cubicBezTo>
                  <a:cubicBezTo>
                    <a:pt x="142" y="32"/>
                    <a:pt x="141" y="32"/>
                    <a:pt x="140" y="33"/>
                  </a:cubicBezTo>
                  <a:cubicBezTo>
                    <a:pt x="139" y="33"/>
                    <a:pt x="137" y="33"/>
                    <a:pt x="136" y="33"/>
                  </a:cubicBezTo>
                  <a:cubicBezTo>
                    <a:pt x="135" y="33"/>
                    <a:pt x="134" y="33"/>
                    <a:pt x="133" y="31"/>
                  </a:cubicBezTo>
                  <a:cubicBezTo>
                    <a:pt x="132" y="30"/>
                    <a:pt x="132" y="27"/>
                    <a:pt x="128" y="27"/>
                  </a:cubicBezTo>
                  <a:cubicBezTo>
                    <a:pt x="119" y="27"/>
                    <a:pt x="112" y="26"/>
                    <a:pt x="106" y="20"/>
                  </a:cubicBezTo>
                  <a:cubicBezTo>
                    <a:pt x="106" y="20"/>
                    <a:pt x="107" y="20"/>
                    <a:pt x="107" y="20"/>
                  </a:cubicBezTo>
                  <a:cubicBezTo>
                    <a:pt x="112" y="20"/>
                    <a:pt x="125" y="18"/>
                    <a:pt x="126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96" y="18"/>
                    <a:pt x="93" y="9"/>
                    <a:pt x="82" y="9"/>
                  </a:cubicBezTo>
                  <a:cubicBezTo>
                    <a:pt x="76" y="9"/>
                    <a:pt x="74" y="17"/>
                    <a:pt x="66" y="17"/>
                  </a:cubicBezTo>
                  <a:cubicBezTo>
                    <a:pt x="49" y="17"/>
                    <a:pt x="42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8">
              <a:extLst>
                <a:ext uri="{FF2B5EF4-FFF2-40B4-BE49-F238E27FC236}">
                  <a16:creationId xmlns:a16="http://schemas.microsoft.com/office/drawing/2014/main" xmlns="" id="{5ECF5AFD-AF81-464A-956A-262DE7ABD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4" y="3365"/>
              <a:ext cx="109" cy="24"/>
            </a:xfrm>
            <a:custGeom>
              <a:avLst/>
              <a:gdLst>
                <a:gd name="T0" fmla="*/ 46 w 46"/>
                <a:gd name="T1" fmla="*/ 0 h 10"/>
                <a:gd name="T2" fmla="*/ 31 w 46"/>
                <a:gd name="T3" fmla="*/ 5 h 10"/>
                <a:gd name="T4" fmla="*/ 10 w 46"/>
                <a:gd name="T5" fmla="*/ 1 h 10"/>
                <a:gd name="T6" fmla="*/ 7 w 46"/>
                <a:gd name="T7" fmla="*/ 1 h 10"/>
                <a:gd name="T8" fmla="*/ 0 w 46"/>
                <a:gd name="T9" fmla="*/ 5 h 10"/>
                <a:gd name="T10" fmla="*/ 10 w 46"/>
                <a:gd name="T11" fmla="*/ 10 h 10"/>
                <a:gd name="T12" fmla="*/ 12 w 46"/>
                <a:gd name="T13" fmla="*/ 10 h 10"/>
                <a:gd name="T14" fmla="*/ 31 w 46"/>
                <a:gd name="T15" fmla="*/ 10 h 10"/>
                <a:gd name="T16" fmla="*/ 46 w 4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0">
                  <a:moveTo>
                    <a:pt x="46" y="0"/>
                  </a:moveTo>
                  <a:cubicBezTo>
                    <a:pt x="41" y="2"/>
                    <a:pt x="39" y="5"/>
                    <a:pt x="31" y="5"/>
                  </a:cubicBezTo>
                  <a:cubicBezTo>
                    <a:pt x="23" y="5"/>
                    <a:pt x="19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4" y="1"/>
                    <a:pt x="0" y="2"/>
                    <a:pt x="0" y="5"/>
                  </a:cubicBezTo>
                  <a:cubicBezTo>
                    <a:pt x="0" y="10"/>
                    <a:pt x="6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6" y="10"/>
                    <a:pt x="23" y="10"/>
                    <a:pt x="31" y="10"/>
                  </a:cubicBezTo>
                  <a:cubicBezTo>
                    <a:pt x="38" y="8"/>
                    <a:pt x="42" y="7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9">
              <a:extLst>
                <a:ext uri="{FF2B5EF4-FFF2-40B4-BE49-F238E27FC236}">
                  <a16:creationId xmlns:a16="http://schemas.microsoft.com/office/drawing/2014/main" xmlns="" id="{D95B174E-CE29-45F7-A4C5-CC7621F96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5" y="3370"/>
              <a:ext cx="76" cy="26"/>
            </a:xfrm>
            <a:custGeom>
              <a:avLst/>
              <a:gdLst>
                <a:gd name="T0" fmla="*/ 32 w 32"/>
                <a:gd name="T1" fmla="*/ 0 h 11"/>
                <a:gd name="T2" fmla="*/ 20 w 32"/>
                <a:gd name="T3" fmla="*/ 0 h 11"/>
                <a:gd name="T4" fmla="*/ 19 w 32"/>
                <a:gd name="T5" fmla="*/ 4 h 11"/>
                <a:gd name="T6" fmla="*/ 9 w 32"/>
                <a:gd name="T7" fmla="*/ 2 h 11"/>
                <a:gd name="T8" fmla="*/ 7 w 32"/>
                <a:gd name="T9" fmla="*/ 2 h 11"/>
                <a:gd name="T10" fmla="*/ 0 w 32"/>
                <a:gd name="T11" fmla="*/ 7 h 11"/>
                <a:gd name="T12" fmla="*/ 11 w 32"/>
                <a:gd name="T13" fmla="*/ 11 h 11"/>
                <a:gd name="T14" fmla="*/ 23 w 32"/>
                <a:gd name="T15" fmla="*/ 6 h 11"/>
                <a:gd name="T16" fmla="*/ 28 w 32"/>
                <a:gd name="T17" fmla="*/ 8 h 11"/>
                <a:gd name="T18" fmla="*/ 32 w 32"/>
                <a:gd name="T19" fmla="*/ 8 h 11"/>
                <a:gd name="T20" fmla="*/ 32 w 32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1">
                  <a:moveTo>
                    <a:pt x="3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2"/>
                    <a:pt x="19" y="4"/>
                  </a:cubicBezTo>
                  <a:cubicBezTo>
                    <a:pt x="17" y="3"/>
                    <a:pt x="14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2"/>
                    <a:pt x="0" y="2"/>
                    <a:pt x="0" y="7"/>
                  </a:cubicBezTo>
                  <a:cubicBezTo>
                    <a:pt x="0" y="9"/>
                    <a:pt x="7" y="11"/>
                    <a:pt x="11" y="11"/>
                  </a:cubicBezTo>
                  <a:cubicBezTo>
                    <a:pt x="16" y="11"/>
                    <a:pt x="18" y="8"/>
                    <a:pt x="23" y="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2" y="4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0">
              <a:extLst>
                <a:ext uri="{FF2B5EF4-FFF2-40B4-BE49-F238E27FC236}">
                  <a16:creationId xmlns:a16="http://schemas.microsoft.com/office/drawing/2014/main" xmlns="" id="{1F536F13-9E36-4ACA-8227-0C26DE906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8" y="3403"/>
              <a:ext cx="54" cy="38"/>
            </a:xfrm>
            <a:custGeom>
              <a:avLst/>
              <a:gdLst>
                <a:gd name="T0" fmla="*/ 5 w 23"/>
                <a:gd name="T1" fmla="*/ 0 h 16"/>
                <a:gd name="T2" fmla="*/ 0 w 23"/>
                <a:gd name="T3" fmla="*/ 4 h 16"/>
                <a:gd name="T4" fmla="*/ 13 w 23"/>
                <a:gd name="T5" fmla="*/ 10 h 16"/>
                <a:gd name="T6" fmla="*/ 16 w 23"/>
                <a:gd name="T7" fmla="*/ 16 h 16"/>
                <a:gd name="T8" fmla="*/ 19 w 23"/>
                <a:gd name="T9" fmla="*/ 16 h 16"/>
                <a:gd name="T10" fmla="*/ 23 w 23"/>
                <a:gd name="T11" fmla="*/ 13 h 16"/>
                <a:gd name="T12" fmla="*/ 15 w 23"/>
                <a:gd name="T13" fmla="*/ 1 h 16"/>
                <a:gd name="T14" fmla="*/ 10 w 23"/>
                <a:gd name="T15" fmla="*/ 1 h 16"/>
                <a:gd name="T16" fmla="*/ 5 w 2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6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9"/>
                    <a:pt x="8" y="10"/>
                    <a:pt x="13" y="10"/>
                  </a:cubicBezTo>
                  <a:cubicBezTo>
                    <a:pt x="13" y="11"/>
                    <a:pt x="14" y="16"/>
                    <a:pt x="16" y="16"/>
                  </a:cubicBezTo>
                  <a:cubicBezTo>
                    <a:pt x="17" y="16"/>
                    <a:pt x="18" y="16"/>
                    <a:pt x="19" y="16"/>
                  </a:cubicBezTo>
                  <a:cubicBezTo>
                    <a:pt x="20" y="16"/>
                    <a:pt x="23" y="14"/>
                    <a:pt x="23" y="13"/>
                  </a:cubicBezTo>
                  <a:cubicBezTo>
                    <a:pt x="23" y="6"/>
                    <a:pt x="15" y="8"/>
                    <a:pt x="15" y="1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1">
              <a:extLst>
                <a:ext uri="{FF2B5EF4-FFF2-40B4-BE49-F238E27FC236}">
                  <a16:creationId xmlns:a16="http://schemas.microsoft.com/office/drawing/2014/main" xmlns="" id="{C97EC0E1-1F92-4B23-965A-AE17D3D8C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7" y="3367"/>
              <a:ext cx="23" cy="22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0 h 9"/>
                <a:gd name="T4" fmla="*/ 0 w 10"/>
                <a:gd name="T5" fmla="*/ 6 h 9"/>
                <a:gd name="T6" fmla="*/ 4 w 10"/>
                <a:gd name="T7" fmla="*/ 9 h 9"/>
                <a:gd name="T8" fmla="*/ 10 w 10"/>
                <a:gd name="T9" fmla="*/ 4 h 9"/>
                <a:gd name="T10" fmla="*/ 5 w 1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7" y="9"/>
                    <a:pt x="9" y="7"/>
                    <a:pt x="10" y="4"/>
                  </a:cubicBezTo>
                  <a:cubicBezTo>
                    <a:pt x="8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2">
              <a:extLst>
                <a:ext uri="{FF2B5EF4-FFF2-40B4-BE49-F238E27FC236}">
                  <a16:creationId xmlns:a16="http://schemas.microsoft.com/office/drawing/2014/main" xmlns="" id="{3DBCE237-8016-4EFC-AED8-FCB8DE454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4" y="3375"/>
              <a:ext cx="125" cy="68"/>
            </a:xfrm>
            <a:custGeom>
              <a:avLst/>
              <a:gdLst>
                <a:gd name="T0" fmla="*/ 44 w 53"/>
                <a:gd name="T1" fmla="*/ 0 h 29"/>
                <a:gd name="T2" fmla="*/ 20 w 53"/>
                <a:gd name="T3" fmla="*/ 6 h 29"/>
                <a:gd name="T4" fmla="*/ 17 w 53"/>
                <a:gd name="T5" fmla="*/ 10 h 29"/>
                <a:gd name="T6" fmla="*/ 0 w 53"/>
                <a:gd name="T7" fmla="*/ 25 h 29"/>
                <a:gd name="T8" fmla="*/ 3 w 53"/>
                <a:gd name="T9" fmla="*/ 29 h 29"/>
                <a:gd name="T10" fmla="*/ 21 w 53"/>
                <a:gd name="T11" fmla="*/ 20 h 29"/>
                <a:gd name="T12" fmla="*/ 22 w 53"/>
                <a:gd name="T13" fmla="*/ 14 h 29"/>
                <a:gd name="T14" fmla="*/ 53 w 53"/>
                <a:gd name="T15" fmla="*/ 1 h 29"/>
                <a:gd name="T16" fmla="*/ 44 w 53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9">
                  <a:moveTo>
                    <a:pt x="44" y="0"/>
                  </a:moveTo>
                  <a:cubicBezTo>
                    <a:pt x="36" y="0"/>
                    <a:pt x="24" y="2"/>
                    <a:pt x="20" y="6"/>
                  </a:cubicBezTo>
                  <a:cubicBezTo>
                    <a:pt x="19" y="7"/>
                    <a:pt x="19" y="10"/>
                    <a:pt x="17" y="10"/>
                  </a:cubicBezTo>
                  <a:cubicBezTo>
                    <a:pt x="10" y="13"/>
                    <a:pt x="0" y="1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9" y="29"/>
                    <a:pt x="18" y="23"/>
                    <a:pt x="21" y="20"/>
                  </a:cubicBezTo>
                  <a:cubicBezTo>
                    <a:pt x="22" y="19"/>
                    <a:pt x="20" y="14"/>
                    <a:pt x="22" y="14"/>
                  </a:cubicBezTo>
                  <a:cubicBezTo>
                    <a:pt x="31" y="14"/>
                    <a:pt x="48" y="9"/>
                    <a:pt x="53" y="1"/>
                  </a:cubicBezTo>
                  <a:cubicBezTo>
                    <a:pt x="52" y="0"/>
                    <a:pt x="48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3">
              <a:extLst>
                <a:ext uri="{FF2B5EF4-FFF2-40B4-BE49-F238E27FC236}">
                  <a16:creationId xmlns:a16="http://schemas.microsoft.com/office/drawing/2014/main" xmlns="" id="{95AE3884-934F-49F9-ABBF-2B4DE8C0B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5" y="3268"/>
              <a:ext cx="26" cy="52"/>
            </a:xfrm>
            <a:custGeom>
              <a:avLst/>
              <a:gdLst>
                <a:gd name="T0" fmla="*/ 9 w 11"/>
                <a:gd name="T1" fmla="*/ 0 h 22"/>
                <a:gd name="T2" fmla="*/ 6 w 11"/>
                <a:gd name="T3" fmla="*/ 9 h 22"/>
                <a:gd name="T4" fmla="*/ 0 w 11"/>
                <a:gd name="T5" fmla="*/ 18 h 22"/>
                <a:gd name="T6" fmla="*/ 4 w 11"/>
                <a:gd name="T7" fmla="*/ 22 h 22"/>
                <a:gd name="T8" fmla="*/ 7 w 11"/>
                <a:gd name="T9" fmla="*/ 11 h 22"/>
                <a:gd name="T10" fmla="*/ 11 w 11"/>
                <a:gd name="T11" fmla="*/ 6 h 22"/>
                <a:gd name="T12" fmla="*/ 9 w 1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9" y="0"/>
                  </a:moveTo>
                  <a:cubicBezTo>
                    <a:pt x="5" y="1"/>
                    <a:pt x="6" y="5"/>
                    <a:pt x="6" y="9"/>
                  </a:cubicBezTo>
                  <a:cubicBezTo>
                    <a:pt x="6" y="12"/>
                    <a:pt x="0" y="13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8" y="22"/>
                    <a:pt x="7" y="16"/>
                    <a:pt x="7" y="11"/>
                  </a:cubicBezTo>
                  <a:cubicBezTo>
                    <a:pt x="9" y="11"/>
                    <a:pt x="11" y="9"/>
                    <a:pt x="11" y="6"/>
                  </a:cubicBezTo>
                  <a:cubicBezTo>
                    <a:pt x="11" y="2"/>
                    <a:pt x="10" y="4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44">
              <a:extLst>
                <a:ext uri="{FF2B5EF4-FFF2-40B4-BE49-F238E27FC236}">
                  <a16:creationId xmlns:a16="http://schemas.microsoft.com/office/drawing/2014/main" xmlns="" id="{5EF803A7-3B3A-4296-9487-1F3CCD61D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4" y="3181"/>
              <a:ext cx="33" cy="30"/>
            </a:xfrm>
            <a:custGeom>
              <a:avLst/>
              <a:gdLst>
                <a:gd name="T0" fmla="*/ 4 w 14"/>
                <a:gd name="T1" fmla="*/ 0 h 13"/>
                <a:gd name="T2" fmla="*/ 0 w 14"/>
                <a:gd name="T3" fmla="*/ 3 h 13"/>
                <a:gd name="T4" fmla="*/ 9 w 14"/>
                <a:gd name="T5" fmla="*/ 13 h 13"/>
                <a:gd name="T6" fmla="*/ 14 w 14"/>
                <a:gd name="T7" fmla="*/ 6 h 13"/>
                <a:gd name="T8" fmla="*/ 4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4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7"/>
                    <a:pt x="6" y="13"/>
                    <a:pt x="9" y="13"/>
                  </a:cubicBezTo>
                  <a:cubicBezTo>
                    <a:pt x="11" y="13"/>
                    <a:pt x="14" y="7"/>
                    <a:pt x="14" y="6"/>
                  </a:cubicBezTo>
                  <a:cubicBezTo>
                    <a:pt x="14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45">
              <a:extLst>
                <a:ext uri="{FF2B5EF4-FFF2-40B4-BE49-F238E27FC236}">
                  <a16:creationId xmlns:a16="http://schemas.microsoft.com/office/drawing/2014/main" xmlns="" id="{C78F49F6-9298-4AED-B498-6503DBE17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8" y="3176"/>
              <a:ext cx="101" cy="28"/>
            </a:xfrm>
            <a:custGeom>
              <a:avLst/>
              <a:gdLst>
                <a:gd name="T0" fmla="*/ 27 w 43"/>
                <a:gd name="T1" fmla="*/ 0 h 12"/>
                <a:gd name="T2" fmla="*/ 4 w 43"/>
                <a:gd name="T3" fmla="*/ 0 h 12"/>
                <a:gd name="T4" fmla="*/ 0 w 43"/>
                <a:gd name="T5" fmla="*/ 5 h 12"/>
                <a:gd name="T6" fmla="*/ 10 w 43"/>
                <a:gd name="T7" fmla="*/ 7 h 12"/>
                <a:gd name="T8" fmla="*/ 22 w 43"/>
                <a:gd name="T9" fmla="*/ 7 h 12"/>
                <a:gd name="T10" fmla="*/ 40 w 43"/>
                <a:gd name="T11" fmla="*/ 12 h 12"/>
                <a:gd name="T12" fmla="*/ 43 w 43"/>
                <a:gd name="T13" fmla="*/ 11 h 12"/>
                <a:gd name="T14" fmla="*/ 37 w 43"/>
                <a:gd name="T15" fmla="*/ 2 h 12"/>
                <a:gd name="T16" fmla="*/ 35 w 43"/>
                <a:gd name="T17" fmla="*/ 2 h 12"/>
                <a:gd name="T18" fmla="*/ 31 w 43"/>
                <a:gd name="T19" fmla="*/ 2 h 12"/>
                <a:gd name="T20" fmla="*/ 27 w 4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2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0" y="2"/>
                    <a:pt x="0" y="5"/>
                  </a:cubicBezTo>
                  <a:cubicBezTo>
                    <a:pt x="0" y="5"/>
                    <a:pt x="7" y="7"/>
                    <a:pt x="10" y="7"/>
                  </a:cubicBezTo>
                  <a:cubicBezTo>
                    <a:pt x="14" y="7"/>
                    <a:pt x="16" y="7"/>
                    <a:pt x="22" y="7"/>
                  </a:cubicBezTo>
                  <a:cubicBezTo>
                    <a:pt x="29" y="7"/>
                    <a:pt x="33" y="12"/>
                    <a:pt x="40" y="12"/>
                  </a:cubicBezTo>
                  <a:cubicBezTo>
                    <a:pt x="41" y="12"/>
                    <a:pt x="43" y="12"/>
                    <a:pt x="43" y="11"/>
                  </a:cubicBezTo>
                  <a:cubicBezTo>
                    <a:pt x="43" y="7"/>
                    <a:pt x="38" y="6"/>
                    <a:pt x="37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2"/>
                    <a:pt x="31" y="2"/>
                  </a:cubicBezTo>
                  <a:cubicBezTo>
                    <a:pt x="29" y="2"/>
                    <a:pt x="28" y="2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46">
              <a:extLst>
                <a:ext uri="{FF2B5EF4-FFF2-40B4-BE49-F238E27FC236}">
                  <a16:creationId xmlns:a16="http://schemas.microsoft.com/office/drawing/2014/main" xmlns="" id="{3BB21F57-FC7B-4122-BA0C-5CEC17AF0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" y="2989"/>
              <a:ext cx="45" cy="99"/>
            </a:xfrm>
            <a:custGeom>
              <a:avLst/>
              <a:gdLst>
                <a:gd name="T0" fmla="*/ 5 w 19"/>
                <a:gd name="T1" fmla="*/ 0 h 42"/>
                <a:gd name="T2" fmla="*/ 0 w 19"/>
                <a:gd name="T3" fmla="*/ 10 h 42"/>
                <a:gd name="T4" fmla="*/ 4 w 19"/>
                <a:gd name="T5" fmla="*/ 25 h 42"/>
                <a:gd name="T6" fmla="*/ 4 w 19"/>
                <a:gd name="T7" fmla="*/ 32 h 42"/>
                <a:gd name="T8" fmla="*/ 11 w 19"/>
                <a:gd name="T9" fmla="*/ 42 h 42"/>
                <a:gd name="T10" fmla="*/ 5 w 19"/>
                <a:gd name="T11" fmla="*/ 33 h 42"/>
                <a:gd name="T12" fmla="*/ 5 w 19"/>
                <a:gd name="T13" fmla="*/ 29 h 42"/>
                <a:gd name="T14" fmla="*/ 18 w 19"/>
                <a:gd name="T15" fmla="*/ 28 h 42"/>
                <a:gd name="T16" fmla="*/ 13 w 19"/>
                <a:gd name="T17" fmla="*/ 20 h 42"/>
                <a:gd name="T18" fmla="*/ 19 w 19"/>
                <a:gd name="T19" fmla="*/ 13 h 42"/>
                <a:gd name="T20" fmla="*/ 5 w 19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2">
                  <a:moveTo>
                    <a:pt x="5" y="0"/>
                  </a:moveTo>
                  <a:cubicBezTo>
                    <a:pt x="1" y="2"/>
                    <a:pt x="0" y="6"/>
                    <a:pt x="0" y="10"/>
                  </a:cubicBezTo>
                  <a:cubicBezTo>
                    <a:pt x="0" y="17"/>
                    <a:pt x="4" y="19"/>
                    <a:pt x="4" y="25"/>
                  </a:cubicBezTo>
                  <a:cubicBezTo>
                    <a:pt x="4" y="30"/>
                    <a:pt x="4" y="29"/>
                    <a:pt x="4" y="32"/>
                  </a:cubicBezTo>
                  <a:cubicBezTo>
                    <a:pt x="4" y="35"/>
                    <a:pt x="6" y="42"/>
                    <a:pt x="11" y="42"/>
                  </a:cubicBezTo>
                  <a:cubicBezTo>
                    <a:pt x="9" y="38"/>
                    <a:pt x="8" y="36"/>
                    <a:pt x="5" y="3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0" y="29"/>
                    <a:pt x="15" y="29"/>
                    <a:pt x="18" y="28"/>
                  </a:cubicBezTo>
                  <a:cubicBezTo>
                    <a:pt x="17" y="24"/>
                    <a:pt x="13" y="23"/>
                    <a:pt x="13" y="20"/>
                  </a:cubicBezTo>
                  <a:cubicBezTo>
                    <a:pt x="13" y="17"/>
                    <a:pt x="19" y="17"/>
                    <a:pt x="19" y="13"/>
                  </a:cubicBezTo>
                  <a:cubicBezTo>
                    <a:pt x="10" y="11"/>
                    <a:pt x="6" y="7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47">
              <a:extLst>
                <a:ext uri="{FF2B5EF4-FFF2-40B4-BE49-F238E27FC236}">
                  <a16:creationId xmlns:a16="http://schemas.microsoft.com/office/drawing/2014/main" xmlns="" id="{3A23D9B3-094E-4385-AD0B-9C5D50CF49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5" y="3218"/>
              <a:ext cx="139" cy="81"/>
            </a:xfrm>
            <a:custGeom>
              <a:avLst/>
              <a:gdLst>
                <a:gd name="T0" fmla="*/ 14 w 59"/>
                <a:gd name="T1" fmla="*/ 31 h 34"/>
                <a:gd name="T2" fmla="*/ 15 w 59"/>
                <a:gd name="T3" fmla="*/ 32 h 34"/>
                <a:gd name="T4" fmla="*/ 15 w 59"/>
                <a:gd name="T5" fmla="*/ 31 h 34"/>
                <a:gd name="T6" fmla="*/ 14 w 59"/>
                <a:gd name="T7" fmla="*/ 31 h 34"/>
                <a:gd name="T8" fmla="*/ 54 w 59"/>
                <a:gd name="T9" fmla="*/ 0 h 34"/>
                <a:gd name="T10" fmla="*/ 42 w 59"/>
                <a:gd name="T11" fmla="*/ 15 h 34"/>
                <a:gd name="T12" fmla="*/ 22 w 59"/>
                <a:gd name="T13" fmla="*/ 19 h 34"/>
                <a:gd name="T14" fmla="*/ 16 w 59"/>
                <a:gd name="T15" fmla="*/ 21 h 34"/>
                <a:gd name="T16" fmla="*/ 16 w 59"/>
                <a:gd name="T17" fmla="*/ 21 h 34"/>
                <a:gd name="T18" fmla="*/ 0 w 59"/>
                <a:gd name="T19" fmla="*/ 21 h 34"/>
                <a:gd name="T20" fmla="*/ 13 w 59"/>
                <a:gd name="T21" fmla="*/ 30 h 34"/>
                <a:gd name="T22" fmla="*/ 14 w 59"/>
                <a:gd name="T23" fmla="*/ 31 h 34"/>
                <a:gd name="T24" fmla="*/ 14 w 59"/>
                <a:gd name="T25" fmla="*/ 30 h 34"/>
                <a:gd name="T26" fmla="*/ 15 w 59"/>
                <a:gd name="T27" fmla="*/ 31 h 34"/>
                <a:gd name="T28" fmla="*/ 22 w 59"/>
                <a:gd name="T29" fmla="*/ 34 h 34"/>
                <a:gd name="T30" fmla="*/ 48 w 59"/>
                <a:gd name="T31" fmla="*/ 26 h 34"/>
                <a:gd name="T32" fmla="*/ 59 w 59"/>
                <a:gd name="T33" fmla="*/ 8 h 34"/>
                <a:gd name="T34" fmla="*/ 54 w 59"/>
                <a:gd name="T3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34">
                  <a:moveTo>
                    <a:pt x="14" y="31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4" y="31"/>
                  </a:cubicBezTo>
                  <a:moveTo>
                    <a:pt x="54" y="0"/>
                  </a:moveTo>
                  <a:cubicBezTo>
                    <a:pt x="47" y="0"/>
                    <a:pt x="50" y="12"/>
                    <a:pt x="42" y="15"/>
                  </a:cubicBezTo>
                  <a:cubicBezTo>
                    <a:pt x="38" y="17"/>
                    <a:pt x="30" y="17"/>
                    <a:pt x="22" y="19"/>
                  </a:cubicBezTo>
                  <a:cubicBezTo>
                    <a:pt x="22" y="19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7"/>
                    <a:pt x="8" y="27"/>
                    <a:pt x="13" y="30"/>
                  </a:cubicBezTo>
                  <a:cubicBezTo>
                    <a:pt x="13" y="30"/>
                    <a:pt x="14" y="30"/>
                    <a:pt x="14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31"/>
                    <a:pt x="15" y="31"/>
                  </a:cubicBezTo>
                  <a:cubicBezTo>
                    <a:pt x="17" y="33"/>
                    <a:pt x="21" y="34"/>
                    <a:pt x="22" y="34"/>
                  </a:cubicBezTo>
                  <a:cubicBezTo>
                    <a:pt x="33" y="34"/>
                    <a:pt x="38" y="28"/>
                    <a:pt x="48" y="26"/>
                  </a:cubicBezTo>
                  <a:cubicBezTo>
                    <a:pt x="48" y="17"/>
                    <a:pt x="59" y="19"/>
                    <a:pt x="59" y="8"/>
                  </a:cubicBezTo>
                  <a:cubicBezTo>
                    <a:pt x="59" y="5"/>
                    <a:pt x="57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48">
              <a:extLst>
                <a:ext uri="{FF2B5EF4-FFF2-40B4-BE49-F238E27FC236}">
                  <a16:creationId xmlns:a16="http://schemas.microsoft.com/office/drawing/2014/main" xmlns="" id="{3ECE8B98-A42A-4874-BAD1-08E0719AE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9" y="3079"/>
              <a:ext cx="721" cy="376"/>
            </a:xfrm>
            <a:custGeom>
              <a:avLst/>
              <a:gdLst>
                <a:gd name="T0" fmla="*/ 7 w 305"/>
                <a:gd name="T1" fmla="*/ 9 h 159"/>
                <a:gd name="T2" fmla="*/ 16 w 305"/>
                <a:gd name="T3" fmla="*/ 26 h 159"/>
                <a:gd name="T4" fmla="*/ 27 w 305"/>
                <a:gd name="T5" fmla="*/ 32 h 159"/>
                <a:gd name="T6" fmla="*/ 46 w 305"/>
                <a:gd name="T7" fmla="*/ 30 h 159"/>
                <a:gd name="T8" fmla="*/ 28 w 305"/>
                <a:gd name="T9" fmla="*/ 45 h 159"/>
                <a:gd name="T10" fmla="*/ 36 w 305"/>
                <a:gd name="T11" fmla="*/ 58 h 159"/>
                <a:gd name="T12" fmla="*/ 44 w 305"/>
                <a:gd name="T13" fmla="*/ 54 h 159"/>
                <a:gd name="T14" fmla="*/ 64 w 305"/>
                <a:gd name="T15" fmla="*/ 65 h 159"/>
                <a:gd name="T16" fmla="*/ 114 w 305"/>
                <a:gd name="T17" fmla="*/ 85 h 159"/>
                <a:gd name="T18" fmla="*/ 108 w 305"/>
                <a:gd name="T19" fmla="*/ 118 h 159"/>
                <a:gd name="T20" fmla="*/ 128 w 305"/>
                <a:gd name="T21" fmla="*/ 122 h 159"/>
                <a:gd name="T22" fmla="*/ 167 w 305"/>
                <a:gd name="T23" fmla="*/ 135 h 159"/>
                <a:gd name="T24" fmla="*/ 189 w 305"/>
                <a:gd name="T25" fmla="*/ 123 h 159"/>
                <a:gd name="T26" fmla="*/ 246 w 305"/>
                <a:gd name="T27" fmla="*/ 135 h 159"/>
                <a:gd name="T28" fmla="*/ 272 w 305"/>
                <a:gd name="T29" fmla="*/ 152 h 159"/>
                <a:gd name="T30" fmla="*/ 295 w 305"/>
                <a:gd name="T31" fmla="*/ 159 h 159"/>
                <a:gd name="T32" fmla="*/ 305 w 305"/>
                <a:gd name="T33" fmla="*/ 150 h 159"/>
                <a:gd name="T34" fmla="*/ 290 w 305"/>
                <a:gd name="T35" fmla="*/ 142 h 159"/>
                <a:gd name="T36" fmla="*/ 287 w 305"/>
                <a:gd name="T37" fmla="*/ 142 h 159"/>
                <a:gd name="T38" fmla="*/ 283 w 305"/>
                <a:gd name="T39" fmla="*/ 141 h 159"/>
                <a:gd name="T40" fmla="*/ 267 w 305"/>
                <a:gd name="T41" fmla="*/ 130 h 159"/>
                <a:gd name="T42" fmla="*/ 249 w 305"/>
                <a:gd name="T43" fmla="*/ 102 h 159"/>
                <a:gd name="T44" fmla="*/ 251 w 305"/>
                <a:gd name="T45" fmla="*/ 86 h 159"/>
                <a:gd name="T46" fmla="*/ 248 w 305"/>
                <a:gd name="T47" fmla="*/ 86 h 159"/>
                <a:gd name="T48" fmla="*/ 214 w 305"/>
                <a:gd name="T49" fmla="*/ 59 h 159"/>
                <a:gd name="T50" fmla="*/ 191 w 305"/>
                <a:gd name="T51" fmla="*/ 46 h 159"/>
                <a:gd name="T52" fmla="*/ 155 w 305"/>
                <a:gd name="T53" fmla="*/ 35 h 159"/>
                <a:gd name="T54" fmla="*/ 152 w 305"/>
                <a:gd name="T55" fmla="*/ 33 h 159"/>
                <a:gd name="T56" fmla="*/ 144 w 305"/>
                <a:gd name="T57" fmla="*/ 30 h 159"/>
                <a:gd name="T58" fmla="*/ 116 w 305"/>
                <a:gd name="T59" fmla="*/ 20 h 159"/>
                <a:gd name="T60" fmla="*/ 93 w 305"/>
                <a:gd name="T61" fmla="*/ 29 h 159"/>
                <a:gd name="T62" fmla="*/ 71 w 305"/>
                <a:gd name="T63" fmla="*/ 45 h 159"/>
                <a:gd name="T64" fmla="*/ 52 w 305"/>
                <a:gd name="T65" fmla="*/ 30 h 159"/>
                <a:gd name="T66" fmla="*/ 27 w 305"/>
                <a:gd name="T6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159">
                  <a:moveTo>
                    <a:pt x="27" y="0"/>
                  </a:moveTo>
                  <a:cubicBezTo>
                    <a:pt x="17" y="0"/>
                    <a:pt x="14" y="9"/>
                    <a:pt x="7" y="9"/>
                  </a:cubicBezTo>
                  <a:cubicBezTo>
                    <a:pt x="4" y="9"/>
                    <a:pt x="0" y="11"/>
                    <a:pt x="0" y="14"/>
                  </a:cubicBezTo>
                  <a:cubicBezTo>
                    <a:pt x="0" y="21"/>
                    <a:pt x="12" y="18"/>
                    <a:pt x="16" y="26"/>
                  </a:cubicBezTo>
                  <a:cubicBezTo>
                    <a:pt x="17" y="27"/>
                    <a:pt x="18" y="30"/>
                    <a:pt x="19" y="30"/>
                  </a:cubicBezTo>
                  <a:cubicBezTo>
                    <a:pt x="22" y="31"/>
                    <a:pt x="24" y="32"/>
                    <a:pt x="27" y="32"/>
                  </a:cubicBezTo>
                  <a:cubicBezTo>
                    <a:pt x="32" y="32"/>
                    <a:pt x="36" y="31"/>
                    <a:pt x="42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2" y="36"/>
                    <a:pt x="26" y="35"/>
                    <a:pt x="19" y="39"/>
                  </a:cubicBezTo>
                  <a:cubicBezTo>
                    <a:pt x="20" y="43"/>
                    <a:pt x="26" y="41"/>
                    <a:pt x="28" y="45"/>
                  </a:cubicBezTo>
                  <a:cubicBezTo>
                    <a:pt x="31" y="49"/>
                    <a:pt x="28" y="52"/>
                    <a:pt x="31" y="57"/>
                  </a:cubicBezTo>
                  <a:cubicBezTo>
                    <a:pt x="31" y="58"/>
                    <a:pt x="35" y="58"/>
                    <a:pt x="36" y="58"/>
                  </a:cubicBezTo>
                  <a:cubicBezTo>
                    <a:pt x="40" y="58"/>
                    <a:pt x="43" y="53"/>
                    <a:pt x="44" y="49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53" y="53"/>
                    <a:pt x="56" y="65"/>
                    <a:pt x="64" y="65"/>
                  </a:cubicBezTo>
                  <a:cubicBezTo>
                    <a:pt x="72" y="65"/>
                    <a:pt x="86" y="67"/>
                    <a:pt x="92" y="70"/>
                  </a:cubicBezTo>
                  <a:cubicBezTo>
                    <a:pt x="97" y="73"/>
                    <a:pt x="112" y="78"/>
                    <a:pt x="114" y="85"/>
                  </a:cubicBezTo>
                  <a:cubicBezTo>
                    <a:pt x="117" y="93"/>
                    <a:pt x="114" y="100"/>
                    <a:pt x="121" y="107"/>
                  </a:cubicBezTo>
                  <a:cubicBezTo>
                    <a:pt x="118" y="109"/>
                    <a:pt x="108" y="112"/>
                    <a:pt x="108" y="118"/>
                  </a:cubicBezTo>
                  <a:cubicBezTo>
                    <a:pt x="108" y="122"/>
                    <a:pt x="113" y="122"/>
                    <a:pt x="116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0"/>
                    <a:pt x="133" y="119"/>
                    <a:pt x="135" y="119"/>
                  </a:cubicBezTo>
                  <a:cubicBezTo>
                    <a:pt x="149" y="119"/>
                    <a:pt x="153" y="135"/>
                    <a:pt x="167" y="135"/>
                  </a:cubicBezTo>
                  <a:cubicBezTo>
                    <a:pt x="172" y="135"/>
                    <a:pt x="175" y="135"/>
                    <a:pt x="187" y="135"/>
                  </a:cubicBezTo>
                  <a:cubicBezTo>
                    <a:pt x="187" y="132"/>
                    <a:pt x="191" y="130"/>
                    <a:pt x="189" y="123"/>
                  </a:cubicBezTo>
                  <a:cubicBezTo>
                    <a:pt x="197" y="119"/>
                    <a:pt x="196" y="110"/>
                    <a:pt x="209" y="110"/>
                  </a:cubicBezTo>
                  <a:cubicBezTo>
                    <a:pt x="226" y="110"/>
                    <a:pt x="236" y="124"/>
                    <a:pt x="246" y="135"/>
                  </a:cubicBezTo>
                  <a:cubicBezTo>
                    <a:pt x="247" y="136"/>
                    <a:pt x="252" y="137"/>
                    <a:pt x="252" y="139"/>
                  </a:cubicBezTo>
                  <a:cubicBezTo>
                    <a:pt x="252" y="145"/>
                    <a:pt x="264" y="151"/>
                    <a:pt x="272" y="152"/>
                  </a:cubicBezTo>
                  <a:cubicBezTo>
                    <a:pt x="285" y="152"/>
                    <a:pt x="285" y="152"/>
                    <a:pt x="285" y="152"/>
                  </a:cubicBezTo>
                  <a:cubicBezTo>
                    <a:pt x="286" y="153"/>
                    <a:pt x="294" y="159"/>
                    <a:pt x="295" y="159"/>
                  </a:cubicBezTo>
                  <a:cubicBezTo>
                    <a:pt x="296" y="159"/>
                    <a:pt x="298" y="159"/>
                    <a:pt x="299" y="159"/>
                  </a:cubicBezTo>
                  <a:cubicBezTo>
                    <a:pt x="299" y="155"/>
                    <a:pt x="302" y="152"/>
                    <a:pt x="305" y="150"/>
                  </a:cubicBezTo>
                  <a:cubicBezTo>
                    <a:pt x="304" y="150"/>
                    <a:pt x="296" y="151"/>
                    <a:pt x="295" y="148"/>
                  </a:cubicBezTo>
                  <a:cubicBezTo>
                    <a:pt x="294" y="146"/>
                    <a:pt x="293" y="143"/>
                    <a:pt x="290" y="142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8" y="142"/>
                    <a:pt x="288" y="142"/>
                    <a:pt x="287" y="142"/>
                  </a:cubicBezTo>
                  <a:cubicBezTo>
                    <a:pt x="287" y="142"/>
                    <a:pt x="286" y="142"/>
                    <a:pt x="285" y="142"/>
                  </a:cubicBezTo>
                  <a:cubicBezTo>
                    <a:pt x="285" y="142"/>
                    <a:pt x="284" y="142"/>
                    <a:pt x="283" y="141"/>
                  </a:cubicBezTo>
                  <a:cubicBezTo>
                    <a:pt x="282" y="139"/>
                    <a:pt x="281" y="135"/>
                    <a:pt x="279" y="135"/>
                  </a:cubicBezTo>
                  <a:cubicBezTo>
                    <a:pt x="275" y="135"/>
                    <a:pt x="269" y="132"/>
                    <a:pt x="267" y="130"/>
                  </a:cubicBezTo>
                  <a:cubicBezTo>
                    <a:pt x="263" y="123"/>
                    <a:pt x="264" y="120"/>
                    <a:pt x="259" y="114"/>
                  </a:cubicBezTo>
                  <a:cubicBezTo>
                    <a:pt x="258" y="113"/>
                    <a:pt x="249" y="104"/>
                    <a:pt x="249" y="102"/>
                  </a:cubicBezTo>
                  <a:cubicBezTo>
                    <a:pt x="249" y="97"/>
                    <a:pt x="259" y="99"/>
                    <a:pt x="259" y="93"/>
                  </a:cubicBezTo>
                  <a:cubicBezTo>
                    <a:pt x="259" y="86"/>
                    <a:pt x="255" y="86"/>
                    <a:pt x="251" y="86"/>
                  </a:cubicBezTo>
                  <a:cubicBezTo>
                    <a:pt x="250" y="86"/>
                    <a:pt x="250" y="86"/>
                    <a:pt x="249" y="86"/>
                  </a:cubicBezTo>
                  <a:cubicBezTo>
                    <a:pt x="249" y="86"/>
                    <a:pt x="248" y="86"/>
                    <a:pt x="248" y="86"/>
                  </a:cubicBezTo>
                  <a:cubicBezTo>
                    <a:pt x="246" y="86"/>
                    <a:pt x="244" y="85"/>
                    <a:pt x="243" y="85"/>
                  </a:cubicBezTo>
                  <a:cubicBezTo>
                    <a:pt x="230" y="78"/>
                    <a:pt x="231" y="64"/>
                    <a:pt x="214" y="59"/>
                  </a:cubicBezTo>
                  <a:cubicBezTo>
                    <a:pt x="211" y="58"/>
                    <a:pt x="207" y="58"/>
                    <a:pt x="207" y="54"/>
                  </a:cubicBezTo>
                  <a:cubicBezTo>
                    <a:pt x="200" y="54"/>
                    <a:pt x="197" y="46"/>
                    <a:pt x="191" y="46"/>
                  </a:cubicBezTo>
                  <a:cubicBezTo>
                    <a:pt x="179" y="46"/>
                    <a:pt x="163" y="41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4" y="34"/>
                    <a:pt x="154" y="34"/>
                  </a:cubicBezTo>
                  <a:cubicBezTo>
                    <a:pt x="153" y="34"/>
                    <a:pt x="153" y="33"/>
                    <a:pt x="152" y="33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1" y="34"/>
                    <a:pt x="147" y="32"/>
                    <a:pt x="144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7" y="28"/>
                    <a:pt x="123" y="22"/>
                    <a:pt x="116" y="20"/>
                  </a:cubicBezTo>
                  <a:cubicBezTo>
                    <a:pt x="115" y="19"/>
                    <a:pt x="111" y="20"/>
                    <a:pt x="110" y="17"/>
                  </a:cubicBezTo>
                  <a:cubicBezTo>
                    <a:pt x="104" y="18"/>
                    <a:pt x="97" y="28"/>
                    <a:pt x="93" y="29"/>
                  </a:cubicBezTo>
                  <a:cubicBezTo>
                    <a:pt x="85" y="31"/>
                    <a:pt x="84" y="32"/>
                    <a:pt x="80" y="36"/>
                  </a:cubicBezTo>
                  <a:cubicBezTo>
                    <a:pt x="79" y="37"/>
                    <a:pt x="74" y="45"/>
                    <a:pt x="71" y="45"/>
                  </a:cubicBezTo>
                  <a:cubicBezTo>
                    <a:pt x="67" y="45"/>
                    <a:pt x="60" y="37"/>
                    <a:pt x="60" y="35"/>
                  </a:cubicBezTo>
                  <a:cubicBezTo>
                    <a:pt x="55" y="35"/>
                    <a:pt x="52" y="32"/>
                    <a:pt x="52" y="30"/>
                  </a:cubicBezTo>
                  <a:cubicBezTo>
                    <a:pt x="52" y="26"/>
                    <a:pt x="52" y="18"/>
                    <a:pt x="52" y="11"/>
                  </a:cubicBezTo>
                  <a:cubicBezTo>
                    <a:pt x="43" y="9"/>
                    <a:pt x="36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49">
              <a:extLst>
                <a:ext uri="{FF2B5EF4-FFF2-40B4-BE49-F238E27FC236}">
                  <a16:creationId xmlns:a16="http://schemas.microsoft.com/office/drawing/2014/main" xmlns="" id="{1676ACC7-ED7C-43AC-93D3-8BA93DB8B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2" y="3162"/>
              <a:ext cx="73" cy="71"/>
            </a:xfrm>
            <a:custGeom>
              <a:avLst/>
              <a:gdLst>
                <a:gd name="T0" fmla="*/ 0 w 31"/>
                <a:gd name="T1" fmla="*/ 0 h 30"/>
                <a:gd name="T2" fmla="*/ 10 w 31"/>
                <a:gd name="T3" fmla="*/ 6 h 30"/>
                <a:gd name="T4" fmla="*/ 22 w 31"/>
                <a:gd name="T5" fmla="*/ 20 h 30"/>
                <a:gd name="T6" fmla="*/ 28 w 31"/>
                <a:gd name="T7" fmla="*/ 30 h 30"/>
                <a:gd name="T8" fmla="*/ 29 w 31"/>
                <a:gd name="T9" fmla="*/ 30 h 30"/>
                <a:gd name="T10" fmla="*/ 31 w 31"/>
                <a:gd name="T11" fmla="*/ 30 h 30"/>
                <a:gd name="T12" fmla="*/ 31 w 31"/>
                <a:gd name="T13" fmla="*/ 26 h 30"/>
                <a:gd name="T14" fmla="*/ 21 w 31"/>
                <a:gd name="T15" fmla="*/ 15 h 30"/>
                <a:gd name="T16" fmla="*/ 0 w 31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0">
                  <a:moveTo>
                    <a:pt x="0" y="0"/>
                  </a:moveTo>
                  <a:cubicBezTo>
                    <a:pt x="2" y="4"/>
                    <a:pt x="6" y="4"/>
                    <a:pt x="10" y="6"/>
                  </a:cubicBezTo>
                  <a:cubicBezTo>
                    <a:pt x="17" y="11"/>
                    <a:pt x="16" y="17"/>
                    <a:pt x="22" y="20"/>
                  </a:cubicBezTo>
                  <a:cubicBezTo>
                    <a:pt x="21" y="25"/>
                    <a:pt x="21" y="29"/>
                    <a:pt x="28" y="30"/>
                  </a:cubicBezTo>
                  <a:cubicBezTo>
                    <a:pt x="28" y="30"/>
                    <a:pt x="28" y="30"/>
                    <a:pt x="29" y="30"/>
                  </a:cubicBezTo>
                  <a:cubicBezTo>
                    <a:pt x="29" y="30"/>
                    <a:pt x="30" y="30"/>
                    <a:pt x="31" y="30"/>
                  </a:cubicBezTo>
                  <a:cubicBezTo>
                    <a:pt x="30" y="29"/>
                    <a:pt x="31" y="27"/>
                    <a:pt x="31" y="26"/>
                  </a:cubicBezTo>
                  <a:cubicBezTo>
                    <a:pt x="31" y="19"/>
                    <a:pt x="25" y="20"/>
                    <a:pt x="21" y="15"/>
                  </a:cubicBezTo>
                  <a:cubicBezTo>
                    <a:pt x="15" y="10"/>
                    <a:pt x="10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0">
              <a:extLst>
                <a:ext uri="{FF2B5EF4-FFF2-40B4-BE49-F238E27FC236}">
                  <a16:creationId xmlns:a16="http://schemas.microsoft.com/office/drawing/2014/main" xmlns="" id="{579D6156-F1FB-4930-93EE-5A052C09C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0" y="3263"/>
              <a:ext cx="35" cy="48"/>
            </a:xfrm>
            <a:custGeom>
              <a:avLst/>
              <a:gdLst>
                <a:gd name="T0" fmla="*/ 1 w 15"/>
                <a:gd name="T1" fmla="*/ 0 h 20"/>
                <a:gd name="T2" fmla="*/ 9 w 15"/>
                <a:gd name="T3" fmla="*/ 12 h 20"/>
                <a:gd name="T4" fmla="*/ 9 w 15"/>
                <a:gd name="T5" fmla="*/ 16 h 20"/>
                <a:gd name="T6" fmla="*/ 12 w 15"/>
                <a:gd name="T7" fmla="*/ 20 h 20"/>
                <a:gd name="T8" fmla="*/ 15 w 15"/>
                <a:gd name="T9" fmla="*/ 16 h 20"/>
                <a:gd name="T10" fmla="*/ 1 w 1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0">
                  <a:moveTo>
                    <a:pt x="1" y="0"/>
                  </a:moveTo>
                  <a:cubicBezTo>
                    <a:pt x="0" y="6"/>
                    <a:pt x="2" y="11"/>
                    <a:pt x="9" y="12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8"/>
                    <a:pt x="10" y="20"/>
                    <a:pt x="12" y="20"/>
                  </a:cubicBezTo>
                  <a:cubicBezTo>
                    <a:pt x="13" y="20"/>
                    <a:pt x="15" y="17"/>
                    <a:pt x="15" y="16"/>
                  </a:cubicBezTo>
                  <a:cubicBezTo>
                    <a:pt x="15" y="14"/>
                    <a:pt x="4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1">
              <a:extLst>
                <a:ext uri="{FF2B5EF4-FFF2-40B4-BE49-F238E27FC236}">
                  <a16:creationId xmlns:a16="http://schemas.microsoft.com/office/drawing/2014/main" xmlns="" id="{A8AA4CF4-E3D7-498E-95CF-65EF63446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3" y="3431"/>
              <a:ext cx="19" cy="26"/>
            </a:xfrm>
            <a:custGeom>
              <a:avLst/>
              <a:gdLst>
                <a:gd name="T0" fmla="*/ 0 w 8"/>
                <a:gd name="T1" fmla="*/ 0 h 11"/>
                <a:gd name="T2" fmla="*/ 8 w 8"/>
                <a:gd name="T3" fmla="*/ 11 h 11"/>
                <a:gd name="T4" fmla="*/ 8 w 8"/>
                <a:gd name="T5" fmla="*/ 8 h 11"/>
                <a:gd name="T6" fmla="*/ 0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0" y="3"/>
                    <a:pt x="3" y="11"/>
                    <a:pt x="8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4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2">
              <a:extLst>
                <a:ext uri="{FF2B5EF4-FFF2-40B4-BE49-F238E27FC236}">
                  <a16:creationId xmlns:a16="http://schemas.microsoft.com/office/drawing/2014/main" xmlns="" id="{46A75196-0179-4731-B802-66773CC20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9" y="3412"/>
              <a:ext cx="40" cy="19"/>
            </a:xfrm>
            <a:custGeom>
              <a:avLst/>
              <a:gdLst>
                <a:gd name="T0" fmla="*/ 0 w 17"/>
                <a:gd name="T1" fmla="*/ 0 h 8"/>
                <a:gd name="T2" fmla="*/ 15 w 17"/>
                <a:gd name="T3" fmla="*/ 8 h 8"/>
                <a:gd name="T4" fmla="*/ 17 w 17"/>
                <a:gd name="T5" fmla="*/ 7 h 8"/>
                <a:gd name="T6" fmla="*/ 0 w 1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cubicBezTo>
                    <a:pt x="0" y="6"/>
                    <a:pt x="8" y="8"/>
                    <a:pt x="15" y="8"/>
                  </a:cubicBezTo>
                  <a:cubicBezTo>
                    <a:pt x="15" y="8"/>
                    <a:pt x="17" y="7"/>
                    <a:pt x="17" y="7"/>
                  </a:cubicBezTo>
                  <a:cubicBezTo>
                    <a:pt x="14" y="2"/>
                    <a:pt x="8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3">
              <a:extLst>
                <a:ext uri="{FF2B5EF4-FFF2-40B4-BE49-F238E27FC236}">
                  <a16:creationId xmlns:a16="http://schemas.microsoft.com/office/drawing/2014/main" xmlns="" id="{BD8EC593-9A49-407E-A0A1-313049F94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3" y="3363"/>
              <a:ext cx="38" cy="40"/>
            </a:xfrm>
            <a:custGeom>
              <a:avLst/>
              <a:gdLst>
                <a:gd name="T0" fmla="*/ 0 w 16"/>
                <a:gd name="T1" fmla="*/ 0 h 17"/>
                <a:gd name="T2" fmla="*/ 16 w 16"/>
                <a:gd name="T3" fmla="*/ 17 h 17"/>
                <a:gd name="T4" fmla="*/ 0 w 1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cubicBezTo>
                    <a:pt x="1" y="4"/>
                    <a:pt x="10" y="17"/>
                    <a:pt x="16" y="17"/>
                  </a:cubicBezTo>
                  <a:cubicBezTo>
                    <a:pt x="13" y="9"/>
                    <a:pt x="8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4">
              <a:extLst>
                <a:ext uri="{FF2B5EF4-FFF2-40B4-BE49-F238E27FC236}">
                  <a16:creationId xmlns:a16="http://schemas.microsoft.com/office/drawing/2014/main" xmlns="" id="{C600BAB6-D5A0-4208-BB9E-225051FD4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" y="3332"/>
              <a:ext cx="49" cy="28"/>
            </a:xfrm>
            <a:custGeom>
              <a:avLst/>
              <a:gdLst>
                <a:gd name="T0" fmla="*/ 2 w 21"/>
                <a:gd name="T1" fmla="*/ 0 h 12"/>
                <a:gd name="T2" fmla="*/ 1 w 21"/>
                <a:gd name="T3" fmla="*/ 2 h 12"/>
                <a:gd name="T4" fmla="*/ 0 w 21"/>
                <a:gd name="T5" fmla="*/ 2 h 12"/>
                <a:gd name="T6" fmla="*/ 17 w 21"/>
                <a:gd name="T7" fmla="*/ 12 h 12"/>
                <a:gd name="T8" fmla="*/ 21 w 21"/>
                <a:gd name="T9" fmla="*/ 11 h 12"/>
                <a:gd name="T10" fmla="*/ 2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2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12" y="12"/>
                    <a:pt x="17" y="12"/>
                  </a:cubicBezTo>
                  <a:cubicBezTo>
                    <a:pt x="18" y="12"/>
                    <a:pt x="20" y="12"/>
                    <a:pt x="21" y="11"/>
                  </a:cubicBezTo>
                  <a:cubicBezTo>
                    <a:pt x="18" y="6"/>
                    <a:pt x="7" y="3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55">
              <a:extLst>
                <a:ext uri="{FF2B5EF4-FFF2-40B4-BE49-F238E27FC236}">
                  <a16:creationId xmlns:a16="http://schemas.microsoft.com/office/drawing/2014/main" xmlns="" id="{40B63755-E4A0-48E4-883D-4B9C319932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1" y="3301"/>
              <a:ext cx="31" cy="19"/>
            </a:xfrm>
            <a:custGeom>
              <a:avLst/>
              <a:gdLst>
                <a:gd name="T0" fmla="*/ 3 w 13"/>
                <a:gd name="T1" fmla="*/ 2 h 8"/>
                <a:gd name="T2" fmla="*/ 0 w 13"/>
                <a:gd name="T3" fmla="*/ 2 h 8"/>
                <a:gd name="T4" fmla="*/ 8 w 13"/>
                <a:gd name="T5" fmla="*/ 8 h 8"/>
                <a:gd name="T6" fmla="*/ 13 w 13"/>
                <a:gd name="T7" fmla="*/ 8 h 8"/>
                <a:gd name="T8" fmla="*/ 3 w 13"/>
                <a:gd name="T9" fmla="*/ 2 h 8"/>
                <a:gd name="T10" fmla="*/ 0 w 13"/>
                <a:gd name="T11" fmla="*/ 0 h 8"/>
                <a:gd name="T12" fmla="*/ 3 w 13"/>
                <a:gd name="T13" fmla="*/ 2 h 8"/>
                <a:gd name="T14" fmla="*/ 3 w 13"/>
                <a:gd name="T15" fmla="*/ 2 h 8"/>
                <a:gd name="T16" fmla="*/ 0 w 13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3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4"/>
                    <a:pt x="7" y="4"/>
                    <a:pt x="3" y="2"/>
                  </a:cubicBezTo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6">
              <a:extLst>
                <a:ext uri="{FF2B5EF4-FFF2-40B4-BE49-F238E27FC236}">
                  <a16:creationId xmlns:a16="http://schemas.microsoft.com/office/drawing/2014/main" xmlns="" id="{67A7A0E5-F19C-4DE8-AB3F-383E53D0B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3" y="4607"/>
              <a:ext cx="137" cy="130"/>
            </a:xfrm>
            <a:custGeom>
              <a:avLst/>
              <a:gdLst>
                <a:gd name="T0" fmla="*/ 52 w 58"/>
                <a:gd name="T1" fmla="*/ 0 h 55"/>
                <a:gd name="T2" fmla="*/ 29 w 58"/>
                <a:gd name="T3" fmla="*/ 5 h 55"/>
                <a:gd name="T4" fmla="*/ 7 w 58"/>
                <a:gd name="T5" fmla="*/ 2 h 55"/>
                <a:gd name="T6" fmla="*/ 0 w 58"/>
                <a:gd name="T7" fmla="*/ 5 h 55"/>
                <a:gd name="T8" fmla="*/ 33 w 58"/>
                <a:gd name="T9" fmla="*/ 55 h 55"/>
                <a:gd name="T10" fmla="*/ 58 w 58"/>
                <a:gd name="T11" fmla="*/ 16 h 55"/>
                <a:gd name="T12" fmla="*/ 52 w 58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2" y="0"/>
                  </a:moveTo>
                  <a:cubicBezTo>
                    <a:pt x="45" y="2"/>
                    <a:pt x="36" y="5"/>
                    <a:pt x="29" y="5"/>
                  </a:cubicBezTo>
                  <a:cubicBezTo>
                    <a:pt x="29" y="5"/>
                    <a:pt x="16" y="2"/>
                    <a:pt x="7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16"/>
                    <a:pt x="17" y="55"/>
                    <a:pt x="33" y="55"/>
                  </a:cubicBezTo>
                  <a:cubicBezTo>
                    <a:pt x="44" y="55"/>
                    <a:pt x="58" y="27"/>
                    <a:pt x="58" y="16"/>
                  </a:cubicBezTo>
                  <a:cubicBezTo>
                    <a:pt x="58" y="9"/>
                    <a:pt x="54" y="6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57">
              <a:extLst>
                <a:ext uri="{FF2B5EF4-FFF2-40B4-BE49-F238E27FC236}">
                  <a16:creationId xmlns:a16="http://schemas.microsoft.com/office/drawing/2014/main" xmlns="" id="{2FE3431F-F0FD-4DD9-A125-EEEBA6F02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1" y="4574"/>
              <a:ext cx="17" cy="21"/>
            </a:xfrm>
            <a:custGeom>
              <a:avLst/>
              <a:gdLst>
                <a:gd name="T0" fmla="*/ 7 w 7"/>
                <a:gd name="T1" fmla="*/ 0 h 9"/>
                <a:gd name="T2" fmla="*/ 4 w 7"/>
                <a:gd name="T3" fmla="*/ 0 h 9"/>
                <a:gd name="T4" fmla="*/ 0 w 7"/>
                <a:gd name="T5" fmla="*/ 0 h 9"/>
                <a:gd name="T6" fmla="*/ 5 w 7"/>
                <a:gd name="T7" fmla="*/ 9 h 9"/>
                <a:gd name="T8" fmla="*/ 7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4"/>
                    <a:pt x="1" y="7"/>
                    <a:pt x="5" y="9"/>
                  </a:cubicBezTo>
                  <a:cubicBezTo>
                    <a:pt x="6" y="6"/>
                    <a:pt x="7" y="5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58">
              <a:extLst>
                <a:ext uri="{FF2B5EF4-FFF2-40B4-BE49-F238E27FC236}">
                  <a16:creationId xmlns:a16="http://schemas.microsoft.com/office/drawing/2014/main" xmlns="" id="{735E30C8-2739-4917-A48B-022BFC564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" y="4403"/>
              <a:ext cx="45" cy="15"/>
            </a:xfrm>
            <a:custGeom>
              <a:avLst/>
              <a:gdLst>
                <a:gd name="T0" fmla="*/ 10 w 19"/>
                <a:gd name="T1" fmla="*/ 0 h 6"/>
                <a:gd name="T2" fmla="*/ 0 w 19"/>
                <a:gd name="T3" fmla="*/ 3 h 6"/>
                <a:gd name="T4" fmla="*/ 9 w 19"/>
                <a:gd name="T5" fmla="*/ 6 h 6"/>
                <a:gd name="T6" fmla="*/ 19 w 19"/>
                <a:gd name="T7" fmla="*/ 3 h 6"/>
                <a:gd name="T8" fmla="*/ 10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0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3" y="5"/>
                    <a:pt x="6" y="6"/>
                    <a:pt x="9" y="6"/>
                  </a:cubicBezTo>
                  <a:cubicBezTo>
                    <a:pt x="12" y="6"/>
                    <a:pt x="16" y="5"/>
                    <a:pt x="19" y="3"/>
                  </a:cubicBezTo>
                  <a:cubicBezTo>
                    <a:pt x="15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59">
              <a:extLst>
                <a:ext uri="{FF2B5EF4-FFF2-40B4-BE49-F238E27FC236}">
                  <a16:creationId xmlns:a16="http://schemas.microsoft.com/office/drawing/2014/main" xmlns="" id="{BD10497B-4295-4732-B5A5-E093CEC6C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" y="3476"/>
              <a:ext cx="50" cy="19"/>
            </a:xfrm>
            <a:custGeom>
              <a:avLst/>
              <a:gdLst>
                <a:gd name="T0" fmla="*/ 17 w 21"/>
                <a:gd name="T1" fmla="*/ 0 h 8"/>
                <a:gd name="T2" fmla="*/ 0 w 21"/>
                <a:gd name="T3" fmla="*/ 3 h 8"/>
                <a:gd name="T4" fmla="*/ 16 w 21"/>
                <a:gd name="T5" fmla="*/ 8 h 8"/>
                <a:gd name="T6" fmla="*/ 21 w 21"/>
                <a:gd name="T7" fmla="*/ 8 h 8"/>
                <a:gd name="T8" fmla="*/ 21 w 21"/>
                <a:gd name="T9" fmla="*/ 0 h 8"/>
                <a:gd name="T10" fmla="*/ 17 w 21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2" y="0"/>
                    <a:pt x="8" y="1"/>
                    <a:pt x="0" y="3"/>
                  </a:cubicBezTo>
                  <a:cubicBezTo>
                    <a:pt x="2" y="5"/>
                    <a:pt x="9" y="8"/>
                    <a:pt x="16" y="8"/>
                  </a:cubicBezTo>
                  <a:cubicBezTo>
                    <a:pt x="17" y="8"/>
                    <a:pt x="19" y="8"/>
                    <a:pt x="21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60">
              <a:extLst>
                <a:ext uri="{FF2B5EF4-FFF2-40B4-BE49-F238E27FC236}">
                  <a16:creationId xmlns:a16="http://schemas.microsoft.com/office/drawing/2014/main" xmlns="" id="{0317D671-6E8B-4ADA-8DF1-62890DF22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5" y="3457"/>
              <a:ext cx="1437" cy="1086"/>
            </a:xfrm>
            <a:custGeom>
              <a:avLst/>
              <a:gdLst>
                <a:gd name="T0" fmla="*/ 431 w 608"/>
                <a:gd name="T1" fmla="*/ 18 h 459"/>
                <a:gd name="T2" fmla="*/ 408 w 608"/>
                <a:gd name="T3" fmla="*/ 108 h 459"/>
                <a:gd name="T4" fmla="*/ 353 w 608"/>
                <a:gd name="T5" fmla="*/ 81 h 459"/>
                <a:gd name="T6" fmla="*/ 337 w 608"/>
                <a:gd name="T7" fmla="*/ 65 h 459"/>
                <a:gd name="T8" fmla="*/ 356 w 608"/>
                <a:gd name="T9" fmla="*/ 28 h 459"/>
                <a:gd name="T10" fmla="*/ 330 w 608"/>
                <a:gd name="T11" fmla="*/ 23 h 459"/>
                <a:gd name="T12" fmla="*/ 292 w 608"/>
                <a:gd name="T13" fmla="*/ 20 h 459"/>
                <a:gd name="T14" fmla="*/ 253 w 608"/>
                <a:gd name="T15" fmla="*/ 36 h 459"/>
                <a:gd name="T16" fmla="*/ 243 w 608"/>
                <a:gd name="T17" fmla="*/ 68 h 459"/>
                <a:gd name="T18" fmla="*/ 224 w 608"/>
                <a:gd name="T19" fmla="*/ 69 h 459"/>
                <a:gd name="T20" fmla="*/ 180 w 608"/>
                <a:gd name="T21" fmla="*/ 60 h 459"/>
                <a:gd name="T22" fmla="*/ 157 w 608"/>
                <a:gd name="T23" fmla="*/ 85 h 459"/>
                <a:gd name="T24" fmla="*/ 143 w 608"/>
                <a:gd name="T25" fmla="*/ 92 h 459"/>
                <a:gd name="T26" fmla="*/ 137 w 608"/>
                <a:gd name="T27" fmla="*/ 114 h 459"/>
                <a:gd name="T28" fmla="*/ 39 w 608"/>
                <a:gd name="T29" fmla="*/ 159 h 459"/>
                <a:gd name="T30" fmla="*/ 10 w 608"/>
                <a:gd name="T31" fmla="*/ 173 h 459"/>
                <a:gd name="T32" fmla="*/ 5 w 608"/>
                <a:gd name="T33" fmla="*/ 210 h 459"/>
                <a:gd name="T34" fmla="*/ 11 w 608"/>
                <a:gd name="T35" fmla="*/ 245 h 459"/>
                <a:gd name="T36" fmla="*/ 3 w 608"/>
                <a:gd name="T37" fmla="*/ 245 h 459"/>
                <a:gd name="T38" fmla="*/ 28 w 608"/>
                <a:gd name="T39" fmla="*/ 314 h 459"/>
                <a:gd name="T40" fmla="*/ 27 w 608"/>
                <a:gd name="T41" fmla="*/ 371 h 459"/>
                <a:gd name="T42" fmla="*/ 111 w 608"/>
                <a:gd name="T43" fmla="*/ 372 h 459"/>
                <a:gd name="T44" fmla="*/ 126 w 608"/>
                <a:gd name="T45" fmla="*/ 372 h 459"/>
                <a:gd name="T46" fmla="*/ 222 w 608"/>
                <a:gd name="T47" fmla="*/ 342 h 459"/>
                <a:gd name="T48" fmla="*/ 313 w 608"/>
                <a:gd name="T49" fmla="*/ 346 h 459"/>
                <a:gd name="T50" fmla="*/ 337 w 608"/>
                <a:gd name="T51" fmla="*/ 387 h 459"/>
                <a:gd name="T52" fmla="*/ 356 w 608"/>
                <a:gd name="T53" fmla="*/ 388 h 459"/>
                <a:gd name="T54" fmla="*/ 374 w 608"/>
                <a:gd name="T55" fmla="*/ 382 h 459"/>
                <a:gd name="T56" fmla="*/ 380 w 608"/>
                <a:gd name="T57" fmla="*/ 387 h 459"/>
                <a:gd name="T58" fmla="*/ 383 w 608"/>
                <a:gd name="T59" fmla="*/ 399 h 459"/>
                <a:gd name="T60" fmla="*/ 394 w 608"/>
                <a:gd name="T61" fmla="*/ 398 h 459"/>
                <a:gd name="T62" fmla="*/ 456 w 608"/>
                <a:gd name="T63" fmla="*/ 454 h 459"/>
                <a:gd name="T64" fmla="*/ 503 w 608"/>
                <a:gd name="T65" fmla="*/ 459 h 459"/>
                <a:gd name="T66" fmla="*/ 557 w 608"/>
                <a:gd name="T67" fmla="*/ 421 h 459"/>
                <a:gd name="T68" fmla="*/ 596 w 608"/>
                <a:gd name="T69" fmla="*/ 337 h 459"/>
                <a:gd name="T70" fmla="*/ 600 w 608"/>
                <a:gd name="T71" fmla="*/ 311 h 459"/>
                <a:gd name="T72" fmla="*/ 594 w 608"/>
                <a:gd name="T73" fmla="*/ 223 h 459"/>
                <a:gd name="T74" fmla="*/ 565 w 608"/>
                <a:gd name="T75" fmla="*/ 181 h 459"/>
                <a:gd name="T76" fmla="*/ 538 w 608"/>
                <a:gd name="T77" fmla="*/ 151 h 459"/>
                <a:gd name="T78" fmla="*/ 489 w 608"/>
                <a:gd name="T79" fmla="*/ 90 h 459"/>
                <a:gd name="T80" fmla="*/ 462 w 608"/>
                <a:gd name="T81" fmla="*/ 55 h 459"/>
                <a:gd name="T82" fmla="*/ 445 w 608"/>
                <a:gd name="T8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459">
                  <a:moveTo>
                    <a:pt x="445" y="0"/>
                  </a:moveTo>
                  <a:cubicBezTo>
                    <a:pt x="436" y="4"/>
                    <a:pt x="439" y="11"/>
                    <a:pt x="431" y="18"/>
                  </a:cubicBezTo>
                  <a:cubicBezTo>
                    <a:pt x="431" y="65"/>
                    <a:pt x="431" y="65"/>
                    <a:pt x="431" y="65"/>
                  </a:cubicBezTo>
                  <a:cubicBezTo>
                    <a:pt x="428" y="77"/>
                    <a:pt x="425" y="108"/>
                    <a:pt x="408" y="108"/>
                  </a:cubicBezTo>
                  <a:cubicBezTo>
                    <a:pt x="398" y="108"/>
                    <a:pt x="396" y="97"/>
                    <a:pt x="388" y="94"/>
                  </a:cubicBezTo>
                  <a:cubicBezTo>
                    <a:pt x="375" y="89"/>
                    <a:pt x="367" y="86"/>
                    <a:pt x="353" y="81"/>
                  </a:cubicBezTo>
                  <a:cubicBezTo>
                    <a:pt x="351" y="81"/>
                    <a:pt x="351" y="73"/>
                    <a:pt x="348" y="70"/>
                  </a:cubicBezTo>
                  <a:cubicBezTo>
                    <a:pt x="345" y="68"/>
                    <a:pt x="337" y="69"/>
                    <a:pt x="337" y="65"/>
                  </a:cubicBezTo>
                  <a:cubicBezTo>
                    <a:pt x="344" y="39"/>
                    <a:pt x="344" y="39"/>
                    <a:pt x="344" y="39"/>
                  </a:cubicBezTo>
                  <a:cubicBezTo>
                    <a:pt x="348" y="36"/>
                    <a:pt x="356" y="35"/>
                    <a:pt x="356" y="28"/>
                  </a:cubicBezTo>
                  <a:cubicBezTo>
                    <a:pt x="356" y="24"/>
                    <a:pt x="348" y="19"/>
                    <a:pt x="345" y="19"/>
                  </a:cubicBezTo>
                  <a:cubicBezTo>
                    <a:pt x="339" y="19"/>
                    <a:pt x="337" y="23"/>
                    <a:pt x="330" y="23"/>
                  </a:cubicBezTo>
                  <a:cubicBezTo>
                    <a:pt x="311" y="23"/>
                    <a:pt x="301" y="16"/>
                    <a:pt x="283" y="8"/>
                  </a:cubicBezTo>
                  <a:cubicBezTo>
                    <a:pt x="284" y="14"/>
                    <a:pt x="289" y="16"/>
                    <a:pt x="292" y="20"/>
                  </a:cubicBezTo>
                  <a:cubicBezTo>
                    <a:pt x="291" y="21"/>
                    <a:pt x="286" y="24"/>
                    <a:pt x="283" y="24"/>
                  </a:cubicBezTo>
                  <a:cubicBezTo>
                    <a:pt x="274" y="24"/>
                    <a:pt x="253" y="29"/>
                    <a:pt x="253" y="36"/>
                  </a:cubicBezTo>
                  <a:cubicBezTo>
                    <a:pt x="253" y="44"/>
                    <a:pt x="245" y="47"/>
                    <a:pt x="245" y="55"/>
                  </a:cubicBezTo>
                  <a:cubicBezTo>
                    <a:pt x="245" y="59"/>
                    <a:pt x="246" y="63"/>
                    <a:pt x="243" y="68"/>
                  </a:cubicBezTo>
                  <a:cubicBezTo>
                    <a:pt x="242" y="67"/>
                    <a:pt x="238" y="64"/>
                    <a:pt x="235" y="64"/>
                  </a:cubicBezTo>
                  <a:cubicBezTo>
                    <a:pt x="231" y="64"/>
                    <a:pt x="226" y="66"/>
                    <a:pt x="224" y="69"/>
                  </a:cubicBezTo>
                  <a:cubicBezTo>
                    <a:pt x="223" y="60"/>
                    <a:pt x="217" y="49"/>
                    <a:pt x="208" y="49"/>
                  </a:cubicBezTo>
                  <a:cubicBezTo>
                    <a:pt x="197" y="49"/>
                    <a:pt x="194" y="60"/>
                    <a:pt x="180" y="60"/>
                  </a:cubicBezTo>
                  <a:cubicBezTo>
                    <a:pt x="179" y="72"/>
                    <a:pt x="168" y="74"/>
                    <a:pt x="168" y="89"/>
                  </a:cubicBezTo>
                  <a:cubicBezTo>
                    <a:pt x="164" y="89"/>
                    <a:pt x="161" y="87"/>
                    <a:pt x="157" y="85"/>
                  </a:cubicBezTo>
                  <a:cubicBezTo>
                    <a:pt x="154" y="91"/>
                    <a:pt x="157" y="98"/>
                    <a:pt x="151" y="102"/>
                  </a:cubicBezTo>
                  <a:cubicBezTo>
                    <a:pt x="149" y="98"/>
                    <a:pt x="146" y="96"/>
                    <a:pt x="143" y="92"/>
                  </a:cubicBezTo>
                  <a:cubicBezTo>
                    <a:pt x="138" y="94"/>
                    <a:pt x="137" y="100"/>
                    <a:pt x="137" y="105"/>
                  </a:cubicBezTo>
                  <a:cubicBezTo>
                    <a:pt x="137" y="108"/>
                    <a:pt x="137" y="111"/>
                    <a:pt x="137" y="114"/>
                  </a:cubicBezTo>
                  <a:cubicBezTo>
                    <a:pt x="137" y="132"/>
                    <a:pt x="93" y="147"/>
                    <a:pt x="74" y="150"/>
                  </a:cubicBezTo>
                  <a:cubicBezTo>
                    <a:pt x="64" y="151"/>
                    <a:pt x="45" y="152"/>
                    <a:pt x="39" y="159"/>
                  </a:cubicBezTo>
                  <a:cubicBezTo>
                    <a:pt x="33" y="164"/>
                    <a:pt x="21" y="178"/>
                    <a:pt x="11" y="179"/>
                  </a:cubicBezTo>
                  <a:cubicBezTo>
                    <a:pt x="11" y="177"/>
                    <a:pt x="11" y="175"/>
                    <a:pt x="10" y="173"/>
                  </a:cubicBezTo>
                  <a:cubicBezTo>
                    <a:pt x="8" y="174"/>
                    <a:pt x="5" y="176"/>
                    <a:pt x="5" y="180"/>
                  </a:cubicBezTo>
                  <a:cubicBezTo>
                    <a:pt x="5" y="194"/>
                    <a:pt x="5" y="195"/>
                    <a:pt x="5" y="210"/>
                  </a:cubicBezTo>
                  <a:cubicBezTo>
                    <a:pt x="5" y="224"/>
                    <a:pt x="11" y="230"/>
                    <a:pt x="11" y="238"/>
                  </a:cubicBezTo>
                  <a:cubicBezTo>
                    <a:pt x="11" y="240"/>
                    <a:pt x="12" y="243"/>
                    <a:pt x="11" y="245"/>
                  </a:cubicBezTo>
                  <a:cubicBezTo>
                    <a:pt x="9" y="243"/>
                    <a:pt x="7" y="240"/>
                    <a:pt x="6" y="238"/>
                  </a:cubicBezTo>
                  <a:cubicBezTo>
                    <a:pt x="5" y="240"/>
                    <a:pt x="4" y="243"/>
                    <a:pt x="3" y="245"/>
                  </a:cubicBezTo>
                  <a:cubicBezTo>
                    <a:pt x="0" y="253"/>
                    <a:pt x="11" y="255"/>
                    <a:pt x="14" y="263"/>
                  </a:cubicBezTo>
                  <a:cubicBezTo>
                    <a:pt x="20" y="284"/>
                    <a:pt x="22" y="291"/>
                    <a:pt x="28" y="314"/>
                  </a:cubicBezTo>
                  <a:cubicBezTo>
                    <a:pt x="31" y="324"/>
                    <a:pt x="39" y="332"/>
                    <a:pt x="39" y="348"/>
                  </a:cubicBezTo>
                  <a:cubicBezTo>
                    <a:pt x="39" y="360"/>
                    <a:pt x="27" y="364"/>
                    <a:pt x="27" y="371"/>
                  </a:cubicBezTo>
                  <a:cubicBezTo>
                    <a:pt x="27" y="379"/>
                    <a:pt x="52" y="390"/>
                    <a:pt x="61" y="390"/>
                  </a:cubicBezTo>
                  <a:cubicBezTo>
                    <a:pt x="85" y="390"/>
                    <a:pt x="93" y="372"/>
                    <a:pt x="111" y="372"/>
                  </a:cubicBezTo>
                  <a:cubicBezTo>
                    <a:pt x="115" y="372"/>
                    <a:pt x="117" y="371"/>
                    <a:pt x="120" y="371"/>
                  </a:cubicBezTo>
                  <a:cubicBezTo>
                    <a:pt x="121" y="371"/>
                    <a:pt x="123" y="371"/>
                    <a:pt x="126" y="372"/>
                  </a:cubicBezTo>
                  <a:cubicBezTo>
                    <a:pt x="138" y="372"/>
                    <a:pt x="147" y="370"/>
                    <a:pt x="158" y="369"/>
                  </a:cubicBezTo>
                  <a:cubicBezTo>
                    <a:pt x="162" y="342"/>
                    <a:pt x="195" y="351"/>
                    <a:pt x="222" y="342"/>
                  </a:cubicBezTo>
                  <a:cubicBezTo>
                    <a:pt x="234" y="339"/>
                    <a:pt x="237" y="330"/>
                    <a:pt x="256" y="330"/>
                  </a:cubicBezTo>
                  <a:cubicBezTo>
                    <a:pt x="274" y="330"/>
                    <a:pt x="305" y="336"/>
                    <a:pt x="313" y="346"/>
                  </a:cubicBezTo>
                  <a:cubicBezTo>
                    <a:pt x="318" y="352"/>
                    <a:pt x="329" y="378"/>
                    <a:pt x="333" y="378"/>
                  </a:cubicBezTo>
                  <a:cubicBezTo>
                    <a:pt x="333" y="378"/>
                    <a:pt x="331" y="387"/>
                    <a:pt x="337" y="387"/>
                  </a:cubicBezTo>
                  <a:cubicBezTo>
                    <a:pt x="348" y="387"/>
                    <a:pt x="361" y="360"/>
                    <a:pt x="371" y="350"/>
                  </a:cubicBezTo>
                  <a:cubicBezTo>
                    <a:pt x="371" y="358"/>
                    <a:pt x="369" y="386"/>
                    <a:pt x="356" y="388"/>
                  </a:cubicBezTo>
                  <a:cubicBezTo>
                    <a:pt x="356" y="391"/>
                    <a:pt x="358" y="394"/>
                    <a:pt x="361" y="394"/>
                  </a:cubicBezTo>
                  <a:cubicBezTo>
                    <a:pt x="369" y="394"/>
                    <a:pt x="369" y="384"/>
                    <a:pt x="374" y="382"/>
                  </a:cubicBezTo>
                  <a:cubicBezTo>
                    <a:pt x="374" y="380"/>
                    <a:pt x="375" y="378"/>
                    <a:pt x="375" y="377"/>
                  </a:cubicBezTo>
                  <a:cubicBezTo>
                    <a:pt x="377" y="379"/>
                    <a:pt x="380" y="381"/>
                    <a:pt x="380" y="387"/>
                  </a:cubicBezTo>
                  <a:cubicBezTo>
                    <a:pt x="380" y="393"/>
                    <a:pt x="378" y="396"/>
                    <a:pt x="377" y="399"/>
                  </a:cubicBezTo>
                  <a:cubicBezTo>
                    <a:pt x="383" y="399"/>
                    <a:pt x="383" y="399"/>
                    <a:pt x="383" y="399"/>
                  </a:cubicBezTo>
                  <a:cubicBezTo>
                    <a:pt x="387" y="398"/>
                    <a:pt x="390" y="397"/>
                    <a:pt x="394" y="395"/>
                  </a:cubicBezTo>
                  <a:cubicBezTo>
                    <a:pt x="394" y="396"/>
                    <a:pt x="394" y="398"/>
                    <a:pt x="394" y="398"/>
                  </a:cubicBezTo>
                  <a:cubicBezTo>
                    <a:pt x="395" y="405"/>
                    <a:pt x="402" y="411"/>
                    <a:pt x="402" y="419"/>
                  </a:cubicBezTo>
                  <a:cubicBezTo>
                    <a:pt x="402" y="441"/>
                    <a:pt x="435" y="454"/>
                    <a:pt x="456" y="454"/>
                  </a:cubicBezTo>
                  <a:cubicBezTo>
                    <a:pt x="469" y="454"/>
                    <a:pt x="465" y="444"/>
                    <a:pt x="477" y="443"/>
                  </a:cubicBezTo>
                  <a:cubicBezTo>
                    <a:pt x="478" y="446"/>
                    <a:pt x="499" y="458"/>
                    <a:pt x="503" y="459"/>
                  </a:cubicBezTo>
                  <a:cubicBezTo>
                    <a:pt x="508" y="433"/>
                    <a:pt x="551" y="444"/>
                    <a:pt x="557" y="420"/>
                  </a:cubicBezTo>
                  <a:cubicBezTo>
                    <a:pt x="557" y="421"/>
                    <a:pt x="557" y="421"/>
                    <a:pt x="557" y="421"/>
                  </a:cubicBezTo>
                  <a:cubicBezTo>
                    <a:pt x="557" y="403"/>
                    <a:pt x="568" y="386"/>
                    <a:pt x="572" y="374"/>
                  </a:cubicBezTo>
                  <a:cubicBezTo>
                    <a:pt x="577" y="357"/>
                    <a:pt x="587" y="351"/>
                    <a:pt x="596" y="337"/>
                  </a:cubicBezTo>
                  <a:cubicBezTo>
                    <a:pt x="599" y="332"/>
                    <a:pt x="597" y="330"/>
                    <a:pt x="600" y="326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5" y="306"/>
                    <a:pt x="608" y="290"/>
                    <a:pt x="608" y="279"/>
                  </a:cubicBezTo>
                  <a:cubicBezTo>
                    <a:pt x="608" y="263"/>
                    <a:pt x="603" y="234"/>
                    <a:pt x="594" y="223"/>
                  </a:cubicBezTo>
                  <a:cubicBezTo>
                    <a:pt x="595" y="221"/>
                    <a:pt x="595" y="221"/>
                    <a:pt x="595" y="221"/>
                  </a:cubicBezTo>
                  <a:cubicBezTo>
                    <a:pt x="585" y="211"/>
                    <a:pt x="565" y="202"/>
                    <a:pt x="565" y="181"/>
                  </a:cubicBezTo>
                  <a:cubicBezTo>
                    <a:pt x="558" y="181"/>
                    <a:pt x="549" y="181"/>
                    <a:pt x="547" y="174"/>
                  </a:cubicBezTo>
                  <a:cubicBezTo>
                    <a:pt x="545" y="167"/>
                    <a:pt x="544" y="157"/>
                    <a:pt x="538" y="151"/>
                  </a:cubicBezTo>
                  <a:cubicBezTo>
                    <a:pt x="529" y="142"/>
                    <a:pt x="506" y="137"/>
                    <a:pt x="502" y="124"/>
                  </a:cubicBezTo>
                  <a:cubicBezTo>
                    <a:pt x="498" y="111"/>
                    <a:pt x="493" y="104"/>
                    <a:pt x="489" y="90"/>
                  </a:cubicBezTo>
                  <a:cubicBezTo>
                    <a:pt x="486" y="82"/>
                    <a:pt x="486" y="65"/>
                    <a:pt x="480" y="60"/>
                  </a:cubicBezTo>
                  <a:cubicBezTo>
                    <a:pt x="478" y="59"/>
                    <a:pt x="468" y="56"/>
                    <a:pt x="462" y="55"/>
                  </a:cubicBezTo>
                  <a:cubicBezTo>
                    <a:pt x="456" y="50"/>
                    <a:pt x="459" y="41"/>
                    <a:pt x="457" y="34"/>
                  </a:cubicBezTo>
                  <a:cubicBezTo>
                    <a:pt x="454" y="23"/>
                    <a:pt x="447" y="14"/>
                    <a:pt x="4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61">
              <a:extLst>
                <a:ext uri="{FF2B5EF4-FFF2-40B4-BE49-F238E27FC236}">
                  <a16:creationId xmlns:a16="http://schemas.microsoft.com/office/drawing/2014/main" xmlns="" id="{E0FF0DB2-AB9A-422B-83DD-8E337B36E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1" y="4607"/>
              <a:ext cx="269" cy="267"/>
            </a:xfrm>
            <a:custGeom>
              <a:avLst/>
              <a:gdLst>
                <a:gd name="T0" fmla="*/ 92 w 114"/>
                <a:gd name="T1" fmla="*/ 0 h 113"/>
                <a:gd name="T2" fmla="*/ 80 w 114"/>
                <a:gd name="T3" fmla="*/ 17 h 113"/>
                <a:gd name="T4" fmla="*/ 79 w 114"/>
                <a:gd name="T5" fmla="*/ 21 h 113"/>
                <a:gd name="T6" fmla="*/ 69 w 114"/>
                <a:gd name="T7" fmla="*/ 26 h 113"/>
                <a:gd name="T8" fmla="*/ 69 w 114"/>
                <a:gd name="T9" fmla="*/ 32 h 113"/>
                <a:gd name="T10" fmla="*/ 59 w 114"/>
                <a:gd name="T11" fmla="*/ 44 h 113"/>
                <a:gd name="T12" fmla="*/ 29 w 114"/>
                <a:gd name="T13" fmla="*/ 62 h 113"/>
                <a:gd name="T14" fmla="*/ 21 w 114"/>
                <a:gd name="T15" fmla="*/ 69 h 113"/>
                <a:gd name="T16" fmla="*/ 0 w 114"/>
                <a:gd name="T17" fmla="*/ 98 h 113"/>
                <a:gd name="T18" fmla="*/ 2 w 114"/>
                <a:gd name="T19" fmla="*/ 100 h 113"/>
                <a:gd name="T20" fmla="*/ 26 w 114"/>
                <a:gd name="T21" fmla="*/ 110 h 113"/>
                <a:gd name="T22" fmla="*/ 38 w 114"/>
                <a:gd name="T23" fmla="*/ 113 h 113"/>
                <a:gd name="T24" fmla="*/ 58 w 114"/>
                <a:gd name="T25" fmla="*/ 100 h 113"/>
                <a:gd name="T26" fmla="*/ 74 w 114"/>
                <a:gd name="T27" fmla="*/ 63 h 113"/>
                <a:gd name="T28" fmla="*/ 94 w 114"/>
                <a:gd name="T29" fmla="*/ 61 h 113"/>
                <a:gd name="T30" fmla="*/ 94 w 114"/>
                <a:gd name="T31" fmla="*/ 44 h 113"/>
                <a:gd name="T32" fmla="*/ 114 w 114"/>
                <a:gd name="T33" fmla="*/ 18 h 113"/>
                <a:gd name="T34" fmla="*/ 111 w 114"/>
                <a:gd name="T35" fmla="*/ 10 h 113"/>
                <a:gd name="T36" fmla="*/ 107 w 114"/>
                <a:gd name="T37" fmla="*/ 8 h 113"/>
                <a:gd name="T38" fmla="*/ 98 w 114"/>
                <a:gd name="T39" fmla="*/ 13 h 113"/>
                <a:gd name="T40" fmla="*/ 96 w 114"/>
                <a:gd name="T41" fmla="*/ 5 h 113"/>
                <a:gd name="T42" fmla="*/ 92 w 114"/>
                <a:gd name="T4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3">
                  <a:moveTo>
                    <a:pt x="92" y="0"/>
                  </a:moveTo>
                  <a:cubicBezTo>
                    <a:pt x="87" y="2"/>
                    <a:pt x="80" y="9"/>
                    <a:pt x="80" y="17"/>
                  </a:cubicBezTo>
                  <a:cubicBezTo>
                    <a:pt x="80" y="18"/>
                    <a:pt x="79" y="20"/>
                    <a:pt x="79" y="21"/>
                  </a:cubicBezTo>
                  <a:cubicBezTo>
                    <a:pt x="75" y="21"/>
                    <a:pt x="72" y="22"/>
                    <a:pt x="69" y="26"/>
                  </a:cubicBezTo>
                  <a:cubicBezTo>
                    <a:pt x="69" y="28"/>
                    <a:pt x="69" y="32"/>
                    <a:pt x="69" y="32"/>
                  </a:cubicBezTo>
                  <a:cubicBezTo>
                    <a:pt x="69" y="32"/>
                    <a:pt x="62" y="43"/>
                    <a:pt x="59" y="44"/>
                  </a:cubicBezTo>
                  <a:cubicBezTo>
                    <a:pt x="50" y="49"/>
                    <a:pt x="42" y="62"/>
                    <a:pt x="29" y="62"/>
                  </a:cubicBezTo>
                  <a:cubicBezTo>
                    <a:pt x="26" y="62"/>
                    <a:pt x="23" y="65"/>
                    <a:pt x="21" y="69"/>
                  </a:cubicBezTo>
                  <a:cubicBezTo>
                    <a:pt x="16" y="77"/>
                    <a:pt x="0" y="84"/>
                    <a:pt x="0" y="98"/>
                  </a:cubicBezTo>
                  <a:cubicBezTo>
                    <a:pt x="0" y="99"/>
                    <a:pt x="1" y="100"/>
                    <a:pt x="2" y="100"/>
                  </a:cubicBezTo>
                  <a:cubicBezTo>
                    <a:pt x="2" y="102"/>
                    <a:pt x="23" y="110"/>
                    <a:pt x="26" y="110"/>
                  </a:cubicBezTo>
                  <a:cubicBezTo>
                    <a:pt x="29" y="110"/>
                    <a:pt x="36" y="113"/>
                    <a:pt x="38" y="113"/>
                  </a:cubicBezTo>
                  <a:cubicBezTo>
                    <a:pt x="44" y="113"/>
                    <a:pt x="53" y="105"/>
                    <a:pt x="58" y="100"/>
                  </a:cubicBezTo>
                  <a:cubicBezTo>
                    <a:pt x="58" y="100"/>
                    <a:pt x="73" y="70"/>
                    <a:pt x="74" y="63"/>
                  </a:cubicBezTo>
                  <a:cubicBezTo>
                    <a:pt x="78" y="63"/>
                    <a:pt x="91" y="61"/>
                    <a:pt x="94" y="61"/>
                  </a:cubicBezTo>
                  <a:cubicBezTo>
                    <a:pt x="95" y="54"/>
                    <a:pt x="92" y="52"/>
                    <a:pt x="94" y="44"/>
                  </a:cubicBezTo>
                  <a:cubicBezTo>
                    <a:pt x="102" y="44"/>
                    <a:pt x="113" y="25"/>
                    <a:pt x="114" y="18"/>
                  </a:cubicBezTo>
                  <a:cubicBezTo>
                    <a:pt x="112" y="17"/>
                    <a:pt x="111" y="14"/>
                    <a:pt x="111" y="10"/>
                  </a:cubicBezTo>
                  <a:cubicBezTo>
                    <a:pt x="110" y="10"/>
                    <a:pt x="108" y="9"/>
                    <a:pt x="107" y="8"/>
                  </a:cubicBezTo>
                  <a:cubicBezTo>
                    <a:pt x="105" y="9"/>
                    <a:pt x="102" y="13"/>
                    <a:pt x="98" y="13"/>
                  </a:cubicBezTo>
                  <a:cubicBezTo>
                    <a:pt x="95" y="13"/>
                    <a:pt x="96" y="9"/>
                    <a:pt x="96" y="5"/>
                  </a:cubicBezTo>
                  <a:cubicBezTo>
                    <a:pt x="94" y="5"/>
                    <a:pt x="92" y="4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62">
              <a:extLst>
                <a:ext uri="{FF2B5EF4-FFF2-40B4-BE49-F238E27FC236}">
                  <a16:creationId xmlns:a16="http://schemas.microsoft.com/office/drawing/2014/main" xmlns="" id="{1A571E1E-BF30-43C0-9158-FF2FC7BA7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1" y="4349"/>
              <a:ext cx="203" cy="296"/>
            </a:xfrm>
            <a:custGeom>
              <a:avLst/>
              <a:gdLst>
                <a:gd name="T0" fmla="*/ 0 w 86"/>
                <a:gd name="T1" fmla="*/ 0 h 125"/>
                <a:gd name="T2" fmla="*/ 23 w 86"/>
                <a:gd name="T3" fmla="*/ 32 h 125"/>
                <a:gd name="T4" fmla="*/ 21 w 86"/>
                <a:gd name="T5" fmla="*/ 38 h 125"/>
                <a:gd name="T6" fmla="*/ 27 w 86"/>
                <a:gd name="T7" fmla="*/ 48 h 125"/>
                <a:gd name="T8" fmla="*/ 27 w 86"/>
                <a:gd name="T9" fmla="*/ 47 h 125"/>
                <a:gd name="T10" fmla="*/ 29 w 86"/>
                <a:gd name="T11" fmla="*/ 58 h 125"/>
                <a:gd name="T12" fmla="*/ 23 w 86"/>
                <a:gd name="T13" fmla="*/ 78 h 125"/>
                <a:gd name="T14" fmla="*/ 16 w 86"/>
                <a:gd name="T15" fmla="*/ 87 h 125"/>
                <a:gd name="T16" fmla="*/ 35 w 86"/>
                <a:gd name="T17" fmla="*/ 103 h 125"/>
                <a:gd name="T18" fmla="*/ 29 w 86"/>
                <a:gd name="T19" fmla="*/ 118 h 125"/>
                <a:gd name="T20" fmla="*/ 37 w 86"/>
                <a:gd name="T21" fmla="*/ 125 h 125"/>
                <a:gd name="T22" fmla="*/ 56 w 86"/>
                <a:gd name="T23" fmla="*/ 106 h 125"/>
                <a:gd name="T24" fmla="*/ 64 w 86"/>
                <a:gd name="T25" fmla="*/ 96 h 125"/>
                <a:gd name="T26" fmla="*/ 61 w 86"/>
                <a:gd name="T27" fmla="*/ 91 h 125"/>
                <a:gd name="T28" fmla="*/ 72 w 86"/>
                <a:gd name="T29" fmla="*/ 84 h 125"/>
                <a:gd name="T30" fmla="*/ 74 w 86"/>
                <a:gd name="T31" fmla="*/ 82 h 125"/>
                <a:gd name="T32" fmla="*/ 76 w 86"/>
                <a:gd name="T33" fmla="*/ 85 h 125"/>
                <a:gd name="T34" fmla="*/ 86 w 86"/>
                <a:gd name="T35" fmla="*/ 58 h 125"/>
                <a:gd name="T36" fmla="*/ 82 w 86"/>
                <a:gd name="T37" fmla="*/ 55 h 125"/>
                <a:gd name="T38" fmla="*/ 64 w 86"/>
                <a:gd name="T39" fmla="*/ 60 h 125"/>
                <a:gd name="T40" fmla="*/ 45 w 86"/>
                <a:gd name="T41" fmla="*/ 39 h 125"/>
                <a:gd name="T42" fmla="*/ 41 w 86"/>
                <a:gd name="T43" fmla="*/ 39 h 125"/>
                <a:gd name="T44" fmla="*/ 37 w 86"/>
                <a:gd name="T45" fmla="*/ 44 h 125"/>
                <a:gd name="T46" fmla="*/ 33 w 86"/>
                <a:gd name="T47" fmla="*/ 44 h 125"/>
                <a:gd name="T48" fmla="*/ 25 w 86"/>
                <a:gd name="T49" fmla="*/ 27 h 125"/>
                <a:gd name="T50" fmla="*/ 27 w 86"/>
                <a:gd name="T51" fmla="*/ 23 h 125"/>
                <a:gd name="T52" fmla="*/ 20 w 86"/>
                <a:gd name="T53" fmla="*/ 15 h 125"/>
                <a:gd name="T54" fmla="*/ 0 w 86"/>
                <a:gd name="T5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25">
                  <a:moveTo>
                    <a:pt x="0" y="0"/>
                  </a:moveTo>
                  <a:cubicBezTo>
                    <a:pt x="3" y="13"/>
                    <a:pt x="11" y="30"/>
                    <a:pt x="23" y="32"/>
                  </a:cubicBezTo>
                  <a:cubicBezTo>
                    <a:pt x="22" y="34"/>
                    <a:pt x="21" y="36"/>
                    <a:pt x="21" y="38"/>
                  </a:cubicBezTo>
                  <a:cubicBezTo>
                    <a:pt x="21" y="42"/>
                    <a:pt x="26" y="44"/>
                    <a:pt x="27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50"/>
                    <a:pt x="29" y="55"/>
                    <a:pt x="29" y="58"/>
                  </a:cubicBezTo>
                  <a:cubicBezTo>
                    <a:pt x="29" y="66"/>
                    <a:pt x="28" y="73"/>
                    <a:pt x="23" y="78"/>
                  </a:cubicBezTo>
                  <a:cubicBezTo>
                    <a:pt x="20" y="81"/>
                    <a:pt x="16" y="82"/>
                    <a:pt x="16" y="87"/>
                  </a:cubicBezTo>
                  <a:cubicBezTo>
                    <a:pt x="16" y="96"/>
                    <a:pt x="35" y="92"/>
                    <a:pt x="35" y="103"/>
                  </a:cubicBezTo>
                  <a:cubicBezTo>
                    <a:pt x="35" y="109"/>
                    <a:pt x="29" y="112"/>
                    <a:pt x="29" y="118"/>
                  </a:cubicBezTo>
                  <a:cubicBezTo>
                    <a:pt x="29" y="122"/>
                    <a:pt x="32" y="125"/>
                    <a:pt x="37" y="125"/>
                  </a:cubicBezTo>
                  <a:cubicBezTo>
                    <a:pt x="48" y="125"/>
                    <a:pt x="51" y="114"/>
                    <a:pt x="56" y="106"/>
                  </a:cubicBezTo>
                  <a:cubicBezTo>
                    <a:pt x="57" y="105"/>
                    <a:pt x="64" y="99"/>
                    <a:pt x="64" y="96"/>
                  </a:cubicBezTo>
                  <a:cubicBezTo>
                    <a:pt x="64" y="94"/>
                    <a:pt x="61" y="92"/>
                    <a:pt x="61" y="91"/>
                  </a:cubicBezTo>
                  <a:cubicBezTo>
                    <a:pt x="61" y="86"/>
                    <a:pt x="67" y="85"/>
                    <a:pt x="72" y="84"/>
                  </a:cubicBezTo>
                  <a:cubicBezTo>
                    <a:pt x="73" y="84"/>
                    <a:pt x="73" y="82"/>
                    <a:pt x="74" y="82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1" y="77"/>
                    <a:pt x="79" y="66"/>
                    <a:pt x="86" y="58"/>
                  </a:cubicBezTo>
                  <a:cubicBezTo>
                    <a:pt x="85" y="57"/>
                    <a:pt x="84" y="55"/>
                    <a:pt x="82" y="55"/>
                  </a:cubicBezTo>
                  <a:cubicBezTo>
                    <a:pt x="74" y="55"/>
                    <a:pt x="74" y="60"/>
                    <a:pt x="64" y="60"/>
                  </a:cubicBezTo>
                  <a:cubicBezTo>
                    <a:pt x="51" y="60"/>
                    <a:pt x="45" y="53"/>
                    <a:pt x="45" y="39"/>
                  </a:cubicBezTo>
                  <a:cubicBezTo>
                    <a:pt x="44" y="39"/>
                    <a:pt x="42" y="39"/>
                    <a:pt x="41" y="39"/>
                  </a:cubicBezTo>
                  <a:cubicBezTo>
                    <a:pt x="39" y="39"/>
                    <a:pt x="37" y="41"/>
                    <a:pt x="37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1" y="41"/>
                    <a:pt x="25" y="30"/>
                    <a:pt x="25" y="27"/>
                  </a:cubicBezTo>
                  <a:cubicBezTo>
                    <a:pt x="25" y="26"/>
                    <a:pt x="26" y="25"/>
                    <a:pt x="27" y="23"/>
                  </a:cubicBezTo>
                  <a:cubicBezTo>
                    <a:pt x="23" y="22"/>
                    <a:pt x="23" y="18"/>
                    <a:pt x="20" y="15"/>
                  </a:cubicBezTo>
                  <a:cubicBezTo>
                    <a:pt x="15" y="10"/>
                    <a:pt x="6" y="9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63">
              <a:extLst>
                <a:ext uri="{FF2B5EF4-FFF2-40B4-BE49-F238E27FC236}">
                  <a16:creationId xmlns:a16="http://schemas.microsoft.com/office/drawing/2014/main" xmlns="" id="{F3F02202-5A09-45FA-BB24-1F4DB7B69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4" y="3694"/>
              <a:ext cx="45" cy="31"/>
            </a:xfrm>
            <a:custGeom>
              <a:avLst/>
              <a:gdLst>
                <a:gd name="T0" fmla="*/ 12 w 19"/>
                <a:gd name="T1" fmla="*/ 0 h 13"/>
                <a:gd name="T2" fmla="*/ 0 w 19"/>
                <a:gd name="T3" fmla="*/ 10 h 13"/>
                <a:gd name="T4" fmla="*/ 11 w 19"/>
                <a:gd name="T5" fmla="*/ 13 h 13"/>
                <a:gd name="T6" fmla="*/ 15 w 19"/>
                <a:gd name="T7" fmla="*/ 13 h 13"/>
                <a:gd name="T8" fmla="*/ 19 w 19"/>
                <a:gd name="T9" fmla="*/ 11 h 13"/>
                <a:gd name="T10" fmla="*/ 19 w 19"/>
                <a:gd name="T11" fmla="*/ 5 h 13"/>
                <a:gd name="T12" fmla="*/ 12 w 1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">
                  <a:moveTo>
                    <a:pt x="12" y="0"/>
                  </a:moveTo>
                  <a:cubicBezTo>
                    <a:pt x="8" y="2"/>
                    <a:pt x="0" y="3"/>
                    <a:pt x="0" y="10"/>
                  </a:cubicBezTo>
                  <a:cubicBezTo>
                    <a:pt x="0" y="12"/>
                    <a:pt x="7" y="13"/>
                    <a:pt x="11" y="13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6" y="13"/>
                    <a:pt x="17" y="13"/>
                    <a:pt x="19" y="1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4"/>
                    <a:pt x="14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4">
              <a:extLst>
                <a:ext uri="{FF2B5EF4-FFF2-40B4-BE49-F238E27FC236}">
                  <a16:creationId xmlns:a16="http://schemas.microsoft.com/office/drawing/2014/main" xmlns="" id="{C84ADC9E-5078-4995-B487-ADA9551CA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4" y="3658"/>
              <a:ext cx="40" cy="26"/>
            </a:xfrm>
            <a:custGeom>
              <a:avLst/>
              <a:gdLst>
                <a:gd name="T0" fmla="*/ 17 w 17"/>
                <a:gd name="T1" fmla="*/ 0 h 11"/>
                <a:gd name="T2" fmla="*/ 0 w 17"/>
                <a:gd name="T3" fmla="*/ 7 h 11"/>
                <a:gd name="T4" fmla="*/ 3 w 17"/>
                <a:gd name="T5" fmla="*/ 11 h 11"/>
                <a:gd name="T6" fmla="*/ 17 w 17"/>
                <a:gd name="T7" fmla="*/ 4 h 11"/>
                <a:gd name="T8" fmla="*/ 17 w 1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3" y="0"/>
                    <a:pt x="0" y="0"/>
                    <a:pt x="0" y="7"/>
                  </a:cubicBezTo>
                  <a:cubicBezTo>
                    <a:pt x="0" y="8"/>
                    <a:pt x="2" y="11"/>
                    <a:pt x="3" y="11"/>
                  </a:cubicBezTo>
                  <a:cubicBezTo>
                    <a:pt x="9" y="11"/>
                    <a:pt x="10" y="6"/>
                    <a:pt x="17" y="4"/>
                  </a:cubicBezTo>
                  <a:cubicBezTo>
                    <a:pt x="17" y="3"/>
                    <a:pt x="17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65">
              <a:extLst>
                <a:ext uri="{FF2B5EF4-FFF2-40B4-BE49-F238E27FC236}">
                  <a16:creationId xmlns:a16="http://schemas.microsoft.com/office/drawing/2014/main" xmlns="" id="{83DC91F5-3561-4919-9687-FDE3382ED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4" y="2719"/>
              <a:ext cx="163" cy="152"/>
            </a:xfrm>
            <a:custGeom>
              <a:avLst/>
              <a:gdLst>
                <a:gd name="T0" fmla="*/ 50 w 69"/>
                <a:gd name="T1" fmla="*/ 0 h 64"/>
                <a:gd name="T2" fmla="*/ 48 w 69"/>
                <a:gd name="T3" fmla="*/ 11 h 64"/>
                <a:gd name="T4" fmla="*/ 38 w 69"/>
                <a:gd name="T5" fmla="*/ 18 h 64"/>
                <a:gd name="T6" fmla="*/ 33 w 69"/>
                <a:gd name="T7" fmla="*/ 24 h 64"/>
                <a:gd name="T8" fmla="*/ 30 w 69"/>
                <a:gd name="T9" fmla="*/ 24 h 64"/>
                <a:gd name="T10" fmla="*/ 22 w 69"/>
                <a:gd name="T11" fmla="*/ 16 h 64"/>
                <a:gd name="T12" fmla="*/ 22 w 69"/>
                <a:gd name="T13" fmla="*/ 16 h 64"/>
                <a:gd name="T14" fmla="*/ 14 w 69"/>
                <a:gd name="T15" fmla="*/ 21 h 64"/>
                <a:gd name="T16" fmla="*/ 6 w 69"/>
                <a:gd name="T17" fmla="*/ 26 h 64"/>
                <a:gd name="T18" fmla="*/ 5 w 69"/>
                <a:gd name="T19" fmla="*/ 26 h 64"/>
                <a:gd name="T20" fmla="*/ 2 w 69"/>
                <a:gd name="T21" fmla="*/ 38 h 64"/>
                <a:gd name="T22" fmla="*/ 4 w 69"/>
                <a:gd name="T23" fmla="*/ 43 h 64"/>
                <a:gd name="T24" fmla="*/ 4 w 69"/>
                <a:gd name="T25" fmla="*/ 53 h 64"/>
                <a:gd name="T26" fmla="*/ 4 w 69"/>
                <a:gd name="T27" fmla="*/ 53 h 64"/>
                <a:gd name="T28" fmla="*/ 13 w 69"/>
                <a:gd name="T29" fmla="*/ 34 h 64"/>
                <a:gd name="T30" fmla="*/ 18 w 69"/>
                <a:gd name="T31" fmla="*/ 38 h 64"/>
                <a:gd name="T32" fmla="*/ 20 w 69"/>
                <a:gd name="T33" fmla="*/ 36 h 64"/>
                <a:gd name="T34" fmla="*/ 24 w 69"/>
                <a:gd name="T35" fmla="*/ 38 h 64"/>
                <a:gd name="T36" fmla="*/ 24 w 69"/>
                <a:gd name="T37" fmla="*/ 34 h 64"/>
                <a:gd name="T38" fmla="*/ 31 w 69"/>
                <a:gd name="T39" fmla="*/ 34 h 64"/>
                <a:gd name="T40" fmla="*/ 33 w 69"/>
                <a:gd name="T41" fmla="*/ 39 h 64"/>
                <a:gd name="T42" fmla="*/ 31 w 69"/>
                <a:gd name="T43" fmla="*/ 44 h 64"/>
                <a:gd name="T44" fmla="*/ 43 w 69"/>
                <a:gd name="T45" fmla="*/ 60 h 64"/>
                <a:gd name="T46" fmla="*/ 45 w 69"/>
                <a:gd name="T47" fmla="*/ 61 h 64"/>
                <a:gd name="T48" fmla="*/ 48 w 69"/>
                <a:gd name="T49" fmla="*/ 60 h 64"/>
                <a:gd name="T50" fmla="*/ 50 w 69"/>
                <a:gd name="T51" fmla="*/ 64 h 64"/>
                <a:gd name="T52" fmla="*/ 50 w 69"/>
                <a:gd name="T53" fmla="*/ 64 h 64"/>
                <a:gd name="T54" fmla="*/ 55 w 69"/>
                <a:gd name="T55" fmla="*/ 57 h 64"/>
                <a:gd name="T56" fmla="*/ 50 w 69"/>
                <a:gd name="T57" fmla="*/ 48 h 64"/>
                <a:gd name="T58" fmla="*/ 54 w 69"/>
                <a:gd name="T59" fmla="*/ 41 h 64"/>
                <a:gd name="T60" fmla="*/ 57 w 69"/>
                <a:gd name="T61" fmla="*/ 45 h 64"/>
                <a:gd name="T62" fmla="*/ 57 w 69"/>
                <a:gd name="T63" fmla="*/ 44 h 64"/>
                <a:gd name="T64" fmla="*/ 63 w 69"/>
                <a:gd name="T65" fmla="*/ 55 h 64"/>
                <a:gd name="T66" fmla="*/ 69 w 69"/>
                <a:gd name="T67" fmla="*/ 39 h 64"/>
                <a:gd name="T68" fmla="*/ 57 w 69"/>
                <a:gd name="T69" fmla="*/ 4 h 64"/>
                <a:gd name="T70" fmla="*/ 50 w 69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64">
                  <a:moveTo>
                    <a:pt x="50" y="0"/>
                  </a:moveTo>
                  <a:cubicBezTo>
                    <a:pt x="49" y="1"/>
                    <a:pt x="50" y="8"/>
                    <a:pt x="48" y="11"/>
                  </a:cubicBezTo>
                  <a:cubicBezTo>
                    <a:pt x="46" y="14"/>
                    <a:pt x="38" y="12"/>
                    <a:pt x="38" y="18"/>
                  </a:cubicBezTo>
                  <a:cubicBezTo>
                    <a:pt x="35" y="18"/>
                    <a:pt x="33" y="21"/>
                    <a:pt x="33" y="24"/>
                  </a:cubicBezTo>
                  <a:cubicBezTo>
                    <a:pt x="32" y="24"/>
                    <a:pt x="31" y="24"/>
                    <a:pt x="30" y="24"/>
                  </a:cubicBezTo>
                  <a:cubicBezTo>
                    <a:pt x="27" y="24"/>
                    <a:pt x="28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16"/>
                    <a:pt x="16" y="19"/>
                    <a:pt x="14" y="21"/>
                  </a:cubicBezTo>
                  <a:cubicBezTo>
                    <a:pt x="12" y="24"/>
                    <a:pt x="10" y="26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4" y="31"/>
                    <a:pt x="2" y="34"/>
                    <a:pt x="2" y="38"/>
                  </a:cubicBezTo>
                  <a:cubicBezTo>
                    <a:pt x="2" y="40"/>
                    <a:pt x="4" y="41"/>
                    <a:pt x="4" y="43"/>
                  </a:cubicBezTo>
                  <a:cubicBezTo>
                    <a:pt x="4" y="45"/>
                    <a:pt x="0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3"/>
                    <a:pt x="9" y="38"/>
                    <a:pt x="13" y="34"/>
                  </a:cubicBezTo>
                  <a:cubicBezTo>
                    <a:pt x="13" y="34"/>
                    <a:pt x="17" y="37"/>
                    <a:pt x="18" y="38"/>
                  </a:cubicBezTo>
                  <a:cubicBezTo>
                    <a:pt x="19" y="38"/>
                    <a:pt x="20" y="36"/>
                    <a:pt x="20" y="36"/>
                  </a:cubicBezTo>
                  <a:cubicBezTo>
                    <a:pt x="21" y="37"/>
                    <a:pt x="22" y="38"/>
                    <a:pt x="24" y="38"/>
                  </a:cubicBezTo>
                  <a:cubicBezTo>
                    <a:pt x="24" y="37"/>
                    <a:pt x="24" y="35"/>
                    <a:pt x="24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5"/>
                    <a:pt x="33" y="37"/>
                    <a:pt x="33" y="39"/>
                  </a:cubicBezTo>
                  <a:cubicBezTo>
                    <a:pt x="32" y="40"/>
                    <a:pt x="31" y="41"/>
                    <a:pt x="31" y="44"/>
                  </a:cubicBezTo>
                  <a:cubicBezTo>
                    <a:pt x="30" y="53"/>
                    <a:pt x="36" y="60"/>
                    <a:pt x="43" y="60"/>
                  </a:cubicBezTo>
                  <a:cubicBezTo>
                    <a:pt x="44" y="60"/>
                    <a:pt x="44" y="61"/>
                    <a:pt x="45" y="61"/>
                  </a:cubicBezTo>
                  <a:cubicBezTo>
                    <a:pt x="46" y="61"/>
                    <a:pt x="47" y="60"/>
                    <a:pt x="48" y="60"/>
                  </a:cubicBezTo>
                  <a:cubicBezTo>
                    <a:pt x="48" y="61"/>
                    <a:pt x="49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3" y="64"/>
                    <a:pt x="55" y="61"/>
                    <a:pt x="55" y="57"/>
                  </a:cubicBezTo>
                  <a:cubicBezTo>
                    <a:pt x="55" y="52"/>
                    <a:pt x="50" y="51"/>
                    <a:pt x="50" y="48"/>
                  </a:cubicBezTo>
                  <a:cubicBezTo>
                    <a:pt x="50" y="45"/>
                    <a:pt x="52" y="44"/>
                    <a:pt x="54" y="41"/>
                  </a:cubicBezTo>
                  <a:cubicBezTo>
                    <a:pt x="55" y="43"/>
                    <a:pt x="57" y="44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7"/>
                    <a:pt x="61" y="54"/>
                    <a:pt x="63" y="55"/>
                  </a:cubicBezTo>
                  <a:cubicBezTo>
                    <a:pt x="63" y="47"/>
                    <a:pt x="69" y="44"/>
                    <a:pt x="69" y="39"/>
                  </a:cubicBezTo>
                  <a:cubicBezTo>
                    <a:pt x="69" y="35"/>
                    <a:pt x="61" y="8"/>
                    <a:pt x="57" y="4"/>
                  </a:cubicBezTo>
                  <a:cubicBezTo>
                    <a:pt x="55" y="2"/>
                    <a:pt x="53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66">
              <a:extLst>
                <a:ext uri="{FF2B5EF4-FFF2-40B4-BE49-F238E27FC236}">
                  <a16:creationId xmlns:a16="http://schemas.microsoft.com/office/drawing/2014/main" xmlns="" id="{BB168B51-FDC1-4911-8904-F82EB44C6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5" y="2679"/>
              <a:ext cx="81" cy="83"/>
            </a:xfrm>
            <a:custGeom>
              <a:avLst/>
              <a:gdLst>
                <a:gd name="T0" fmla="*/ 30 w 34"/>
                <a:gd name="T1" fmla="*/ 0 h 35"/>
                <a:gd name="T2" fmla="*/ 27 w 34"/>
                <a:gd name="T3" fmla="*/ 6 h 35"/>
                <a:gd name="T4" fmla="*/ 0 w 34"/>
                <a:gd name="T5" fmla="*/ 35 h 35"/>
                <a:gd name="T6" fmla="*/ 3 w 34"/>
                <a:gd name="T7" fmla="*/ 35 h 35"/>
                <a:gd name="T8" fmla="*/ 21 w 34"/>
                <a:gd name="T9" fmla="*/ 15 h 35"/>
                <a:gd name="T10" fmla="*/ 21 w 34"/>
                <a:gd name="T11" fmla="*/ 15 h 35"/>
                <a:gd name="T12" fmla="*/ 29 w 34"/>
                <a:gd name="T13" fmla="*/ 10 h 35"/>
                <a:gd name="T14" fmla="*/ 29 w 34"/>
                <a:gd name="T15" fmla="*/ 10 h 35"/>
                <a:gd name="T16" fmla="*/ 34 w 34"/>
                <a:gd name="T17" fmla="*/ 8 h 35"/>
                <a:gd name="T18" fmla="*/ 30 w 34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30" y="0"/>
                  </a:moveTo>
                  <a:cubicBezTo>
                    <a:pt x="28" y="2"/>
                    <a:pt x="28" y="4"/>
                    <a:pt x="27" y="6"/>
                  </a:cubicBezTo>
                  <a:cubicBezTo>
                    <a:pt x="22" y="16"/>
                    <a:pt x="5" y="21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9" y="32"/>
                    <a:pt x="19" y="2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5" y="15"/>
                    <a:pt x="28" y="14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0"/>
                    <a:pt x="32" y="9"/>
                    <a:pt x="34" y="8"/>
                  </a:cubicBezTo>
                  <a:cubicBezTo>
                    <a:pt x="32" y="6"/>
                    <a:pt x="30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67">
              <a:extLst>
                <a:ext uri="{FF2B5EF4-FFF2-40B4-BE49-F238E27FC236}">
                  <a16:creationId xmlns:a16="http://schemas.microsoft.com/office/drawing/2014/main" xmlns="" id="{27197CD3-28A8-4236-8901-493251342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4" y="2407"/>
              <a:ext cx="154" cy="218"/>
            </a:xfrm>
            <a:custGeom>
              <a:avLst/>
              <a:gdLst>
                <a:gd name="T0" fmla="*/ 11 w 65"/>
                <a:gd name="T1" fmla="*/ 0 h 92"/>
                <a:gd name="T2" fmla="*/ 6 w 65"/>
                <a:gd name="T3" fmla="*/ 9 h 92"/>
                <a:gd name="T4" fmla="*/ 8 w 65"/>
                <a:gd name="T5" fmla="*/ 24 h 92"/>
                <a:gd name="T6" fmla="*/ 5 w 65"/>
                <a:gd name="T7" fmla="*/ 37 h 92"/>
                <a:gd name="T8" fmla="*/ 4 w 65"/>
                <a:gd name="T9" fmla="*/ 37 h 92"/>
                <a:gd name="T10" fmla="*/ 2 w 65"/>
                <a:gd name="T11" fmla="*/ 53 h 92"/>
                <a:gd name="T12" fmla="*/ 12 w 65"/>
                <a:gd name="T13" fmla="*/ 62 h 92"/>
                <a:gd name="T14" fmla="*/ 12 w 65"/>
                <a:gd name="T15" fmla="*/ 62 h 92"/>
                <a:gd name="T16" fmla="*/ 16 w 65"/>
                <a:gd name="T17" fmla="*/ 59 h 92"/>
                <a:gd name="T18" fmla="*/ 19 w 65"/>
                <a:gd name="T19" fmla="*/ 59 h 92"/>
                <a:gd name="T20" fmla="*/ 19 w 65"/>
                <a:gd name="T21" fmla="*/ 63 h 92"/>
                <a:gd name="T22" fmla="*/ 16 w 65"/>
                <a:gd name="T23" fmla="*/ 68 h 92"/>
                <a:gd name="T24" fmla="*/ 23 w 65"/>
                <a:gd name="T25" fmla="*/ 75 h 92"/>
                <a:gd name="T26" fmla="*/ 23 w 65"/>
                <a:gd name="T27" fmla="*/ 75 h 92"/>
                <a:gd name="T28" fmla="*/ 27 w 65"/>
                <a:gd name="T29" fmla="*/ 73 h 92"/>
                <a:gd name="T30" fmla="*/ 30 w 65"/>
                <a:gd name="T31" fmla="*/ 72 h 92"/>
                <a:gd name="T32" fmla="*/ 30 w 65"/>
                <a:gd name="T33" fmla="*/ 72 h 92"/>
                <a:gd name="T34" fmla="*/ 44 w 65"/>
                <a:gd name="T35" fmla="*/ 82 h 92"/>
                <a:gd name="T36" fmla="*/ 44 w 65"/>
                <a:gd name="T37" fmla="*/ 74 h 92"/>
                <a:gd name="T38" fmla="*/ 61 w 65"/>
                <a:gd name="T39" fmla="*/ 88 h 92"/>
                <a:gd name="T40" fmla="*/ 63 w 65"/>
                <a:gd name="T41" fmla="*/ 92 h 92"/>
                <a:gd name="T42" fmla="*/ 63 w 65"/>
                <a:gd name="T43" fmla="*/ 92 h 92"/>
                <a:gd name="T44" fmla="*/ 65 w 65"/>
                <a:gd name="T45" fmla="*/ 89 h 92"/>
                <a:gd name="T46" fmla="*/ 65 w 65"/>
                <a:gd name="T47" fmla="*/ 85 h 92"/>
                <a:gd name="T48" fmla="*/ 59 w 65"/>
                <a:gd name="T49" fmla="*/ 80 h 92"/>
                <a:gd name="T50" fmla="*/ 57 w 65"/>
                <a:gd name="T51" fmla="*/ 80 h 92"/>
                <a:gd name="T52" fmla="*/ 56 w 65"/>
                <a:gd name="T53" fmla="*/ 79 h 92"/>
                <a:gd name="T54" fmla="*/ 59 w 65"/>
                <a:gd name="T55" fmla="*/ 74 h 92"/>
                <a:gd name="T56" fmla="*/ 56 w 65"/>
                <a:gd name="T57" fmla="*/ 73 h 92"/>
                <a:gd name="T58" fmla="*/ 56 w 65"/>
                <a:gd name="T59" fmla="*/ 73 h 92"/>
                <a:gd name="T60" fmla="*/ 54 w 65"/>
                <a:gd name="T61" fmla="*/ 75 h 92"/>
                <a:gd name="T62" fmla="*/ 52 w 65"/>
                <a:gd name="T63" fmla="*/ 76 h 92"/>
                <a:gd name="T64" fmla="*/ 52 w 65"/>
                <a:gd name="T65" fmla="*/ 76 h 92"/>
                <a:gd name="T66" fmla="*/ 42 w 65"/>
                <a:gd name="T67" fmla="*/ 65 h 92"/>
                <a:gd name="T68" fmla="*/ 42 w 65"/>
                <a:gd name="T69" fmla="*/ 65 h 92"/>
                <a:gd name="T70" fmla="*/ 36 w 65"/>
                <a:gd name="T71" fmla="*/ 69 h 92"/>
                <a:gd name="T72" fmla="*/ 36 w 65"/>
                <a:gd name="T73" fmla="*/ 71 h 92"/>
                <a:gd name="T74" fmla="*/ 25 w 65"/>
                <a:gd name="T75" fmla="*/ 50 h 92"/>
                <a:gd name="T76" fmla="*/ 34 w 65"/>
                <a:gd name="T77" fmla="*/ 30 h 92"/>
                <a:gd name="T78" fmla="*/ 28 w 65"/>
                <a:gd name="T79" fmla="*/ 9 h 92"/>
                <a:gd name="T80" fmla="*/ 27 w 65"/>
                <a:gd name="T81" fmla="*/ 6 h 92"/>
                <a:gd name="T82" fmla="*/ 26 w 65"/>
                <a:gd name="T83" fmla="*/ 4 h 92"/>
                <a:gd name="T84" fmla="*/ 20 w 65"/>
                <a:gd name="T85" fmla="*/ 8 h 92"/>
                <a:gd name="T86" fmla="*/ 19 w 65"/>
                <a:gd name="T87" fmla="*/ 8 h 92"/>
                <a:gd name="T88" fmla="*/ 11 w 65"/>
                <a:gd name="T89" fmla="*/ 0 h 92"/>
                <a:gd name="T90" fmla="*/ 11 w 65"/>
                <a:gd name="T9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2">
                  <a:moveTo>
                    <a:pt x="11" y="0"/>
                  </a:moveTo>
                  <a:cubicBezTo>
                    <a:pt x="7" y="0"/>
                    <a:pt x="6" y="4"/>
                    <a:pt x="6" y="9"/>
                  </a:cubicBezTo>
                  <a:cubicBezTo>
                    <a:pt x="6" y="14"/>
                    <a:pt x="8" y="18"/>
                    <a:pt x="8" y="24"/>
                  </a:cubicBezTo>
                  <a:cubicBezTo>
                    <a:pt x="8" y="28"/>
                    <a:pt x="7" y="34"/>
                    <a:pt x="5" y="37"/>
                  </a:cubicBezTo>
                  <a:cubicBezTo>
                    <a:pt x="5" y="37"/>
                    <a:pt x="5" y="37"/>
                    <a:pt x="4" y="37"/>
                  </a:cubicBezTo>
                  <a:cubicBezTo>
                    <a:pt x="0" y="37"/>
                    <a:pt x="2" y="46"/>
                    <a:pt x="2" y="53"/>
                  </a:cubicBezTo>
                  <a:cubicBezTo>
                    <a:pt x="2" y="56"/>
                    <a:pt x="10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4" y="62"/>
                    <a:pt x="15" y="60"/>
                    <a:pt x="16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8" y="64"/>
                    <a:pt x="16" y="65"/>
                    <a:pt x="16" y="68"/>
                  </a:cubicBezTo>
                  <a:cubicBezTo>
                    <a:pt x="16" y="70"/>
                    <a:pt x="19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5"/>
                    <a:pt x="25" y="74"/>
                    <a:pt x="27" y="73"/>
                  </a:cubicBezTo>
                  <a:cubicBezTo>
                    <a:pt x="28" y="73"/>
                    <a:pt x="29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7" y="72"/>
                    <a:pt x="37" y="82"/>
                    <a:pt x="44" y="82"/>
                  </a:cubicBezTo>
                  <a:cubicBezTo>
                    <a:pt x="43" y="79"/>
                    <a:pt x="41" y="77"/>
                    <a:pt x="44" y="74"/>
                  </a:cubicBezTo>
                  <a:cubicBezTo>
                    <a:pt x="47" y="78"/>
                    <a:pt x="58" y="82"/>
                    <a:pt x="61" y="88"/>
                  </a:cubicBezTo>
                  <a:cubicBezTo>
                    <a:pt x="61" y="89"/>
                    <a:pt x="62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4" y="92"/>
                    <a:pt x="65" y="90"/>
                    <a:pt x="65" y="89"/>
                  </a:cubicBezTo>
                  <a:cubicBezTo>
                    <a:pt x="65" y="87"/>
                    <a:pt x="65" y="87"/>
                    <a:pt x="65" y="85"/>
                  </a:cubicBezTo>
                  <a:cubicBezTo>
                    <a:pt x="62" y="85"/>
                    <a:pt x="59" y="83"/>
                    <a:pt x="59" y="80"/>
                  </a:cubicBezTo>
                  <a:cubicBezTo>
                    <a:pt x="59" y="80"/>
                    <a:pt x="58" y="80"/>
                    <a:pt x="57" y="80"/>
                  </a:cubicBezTo>
                  <a:cubicBezTo>
                    <a:pt x="56" y="80"/>
                    <a:pt x="56" y="80"/>
                    <a:pt x="56" y="79"/>
                  </a:cubicBezTo>
                  <a:cubicBezTo>
                    <a:pt x="56" y="77"/>
                    <a:pt x="58" y="77"/>
                    <a:pt x="59" y="74"/>
                  </a:cubicBezTo>
                  <a:cubicBezTo>
                    <a:pt x="58" y="74"/>
                    <a:pt x="57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3"/>
                    <a:pt x="54" y="74"/>
                    <a:pt x="54" y="75"/>
                  </a:cubicBezTo>
                  <a:cubicBezTo>
                    <a:pt x="53" y="75"/>
                    <a:pt x="53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49" y="76"/>
                    <a:pt x="47" y="66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5"/>
                    <a:pt x="36" y="67"/>
                    <a:pt x="36" y="69"/>
                  </a:cubicBezTo>
                  <a:cubicBezTo>
                    <a:pt x="36" y="69"/>
                    <a:pt x="36" y="71"/>
                    <a:pt x="36" y="71"/>
                  </a:cubicBezTo>
                  <a:cubicBezTo>
                    <a:pt x="31" y="69"/>
                    <a:pt x="24" y="57"/>
                    <a:pt x="25" y="50"/>
                  </a:cubicBezTo>
                  <a:cubicBezTo>
                    <a:pt x="25" y="41"/>
                    <a:pt x="33" y="40"/>
                    <a:pt x="34" y="30"/>
                  </a:cubicBezTo>
                  <a:cubicBezTo>
                    <a:pt x="34" y="22"/>
                    <a:pt x="28" y="15"/>
                    <a:pt x="28" y="9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5"/>
                    <a:pt x="26" y="4"/>
                    <a:pt x="26" y="4"/>
                  </a:cubicBezTo>
                  <a:cubicBezTo>
                    <a:pt x="24" y="4"/>
                    <a:pt x="22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5" y="8"/>
                    <a:pt x="1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68">
              <a:extLst>
                <a:ext uri="{FF2B5EF4-FFF2-40B4-BE49-F238E27FC236}">
                  <a16:creationId xmlns:a16="http://schemas.microsoft.com/office/drawing/2014/main" xmlns="" id="{BB92A8CF-4B16-46B3-9225-B5EB05189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" y="2627"/>
              <a:ext cx="50" cy="85"/>
            </a:xfrm>
            <a:custGeom>
              <a:avLst/>
              <a:gdLst>
                <a:gd name="T0" fmla="*/ 4 w 21"/>
                <a:gd name="T1" fmla="*/ 0 h 36"/>
                <a:gd name="T2" fmla="*/ 0 w 21"/>
                <a:gd name="T3" fmla="*/ 1 h 36"/>
                <a:gd name="T4" fmla="*/ 11 w 21"/>
                <a:gd name="T5" fmla="*/ 15 h 36"/>
                <a:gd name="T6" fmla="*/ 8 w 21"/>
                <a:gd name="T7" fmla="*/ 18 h 36"/>
                <a:gd name="T8" fmla="*/ 2 w 21"/>
                <a:gd name="T9" fmla="*/ 17 h 36"/>
                <a:gd name="T10" fmla="*/ 2 w 21"/>
                <a:gd name="T11" fmla="*/ 20 h 36"/>
                <a:gd name="T12" fmla="*/ 9 w 21"/>
                <a:gd name="T13" fmla="*/ 26 h 36"/>
                <a:gd name="T14" fmla="*/ 9 w 21"/>
                <a:gd name="T15" fmla="*/ 29 h 36"/>
                <a:gd name="T16" fmla="*/ 12 w 21"/>
                <a:gd name="T17" fmla="*/ 36 h 36"/>
                <a:gd name="T18" fmla="*/ 16 w 21"/>
                <a:gd name="T19" fmla="*/ 36 h 36"/>
                <a:gd name="T20" fmla="*/ 16 w 21"/>
                <a:gd name="T21" fmla="*/ 33 h 36"/>
                <a:gd name="T22" fmla="*/ 12 w 21"/>
                <a:gd name="T23" fmla="*/ 24 h 36"/>
                <a:gd name="T24" fmla="*/ 19 w 21"/>
                <a:gd name="T25" fmla="*/ 24 h 36"/>
                <a:gd name="T26" fmla="*/ 21 w 21"/>
                <a:gd name="T27" fmla="*/ 18 h 36"/>
                <a:gd name="T28" fmla="*/ 17 w 21"/>
                <a:gd name="T29" fmla="*/ 14 h 36"/>
                <a:gd name="T30" fmla="*/ 17 w 21"/>
                <a:gd name="T31" fmla="*/ 6 h 36"/>
                <a:gd name="T32" fmla="*/ 14 w 21"/>
                <a:gd name="T33" fmla="*/ 6 h 36"/>
                <a:gd name="T34" fmla="*/ 14 w 21"/>
                <a:gd name="T35" fmla="*/ 2 h 36"/>
                <a:gd name="T36" fmla="*/ 4 w 21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36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5"/>
                    <a:pt x="11" y="8"/>
                    <a:pt x="11" y="15"/>
                  </a:cubicBezTo>
                  <a:cubicBezTo>
                    <a:pt x="11" y="16"/>
                    <a:pt x="9" y="18"/>
                    <a:pt x="8" y="18"/>
                  </a:cubicBezTo>
                  <a:cubicBezTo>
                    <a:pt x="8" y="18"/>
                    <a:pt x="5" y="18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2"/>
                    <a:pt x="6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32"/>
                    <a:pt x="8" y="36"/>
                    <a:pt x="12" y="36"/>
                  </a:cubicBezTo>
                  <a:cubicBezTo>
                    <a:pt x="13" y="36"/>
                    <a:pt x="14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4" y="32"/>
                    <a:pt x="12" y="27"/>
                    <a:pt x="1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2"/>
                    <a:pt x="20" y="21"/>
                    <a:pt x="21" y="18"/>
                  </a:cubicBezTo>
                  <a:cubicBezTo>
                    <a:pt x="20" y="18"/>
                    <a:pt x="17" y="14"/>
                    <a:pt x="17" y="14"/>
                  </a:cubicBezTo>
                  <a:cubicBezTo>
                    <a:pt x="17" y="14"/>
                    <a:pt x="18" y="9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5" y="5"/>
                    <a:pt x="14" y="3"/>
                    <a:pt x="14" y="2"/>
                  </a:cubicBezTo>
                  <a:cubicBezTo>
                    <a:pt x="11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69">
              <a:extLst>
                <a:ext uri="{FF2B5EF4-FFF2-40B4-BE49-F238E27FC236}">
                  <a16:creationId xmlns:a16="http://schemas.microsoft.com/office/drawing/2014/main" xmlns="" id="{0FBE105B-5B57-4F9A-ADD4-D51D2AB734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70" y="2648"/>
              <a:ext cx="40" cy="55"/>
            </a:xfrm>
            <a:custGeom>
              <a:avLst/>
              <a:gdLst>
                <a:gd name="T0" fmla="*/ 4 w 17"/>
                <a:gd name="T1" fmla="*/ 1 h 23"/>
                <a:gd name="T2" fmla="*/ 3 w 17"/>
                <a:gd name="T3" fmla="*/ 1 h 23"/>
                <a:gd name="T4" fmla="*/ 4 w 17"/>
                <a:gd name="T5" fmla="*/ 1 h 23"/>
                <a:gd name="T6" fmla="*/ 3 w 17"/>
                <a:gd name="T7" fmla="*/ 0 h 23"/>
                <a:gd name="T8" fmla="*/ 0 w 17"/>
                <a:gd name="T9" fmla="*/ 2 h 23"/>
                <a:gd name="T10" fmla="*/ 2 w 17"/>
                <a:gd name="T11" fmla="*/ 23 h 23"/>
                <a:gd name="T12" fmla="*/ 17 w 17"/>
                <a:gd name="T13" fmla="*/ 9 h 23"/>
                <a:gd name="T14" fmla="*/ 5 w 17"/>
                <a:gd name="T15" fmla="*/ 2 h 23"/>
                <a:gd name="T16" fmla="*/ 3 w 17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3">
                  <a:moveTo>
                    <a:pt x="4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2" y="15"/>
                    <a:pt x="2" y="23"/>
                  </a:cubicBezTo>
                  <a:cubicBezTo>
                    <a:pt x="6" y="20"/>
                    <a:pt x="17" y="16"/>
                    <a:pt x="17" y="9"/>
                  </a:cubicBezTo>
                  <a:cubicBezTo>
                    <a:pt x="17" y="5"/>
                    <a:pt x="9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70">
              <a:extLst>
                <a:ext uri="{FF2B5EF4-FFF2-40B4-BE49-F238E27FC236}">
                  <a16:creationId xmlns:a16="http://schemas.microsoft.com/office/drawing/2014/main" xmlns="" id="{39483540-5A8B-4CD3-B9D1-EA8311FA7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3" y="2684"/>
              <a:ext cx="40" cy="66"/>
            </a:xfrm>
            <a:custGeom>
              <a:avLst/>
              <a:gdLst>
                <a:gd name="T0" fmla="*/ 12 w 17"/>
                <a:gd name="T1" fmla="*/ 0 h 28"/>
                <a:gd name="T2" fmla="*/ 10 w 17"/>
                <a:gd name="T3" fmla="*/ 0 h 28"/>
                <a:gd name="T4" fmla="*/ 5 w 17"/>
                <a:gd name="T5" fmla="*/ 13 h 28"/>
                <a:gd name="T6" fmla="*/ 5 w 17"/>
                <a:gd name="T7" fmla="*/ 13 h 28"/>
                <a:gd name="T8" fmla="*/ 0 w 17"/>
                <a:gd name="T9" fmla="*/ 16 h 28"/>
                <a:gd name="T10" fmla="*/ 11 w 17"/>
                <a:gd name="T11" fmla="*/ 28 h 28"/>
                <a:gd name="T12" fmla="*/ 14 w 17"/>
                <a:gd name="T13" fmla="*/ 26 h 28"/>
                <a:gd name="T14" fmla="*/ 11 w 17"/>
                <a:gd name="T15" fmla="*/ 20 h 28"/>
                <a:gd name="T16" fmla="*/ 17 w 17"/>
                <a:gd name="T17" fmla="*/ 5 h 28"/>
                <a:gd name="T18" fmla="*/ 12 w 17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8">
                  <a:moveTo>
                    <a:pt x="12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7" y="1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0" y="15"/>
                    <a:pt x="0" y="16"/>
                  </a:cubicBezTo>
                  <a:cubicBezTo>
                    <a:pt x="0" y="19"/>
                    <a:pt x="9" y="28"/>
                    <a:pt x="11" y="28"/>
                  </a:cubicBezTo>
                  <a:cubicBezTo>
                    <a:pt x="12" y="28"/>
                    <a:pt x="13" y="27"/>
                    <a:pt x="14" y="26"/>
                  </a:cubicBezTo>
                  <a:cubicBezTo>
                    <a:pt x="14" y="23"/>
                    <a:pt x="11" y="24"/>
                    <a:pt x="11" y="20"/>
                  </a:cubicBezTo>
                  <a:cubicBezTo>
                    <a:pt x="11" y="14"/>
                    <a:pt x="17" y="11"/>
                    <a:pt x="17" y="5"/>
                  </a:cubicBezTo>
                  <a:cubicBezTo>
                    <a:pt x="17" y="3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71">
              <a:extLst>
                <a:ext uri="{FF2B5EF4-FFF2-40B4-BE49-F238E27FC236}">
                  <a16:creationId xmlns:a16="http://schemas.microsoft.com/office/drawing/2014/main" xmlns="" id="{8F661E09-0DE2-4C60-B1B7-BEC0B767C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" y="2686"/>
              <a:ext cx="22" cy="40"/>
            </a:xfrm>
            <a:custGeom>
              <a:avLst/>
              <a:gdLst>
                <a:gd name="T0" fmla="*/ 5 w 9"/>
                <a:gd name="T1" fmla="*/ 0 h 17"/>
                <a:gd name="T2" fmla="*/ 0 w 9"/>
                <a:gd name="T3" fmla="*/ 17 h 17"/>
                <a:gd name="T4" fmla="*/ 3 w 9"/>
                <a:gd name="T5" fmla="*/ 17 h 17"/>
                <a:gd name="T6" fmla="*/ 9 w 9"/>
                <a:gd name="T7" fmla="*/ 0 h 17"/>
                <a:gd name="T8" fmla="*/ 5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5" y="0"/>
                  </a:moveTo>
                  <a:cubicBezTo>
                    <a:pt x="5" y="8"/>
                    <a:pt x="2" y="12"/>
                    <a:pt x="0" y="17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0"/>
                    <a:pt x="9" y="8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72">
              <a:extLst>
                <a:ext uri="{FF2B5EF4-FFF2-40B4-BE49-F238E27FC236}">
                  <a16:creationId xmlns:a16="http://schemas.microsoft.com/office/drawing/2014/main" xmlns="" id="{5DF9304F-4027-4B40-8263-EB131FA57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" y="2712"/>
              <a:ext cx="26" cy="22"/>
            </a:xfrm>
            <a:custGeom>
              <a:avLst/>
              <a:gdLst>
                <a:gd name="T0" fmla="*/ 5 w 11"/>
                <a:gd name="T1" fmla="*/ 0 h 9"/>
                <a:gd name="T2" fmla="*/ 0 w 11"/>
                <a:gd name="T3" fmla="*/ 7 h 9"/>
                <a:gd name="T4" fmla="*/ 3 w 11"/>
                <a:gd name="T5" fmla="*/ 9 h 9"/>
                <a:gd name="T6" fmla="*/ 4 w 11"/>
                <a:gd name="T7" fmla="*/ 9 h 9"/>
                <a:gd name="T8" fmla="*/ 11 w 11"/>
                <a:gd name="T9" fmla="*/ 0 h 9"/>
                <a:gd name="T10" fmla="*/ 9 w 11"/>
                <a:gd name="T11" fmla="*/ 1 h 9"/>
                <a:gd name="T12" fmla="*/ 5 w 1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3" y="3"/>
                    <a:pt x="0" y="4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8" y="9"/>
                    <a:pt x="11" y="5"/>
                    <a:pt x="11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6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73">
              <a:extLst>
                <a:ext uri="{FF2B5EF4-FFF2-40B4-BE49-F238E27FC236}">
                  <a16:creationId xmlns:a16="http://schemas.microsoft.com/office/drawing/2014/main" xmlns="" id="{A2674437-3C74-4939-9365-CD5E84512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0" y="2625"/>
              <a:ext cx="28" cy="31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7 h 13"/>
                <a:gd name="T4" fmla="*/ 0 w 12"/>
                <a:gd name="T5" fmla="*/ 7 h 13"/>
                <a:gd name="T6" fmla="*/ 2 w 12"/>
                <a:gd name="T7" fmla="*/ 7 h 13"/>
                <a:gd name="T8" fmla="*/ 4 w 12"/>
                <a:gd name="T9" fmla="*/ 7 h 13"/>
                <a:gd name="T10" fmla="*/ 7 w 12"/>
                <a:gd name="T11" fmla="*/ 7 h 13"/>
                <a:gd name="T12" fmla="*/ 11 w 12"/>
                <a:gd name="T13" fmla="*/ 13 h 13"/>
                <a:gd name="T14" fmla="*/ 12 w 12"/>
                <a:gd name="T15" fmla="*/ 12 h 13"/>
                <a:gd name="T16" fmla="*/ 4 w 12"/>
                <a:gd name="T17" fmla="*/ 0 h 13"/>
                <a:gd name="T18" fmla="*/ 0 w 12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9"/>
                    <a:pt x="10" y="13"/>
                    <a:pt x="11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6"/>
                    <a:pt x="6" y="5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74">
              <a:extLst>
                <a:ext uri="{FF2B5EF4-FFF2-40B4-BE49-F238E27FC236}">
                  <a16:creationId xmlns:a16="http://schemas.microsoft.com/office/drawing/2014/main" xmlns="" id="{6B3065E9-6E4B-4E20-838D-7645004BA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" y="2592"/>
              <a:ext cx="43" cy="42"/>
            </a:xfrm>
            <a:custGeom>
              <a:avLst/>
              <a:gdLst>
                <a:gd name="T0" fmla="*/ 0 w 18"/>
                <a:gd name="T1" fmla="*/ 0 h 18"/>
                <a:gd name="T2" fmla="*/ 14 w 18"/>
                <a:gd name="T3" fmla="*/ 18 h 18"/>
                <a:gd name="T4" fmla="*/ 17 w 18"/>
                <a:gd name="T5" fmla="*/ 8 h 18"/>
                <a:gd name="T6" fmla="*/ 5 w 18"/>
                <a:gd name="T7" fmla="*/ 0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11" y="17"/>
                    <a:pt x="14" y="18"/>
                  </a:cubicBezTo>
                  <a:cubicBezTo>
                    <a:pt x="16" y="18"/>
                    <a:pt x="18" y="12"/>
                    <a:pt x="17" y="8"/>
                  </a:cubicBezTo>
                  <a:cubicBezTo>
                    <a:pt x="16" y="3"/>
                    <a:pt x="11" y="4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75">
              <a:extLst>
                <a:ext uri="{FF2B5EF4-FFF2-40B4-BE49-F238E27FC236}">
                  <a16:creationId xmlns:a16="http://schemas.microsoft.com/office/drawing/2014/main" xmlns="" id="{14FF68FF-AF8A-495A-9F5F-AAEB2AFCE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0" y="2596"/>
              <a:ext cx="12" cy="3"/>
            </a:xfrm>
            <a:custGeom>
              <a:avLst/>
              <a:gdLst>
                <a:gd name="T0" fmla="*/ 2 w 5"/>
                <a:gd name="T1" fmla="*/ 0 h 1"/>
                <a:gd name="T2" fmla="*/ 0 w 5"/>
                <a:gd name="T3" fmla="*/ 1 h 1"/>
                <a:gd name="T4" fmla="*/ 2 w 5"/>
                <a:gd name="T5" fmla="*/ 1 h 1"/>
                <a:gd name="T6" fmla="*/ 5 w 5"/>
                <a:gd name="T7" fmla="*/ 1 h 1"/>
                <a:gd name="T8" fmla="*/ 2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76">
              <a:extLst>
                <a:ext uri="{FF2B5EF4-FFF2-40B4-BE49-F238E27FC236}">
                  <a16:creationId xmlns:a16="http://schemas.microsoft.com/office/drawing/2014/main" xmlns="" id="{032AC8CE-0FB5-4542-AEE8-E52759989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" y="2147"/>
              <a:ext cx="78" cy="109"/>
            </a:xfrm>
            <a:custGeom>
              <a:avLst/>
              <a:gdLst>
                <a:gd name="T0" fmla="*/ 20 w 33"/>
                <a:gd name="T1" fmla="*/ 0 h 46"/>
                <a:gd name="T2" fmla="*/ 1 w 33"/>
                <a:gd name="T3" fmla="*/ 32 h 46"/>
                <a:gd name="T4" fmla="*/ 9 w 33"/>
                <a:gd name="T5" fmla="*/ 46 h 46"/>
                <a:gd name="T6" fmla="*/ 20 w 33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6">
                  <a:moveTo>
                    <a:pt x="20" y="0"/>
                  </a:moveTo>
                  <a:cubicBezTo>
                    <a:pt x="12" y="0"/>
                    <a:pt x="1" y="20"/>
                    <a:pt x="1" y="32"/>
                  </a:cubicBezTo>
                  <a:cubicBezTo>
                    <a:pt x="1" y="40"/>
                    <a:pt x="0" y="46"/>
                    <a:pt x="9" y="46"/>
                  </a:cubicBezTo>
                  <a:cubicBezTo>
                    <a:pt x="21" y="46"/>
                    <a:pt x="33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77">
              <a:extLst>
                <a:ext uri="{FF2B5EF4-FFF2-40B4-BE49-F238E27FC236}">
                  <a16:creationId xmlns:a16="http://schemas.microsoft.com/office/drawing/2014/main" xmlns="" id="{BADB8317-153C-4DA1-8CA5-3A1E7B298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5" y="2341"/>
              <a:ext cx="90" cy="73"/>
            </a:xfrm>
            <a:custGeom>
              <a:avLst/>
              <a:gdLst>
                <a:gd name="T0" fmla="*/ 32 w 38"/>
                <a:gd name="T1" fmla="*/ 0 h 31"/>
                <a:gd name="T2" fmla="*/ 3 w 38"/>
                <a:gd name="T3" fmla="*/ 13 h 31"/>
                <a:gd name="T4" fmla="*/ 3 w 38"/>
                <a:gd name="T5" fmla="*/ 21 h 31"/>
                <a:gd name="T6" fmla="*/ 14 w 38"/>
                <a:gd name="T7" fmla="*/ 31 h 31"/>
                <a:gd name="T8" fmla="*/ 38 w 38"/>
                <a:gd name="T9" fmla="*/ 8 h 31"/>
                <a:gd name="T10" fmla="*/ 32 w 3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1">
                  <a:moveTo>
                    <a:pt x="32" y="0"/>
                  </a:moveTo>
                  <a:cubicBezTo>
                    <a:pt x="25" y="0"/>
                    <a:pt x="7" y="13"/>
                    <a:pt x="3" y="13"/>
                  </a:cubicBezTo>
                  <a:cubicBezTo>
                    <a:pt x="0" y="13"/>
                    <a:pt x="3" y="18"/>
                    <a:pt x="3" y="21"/>
                  </a:cubicBezTo>
                  <a:cubicBezTo>
                    <a:pt x="3" y="28"/>
                    <a:pt x="6" y="31"/>
                    <a:pt x="14" y="31"/>
                  </a:cubicBezTo>
                  <a:cubicBezTo>
                    <a:pt x="22" y="31"/>
                    <a:pt x="38" y="15"/>
                    <a:pt x="38" y="8"/>
                  </a:cubicBezTo>
                  <a:cubicBezTo>
                    <a:pt x="38" y="5"/>
                    <a:pt x="34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78">
              <a:extLst>
                <a:ext uri="{FF2B5EF4-FFF2-40B4-BE49-F238E27FC236}">
                  <a16:creationId xmlns:a16="http://schemas.microsoft.com/office/drawing/2014/main" xmlns="" id="{665FF1C4-5585-4234-9393-9029E124F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7" y="2220"/>
              <a:ext cx="413" cy="800"/>
            </a:xfrm>
            <a:custGeom>
              <a:avLst/>
              <a:gdLst>
                <a:gd name="T0" fmla="*/ 95 w 175"/>
                <a:gd name="T1" fmla="*/ 8 h 338"/>
                <a:gd name="T2" fmla="*/ 76 w 175"/>
                <a:gd name="T3" fmla="*/ 7 h 338"/>
                <a:gd name="T4" fmla="*/ 61 w 175"/>
                <a:gd name="T5" fmla="*/ 11 h 338"/>
                <a:gd name="T6" fmla="*/ 61 w 175"/>
                <a:gd name="T7" fmla="*/ 24 h 338"/>
                <a:gd name="T8" fmla="*/ 59 w 175"/>
                <a:gd name="T9" fmla="*/ 29 h 338"/>
                <a:gd name="T10" fmla="*/ 52 w 175"/>
                <a:gd name="T11" fmla="*/ 23 h 338"/>
                <a:gd name="T12" fmla="*/ 21 w 175"/>
                <a:gd name="T13" fmla="*/ 52 h 338"/>
                <a:gd name="T14" fmla="*/ 0 w 175"/>
                <a:gd name="T15" fmla="*/ 78 h 338"/>
                <a:gd name="T16" fmla="*/ 10 w 175"/>
                <a:gd name="T17" fmla="*/ 92 h 338"/>
                <a:gd name="T18" fmla="*/ 14 w 175"/>
                <a:gd name="T19" fmla="*/ 116 h 338"/>
                <a:gd name="T20" fmla="*/ 8 w 175"/>
                <a:gd name="T21" fmla="*/ 126 h 338"/>
                <a:gd name="T22" fmla="*/ 8 w 175"/>
                <a:gd name="T23" fmla="*/ 131 h 338"/>
                <a:gd name="T24" fmla="*/ 29 w 175"/>
                <a:gd name="T25" fmla="*/ 176 h 338"/>
                <a:gd name="T26" fmla="*/ 24 w 175"/>
                <a:gd name="T27" fmla="*/ 182 h 338"/>
                <a:gd name="T28" fmla="*/ 14 w 175"/>
                <a:gd name="T29" fmla="*/ 207 h 338"/>
                <a:gd name="T30" fmla="*/ 11 w 175"/>
                <a:gd name="T31" fmla="*/ 207 h 338"/>
                <a:gd name="T32" fmla="*/ 8 w 175"/>
                <a:gd name="T33" fmla="*/ 230 h 338"/>
                <a:gd name="T34" fmla="*/ 15 w 175"/>
                <a:gd name="T35" fmla="*/ 230 h 338"/>
                <a:gd name="T36" fmla="*/ 43 w 175"/>
                <a:gd name="T37" fmla="*/ 295 h 338"/>
                <a:gd name="T38" fmla="*/ 89 w 175"/>
                <a:gd name="T39" fmla="*/ 338 h 338"/>
                <a:gd name="T40" fmla="*/ 99 w 175"/>
                <a:gd name="T41" fmla="*/ 335 h 338"/>
                <a:gd name="T42" fmla="*/ 85 w 175"/>
                <a:gd name="T43" fmla="*/ 301 h 338"/>
                <a:gd name="T44" fmla="*/ 41 w 175"/>
                <a:gd name="T45" fmla="*/ 247 h 338"/>
                <a:gd name="T46" fmla="*/ 36 w 175"/>
                <a:gd name="T47" fmla="*/ 230 h 338"/>
                <a:gd name="T48" fmla="*/ 33 w 175"/>
                <a:gd name="T49" fmla="*/ 171 h 338"/>
                <a:gd name="T50" fmla="*/ 34 w 175"/>
                <a:gd name="T51" fmla="*/ 155 h 338"/>
                <a:gd name="T52" fmla="*/ 51 w 175"/>
                <a:gd name="T53" fmla="*/ 168 h 338"/>
                <a:gd name="T54" fmla="*/ 86 w 175"/>
                <a:gd name="T55" fmla="*/ 193 h 338"/>
                <a:gd name="T56" fmla="*/ 108 w 175"/>
                <a:gd name="T57" fmla="*/ 212 h 338"/>
                <a:gd name="T58" fmla="*/ 110 w 175"/>
                <a:gd name="T59" fmla="*/ 230 h 338"/>
                <a:gd name="T60" fmla="*/ 123 w 175"/>
                <a:gd name="T61" fmla="*/ 211 h 338"/>
                <a:gd name="T62" fmla="*/ 136 w 175"/>
                <a:gd name="T63" fmla="*/ 204 h 338"/>
                <a:gd name="T64" fmla="*/ 175 w 175"/>
                <a:gd name="T65" fmla="*/ 161 h 338"/>
                <a:gd name="T66" fmla="*/ 123 w 175"/>
                <a:gd name="T67" fmla="*/ 77 h 338"/>
                <a:gd name="T68" fmla="*/ 155 w 175"/>
                <a:gd name="T69" fmla="*/ 26 h 338"/>
                <a:gd name="T70" fmla="*/ 114 w 175"/>
                <a:gd name="T7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338">
                  <a:moveTo>
                    <a:pt x="114" y="0"/>
                  </a:moveTo>
                  <a:cubicBezTo>
                    <a:pt x="107" y="0"/>
                    <a:pt x="102" y="8"/>
                    <a:pt x="95" y="8"/>
                  </a:cubicBezTo>
                  <a:cubicBezTo>
                    <a:pt x="95" y="8"/>
                    <a:pt x="93" y="8"/>
                    <a:pt x="92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2" y="7"/>
                    <a:pt x="61" y="11"/>
                    <a:pt x="61" y="11"/>
                  </a:cubicBezTo>
                  <a:cubicBezTo>
                    <a:pt x="61" y="16"/>
                    <a:pt x="61" y="19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6"/>
                    <a:pt x="60" y="29"/>
                    <a:pt x="59" y="29"/>
                  </a:cubicBezTo>
                  <a:cubicBezTo>
                    <a:pt x="58" y="29"/>
                    <a:pt x="55" y="28"/>
                    <a:pt x="55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2" y="39"/>
                    <a:pt x="34" y="43"/>
                    <a:pt x="21" y="52"/>
                  </a:cubicBezTo>
                  <a:cubicBezTo>
                    <a:pt x="17" y="54"/>
                    <a:pt x="11" y="53"/>
                    <a:pt x="8" y="56"/>
                  </a:cubicBezTo>
                  <a:cubicBezTo>
                    <a:pt x="3" y="61"/>
                    <a:pt x="0" y="6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8"/>
                    <a:pt x="6" y="88"/>
                    <a:pt x="10" y="92"/>
                  </a:cubicBezTo>
                  <a:cubicBezTo>
                    <a:pt x="13" y="98"/>
                    <a:pt x="14" y="109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20"/>
                    <a:pt x="10" y="126"/>
                    <a:pt x="8" y="127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8"/>
                    <a:pt x="8" y="129"/>
                    <a:pt x="8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7"/>
                    <a:pt x="14" y="139"/>
                    <a:pt x="17" y="143"/>
                  </a:cubicBezTo>
                  <a:cubicBezTo>
                    <a:pt x="21" y="147"/>
                    <a:pt x="29" y="172"/>
                    <a:pt x="29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9"/>
                    <a:pt x="25" y="180"/>
                    <a:pt x="24" y="182"/>
                  </a:cubicBezTo>
                  <a:cubicBezTo>
                    <a:pt x="20" y="192"/>
                    <a:pt x="18" y="198"/>
                    <a:pt x="14" y="207"/>
                  </a:cubicBezTo>
                  <a:cubicBezTo>
                    <a:pt x="14" y="207"/>
                    <a:pt x="14" y="207"/>
                    <a:pt x="14" y="207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10" y="214"/>
                    <a:pt x="8" y="219"/>
                    <a:pt x="8" y="227"/>
                  </a:cubicBezTo>
                  <a:cubicBezTo>
                    <a:pt x="8" y="228"/>
                    <a:pt x="7" y="230"/>
                    <a:pt x="8" y="230"/>
                  </a:cubicBezTo>
                  <a:cubicBezTo>
                    <a:pt x="10" y="231"/>
                    <a:pt x="11" y="231"/>
                    <a:pt x="11" y="231"/>
                  </a:cubicBezTo>
                  <a:cubicBezTo>
                    <a:pt x="12" y="231"/>
                    <a:pt x="12" y="230"/>
                    <a:pt x="15" y="230"/>
                  </a:cubicBezTo>
                  <a:cubicBezTo>
                    <a:pt x="24" y="230"/>
                    <a:pt x="28" y="249"/>
                    <a:pt x="31" y="256"/>
                  </a:cubicBezTo>
                  <a:cubicBezTo>
                    <a:pt x="37" y="268"/>
                    <a:pt x="38" y="279"/>
                    <a:pt x="43" y="295"/>
                  </a:cubicBezTo>
                  <a:cubicBezTo>
                    <a:pt x="49" y="312"/>
                    <a:pt x="63" y="328"/>
                    <a:pt x="80" y="333"/>
                  </a:cubicBezTo>
                  <a:cubicBezTo>
                    <a:pt x="83" y="334"/>
                    <a:pt x="83" y="338"/>
                    <a:pt x="89" y="338"/>
                  </a:cubicBezTo>
                  <a:cubicBezTo>
                    <a:pt x="90" y="338"/>
                    <a:pt x="91" y="336"/>
                    <a:pt x="92" y="336"/>
                  </a:cubicBezTo>
                  <a:cubicBezTo>
                    <a:pt x="95" y="336"/>
                    <a:pt x="95" y="336"/>
                    <a:pt x="99" y="335"/>
                  </a:cubicBezTo>
                  <a:cubicBezTo>
                    <a:pt x="97" y="330"/>
                    <a:pt x="97" y="327"/>
                    <a:pt x="95" y="320"/>
                  </a:cubicBezTo>
                  <a:cubicBezTo>
                    <a:pt x="92" y="314"/>
                    <a:pt x="85" y="310"/>
                    <a:pt x="85" y="301"/>
                  </a:cubicBezTo>
                  <a:cubicBezTo>
                    <a:pt x="85" y="296"/>
                    <a:pt x="87" y="296"/>
                    <a:pt x="87" y="291"/>
                  </a:cubicBezTo>
                  <a:cubicBezTo>
                    <a:pt x="87" y="265"/>
                    <a:pt x="55" y="261"/>
                    <a:pt x="41" y="247"/>
                  </a:cubicBezTo>
                  <a:cubicBezTo>
                    <a:pt x="38" y="243"/>
                    <a:pt x="37" y="234"/>
                    <a:pt x="35" y="23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36" y="215"/>
                    <a:pt x="18" y="221"/>
                    <a:pt x="18" y="205"/>
                  </a:cubicBezTo>
                  <a:cubicBezTo>
                    <a:pt x="18" y="191"/>
                    <a:pt x="33" y="186"/>
                    <a:pt x="33" y="171"/>
                  </a:cubicBezTo>
                  <a:cubicBezTo>
                    <a:pt x="33" y="166"/>
                    <a:pt x="31" y="165"/>
                    <a:pt x="31" y="161"/>
                  </a:cubicBezTo>
                  <a:cubicBezTo>
                    <a:pt x="31" y="158"/>
                    <a:pt x="30" y="155"/>
                    <a:pt x="34" y="155"/>
                  </a:cubicBezTo>
                  <a:cubicBezTo>
                    <a:pt x="40" y="155"/>
                    <a:pt x="46" y="156"/>
                    <a:pt x="48" y="162"/>
                  </a:cubicBezTo>
                  <a:cubicBezTo>
                    <a:pt x="48" y="162"/>
                    <a:pt x="50" y="168"/>
                    <a:pt x="51" y="168"/>
                  </a:cubicBezTo>
                  <a:cubicBezTo>
                    <a:pt x="59" y="171"/>
                    <a:pt x="67" y="172"/>
                    <a:pt x="74" y="179"/>
                  </a:cubicBezTo>
                  <a:cubicBezTo>
                    <a:pt x="80" y="185"/>
                    <a:pt x="74" y="193"/>
                    <a:pt x="86" y="193"/>
                  </a:cubicBezTo>
                  <a:cubicBezTo>
                    <a:pt x="86" y="201"/>
                    <a:pt x="97" y="204"/>
                    <a:pt x="105" y="204"/>
                  </a:cubicBezTo>
                  <a:cubicBezTo>
                    <a:pt x="105" y="207"/>
                    <a:pt x="106" y="211"/>
                    <a:pt x="108" y="212"/>
                  </a:cubicBezTo>
                  <a:cubicBezTo>
                    <a:pt x="106" y="213"/>
                    <a:pt x="106" y="215"/>
                    <a:pt x="106" y="219"/>
                  </a:cubicBezTo>
                  <a:cubicBezTo>
                    <a:pt x="106" y="222"/>
                    <a:pt x="108" y="230"/>
                    <a:pt x="110" y="230"/>
                  </a:cubicBezTo>
                  <a:cubicBezTo>
                    <a:pt x="112" y="230"/>
                    <a:pt x="123" y="222"/>
                    <a:pt x="123" y="217"/>
                  </a:cubicBezTo>
                  <a:cubicBezTo>
                    <a:pt x="123" y="216"/>
                    <a:pt x="123" y="214"/>
                    <a:pt x="123" y="211"/>
                  </a:cubicBezTo>
                  <a:cubicBezTo>
                    <a:pt x="123" y="212"/>
                    <a:pt x="123" y="215"/>
                    <a:pt x="125" y="215"/>
                  </a:cubicBezTo>
                  <a:cubicBezTo>
                    <a:pt x="131" y="215"/>
                    <a:pt x="130" y="207"/>
                    <a:pt x="136" y="204"/>
                  </a:cubicBezTo>
                  <a:cubicBezTo>
                    <a:pt x="150" y="197"/>
                    <a:pt x="152" y="191"/>
                    <a:pt x="168" y="187"/>
                  </a:cubicBezTo>
                  <a:cubicBezTo>
                    <a:pt x="168" y="177"/>
                    <a:pt x="175" y="173"/>
                    <a:pt x="175" y="161"/>
                  </a:cubicBezTo>
                  <a:cubicBezTo>
                    <a:pt x="175" y="143"/>
                    <a:pt x="166" y="120"/>
                    <a:pt x="154" y="111"/>
                  </a:cubicBezTo>
                  <a:cubicBezTo>
                    <a:pt x="140" y="103"/>
                    <a:pt x="135" y="89"/>
                    <a:pt x="123" y="77"/>
                  </a:cubicBezTo>
                  <a:cubicBezTo>
                    <a:pt x="121" y="75"/>
                    <a:pt x="118" y="74"/>
                    <a:pt x="118" y="69"/>
                  </a:cubicBezTo>
                  <a:cubicBezTo>
                    <a:pt x="118" y="47"/>
                    <a:pt x="144" y="43"/>
                    <a:pt x="155" y="26"/>
                  </a:cubicBezTo>
                  <a:cubicBezTo>
                    <a:pt x="147" y="24"/>
                    <a:pt x="136" y="20"/>
                    <a:pt x="136" y="6"/>
                  </a:cubicBezTo>
                  <a:cubicBezTo>
                    <a:pt x="127" y="6"/>
                    <a:pt x="122" y="0"/>
                    <a:pt x="1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79">
              <a:extLst>
                <a:ext uri="{FF2B5EF4-FFF2-40B4-BE49-F238E27FC236}">
                  <a16:creationId xmlns:a16="http://schemas.microsoft.com/office/drawing/2014/main" xmlns="" id="{7A68C0DA-3C4D-49C1-90A0-A4A8128BF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" y="3121"/>
              <a:ext cx="59" cy="55"/>
            </a:xfrm>
            <a:custGeom>
              <a:avLst/>
              <a:gdLst>
                <a:gd name="T0" fmla="*/ 12 w 25"/>
                <a:gd name="T1" fmla="*/ 0 h 23"/>
                <a:gd name="T2" fmla="*/ 0 w 25"/>
                <a:gd name="T3" fmla="*/ 7 h 23"/>
                <a:gd name="T4" fmla="*/ 11 w 25"/>
                <a:gd name="T5" fmla="*/ 12 h 23"/>
                <a:gd name="T6" fmla="*/ 15 w 25"/>
                <a:gd name="T7" fmla="*/ 20 h 23"/>
                <a:gd name="T8" fmla="*/ 22 w 25"/>
                <a:gd name="T9" fmla="*/ 23 h 23"/>
                <a:gd name="T10" fmla="*/ 25 w 25"/>
                <a:gd name="T11" fmla="*/ 23 h 23"/>
                <a:gd name="T12" fmla="*/ 25 w 25"/>
                <a:gd name="T13" fmla="*/ 18 h 23"/>
                <a:gd name="T14" fmla="*/ 12 w 2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3">
                  <a:moveTo>
                    <a:pt x="12" y="0"/>
                  </a:moveTo>
                  <a:cubicBezTo>
                    <a:pt x="8" y="0"/>
                    <a:pt x="0" y="4"/>
                    <a:pt x="0" y="7"/>
                  </a:cubicBezTo>
                  <a:cubicBezTo>
                    <a:pt x="0" y="11"/>
                    <a:pt x="9" y="8"/>
                    <a:pt x="11" y="12"/>
                  </a:cubicBezTo>
                  <a:cubicBezTo>
                    <a:pt x="12" y="14"/>
                    <a:pt x="14" y="20"/>
                    <a:pt x="15" y="20"/>
                  </a:cubicBezTo>
                  <a:cubicBezTo>
                    <a:pt x="17" y="20"/>
                    <a:pt x="18" y="23"/>
                    <a:pt x="22" y="23"/>
                  </a:cubicBezTo>
                  <a:cubicBezTo>
                    <a:pt x="23" y="23"/>
                    <a:pt x="24" y="23"/>
                    <a:pt x="25" y="23"/>
                  </a:cubicBezTo>
                  <a:cubicBezTo>
                    <a:pt x="25" y="21"/>
                    <a:pt x="25" y="19"/>
                    <a:pt x="25" y="18"/>
                  </a:cubicBezTo>
                  <a:cubicBezTo>
                    <a:pt x="17" y="18"/>
                    <a:pt x="14" y="8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80">
              <a:extLst>
                <a:ext uri="{FF2B5EF4-FFF2-40B4-BE49-F238E27FC236}">
                  <a16:creationId xmlns:a16="http://schemas.microsoft.com/office/drawing/2014/main" xmlns="" id="{F6F37A9D-5C06-4A3B-8837-A514121EB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1" y="3162"/>
              <a:ext cx="26" cy="21"/>
            </a:xfrm>
            <a:custGeom>
              <a:avLst/>
              <a:gdLst>
                <a:gd name="T0" fmla="*/ 6 w 11"/>
                <a:gd name="T1" fmla="*/ 0 h 9"/>
                <a:gd name="T2" fmla="*/ 1 w 11"/>
                <a:gd name="T3" fmla="*/ 0 h 9"/>
                <a:gd name="T4" fmla="*/ 1 w 11"/>
                <a:gd name="T5" fmla="*/ 3 h 9"/>
                <a:gd name="T6" fmla="*/ 5 w 11"/>
                <a:gd name="T7" fmla="*/ 9 h 9"/>
                <a:gd name="T8" fmla="*/ 11 w 11"/>
                <a:gd name="T9" fmla="*/ 3 h 9"/>
                <a:gd name="T10" fmla="*/ 6 w 11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6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1" y="5"/>
                    <a:pt x="2" y="9"/>
                    <a:pt x="5" y="9"/>
                  </a:cubicBezTo>
                  <a:cubicBezTo>
                    <a:pt x="8" y="9"/>
                    <a:pt x="10" y="6"/>
                    <a:pt x="11" y="3"/>
                  </a:cubicBezTo>
                  <a:cubicBezTo>
                    <a:pt x="9" y="2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81">
              <a:extLst>
                <a:ext uri="{FF2B5EF4-FFF2-40B4-BE49-F238E27FC236}">
                  <a16:creationId xmlns:a16="http://schemas.microsoft.com/office/drawing/2014/main" xmlns="" id="{32CC2C30-853D-45AA-AA93-9BDBE88E3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5" y="3107"/>
              <a:ext cx="23" cy="36"/>
            </a:xfrm>
            <a:custGeom>
              <a:avLst/>
              <a:gdLst>
                <a:gd name="T0" fmla="*/ 5 w 10"/>
                <a:gd name="T1" fmla="*/ 0 h 15"/>
                <a:gd name="T2" fmla="*/ 3 w 10"/>
                <a:gd name="T3" fmla="*/ 0 h 15"/>
                <a:gd name="T4" fmla="*/ 3 w 10"/>
                <a:gd name="T5" fmla="*/ 0 h 15"/>
                <a:gd name="T6" fmla="*/ 3 w 10"/>
                <a:gd name="T7" fmla="*/ 0 h 15"/>
                <a:gd name="T8" fmla="*/ 0 w 10"/>
                <a:gd name="T9" fmla="*/ 0 h 15"/>
                <a:gd name="T10" fmla="*/ 0 w 10"/>
                <a:gd name="T11" fmla="*/ 2 h 15"/>
                <a:gd name="T12" fmla="*/ 10 w 10"/>
                <a:gd name="T13" fmla="*/ 15 h 15"/>
                <a:gd name="T14" fmla="*/ 5 w 10"/>
                <a:gd name="T15" fmla="*/ 2 h 15"/>
                <a:gd name="T16" fmla="*/ 5 w 1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5">
                  <a:moveTo>
                    <a:pt x="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6"/>
                    <a:pt x="7" y="14"/>
                    <a:pt x="10" y="15"/>
                  </a:cubicBezTo>
                  <a:cubicBezTo>
                    <a:pt x="10" y="9"/>
                    <a:pt x="8" y="6"/>
                    <a:pt x="5" y="2"/>
                  </a:cubicBezTo>
                  <a:cubicBezTo>
                    <a:pt x="5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82">
              <a:extLst>
                <a:ext uri="{FF2B5EF4-FFF2-40B4-BE49-F238E27FC236}">
                  <a16:creationId xmlns:a16="http://schemas.microsoft.com/office/drawing/2014/main" xmlns="" id="{22E372E2-ADC3-48B2-AA3F-D840B9568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0" y="3032"/>
              <a:ext cx="35" cy="28"/>
            </a:xfrm>
            <a:custGeom>
              <a:avLst/>
              <a:gdLst>
                <a:gd name="T0" fmla="*/ 3 w 15"/>
                <a:gd name="T1" fmla="*/ 0 h 12"/>
                <a:gd name="T2" fmla="*/ 0 w 15"/>
                <a:gd name="T3" fmla="*/ 1 h 12"/>
                <a:gd name="T4" fmla="*/ 1 w 15"/>
                <a:gd name="T5" fmla="*/ 1 h 12"/>
                <a:gd name="T6" fmla="*/ 10 w 15"/>
                <a:gd name="T7" fmla="*/ 12 h 12"/>
                <a:gd name="T8" fmla="*/ 3 w 1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8" y="12"/>
                    <a:pt x="10" y="12"/>
                  </a:cubicBezTo>
                  <a:cubicBezTo>
                    <a:pt x="15" y="12"/>
                    <a:pt x="6" y="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83">
              <a:extLst>
                <a:ext uri="{FF2B5EF4-FFF2-40B4-BE49-F238E27FC236}">
                  <a16:creationId xmlns:a16="http://schemas.microsoft.com/office/drawing/2014/main" xmlns="" id="{BDA4626C-7D25-4D14-AF6D-F8397E3D7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" y="1811"/>
              <a:ext cx="85" cy="107"/>
            </a:xfrm>
            <a:custGeom>
              <a:avLst/>
              <a:gdLst>
                <a:gd name="T0" fmla="*/ 17 w 36"/>
                <a:gd name="T1" fmla="*/ 0 h 45"/>
                <a:gd name="T2" fmla="*/ 0 w 36"/>
                <a:gd name="T3" fmla="*/ 14 h 45"/>
                <a:gd name="T4" fmla="*/ 6 w 36"/>
                <a:gd name="T5" fmla="*/ 19 h 45"/>
                <a:gd name="T6" fmla="*/ 12 w 36"/>
                <a:gd name="T7" fmla="*/ 17 h 45"/>
                <a:gd name="T8" fmla="*/ 12 w 36"/>
                <a:gd name="T9" fmla="*/ 13 h 45"/>
                <a:gd name="T10" fmla="*/ 16 w 36"/>
                <a:gd name="T11" fmla="*/ 19 h 45"/>
                <a:gd name="T12" fmla="*/ 14 w 36"/>
                <a:gd name="T13" fmla="*/ 27 h 45"/>
                <a:gd name="T14" fmla="*/ 9 w 36"/>
                <a:gd name="T15" fmla="*/ 35 h 45"/>
                <a:gd name="T16" fmla="*/ 16 w 36"/>
                <a:gd name="T17" fmla="*/ 44 h 45"/>
                <a:gd name="T18" fmla="*/ 16 w 36"/>
                <a:gd name="T19" fmla="*/ 41 h 45"/>
                <a:gd name="T20" fmla="*/ 18 w 36"/>
                <a:gd name="T21" fmla="*/ 45 h 45"/>
                <a:gd name="T22" fmla="*/ 31 w 36"/>
                <a:gd name="T23" fmla="*/ 19 h 45"/>
                <a:gd name="T24" fmla="*/ 33 w 36"/>
                <a:gd name="T25" fmla="*/ 20 h 45"/>
                <a:gd name="T26" fmla="*/ 36 w 36"/>
                <a:gd name="T27" fmla="*/ 19 h 45"/>
                <a:gd name="T28" fmla="*/ 36 w 36"/>
                <a:gd name="T29" fmla="*/ 14 h 45"/>
                <a:gd name="T30" fmla="*/ 31 w 36"/>
                <a:gd name="T31" fmla="*/ 10 h 45"/>
                <a:gd name="T32" fmla="*/ 31 w 36"/>
                <a:gd name="T33" fmla="*/ 5 h 45"/>
                <a:gd name="T34" fmla="*/ 17 w 36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5">
                  <a:moveTo>
                    <a:pt x="17" y="0"/>
                  </a:moveTo>
                  <a:cubicBezTo>
                    <a:pt x="15" y="0"/>
                    <a:pt x="0" y="10"/>
                    <a:pt x="0" y="14"/>
                  </a:cubicBezTo>
                  <a:cubicBezTo>
                    <a:pt x="0" y="16"/>
                    <a:pt x="3" y="19"/>
                    <a:pt x="6" y="19"/>
                  </a:cubicBezTo>
                  <a:cubicBezTo>
                    <a:pt x="7" y="19"/>
                    <a:pt x="9" y="17"/>
                    <a:pt x="12" y="17"/>
                  </a:cubicBezTo>
                  <a:cubicBezTo>
                    <a:pt x="11" y="16"/>
                    <a:pt x="12" y="14"/>
                    <a:pt x="12" y="13"/>
                  </a:cubicBezTo>
                  <a:cubicBezTo>
                    <a:pt x="13" y="15"/>
                    <a:pt x="13" y="18"/>
                    <a:pt x="16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9" y="34"/>
                    <a:pt x="9" y="35"/>
                  </a:cubicBezTo>
                  <a:cubicBezTo>
                    <a:pt x="9" y="37"/>
                    <a:pt x="12" y="44"/>
                    <a:pt x="16" y="44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6" y="45"/>
                    <a:pt x="18" y="45"/>
                  </a:cubicBezTo>
                  <a:cubicBezTo>
                    <a:pt x="25" y="45"/>
                    <a:pt x="29" y="29"/>
                    <a:pt x="31" y="19"/>
                  </a:cubicBezTo>
                  <a:cubicBezTo>
                    <a:pt x="32" y="20"/>
                    <a:pt x="32" y="20"/>
                    <a:pt x="33" y="20"/>
                  </a:cubicBezTo>
                  <a:cubicBezTo>
                    <a:pt x="34" y="20"/>
                    <a:pt x="35" y="19"/>
                    <a:pt x="36" y="19"/>
                  </a:cubicBezTo>
                  <a:cubicBezTo>
                    <a:pt x="35" y="18"/>
                    <a:pt x="36" y="16"/>
                    <a:pt x="36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0"/>
                    <a:pt x="31" y="6"/>
                    <a:pt x="31" y="5"/>
                  </a:cubicBezTo>
                  <a:cubicBezTo>
                    <a:pt x="24" y="5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84">
              <a:extLst>
                <a:ext uri="{FF2B5EF4-FFF2-40B4-BE49-F238E27FC236}">
                  <a16:creationId xmlns:a16="http://schemas.microsoft.com/office/drawing/2014/main" xmlns="" id="{83DDA3C2-2C29-4147-A0AA-00B663C51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8" y="1788"/>
              <a:ext cx="92" cy="66"/>
            </a:xfrm>
            <a:custGeom>
              <a:avLst/>
              <a:gdLst>
                <a:gd name="T0" fmla="*/ 28 w 39"/>
                <a:gd name="T1" fmla="*/ 0 h 28"/>
                <a:gd name="T2" fmla="*/ 13 w 39"/>
                <a:gd name="T3" fmla="*/ 7 h 28"/>
                <a:gd name="T4" fmla="*/ 10 w 39"/>
                <a:gd name="T5" fmla="*/ 6 h 28"/>
                <a:gd name="T6" fmla="*/ 0 w 39"/>
                <a:gd name="T7" fmla="*/ 14 h 28"/>
                <a:gd name="T8" fmla="*/ 4 w 39"/>
                <a:gd name="T9" fmla="*/ 20 h 28"/>
                <a:gd name="T10" fmla="*/ 7 w 39"/>
                <a:gd name="T11" fmla="*/ 28 h 28"/>
                <a:gd name="T12" fmla="*/ 20 w 39"/>
                <a:gd name="T13" fmla="*/ 15 h 28"/>
                <a:gd name="T14" fmla="*/ 28 w 39"/>
                <a:gd name="T15" fmla="*/ 18 h 28"/>
                <a:gd name="T16" fmla="*/ 28 w 3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8">
                  <a:moveTo>
                    <a:pt x="28" y="0"/>
                  </a:moveTo>
                  <a:cubicBezTo>
                    <a:pt x="21" y="0"/>
                    <a:pt x="19" y="7"/>
                    <a:pt x="13" y="7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10" y="7"/>
                    <a:pt x="0" y="14"/>
                    <a:pt x="0" y="14"/>
                  </a:cubicBezTo>
                  <a:cubicBezTo>
                    <a:pt x="0" y="17"/>
                    <a:pt x="1" y="18"/>
                    <a:pt x="4" y="20"/>
                  </a:cubicBezTo>
                  <a:cubicBezTo>
                    <a:pt x="3" y="23"/>
                    <a:pt x="4" y="28"/>
                    <a:pt x="7" y="28"/>
                  </a:cubicBezTo>
                  <a:cubicBezTo>
                    <a:pt x="14" y="28"/>
                    <a:pt x="15" y="19"/>
                    <a:pt x="20" y="15"/>
                  </a:cubicBezTo>
                  <a:cubicBezTo>
                    <a:pt x="21" y="15"/>
                    <a:pt x="23" y="18"/>
                    <a:pt x="28" y="18"/>
                  </a:cubicBezTo>
                  <a:cubicBezTo>
                    <a:pt x="33" y="18"/>
                    <a:pt x="39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85">
              <a:extLst>
                <a:ext uri="{FF2B5EF4-FFF2-40B4-BE49-F238E27FC236}">
                  <a16:creationId xmlns:a16="http://schemas.microsoft.com/office/drawing/2014/main" xmlns="" id="{2BF28D9E-68CA-46EB-9161-915D58AF2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6" y="1501"/>
              <a:ext cx="397" cy="324"/>
            </a:xfrm>
            <a:custGeom>
              <a:avLst/>
              <a:gdLst>
                <a:gd name="T0" fmla="*/ 154 w 168"/>
                <a:gd name="T1" fmla="*/ 0 h 137"/>
                <a:gd name="T2" fmla="*/ 155 w 168"/>
                <a:gd name="T3" fmla="*/ 5 h 137"/>
                <a:gd name="T4" fmla="*/ 156 w 168"/>
                <a:gd name="T5" fmla="*/ 5 h 137"/>
                <a:gd name="T6" fmla="*/ 152 w 168"/>
                <a:gd name="T7" fmla="*/ 7 h 137"/>
                <a:gd name="T8" fmla="*/ 149 w 168"/>
                <a:gd name="T9" fmla="*/ 4 h 137"/>
                <a:gd name="T10" fmla="*/ 137 w 168"/>
                <a:gd name="T11" fmla="*/ 23 h 137"/>
                <a:gd name="T12" fmla="*/ 139 w 168"/>
                <a:gd name="T13" fmla="*/ 30 h 137"/>
                <a:gd name="T14" fmla="*/ 110 w 168"/>
                <a:gd name="T15" fmla="*/ 72 h 137"/>
                <a:gd name="T16" fmla="*/ 95 w 168"/>
                <a:gd name="T17" fmla="*/ 80 h 137"/>
                <a:gd name="T18" fmla="*/ 92 w 168"/>
                <a:gd name="T19" fmla="*/ 77 h 137"/>
                <a:gd name="T20" fmla="*/ 95 w 168"/>
                <a:gd name="T21" fmla="*/ 71 h 137"/>
                <a:gd name="T22" fmla="*/ 86 w 168"/>
                <a:gd name="T23" fmla="*/ 84 h 137"/>
                <a:gd name="T24" fmla="*/ 69 w 168"/>
                <a:gd name="T25" fmla="*/ 101 h 137"/>
                <a:gd name="T26" fmla="*/ 36 w 168"/>
                <a:gd name="T27" fmla="*/ 101 h 137"/>
                <a:gd name="T28" fmla="*/ 7 w 168"/>
                <a:gd name="T29" fmla="*/ 121 h 137"/>
                <a:gd name="T30" fmla="*/ 0 w 168"/>
                <a:gd name="T31" fmla="*/ 125 h 137"/>
                <a:gd name="T32" fmla="*/ 7 w 168"/>
                <a:gd name="T33" fmla="*/ 127 h 137"/>
                <a:gd name="T34" fmla="*/ 35 w 168"/>
                <a:gd name="T35" fmla="*/ 120 h 137"/>
                <a:gd name="T36" fmla="*/ 39 w 168"/>
                <a:gd name="T37" fmla="*/ 119 h 137"/>
                <a:gd name="T38" fmla="*/ 41 w 168"/>
                <a:gd name="T39" fmla="*/ 119 h 137"/>
                <a:gd name="T40" fmla="*/ 42 w 168"/>
                <a:gd name="T41" fmla="*/ 119 h 137"/>
                <a:gd name="T42" fmla="*/ 46 w 168"/>
                <a:gd name="T43" fmla="*/ 118 h 137"/>
                <a:gd name="T44" fmla="*/ 52 w 168"/>
                <a:gd name="T45" fmla="*/ 114 h 137"/>
                <a:gd name="T46" fmla="*/ 68 w 168"/>
                <a:gd name="T47" fmla="*/ 119 h 137"/>
                <a:gd name="T48" fmla="*/ 66 w 168"/>
                <a:gd name="T49" fmla="*/ 128 h 137"/>
                <a:gd name="T50" fmla="*/ 66 w 168"/>
                <a:gd name="T51" fmla="*/ 132 h 137"/>
                <a:gd name="T52" fmla="*/ 73 w 168"/>
                <a:gd name="T53" fmla="*/ 137 h 137"/>
                <a:gd name="T54" fmla="*/ 86 w 168"/>
                <a:gd name="T55" fmla="*/ 124 h 137"/>
                <a:gd name="T56" fmla="*/ 91 w 168"/>
                <a:gd name="T57" fmla="*/ 123 h 137"/>
                <a:gd name="T58" fmla="*/ 86 w 168"/>
                <a:gd name="T59" fmla="*/ 115 h 137"/>
                <a:gd name="T60" fmla="*/ 89 w 168"/>
                <a:gd name="T61" fmla="*/ 110 h 137"/>
                <a:gd name="T62" fmla="*/ 104 w 168"/>
                <a:gd name="T63" fmla="*/ 119 h 137"/>
                <a:gd name="T64" fmla="*/ 115 w 168"/>
                <a:gd name="T65" fmla="*/ 113 h 137"/>
                <a:gd name="T66" fmla="*/ 120 w 168"/>
                <a:gd name="T67" fmla="*/ 113 h 137"/>
                <a:gd name="T68" fmla="*/ 123 w 168"/>
                <a:gd name="T69" fmla="*/ 116 h 137"/>
                <a:gd name="T70" fmla="*/ 137 w 168"/>
                <a:gd name="T71" fmla="*/ 103 h 137"/>
                <a:gd name="T72" fmla="*/ 137 w 168"/>
                <a:gd name="T73" fmla="*/ 111 h 137"/>
                <a:gd name="T74" fmla="*/ 149 w 168"/>
                <a:gd name="T75" fmla="*/ 101 h 137"/>
                <a:gd name="T76" fmla="*/ 147 w 168"/>
                <a:gd name="T77" fmla="*/ 91 h 137"/>
                <a:gd name="T78" fmla="*/ 153 w 168"/>
                <a:gd name="T79" fmla="*/ 76 h 137"/>
                <a:gd name="T80" fmla="*/ 156 w 168"/>
                <a:gd name="T81" fmla="*/ 52 h 137"/>
                <a:gd name="T82" fmla="*/ 157 w 168"/>
                <a:gd name="T83" fmla="*/ 52 h 137"/>
                <a:gd name="T84" fmla="*/ 158 w 168"/>
                <a:gd name="T85" fmla="*/ 52 h 137"/>
                <a:gd name="T86" fmla="*/ 159 w 168"/>
                <a:gd name="T87" fmla="*/ 52 h 137"/>
                <a:gd name="T88" fmla="*/ 161 w 168"/>
                <a:gd name="T89" fmla="*/ 51 h 137"/>
                <a:gd name="T90" fmla="*/ 161 w 168"/>
                <a:gd name="T91" fmla="*/ 48 h 137"/>
                <a:gd name="T92" fmla="*/ 168 w 168"/>
                <a:gd name="T93" fmla="*/ 32 h 137"/>
                <a:gd name="T94" fmla="*/ 161 w 168"/>
                <a:gd name="T95" fmla="*/ 13 h 137"/>
                <a:gd name="T96" fmla="*/ 160 w 168"/>
                <a:gd name="T97" fmla="*/ 3 h 137"/>
                <a:gd name="T98" fmla="*/ 154 w 168"/>
                <a:gd name="T9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137">
                  <a:moveTo>
                    <a:pt x="154" y="0"/>
                  </a:moveTo>
                  <a:cubicBezTo>
                    <a:pt x="152" y="0"/>
                    <a:pt x="153" y="5"/>
                    <a:pt x="155" y="5"/>
                  </a:cubicBezTo>
                  <a:cubicBezTo>
                    <a:pt x="155" y="5"/>
                    <a:pt x="156" y="5"/>
                    <a:pt x="156" y="5"/>
                  </a:cubicBezTo>
                  <a:cubicBezTo>
                    <a:pt x="154" y="7"/>
                    <a:pt x="153" y="7"/>
                    <a:pt x="152" y="7"/>
                  </a:cubicBezTo>
                  <a:cubicBezTo>
                    <a:pt x="150" y="7"/>
                    <a:pt x="150" y="4"/>
                    <a:pt x="149" y="4"/>
                  </a:cubicBezTo>
                  <a:cubicBezTo>
                    <a:pt x="142" y="4"/>
                    <a:pt x="137" y="17"/>
                    <a:pt x="137" y="23"/>
                  </a:cubicBezTo>
                  <a:cubicBezTo>
                    <a:pt x="137" y="26"/>
                    <a:pt x="139" y="26"/>
                    <a:pt x="139" y="30"/>
                  </a:cubicBezTo>
                  <a:cubicBezTo>
                    <a:pt x="139" y="46"/>
                    <a:pt x="121" y="69"/>
                    <a:pt x="110" y="72"/>
                  </a:cubicBezTo>
                  <a:cubicBezTo>
                    <a:pt x="104" y="74"/>
                    <a:pt x="103" y="80"/>
                    <a:pt x="95" y="80"/>
                  </a:cubicBezTo>
                  <a:cubicBezTo>
                    <a:pt x="94" y="80"/>
                    <a:pt x="92" y="78"/>
                    <a:pt x="92" y="77"/>
                  </a:cubicBezTo>
                  <a:cubicBezTo>
                    <a:pt x="92" y="75"/>
                    <a:pt x="93" y="73"/>
                    <a:pt x="95" y="71"/>
                  </a:cubicBezTo>
                  <a:cubicBezTo>
                    <a:pt x="93" y="72"/>
                    <a:pt x="87" y="84"/>
                    <a:pt x="86" y="84"/>
                  </a:cubicBezTo>
                  <a:cubicBezTo>
                    <a:pt x="81" y="84"/>
                    <a:pt x="78" y="101"/>
                    <a:pt x="69" y="101"/>
                  </a:cubicBezTo>
                  <a:cubicBezTo>
                    <a:pt x="57" y="101"/>
                    <a:pt x="52" y="101"/>
                    <a:pt x="36" y="101"/>
                  </a:cubicBezTo>
                  <a:cubicBezTo>
                    <a:pt x="23" y="101"/>
                    <a:pt x="18" y="114"/>
                    <a:pt x="7" y="121"/>
                  </a:cubicBezTo>
                  <a:cubicBezTo>
                    <a:pt x="5" y="122"/>
                    <a:pt x="0" y="124"/>
                    <a:pt x="0" y="125"/>
                  </a:cubicBezTo>
                  <a:cubicBezTo>
                    <a:pt x="0" y="127"/>
                    <a:pt x="4" y="127"/>
                    <a:pt x="7" y="127"/>
                  </a:cubicBezTo>
                  <a:cubicBezTo>
                    <a:pt x="18" y="127"/>
                    <a:pt x="28" y="123"/>
                    <a:pt x="35" y="120"/>
                  </a:cubicBezTo>
                  <a:cubicBezTo>
                    <a:pt x="36" y="119"/>
                    <a:pt x="38" y="119"/>
                    <a:pt x="39" y="119"/>
                  </a:cubicBezTo>
                  <a:cubicBezTo>
                    <a:pt x="39" y="119"/>
                    <a:pt x="40" y="119"/>
                    <a:pt x="41" y="119"/>
                  </a:cubicBezTo>
                  <a:cubicBezTo>
                    <a:pt x="41" y="119"/>
                    <a:pt x="42" y="119"/>
                    <a:pt x="42" y="119"/>
                  </a:cubicBezTo>
                  <a:cubicBezTo>
                    <a:pt x="44" y="119"/>
                    <a:pt x="45" y="119"/>
                    <a:pt x="46" y="118"/>
                  </a:cubicBezTo>
                  <a:cubicBezTo>
                    <a:pt x="48" y="118"/>
                    <a:pt x="49" y="114"/>
                    <a:pt x="52" y="114"/>
                  </a:cubicBezTo>
                  <a:cubicBezTo>
                    <a:pt x="58" y="114"/>
                    <a:pt x="61" y="117"/>
                    <a:pt x="68" y="119"/>
                  </a:cubicBezTo>
                  <a:cubicBezTo>
                    <a:pt x="68" y="121"/>
                    <a:pt x="66" y="125"/>
                    <a:pt x="66" y="128"/>
                  </a:cubicBezTo>
                  <a:cubicBezTo>
                    <a:pt x="66" y="129"/>
                    <a:pt x="64" y="132"/>
                    <a:pt x="66" y="132"/>
                  </a:cubicBezTo>
                  <a:cubicBezTo>
                    <a:pt x="70" y="132"/>
                    <a:pt x="69" y="136"/>
                    <a:pt x="73" y="137"/>
                  </a:cubicBezTo>
                  <a:cubicBezTo>
                    <a:pt x="76" y="132"/>
                    <a:pt x="82" y="124"/>
                    <a:pt x="86" y="124"/>
                  </a:cubicBezTo>
                  <a:cubicBezTo>
                    <a:pt x="88" y="124"/>
                    <a:pt x="90" y="124"/>
                    <a:pt x="91" y="123"/>
                  </a:cubicBezTo>
                  <a:cubicBezTo>
                    <a:pt x="91" y="123"/>
                    <a:pt x="86" y="117"/>
                    <a:pt x="86" y="115"/>
                  </a:cubicBezTo>
                  <a:cubicBezTo>
                    <a:pt x="86" y="113"/>
                    <a:pt x="88" y="110"/>
                    <a:pt x="89" y="110"/>
                  </a:cubicBezTo>
                  <a:cubicBezTo>
                    <a:pt x="94" y="110"/>
                    <a:pt x="93" y="119"/>
                    <a:pt x="104" y="119"/>
                  </a:cubicBezTo>
                  <a:cubicBezTo>
                    <a:pt x="109" y="119"/>
                    <a:pt x="112" y="116"/>
                    <a:pt x="115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4"/>
                    <a:pt x="122" y="116"/>
                    <a:pt x="123" y="116"/>
                  </a:cubicBezTo>
                  <a:cubicBezTo>
                    <a:pt x="125" y="108"/>
                    <a:pt x="130" y="108"/>
                    <a:pt x="137" y="103"/>
                  </a:cubicBezTo>
                  <a:cubicBezTo>
                    <a:pt x="137" y="107"/>
                    <a:pt x="135" y="107"/>
                    <a:pt x="137" y="111"/>
                  </a:cubicBezTo>
                  <a:cubicBezTo>
                    <a:pt x="143" y="109"/>
                    <a:pt x="143" y="104"/>
                    <a:pt x="149" y="101"/>
                  </a:cubicBezTo>
                  <a:cubicBezTo>
                    <a:pt x="148" y="98"/>
                    <a:pt x="147" y="95"/>
                    <a:pt x="147" y="91"/>
                  </a:cubicBezTo>
                  <a:cubicBezTo>
                    <a:pt x="147" y="84"/>
                    <a:pt x="153" y="81"/>
                    <a:pt x="153" y="76"/>
                  </a:cubicBezTo>
                  <a:cubicBezTo>
                    <a:pt x="153" y="70"/>
                    <a:pt x="151" y="54"/>
                    <a:pt x="156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2"/>
                    <a:pt x="158" y="52"/>
                    <a:pt x="159" y="52"/>
                  </a:cubicBezTo>
                  <a:cubicBezTo>
                    <a:pt x="159" y="52"/>
                    <a:pt x="160" y="52"/>
                    <a:pt x="161" y="51"/>
                  </a:cubicBezTo>
                  <a:cubicBezTo>
                    <a:pt x="161" y="50"/>
                    <a:pt x="161" y="49"/>
                    <a:pt x="161" y="48"/>
                  </a:cubicBezTo>
                  <a:cubicBezTo>
                    <a:pt x="161" y="41"/>
                    <a:pt x="168" y="40"/>
                    <a:pt x="168" y="32"/>
                  </a:cubicBezTo>
                  <a:cubicBezTo>
                    <a:pt x="168" y="24"/>
                    <a:pt x="161" y="21"/>
                    <a:pt x="161" y="13"/>
                  </a:cubicBezTo>
                  <a:cubicBezTo>
                    <a:pt x="161" y="9"/>
                    <a:pt x="162" y="6"/>
                    <a:pt x="160" y="3"/>
                  </a:cubicBezTo>
                  <a:cubicBezTo>
                    <a:pt x="159" y="1"/>
                    <a:pt x="157" y="0"/>
                    <a:pt x="1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86">
              <a:extLst>
                <a:ext uri="{FF2B5EF4-FFF2-40B4-BE49-F238E27FC236}">
                  <a16:creationId xmlns:a16="http://schemas.microsoft.com/office/drawing/2014/main" xmlns="" id="{5796A6EF-2F47-4CF4-908D-A53F4C91A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" y="1322"/>
              <a:ext cx="203" cy="172"/>
            </a:xfrm>
            <a:custGeom>
              <a:avLst/>
              <a:gdLst>
                <a:gd name="T0" fmla="*/ 31 w 86"/>
                <a:gd name="T1" fmla="*/ 0 h 73"/>
                <a:gd name="T2" fmla="*/ 28 w 86"/>
                <a:gd name="T3" fmla="*/ 7 h 73"/>
                <a:gd name="T4" fmla="*/ 30 w 86"/>
                <a:gd name="T5" fmla="*/ 13 h 73"/>
                <a:gd name="T6" fmla="*/ 18 w 86"/>
                <a:gd name="T7" fmla="*/ 40 h 73"/>
                <a:gd name="T8" fmla="*/ 14 w 86"/>
                <a:gd name="T9" fmla="*/ 40 h 73"/>
                <a:gd name="T10" fmla="*/ 12 w 86"/>
                <a:gd name="T11" fmla="*/ 40 h 73"/>
                <a:gd name="T12" fmla="*/ 13 w 86"/>
                <a:gd name="T13" fmla="*/ 41 h 73"/>
                <a:gd name="T14" fmla="*/ 10 w 86"/>
                <a:gd name="T15" fmla="*/ 38 h 73"/>
                <a:gd name="T16" fmla="*/ 10 w 86"/>
                <a:gd name="T17" fmla="*/ 43 h 73"/>
                <a:gd name="T18" fmla="*/ 0 w 86"/>
                <a:gd name="T19" fmla="*/ 56 h 73"/>
                <a:gd name="T20" fmla="*/ 3 w 86"/>
                <a:gd name="T21" fmla="*/ 61 h 73"/>
                <a:gd name="T22" fmla="*/ 3 w 86"/>
                <a:gd name="T23" fmla="*/ 73 h 73"/>
                <a:gd name="T24" fmla="*/ 6 w 86"/>
                <a:gd name="T25" fmla="*/ 73 h 73"/>
                <a:gd name="T26" fmla="*/ 19 w 86"/>
                <a:gd name="T27" fmla="*/ 65 h 73"/>
                <a:gd name="T28" fmla="*/ 9 w 86"/>
                <a:gd name="T29" fmla="*/ 58 h 73"/>
                <a:gd name="T30" fmla="*/ 13 w 86"/>
                <a:gd name="T31" fmla="*/ 53 h 73"/>
                <a:gd name="T32" fmla="*/ 24 w 86"/>
                <a:gd name="T33" fmla="*/ 54 h 73"/>
                <a:gd name="T34" fmla="*/ 28 w 86"/>
                <a:gd name="T35" fmla="*/ 50 h 73"/>
                <a:gd name="T36" fmla="*/ 51 w 86"/>
                <a:gd name="T37" fmla="*/ 62 h 73"/>
                <a:gd name="T38" fmla="*/ 70 w 86"/>
                <a:gd name="T39" fmla="*/ 44 h 73"/>
                <a:gd name="T40" fmla="*/ 86 w 86"/>
                <a:gd name="T41" fmla="*/ 39 h 73"/>
                <a:gd name="T42" fmla="*/ 80 w 86"/>
                <a:gd name="T43" fmla="*/ 32 h 73"/>
                <a:gd name="T44" fmla="*/ 83 w 86"/>
                <a:gd name="T45" fmla="*/ 26 h 73"/>
                <a:gd name="T46" fmla="*/ 81 w 86"/>
                <a:gd name="T47" fmla="*/ 25 h 73"/>
                <a:gd name="T48" fmla="*/ 72 w 86"/>
                <a:gd name="T49" fmla="*/ 27 h 73"/>
                <a:gd name="T50" fmla="*/ 31 w 86"/>
                <a:gd name="T5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73">
                  <a:moveTo>
                    <a:pt x="31" y="0"/>
                  </a:moveTo>
                  <a:cubicBezTo>
                    <a:pt x="30" y="2"/>
                    <a:pt x="28" y="4"/>
                    <a:pt x="28" y="7"/>
                  </a:cubicBezTo>
                  <a:cubicBezTo>
                    <a:pt x="28" y="9"/>
                    <a:pt x="30" y="10"/>
                    <a:pt x="30" y="13"/>
                  </a:cubicBezTo>
                  <a:cubicBezTo>
                    <a:pt x="30" y="19"/>
                    <a:pt x="27" y="40"/>
                    <a:pt x="18" y="40"/>
                  </a:cubicBezTo>
                  <a:cubicBezTo>
                    <a:pt x="17" y="40"/>
                    <a:pt x="15" y="40"/>
                    <a:pt x="14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1" y="40"/>
                    <a:pt x="10" y="3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6"/>
                    <a:pt x="0" y="50"/>
                    <a:pt x="0" y="56"/>
                  </a:cubicBezTo>
                  <a:cubicBezTo>
                    <a:pt x="0" y="58"/>
                    <a:pt x="3" y="59"/>
                    <a:pt x="3" y="61"/>
                  </a:cubicBezTo>
                  <a:cubicBezTo>
                    <a:pt x="3" y="62"/>
                    <a:pt x="3" y="70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10" y="69"/>
                    <a:pt x="14" y="71"/>
                    <a:pt x="19" y="65"/>
                  </a:cubicBezTo>
                  <a:cubicBezTo>
                    <a:pt x="17" y="63"/>
                    <a:pt x="9" y="63"/>
                    <a:pt x="9" y="58"/>
                  </a:cubicBezTo>
                  <a:cubicBezTo>
                    <a:pt x="9" y="54"/>
                    <a:pt x="11" y="53"/>
                    <a:pt x="13" y="53"/>
                  </a:cubicBezTo>
                  <a:cubicBezTo>
                    <a:pt x="16" y="53"/>
                    <a:pt x="21" y="54"/>
                    <a:pt x="24" y="54"/>
                  </a:cubicBezTo>
                  <a:cubicBezTo>
                    <a:pt x="24" y="53"/>
                    <a:pt x="27" y="51"/>
                    <a:pt x="28" y="50"/>
                  </a:cubicBezTo>
                  <a:cubicBezTo>
                    <a:pt x="37" y="56"/>
                    <a:pt x="42" y="57"/>
                    <a:pt x="51" y="62"/>
                  </a:cubicBezTo>
                  <a:cubicBezTo>
                    <a:pt x="55" y="56"/>
                    <a:pt x="59" y="44"/>
                    <a:pt x="70" y="44"/>
                  </a:cubicBezTo>
                  <a:cubicBezTo>
                    <a:pt x="78" y="44"/>
                    <a:pt x="81" y="42"/>
                    <a:pt x="86" y="39"/>
                  </a:cubicBezTo>
                  <a:cubicBezTo>
                    <a:pt x="84" y="38"/>
                    <a:pt x="80" y="35"/>
                    <a:pt x="80" y="32"/>
                  </a:cubicBezTo>
                  <a:cubicBezTo>
                    <a:pt x="80" y="29"/>
                    <a:pt x="82" y="28"/>
                    <a:pt x="83" y="26"/>
                  </a:cubicBezTo>
                  <a:cubicBezTo>
                    <a:pt x="82" y="25"/>
                    <a:pt x="81" y="25"/>
                    <a:pt x="81" y="25"/>
                  </a:cubicBezTo>
                  <a:cubicBezTo>
                    <a:pt x="78" y="25"/>
                    <a:pt x="75" y="27"/>
                    <a:pt x="72" y="27"/>
                  </a:cubicBezTo>
                  <a:cubicBezTo>
                    <a:pt x="51" y="27"/>
                    <a:pt x="45" y="1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87">
              <a:extLst>
                <a:ext uri="{FF2B5EF4-FFF2-40B4-BE49-F238E27FC236}">
                  <a16:creationId xmlns:a16="http://schemas.microsoft.com/office/drawing/2014/main" xmlns="" id="{AA59F78F-70A0-4058-9C51-114A3DD0DB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06" y="1364"/>
              <a:ext cx="36" cy="33"/>
            </a:xfrm>
            <a:custGeom>
              <a:avLst/>
              <a:gdLst>
                <a:gd name="T0" fmla="*/ 13 w 15"/>
                <a:gd name="T1" fmla="*/ 1 h 14"/>
                <a:gd name="T2" fmla="*/ 2 w 15"/>
                <a:gd name="T3" fmla="*/ 9 h 14"/>
                <a:gd name="T4" fmla="*/ 2 w 15"/>
                <a:gd name="T5" fmla="*/ 14 h 14"/>
                <a:gd name="T6" fmla="*/ 15 w 15"/>
                <a:gd name="T7" fmla="*/ 3 h 14"/>
                <a:gd name="T8" fmla="*/ 13 w 15"/>
                <a:gd name="T9" fmla="*/ 1 h 14"/>
                <a:gd name="T10" fmla="*/ 12 w 15"/>
                <a:gd name="T11" fmla="*/ 0 h 14"/>
                <a:gd name="T12" fmla="*/ 13 w 15"/>
                <a:gd name="T13" fmla="*/ 1 h 14"/>
                <a:gd name="T14" fmla="*/ 14 w 15"/>
                <a:gd name="T15" fmla="*/ 1 h 14"/>
                <a:gd name="T16" fmla="*/ 12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3" y="1"/>
                  </a:moveTo>
                  <a:cubicBezTo>
                    <a:pt x="9" y="2"/>
                    <a:pt x="4" y="6"/>
                    <a:pt x="2" y="9"/>
                  </a:cubicBezTo>
                  <a:cubicBezTo>
                    <a:pt x="1" y="10"/>
                    <a:pt x="0" y="14"/>
                    <a:pt x="2" y="14"/>
                  </a:cubicBezTo>
                  <a:cubicBezTo>
                    <a:pt x="6" y="14"/>
                    <a:pt x="13" y="6"/>
                    <a:pt x="15" y="3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2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88">
              <a:extLst>
                <a:ext uri="{FF2B5EF4-FFF2-40B4-BE49-F238E27FC236}">
                  <a16:creationId xmlns:a16="http://schemas.microsoft.com/office/drawing/2014/main" xmlns="" id="{7368A568-73BD-413B-BE5E-FA2282BAC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7" y="1319"/>
              <a:ext cx="47" cy="36"/>
            </a:xfrm>
            <a:custGeom>
              <a:avLst/>
              <a:gdLst>
                <a:gd name="T0" fmla="*/ 20 w 20"/>
                <a:gd name="T1" fmla="*/ 0 h 15"/>
                <a:gd name="T2" fmla="*/ 17 w 20"/>
                <a:gd name="T3" fmla="*/ 1 h 15"/>
                <a:gd name="T4" fmla="*/ 12 w 20"/>
                <a:gd name="T5" fmla="*/ 0 h 15"/>
                <a:gd name="T6" fmla="*/ 0 w 20"/>
                <a:gd name="T7" fmla="*/ 12 h 15"/>
                <a:gd name="T8" fmla="*/ 0 w 20"/>
                <a:gd name="T9" fmla="*/ 15 h 15"/>
                <a:gd name="T10" fmla="*/ 20 w 20"/>
                <a:gd name="T11" fmla="*/ 4 h 15"/>
                <a:gd name="T12" fmla="*/ 20 w 20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5">
                  <a:moveTo>
                    <a:pt x="20" y="0"/>
                  </a:moveTo>
                  <a:cubicBezTo>
                    <a:pt x="19" y="1"/>
                    <a:pt x="18" y="1"/>
                    <a:pt x="17" y="1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8" y="15"/>
                    <a:pt x="8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89">
              <a:extLst>
                <a:ext uri="{FF2B5EF4-FFF2-40B4-BE49-F238E27FC236}">
                  <a16:creationId xmlns:a16="http://schemas.microsoft.com/office/drawing/2014/main" xmlns="" id="{5CFB5A8B-C4ED-4CD6-9AD5-517E3C354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2" y="1284"/>
              <a:ext cx="24" cy="26"/>
            </a:xfrm>
            <a:custGeom>
              <a:avLst/>
              <a:gdLst>
                <a:gd name="T0" fmla="*/ 10 w 10"/>
                <a:gd name="T1" fmla="*/ 0 h 11"/>
                <a:gd name="T2" fmla="*/ 1 w 10"/>
                <a:gd name="T3" fmla="*/ 3 h 11"/>
                <a:gd name="T4" fmla="*/ 1 w 10"/>
                <a:gd name="T5" fmla="*/ 8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cubicBezTo>
                    <a:pt x="9" y="0"/>
                    <a:pt x="2" y="0"/>
                    <a:pt x="1" y="3"/>
                  </a:cubicBezTo>
                  <a:cubicBezTo>
                    <a:pt x="1" y="5"/>
                    <a:pt x="2" y="8"/>
                    <a:pt x="1" y="8"/>
                  </a:cubicBezTo>
                  <a:cubicBezTo>
                    <a:pt x="0" y="8"/>
                    <a:pt x="0" y="11"/>
                    <a:pt x="1" y="11"/>
                  </a:cubicBezTo>
                  <a:cubicBezTo>
                    <a:pt x="5" y="11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90">
              <a:extLst>
                <a:ext uri="{FF2B5EF4-FFF2-40B4-BE49-F238E27FC236}">
                  <a16:creationId xmlns:a16="http://schemas.microsoft.com/office/drawing/2014/main" xmlns="" id="{DD968508-EF5C-4C41-A1F0-2E5652E49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2" y="903"/>
              <a:ext cx="101" cy="390"/>
            </a:xfrm>
            <a:custGeom>
              <a:avLst/>
              <a:gdLst>
                <a:gd name="T0" fmla="*/ 17 w 43"/>
                <a:gd name="T1" fmla="*/ 0 h 165"/>
                <a:gd name="T2" fmla="*/ 13 w 43"/>
                <a:gd name="T3" fmla="*/ 0 h 165"/>
                <a:gd name="T4" fmla="*/ 13 w 43"/>
                <a:gd name="T5" fmla="*/ 11 h 165"/>
                <a:gd name="T6" fmla="*/ 11 w 43"/>
                <a:gd name="T7" fmla="*/ 18 h 165"/>
                <a:gd name="T8" fmla="*/ 0 w 43"/>
                <a:gd name="T9" fmla="*/ 45 h 165"/>
                <a:gd name="T10" fmla="*/ 8 w 43"/>
                <a:gd name="T11" fmla="*/ 64 h 165"/>
                <a:gd name="T12" fmla="*/ 8 w 43"/>
                <a:gd name="T13" fmla="*/ 95 h 165"/>
                <a:gd name="T14" fmla="*/ 5 w 43"/>
                <a:gd name="T15" fmla="*/ 111 h 165"/>
                <a:gd name="T16" fmla="*/ 9 w 43"/>
                <a:gd name="T17" fmla="*/ 126 h 165"/>
                <a:gd name="T18" fmla="*/ 6 w 43"/>
                <a:gd name="T19" fmla="*/ 150 h 165"/>
                <a:gd name="T20" fmla="*/ 6 w 43"/>
                <a:gd name="T21" fmla="*/ 165 h 165"/>
                <a:gd name="T22" fmla="*/ 19 w 43"/>
                <a:gd name="T23" fmla="*/ 154 h 165"/>
                <a:gd name="T24" fmla="*/ 24 w 43"/>
                <a:gd name="T25" fmla="*/ 154 h 165"/>
                <a:gd name="T26" fmla="*/ 29 w 43"/>
                <a:gd name="T27" fmla="*/ 159 h 165"/>
                <a:gd name="T28" fmla="*/ 30 w 43"/>
                <a:gd name="T29" fmla="*/ 159 h 165"/>
                <a:gd name="T30" fmla="*/ 31 w 43"/>
                <a:gd name="T31" fmla="*/ 158 h 165"/>
                <a:gd name="T32" fmla="*/ 16 w 43"/>
                <a:gd name="T33" fmla="*/ 132 h 165"/>
                <a:gd name="T34" fmla="*/ 32 w 43"/>
                <a:gd name="T35" fmla="*/ 101 h 165"/>
                <a:gd name="T36" fmla="*/ 43 w 43"/>
                <a:gd name="T37" fmla="*/ 108 h 165"/>
                <a:gd name="T38" fmla="*/ 29 w 43"/>
                <a:gd name="T39" fmla="*/ 71 h 165"/>
                <a:gd name="T40" fmla="*/ 25 w 43"/>
                <a:gd name="T41" fmla="*/ 57 h 165"/>
                <a:gd name="T42" fmla="*/ 25 w 43"/>
                <a:gd name="T43" fmla="*/ 44 h 165"/>
                <a:gd name="T44" fmla="*/ 23 w 43"/>
                <a:gd name="T45" fmla="*/ 24 h 165"/>
                <a:gd name="T46" fmla="*/ 17 w 43"/>
                <a:gd name="T4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165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13" y="4"/>
                    <a:pt x="13" y="6"/>
                    <a:pt x="13" y="11"/>
                  </a:cubicBezTo>
                  <a:cubicBezTo>
                    <a:pt x="13" y="14"/>
                    <a:pt x="11" y="15"/>
                    <a:pt x="11" y="18"/>
                  </a:cubicBezTo>
                  <a:cubicBezTo>
                    <a:pt x="3" y="20"/>
                    <a:pt x="0" y="34"/>
                    <a:pt x="0" y="45"/>
                  </a:cubicBezTo>
                  <a:cubicBezTo>
                    <a:pt x="0" y="53"/>
                    <a:pt x="8" y="56"/>
                    <a:pt x="8" y="64"/>
                  </a:cubicBezTo>
                  <a:cubicBezTo>
                    <a:pt x="8" y="77"/>
                    <a:pt x="8" y="81"/>
                    <a:pt x="8" y="95"/>
                  </a:cubicBezTo>
                  <a:cubicBezTo>
                    <a:pt x="8" y="101"/>
                    <a:pt x="5" y="104"/>
                    <a:pt x="5" y="111"/>
                  </a:cubicBezTo>
                  <a:cubicBezTo>
                    <a:pt x="5" y="118"/>
                    <a:pt x="9" y="119"/>
                    <a:pt x="9" y="126"/>
                  </a:cubicBezTo>
                  <a:cubicBezTo>
                    <a:pt x="9" y="134"/>
                    <a:pt x="6" y="140"/>
                    <a:pt x="6" y="150"/>
                  </a:cubicBezTo>
                  <a:cubicBezTo>
                    <a:pt x="6" y="153"/>
                    <a:pt x="5" y="165"/>
                    <a:pt x="6" y="165"/>
                  </a:cubicBezTo>
                  <a:cubicBezTo>
                    <a:pt x="13" y="165"/>
                    <a:pt x="13" y="154"/>
                    <a:pt x="19" y="154"/>
                  </a:cubicBezTo>
                  <a:cubicBezTo>
                    <a:pt x="21" y="154"/>
                    <a:pt x="23" y="154"/>
                    <a:pt x="24" y="154"/>
                  </a:cubicBezTo>
                  <a:cubicBezTo>
                    <a:pt x="25" y="156"/>
                    <a:pt x="27" y="159"/>
                    <a:pt x="29" y="159"/>
                  </a:cubicBezTo>
                  <a:cubicBezTo>
                    <a:pt x="29" y="159"/>
                    <a:pt x="30" y="159"/>
                    <a:pt x="30" y="159"/>
                  </a:cubicBezTo>
                  <a:cubicBezTo>
                    <a:pt x="30" y="159"/>
                    <a:pt x="31" y="158"/>
                    <a:pt x="31" y="158"/>
                  </a:cubicBezTo>
                  <a:cubicBezTo>
                    <a:pt x="27" y="149"/>
                    <a:pt x="16" y="144"/>
                    <a:pt x="16" y="132"/>
                  </a:cubicBezTo>
                  <a:cubicBezTo>
                    <a:pt x="16" y="118"/>
                    <a:pt x="18" y="101"/>
                    <a:pt x="32" y="101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0" y="95"/>
                    <a:pt x="33" y="85"/>
                    <a:pt x="29" y="71"/>
                  </a:cubicBezTo>
                  <a:cubicBezTo>
                    <a:pt x="28" y="68"/>
                    <a:pt x="24" y="62"/>
                    <a:pt x="25" y="57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1" y="37"/>
                    <a:pt x="25" y="32"/>
                    <a:pt x="23" y="24"/>
                  </a:cubicBezTo>
                  <a:cubicBezTo>
                    <a:pt x="21" y="18"/>
                    <a:pt x="17" y="1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91">
              <a:extLst>
                <a:ext uri="{FF2B5EF4-FFF2-40B4-BE49-F238E27FC236}">
                  <a16:creationId xmlns:a16="http://schemas.microsoft.com/office/drawing/2014/main" xmlns="" id="{1F3E5C8B-5AC0-47EA-9F2C-B3F32973C5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9" y="-452"/>
              <a:ext cx="624" cy="456"/>
            </a:xfrm>
            <a:custGeom>
              <a:avLst/>
              <a:gdLst>
                <a:gd name="T0" fmla="*/ 91 w 264"/>
                <a:gd name="T1" fmla="*/ 192 h 193"/>
                <a:gd name="T2" fmla="*/ 91 w 264"/>
                <a:gd name="T3" fmla="*/ 192 h 193"/>
                <a:gd name="T4" fmla="*/ 91 w 264"/>
                <a:gd name="T5" fmla="*/ 192 h 193"/>
                <a:gd name="T6" fmla="*/ 90 w 264"/>
                <a:gd name="T7" fmla="*/ 191 h 193"/>
                <a:gd name="T8" fmla="*/ 90 w 264"/>
                <a:gd name="T9" fmla="*/ 191 h 193"/>
                <a:gd name="T10" fmla="*/ 91 w 264"/>
                <a:gd name="T11" fmla="*/ 192 h 193"/>
                <a:gd name="T12" fmla="*/ 90 w 264"/>
                <a:gd name="T13" fmla="*/ 191 h 193"/>
                <a:gd name="T14" fmla="*/ 86 w 264"/>
                <a:gd name="T15" fmla="*/ 187 h 193"/>
                <a:gd name="T16" fmla="*/ 90 w 264"/>
                <a:gd name="T17" fmla="*/ 191 h 193"/>
                <a:gd name="T18" fmla="*/ 86 w 264"/>
                <a:gd name="T19" fmla="*/ 187 h 193"/>
                <a:gd name="T20" fmla="*/ 243 w 264"/>
                <a:gd name="T21" fmla="*/ 0 h 193"/>
                <a:gd name="T22" fmla="*/ 164 w 264"/>
                <a:gd name="T23" fmla="*/ 30 h 193"/>
                <a:gd name="T24" fmla="*/ 148 w 264"/>
                <a:gd name="T25" fmla="*/ 23 h 193"/>
                <a:gd name="T26" fmla="*/ 131 w 264"/>
                <a:gd name="T27" fmla="*/ 30 h 193"/>
                <a:gd name="T28" fmla="*/ 84 w 264"/>
                <a:gd name="T29" fmla="*/ 55 h 193"/>
                <a:gd name="T30" fmla="*/ 62 w 264"/>
                <a:gd name="T31" fmla="*/ 59 h 193"/>
                <a:gd name="T32" fmla="*/ 57 w 264"/>
                <a:gd name="T33" fmla="*/ 64 h 193"/>
                <a:gd name="T34" fmla="*/ 61 w 264"/>
                <a:gd name="T35" fmla="*/ 74 h 193"/>
                <a:gd name="T36" fmla="*/ 33 w 264"/>
                <a:gd name="T37" fmla="*/ 105 h 193"/>
                <a:gd name="T38" fmla="*/ 41 w 264"/>
                <a:gd name="T39" fmla="*/ 117 h 193"/>
                <a:gd name="T40" fmla="*/ 16 w 264"/>
                <a:gd name="T41" fmla="*/ 132 h 193"/>
                <a:gd name="T42" fmla="*/ 16 w 264"/>
                <a:gd name="T43" fmla="*/ 140 h 193"/>
                <a:gd name="T44" fmla="*/ 0 w 264"/>
                <a:gd name="T45" fmla="*/ 161 h 193"/>
                <a:gd name="T46" fmla="*/ 10 w 264"/>
                <a:gd name="T47" fmla="*/ 171 h 193"/>
                <a:gd name="T48" fmla="*/ 21 w 264"/>
                <a:gd name="T49" fmla="*/ 171 h 193"/>
                <a:gd name="T50" fmla="*/ 25 w 264"/>
                <a:gd name="T51" fmla="*/ 171 h 193"/>
                <a:gd name="T52" fmla="*/ 33 w 264"/>
                <a:gd name="T53" fmla="*/ 190 h 193"/>
                <a:gd name="T54" fmla="*/ 36 w 264"/>
                <a:gd name="T55" fmla="*/ 191 h 193"/>
                <a:gd name="T56" fmla="*/ 47 w 264"/>
                <a:gd name="T57" fmla="*/ 190 h 193"/>
                <a:gd name="T58" fmla="*/ 50 w 264"/>
                <a:gd name="T59" fmla="*/ 193 h 193"/>
                <a:gd name="T60" fmla="*/ 91 w 264"/>
                <a:gd name="T61" fmla="*/ 193 h 193"/>
                <a:gd name="T62" fmla="*/ 90 w 264"/>
                <a:gd name="T63" fmla="*/ 191 h 193"/>
                <a:gd name="T64" fmla="*/ 61 w 264"/>
                <a:gd name="T65" fmla="*/ 157 h 193"/>
                <a:gd name="T66" fmla="*/ 124 w 264"/>
                <a:gd name="T67" fmla="*/ 80 h 193"/>
                <a:gd name="T68" fmla="*/ 150 w 264"/>
                <a:gd name="T69" fmla="*/ 66 h 193"/>
                <a:gd name="T70" fmla="*/ 161 w 264"/>
                <a:gd name="T71" fmla="*/ 54 h 193"/>
                <a:gd name="T72" fmla="*/ 210 w 264"/>
                <a:gd name="T73" fmla="*/ 40 h 193"/>
                <a:gd name="T74" fmla="*/ 264 w 264"/>
                <a:gd name="T75" fmla="*/ 13 h 193"/>
                <a:gd name="T76" fmla="*/ 243 w 264"/>
                <a:gd name="T7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" h="193">
                  <a:moveTo>
                    <a:pt x="91" y="192"/>
                  </a:moveTo>
                  <a:cubicBezTo>
                    <a:pt x="91" y="192"/>
                    <a:pt x="91" y="192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moveTo>
                    <a:pt x="90" y="191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90" y="191"/>
                    <a:pt x="91" y="192"/>
                    <a:pt x="91" y="192"/>
                  </a:cubicBezTo>
                  <a:cubicBezTo>
                    <a:pt x="90" y="191"/>
                    <a:pt x="90" y="191"/>
                    <a:pt x="90" y="191"/>
                  </a:cubicBezTo>
                  <a:moveTo>
                    <a:pt x="86" y="187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89" y="189"/>
                    <a:pt x="87" y="188"/>
                    <a:pt x="86" y="187"/>
                  </a:cubicBezTo>
                  <a:moveTo>
                    <a:pt x="243" y="0"/>
                  </a:moveTo>
                  <a:cubicBezTo>
                    <a:pt x="217" y="0"/>
                    <a:pt x="192" y="30"/>
                    <a:pt x="164" y="30"/>
                  </a:cubicBezTo>
                  <a:cubicBezTo>
                    <a:pt x="157" y="30"/>
                    <a:pt x="154" y="23"/>
                    <a:pt x="148" y="23"/>
                  </a:cubicBezTo>
                  <a:cubicBezTo>
                    <a:pt x="138" y="23"/>
                    <a:pt x="138" y="30"/>
                    <a:pt x="131" y="30"/>
                  </a:cubicBezTo>
                  <a:cubicBezTo>
                    <a:pt x="112" y="30"/>
                    <a:pt x="97" y="55"/>
                    <a:pt x="84" y="55"/>
                  </a:cubicBezTo>
                  <a:cubicBezTo>
                    <a:pt x="76" y="55"/>
                    <a:pt x="70" y="59"/>
                    <a:pt x="62" y="59"/>
                  </a:cubicBezTo>
                  <a:cubicBezTo>
                    <a:pt x="59" y="59"/>
                    <a:pt x="57" y="62"/>
                    <a:pt x="57" y="64"/>
                  </a:cubicBezTo>
                  <a:cubicBezTo>
                    <a:pt x="57" y="67"/>
                    <a:pt x="61" y="69"/>
                    <a:pt x="61" y="74"/>
                  </a:cubicBezTo>
                  <a:cubicBezTo>
                    <a:pt x="61" y="88"/>
                    <a:pt x="33" y="96"/>
                    <a:pt x="33" y="105"/>
                  </a:cubicBezTo>
                  <a:cubicBezTo>
                    <a:pt x="33" y="110"/>
                    <a:pt x="41" y="111"/>
                    <a:pt x="41" y="117"/>
                  </a:cubicBezTo>
                  <a:cubicBezTo>
                    <a:pt x="33" y="119"/>
                    <a:pt x="16" y="123"/>
                    <a:pt x="16" y="132"/>
                  </a:cubicBezTo>
                  <a:cubicBezTo>
                    <a:pt x="16" y="138"/>
                    <a:pt x="16" y="140"/>
                    <a:pt x="16" y="140"/>
                  </a:cubicBezTo>
                  <a:cubicBezTo>
                    <a:pt x="16" y="149"/>
                    <a:pt x="0" y="148"/>
                    <a:pt x="0" y="161"/>
                  </a:cubicBezTo>
                  <a:cubicBezTo>
                    <a:pt x="0" y="167"/>
                    <a:pt x="10" y="171"/>
                    <a:pt x="10" y="171"/>
                  </a:cubicBezTo>
                  <a:cubicBezTo>
                    <a:pt x="10" y="171"/>
                    <a:pt x="16" y="171"/>
                    <a:pt x="21" y="171"/>
                  </a:cubicBezTo>
                  <a:cubicBezTo>
                    <a:pt x="23" y="171"/>
                    <a:pt x="25" y="171"/>
                    <a:pt x="25" y="171"/>
                  </a:cubicBezTo>
                  <a:cubicBezTo>
                    <a:pt x="34" y="174"/>
                    <a:pt x="30" y="182"/>
                    <a:pt x="33" y="190"/>
                  </a:cubicBezTo>
                  <a:cubicBezTo>
                    <a:pt x="34" y="191"/>
                    <a:pt x="35" y="191"/>
                    <a:pt x="36" y="191"/>
                  </a:cubicBezTo>
                  <a:cubicBezTo>
                    <a:pt x="40" y="191"/>
                    <a:pt x="44" y="190"/>
                    <a:pt x="47" y="190"/>
                  </a:cubicBezTo>
                  <a:cubicBezTo>
                    <a:pt x="48" y="190"/>
                    <a:pt x="49" y="193"/>
                    <a:pt x="50" y="193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91" y="193"/>
                    <a:pt x="91" y="192"/>
                    <a:pt x="90" y="191"/>
                  </a:cubicBezTo>
                  <a:cubicBezTo>
                    <a:pt x="78" y="180"/>
                    <a:pt x="61" y="176"/>
                    <a:pt x="61" y="157"/>
                  </a:cubicBezTo>
                  <a:cubicBezTo>
                    <a:pt x="61" y="123"/>
                    <a:pt x="97" y="87"/>
                    <a:pt x="124" y="80"/>
                  </a:cubicBezTo>
                  <a:cubicBezTo>
                    <a:pt x="134" y="77"/>
                    <a:pt x="136" y="66"/>
                    <a:pt x="150" y="66"/>
                  </a:cubicBezTo>
                  <a:cubicBezTo>
                    <a:pt x="156" y="66"/>
                    <a:pt x="158" y="55"/>
                    <a:pt x="161" y="54"/>
                  </a:cubicBezTo>
                  <a:cubicBezTo>
                    <a:pt x="179" y="45"/>
                    <a:pt x="192" y="49"/>
                    <a:pt x="210" y="40"/>
                  </a:cubicBezTo>
                  <a:cubicBezTo>
                    <a:pt x="223" y="34"/>
                    <a:pt x="264" y="31"/>
                    <a:pt x="264" y="13"/>
                  </a:cubicBezTo>
                  <a:cubicBezTo>
                    <a:pt x="264" y="7"/>
                    <a:pt x="249" y="0"/>
                    <a:pt x="2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92">
              <a:extLst>
                <a:ext uri="{FF2B5EF4-FFF2-40B4-BE49-F238E27FC236}">
                  <a16:creationId xmlns:a16="http://schemas.microsoft.com/office/drawing/2014/main" xmlns="" id="{F518E1EE-3D43-4E15-9DCE-7F5FD0F8F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" y="749"/>
              <a:ext cx="1373" cy="982"/>
            </a:xfrm>
            <a:custGeom>
              <a:avLst/>
              <a:gdLst>
                <a:gd name="T0" fmla="*/ 270 w 581"/>
                <a:gd name="T1" fmla="*/ 64 h 415"/>
                <a:gd name="T2" fmla="*/ 253 w 581"/>
                <a:gd name="T3" fmla="*/ 85 h 415"/>
                <a:gd name="T4" fmla="*/ 244 w 581"/>
                <a:gd name="T5" fmla="*/ 90 h 415"/>
                <a:gd name="T6" fmla="*/ 210 w 581"/>
                <a:gd name="T7" fmla="*/ 106 h 415"/>
                <a:gd name="T8" fmla="*/ 176 w 581"/>
                <a:gd name="T9" fmla="*/ 141 h 415"/>
                <a:gd name="T10" fmla="*/ 136 w 581"/>
                <a:gd name="T11" fmla="*/ 174 h 415"/>
                <a:gd name="T12" fmla="*/ 115 w 581"/>
                <a:gd name="T13" fmla="*/ 171 h 415"/>
                <a:gd name="T14" fmla="*/ 106 w 581"/>
                <a:gd name="T15" fmla="*/ 188 h 415"/>
                <a:gd name="T16" fmla="*/ 72 w 581"/>
                <a:gd name="T17" fmla="*/ 194 h 415"/>
                <a:gd name="T18" fmla="*/ 124 w 581"/>
                <a:gd name="T19" fmla="*/ 231 h 415"/>
                <a:gd name="T20" fmla="*/ 126 w 581"/>
                <a:gd name="T21" fmla="*/ 246 h 415"/>
                <a:gd name="T22" fmla="*/ 106 w 581"/>
                <a:gd name="T23" fmla="*/ 287 h 415"/>
                <a:gd name="T24" fmla="*/ 66 w 581"/>
                <a:gd name="T25" fmla="*/ 285 h 415"/>
                <a:gd name="T26" fmla="*/ 32 w 581"/>
                <a:gd name="T27" fmla="*/ 282 h 415"/>
                <a:gd name="T28" fmla="*/ 10 w 581"/>
                <a:gd name="T29" fmla="*/ 314 h 415"/>
                <a:gd name="T30" fmla="*/ 8 w 581"/>
                <a:gd name="T31" fmla="*/ 374 h 415"/>
                <a:gd name="T32" fmla="*/ 35 w 581"/>
                <a:gd name="T33" fmla="*/ 396 h 415"/>
                <a:gd name="T34" fmla="*/ 99 w 581"/>
                <a:gd name="T35" fmla="*/ 403 h 415"/>
                <a:gd name="T36" fmla="*/ 106 w 581"/>
                <a:gd name="T37" fmla="*/ 403 h 415"/>
                <a:gd name="T38" fmla="*/ 137 w 581"/>
                <a:gd name="T39" fmla="*/ 361 h 415"/>
                <a:gd name="T40" fmla="*/ 184 w 581"/>
                <a:gd name="T41" fmla="*/ 297 h 415"/>
                <a:gd name="T42" fmla="*/ 259 w 581"/>
                <a:gd name="T43" fmla="*/ 275 h 415"/>
                <a:gd name="T44" fmla="*/ 319 w 581"/>
                <a:gd name="T45" fmla="*/ 309 h 415"/>
                <a:gd name="T46" fmla="*/ 373 w 581"/>
                <a:gd name="T47" fmla="*/ 348 h 415"/>
                <a:gd name="T48" fmla="*/ 375 w 581"/>
                <a:gd name="T49" fmla="*/ 381 h 415"/>
                <a:gd name="T50" fmla="*/ 383 w 581"/>
                <a:gd name="T51" fmla="*/ 347 h 415"/>
                <a:gd name="T52" fmla="*/ 390 w 581"/>
                <a:gd name="T53" fmla="*/ 326 h 415"/>
                <a:gd name="T54" fmla="*/ 365 w 581"/>
                <a:gd name="T55" fmla="*/ 312 h 415"/>
                <a:gd name="T56" fmla="*/ 333 w 581"/>
                <a:gd name="T57" fmla="*/ 276 h 415"/>
                <a:gd name="T58" fmla="*/ 321 w 581"/>
                <a:gd name="T59" fmla="*/ 250 h 415"/>
                <a:gd name="T60" fmla="*/ 361 w 581"/>
                <a:gd name="T61" fmla="*/ 255 h 415"/>
                <a:gd name="T62" fmla="*/ 409 w 581"/>
                <a:gd name="T63" fmla="*/ 296 h 415"/>
                <a:gd name="T64" fmla="*/ 443 w 581"/>
                <a:gd name="T65" fmla="*/ 354 h 415"/>
                <a:gd name="T66" fmla="*/ 466 w 581"/>
                <a:gd name="T67" fmla="*/ 377 h 415"/>
                <a:gd name="T68" fmla="*/ 483 w 581"/>
                <a:gd name="T69" fmla="*/ 402 h 415"/>
                <a:gd name="T70" fmla="*/ 479 w 581"/>
                <a:gd name="T71" fmla="*/ 377 h 415"/>
                <a:gd name="T72" fmla="*/ 503 w 581"/>
                <a:gd name="T73" fmla="*/ 382 h 415"/>
                <a:gd name="T74" fmla="*/ 485 w 581"/>
                <a:gd name="T75" fmla="*/ 356 h 415"/>
                <a:gd name="T76" fmla="*/ 494 w 581"/>
                <a:gd name="T77" fmla="*/ 346 h 415"/>
                <a:gd name="T78" fmla="*/ 534 w 581"/>
                <a:gd name="T79" fmla="*/ 339 h 415"/>
                <a:gd name="T80" fmla="*/ 556 w 581"/>
                <a:gd name="T81" fmla="*/ 328 h 415"/>
                <a:gd name="T82" fmla="*/ 569 w 581"/>
                <a:gd name="T83" fmla="*/ 325 h 415"/>
                <a:gd name="T84" fmla="*/ 567 w 581"/>
                <a:gd name="T85" fmla="*/ 265 h 415"/>
                <a:gd name="T86" fmla="*/ 580 w 581"/>
                <a:gd name="T87" fmla="*/ 241 h 415"/>
                <a:gd name="T88" fmla="*/ 562 w 581"/>
                <a:gd name="T89" fmla="*/ 237 h 415"/>
                <a:gd name="T90" fmla="*/ 501 w 581"/>
                <a:gd name="T91" fmla="*/ 195 h 415"/>
                <a:gd name="T92" fmla="*/ 478 w 581"/>
                <a:gd name="T93" fmla="*/ 183 h 415"/>
                <a:gd name="T94" fmla="*/ 498 w 581"/>
                <a:gd name="T95" fmla="*/ 141 h 415"/>
                <a:gd name="T96" fmla="*/ 488 w 581"/>
                <a:gd name="T97" fmla="*/ 113 h 415"/>
                <a:gd name="T98" fmla="*/ 452 w 581"/>
                <a:gd name="T99" fmla="*/ 65 h 415"/>
                <a:gd name="T100" fmla="*/ 452 w 581"/>
                <a:gd name="T101" fmla="*/ 65 h 415"/>
                <a:gd name="T102" fmla="*/ 452 w 581"/>
                <a:gd name="T103" fmla="*/ 65 h 415"/>
                <a:gd name="T104" fmla="*/ 452 w 581"/>
                <a:gd name="T105" fmla="*/ 65 h 415"/>
                <a:gd name="T106" fmla="*/ 433 w 581"/>
                <a:gd name="T107" fmla="*/ 67 h 415"/>
                <a:gd name="T108" fmla="*/ 417 w 581"/>
                <a:gd name="T109" fmla="*/ 62 h 415"/>
                <a:gd name="T110" fmla="*/ 355 w 581"/>
                <a:gd name="T111" fmla="*/ 76 h 415"/>
                <a:gd name="T112" fmla="*/ 341 w 581"/>
                <a:gd name="T113" fmla="*/ 68 h 415"/>
                <a:gd name="T114" fmla="*/ 300 w 581"/>
                <a:gd name="T115" fmla="*/ 72 h 415"/>
                <a:gd name="T116" fmla="*/ 282 w 581"/>
                <a:gd name="T117" fmla="*/ 54 h 415"/>
                <a:gd name="T118" fmla="*/ 300 w 581"/>
                <a:gd name="T119" fmla="*/ 25 h 415"/>
                <a:gd name="T120" fmla="*/ 293 w 581"/>
                <a:gd name="T121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415">
                  <a:moveTo>
                    <a:pt x="293" y="0"/>
                  </a:moveTo>
                  <a:cubicBezTo>
                    <a:pt x="280" y="9"/>
                    <a:pt x="259" y="11"/>
                    <a:pt x="259" y="33"/>
                  </a:cubicBezTo>
                  <a:cubicBezTo>
                    <a:pt x="259" y="46"/>
                    <a:pt x="268" y="50"/>
                    <a:pt x="270" y="64"/>
                  </a:cubicBezTo>
                  <a:cubicBezTo>
                    <a:pt x="270" y="65"/>
                    <a:pt x="274" y="75"/>
                    <a:pt x="274" y="77"/>
                  </a:cubicBezTo>
                  <a:cubicBezTo>
                    <a:pt x="274" y="81"/>
                    <a:pt x="265" y="86"/>
                    <a:pt x="262" y="86"/>
                  </a:cubicBezTo>
                  <a:cubicBezTo>
                    <a:pt x="259" y="86"/>
                    <a:pt x="256" y="85"/>
                    <a:pt x="253" y="85"/>
                  </a:cubicBezTo>
                  <a:cubicBezTo>
                    <a:pt x="252" y="85"/>
                    <a:pt x="250" y="85"/>
                    <a:pt x="249" y="87"/>
                  </a:cubicBezTo>
                  <a:cubicBezTo>
                    <a:pt x="248" y="88"/>
                    <a:pt x="247" y="91"/>
                    <a:pt x="245" y="91"/>
                  </a:cubicBezTo>
                  <a:cubicBezTo>
                    <a:pt x="245" y="91"/>
                    <a:pt x="245" y="91"/>
                    <a:pt x="244" y="90"/>
                  </a:cubicBezTo>
                  <a:cubicBezTo>
                    <a:pt x="243" y="91"/>
                    <a:pt x="243" y="91"/>
                    <a:pt x="242" y="91"/>
                  </a:cubicBezTo>
                  <a:cubicBezTo>
                    <a:pt x="242" y="91"/>
                    <a:pt x="242" y="90"/>
                    <a:pt x="237" y="90"/>
                  </a:cubicBezTo>
                  <a:cubicBezTo>
                    <a:pt x="225" y="90"/>
                    <a:pt x="218" y="99"/>
                    <a:pt x="210" y="106"/>
                  </a:cubicBezTo>
                  <a:cubicBezTo>
                    <a:pt x="210" y="107"/>
                    <a:pt x="205" y="110"/>
                    <a:pt x="205" y="112"/>
                  </a:cubicBezTo>
                  <a:cubicBezTo>
                    <a:pt x="205" y="118"/>
                    <a:pt x="206" y="125"/>
                    <a:pt x="202" y="129"/>
                  </a:cubicBezTo>
                  <a:cubicBezTo>
                    <a:pt x="200" y="131"/>
                    <a:pt x="179" y="140"/>
                    <a:pt x="176" y="141"/>
                  </a:cubicBezTo>
                  <a:cubicBezTo>
                    <a:pt x="173" y="141"/>
                    <a:pt x="172" y="142"/>
                    <a:pt x="168" y="142"/>
                  </a:cubicBezTo>
                  <a:cubicBezTo>
                    <a:pt x="165" y="154"/>
                    <a:pt x="161" y="166"/>
                    <a:pt x="145" y="166"/>
                  </a:cubicBezTo>
                  <a:cubicBezTo>
                    <a:pt x="144" y="170"/>
                    <a:pt x="140" y="174"/>
                    <a:pt x="136" y="174"/>
                  </a:cubicBezTo>
                  <a:cubicBezTo>
                    <a:pt x="130" y="174"/>
                    <a:pt x="125" y="171"/>
                    <a:pt x="120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6" y="173"/>
                    <a:pt x="114" y="181"/>
                    <a:pt x="118" y="182"/>
                  </a:cubicBezTo>
                  <a:cubicBezTo>
                    <a:pt x="118" y="185"/>
                    <a:pt x="118" y="185"/>
                    <a:pt x="118" y="185"/>
                  </a:cubicBezTo>
                  <a:cubicBezTo>
                    <a:pt x="116" y="186"/>
                    <a:pt x="110" y="188"/>
                    <a:pt x="106" y="188"/>
                  </a:cubicBezTo>
                  <a:cubicBezTo>
                    <a:pt x="101" y="188"/>
                    <a:pt x="93" y="186"/>
                    <a:pt x="91" y="183"/>
                  </a:cubicBezTo>
                  <a:cubicBezTo>
                    <a:pt x="86" y="184"/>
                    <a:pt x="71" y="188"/>
                    <a:pt x="71" y="192"/>
                  </a:cubicBezTo>
                  <a:cubicBezTo>
                    <a:pt x="71" y="193"/>
                    <a:pt x="71" y="194"/>
                    <a:pt x="72" y="194"/>
                  </a:cubicBezTo>
                  <a:cubicBezTo>
                    <a:pt x="72" y="202"/>
                    <a:pt x="95" y="207"/>
                    <a:pt x="104" y="209"/>
                  </a:cubicBezTo>
                  <a:cubicBezTo>
                    <a:pt x="106" y="210"/>
                    <a:pt x="107" y="212"/>
                    <a:pt x="110" y="213"/>
                  </a:cubicBezTo>
                  <a:cubicBezTo>
                    <a:pt x="110" y="221"/>
                    <a:pt x="113" y="231"/>
                    <a:pt x="124" y="231"/>
                  </a:cubicBezTo>
                  <a:cubicBezTo>
                    <a:pt x="124" y="235"/>
                    <a:pt x="127" y="234"/>
                    <a:pt x="127" y="239"/>
                  </a:cubicBezTo>
                  <a:cubicBezTo>
                    <a:pt x="127" y="241"/>
                    <a:pt x="126" y="245"/>
                    <a:pt x="125" y="247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6" y="249"/>
                    <a:pt x="126" y="258"/>
                    <a:pt x="126" y="260"/>
                  </a:cubicBezTo>
                  <a:cubicBezTo>
                    <a:pt x="126" y="270"/>
                    <a:pt x="119" y="274"/>
                    <a:pt x="119" y="284"/>
                  </a:cubicBezTo>
                  <a:cubicBezTo>
                    <a:pt x="118" y="284"/>
                    <a:pt x="110" y="287"/>
                    <a:pt x="106" y="287"/>
                  </a:cubicBezTo>
                  <a:cubicBezTo>
                    <a:pt x="102" y="287"/>
                    <a:pt x="99" y="284"/>
                    <a:pt x="94" y="284"/>
                  </a:cubicBezTo>
                  <a:cubicBezTo>
                    <a:pt x="94" y="284"/>
                    <a:pt x="93" y="284"/>
                    <a:pt x="91" y="285"/>
                  </a:cubicBezTo>
                  <a:cubicBezTo>
                    <a:pt x="66" y="285"/>
                    <a:pt x="66" y="285"/>
                    <a:pt x="66" y="285"/>
                  </a:cubicBezTo>
                  <a:cubicBezTo>
                    <a:pt x="63" y="284"/>
                    <a:pt x="59" y="284"/>
                    <a:pt x="57" y="282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33" y="282"/>
                    <a:pt x="32" y="282"/>
                    <a:pt x="32" y="282"/>
                  </a:cubicBezTo>
                  <a:cubicBezTo>
                    <a:pt x="29" y="282"/>
                    <a:pt x="27" y="279"/>
                    <a:pt x="25" y="279"/>
                  </a:cubicBezTo>
                  <a:cubicBezTo>
                    <a:pt x="22" y="279"/>
                    <a:pt x="4" y="291"/>
                    <a:pt x="4" y="294"/>
                  </a:cubicBezTo>
                  <a:cubicBezTo>
                    <a:pt x="4" y="298"/>
                    <a:pt x="10" y="306"/>
                    <a:pt x="10" y="314"/>
                  </a:cubicBezTo>
                  <a:cubicBezTo>
                    <a:pt x="10" y="327"/>
                    <a:pt x="5" y="341"/>
                    <a:pt x="5" y="354"/>
                  </a:cubicBezTo>
                  <a:cubicBezTo>
                    <a:pt x="5" y="358"/>
                    <a:pt x="0" y="360"/>
                    <a:pt x="0" y="367"/>
                  </a:cubicBezTo>
                  <a:cubicBezTo>
                    <a:pt x="0" y="371"/>
                    <a:pt x="4" y="374"/>
                    <a:pt x="8" y="374"/>
                  </a:cubicBezTo>
                  <a:cubicBezTo>
                    <a:pt x="8" y="380"/>
                    <a:pt x="8" y="384"/>
                    <a:pt x="8" y="395"/>
                  </a:cubicBezTo>
                  <a:cubicBezTo>
                    <a:pt x="8" y="397"/>
                    <a:pt x="9" y="399"/>
                    <a:pt x="12" y="399"/>
                  </a:cubicBezTo>
                  <a:cubicBezTo>
                    <a:pt x="20" y="399"/>
                    <a:pt x="26" y="396"/>
                    <a:pt x="35" y="396"/>
                  </a:cubicBezTo>
                  <a:cubicBezTo>
                    <a:pt x="47" y="396"/>
                    <a:pt x="48" y="415"/>
                    <a:pt x="55" y="415"/>
                  </a:cubicBezTo>
                  <a:cubicBezTo>
                    <a:pt x="67" y="415"/>
                    <a:pt x="74" y="405"/>
                    <a:pt x="87" y="405"/>
                  </a:cubicBezTo>
                  <a:cubicBezTo>
                    <a:pt x="89" y="405"/>
                    <a:pt x="94" y="403"/>
                    <a:pt x="99" y="403"/>
                  </a:cubicBezTo>
                  <a:cubicBezTo>
                    <a:pt x="101" y="403"/>
                    <a:pt x="102" y="403"/>
                    <a:pt x="103" y="403"/>
                  </a:cubicBezTo>
                  <a:cubicBezTo>
                    <a:pt x="103" y="403"/>
                    <a:pt x="103" y="403"/>
                    <a:pt x="103" y="403"/>
                  </a:cubicBezTo>
                  <a:cubicBezTo>
                    <a:pt x="104" y="403"/>
                    <a:pt x="105" y="403"/>
                    <a:pt x="106" y="403"/>
                  </a:cubicBezTo>
                  <a:cubicBezTo>
                    <a:pt x="114" y="403"/>
                    <a:pt x="115" y="393"/>
                    <a:pt x="121" y="390"/>
                  </a:cubicBezTo>
                  <a:cubicBezTo>
                    <a:pt x="132" y="384"/>
                    <a:pt x="135" y="378"/>
                    <a:pt x="142" y="368"/>
                  </a:cubicBezTo>
                  <a:cubicBezTo>
                    <a:pt x="139" y="367"/>
                    <a:pt x="137" y="365"/>
                    <a:pt x="137" y="361"/>
                  </a:cubicBezTo>
                  <a:cubicBezTo>
                    <a:pt x="137" y="349"/>
                    <a:pt x="152" y="327"/>
                    <a:pt x="162" y="325"/>
                  </a:cubicBezTo>
                  <a:cubicBezTo>
                    <a:pt x="173" y="323"/>
                    <a:pt x="184" y="319"/>
                    <a:pt x="187" y="308"/>
                  </a:cubicBezTo>
                  <a:cubicBezTo>
                    <a:pt x="184" y="297"/>
                    <a:pt x="184" y="297"/>
                    <a:pt x="184" y="297"/>
                  </a:cubicBezTo>
                  <a:cubicBezTo>
                    <a:pt x="184" y="289"/>
                    <a:pt x="193" y="284"/>
                    <a:pt x="201" y="284"/>
                  </a:cubicBezTo>
                  <a:cubicBezTo>
                    <a:pt x="211" y="284"/>
                    <a:pt x="219" y="289"/>
                    <a:pt x="230" y="289"/>
                  </a:cubicBezTo>
                  <a:cubicBezTo>
                    <a:pt x="242" y="289"/>
                    <a:pt x="249" y="280"/>
                    <a:pt x="259" y="275"/>
                  </a:cubicBezTo>
                  <a:cubicBezTo>
                    <a:pt x="263" y="273"/>
                    <a:pt x="264" y="266"/>
                    <a:pt x="274" y="266"/>
                  </a:cubicBezTo>
                  <a:cubicBezTo>
                    <a:pt x="294" y="266"/>
                    <a:pt x="297" y="288"/>
                    <a:pt x="306" y="300"/>
                  </a:cubicBezTo>
                  <a:cubicBezTo>
                    <a:pt x="307" y="304"/>
                    <a:pt x="315" y="306"/>
                    <a:pt x="319" y="309"/>
                  </a:cubicBezTo>
                  <a:cubicBezTo>
                    <a:pt x="328" y="318"/>
                    <a:pt x="332" y="323"/>
                    <a:pt x="348" y="327"/>
                  </a:cubicBezTo>
                  <a:cubicBezTo>
                    <a:pt x="348" y="330"/>
                    <a:pt x="356" y="332"/>
                    <a:pt x="358" y="332"/>
                  </a:cubicBezTo>
                  <a:cubicBezTo>
                    <a:pt x="359" y="335"/>
                    <a:pt x="371" y="348"/>
                    <a:pt x="373" y="348"/>
                  </a:cubicBezTo>
                  <a:cubicBezTo>
                    <a:pt x="374" y="353"/>
                    <a:pt x="378" y="355"/>
                    <a:pt x="378" y="363"/>
                  </a:cubicBezTo>
                  <a:cubicBezTo>
                    <a:pt x="378" y="369"/>
                    <a:pt x="375" y="377"/>
                    <a:pt x="369" y="377"/>
                  </a:cubicBezTo>
                  <a:cubicBezTo>
                    <a:pt x="369" y="379"/>
                    <a:pt x="371" y="381"/>
                    <a:pt x="375" y="381"/>
                  </a:cubicBezTo>
                  <a:cubicBezTo>
                    <a:pt x="382" y="381"/>
                    <a:pt x="381" y="370"/>
                    <a:pt x="386" y="365"/>
                  </a:cubicBezTo>
                  <a:cubicBezTo>
                    <a:pt x="386" y="365"/>
                    <a:pt x="393" y="365"/>
                    <a:pt x="393" y="362"/>
                  </a:cubicBezTo>
                  <a:cubicBezTo>
                    <a:pt x="393" y="355"/>
                    <a:pt x="383" y="354"/>
                    <a:pt x="383" y="347"/>
                  </a:cubicBezTo>
                  <a:cubicBezTo>
                    <a:pt x="383" y="342"/>
                    <a:pt x="389" y="339"/>
                    <a:pt x="395" y="339"/>
                  </a:cubicBezTo>
                  <a:cubicBezTo>
                    <a:pt x="403" y="339"/>
                    <a:pt x="407" y="345"/>
                    <a:pt x="412" y="346"/>
                  </a:cubicBezTo>
                  <a:cubicBezTo>
                    <a:pt x="413" y="335"/>
                    <a:pt x="401" y="331"/>
                    <a:pt x="390" y="326"/>
                  </a:cubicBezTo>
                  <a:cubicBezTo>
                    <a:pt x="387" y="324"/>
                    <a:pt x="374" y="322"/>
                    <a:pt x="376" y="315"/>
                  </a:cubicBezTo>
                  <a:cubicBezTo>
                    <a:pt x="378" y="314"/>
                    <a:pt x="378" y="313"/>
                    <a:pt x="378" y="311"/>
                  </a:cubicBezTo>
                  <a:cubicBezTo>
                    <a:pt x="373" y="311"/>
                    <a:pt x="369" y="312"/>
                    <a:pt x="365" y="312"/>
                  </a:cubicBezTo>
                  <a:cubicBezTo>
                    <a:pt x="362" y="312"/>
                    <a:pt x="360" y="312"/>
                    <a:pt x="356" y="310"/>
                  </a:cubicBezTo>
                  <a:cubicBezTo>
                    <a:pt x="352" y="308"/>
                    <a:pt x="348" y="299"/>
                    <a:pt x="346" y="292"/>
                  </a:cubicBezTo>
                  <a:cubicBezTo>
                    <a:pt x="345" y="287"/>
                    <a:pt x="341" y="278"/>
                    <a:pt x="333" y="276"/>
                  </a:cubicBezTo>
                  <a:cubicBezTo>
                    <a:pt x="326" y="274"/>
                    <a:pt x="322" y="270"/>
                    <a:pt x="322" y="263"/>
                  </a:cubicBezTo>
                  <a:cubicBezTo>
                    <a:pt x="322" y="259"/>
                    <a:pt x="323" y="256"/>
                    <a:pt x="324" y="253"/>
                  </a:cubicBezTo>
                  <a:cubicBezTo>
                    <a:pt x="323" y="253"/>
                    <a:pt x="321" y="251"/>
                    <a:pt x="321" y="250"/>
                  </a:cubicBezTo>
                  <a:cubicBezTo>
                    <a:pt x="321" y="244"/>
                    <a:pt x="333" y="244"/>
                    <a:pt x="338" y="240"/>
                  </a:cubicBezTo>
                  <a:cubicBezTo>
                    <a:pt x="342" y="244"/>
                    <a:pt x="338" y="255"/>
                    <a:pt x="345" y="255"/>
                  </a:cubicBezTo>
                  <a:cubicBezTo>
                    <a:pt x="351" y="255"/>
                    <a:pt x="355" y="255"/>
                    <a:pt x="361" y="255"/>
                  </a:cubicBezTo>
                  <a:cubicBezTo>
                    <a:pt x="361" y="267"/>
                    <a:pt x="374" y="285"/>
                    <a:pt x="386" y="285"/>
                  </a:cubicBezTo>
                  <a:cubicBezTo>
                    <a:pt x="389" y="285"/>
                    <a:pt x="390" y="285"/>
                    <a:pt x="393" y="285"/>
                  </a:cubicBezTo>
                  <a:cubicBezTo>
                    <a:pt x="393" y="292"/>
                    <a:pt x="402" y="293"/>
                    <a:pt x="409" y="296"/>
                  </a:cubicBezTo>
                  <a:cubicBezTo>
                    <a:pt x="417" y="300"/>
                    <a:pt x="428" y="311"/>
                    <a:pt x="428" y="318"/>
                  </a:cubicBezTo>
                  <a:cubicBezTo>
                    <a:pt x="428" y="323"/>
                    <a:pt x="428" y="326"/>
                    <a:pt x="428" y="332"/>
                  </a:cubicBezTo>
                  <a:cubicBezTo>
                    <a:pt x="428" y="343"/>
                    <a:pt x="437" y="348"/>
                    <a:pt x="443" y="354"/>
                  </a:cubicBezTo>
                  <a:cubicBezTo>
                    <a:pt x="448" y="359"/>
                    <a:pt x="452" y="364"/>
                    <a:pt x="454" y="371"/>
                  </a:cubicBezTo>
                  <a:cubicBezTo>
                    <a:pt x="454" y="372"/>
                    <a:pt x="455" y="377"/>
                    <a:pt x="457" y="377"/>
                  </a:cubicBezTo>
                  <a:cubicBezTo>
                    <a:pt x="460" y="377"/>
                    <a:pt x="463" y="377"/>
                    <a:pt x="466" y="377"/>
                  </a:cubicBezTo>
                  <a:cubicBezTo>
                    <a:pt x="465" y="380"/>
                    <a:pt x="459" y="381"/>
                    <a:pt x="459" y="385"/>
                  </a:cubicBezTo>
                  <a:cubicBezTo>
                    <a:pt x="459" y="394"/>
                    <a:pt x="467" y="402"/>
                    <a:pt x="475" y="402"/>
                  </a:cubicBezTo>
                  <a:cubicBezTo>
                    <a:pt x="476" y="402"/>
                    <a:pt x="480" y="402"/>
                    <a:pt x="483" y="402"/>
                  </a:cubicBezTo>
                  <a:cubicBezTo>
                    <a:pt x="477" y="400"/>
                    <a:pt x="483" y="393"/>
                    <a:pt x="483" y="390"/>
                  </a:cubicBezTo>
                  <a:cubicBezTo>
                    <a:pt x="483" y="386"/>
                    <a:pt x="481" y="384"/>
                    <a:pt x="479" y="381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482" y="380"/>
                    <a:pt x="487" y="384"/>
                    <a:pt x="493" y="385"/>
                  </a:cubicBezTo>
                  <a:cubicBezTo>
                    <a:pt x="494" y="385"/>
                    <a:pt x="494" y="385"/>
                    <a:pt x="494" y="385"/>
                  </a:cubicBezTo>
                  <a:cubicBezTo>
                    <a:pt x="495" y="381"/>
                    <a:pt x="501" y="383"/>
                    <a:pt x="503" y="382"/>
                  </a:cubicBezTo>
                  <a:cubicBezTo>
                    <a:pt x="502" y="381"/>
                    <a:pt x="501" y="379"/>
                    <a:pt x="501" y="377"/>
                  </a:cubicBezTo>
                  <a:cubicBezTo>
                    <a:pt x="497" y="377"/>
                    <a:pt x="483" y="364"/>
                    <a:pt x="483" y="362"/>
                  </a:cubicBezTo>
                  <a:cubicBezTo>
                    <a:pt x="483" y="361"/>
                    <a:pt x="484" y="359"/>
                    <a:pt x="485" y="356"/>
                  </a:cubicBezTo>
                  <a:cubicBezTo>
                    <a:pt x="475" y="344"/>
                    <a:pt x="475" y="344"/>
                    <a:pt x="475" y="344"/>
                  </a:cubicBezTo>
                  <a:cubicBezTo>
                    <a:pt x="475" y="342"/>
                    <a:pt x="478" y="339"/>
                    <a:pt x="481" y="339"/>
                  </a:cubicBezTo>
                  <a:cubicBezTo>
                    <a:pt x="485" y="339"/>
                    <a:pt x="486" y="346"/>
                    <a:pt x="494" y="346"/>
                  </a:cubicBezTo>
                  <a:cubicBezTo>
                    <a:pt x="495" y="342"/>
                    <a:pt x="495" y="339"/>
                    <a:pt x="494" y="335"/>
                  </a:cubicBezTo>
                  <a:cubicBezTo>
                    <a:pt x="501" y="333"/>
                    <a:pt x="503" y="328"/>
                    <a:pt x="512" y="328"/>
                  </a:cubicBezTo>
                  <a:cubicBezTo>
                    <a:pt x="521" y="328"/>
                    <a:pt x="526" y="339"/>
                    <a:pt x="534" y="339"/>
                  </a:cubicBezTo>
                  <a:cubicBezTo>
                    <a:pt x="541" y="339"/>
                    <a:pt x="542" y="332"/>
                    <a:pt x="549" y="329"/>
                  </a:cubicBezTo>
                  <a:cubicBezTo>
                    <a:pt x="551" y="328"/>
                    <a:pt x="553" y="327"/>
                    <a:pt x="554" y="327"/>
                  </a:cubicBezTo>
                  <a:cubicBezTo>
                    <a:pt x="555" y="327"/>
                    <a:pt x="556" y="328"/>
                    <a:pt x="556" y="328"/>
                  </a:cubicBezTo>
                  <a:cubicBezTo>
                    <a:pt x="557" y="328"/>
                    <a:pt x="557" y="328"/>
                    <a:pt x="558" y="328"/>
                  </a:cubicBezTo>
                  <a:cubicBezTo>
                    <a:pt x="559" y="328"/>
                    <a:pt x="561" y="327"/>
                    <a:pt x="562" y="327"/>
                  </a:cubicBezTo>
                  <a:cubicBezTo>
                    <a:pt x="565" y="326"/>
                    <a:pt x="567" y="327"/>
                    <a:pt x="569" y="325"/>
                  </a:cubicBezTo>
                  <a:cubicBezTo>
                    <a:pt x="566" y="320"/>
                    <a:pt x="552" y="313"/>
                    <a:pt x="552" y="302"/>
                  </a:cubicBezTo>
                  <a:cubicBezTo>
                    <a:pt x="552" y="295"/>
                    <a:pt x="561" y="284"/>
                    <a:pt x="567" y="279"/>
                  </a:cubicBezTo>
                  <a:cubicBezTo>
                    <a:pt x="567" y="265"/>
                    <a:pt x="567" y="265"/>
                    <a:pt x="567" y="265"/>
                  </a:cubicBezTo>
                  <a:cubicBezTo>
                    <a:pt x="568" y="262"/>
                    <a:pt x="568" y="266"/>
                    <a:pt x="570" y="258"/>
                  </a:cubicBezTo>
                  <a:cubicBezTo>
                    <a:pt x="570" y="252"/>
                    <a:pt x="576" y="250"/>
                    <a:pt x="581" y="249"/>
                  </a:cubicBezTo>
                  <a:cubicBezTo>
                    <a:pt x="580" y="246"/>
                    <a:pt x="581" y="244"/>
                    <a:pt x="580" y="241"/>
                  </a:cubicBezTo>
                  <a:cubicBezTo>
                    <a:pt x="577" y="241"/>
                    <a:pt x="570" y="244"/>
                    <a:pt x="568" y="244"/>
                  </a:cubicBezTo>
                  <a:cubicBezTo>
                    <a:pt x="565" y="241"/>
                    <a:pt x="565" y="241"/>
                    <a:pt x="565" y="241"/>
                  </a:cubicBezTo>
                  <a:cubicBezTo>
                    <a:pt x="564" y="240"/>
                    <a:pt x="562" y="239"/>
                    <a:pt x="562" y="237"/>
                  </a:cubicBezTo>
                  <a:cubicBezTo>
                    <a:pt x="562" y="216"/>
                    <a:pt x="562" y="216"/>
                    <a:pt x="562" y="216"/>
                  </a:cubicBezTo>
                  <a:cubicBezTo>
                    <a:pt x="549" y="216"/>
                    <a:pt x="552" y="188"/>
                    <a:pt x="538" y="188"/>
                  </a:cubicBezTo>
                  <a:cubicBezTo>
                    <a:pt x="525" y="188"/>
                    <a:pt x="517" y="195"/>
                    <a:pt x="501" y="195"/>
                  </a:cubicBezTo>
                  <a:cubicBezTo>
                    <a:pt x="497" y="195"/>
                    <a:pt x="493" y="195"/>
                    <a:pt x="490" y="195"/>
                  </a:cubicBezTo>
                  <a:cubicBezTo>
                    <a:pt x="483" y="195"/>
                    <a:pt x="478" y="194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71"/>
                    <a:pt x="480" y="162"/>
                    <a:pt x="486" y="153"/>
                  </a:cubicBezTo>
                  <a:cubicBezTo>
                    <a:pt x="488" y="150"/>
                    <a:pt x="498" y="147"/>
                    <a:pt x="498" y="141"/>
                  </a:cubicBezTo>
                  <a:cubicBezTo>
                    <a:pt x="498" y="131"/>
                    <a:pt x="488" y="12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06"/>
                    <a:pt x="496" y="103"/>
                    <a:pt x="496" y="96"/>
                  </a:cubicBezTo>
                  <a:cubicBezTo>
                    <a:pt x="496" y="84"/>
                    <a:pt x="491" y="64"/>
                    <a:pt x="479" y="64"/>
                  </a:cubicBezTo>
                  <a:cubicBezTo>
                    <a:pt x="469" y="64"/>
                    <a:pt x="46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48" y="65"/>
                    <a:pt x="444" y="65"/>
                    <a:pt x="439" y="66"/>
                  </a:cubicBezTo>
                  <a:cubicBezTo>
                    <a:pt x="437" y="66"/>
                    <a:pt x="435" y="66"/>
                    <a:pt x="433" y="67"/>
                  </a:cubicBezTo>
                  <a:cubicBezTo>
                    <a:pt x="433" y="67"/>
                    <a:pt x="433" y="67"/>
                    <a:pt x="433" y="66"/>
                  </a:cubicBezTo>
                  <a:cubicBezTo>
                    <a:pt x="427" y="67"/>
                    <a:pt x="421" y="68"/>
                    <a:pt x="414" y="68"/>
                  </a:cubicBezTo>
                  <a:cubicBezTo>
                    <a:pt x="414" y="67"/>
                    <a:pt x="416" y="64"/>
                    <a:pt x="417" y="62"/>
                  </a:cubicBezTo>
                  <a:cubicBezTo>
                    <a:pt x="413" y="60"/>
                    <a:pt x="406" y="60"/>
                    <a:pt x="399" y="60"/>
                  </a:cubicBezTo>
                  <a:cubicBezTo>
                    <a:pt x="392" y="60"/>
                    <a:pt x="384" y="68"/>
                    <a:pt x="379" y="70"/>
                  </a:cubicBezTo>
                  <a:cubicBezTo>
                    <a:pt x="371" y="74"/>
                    <a:pt x="364" y="72"/>
                    <a:pt x="355" y="76"/>
                  </a:cubicBezTo>
                  <a:cubicBezTo>
                    <a:pt x="353" y="77"/>
                    <a:pt x="352" y="81"/>
                    <a:pt x="346" y="81"/>
                  </a:cubicBezTo>
                  <a:cubicBezTo>
                    <a:pt x="346" y="81"/>
                    <a:pt x="337" y="75"/>
                    <a:pt x="337" y="74"/>
                  </a:cubicBezTo>
                  <a:cubicBezTo>
                    <a:pt x="337" y="72"/>
                    <a:pt x="340" y="70"/>
                    <a:pt x="341" y="68"/>
                  </a:cubicBezTo>
                  <a:cubicBezTo>
                    <a:pt x="340" y="68"/>
                    <a:pt x="339" y="68"/>
                    <a:pt x="338" y="68"/>
                  </a:cubicBezTo>
                  <a:cubicBezTo>
                    <a:pt x="327" y="68"/>
                    <a:pt x="318" y="78"/>
                    <a:pt x="304" y="78"/>
                  </a:cubicBezTo>
                  <a:cubicBezTo>
                    <a:pt x="303" y="78"/>
                    <a:pt x="301" y="75"/>
                    <a:pt x="300" y="72"/>
                  </a:cubicBezTo>
                  <a:cubicBezTo>
                    <a:pt x="296" y="72"/>
                    <a:pt x="294" y="70"/>
                    <a:pt x="288" y="70"/>
                  </a:cubicBezTo>
                  <a:cubicBezTo>
                    <a:pt x="288" y="68"/>
                    <a:pt x="288" y="67"/>
                    <a:pt x="288" y="64"/>
                  </a:cubicBezTo>
                  <a:cubicBezTo>
                    <a:pt x="285" y="63"/>
                    <a:pt x="282" y="60"/>
                    <a:pt x="282" y="54"/>
                  </a:cubicBezTo>
                  <a:cubicBezTo>
                    <a:pt x="282" y="45"/>
                    <a:pt x="288" y="40"/>
                    <a:pt x="294" y="35"/>
                  </a:cubicBezTo>
                  <a:cubicBezTo>
                    <a:pt x="295" y="33"/>
                    <a:pt x="300" y="32"/>
                    <a:pt x="300" y="30"/>
                  </a:cubicBezTo>
                  <a:cubicBezTo>
                    <a:pt x="300" y="28"/>
                    <a:pt x="300" y="27"/>
                    <a:pt x="300" y="25"/>
                  </a:cubicBezTo>
                  <a:cubicBezTo>
                    <a:pt x="296" y="25"/>
                    <a:pt x="290" y="25"/>
                    <a:pt x="290" y="20"/>
                  </a:cubicBezTo>
                  <a:cubicBezTo>
                    <a:pt x="290" y="14"/>
                    <a:pt x="290" y="11"/>
                    <a:pt x="293" y="6"/>
                  </a:cubicBezTo>
                  <a:cubicBezTo>
                    <a:pt x="293" y="0"/>
                    <a:pt x="293" y="0"/>
                    <a:pt x="29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93">
              <a:extLst>
                <a:ext uri="{FF2B5EF4-FFF2-40B4-BE49-F238E27FC236}">
                  <a16:creationId xmlns:a16="http://schemas.microsoft.com/office/drawing/2014/main" xmlns="" id="{C57B6B35-766F-4AF8-ADA2-AFD42AD5F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-27"/>
              <a:ext cx="927" cy="895"/>
            </a:xfrm>
            <a:custGeom>
              <a:avLst/>
              <a:gdLst>
                <a:gd name="T0" fmla="*/ 321 w 392"/>
                <a:gd name="T1" fmla="*/ 15 h 378"/>
                <a:gd name="T2" fmla="*/ 297 w 392"/>
                <a:gd name="T3" fmla="*/ 21 h 378"/>
                <a:gd name="T4" fmla="*/ 307 w 392"/>
                <a:gd name="T5" fmla="*/ 4 h 378"/>
                <a:gd name="T6" fmla="*/ 279 w 392"/>
                <a:gd name="T7" fmla="*/ 11 h 378"/>
                <a:gd name="T8" fmla="*/ 257 w 392"/>
                <a:gd name="T9" fmla="*/ 11 h 378"/>
                <a:gd name="T10" fmla="*/ 239 w 392"/>
                <a:gd name="T11" fmla="*/ 32 h 378"/>
                <a:gd name="T12" fmla="*/ 220 w 392"/>
                <a:gd name="T13" fmla="*/ 37 h 378"/>
                <a:gd name="T14" fmla="*/ 197 w 392"/>
                <a:gd name="T15" fmla="*/ 37 h 378"/>
                <a:gd name="T16" fmla="*/ 196 w 392"/>
                <a:gd name="T17" fmla="*/ 43 h 378"/>
                <a:gd name="T18" fmla="*/ 178 w 392"/>
                <a:gd name="T19" fmla="*/ 51 h 378"/>
                <a:gd name="T20" fmla="*/ 187 w 392"/>
                <a:gd name="T21" fmla="*/ 52 h 378"/>
                <a:gd name="T22" fmla="*/ 160 w 392"/>
                <a:gd name="T23" fmla="*/ 60 h 378"/>
                <a:gd name="T24" fmla="*/ 154 w 392"/>
                <a:gd name="T25" fmla="*/ 57 h 378"/>
                <a:gd name="T26" fmla="*/ 141 w 392"/>
                <a:gd name="T27" fmla="*/ 64 h 378"/>
                <a:gd name="T28" fmla="*/ 139 w 392"/>
                <a:gd name="T29" fmla="*/ 73 h 378"/>
                <a:gd name="T30" fmla="*/ 141 w 392"/>
                <a:gd name="T31" fmla="*/ 97 h 378"/>
                <a:gd name="T32" fmla="*/ 111 w 392"/>
                <a:gd name="T33" fmla="*/ 131 h 378"/>
                <a:gd name="T34" fmla="*/ 54 w 392"/>
                <a:gd name="T35" fmla="*/ 189 h 378"/>
                <a:gd name="T36" fmla="*/ 62 w 392"/>
                <a:gd name="T37" fmla="*/ 193 h 378"/>
                <a:gd name="T38" fmla="*/ 12 w 392"/>
                <a:gd name="T39" fmla="*/ 225 h 378"/>
                <a:gd name="T40" fmla="*/ 9 w 392"/>
                <a:gd name="T41" fmla="*/ 274 h 378"/>
                <a:gd name="T42" fmla="*/ 15 w 392"/>
                <a:gd name="T43" fmla="*/ 285 h 378"/>
                <a:gd name="T44" fmla="*/ 6 w 392"/>
                <a:gd name="T45" fmla="*/ 301 h 378"/>
                <a:gd name="T46" fmla="*/ 80 w 392"/>
                <a:gd name="T47" fmla="*/ 280 h 378"/>
                <a:gd name="T48" fmla="*/ 88 w 392"/>
                <a:gd name="T49" fmla="*/ 300 h 378"/>
                <a:gd name="T50" fmla="*/ 110 w 392"/>
                <a:gd name="T51" fmla="*/ 348 h 378"/>
                <a:gd name="T52" fmla="*/ 120 w 392"/>
                <a:gd name="T53" fmla="*/ 378 h 378"/>
                <a:gd name="T54" fmla="*/ 160 w 392"/>
                <a:gd name="T55" fmla="*/ 361 h 378"/>
                <a:gd name="T56" fmla="*/ 168 w 392"/>
                <a:gd name="T57" fmla="*/ 327 h 378"/>
                <a:gd name="T58" fmla="*/ 204 w 392"/>
                <a:gd name="T59" fmla="*/ 279 h 378"/>
                <a:gd name="T60" fmla="*/ 176 w 392"/>
                <a:gd name="T61" fmla="*/ 248 h 378"/>
                <a:gd name="T62" fmla="*/ 183 w 392"/>
                <a:gd name="T63" fmla="*/ 217 h 378"/>
                <a:gd name="T64" fmla="*/ 242 w 392"/>
                <a:gd name="T65" fmla="*/ 171 h 378"/>
                <a:gd name="T66" fmla="*/ 273 w 392"/>
                <a:gd name="T67" fmla="*/ 138 h 378"/>
                <a:gd name="T68" fmla="*/ 284 w 392"/>
                <a:gd name="T69" fmla="*/ 169 h 378"/>
                <a:gd name="T70" fmla="*/ 236 w 392"/>
                <a:gd name="T71" fmla="*/ 217 h 378"/>
                <a:gd name="T72" fmla="*/ 239 w 392"/>
                <a:gd name="T73" fmla="*/ 248 h 378"/>
                <a:gd name="T74" fmla="*/ 273 w 392"/>
                <a:gd name="T75" fmla="*/ 274 h 378"/>
                <a:gd name="T76" fmla="*/ 313 w 392"/>
                <a:gd name="T77" fmla="*/ 266 h 378"/>
                <a:gd name="T78" fmla="*/ 345 w 392"/>
                <a:gd name="T79" fmla="*/ 255 h 378"/>
                <a:gd name="T80" fmla="*/ 392 w 392"/>
                <a:gd name="T81" fmla="*/ 204 h 378"/>
                <a:gd name="T82" fmla="*/ 375 w 392"/>
                <a:gd name="T83" fmla="*/ 181 h 378"/>
                <a:gd name="T84" fmla="*/ 382 w 392"/>
                <a:gd name="T85" fmla="*/ 174 h 378"/>
                <a:gd name="T86" fmla="*/ 366 w 392"/>
                <a:gd name="T87" fmla="*/ 148 h 378"/>
                <a:gd name="T88" fmla="*/ 371 w 392"/>
                <a:gd name="T89" fmla="*/ 132 h 378"/>
                <a:gd name="T90" fmla="*/ 361 w 392"/>
                <a:gd name="T91" fmla="*/ 106 h 378"/>
                <a:gd name="T92" fmla="*/ 370 w 392"/>
                <a:gd name="T93" fmla="*/ 84 h 378"/>
                <a:gd name="T94" fmla="*/ 352 w 392"/>
                <a:gd name="T95" fmla="*/ 63 h 378"/>
                <a:gd name="T96" fmla="*/ 378 w 392"/>
                <a:gd name="T97" fmla="*/ 36 h 378"/>
                <a:gd name="T98" fmla="*/ 352 w 392"/>
                <a:gd name="T99" fmla="*/ 26 h 378"/>
                <a:gd name="T100" fmla="*/ 354 w 392"/>
                <a:gd name="T101" fmla="*/ 4 h 378"/>
                <a:gd name="T102" fmla="*/ 341 w 392"/>
                <a:gd name="T10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2" h="378">
                  <a:moveTo>
                    <a:pt x="341" y="0"/>
                  </a:moveTo>
                  <a:cubicBezTo>
                    <a:pt x="333" y="6"/>
                    <a:pt x="328" y="8"/>
                    <a:pt x="321" y="15"/>
                  </a:cubicBezTo>
                  <a:cubicBezTo>
                    <a:pt x="320" y="12"/>
                    <a:pt x="320" y="9"/>
                    <a:pt x="318" y="6"/>
                  </a:cubicBezTo>
                  <a:cubicBezTo>
                    <a:pt x="310" y="10"/>
                    <a:pt x="306" y="21"/>
                    <a:pt x="297" y="21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8" y="14"/>
                    <a:pt x="307" y="12"/>
                    <a:pt x="307" y="4"/>
                  </a:cubicBezTo>
                  <a:cubicBezTo>
                    <a:pt x="307" y="3"/>
                    <a:pt x="306" y="3"/>
                    <a:pt x="304" y="3"/>
                  </a:cubicBezTo>
                  <a:cubicBezTo>
                    <a:pt x="299" y="3"/>
                    <a:pt x="285" y="11"/>
                    <a:pt x="279" y="11"/>
                  </a:cubicBezTo>
                  <a:cubicBezTo>
                    <a:pt x="274" y="11"/>
                    <a:pt x="271" y="7"/>
                    <a:pt x="268" y="3"/>
                  </a:cubicBezTo>
                  <a:cubicBezTo>
                    <a:pt x="266" y="6"/>
                    <a:pt x="257" y="8"/>
                    <a:pt x="257" y="11"/>
                  </a:cubicBezTo>
                  <a:cubicBezTo>
                    <a:pt x="257" y="14"/>
                    <a:pt x="260" y="16"/>
                    <a:pt x="264" y="17"/>
                  </a:cubicBezTo>
                  <a:cubicBezTo>
                    <a:pt x="255" y="22"/>
                    <a:pt x="246" y="19"/>
                    <a:pt x="239" y="32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28" y="23"/>
                    <a:pt x="226" y="36"/>
                    <a:pt x="220" y="37"/>
                  </a:cubicBezTo>
                  <a:cubicBezTo>
                    <a:pt x="220" y="31"/>
                    <a:pt x="220" y="31"/>
                    <a:pt x="220" y="31"/>
                  </a:cubicBezTo>
                  <a:cubicBezTo>
                    <a:pt x="212" y="32"/>
                    <a:pt x="202" y="32"/>
                    <a:pt x="197" y="37"/>
                  </a:cubicBezTo>
                  <a:cubicBezTo>
                    <a:pt x="199" y="39"/>
                    <a:pt x="198" y="39"/>
                    <a:pt x="201" y="41"/>
                  </a:cubicBezTo>
                  <a:cubicBezTo>
                    <a:pt x="199" y="42"/>
                    <a:pt x="198" y="43"/>
                    <a:pt x="196" y="43"/>
                  </a:cubicBezTo>
                  <a:cubicBezTo>
                    <a:pt x="194" y="43"/>
                    <a:pt x="192" y="42"/>
                    <a:pt x="191" y="42"/>
                  </a:cubicBezTo>
                  <a:cubicBezTo>
                    <a:pt x="185" y="42"/>
                    <a:pt x="181" y="47"/>
                    <a:pt x="178" y="51"/>
                  </a:cubicBezTo>
                  <a:cubicBezTo>
                    <a:pt x="180" y="51"/>
                    <a:pt x="181" y="51"/>
                    <a:pt x="181" y="51"/>
                  </a:cubicBezTo>
                  <a:cubicBezTo>
                    <a:pt x="183" y="51"/>
                    <a:pt x="184" y="51"/>
                    <a:pt x="187" y="52"/>
                  </a:cubicBezTo>
                  <a:cubicBezTo>
                    <a:pt x="186" y="53"/>
                    <a:pt x="180" y="65"/>
                    <a:pt x="177" y="65"/>
                  </a:cubicBezTo>
                  <a:cubicBezTo>
                    <a:pt x="170" y="65"/>
                    <a:pt x="168" y="60"/>
                    <a:pt x="160" y="60"/>
                  </a:cubicBezTo>
                  <a:cubicBezTo>
                    <a:pt x="161" y="56"/>
                    <a:pt x="161" y="54"/>
                    <a:pt x="158" y="50"/>
                  </a:cubicBezTo>
                  <a:cubicBezTo>
                    <a:pt x="157" y="52"/>
                    <a:pt x="155" y="54"/>
                    <a:pt x="154" y="57"/>
                  </a:cubicBezTo>
                  <a:cubicBezTo>
                    <a:pt x="152" y="57"/>
                    <a:pt x="151" y="56"/>
                    <a:pt x="149" y="56"/>
                  </a:cubicBezTo>
                  <a:cubicBezTo>
                    <a:pt x="145" y="56"/>
                    <a:pt x="142" y="59"/>
                    <a:pt x="141" y="64"/>
                  </a:cubicBezTo>
                  <a:cubicBezTo>
                    <a:pt x="141" y="64"/>
                    <a:pt x="147" y="66"/>
                    <a:pt x="149" y="66"/>
                  </a:cubicBezTo>
                  <a:cubicBezTo>
                    <a:pt x="147" y="67"/>
                    <a:pt x="141" y="69"/>
                    <a:pt x="139" y="73"/>
                  </a:cubicBezTo>
                  <a:cubicBezTo>
                    <a:pt x="151" y="73"/>
                    <a:pt x="157" y="66"/>
                    <a:pt x="170" y="64"/>
                  </a:cubicBezTo>
                  <a:cubicBezTo>
                    <a:pt x="167" y="75"/>
                    <a:pt x="152" y="93"/>
                    <a:pt x="141" y="97"/>
                  </a:cubicBezTo>
                  <a:cubicBezTo>
                    <a:pt x="130" y="101"/>
                    <a:pt x="123" y="109"/>
                    <a:pt x="117" y="119"/>
                  </a:cubicBezTo>
                  <a:cubicBezTo>
                    <a:pt x="117" y="120"/>
                    <a:pt x="111" y="131"/>
                    <a:pt x="111" y="131"/>
                  </a:cubicBezTo>
                  <a:cubicBezTo>
                    <a:pt x="107" y="131"/>
                    <a:pt x="108" y="148"/>
                    <a:pt x="102" y="152"/>
                  </a:cubicBezTo>
                  <a:cubicBezTo>
                    <a:pt x="86" y="165"/>
                    <a:pt x="77" y="183"/>
                    <a:pt x="54" y="189"/>
                  </a:cubicBezTo>
                  <a:cubicBezTo>
                    <a:pt x="59" y="190"/>
                    <a:pt x="61" y="191"/>
                    <a:pt x="66" y="193"/>
                  </a:cubicBezTo>
                  <a:cubicBezTo>
                    <a:pt x="65" y="193"/>
                    <a:pt x="64" y="193"/>
                    <a:pt x="62" y="193"/>
                  </a:cubicBezTo>
                  <a:cubicBezTo>
                    <a:pt x="47" y="193"/>
                    <a:pt x="45" y="204"/>
                    <a:pt x="36" y="206"/>
                  </a:cubicBezTo>
                  <a:cubicBezTo>
                    <a:pt x="24" y="209"/>
                    <a:pt x="18" y="216"/>
                    <a:pt x="12" y="225"/>
                  </a:cubicBezTo>
                  <a:cubicBezTo>
                    <a:pt x="9" y="229"/>
                    <a:pt x="0" y="229"/>
                    <a:pt x="0" y="237"/>
                  </a:cubicBezTo>
                  <a:cubicBezTo>
                    <a:pt x="0" y="252"/>
                    <a:pt x="2" y="265"/>
                    <a:pt x="9" y="274"/>
                  </a:cubicBezTo>
                  <a:cubicBezTo>
                    <a:pt x="7" y="278"/>
                    <a:pt x="1" y="284"/>
                    <a:pt x="1" y="288"/>
                  </a:cubicBezTo>
                  <a:cubicBezTo>
                    <a:pt x="7" y="285"/>
                    <a:pt x="7" y="285"/>
                    <a:pt x="15" y="285"/>
                  </a:cubicBezTo>
                  <a:cubicBezTo>
                    <a:pt x="15" y="293"/>
                    <a:pt x="15" y="293"/>
                    <a:pt x="15" y="293"/>
                  </a:cubicBezTo>
                  <a:cubicBezTo>
                    <a:pt x="13" y="294"/>
                    <a:pt x="6" y="297"/>
                    <a:pt x="6" y="301"/>
                  </a:cubicBezTo>
                  <a:cubicBezTo>
                    <a:pt x="6" y="303"/>
                    <a:pt x="26" y="316"/>
                    <a:pt x="29" y="316"/>
                  </a:cubicBezTo>
                  <a:cubicBezTo>
                    <a:pt x="52" y="316"/>
                    <a:pt x="69" y="296"/>
                    <a:pt x="80" y="280"/>
                  </a:cubicBezTo>
                  <a:cubicBezTo>
                    <a:pt x="83" y="285"/>
                    <a:pt x="84" y="290"/>
                    <a:pt x="90" y="293"/>
                  </a:cubicBezTo>
                  <a:cubicBezTo>
                    <a:pt x="89" y="295"/>
                    <a:pt x="88" y="298"/>
                    <a:pt x="88" y="300"/>
                  </a:cubicBezTo>
                  <a:cubicBezTo>
                    <a:pt x="88" y="310"/>
                    <a:pt x="96" y="312"/>
                    <a:pt x="98" y="320"/>
                  </a:cubicBezTo>
                  <a:cubicBezTo>
                    <a:pt x="102" y="331"/>
                    <a:pt x="101" y="339"/>
                    <a:pt x="110" y="348"/>
                  </a:cubicBezTo>
                  <a:cubicBezTo>
                    <a:pt x="110" y="349"/>
                    <a:pt x="109" y="351"/>
                    <a:pt x="109" y="353"/>
                  </a:cubicBezTo>
                  <a:cubicBezTo>
                    <a:pt x="109" y="356"/>
                    <a:pt x="116" y="378"/>
                    <a:pt x="120" y="378"/>
                  </a:cubicBezTo>
                  <a:cubicBezTo>
                    <a:pt x="133" y="378"/>
                    <a:pt x="137" y="361"/>
                    <a:pt x="146" y="361"/>
                  </a:cubicBezTo>
                  <a:cubicBezTo>
                    <a:pt x="150" y="361"/>
                    <a:pt x="152" y="361"/>
                    <a:pt x="160" y="361"/>
                  </a:cubicBezTo>
                  <a:cubicBezTo>
                    <a:pt x="161" y="351"/>
                    <a:pt x="174" y="350"/>
                    <a:pt x="176" y="335"/>
                  </a:cubicBezTo>
                  <a:cubicBezTo>
                    <a:pt x="173" y="335"/>
                    <a:pt x="168" y="333"/>
                    <a:pt x="168" y="327"/>
                  </a:cubicBezTo>
                  <a:cubicBezTo>
                    <a:pt x="168" y="315"/>
                    <a:pt x="172" y="300"/>
                    <a:pt x="183" y="300"/>
                  </a:cubicBezTo>
                  <a:cubicBezTo>
                    <a:pt x="188" y="300"/>
                    <a:pt x="204" y="287"/>
                    <a:pt x="204" y="279"/>
                  </a:cubicBezTo>
                  <a:cubicBezTo>
                    <a:pt x="204" y="269"/>
                    <a:pt x="189" y="260"/>
                    <a:pt x="180" y="258"/>
                  </a:cubicBezTo>
                  <a:cubicBezTo>
                    <a:pt x="180" y="254"/>
                    <a:pt x="178" y="251"/>
                    <a:pt x="176" y="24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84" y="234"/>
                    <a:pt x="178" y="224"/>
                    <a:pt x="183" y="217"/>
                  </a:cubicBezTo>
                  <a:cubicBezTo>
                    <a:pt x="188" y="207"/>
                    <a:pt x="197" y="205"/>
                    <a:pt x="206" y="200"/>
                  </a:cubicBezTo>
                  <a:cubicBezTo>
                    <a:pt x="217" y="193"/>
                    <a:pt x="242" y="183"/>
                    <a:pt x="242" y="171"/>
                  </a:cubicBezTo>
                  <a:cubicBezTo>
                    <a:pt x="243" y="168"/>
                    <a:pt x="242" y="165"/>
                    <a:pt x="242" y="159"/>
                  </a:cubicBezTo>
                  <a:cubicBezTo>
                    <a:pt x="242" y="144"/>
                    <a:pt x="256" y="138"/>
                    <a:pt x="273" y="138"/>
                  </a:cubicBezTo>
                  <a:cubicBezTo>
                    <a:pt x="287" y="138"/>
                    <a:pt x="304" y="140"/>
                    <a:pt x="304" y="153"/>
                  </a:cubicBezTo>
                  <a:cubicBezTo>
                    <a:pt x="304" y="162"/>
                    <a:pt x="291" y="165"/>
                    <a:pt x="284" y="169"/>
                  </a:cubicBezTo>
                  <a:cubicBezTo>
                    <a:pt x="270" y="177"/>
                    <a:pt x="259" y="206"/>
                    <a:pt x="236" y="206"/>
                  </a:cubicBezTo>
                  <a:cubicBezTo>
                    <a:pt x="238" y="210"/>
                    <a:pt x="236" y="213"/>
                    <a:pt x="236" y="217"/>
                  </a:cubicBezTo>
                  <a:cubicBezTo>
                    <a:pt x="236" y="223"/>
                    <a:pt x="241" y="235"/>
                    <a:pt x="246" y="237"/>
                  </a:cubicBezTo>
                  <a:cubicBezTo>
                    <a:pt x="245" y="239"/>
                    <a:pt x="239" y="243"/>
                    <a:pt x="239" y="248"/>
                  </a:cubicBezTo>
                  <a:cubicBezTo>
                    <a:pt x="239" y="260"/>
                    <a:pt x="251" y="267"/>
                    <a:pt x="262" y="267"/>
                  </a:cubicBezTo>
                  <a:cubicBezTo>
                    <a:pt x="262" y="273"/>
                    <a:pt x="267" y="274"/>
                    <a:pt x="273" y="274"/>
                  </a:cubicBezTo>
                  <a:cubicBezTo>
                    <a:pt x="282" y="274"/>
                    <a:pt x="295" y="269"/>
                    <a:pt x="305" y="266"/>
                  </a:cubicBezTo>
                  <a:cubicBezTo>
                    <a:pt x="307" y="266"/>
                    <a:pt x="310" y="266"/>
                    <a:pt x="313" y="266"/>
                  </a:cubicBezTo>
                  <a:cubicBezTo>
                    <a:pt x="324" y="266"/>
                    <a:pt x="341" y="264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56" y="240"/>
                    <a:pt x="392" y="221"/>
                    <a:pt x="392" y="204"/>
                  </a:cubicBezTo>
                  <a:cubicBezTo>
                    <a:pt x="392" y="192"/>
                    <a:pt x="380" y="190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7" y="180"/>
                    <a:pt x="382" y="178"/>
                    <a:pt x="382" y="174"/>
                  </a:cubicBezTo>
                  <a:cubicBezTo>
                    <a:pt x="382" y="163"/>
                    <a:pt x="366" y="160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2"/>
                    <a:pt x="371" y="139"/>
                    <a:pt x="371" y="132"/>
                  </a:cubicBezTo>
                  <a:cubicBezTo>
                    <a:pt x="371" y="122"/>
                    <a:pt x="361" y="11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97"/>
                    <a:pt x="370" y="93"/>
                    <a:pt x="370" y="84"/>
                  </a:cubicBezTo>
                  <a:cubicBezTo>
                    <a:pt x="370" y="72"/>
                    <a:pt x="352" y="7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50"/>
                    <a:pt x="371" y="41"/>
                    <a:pt x="378" y="36"/>
                  </a:cubicBezTo>
                  <a:cubicBezTo>
                    <a:pt x="376" y="36"/>
                    <a:pt x="365" y="34"/>
                    <a:pt x="361" y="34"/>
                  </a:cubicBezTo>
                  <a:cubicBezTo>
                    <a:pt x="361" y="30"/>
                    <a:pt x="357" y="30"/>
                    <a:pt x="352" y="26"/>
                  </a:cubicBezTo>
                  <a:cubicBezTo>
                    <a:pt x="364" y="21"/>
                    <a:pt x="368" y="26"/>
                    <a:pt x="373" y="13"/>
                  </a:cubicBezTo>
                  <a:cubicBezTo>
                    <a:pt x="368" y="11"/>
                    <a:pt x="357" y="4"/>
                    <a:pt x="354" y="4"/>
                  </a:cubicBezTo>
                  <a:cubicBezTo>
                    <a:pt x="350" y="4"/>
                    <a:pt x="348" y="8"/>
                    <a:pt x="346" y="12"/>
                  </a:cubicBezTo>
                  <a:cubicBezTo>
                    <a:pt x="340" y="12"/>
                    <a:pt x="342" y="7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94">
              <a:extLst>
                <a:ext uri="{FF2B5EF4-FFF2-40B4-BE49-F238E27FC236}">
                  <a16:creationId xmlns:a16="http://schemas.microsoft.com/office/drawing/2014/main" xmlns="" id="{940C94FC-5779-47C2-90EE-9D127FFA7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" y="-497"/>
              <a:ext cx="6053" cy="2251"/>
            </a:xfrm>
            <a:custGeom>
              <a:avLst/>
              <a:gdLst>
                <a:gd name="T0" fmla="*/ 991 w 2561"/>
                <a:gd name="T1" fmla="*/ 116 h 952"/>
                <a:gd name="T2" fmla="*/ 843 w 2561"/>
                <a:gd name="T3" fmla="*/ 178 h 952"/>
                <a:gd name="T4" fmla="*/ 771 w 2561"/>
                <a:gd name="T5" fmla="*/ 145 h 952"/>
                <a:gd name="T6" fmla="*/ 621 w 2561"/>
                <a:gd name="T7" fmla="*/ 232 h 952"/>
                <a:gd name="T8" fmla="*/ 497 w 2561"/>
                <a:gd name="T9" fmla="*/ 259 h 952"/>
                <a:gd name="T10" fmla="*/ 353 w 2561"/>
                <a:gd name="T11" fmla="*/ 325 h 952"/>
                <a:gd name="T12" fmla="*/ 256 w 2561"/>
                <a:gd name="T13" fmla="*/ 375 h 952"/>
                <a:gd name="T14" fmla="*/ 174 w 2561"/>
                <a:gd name="T15" fmla="*/ 235 h 952"/>
                <a:gd name="T16" fmla="*/ 152 w 2561"/>
                <a:gd name="T17" fmla="*/ 283 h 952"/>
                <a:gd name="T18" fmla="*/ 148 w 2561"/>
                <a:gd name="T19" fmla="*/ 347 h 952"/>
                <a:gd name="T20" fmla="*/ 174 w 2561"/>
                <a:gd name="T21" fmla="*/ 403 h 952"/>
                <a:gd name="T22" fmla="*/ 84 w 2561"/>
                <a:gd name="T23" fmla="*/ 481 h 952"/>
                <a:gd name="T24" fmla="*/ 0 w 2561"/>
                <a:gd name="T25" fmla="*/ 594 h 952"/>
                <a:gd name="T26" fmla="*/ 19 w 2561"/>
                <a:gd name="T27" fmla="*/ 592 h 952"/>
                <a:gd name="T28" fmla="*/ 19 w 2561"/>
                <a:gd name="T29" fmla="*/ 592 h 952"/>
                <a:gd name="T30" fmla="*/ 65 w 2561"/>
                <a:gd name="T31" fmla="*/ 668 h 952"/>
                <a:gd name="T32" fmla="*/ 68 w 2561"/>
                <a:gd name="T33" fmla="*/ 722 h 952"/>
                <a:gd name="T34" fmla="*/ 147 w 2561"/>
                <a:gd name="T35" fmla="*/ 768 h 952"/>
                <a:gd name="T36" fmla="*/ 279 w 2561"/>
                <a:gd name="T37" fmla="*/ 740 h 952"/>
                <a:gd name="T38" fmla="*/ 340 w 2561"/>
                <a:gd name="T39" fmla="*/ 840 h 952"/>
                <a:gd name="T40" fmla="*/ 340 w 2561"/>
                <a:gd name="T41" fmla="*/ 840 h 952"/>
                <a:gd name="T42" fmla="*/ 427 w 2561"/>
                <a:gd name="T43" fmla="*/ 875 h 952"/>
                <a:gd name="T44" fmla="*/ 453 w 2561"/>
                <a:gd name="T45" fmla="*/ 863 h 952"/>
                <a:gd name="T46" fmla="*/ 478 w 2561"/>
                <a:gd name="T47" fmla="*/ 742 h 952"/>
                <a:gd name="T48" fmla="*/ 469 w 2561"/>
                <a:gd name="T49" fmla="*/ 801 h 952"/>
                <a:gd name="T50" fmla="*/ 512 w 2561"/>
                <a:gd name="T51" fmla="*/ 894 h 952"/>
                <a:gd name="T52" fmla="*/ 588 w 2561"/>
                <a:gd name="T53" fmla="*/ 908 h 952"/>
                <a:gd name="T54" fmla="*/ 632 w 2561"/>
                <a:gd name="T55" fmla="*/ 947 h 952"/>
                <a:gd name="T56" fmla="*/ 702 w 2561"/>
                <a:gd name="T57" fmla="*/ 914 h 952"/>
                <a:gd name="T58" fmla="*/ 715 w 2561"/>
                <a:gd name="T59" fmla="*/ 917 h 952"/>
                <a:gd name="T60" fmla="*/ 752 w 2561"/>
                <a:gd name="T61" fmla="*/ 909 h 952"/>
                <a:gd name="T62" fmla="*/ 772 w 2561"/>
                <a:gd name="T63" fmla="*/ 896 h 952"/>
                <a:gd name="T64" fmla="*/ 828 w 2561"/>
                <a:gd name="T65" fmla="*/ 916 h 952"/>
                <a:gd name="T66" fmla="*/ 831 w 2561"/>
                <a:gd name="T67" fmla="*/ 861 h 952"/>
                <a:gd name="T68" fmla="*/ 957 w 2561"/>
                <a:gd name="T69" fmla="*/ 742 h 952"/>
                <a:gd name="T70" fmla="*/ 967 w 2561"/>
                <a:gd name="T71" fmla="*/ 743 h 952"/>
                <a:gd name="T72" fmla="*/ 992 w 2561"/>
                <a:gd name="T73" fmla="*/ 710 h 952"/>
                <a:gd name="T74" fmla="*/ 1235 w 2561"/>
                <a:gd name="T75" fmla="*/ 652 h 952"/>
                <a:gd name="T76" fmla="*/ 1258 w 2561"/>
                <a:gd name="T77" fmla="*/ 673 h 952"/>
                <a:gd name="T78" fmla="*/ 1359 w 2561"/>
                <a:gd name="T79" fmla="*/ 694 h 952"/>
                <a:gd name="T80" fmla="*/ 1441 w 2561"/>
                <a:gd name="T81" fmla="*/ 677 h 952"/>
                <a:gd name="T82" fmla="*/ 1478 w 2561"/>
                <a:gd name="T83" fmla="*/ 684 h 952"/>
                <a:gd name="T84" fmla="*/ 1660 w 2561"/>
                <a:gd name="T85" fmla="*/ 700 h 952"/>
                <a:gd name="T86" fmla="*/ 1675 w 2561"/>
                <a:gd name="T87" fmla="*/ 782 h 952"/>
                <a:gd name="T88" fmla="*/ 1813 w 2561"/>
                <a:gd name="T89" fmla="*/ 700 h 952"/>
                <a:gd name="T90" fmla="*/ 1748 w 2561"/>
                <a:gd name="T91" fmla="*/ 581 h 952"/>
                <a:gd name="T92" fmla="*/ 2083 w 2561"/>
                <a:gd name="T93" fmla="*/ 433 h 952"/>
                <a:gd name="T94" fmla="*/ 2151 w 2561"/>
                <a:gd name="T95" fmla="*/ 452 h 952"/>
                <a:gd name="T96" fmla="*/ 2128 w 2561"/>
                <a:gd name="T97" fmla="*/ 573 h 952"/>
                <a:gd name="T98" fmla="*/ 2381 w 2561"/>
                <a:gd name="T99" fmla="*/ 375 h 952"/>
                <a:gd name="T100" fmla="*/ 2450 w 2561"/>
                <a:gd name="T101" fmla="*/ 272 h 952"/>
                <a:gd name="T102" fmla="*/ 2231 w 2561"/>
                <a:gd name="T103" fmla="*/ 233 h 952"/>
                <a:gd name="T104" fmla="*/ 1853 w 2561"/>
                <a:gd name="T105" fmla="*/ 145 h 952"/>
                <a:gd name="T106" fmla="*/ 1573 w 2561"/>
                <a:gd name="T107" fmla="*/ 116 h 952"/>
                <a:gd name="T108" fmla="*/ 1320 w 2561"/>
                <a:gd name="T109" fmla="*/ 12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1" h="952">
                  <a:moveTo>
                    <a:pt x="1270" y="0"/>
                  </a:moveTo>
                  <a:cubicBezTo>
                    <a:pt x="1242" y="0"/>
                    <a:pt x="1231" y="21"/>
                    <a:pt x="1217" y="32"/>
                  </a:cubicBezTo>
                  <a:cubicBezTo>
                    <a:pt x="1210" y="37"/>
                    <a:pt x="1174" y="53"/>
                    <a:pt x="1155" y="53"/>
                  </a:cubicBezTo>
                  <a:cubicBezTo>
                    <a:pt x="1147" y="53"/>
                    <a:pt x="1142" y="50"/>
                    <a:pt x="1144" y="42"/>
                  </a:cubicBezTo>
                  <a:cubicBezTo>
                    <a:pt x="1127" y="48"/>
                    <a:pt x="1052" y="53"/>
                    <a:pt x="1014" y="87"/>
                  </a:cubicBezTo>
                  <a:cubicBezTo>
                    <a:pt x="1006" y="95"/>
                    <a:pt x="1003" y="116"/>
                    <a:pt x="991" y="116"/>
                  </a:cubicBezTo>
                  <a:cubicBezTo>
                    <a:pt x="986" y="116"/>
                    <a:pt x="976" y="116"/>
                    <a:pt x="966" y="116"/>
                  </a:cubicBezTo>
                  <a:cubicBezTo>
                    <a:pt x="940" y="116"/>
                    <a:pt x="908" y="119"/>
                    <a:pt x="908" y="140"/>
                  </a:cubicBezTo>
                  <a:cubicBezTo>
                    <a:pt x="908" y="146"/>
                    <a:pt x="914" y="153"/>
                    <a:pt x="916" y="161"/>
                  </a:cubicBezTo>
                  <a:cubicBezTo>
                    <a:pt x="912" y="164"/>
                    <a:pt x="909" y="165"/>
                    <a:pt x="905" y="165"/>
                  </a:cubicBezTo>
                  <a:cubicBezTo>
                    <a:pt x="898" y="165"/>
                    <a:pt x="888" y="161"/>
                    <a:pt x="863" y="161"/>
                  </a:cubicBezTo>
                  <a:cubicBezTo>
                    <a:pt x="854" y="174"/>
                    <a:pt x="848" y="178"/>
                    <a:pt x="843" y="178"/>
                  </a:cubicBezTo>
                  <a:cubicBezTo>
                    <a:pt x="833" y="178"/>
                    <a:pt x="833" y="152"/>
                    <a:pt x="827" y="145"/>
                  </a:cubicBezTo>
                  <a:cubicBezTo>
                    <a:pt x="825" y="162"/>
                    <a:pt x="814" y="170"/>
                    <a:pt x="800" y="177"/>
                  </a:cubicBezTo>
                  <a:cubicBezTo>
                    <a:pt x="804" y="192"/>
                    <a:pt x="827" y="207"/>
                    <a:pt x="810" y="225"/>
                  </a:cubicBezTo>
                  <a:cubicBezTo>
                    <a:pt x="799" y="237"/>
                    <a:pt x="832" y="276"/>
                    <a:pt x="815" y="276"/>
                  </a:cubicBezTo>
                  <a:cubicBezTo>
                    <a:pt x="793" y="276"/>
                    <a:pt x="787" y="196"/>
                    <a:pt x="787" y="180"/>
                  </a:cubicBezTo>
                  <a:cubicBezTo>
                    <a:pt x="787" y="162"/>
                    <a:pt x="816" y="154"/>
                    <a:pt x="771" y="145"/>
                  </a:cubicBezTo>
                  <a:cubicBezTo>
                    <a:pt x="770" y="145"/>
                    <a:pt x="768" y="145"/>
                    <a:pt x="767" y="145"/>
                  </a:cubicBezTo>
                  <a:cubicBezTo>
                    <a:pt x="743" y="145"/>
                    <a:pt x="705" y="179"/>
                    <a:pt x="705" y="198"/>
                  </a:cubicBezTo>
                  <a:cubicBezTo>
                    <a:pt x="705" y="222"/>
                    <a:pt x="716" y="238"/>
                    <a:pt x="729" y="251"/>
                  </a:cubicBezTo>
                  <a:cubicBezTo>
                    <a:pt x="737" y="265"/>
                    <a:pt x="737" y="270"/>
                    <a:pt x="732" y="270"/>
                  </a:cubicBezTo>
                  <a:cubicBezTo>
                    <a:pt x="719" y="270"/>
                    <a:pt x="680" y="244"/>
                    <a:pt x="662" y="239"/>
                  </a:cubicBezTo>
                  <a:cubicBezTo>
                    <a:pt x="642" y="234"/>
                    <a:pt x="629" y="232"/>
                    <a:pt x="621" y="232"/>
                  </a:cubicBezTo>
                  <a:cubicBezTo>
                    <a:pt x="600" y="232"/>
                    <a:pt x="613" y="246"/>
                    <a:pt x="612" y="248"/>
                  </a:cubicBezTo>
                  <a:cubicBezTo>
                    <a:pt x="612" y="264"/>
                    <a:pt x="608" y="269"/>
                    <a:pt x="604" y="269"/>
                  </a:cubicBezTo>
                  <a:cubicBezTo>
                    <a:pt x="598" y="269"/>
                    <a:pt x="589" y="256"/>
                    <a:pt x="583" y="256"/>
                  </a:cubicBezTo>
                  <a:cubicBezTo>
                    <a:pt x="570" y="256"/>
                    <a:pt x="547" y="270"/>
                    <a:pt x="525" y="270"/>
                  </a:cubicBezTo>
                  <a:cubicBezTo>
                    <a:pt x="520" y="270"/>
                    <a:pt x="514" y="269"/>
                    <a:pt x="509" y="267"/>
                  </a:cubicBezTo>
                  <a:cubicBezTo>
                    <a:pt x="507" y="261"/>
                    <a:pt x="503" y="259"/>
                    <a:pt x="497" y="259"/>
                  </a:cubicBezTo>
                  <a:cubicBezTo>
                    <a:pt x="471" y="259"/>
                    <a:pt x="415" y="306"/>
                    <a:pt x="399" y="306"/>
                  </a:cubicBezTo>
                  <a:cubicBezTo>
                    <a:pt x="392" y="306"/>
                    <a:pt x="383" y="302"/>
                    <a:pt x="385" y="296"/>
                  </a:cubicBezTo>
                  <a:cubicBezTo>
                    <a:pt x="390" y="283"/>
                    <a:pt x="388" y="261"/>
                    <a:pt x="380" y="261"/>
                  </a:cubicBezTo>
                  <a:cubicBezTo>
                    <a:pt x="375" y="261"/>
                    <a:pt x="368" y="271"/>
                    <a:pt x="359" y="299"/>
                  </a:cubicBezTo>
                  <a:cubicBezTo>
                    <a:pt x="358" y="303"/>
                    <a:pt x="367" y="305"/>
                    <a:pt x="367" y="314"/>
                  </a:cubicBezTo>
                  <a:cubicBezTo>
                    <a:pt x="367" y="323"/>
                    <a:pt x="361" y="325"/>
                    <a:pt x="353" y="325"/>
                  </a:cubicBezTo>
                  <a:cubicBezTo>
                    <a:pt x="350" y="325"/>
                    <a:pt x="347" y="325"/>
                    <a:pt x="344" y="324"/>
                  </a:cubicBezTo>
                  <a:cubicBezTo>
                    <a:pt x="340" y="324"/>
                    <a:pt x="337" y="324"/>
                    <a:pt x="334" y="324"/>
                  </a:cubicBezTo>
                  <a:cubicBezTo>
                    <a:pt x="330" y="324"/>
                    <a:pt x="327" y="324"/>
                    <a:pt x="325" y="325"/>
                  </a:cubicBezTo>
                  <a:cubicBezTo>
                    <a:pt x="313" y="329"/>
                    <a:pt x="315" y="361"/>
                    <a:pt x="286" y="361"/>
                  </a:cubicBezTo>
                  <a:cubicBezTo>
                    <a:pt x="278" y="361"/>
                    <a:pt x="268" y="359"/>
                    <a:pt x="256" y="354"/>
                  </a:cubicBezTo>
                  <a:cubicBezTo>
                    <a:pt x="256" y="375"/>
                    <a:pt x="256" y="375"/>
                    <a:pt x="256" y="375"/>
                  </a:cubicBezTo>
                  <a:cubicBezTo>
                    <a:pt x="226" y="372"/>
                    <a:pt x="230" y="340"/>
                    <a:pt x="219" y="325"/>
                  </a:cubicBezTo>
                  <a:cubicBezTo>
                    <a:pt x="224" y="325"/>
                    <a:pt x="228" y="325"/>
                    <a:pt x="231" y="325"/>
                  </a:cubicBezTo>
                  <a:cubicBezTo>
                    <a:pt x="247" y="325"/>
                    <a:pt x="258" y="325"/>
                    <a:pt x="276" y="330"/>
                  </a:cubicBezTo>
                  <a:cubicBezTo>
                    <a:pt x="279" y="331"/>
                    <a:pt x="282" y="331"/>
                    <a:pt x="285" y="331"/>
                  </a:cubicBezTo>
                  <a:cubicBezTo>
                    <a:pt x="315" y="331"/>
                    <a:pt x="356" y="298"/>
                    <a:pt x="274" y="272"/>
                  </a:cubicBezTo>
                  <a:cubicBezTo>
                    <a:pt x="249" y="264"/>
                    <a:pt x="192" y="235"/>
                    <a:pt x="174" y="235"/>
                  </a:cubicBezTo>
                  <a:cubicBezTo>
                    <a:pt x="173" y="235"/>
                    <a:pt x="172" y="234"/>
                    <a:pt x="168" y="234"/>
                  </a:cubicBezTo>
                  <a:cubicBezTo>
                    <a:pt x="166" y="234"/>
                    <a:pt x="163" y="234"/>
                    <a:pt x="160" y="23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3" y="240"/>
                    <a:pt x="134" y="249"/>
                    <a:pt x="134" y="262"/>
                  </a:cubicBezTo>
                  <a:cubicBezTo>
                    <a:pt x="134" y="262"/>
                    <a:pt x="134" y="262"/>
                    <a:pt x="134" y="262"/>
                  </a:cubicBezTo>
                  <a:cubicBezTo>
                    <a:pt x="134" y="272"/>
                    <a:pt x="152" y="271"/>
                    <a:pt x="152" y="283"/>
                  </a:cubicBezTo>
                  <a:cubicBezTo>
                    <a:pt x="152" y="283"/>
                    <a:pt x="152" y="283"/>
                    <a:pt x="152" y="283"/>
                  </a:cubicBezTo>
                  <a:cubicBezTo>
                    <a:pt x="152" y="292"/>
                    <a:pt x="143" y="296"/>
                    <a:pt x="143" y="305"/>
                  </a:cubicBezTo>
                  <a:cubicBezTo>
                    <a:pt x="143" y="305"/>
                    <a:pt x="143" y="305"/>
                    <a:pt x="143" y="305"/>
                  </a:cubicBezTo>
                  <a:cubicBezTo>
                    <a:pt x="143" y="315"/>
                    <a:pt x="153" y="321"/>
                    <a:pt x="153" y="331"/>
                  </a:cubicBezTo>
                  <a:cubicBezTo>
                    <a:pt x="153" y="331"/>
                    <a:pt x="153" y="331"/>
                    <a:pt x="153" y="331"/>
                  </a:cubicBezTo>
                  <a:cubicBezTo>
                    <a:pt x="153" y="338"/>
                    <a:pt x="148" y="341"/>
                    <a:pt x="148" y="34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148" y="359"/>
                    <a:pt x="164" y="362"/>
                    <a:pt x="164" y="373"/>
                  </a:cubicBezTo>
                  <a:cubicBezTo>
                    <a:pt x="164" y="373"/>
                    <a:pt x="164" y="373"/>
                    <a:pt x="164" y="373"/>
                  </a:cubicBezTo>
                  <a:cubicBezTo>
                    <a:pt x="164" y="377"/>
                    <a:pt x="159" y="379"/>
                    <a:pt x="157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62" y="389"/>
                    <a:pt x="174" y="391"/>
                    <a:pt x="174" y="403"/>
                  </a:cubicBezTo>
                  <a:cubicBezTo>
                    <a:pt x="174" y="403"/>
                    <a:pt x="174" y="403"/>
                    <a:pt x="174" y="403"/>
                  </a:cubicBezTo>
                  <a:cubicBezTo>
                    <a:pt x="174" y="420"/>
                    <a:pt x="138" y="439"/>
                    <a:pt x="127" y="454"/>
                  </a:cubicBezTo>
                  <a:cubicBezTo>
                    <a:pt x="127" y="454"/>
                    <a:pt x="127" y="454"/>
                    <a:pt x="127" y="454"/>
                  </a:cubicBezTo>
                  <a:cubicBezTo>
                    <a:pt x="131" y="460"/>
                    <a:pt x="136" y="463"/>
                    <a:pt x="140" y="473"/>
                  </a:cubicBezTo>
                  <a:cubicBezTo>
                    <a:pt x="134" y="477"/>
                    <a:pt x="118" y="484"/>
                    <a:pt x="111" y="484"/>
                  </a:cubicBezTo>
                  <a:cubicBezTo>
                    <a:pt x="102" y="484"/>
                    <a:pt x="96" y="481"/>
                    <a:pt x="84" y="481"/>
                  </a:cubicBezTo>
                  <a:cubicBezTo>
                    <a:pt x="73" y="481"/>
                    <a:pt x="46" y="491"/>
                    <a:pt x="54" y="499"/>
                  </a:cubicBezTo>
                  <a:cubicBezTo>
                    <a:pt x="81" y="524"/>
                    <a:pt x="67" y="533"/>
                    <a:pt x="61" y="533"/>
                  </a:cubicBezTo>
                  <a:cubicBezTo>
                    <a:pt x="50" y="533"/>
                    <a:pt x="49" y="520"/>
                    <a:pt x="40" y="520"/>
                  </a:cubicBezTo>
                  <a:cubicBezTo>
                    <a:pt x="30" y="520"/>
                    <a:pt x="18" y="545"/>
                    <a:pt x="18" y="557"/>
                  </a:cubicBezTo>
                  <a:cubicBezTo>
                    <a:pt x="18" y="578"/>
                    <a:pt x="2" y="575"/>
                    <a:pt x="0" y="593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2" y="593"/>
                    <a:pt x="4" y="593"/>
                    <a:pt x="6" y="593"/>
                  </a:cubicBezTo>
                  <a:cubicBezTo>
                    <a:pt x="11" y="592"/>
                    <a:pt x="15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29" y="592"/>
                    <a:pt x="36" y="591"/>
                    <a:pt x="46" y="591"/>
                  </a:cubicBezTo>
                  <a:cubicBezTo>
                    <a:pt x="58" y="591"/>
                    <a:pt x="63" y="611"/>
                    <a:pt x="63" y="623"/>
                  </a:cubicBezTo>
                  <a:cubicBezTo>
                    <a:pt x="63" y="623"/>
                    <a:pt x="63" y="623"/>
                    <a:pt x="63" y="623"/>
                  </a:cubicBezTo>
                  <a:cubicBezTo>
                    <a:pt x="63" y="630"/>
                    <a:pt x="55" y="633"/>
                    <a:pt x="55" y="640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51"/>
                    <a:pt x="65" y="658"/>
                    <a:pt x="65" y="668"/>
                  </a:cubicBezTo>
                  <a:cubicBezTo>
                    <a:pt x="65" y="668"/>
                    <a:pt x="65" y="668"/>
                    <a:pt x="65" y="668"/>
                  </a:cubicBezTo>
                  <a:cubicBezTo>
                    <a:pt x="65" y="674"/>
                    <a:pt x="55" y="677"/>
                    <a:pt x="53" y="680"/>
                  </a:cubicBezTo>
                  <a:cubicBezTo>
                    <a:pt x="47" y="689"/>
                    <a:pt x="45" y="698"/>
                    <a:pt x="45" y="710"/>
                  </a:cubicBezTo>
                  <a:cubicBezTo>
                    <a:pt x="45" y="710"/>
                    <a:pt x="45" y="710"/>
                    <a:pt x="45" y="710"/>
                  </a:cubicBezTo>
                  <a:cubicBezTo>
                    <a:pt x="45" y="721"/>
                    <a:pt x="50" y="722"/>
                    <a:pt x="57" y="722"/>
                  </a:cubicBezTo>
                  <a:cubicBezTo>
                    <a:pt x="60" y="722"/>
                    <a:pt x="64" y="722"/>
                    <a:pt x="68" y="722"/>
                  </a:cubicBezTo>
                  <a:cubicBezTo>
                    <a:pt x="84" y="722"/>
                    <a:pt x="92" y="715"/>
                    <a:pt x="105" y="715"/>
                  </a:cubicBezTo>
                  <a:cubicBezTo>
                    <a:pt x="119" y="715"/>
                    <a:pt x="116" y="743"/>
                    <a:pt x="129" y="743"/>
                  </a:cubicBezTo>
                  <a:cubicBezTo>
                    <a:pt x="129" y="764"/>
                    <a:pt x="129" y="764"/>
                    <a:pt x="129" y="764"/>
                  </a:cubicBezTo>
                  <a:cubicBezTo>
                    <a:pt x="129" y="766"/>
                    <a:pt x="131" y="767"/>
                    <a:pt x="132" y="768"/>
                  </a:cubicBezTo>
                  <a:cubicBezTo>
                    <a:pt x="135" y="771"/>
                    <a:pt x="135" y="771"/>
                    <a:pt x="135" y="771"/>
                  </a:cubicBezTo>
                  <a:cubicBezTo>
                    <a:pt x="137" y="771"/>
                    <a:pt x="144" y="768"/>
                    <a:pt x="147" y="768"/>
                  </a:cubicBezTo>
                  <a:cubicBezTo>
                    <a:pt x="159" y="765"/>
                    <a:pt x="160" y="751"/>
                    <a:pt x="172" y="751"/>
                  </a:cubicBezTo>
                  <a:cubicBezTo>
                    <a:pt x="181" y="751"/>
                    <a:pt x="205" y="791"/>
                    <a:pt x="213" y="791"/>
                  </a:cubicBezTo>
                  <a:cubicBezTo>
                    <a:pt x="220" y="791"/>
                    <a:pt x="245" y="779"/>
                    <a:pt x="250" y="774"/>
                  </a:cubicBezTo>
                  <a:cubicBezTo>
                    <a:pt x="249" y="774"/>
                    <a:pt x="235" y="772"/>
                    <a:pt x="235" y="772"/>
                  </a:cubicBezTo>
                  <a:cubicBezTo>
                    <a:pt x="233" y="772"/>
                    <a:pt x="226" y="771"/>
                    <a:pt x="226" y="764"/>
                  </a:cubicBezTo>
                  <a:cubicBezTo>
                    <a:pt x="226" y="760"/>
                    <a:pt x="264" y="746"/>
                    <a:pt x="279" y="740"/>
                  </a:cubicBezTo>
                  <a:cubicBezTo>
                    <a:pt x="279" y="740"/>
                    <a:pt x="272" y="748"/>
                    <a:pt x="269" y="749"/>
                  </a:cubicBezTo>
                  <a:cubicBezTo>
                    <a:pt x="270" y="753"/>
                    <a:pt x="284" y="767"/>
                    <a:pt x="253" y="775"/>
                  </a:cubicBezTo>
                  <a:cubicBezTo>
                    <a:pt x="267" y="806"/>
                    <a:pt x="327" y="801"/>
                    <a:pt x="327" y="842"/>
                  </a:cubicBezTo>
                  <a:cubicBezTo>
                    <a:pt x="329" y="842"/>
                    <a:pt x="329" y="842"/>
                    <a:pt x="329" y="842"/>
                  </a:cubicBezTo>
                  <a:cubicBezTo>
                    <a:pt x="332" y="841"/>
                    <a:pt x="336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57" y="840"/>
                    <a:pt x="356" y="850"/>
                    <a:pt x="362" y="861"/>
                  </a:cubicBezTo>
                  <a:cubicBezTo>
                    <a:pt x="363" y="863"/>
                    <a:pt x="373" y="869"/>
                    <a:pt x="374" y="869"/>
                  </a:cubicBezTo>
                  <a:cubicBezTo>
                    <a:pt x="384" y="872"/>
                    <a:pt x="386" y="888"/>
                    <a:pt x="401" y="888"/>
                  </a:cubicBezTo>
                  <a:cubicBezTo>
                    <a:pt x="412" y="888"/>
                    <a:pt x="412" y="879"/>
                    <a:pt x="420" y="876"/>
                  </a:cubicBezTo>
                  <a:cubicBezTo>
                    <a:pt x="424" y="875"/>
                    <a:pt x="423" y="875"/>
                    <a:pt x="427" y="875"/>
                  </a:cubicBezTo>
                  <a:cubicBezTo>
                    <a:pt x="429" y="878"/>
                    <a:pt x="429" y="882"/>
                    <a:pt x="431" y="884"/>
                  </a:cubicBezTo>
                  <a:cubicBezTo>
                    <a:pt x="431" y="884"/>
                    <a:pt x="431" y="884"/>
                    <a:pt x="431" y="884"/>
                  </a:cubicBezTo>
                  <a:cubicBezTo>
                    <a:pt x="431" y="884"/>
                    <a:pt x="431" y="885"/>
                    <a:pt x="431" y="885"/>
                  </a:cubicBezTo>
                  <a:cubicBezTo>
                    <a:pt x="431" y="886"/>
                    <a:pt x="431" y="887"/>
                    <a:pt x="431" y="887"/>
                  </a:cubicBezTo>
                  <a:cubicBezTo>
                    <a:pt x="438" y="888"/>
                    <a:pt x="438" y="888"/>
                    <a:pt x="438" y="888"/>
                  </a:cubicBezTo>
                  <a:cubicBezTo>
                    <a:pt x="445" y="880"/>
                    <a:pt x="445" y="867"/>
                    <a:pt x="453" y="863"/>
                  </a:cubicBezTo>
                  <a:cubicBezTo>
                    <a:pt x="439" y="855"/>
                    <a:pt x="417" y="823"/>
                    <a:pt x="417" y="805"/>
                  </a:cubicBezTo>
                  <a:cubicBezTo>
                    <a:pt x="417" y="800"/>
                    <a:pt x="405" y="792"/>
                    <a:pt x="405" y="784"/>
                  </a:cubicBezTo>
                  <a:cubicBezTo>
                    <a:pt x="405" y="782"/>
                    <a:pt x="415" y="762"/>
                    <a:pt x="418" y="759"/>
                  </a:cubicBezTo>
                  <a:cubicBezTo>
                    <a:pt x="418" y="759"/>
                    <a:pt x="419" y="759"/>
                    <a:pt x="419" y="759"/>
                  </a:cubicBezTo>
                  <a:cubicBezTo>
                    <a:pt x="423" y="759"/>
                    <a:pt x="437" y="751"/>
                    <a:pt x="438" y="751"/>
                  </a:cubicBezTo>
                  <a:cubicBezTo>
                    <a:pt x="452" y="746"/>
                    <a:pt x="460" y="742"/>
                    <a:pt x="478" y="742"/>
                  </a:cubicBezTo>
                  <a:cubicBezTo>
                    <a:pt x="506" y="742"/>
                    <a:pt x="511" y="756"/>
                    <a:pt x="522" y="772"/>
                  </a:cubicBezTo>
                  <a:cubicBezTo>
                    <a:pt x="519" y="774"/>
                    <a:pt x="516" y="775"/>
                    <a:pt x="512" y="775"/>
                  </a:cubicBezTo>
                  <a:cubicBezTo>
                    <a:pt x="506" y="775"/>
                    <a:pt x="500" y="772"/>
                    <a:pt x="494" y="772"/>
                  </a:cubicBezTo>
                  <a:cubicBezTo>
                    <a:pt x="480" y="772"/>
                    <a:pt x="459" y="785"/>
                    <a:pt x="457" y="785"/>
                  </a:cubicBezTo>
                  <a:cubicBezTo>
                    <a:pt x="457" y="785"/>
                    <a:pt x="457" y="785"/>
                    <a:pt x="457" y="785"/>
                  </a:cubicBezTo>
                  <a:cubicBezTo>
                    <a:pt x="457" y="796"/>
                    <a:pt x="466" y="795"/>
                    <a:pt x="469" y="801"/>
                  </a:cubicBezTo>
                  <a:cubicBezTo>
                    <a:pt x="479" y="819"/>
                    <a:pt x="493" y="825"/>
                    <a:pt x="493" y="846"/>
                  </a:cubicBezTo>
                  <a:cubicBezTo>
                    <a:pt x="497" y="844"/>
                    <a:pt x="507" y="839"/>
                    <a:pt x="511" y="838"/>
                  </a:cubicBezTo>
                  <a:cubicBezTo>
                    <a:pt x="512" y="846"/>
                    <a:pt x="520" y="850"/>
                    <a:pt x="520" y="858"/>
                  </a:cubicBezTo>
                  <a:cubicBezTo>
                    <a:pt x="504" y="858"/>
                    <a:pt x="504" y="858"/>
                    <a:pt x="504" y="858"/>
                  </a:cubicBezTo>
                  <a:cubicBezTo>
                    <a:pt x="499" y="858"/>
                    <a:pt x="495" y="863"/>
                    <a:pt x="494" y="871"/>
                  </a:cubicBezTo>
                  <a:cubicBezTo>
                    <a:pt x="505" y="873"/>
                    <a:pt x="512" y="883"/>
                    <a:pt x="512" y="894"/>
                  </a:cubicBezTo>
                  <a:cubicBezTo>
                    <a:pt x="512" y="899"/>
                    <a:pt x="508" y="901"/>
                    <a:pt x="508" y="906"/>
                  </a:cubicBezTo>
                  <a:cubicBezTo>
                    <a:pt x="508" y="910"/>
                    <a:pt x="513" y="916"/>
                    <a:pt x="514" y="917"/>
                  </a:cubicBezTo>
                  <a:cubicBezTo>
                    <a:pt x="514" y="912"/>
                    <a:pt x="520" y="912"/>
                    <a:pt x="525" y="910"/>
                  </a:cubicBezTo>
                  <a:cubicBezTo>
                    <a:pt x="531" y="908"/>
                    <a:pt x="529" y="906"/>
                    <a:pt x="535" y="904"/>
                  </a:cubicBezTo>
                  <a:cubicBezTo>
                    <a:pt x="545" y="900"/>
                    <a:pt x="551" y="903"/>
                    <a:pt x="559" y="897"/>
                  </a:cubicBezTo>
                  <a:cubicBezTo>
                    <a:pt x="570" y="904"/>
                    <a:pt x="577" y="904"/>
                    <a:pt x="588" y="908"/>
                  </a:cubicBezTo>
                  <a:cubicBezTo>
                    <a:pt x="601" y="912"/>
                    <a:pt x="605" y="924"/>
                    <a:pt x="620" y="924"/>
                  </a:cubicBezTo>
                  <a:cubicBezTo>
                    <a:pt x="621" y="927"/>
                    <a:pt x="624" y="928"/>
                    <a:pt x="625" y="930"/>
                  </a:cubicBezTo>
                  <a:cubicBezTo>
                    <a:pt x="625" y="930"/>
                    <a:pt x="625" y="930"/>
                    <a:pt x="625" y="930"/>
                  </a:cubicBezTo>
                  <a:cubicBezTo>
                    <a:pt x="626" y="933"/>
                    <a:pt x="625" y="937"/>
                    <a:pt x="626" y="941"/>
                  </a:cubicBezTo>
                  <a:cubicBezTo>
                    <a:pt x="626" y="943"/>
                    <a:pt x="626" y="946"/>
                    <a:pt x="627" y="949"/>
                  </a:cubicBezTo>
                  <a:cubicBezTo>
                    <a:pt x="629" y="947"/>
                    <a:pt x="630" y="947"/>
                    <a:pt x="632" y="947"/>
                  </a:cubicBezTo>
                  <a:cubicBezTo>
                    <a:pt x="636" y="947"/>
                    <a:pt x="639" y="952"/>
                    <a:pt x="643" y="952"/>
                  </a:cubicBezTo>
                  <a:cubicBezTo>
                    <a:pt x="649" y="952"/>
                    <a:pt x="652" y="946"/>
                    <a:pt x="655" y="943"/>
                  </a:cubicBezTo>
                  <a:cubicBezTo>
                    <a:pt x="659" y="939"/>
                    <a:pt x="666" y="939"/>
                    <a:pt x="670" y="935"/>
                  </a:cubicBezTo>
                  <a:cubicBezTo>
                    <a:pt x="679" y="926"/>
                    <a:pt x="680" y="912"/>
                    <a:pt x="693" y="912"/>
                  </a:cubicBezTo>
                  <a:cubicBezTo>
                    <a:pt x="698" y="912"/>
                    <a:pt x="697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7"/>
                    <a:pt x="705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10" y="918"/>
                    <a:pt x="713" y="917"/>
                    <a:pt x="715" y="917"/>
                  </a:cubicBezTo>
                  <a:cubicBezTo>
                    <a:pt x="716" y="917"/>
                    <a:pt x="718" y="916"/>
                    <a:pt x="719" y="916"/>
                  </a:cubicBezTo>
                  <a:cubicBezTo>
                    <a:pt x="723" y="916"/>
                    <a:pt x="724" y="922"/>
                    <a:pt x="729" y="922"/>
                  </a:cubicBezTo>
                  <a:cubicBezTo>
                    <a:pt x="739" y="922"/>
                    <a:pt x="747" y="916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3" y="909"/>
                    <a:pt x="753" y="909"/>
                    <a:pt x="753" y="909"/>
                  </a:cubicBezTo>
                  <a:cubicBezTo>
                    <a:pt x="754" y="909"/>
                    <a:pt x="754" y="909"/>
                    <a:pt x="754" y="909"/>
                  </a:cubicBezTo>
                  <a:cubicBezTo>
                    <a:pt x="759" y="909"/>
                    <a:pt x="761" y="896"/>
                    <a:pt x="772" y="896"/>
                  </a:cubicBezTo>
                  <a:cubicBezTo>
                    <a:pt x="777" y="896"/>
                    <a:pt x="777" y="901"/>
                    <a:pt x="777" y="907"/>
                  </a:cubicBezTo>
                  <a:cubicBezTo>
                    <a:pt x="777" y="908"/>
                    <a:pt x="777" y="910"/>
                    <a:pt x="777" y="912"/>
                  </a:cubicBezTo>
                  <a:cubicBezTo>
                    <a:pt x="777" y="918"/>
                    <a:pt x="778" y="924"/>
                    <a:pt x="783" y="924"/>
                  </a:cubicBezTo>
                  <a:cubicBezTo>
                    <a:pt x="796" y="924"/>
                    <a:pt x="800" y="915"/>
                    <a:pt x="810" y="915"/>
                  </a:cubicBezTo>
                  <a:cubicBezTo>
                    <a:pt x="817" y="915"/>
                    <a:pt x="821" y="915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9" y="914"/>
                    <a:pt x="829" y="914"/>
                    <a:pt x="829" y="914"/>
                  </a:cubicBezTo>
                  <a:cubicBezTo>
                    <a:pt x="827" y="901"/>
                    <a:pt x="824" y="898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2" y="885"/>
                    <a:pt x="823" y="861"/>
                    <a:pt x="831" y="861"/>
                  </a:cubicBezTo>
                  <a:cubicBezTo>
                    <a:pt x="880" y="861"/>
                    <a:pt x="913" y="835"/>
                    <a:pt x="913" y="776"/>
                  </a:cubicBezTo>
                  <a:cubicBezTo>
                    <a:pt x="913" y="776"/>
                    <a:pt x="913" y="776"/>
                    <a:pt x="913" y="776"/>
                  </a:cubicBezTo>
                  <a:cubicBezTo>
                    <a:pt x="923" y="775"/>
                    <a:pt x="929" y="770"/>
                    <a:pt x="934" y="764"/>
                  </a:cubicBezTo>
                  <a:cubicBezTo>
                    <a:pt x="943" y="754"/>
                    <a:pt x="94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62" y="742"/>
                    <a:pt x="965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98" y="743"/>
                    <a:pt x="985" y="718"/>
                    <a:pt x="992" y="711"/>
                  </a:cubicBezTo>
                  <a:cubicBezTo>
                    <a:pt x="992" y="711"/>
                    <a:pt x="992" y="711"/>
                    <a:pt x="992" y="711"/>
                  </a:cubicBezTo>
                  <a:cubicBezTo>
                    <a:pt x="992" y="711"/>
                    <a:pt x="992" y="711"/>
                    <a:pt x="992" y="710"/>
                  </a:cubicBezTo>
                  <a:cubicBezTo>
                    <a:pt x="992" y="710"/>
                    <a:pt x="992" y="710"/>
                    <a:pt x="992" y="710"/>
                  </a:cubicBezTo>
                  <a:cubicBezTo>
                    <a:pt x="992" y="710"/>
                    <a:pt x="992" y="710"/>
                    <a:pt x="993" y="710"/>
                  </a:cubicBezTo>
                  <a:cubicBezTo>
                    <a:pt x="1014" y="692"/>
                    <a:pt x="1046" y="691"/>
                    <a:pt x="1072" y="676"/>
                  </a:cubicBezTo>
                  <a:cubicBezTo>
                    <a:pt x="1075" y="674"/>
                    <a:pt x="1084" y="663"/>
                    <a:pt x="1093" y="663"/>
                  </a:cubicBezTo>
                  <a:cubicBezTo>
                    <a:pt x="1107" y="663"/>
                    <a:pt x="1129" y="679"/>
                    <a:pt x="1151" y="679"/>
                  </a:cubicBezTo>
                  <a:cubicBezTo>
                    <a:pt x="1180" y="679"/>
                    <a:pt x="1174" y="639"/>
                    <a:pt x="1191" y="639"/>
                  </a:cubicBezTo>
                  <a:cubicBezTo>
                    <a:pt x="1200" y="639"/>
                    <a:pt x="1232" y="644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42" y="669"/>
                    <a:pt x="1250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63" y="673"/>
                    <a:pt x="1268" y="671"/>
                    <a:pt x="1273" y="670"/>
                  </a:cubicBezTo>
                  <a:cubicBezTo>
                    <a:pt x="1276" y="669"/>
                    <a:pt x="1280" y="668"/>
                    <a:pt x="1283" y="668"/>
                  </a:cubicBezTo>
                  <a:cubicBezTo>
                    <a:pt x="1283" y="668"/>
                    <a:pt x="1283" y="668"/>
                    <a:pt x="1283" y="668"/>
                  </a:cubicBezTo>
                  <a:cubicBezTo>
                    <a:pt x="1316" y="668"/>
                    <a:pt x="1325" y="694"/>
                    <a:pt x="1359" y="694"/>
                  </a:cubicBezTo>
                  <a:cubicBezTo>
                    <a:pt x="1359" y="694"/>
                    <a:pt x="1359" y="694"/>
                    <a:pt x="1359" y="694"/>
                  </a:cubicBezTo>
                  <a:cubicBezTo>
                    <a:pt x="1369" y="694"/>
                    <a:pt x="1380" y="691"/>
                    <a:pt x="1392" y="688"/>
                  </a:cubicBezTo>
                  <a:cubicBezTo>
                    <a:pt x="1407" y="683"/>
                    <a:pt x="1424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9" y="677"/>
                    <a:pt x="1457" y="678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70" y="683"/>
                    <a:pt x="1474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501" y="684"/>
                    <a:pt x="1502" y="651"/>
                    <a:pt x="1519" y="630"/>
                  </a:cubicBezTo>
                  <a:cubicBezTo>
                    <a:pt x="1527" y="620"/>
                    <a:pt x="1538" y="613"/>
                    <a:pt x="1557" y="613"/>
                  </a:cubicBezTo>
                  <a:cubicBezTo>
                    <a:pt x="1557" y="613"/>
                    <a:pt x="1557" y="613"/>
                    <a:pt x="1557" y="613"/>
                  </a:cubicBezTo>
                  <a:cubicBezTo>
                    <a:pt x="1604" y="613"/>
                    <a:pt x="1603" y="650"/>
                    <a:pt x="1621" y="679"/>
                  </a:cubicBezTo>
                  <a:cubicBezTo>
                    <a:pt x="1628" y="690"/>
                    <a:pt x="1651" y="691"/>
                    <a:pt x="1660" y="700"/>
                  </a:cubicBezTo>
                  <a:cubicBezTo>
                    <a:pt x="1667" y="707"/>
                    <a:pt x="1674" y="726"/>
                    <a:pt x="1689" y="726"/>
                  </a:cubicBezTo>
                  <a:cubicBezTo>
                    <a:pt x="1707" y="726"/>
                    <a:pt x="1710" y="710"/>
                    <a:pt x="1732" y="710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20" y="735"/>
                    <a:pt x="1716" y="763"/>
                    <a:pt x="1703" y="771"/>
                  </a:cubicBezTo>
                  <a:cubicBezTo>
                    <a:pt x="1692" y="777"/>
                    <a:pt x="1675" y="779"/>
                    <a:pt x="1675" y="782"/>
                  </a:cubicBezTo>
                  <a:cubicBezTo>
                    <a:pt x="1675" y="783"/>
                    <a:pt x="1675" y="784"/>
                    <a:pt x="1676" y="784"/>
                  </a:cubicBezTo>
                  <a:cubicBezTo>
                    <a:pt x="1682" y="788"/>
                    <a:pt x="1683" y="792"/>
                    <a:pt x="1683" y="797"/>
                  </a:cubicBezTo>
                  <a:cubicBezTo>
                    <a:pt x="1683" y="808"/>
                    <a:pt x="1674" y="819"/>
                    <a:pt x="1674" y="819"/>
                  </a:cubicBezTo>
                  <a:cubicBezTo>
                    <a:pt x="1674" y="819"/>
                    <a:pt x="1694" y="824"/>
                    <a:pt x="1711" y="824"/>
                  </a:cubicBezTo>
                  <a:cubicBezTo>
                    <a:pt x="1741" y="824"/>
                    <a:pt x="1769" y="760"/>
                    <a:pt x="1790" y="739"/>
                  </a:cubicBezTo>
                  <a:cubicBezTo>
                    <a:pt x="1799" y="731"/>
                    <a:pt x="1810" y="714"/>
                    <a:pt x="1813" y="700"/>
                  </a:cubicBezTo>
                  <a:cubicBezTo>
                    <a:pt x="1817" y="684"/>
                    <a:pt x="1811" y="675"/>
                    <a:pt x="1819" y="660"/>
                  </a:cubicBezTo>
                  <a:cubicBezTo>
                    <a:pt x="1822" y="655"/>
                    <a:pt x="1828" y="643"/>
                    <a:pt x="1828" y="631"/>
                  </a:cubicBezTo>
                  <a:cubicBezTo>
                    <a:pt x="1828" y="618"/>
                    <a:pt x="1811" y="595"/>
                    <a:pt x="1799" y="595"/>
                  </a:cubicBezTo>
                  <a:cubicBezTo>
                    <a:pt x="1798" y="595"/>
                    <a:pt x="1796" y="596"/>
                    <a:pt x="1795" y="597"/>
                  </a:cubicBezTo>
                  <a:cubicBezTo>
                    <a:pt x="1787" y="603"/>
                    <a:pt x="1781" y="605"/>
                    <a:pt x="1775" y="605"/>
                  </a:cubicBezTo>
                  <a:cubicBezTo>
                    <a:pt x="1757" y="605"/>
                    <a:pt x="1748" y="583"/>
                    <a:pt x="1748" y="581"/>
                  </a:cubicBezTo>
                  <a:cubicBezTo>
                    <a:pt x="1748" y="566"/>
                    <a:pt x="1776" y="550"/>
                    <a:pt x="1787" y="539"/>
                  </a:cubicBezTo>
                  <a:cubicBezTo>
                    <a:pt x="1803" y="522"/>
                    <a:pt x="1825" y="495"/>
                    <a:pt x="1848" y="489"/>
                  </a:cubicBezTo>
                  <a:cubicBezTo>
                    <a:pt x="1868" y="483"/>
                    <a:pt x="1931" y="478"/>
                    <a:pt x="1948" y="478"/>
                  </a:cubicBezTo>
                  <a:cubicBezTo>
                    <a:pt x="1970" y="478"/>
                    <a:pt x="1980" y="489"/>
                    <a:pt x="1993" y="489"/>
                  </a:cubicBezTo>
                  <a:cubicBezTo>
                    <a:pt x="2000" y="489"/>
                    <a:pt x="2005" y="489"/>
                    <a:pt x="2022" y="489"/>
                  </a:cubicBezTo>
                  <a:cubicBezTo>
                    <a:pt x="2031" y="454"/>
                    <a:pt x="2046" y="433"/>
                    <a:pt x="2083" y="433"/>
                  </a:cubicBezTo>
                  <a:cubicBezTo>
                    <a:pt x="2089" y="433"/>
                    <a:pt x="2093" y="432"/>
                    <a:pt x="2100" y="432"/>
                  </a:cubicBezTo>
                  <a:cubicBezTo>
                    <a:pt x="2104" y="432"/>
                    <a:pt x="2108" y="432"/>
                    <a:pt x="2114" y="433"/>
                  </a:cubicBezTo>
                  <a:cubicBezTo>
                    <a:pt x="2109" y="437"/>
                    <a:pt x="2106" y="454"/>
                    <a:pt x="2115" y="454"/>
                  </a:cubicBezTo>
                  <a:cubicBezTo>
                    <a:pt x="2121" y="454"/>
                    <a:pt x="2135" y="445"/>
                    <a:pt x="2159" y="415"/>
                  </a:cubicBezTo>
                  <a:cubicBezTo>
                    <a:pt x="2160" y="415"/>
                    <a:pt x="2160" y="415"/>
                    <a:pt x="2160" y="415"/>
                  </a:cubicBezTo>
                  <a:cubicBezTo>
                    <a:pt x="2167" y="415"/>
                    <a:pt x="2191" y="426"/>
                    <a:pt x="2151" y="452"/>
                  </a:cubicBezTo>
                  <a:cubicBezTo>
                    <a:pt x="2137" y="461"/>
                    <a:pt x="2124" y="456"/>
                    <a:pt x="2114" y="470"/>
                  </a:cubicBezTo>
                  <a:cubicBezTo>
                    <a:pt x="2103" y="486"/>
                    <a:pt x="2093" y="506"/>
                    <a:pt x="2078" y="515"/>
                  </a:cubicBezTo>
                  <a:cubicBezTo>
                    <a:pt x="2064" y="522"/>
                    <a:pt x="2046" y="534"/>
                    <a:pt x="2046" y="557"/>
                  </a:cubicBezTo>
                  <a:cubicBezTo>
                    <a:pt x="2046" y="577"/>
                    <a:pt x="2052" y="641"/>
                    <a:pt x="2067" y="652"/>
                  </a:cubicBezTo>
                  <a:cubicBezTo>
                    <a:pt x="2078" y="636"/>
                    <a:pt x="2085" y="607"/>
                    <a:pt x="2107" y="602"/>
                  </a:cubicBezTo>
                  <a:cubicBezTo>
                    <a:pt x="2104" y="587"/>
                    <a:pt x="2128" y="584"/>
                    <a:pt x="2128" y="573"/>
                  </a:cubicBezTo>
                  <a:cubicBezTo>
                    <a:pt x="2128" y="556"/>
                    <a:pt x="2146" y="551"/>
                    <a:pt x="2146" y="541"/>
                  </a:cubicBezTo>
                  <a:cubicBezTo>
                    <a:pt x="2146" y="535"/>
                    <a:pt x="2141" y="529"/>
                    <a:pt x="2146" y="518"/>
                  </a:cubicBezTo>
                  <a:cubicBezTo>
                    <a:pt x="2167" y="474"/>
                    <a:pt x="2186" y="462"/>
                    <a:pt x="2203" y="462"/>
                  </a:cubicBezTo>
                  <a:cubicBezTo>
                    <a:pt x="2221" y="462"/>
                    <a:pt x="2236" y="475"/>
                    <a:pt x="2244" y="475"/>
                  </a:cubicBezTo>
                  <a:cubicBezTo>
                    <a:pt x="2291" y="475"/>
                    <a:pt x="2324" y="415"/>
                    <a:pt x="2365" y="415"/>
                  </a:cubicBezTo>
                  <a:cubicBezTo>
                    <a:pt x="2444" y="413"/>
                    <a:pt x="2381" y="384"/>
                    <a:pt x="2381" y="375"/>
                  </a:cubicBezTo>
                  <a:cubicBezTo>
                    <a:pt x="2381" y="352"/>
                    <a:pt x="2412" y="356"/>
                    <a:pt x="2418" y="343"/>
                  </a:cubicBezTo>
                  <a:cubicBezTo>
                    <a:pt x="2421" y="338"/>
                    <a:pt x="2415" y="325"/>
                    <a:pt x="2426" y="325"/>
                  </a:cubicBezTo>
                  <a:cubicBezTo>
                    <a:pt x="2459" y="325"/>
                    <a:pt x="2487" y="370"/>
                    <a:pt x="2510" y="370"/>
                  </a:cubicBezTo>
                  <a:cubicBezTo>
                    <a:pt x="2521" y="370"/>
                    <a:pt x="2523" y="350"/>
                    <a:pt x="2529" y="343"/>
                  </a:cubicBezTo>
                  <a:cubicBezTo>
                    <a:pt x="2538" y="333"/>
                    <a:pt x="2546" y="334"/>
                    <a:pt x="2561" y="329"/>
                  </a:cubicBezTo>
                  <a:cubicBezTo>
                    <a:pt x="2542" y="304"/>
                    <a:pt x="2480" y="290"/>
                    <a:pt x="2450" y="272"/>
                  </a:cubicBezTo>
                  <a:cubicBezTo>
                    <a:pt x="2408" y="248"/>
                    <a:pt x="2353" y="222"/>
                    <a:pt x="2291" y="222"/>
                  </a:cubicBezTo>
                  <a:cubicBezTo>
                    <a:pt x="2274" y="222"/>
                    <a:pt x="2263" y="225"/>
                    <a:pt x="2265" y="233"/>
                  </a:cubicBezTo>
                  <a:cubicBezTo>
                    <a:pt x="2270" y="250"/>
                    <a:pt x="2269" y="255"/>
                    <a:pt x="2266" y="255"/>
                  </a:cubicBezTo>
                  <a:cubicBezTo>
                    <a:pt x="2262" y="255"/>
                    <a:pt x="2255" y="250"/>
                    <a:pt x="2248" y="244"/>
                  </a:cubicBezTo>
                  <a:cubicBezTo>
                    <a:pt x="2241" y="238"/>
                    <a:pt x="2234" y="233"/>
                    <a:pt x="2231" y="233"/>
                  </a:cubicBezTo>
                  <a:cubicBezTo>
                    <a:pt x="2231" y="233"/>
                    <a:pt x="2231" y="233"/>
                    <a:pt x="2231" y="233"/>
                  </a:cubicBezTo>
                  <a:cubicBezTo>
                    <a:pt x="2109" y="230"/>
                    <a:pt x="2109" y="230"/>
                    <a:pt x="2109" y="230"/>
                  </a:cubicBezTo>
                  <a:cubicBezTo>
                    <a:pt x="2102" y="202"/>
                    <a:pt x="2084" y="193"/>
                    <a:pt x="2048" y="193"/>
                  </a:cubicBezTo>
                  <a:cubicBezTo>
                    <a:pt x="2037" y="193"/>
                    <a:pt x="2022" y="196"/>
                    <a:pt x="2009" y="196"/>
                  </a:cubicBezTo>
                  <a:cubicBezTo>
                    <a:pt x="2000" y="196"/>
                    <a:pt x="1992" y="194"/>
                    <a:pt x="1988" y="190"/>
                  </a:cubicBezTo>
                  <a:cubicBezTo>
                    <a:pt x="1977" y="181"/>
                    <a:pt x="1977" y="169"/>
                    <a:pt x="1961" y="164"/>
                  </a:cubicBezTo>
                  <a:cubicBezTo>
                    <a:pt x="1929" y="153"/>
                    <a:pt x="1894" y="145"/>
                    <a:pt x="1853" y="145"/>
                  </a:cubicBezTo>
                  <a:cubicBezTo>
                    <a:pt x="1812" y="145"/>
                    <a:pt x="1806" y="167"/>
                    <a:pt x="1803" y="188"/>
                  </a:cubicBezTo>
                  <a:cubicBezTo>
                    <a:pt x="1764" y="188"/>
                    <a:pt x="1745" y="188"/>
                    <a:pt x="1718" y="188"/>
                  </a:cubicBezTo>
                  <a:cubicBezTo>
                    <a:pt x="1704" y="188"/>
                    <a:pt x="1702" y="176"/>
                    <a:pt x="1684" y="174"/>
                  </a:cubicBezTo>
                  <a:cubicBezTo>
                    <a:pt x="1683" y="182"/>
                    <a:pt x="1679" y="198"/>
                    <a:pt x="1671" y="198"/>
                  </a:cubicBezTo>
                  <a:cubicBezTo>
                    <a:pt x="1649" y="198"/>
                    <a:pt x="1639" y="171"/>
                    <a:pt x="1639" y="156"/>
                  </a:cubicBezTo>
                  <a:cubicBezTo>
                    <a:pt x="1639" y="152"/>
                    <a:pt x="1682" y="125"/>
                    <a:pt x="1573" y="116"/>
                  </a:cubicBezTo>
                  <a:cubicBezTo>
                    <a:pt x="1572" y="116"/>
                    <a:pt x="1571" y="116"/>
                    <a:pt x="1570" y="116"/>
                  </a:cubicBezTo>
                  <a:cubicBezTo>
                    <a:pt x="1558" y="116"/>
                    <a:pt x="1552" y="122"/>
                    <a:pt x="1552" y="137"/>
                  </a:cubicBezTo>
                  <a:cubicBezTo>
                    <a:pt x="1494" y="137"/>
                    <a:pt x="1494" y="137"/>
                    <a:pt x="1494" y="137"/>
                  </a:cubicBezTo>
                  <a:cubicBezTo>
                    <a:pt x="1477" y="133"/>
                    <a:pt x="1385" y="122"/>
                    <a:pt x="1374" y="103"/>
                  </a:cubicBezTo>
                  <a:cubicBezTo>
                    <a:pt x="1343" y="128"/>
                    <a:pt x="1329" y="135"/>
                    <a:pt x="1323" y="135"/>
                  </a:cubicBezTo>
                  <a:cubicBezTo>
                    <a:pt x="1315" y="135"/>
                    <a:pt x="1320" y="124"/>
                    <a:pt x="1320" y="124"/>
                  </a:cubicBezTo>
                  <a:cubicBezTo>
                    <a:pt x="1336" y="104"/>
                    <a:pt x="1496" y="61"/>
                    <a:pt x="1365" y="29"/>
                  </a:cubicBezTo>
                  <a:cubicBezTo>
                    <a:pt x="1309" y="29"/>
                    <a:pt x="1309" y="29"/>
                    <a:pt x="1309" y="29"/>
                  </a:cubicBezTo>
                  <a:cubicBezTo>
                    <a:pt x="1304" y="14"/>
                    <a:pt x="1292" y="0"/>
                    <a:pt x="127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95">
              <a:extLst>
                <a:ext uri="{FF2B5EF4-FFF2-40B4-BE49-F238E27FC236}">
                  <a16:creationId xmlns:a16="http://schemas.microsoft.com/office/drawing/2014/main" xmlns="" id="{2701C0C6-15A4-44C1-982E-42ECAABF1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" y="953"/>
              <a:ext cx="2179" cy="1374"/>
            </a:xfrm>
            <a:custGeom>
              <a:avLst/>
              <a:gdLst>
                <a:gd name="T0" fmla="*/ 668 w 922"/>
                <a:gd name="T1" fmla="*/ 71 h 581"/>
                <a:gd name="T2" fmla="*/ 655 w 922"/>
                <a:gd name="T3" fmla="*/ 68 h 581"/>
                <a:gd name="T4" fmla="*/ 631 w 922"/>
                <a:gd name="T5" fmla="*/ 64 h 581"/>
                <a:gd name="T6" fmla="*/ 549 w 922"/>
                <a:gd name="T7" fmla="*/ 81 h 581"/>
                <a:gd name="T8" fmla="*/ 463 w 922"/>
                <a:gd name="T9" fmla="*/ 57 h 581"/>
                <a:gd name="T10" fmla="*/ 448 w 922"/>
                <a:gd name="T11" fmla="*/ 60 h 581"/>
                <a:gd name="T12" fmla="*/ 425 w 922"/>
                <a:gd name="T13" fmla="*/ 39 h 581"/>
                <a:gd name="T14" fmla="*/ 341 w 922"/>
                <a:gd name="T15" fmla="*/ 66 h 581"/>
                <a:gd name="T16" fmla="*/ 182 w 922"/>
                <a:gd name="T17" fmla="*/ 97 h 581"/>
                <a:gd name="T18" fmla="*/ 157 w 922"/>
                <a:gd name="T19" fmla="*/ 130 h 581"/>
                <a:gd name="T20" fmla="*/ 148 w 922"/>
                <a:gd name="T21" fmla="*/ 129 h 581"/>
                <a:gd name="T22" fmla="*/ 147 w 922"/>
                <a:gd name="T23" fmla="*/ 129 h 581"/>
                <a:gd name="T24" fmla="*/ 103 w 922"/>
                <a:gd name="T25" fmla="*/ 163 h 581"/>
                <a:gd name="T26" fmla="*/ 0 w 922"/>
                <a:gd name="T27" fmla="*/ 282 h 581"/>
                <a:gd name="T28" fmla="*/ 18 w 922"/>
                <a:gd name="T29" fmla="*/ 303 h 581"/>
                <a:gd name="T30" fmla="*/ 83 w 922"/>
                <a:gd name="T31" fmla="*/ 325 h 581"/>
                <a:gd name="T32" fmla="*/ 80 w 922"/>
                <a:gd name="T33" fmla="*/ 366 h 581"/>
                <a:gd name="T34" fmla="*/ 80 w 922"/>
                <a:gd name="T35" fmla="*/ 385 h 581"/>
                <a:gd name="T36" fmla="*/ 76 w 922"/>
                <a:gd name="T37" fmla="*/ 385 h 581"/>
                <a:gd name="T38" fmla="*/ 88 w 922"/>
                <a:gd name="T39" fmla="*/ 410 h 581"/>
                <a:gd name="T40" fmla="*/ 159 w 922"/>
                <a:gd name="T41" fmla="*/ 446 h 581"/>
                <a:gd name="T42" fmla="*/ 159 w 922"/>
                <a:gd name="T43" fmla="*/ 446 h 581"/>
                <a:gd name="T44" fmla="*/ 161 w 922"/>
                <a:gd name="T45" fmla="*/ 447 h 581"/>
                <a:gd name="T46" fmla="*/ 164 w 922"/>
                <a:gd name="T47" fmla="*/ 447 h 581"/>
                <a:gd name="T48" fmla="*/ 166 w 922"/>
                <a:gd name="T49" fmla="*/ 446 h 581"/>
                <a:gd name="T50" fmla="*/ 167 w 922"/>
                <a:gd name="T51" fmla="*/ 447 h 581"/>
                <a:gd name="T52" fmla="*/ 167 w 922"/>
                <a:gd name="T53" fmla="*/ 447 h 581"/>
                <a:gd name="T54" fmla="*/ 229 w 922"/>
                <a:gd name="T55" fmla="*/ 469 h 581"/>
                <a:gd name="T56" fmla="*/ 312 w 922"/>
                <a:gd name="T57" fmla="*/ 439 h 581"/>
                <a:gd name="T58" fmla="*/ 315 w 922"/>
                <a:gd name="T59" fmla="*/ 438 h 581"/>
                <a:gd name="T60" fmla="*/ 315 w 922"/>
                <a:gd name="T61" fmla="*/ 438 h 581"/>
                <a:gd name="T62" fmla="*/ 327 w 922"/>
                <a:gd name="T63" fmla="*/ 439 h 581"/>
                <a:gd name="T64" fmla="*/ 330 w 922"/>
                <a:gd name="T65" fmla="*/ 438 h 581"/>
                <a:gd name="T66" fmla="*/ 338 w 922"/>
                <a:gd name="T67" fmla="*/ 434 h 581"/>
                <a:gd name="T68" fmla="*/ 365 w 922"/>
                <a:gd name="T69" fmla="*/ 520 h 581"/>
                <a:gd name="T70" fmla="*/ 389 w 922"/>
                <a:gd name="T71" fmla="*/ 538 h 581"/>
                <a:gd name="T72" fmla="*/ 421 w 922"/>
                <a:gd name="T73" fmla="*/ 565 h 581"/>
                <a:gd name="T74" fmla="*/ 423 w 922"/>
                <a:gd name="T75" fmla="*/ 547 h 581"/>
                <a:gd name="T76" fmla="*/ 457 w 922"/>
                <a:gd name="T77" fmla="*/ 544 h 581"/>
                <a:gd name="T78" fmla="*/ 542 w 922"/>
                <a:gd name="T79" fmla="*/ 568 h 581"/>
                <a:gd name="T80" fmla="*/ 596 w 922"/>
                <a:gd name="T81" fmla="*/ 554 h 581"/>
                <a:gd name="T82" fmla="*/ 669 w 922"/>
                <a:gd name="T83" fmla="*/ 515 h 581"/>
                <a:gd name="T84" fmla="*/ 708 w 922"/>
                <a:gd name="T85" fmla="*/ 379 h 581"/>
                <a:gd name="T86" fmla="*/ 701 w 922"/>
                <a:gd name="T87" fmla="*/ 357 h 581"/>
                <a:gd name="T88" fmla="*/ 729 w 922"/>
                <a:gd name="T89" fmla="*/ 303 h 581"/>
                <a:gd name="T90" fmla="*/ 705 w 922"/>
                <a:gd name="T91" fmla="*/ 295 h 581"/>
                <a:gd name="T92" fmla="*/ 673 w 922"/>
                <a:gd name="T93" fmla="*/ 291 h 581"/>
                <a:gd name="T94" fmla="*/ 716 w 922"/>
                <a:gd name="T95" fmla="*/ 243 h 581"/>
                <a:gd name="T96" fmla="*/ 776 w 922"/>
                <a:gd name="T97" fmla="*/ 265 h 581"/>
                <a:gd name="T98" fmla="*/ 783 w 922"/>
                <a:gd name="T99" fmla="*/ 294 h 581"/>
                <a:gd name="T100" fmla="*/ 794 w 922"/>
                <a:gd name="T101" fmla="*/ 320 h 581"/>
                <a:gd name="T102" fmla="*/ 792 w 922"/>
                <a:gd name="T103" fmla="*/ 353 h 581"/>
                <a:gd name="T104" fmla="*/ 837 w 922"/>
                <a:gd name="T105" fmla="*/ 322 h 581"/>
                <a:gd name="T106" fmla="*/ 840 w 922"/>
                <a:gd name="T107" fmla="*/ 238 h 581"/>
                <a:gd name="T108" fmla="*/ 865 w 922"/>
                <a:gd name="T109" fmla="*/ 169 h 581"/>
                <a:gd name="T110" fmla="*/ 922 w 922"/>
                <a:gd name="T111" fmla="*/ 97 h 581"/>
                <a:gd name="T112" fmla="*/ 747 w 922"/>
                <a:gd name="T113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2" h="581">
                  <a:moveTo>
                    <a:pt x="747" y="0"/>
                  </a:moveTo>
                  <a:cubicBezTo>
                    <a:pt x="747" y="0"/>
                    <a:pt x="747" y="0"/>
                    <a:pt x="747" y="0"/>
                  </a:cubicBezTo>
                  <a:cubicBezTo>
                    <a:pt x="728" y="0"/>
                    <a:pt x="717" y="7"/>
                    <a:pt x="709" y="17"/>
                  </a:cubicBezTo>
                  <a:cubicBezTo>
                    <a:pt x="692" y="38"/>
                    <a:pt x="691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4" y="71"/>
                    <a:pt x="660" y="70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47" y="65"/>
                    <a:pt x="639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14" y="64"/>
                    <a:pt x="597" y="70"/>
                    <a:pt x="582" y="75"/>
                  </a:cubicBezTo>
                  <a:cubicBezTo>
                    <a:pt x="570" y="78"/>
                    <a:pt x="559" y="81"/>
                    <a:pt x="549" y="81"/>
                  </a:cubicBezTo>
                  <a:cubicBezTo>
                    <a:pt x="549" y="81"/>
                    <a:pt x="549" y="81"/>
                    <a:pt x="549" y="81"/>
                  </a:cubicBezTo>
                  <a:cubicBezTo>
                    <a:pt x="515" y="81"/>
                    <a:pt x="506" y="55"/>
                    <a:pt x="473" y="55"/>
                  </a:cubicBezTo>
                  <a:cubicBezTo>
                    <a:pt x="473" y="55"/>
                    <a:pt x="473" y="55"/>
                    <a:pt x="473" y="55"/>
                  </a:cubicBezTo>
                  <a:cubicBezTo>
                    <a:pt x="470" y="55"/>
                    <a:pt x="466" y="56"/>
                    <a:pt x="463" y="57"/>
                  </a:cubicBezTo>
                  <a:cubicBezTo>
                    <a:pt x="458" y="58"/>
                    <a:pt x="453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0" y="60"/>
                    <a:pt x="432" y="56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2" y="31"/>
                    <a:pt x="390" y="26"/>
                    <a:pt x="381" y="26"/>
                  </a:cubicBezTo>
                  <a:cubicBezTo>
                    <a:pt x="364" y="26"/>
                    <a:pt x="370" y="66"/>
                    <a:pt x="341" y="66"/>
                  </a:cubicBezTo>
                  <a:cubicBezTo>
                    <a:pt x="319" y="66"/>
                    <a:pt x="297" y="50"/>
                    <a:pt x="283" y="50"/>
                  </a:cubicBezTo>
                  <a:cubicBezTo>
                    <a:pt x="274" y="50"/>
                    <a:pt x="265" y="61"/>
                    <a:pt x="262" y="63"/>
                  </a:cubicBezTo>
                  <a:cubicBezTo>
                    <a:pt x="236" y="78"/>
                    <a:pt x="204" y="79"/>
                    <a:pt x="183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75" y="105"/>
                    <a:pt x="188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5" y="130"/>
                    <a:pt x="152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37" y="129"/>
                    <a:pt x="133" y="141"/>
                    <a:pt x="124" y="151"/>
                  </a:cubicBezTo>
                  <a:cubicBezTo>
                    <a:pt x="119" y="157"/>
                    <a:pt x="113" y="162"/>
                    <a:pt x="103" y="163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103" y="222"/>
                    <a:pt x="70" y="248"/>
                    <a:pt x="21" y="248"/>
                  </a:cubicBezTo>
                  <a:cubicBezTo>
                    <a:pt x="13" y="248"/>
                    <a:pt x="2" y="27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4" y="285"/>
                    <a:pt x="17" y="288"/>
                    <a:pt x="19" y="301"/>
                  </a:cubicBezTo>
                  <a:cubicBezTo>
                    <a:pt x="19" y="301"/>
                    <a:pt x="19" y="301"/>
                    <a:pt x="19" y="301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12"/>
                    <a:pt x="23" y="310"/>
                    <a:pt x="31" y="312"/>
                  </a:cubicBezTo>
                  <a:cubicBezTo>
                    <a:pt x="37" y="314"/>
                    <a:pt x="34" y="321"/>
                    <a:pt x="37" y="324"/>
                  </a:cubicBezTo>
                  <a:cubicBezTo>
                    <a:pt x="45" y="332"/>
                    <a:pt x="51" y="332"/>
                    <a:pt x="61" y="335"/>
                  </a:cubicBezTo>
                  <a:cubicBezTo>
                    <a:pt x="70" y="333"/>
                    <a:pt x="74" y="325"/>
                    <a:pt x="83" y="325"/>
                  </a:cubicBezTo>
                  <a:cubicBezTo>
                    <a:pt x="88" y="325"/>
                    <a:pt x="100" y="335"/>
                    <a:pt x="100" y="340"/>
                  </a:cubicBezTo>
                  <a:cubicBezTo>
                    <a:pt x="100" y="340"/>
                    <a:pt x="100" y="340"/>
                    <a:pt x="100" y="340"/>
                  </a:cubicBezTo>
                  <a:cubicBezTo>
                    <a:pt x="100" y="354"/>
                    <a:pt x="80" y="352"/>
                    <a:pt x="80" y="366"/>
                  </a:cubicBezTo>
                  <a:cubicBezTo>
                    <a:pt x="80" y="366"/>
                    <a:pt x="80" y="366"/>
                    <a:pt x="80" y="366"/>
                  </a:cubicBezTo>
                  <a:cubicBezTo>
                    <a:pt x="80" y="372"/>
                    <a:pt x="88" y="373"/>
                    <a:pt x="88" y="379"/>
                  </a:cubicBezTo>
                  <a:cubicBezTo>
                    <a:pt x="88" y="379"/>
                    <a:pt x="88" y="379"/>
                    <a:pt x="88" y="379"/>
                  </a:cubicBezTo>
                  <a:cubicBezTo>
                    <a:pt x="88" y="384"/>
                    <a:pt x="84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79" y="385"/>
                    <a:pt x="79" y="385"/>
                    <a:pt x="78" y="385"/>
                  </a:cubicBezTo>
                  <a:cubicBezTo>
                    <a:pt x="77" y="385"/>
                    <a:pt x="77" y="385"/>
                    <a:pt x="76" y="385"/>
                  </a:cubicBezTo>
                  <a:cubicBezTo>
                    <a:pt x="76" y="385"/>
                    <a:pt x="76" y="385"/>
                    <a:pt x="76" y="385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7" y="396"/>
                    <a:pt x="77" y="400"/>
                    <a:pt x="79" y="407"/>
                  </a:cubicBezTo>
                  <a:cubicBezTo>
                    <a:pt x="80" y="410"/>
                    <a:pt x="85" y="409"/>
                    <a:pt x="88" y="410"/>
                  </a:cubicBezTo>
                  <a:cubicBezTo>
                    <a:pt x="97" y="413"/>
                    <a:pt x="100" y="420"/>
                    <a:pt x="109" y="422"/>
                  </a:cubicBezTo>
                  <a:cubicBezTo>
                    <a:pt x="121" y="425"/>
                    <a:pt x="127" y="421"/>
                    <a:pt x="133" y="428"/>
                  </a:cubicBezTo>
                  <a:cubicBezTo>
                    <a:pt x="139" y="434"/>
                    <a:pt x="145" y="432"/>
                    <a:pt x="152" y="436"/>
                  </a:cubicBezTo>
                  <a:cubicBezTo>
                    <a:pt x="157" y="438"/>
                    <a:pt x="157" y="442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7"/>
                    <a:pt x="160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2" y="447"/>
                    <a:pt x="162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5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75" y="452"/>
                    <a:pt x="180" y="460"/>
                    <a:pt x="192" y="460"/>
                  </a:cubicBezTo>
                  <a:cubicBezTo>
                    <a:pt x="199" y="460"/>
                    <a:pt x="206" y="460"/>
                    <a:pt x="214" y="460"/>
                  </a:cubicBezTo>
                  <a:cubicBezTo>
                    <a:pt x="219" y="460"/>
                    <a:pt x="221" y="457"/>
                    <a:pt x="224" y="457"/>
                  </a:cubicBezTo>
                  <a:cubicBezTo>
                    <a:pt x="226" y="457"/>
                    <a:pt x="228" y="465"/>
                    <a:pt x="229" y="469"/>
                  </a:cubicBezTo>
                  <a:cubicBezTo>
                    <a:pt x="236" y="465"/>
                    <a:pt x="238" y="456"/>
                    <a:pt x="252" y="456"/>
                  </a:cubicBezTo>
                  <a:cubicBezTo>
                    <a:pt x="263" y="456"/>
                    <a:pt x="269" y="462"/>
                    <a:pt x="278" y="462"/>
                  </a:cubicBezTo>
                  <a:cubicBezTo>
                    <a:pt x="285" y="462"/>
                    <a:pt x="302" y="447"/>
                    <a:pt x="306" y="445"/>
                  </a:cubicBezTo>
                  <a:cubicBezTo>
                    <a:pt x="309" y="443"/>
                    <a:pt x="310" y="441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3" y="439"/>
                    <a:pt x="313" y="439"/>
                    <a:pt x="313" y="439"/>
                  </a:cubicBezTo>
                  <a:cubicBezTo>
                    <a:pt x="313" y="438"/>
                    <a:pt x="314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7"/>
                    <a:pt x="316" y="437"/>
                    <a:pt x="317" y="437"/>
                  </a:cubicBezTo>
                  <a:cubicBezTo>
                    <a:pt x="317" y="437"/>
                    <a:pt x="317" y="437"/>
                    <a:pt x="317" y="437"/>
                  </a:cubicBezTo>
                  <a:cubicBezTo>
                    <a:pt x="318" y="437"/>
                    <a:pt x="320" y="438"/>
                    <a:pt x="321" y="438"/>
                  </a:cubicBezTo>
                  <a:cubicBezTo>
                    <a:pt x="323" y="438"/>
                    <a:pt x="325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8" y="439"/>
                    <a:pt x="329" y="439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5" y="434"/>
                    <a:pt x="335" y="434"/>
                    <a:pt x="335" y="434"/>
                  </a:cubicBezTo>
                  <a:cubicBezTo>
                    <a:pt x="338" y="434"/>
                    <a:pt x="338" y="434"/>
                    <a:pt x="338" y="434"/>
                  </a:cubicBezTo>
                  <a:cubicBezTo>
                    <a:pt x="342" y="451"/>
                    <a:pt x="353" y="449"/>
                    <a:pt x="366" y="456"/>
                  </a:cubicBezTo>
                  <a:cubicBezTo>
                    <a:pt x="371" y="464"/>
                    <a:pt x="378" y="467"/>
                    <a:pt x="378" y="478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8" y="500"/>
                    <a:pt x="365" y="500"/>
                    <a:pt x="365" y="520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65" y="521"/>
                    <a:pt x="365" y="525"/>
                    <a:pt x="367" y="525"/>
                  </a:cubicBezTo>
                  <a:cubicBezTo>
                    <a:pt x="371" y="525"/>
                    <a:pt x="374" y="522"/>
                    <a:pt x="378" y="522"/>
                  </a:cubicBezTo>
                  <a:cubicBezTo>
                    <a:pt x="382" y="522"/>
                    <a:pt x="383" y="537"/>
                    <a:pt x="389" y="538"/>
                  </a:cubicBezTo>
                  <a:cubicBezTo>
                    <a:pt x="389" y="549"/>
                    <a:pt x="395" y="560"/>
                    <a:pt x="406" y="560"/>
                  </a:cubicBezTo>
                  <a:cubicBezTo>
                    <a:pt x="410" y="560"/>
                    <a:pt x="411" y="559"/>
                    <a:pt x="414" y="559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4"/>
                    <a:pt x="420" y="565"/>
                    <a:pt x="421" y="565"/>
                  </a:cubicBezTo>
                  <a:cubicBezTo>
                    <a:pt x="422" y="565"/>
                    <a:pt x="423" y="562"/>
                    <a:pt x="423" y="560"/>
                  </a:cubicBezTo>
                  <a:cubicBezTo>
                    <a:pt x="423" y="560"/>
                    <a:pt x="423" y="560"/>
                    <a:pt x="423" y="560"/>
                  </a:cubicBezTo>
                  <a:cubicBezTo>
                    <a:pt x="423" y="555"/>
                    <a:pt x="423" y="552"/>
                    <a:pt x="423" y="547"/>
                  </a:cubicBezTo>
                  <a:cubicBezTo>
                    <a:pt x="423" y="547"/>
                    <a:pt x="423" y="547"/>
                    <a:pt x="423" y="547"/>
                  </a:cubicBezTo>
                  <a:cubicBezTo>
                    <a:pt x="423" y="547"/>
                    <a:pt x="434" y="543"/>
                    <a:pt x="437" y="543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54" y="543"/>
                    <a:pt x="454" y="543"/>
                    <a:pt x="454" y="543"/>
                  </a:cubicBezTo>
                  <a:cubicBezTo>
                    <a:pt x="455" y="544"/>
                    <a:pt x="457" y="544"/>
                    <a:pt x="457" y="544"/>
                  </a:cubicBezTo>
                  <a:cubicBezTo>
                    <a:pt x="464" y="544"/>
                    <a:pt x="469" y="536"/>
                    <a:pt x="476" y="536"/>
                  </a:cubicBezTo>
                  <a:cubicBezTo>
                    <a:pt x="484" y="536"/>
                    <a:pt x="489" y="542"/>
                    <a:pt x="498" y="542"/>
                  </a:cubicBezTo>
                  <a:cubicBezTo>
                    <a:pt x="498" y="556"/>
                    <a:pt x="509" y="560"/>
                    <a:pt x="517" y="562"/>
                  </a:cubicBezTo>
                  <a:cubicBezTo>
                    <a:pt x="526" y="567"/>
                    <a:pt x="532" y="564"/>
                    <a:pt x="542" y="568"/>
                  </a:cubicBezTo>
                  <a:cubicBezTo>
                    <a:pt x="542" y="571"/>
                    <a:pt x="540" y="581"/>
                    <a:pt x="545" y="581"/>
                  </a:cubicBezTo>
                  <a:cubicBezTo>
                    <a:pt x="551" y="581"/>
                    <a:pt x="547" y="575"/>
                    <a:pt x="552" y="570"/>
                  </a:cubicBezTo>
                  <a:cubicBezTo>
                    <a:pt x="555" y="567"/>
                    <a:pt x="566" y="565"/>
                    <a:pt x="570" y="563"/>
                  </a:cubicBezTo>
                  <a:cubicBezTo>
                    <a:pt x="580" y="558"/>
                    <a:pt x="590" y="560"/>
                    <a:pt x="596" y="554"/>
                  </a:cubicBezTo>
                  <a:cubicBezTo>
                    <a:pt x="596" y="554"/>
                    <a:pt x="602" y="544"/>
                    <a:pt x="603" y="544"/>
                  </a:cubicBezTo>
                  <a:cubicBezTo>
                    <a:pt x="608" y="544"/>
                    <a:pt x="611" y="548"/>
                    <a:pt x="616" y="548"/>
                  </a:cubicBezTo>
                  <a:cubicBezTo>
                    <a:pt x="640" y="548"/>
                    <a:pt x="646" y="533"/>
                    <a:pt x="661" y="525"/>
                  </a:cubicBezTo>
                  <a:cubicBezTo>
                    <a:pt x="665" y="523"/>
                    <a:pt x="668" y="521"/>
                    <a:pt x="669" y="515"/>
                  </a:cubicBezTo>
                  <a:cubicBezTo>
                    <a:pt x="681" y="515"/>
                    <a:pt x="685" y="496"/>
                    <a:pt x="690" y="486"/>
                  </a:cubicBezTo>
                  <a:cubicBezTo>
                    <a:pt x="693" y="480"/>
                    <a:pt x="707" y="458"/>
                    <a:pt x="715" y="457"/>
                  </a:cubicBezTo>
                  <a:cubicBezTo>
                    <a:pt x="715" y="445"/>
                    <a:pt x="723" y="440"/>
                    <a:pt x="723" y="425"/>
                  </a:cubicBezTo>
                  <a:cubicBezTo>
                    <a:pt x="723" y="402"/>
                    <a:pt x="718" y="394"/>
                    <a:pt x="708" y="379"/>
                  </a:cubicBezTo>
                  <a:cubicBezTo>
                    <a:pt x="707" y="377"/>
                    <a:pt x="707" y="370"/>
                    <a:pt x="702" y="368"/>
                  </a:cubicBezTo>
                  <a:cubicBezTo>
                    <a:pt x="703" y="367"/>
                    <a:pt x="703" y="367"/>
                    <a:pt x="703" y="367"/>
                  </a:cubicBezTo>
                  <a:cubicBezTo>
                    <a:pt x="701" y="367"/>
                    <a:pt x="701" y="367"/>
                    <a:pt x="701" y="367"/>
                  </a:cubicBezTo>
                  <a:cubicBezTo>
                    <a:pt x="701" y="367"/>
                    <a:pt x="701" y="359"/>
                    <a:pt x="701" y="357"/>
                  </a:cubicBezTo>
                  <a:cubicBezTo>
                    <a:pt x="697" y="357"/>
                    <a:pt x="687" y="351"/>
                    <a:pt x="687" y="344"/>
                  </a:cubicBezTo>
                  <a:cubicBezTo>
                    <a:pt x="687" y="338"/>
                    <a:pt x="696" y="337"/>
                    <a:pt x="698" y="331"/>
                  </a:cubicBezTo>
                  <a:cubicBezTo>
                    <a:pt x="703" y="316"/>
                    <a:pt x="725" y="316"/>
                    <a:pt x="736" y="306"/>
                  </a:cubicBezTo>
                  <a:cubicBezTo>
                    <a:pt x="734" y="303"/>
                    <a:pt x="732" y="303"/>
                    <a:pt x="729" y="303"/>
                  </a:cubicBezTo>
                  <a:cubicBezTo>
                    <a:pt x="728" y="303"/>
                    <a:pt x="728" y="303"/>
                    <a:pt x="727" y="303"/>
                  </a:cubicBezTo>
                  <a:cubicBezTo>
                    <a:pt x="726" y="303"/>
                    <a:pt x="725" y="303"/>
                    <a:pt x="724" y="303"/>
                  </a:cubicBezTo>
                  <a:cubicBezTo>
                    <a:pt x="722" y="303"/>
                    <a:pt x="719" y="303"/>
                    <a:pt x="716" y="301"/>
                  </a:cubicBezTo>
                  <a:cubicBezTo>
                    <a:pt x="713" y="299"/>
                    <a:pt x="711" y="295"/>
                    <a:pt x="705" y="295"/>
                  </a:cubicBezTo>
                  <a:cubicBezTo>
                    <a:pt x="700" y="295"/>
                    <a:pt x="700" y="306"/>
                    <a:pt x="697" y="306"/>
                  </a:cubicBezTo>
                  <a:cubicBezTo>
                    <a:pt x="695" y="306"/>
                    <a:pt x="692" y="307"/>
                    <a:pt x="690" y="307"/>
                  </a:cubicBezTo>
                  <a:cubicBezTo>
                    <a:pt x="688" y="307"/>
                    <a:pt x="686" y="307"/>
                    <a:pt x="684" y="305"/>
                  </a:cubicBezTo>
                  <a:cubicBezTo>
                    <a:pt x="677" y="301"/>
                    <a:pt x="679" y="296"/>
                    <a:pt x="673" y="291"/>
                  </a:cubicBezTo>
                  <a:cubicBezTo>
                    <a:pt x="671" y="289"/>
                    <a:pt x="662" y="287"/>
                    <a:pt x="662" y="282"/>
                  </a:cubicBezTo>
                  <a:cubicBezTo>
                    <a:pt x="662" y="271"/>
                    <a:pt x="677" y="275"/>
                    <a:pt x="685" y="269"/>
                  </a:cubicBezTo>
                  <a:cubicBezTo>
                    <a:pt x="691" y="265"/>
                    <a:pt x="703" y="257"/>
                    <a:pt x="707" y="250"/>
                  </a:cubicBezTo>
                  <a:cubicBezTo>
                    <a:pt x="708" y="248"/>
                    <a:pt x="711" y="243"/>
                    <a:pt x="716" y="243"/>
                  </a:cubicBezTo>
                  <a:cubicBezTo>
                    <a:pt x="720" y="243"/>
                    <a:pt x="726" y="250"/>
                    <a:pt x="726" y="253"/>
                  </a:cubicBezTo>
                  <a:cubicBezTo>
                    <a:pt x="726" y="262"/>
                    <a:pt x="716" y="265"/>
                    <a:pt x="716" y="275"/>
                  </a:cubicBezTo>
                  <a:cubicBezTo>
                    <a:pt x="731" y="275"/>
                    <a:pt x="743" y="259"/>
                    <a:pt x="760" y="259"/>
                  </a:cubicBezTo>
                  <a:cubicBezTo>
                    <a:pt x="766" y="259"/>
                    <a:pt x="769" y="265"/>
                    <a:pt x="776" y="265"/>
                  </a:cubicBezTo>
                  <a:cubicBezTo>
                    <a:pt x="774" y="270"/>
                    <a:pt x="776" y="270"/>
                    <a:pt x="776" y="276"/>
                  </a:cubicBezTo>
                  <a:cubicBezTo>
                    <a:pt x="776" y="282"/>
                    <a:pt x="771" y="281"/>
                    <a:pt x="771" y="287"/>
                  </a:cubicBezTo>
                  <a:cubicBezTo>
                    <a:pt x="771" y="290"/>
                    <a:pt x="772" y="296"/>
                    <a:pt x="776" y="296"/>
                  </a:cubicBezTo>
                  <a:cubicBezTo>
                    <a:pt x="778" y="296"/>
                    <a:pt x="780" y="294"/>
                    <a:pt x="783" y="294"/>
                  </a:cubicBezTo>
                  <a:cubicBezTo>
                    <a:pt x="790" y="294"/>
                    <a:pt x="798" y="298"/>
                    <a:pt x="798" y="304"/>
                  </a:cubicBezTo>
                  <a:cubicBezTo>
                    <a:pt x="798" y="308"/>
                    <a:pt x="793" y="311"/>
                    <a:pt x="789" y="311"/>
                  </a:cubicBezTo>
                  <a:cubicBezTo>
                    <a:pt x="789" y="316"/>
                    <a:pt x="789" y="316"/>
                    <a:pt x="789" y="316"/>
                  </a:cubicBezTo>
                  <a:cubicBezTo>
                    <a:pt x="790" y="317"/>
                    <a:pt x="791" y="320"/>
                    <a:pt x="794" y="320"/>
                  </a:cubicBezTo>
                  <a:cubicBezTo>
                    <a:pt x="794" y="323"/>
                    <a:pt x="797" y="326"/>
                    <a:pt x="797" y="329"/>
                  </a:cubicBezTo>
                  <a:cubicBezTo>
                    <a:pt x="797" y="331"/>
                    <a:pt x="792" y="338"/>
                    <a:pt x="792" y="341"/>
                  </a:cubicBezTo>
                  <a:cubicBezTo>
                    <a:pt x="792" y="343"/>
                    <a:pt x="792" y="346"/>
                    <a:pt x="795" y="347"/>
                  </a:cubicBezTo>
                  <a:cubicBezTo>
                    <a:pt x="794" y="349"/>
                    <a:pt x="792" y="351"/>
                    <a:pt x="792" y="353"/>
                  </a:cubicBezTo>
                  <a:cubicBezTo>
                    <a:pt x="800" y="353"/>
                    <a:pt x="800" y="353"/>
                    <a:pt x="800" y="353"/>
                  </a:cubicBezTo>
                  <a:cubicBezTo>
                    <a:pt x="803" y="350"/>
                    <a:pt x="804" y="350"/>
                    <a:pt x="810" y="349"/>
                  </a:cubicBezTo>
                  <a:cubicBezTo>
                    <a:pt x="810" y="344"/>
                    <a:pt x="823" y="343"/>
                    <a:pt x="827" y="342"/>
                  </a:cubicBezTo>
                  <a:cubicBezTo>
                    <a:pt x="834" y="340"/>
                    <a:pt x="837" y="334"/>
                    <a:pt x="837" y="322"/>
                  </a:cubicBezTo>
                  <a:cubicBezTo>
                    <a:pt x="837" y="302"/>
                    <a:pt x="829" y="289"/>
                    <a:pt x="818" y="278"/>
                  </a:cubicBezTo>
                  <a:cubicBezTo>
                    <a:pt x="813" y="273"/>
                    <a:pt x="808" y="268"/>
                    <a:pt x="809" y="259"/>
                  </a:cubicBezTo>
                  <a:cubicBezTo>
                    <a:pt x="815" y="259"/>
                    <a:pt x="820" y="256"/>
                    <a:pt x="825" y="252"/>
                  </a:cubicBezTo>
                  <a:cubicBezTo>
                    <a:pt x="828" y="248"/>
                    <a:pt x="838" y="243"/>
                    <a:pt x="840" y="238"/>
                  </a:cubicBezTo>
                  <a:cubicBezTo>
                    <a:pt x="847" y="224"/>
                    <a:pt x="851" y="216"/>
                    <a:pt x="864" y="206"/>
                  </a:cubicBezTo>
                  <a:cubicBezTo>
                    <a:pt x="864" y="206"/>
                    <a:pt x="873" y="195"/>
                    <a:pt x="873" y="184"/>
                  </a:cubicBezTo>
                  <a:cubicBezTo>
                    <a:pt x="873" y="179"/>
                    <a:pt x="872" y="175"/>
                    <a:pt x="866" y="171"/>
                  </a:cubicBezTo>
                  <a:cubicBezTo>
                    <a:pt x="865" y="171"/>
                    <a:pt x="865" y="170"/>
                    <a:pt x="865" y="169"/>
                  </a:cubicBezTo>
                  <a:cubicBezTo>
                    <a:pt x="865" y="166"/>
                    <a:pt x="882" y="164"/>
                    <a:pt x="893" y="158"/>
                  </a:cubicBezTo>
                  <a:cubicBezTo>
                    <a:pt x="906" y="150"/>
                    <a:pt x="910" y="122"/>
                    <a:pt x="922" y="111"/>
                  </a:cubicBezTo>
                  <a:cubicBezTo>
                    <a:pt x="922" y="111"/>
                    <a:pt x="922" y="111"/>
                    <a:pt x="922" y="111"/>
                  </a:cubicBezTo>
                  <a:cubicBezTo>
                    <a:pt x="922" y="97"/>
                    <a:pt x="922" y="97"/>
                    <a:pt x="922" y="97"/>
                  </a:cubicBezTo>
                  <a:cubicBezTo>
                    <a:pt x="900" y="97"/>
                    <a:pt x="897" y="113"/>
                    <a:pt x="879" y="113"/>
                  </a:cubicBezTo>
                  <a:cubicBezTo>
                    <a:pt x="864" y="113"/>
                    <a:pt x="857" y="94"/>
                    <a:pt x="850" y="87"/>
                  </a:cubicBezTo>
                  <a:cubicBezTo>
                    <a:pt x="841" y="78"/>
                    <a:pt x="818" y="77"/>
                    <a:pt x="811" y="66"/>
                  </a:cubicBezTo>
                  <a:cubicBezTo>
                    <a:pt x="793" y="37"/>
                    <a:pt x="794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96">
              <a:extLst>
                <a:ext uri="{FF2B5EF4-FFF2-40B4-BE49-F238E27FC236}">
                  <a16:creationId xmlns:a16="http://schemas.microsoft.com/office/drawing/2014/main" xmlns="" id="{A05212A4-E93B-4356-BC69-FC629791F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" y="-76"/>
              <a:ext cx="125" cy="54"/>
            </a:xfrm>
            <a:custGeom>
              <a:avLst/>
              <a:gdLst>
                <a:gd name="T0" fmla="*/ 25 w 53"/>
                <a:gd name="T1" fmla="*/ 0 h 23"/>
                <a:gd name="T2" fmla="*/ 0 w 53"/>
                <a:gd name="T3" fmla="*/ 18 h 23"/>
                <a:gd name="T4" fmla="*/ 5 w 53"/>
                <a:gd name="T5" fmla="*/ 23 h 23"/>
                <a:gd name="T6" fmla="*/ 53 w 53"/>
                <a:gd name="T7" fmla="*/ 13 h 23"/>
                <a:gd name="T8" fmla="*/ 25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25" y="0"/>
                  </a:moveTo>
                  <a:cubicBezTo>
                    <a:pt x="16" y="0"/>
                    <a:pt x="0" y="10"/>
                    <a:pt x="0" y="18"/>
                  </a:cubicBezTo>
                  <a:cubicBezTo>
                    <a:pt x="0" y="20"/>
                    <a:pt x="2" y="23"/>
                    <a:pt x="5" y="23"/>
                  </a:cubicBezTo>
                  <a:cubicBezTo>
                    <a:pt x="11" y="23"/>
                    <a:pt x="53" y="20"/>
                    <a:pt x="53" y="13"/>
                  </a:cubicBezTo>
                  <a:cubicBezTo>
                    <a:pt x="53" y="5"/>
                    <a:pt x="33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97">
              <a:extLst>
                <a:ext uri="{FF2B5EF4-FFF2-40B4-BE49-F238E27FC236}">
                  <a16:creationId xmlns:a16="http://schemas.microsoft.com/office/drawing/2014/main" xmlns="" id="{905FDDEE-815C-4F1A-BA90-7A9F46CBD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" y="28"/>
              <a:ext cx="49" cy="28"/>
            </a:xfrm>
            <a:custGeom>
              <a:avLst/>
              <a:gdLst>
                <a:gd name="T0" fmla="*/ 17 w 21"/>
                <a:gd name="T1" fmla="*/ 0 h 12"/>
                <a:gd name="T2" fmla="*/ 0 w 21"/>
                <a:gd name="T3" fmla="*/ 0 h 12"/>
                <a:gd name="T4" fmla="*/ 16 w 21"/>
                <a:gd name="T5" fmla="*/ 12 h 12"/>
                <a:gd name="T6" fmla="*/ 21 w 21"/>
                <a:gd name="T7" fmla="*/ 6 h 12"/>
                <a:gd name="T8" fmla="*/ 17 w 2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8" y="12"/>
                    <a:pt x="16" y="12"/>
                  </a:cubicBezTo>
                  <a:cubicBezTo>
                    <a:pt x="18" y="12"/>
                    <a:pt x="21" y="9"/>
                    <a:pt x="21" y="6"/>
                  </a:cubicBezTo>
                  <a:cubicBezTo>
                    <a:pt x="21" y="3"/>
                    <a:pt x="18" y="2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98">
              <a:extLst>
                <a:ext uri="{FF2B5EF4-FFF2-40B4-BE49-F238E27FC236}">
                  <a16:creationId xmlns:a16="http://schemas.microsoft.com/office/drawing/2014/main" xmlns="" id="{504A2445-8397-43AE-8F80-E0855BEBE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" y="-369"/>
              <a:ext cx="22" cy="28"/>
            </a:xfrm>
            <a:custGeom>
              <a:avLst/>
              <a:gdLst>
                <a:gd name="T0" fmla="*/ 4 w 9"/>
                <a:gd name="T1" fmla="*/ 0 h 12"/>
                <a:gd name="T2" fmla="*/ 0 w 9"/>
                <a:gd name="T3" fmla="*/ 8 h 12"/>
                <a:gd name="T4" fmla="*/ 4 w 9"/>
                <a:gd name="T5" fmla="*/ 12 h 12"/>
                <a:gd name="T6" fmla="*/ 9 w 9"/>
                <a:gd name="T7" fmla="*/ 5 h 12"/>
                <a:gd name="T8" fmla="*/ 9 w 9"/>
                <a:gd name="T9" fmla="*/ 5 h 12"/>
                <a:gd name="T10" fmla="*/ 9 w 9"/>
                <a:gd name="T11" fmla="*/ 5 h 12"/>
                <a:gd name="T12" fmla="*/ 9 w 9"/>
                <a:gd name="T13" fmla="*/ 4 h 12"/>
                <a:gd name="T14" fmla="*/ 8 w 9"/>
                <a:gd name="T15" fmla="*/ 4 h 12"/>
                <a:gd name="T16" fmla="*/ 4 w 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4" y="0"/>
                  </a:moveTo>
                  <a:cubicBezTo>
                    <a:pt x="2" y="3"/>
                    <a:pt x="0" y="5"/>
                    <a:pt x="0" y="8"/>
                  </a:cubicBezTo>
                  <a:cubicBezTo>
                    <a:pt x="0" y="11"/>
                    <a:pt x="2" y="12"/>
                    <a:pt x="4" y="12"/>
                  </a:cubicBezTo>
                  <a:cubicBezTo>
                    <a:pt x="8" y="12"/>
                    <a:pt x="9" y="8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99">
              <a:extLst>
                <a:ext uri="{FF2B5EF4-FFF2-40B4-BE49-F238E27FC236}">
                  <a16:creationId xmlns:a16="http://schemas.microsoft.com/office/drawing/2014/main" xmlns="" id="{365B633D-80B2-4E61-8025-432C0FAFF6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3" y="-277"/>
              <a:ext cx="57" cy="33"/>
            </a:xfrm>
            <a:custGeom>
              <a:avLst/>
              <a:gdLst>
                <a:gd name="T0" fmla="*/ 24 w 24"/>
                <a:gd name="T1" fmla="*/ 10 h 14"/>
                <a:gd name="T2" fmla="*/ 23 w 24"/>
                <a:gd name="T3" fmla="*/ 11 h 14"/>
                <a:gd name="T4" fmla="*/ 20 w 24"/>
                <a:gd name="T5" fmla="*/ 14 h 14"/>
                <a:gd name="T6" fmla="*/ 24 w 24"/>
                <a:gd name="T7" fmla="*/ 10 h 14"/>
                <a:gd name="T8" fmla="*/ 12 w 24"/>
                <a:gd name="T9" fmla="*/ 0 h 14"/>
                <a:gd name="T10" fmla="*/ 0 w 24"/>
                <a:gd name="T11" fmla="*/ 8 h 14"/>
                <a:gd name="T12" fmla="*/ 12 w 24"/>
                <a:gd name="T13" fmla="*/ 14 h 14"/>
                <a:gd name="T14" fmla="*/ 23 w 24"/>
                <a:gd name="T15" fmla="*/ 11 h 14"/>
                <a:gd name="T16" fmla="*/ 24 w 24"/>
                <a:gd name="T17" fmla="*/ 8 h 14"/>
                <a:gd name="T18" fmla="*/ 12 w 2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4">
                  <a:moveTo>
                    <a:pt x="24" y="10"/>
                  </a:moveTo>
                  <a:cubicBezTo>
                    <a:pt x="24" y="10"/>
                    <a:pt x="23" y="11"/>
                    <a:pt x="23" y="11"/>
                  </a:cubicBezTo>
                  <a:cubicBezTo>
                    <a:pt x="22" y="12"/>
                    <a:pt x="21" y="13"/>
                    <a:pt x="20" y="14"/>
                  </a:cubicBezTo>
                  <a:cubicBezTo>
                    <a:pt x="24" y="10"/>
                    <a:pt x="24" y="10"/>
                    <a:pt x="24" y="10"/>
                  </a:cubicBezTo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2"/>
                    <a:pt x="6" y="14"/>
                    <a:pt x="12" y="14"/>
                  </a:cubicBezTo>
                  <a:cubicBezTo>
                    <a:pt x="16" y="14"/>
                    <a:pt x="19" y="13"/>
                    <a:pt x="23" y="11"/>
                  </a:cubicBezTo>
                  <a:cubicBezTo>
                    <a:pt x="23" y="10"/>
                    <a:pt x="24" y="9"/>
                    <a:pt x="24" y="8"/>
                  </a:cubicBezTo>
                  <a:cubicBezTo>
                    <a:pt x="24" y="1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00">
              <a:extLst>
                <a:ext uri="{FF2B5EF4-FFF2-40B4-BE49-F238E27FC236}">
                  <a16:creationId xmlns:a16="http://schemas.microsoft.com/office/drawing/2014/main" xmlns="" id="{6493290A-B9F4-4E3F-8C3C-1F78C03DA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" y="-639"/>
              <a:ext cx="215" cy="121"/>
            </a:xfrm>
            <a:custGeom>
              <a:avLst/>
              <a:gdLst>
                <a:gd name="T0" fmla="*/ 54 w 91"/>
                <a:gd name="T1" fmla="*/ 0 h 51"/>
                <a:gd name="T2" fmla="*/ 47 w 91"/>
                <a:gd name="T3" fmla="*/ 0 h 51"/>
                <a:gd name="T4" fmla="*/ 9 w 91"/>
                <a:gd name="T5" fmla="*/ 31 h 51"/>
                <a:gd name="T6" fmla="*/ 0 w 91"/>
                <a:gd name="T7" fmla="*/ 43 h 51"/>
                <a:gd name="T8" fmla="*/ 8 w 91"/>
                <a:gd name="T9" fmla="*/ 51 h 51"/>
                <a:gd name="T10" fmla="*/ 36 w 91"/>
                <a:gd name="T11" fmla="*/ 43 h 51"/>
                <a:gd name="T12" fmla="*/ 54 w 91"/>
                <a:gd name="T13" fmla="*/ 40 h 51"/>
                <a:gd name="T14" fmla="*/ 61 w 91"/>
                <a:gd name="T15" fmla="*/ 41 h 51"/>
                <a:gd name="T16" fmla="*/ 91 w 91"/>
                <a:gd name="T17" fmla="*/ 27 h 51"/>
                <a:gd name="T18" fmla="*/ 62 w 91"/>
                <a:gd name="T19" fmla="*/ 6 h 51"/>
                <a:gd name="T20" fmla="*/ 53 w 91"/>
                <a:gd name="T21" fmla="*/ 11 h 51"/>
                <a:gd name="T22" fmla="*/ 54 w 91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51">
                  <a:moveTo>
                    <a:pt x="54" y="0"/>
                  </a:moveTo>
                  <a:cubicBezTo>
                    <a:pt x="52" y="0"/>
                    <a:pt x="52" y="0"/>
                    <a:pt x="47" y="0"/>
                  </a:cubicBezTo>
                  <a:cubicBezTo>
                    <a:pt x="26" y="0"/>
                    <a:pt x="21" y="19"/>
                    <a:pt x="9" y="31"/>
                  </a:cubicBezTo>
                  <a:cubicBezTo>
                    <a:pt x="6" y="34"/>
                    <a:pt x="0" y="34"/>
                    <a:pt x="0" y="43"/>
                  </a:cubicBezTo>
                  <a:cubicBezTo>
                    <a:pt x="0" y="48"/>
                    <a:pt x="1" y="51"/>
                    <a:pt x="8" y="5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52" y="40"/>
                    <a:pt x="54" y="40"/>
                  </a:cubicBezTo>
                  <a:cubicBezTo>
                    <a:pt x="56" y="40"/>
                    <a:pt x="58" y="41"/>
                    <a:pt x="61" y="41"/>
                  </a:cubicBezTo>
                  <a:cubicBezTo>
                    <a:pt x="73" y="41"/>
                    <a:pt x="91" y="37"/>
                    <a:pt x="91" y="27"/>
                  </a:cubicBezTo>
                  <a:cubicBezTo>
                    <a:pt x="91" y="20"/>
                    <a:pt x="69" y="6"/>
                    <a:pt x="62" y="6"/>
                  </a:cubicBezTo>
                  <a:cubicBezTo>
                    <a:pt x="58" y="6"/>
                    <a:pt x="56" y="10"/>
                    <a:pt x="53" y="11"/>
                  </a:cubicBezTo>
                  <a:cubicBezTo>
                    <a:pt x="57" y="7"/>
                    <a:pt x="54" y="7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01">
              <a:extLst>
                <a:ext uri="{FF2B5EF4-FFF2-40B4-BE49-F238E27FC236}">
                  <a16:creationId xmlns:a16="http://schemas.microsoft.com/office/drawing/2014/main" xmlns="" id="{F29F7FD1-94B4-4C40-A7D8-7AD9ABCFA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1" y="-701"/>
              <a:ext cx="83" cy="45"/>
            </a:xfrm>
            <a:custGeom>
              <a:avLst/>
              <a:gdLst>
                <a:gd name="T0" fmla="*/ 14 w 35"/>
                <a:gd name="T1" fmla="*/ 0 h 19"/>
                <a:gd name="T2" fmla="*/ 0 w 35"/>
                <a:gd name="T3" fmla="*/ 5 h 19"/>
                <a:gd name="T4" fmla="*/ 11 w 35"/>
                <a:gd name="T5" fmla="*/ 19 h 19"/>
                <a:gd name="T6" fmla="*/ 35 w 35"/>
                <a:gd name="T7" fmla="*/ 8 h 19"/>
                <a:gd name="T8" fmla="*/ 14 w 3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14" y="0"/>
                  </a:moveTo>
                  <a:cubicBezTo>
                    <a:pt x="11" y="0"/>
                    <a:pt x="0" y="0"/>
                    <a:pt x="0" y="5"/>
                  </a:cubicBezTo>
                  <a:cubicBezTo>
                    <a:pt x="0" y="10"/>
                    <a:pt x="7" y="19"/>
                    <a:pt x="11" y="19"/>
                  </a:cubicBezTo>
                  <a:cubicBezTo>
                    <a:pt x="17" y="19"/>
                    <a:pt x="34" y="18"/>
                    <a:pt x="35" y="8"/>
                  </a:cubicBezTo>
                  <a:cubicBezTo>
                    <a:pt x="32" y="7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02">
              <a:extLst>
                <a:ext uri="{FF2B5EF4-FFF2-40B4-BE49-F238E27FC236}">
                  <a16:creationId xmlns:a16="http://schemas.microsoft.com/office/drawing/2014/main" xmlns="" id="{20DF2A32-43C1-4217-9B15-CF9BA34B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9" y="-793"/>
              <a:ext cx="296" cy="208"/>
            </a:xfrm>
            <a:custGeom>
              <a:avLst/>
              <a:gdLst>
                <a:gd name="T0" fmla="*/ 55 w 125"/>
                <a:gd name="T1" fmla="*/ 0 h 88"/>
                <a:gd name="T2" fmla="*/ 0 w 125"/>
                <a:gd name="T3" fmla="*/ 31 h 88"/>
                <a:gd name="T4" fmla="*/ 38 w 125"/>
                <a:gd name="T5" fmla="*/ 42 h 88"/>
                <a:gd name="T6" fmla="*/ 60 w 125"/>
                <a:gd name="T7" fmla="*/ 43 h 88"/>
                <a:gd name="T8" fmla="*/ 21 w 125"/>
                <a:gd name="T9" fmla="*/ 60 h 88"/>
                <a:gd name="T10" fmla="*/ 49 w 125"/>
                <a:gd name="T11" fmla="*/ 79 h 88"/>
                <a:gd name="T12" fmla="*/ 108 w 125"/>
                <a:gd name="T13" fmla="*/ 88 h 88"/>
                <a:gd name="T14" fmla="*/ 118 w 125"/>
                <a:gd name="T15" fmla="*/ 80 h 88"/>
                <a:gd name="T16" fmla="*/ 111 w 125"/>
                <a:gd name="T17" fmla="*/ 74 h 88"/>
                <a:gd name="T18" fmla="*/ 121 w 125"/>
                <a:gd name="T19" fmla="*/ 67 h 88"/>
                <a:gd name="T20" fmla="*/ 125 w 125"/>
                <a:gd name="T21" fmla="*/ 57 h 88"/>
                <a:gd name="T22" fmla="*/ 108 w 125"/>
                <a:gd name="T23" fmla="*/ 46 h 88"/>
                <a:gd name="T24" fmla="*/ 97 w 125"/>
                <a:gd name="T25" fmla="*/ 46 h 88"/>
                <a:gd name="T26" fmla="*/ 81 w 125"/>
                <a:gd name="T27" fmla="*/ 41 h 88"/>
                <a:gd name="T28" fmla="*/ 75 w 125"/>
                <a:gd name="T29" fmla="*/ 40 h 88"/>
                <a:gd name="T30" fmla="*/ 70 w 125"/>
                <a:gd name="T31" fmla="*/ 41 h 88"/>
                <a:gd name="T32" fmla="*/ 80 w 125"/>
                <a:gd name="T33" fmla="*/ 31 h 88"/>
                <a:gd name="T34" fmla="*/ 80 w 125"/>
                <a:gd name="T35" fmla="*/ 21 h 88"/>
                <a:gd name="T36" fmla="*/ 83 w 125"/>
                <a:gd name="T37" fmla="*/ 21 h 88"/>
                <a:gd name="T38" fmla="*/ 87 w 125"/>
                <a:gd name="T39" fmla="*/ 20 h 88"/>
                <a:gd name="T40" fmla="*/ 55 w 125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88">
                  <a:moveTo>
                    <a:pt x="55" y="0"/>
                  </a:moveTo>
                  <a:cubicBezTo>
                    <a:pt x="30" y="0"/>
                    <a:pt x="22" y="24"/>
                    <a:pt x="0" y="31"/>
                  </a:cubicBezTo>
                  <a:cubicBezTo>
                    <a:pt x="13" y="38"/>
                    <a:pt x="23" y="42"/>
                    <a:pt x="38" y="42"/>
                  </a:cubicBezTo>
                  <a:cubicBezTo>
                    <a:pt x="41" y="42"/>
                    <a:pt x="55" y="43"/>
                    <a:pt x="60" y="43"/>
                  </a:cubicBezTo>
                  <a:cubicBezTo>
                    <a:pt x="43" y="48"/>
                    <a:pt x="38" y="54"/>
                    <a:pt x="21" y="60"/>
                  </a:cubicBezTo>
                  <a:cubicBezTo>
                    <a:pt x="29" y="64"/>
                    <a:pt x="42" y="79"/>
                    <a:pt x="49" y="79"/>
                  </a:cubicBezTo>
                  <a:cubicBezTo>
                    <a:pt x="68" y="79"/>
                    <a:pt x="85" y="88"/>
                    <a:pt x="108" y="88"/>
                  </a:cubicBezTo>
                  <a:cubicBezTo>
                    <a:pt x="113" y="88"/>
                    <a:pt x="118" y="85"/>
                    <a:pt x="118" y="80"/>
                  </a:cubicBezTo>
                  <a:cubicBezTo>
                    <a:pt x="118" y="77"/>
                    <a:pt x="114" y="75"/>
                    <a:pt x="111" y="74"/>
                  </a:cubicBezTo>
                  <a:cubicBezTo>
                    <a:pt x="114" y="73"/>
                    <a:pt x="121" y="72"/>
                    <a:pt x="121" y="67"/>
                  </a:cubicBezTo>
                  <a:cubicBezTo>
                    <a:pt x="121" y="62"/>
                    <a:pt x="120" y="61"/>
                    <a:pt x="125" y="57"/>
                  </a:cubicBezTo>
                  <a:cubicBezTo>
                    <a:pt x="118" y="50"/>
                    <a:pt x="118" y="46"/>
                    <a:pt x="108" y="46"/>
                  </a:cubicBezTo>
                  <a:cubicBezTo>
                    <a:pt x="104" y="46"/>
                    <a:pt x="101" y="46"/>
                    <a:pt x="97" y="46"/>
                  </a:cubicBezTo>
                  <a:cubicBezTo>
                    <a:pt x="91" y="46"/>
                    <a:pt x="88" y="41"/>
                    <a:pt x="81" y="41"/>
                  </a:cubicBezTo>
                  <a:cubicBezTo>
                    <a:pt x="79" y="41"/>
                    <a:pt x="77" y="40"/>
                    <a:pt x="75" y="40"/>
                  </a:cubicBezTo>
                  <a:cubicBezTo>
                    <a:pt x="73" y="40"/>
                    <a:pt x="72" y="40"/>
                    <a:pt x="70" y="41"/>
                  </a:cubicBezTo>
                  <a:cubicBezTo>
                    <a:pt x="75" y="39"/>
                    <a:pt x="80" y="34"/>
                    <a:pt x="80" y="31"/>
                  </a:cubicBezTo>
                  <a:cubicBezTo>
                    <a:pt x="80" y="29"/>
                    <a:pt x="81" y="27"/>
                    <a:pt x="80" y="21"/>
                  </a:cubicBezTo>
                  <a:cubicBezTo>
                    <a:pt x="82" y="21"/>
                    <a:pt x="82" y="21"/>
                    <a:pt x="83" y="21"/>
                  </a:cubicBezTo>
                  <a:cubicBezTo>
                    <a:pt x="83" y="21"/>
                    <a:pt x="84" y="21"/>
                    <a:pt x="87" y="20"/>
                  </a:cubicBezTo>
                  <a:cubicBezTo>
                    <a:pt x="78" y="14"/>
                    <a:pt x="70" y="0"/>
                    <a:pt x="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03">
              <a:extLst>
                <a:ext uri="{FF2B5EF4-FFF2-40B4-BE49-F238E27FC236}">
                  <a16:creationId xmlns:a16="http://schemas.microsoft.com/office/drawing/2014/main" xmlns="" id="{23DC731E-2BC1-44C1-BFA1-8A6A64157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7" y="-464"/>
              <a:ext cx="38" cy="26"/>
            </a:xfrm>
            <a:custGeom>
              <a:avLst/>
              <a:gdLst>
                <a:gd name="T0" fmla="*/ 16 w 16"/>
                <a:gd name="T1" fmla="*/ 0 h 11"/>
                <a:gd name="T2" fmla="*/ 8 w 16"/>
                <a:gd name="T3" fmla="*/ 0 h 11"/>
                <a:gd name="T4" fmla="*/ 0 w 16"/>
                <a:gd name="T5" fmla="*/ 6 h 11"/>
                <a:gd name="T6" fmla="*/ 5 w 16"/>
                <a:gd name="T7" fmla="*/ 11 h 11"/>
                <a:gd name="T8" fmla="*/ 16 w 1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2"/>
                    <a:pt x="3" y="4"/>
                    <a:pt x="0" y="6"/>
                  </a:cubicBezTo>
                  <a:cubicBezTo>
                    <a:pt x="1" y="8"/>
                    <a:pt x="3" y="11"/>
                    <a:pt x="5" y="11"/>
                  </a:cubicBezTo>
                  <a:cubicBezTo>
                    <a:pt x="12" y="11"/>
                    <a:pt x="15" y="8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04">
              <a:extLst>
                <a:ext uri="{FF2B5EF4-FFF2-40B4-BE49-F238E27FC236}">
                  <a16:creationId xmlns:a16="http://schemas.microsoft.com/office/drawing/2014/main" xmlns="" id="{1765F67D-DBD4-448D-92DB-8EE3A39B0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" y="-788"/>
              <a:ext cx="50" cy="12"/>
            </a:xfrm>
            <a:custGeom>
              <a:avLst/>
              <a:gdLst>
                <a:gd name="T0" fmla="*/ 19 w 21"/>
                <a:gd name="T1" fmla="*/ 0 h 5"/>
                <a:gd name="T2" fmla="*/ 0 w 21"/>
                <a:gd name="T3" fmla="*/ 0 h 5"/>
                <a:gd name="T4" fmla="*/ 11 w 21"/>
                <a:gd name="T5" fmla="*/ 5 h 5"/>
                <a:gd name="T6" fmla="*/ 21 w 21"/>
                <a:gd name="T7" fmla="*/ 4 h 5"/>
                <a:gd name="T8" fmla="*/ 19 w 2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6" y="5"/>
                    <a:pt x="11" y="5"/>
                  </a:cubicBezTo>
                  <a:cubicBezTo>
                    <a:pt x="14" y="5"/>
                    <a:pt x="18" y="5"/>
                    <a:pt x="21" y="4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05">
              <a:extLst>
                <a:ext uri="{FF2B5EF4-FFF2-40B4-BE49-F238E27FC236}">
                  <a16:creationId xmlns:a16="http://schemas.microsoft.com/office/drawing/2014/main" xmlns="" id="{818BFA6F-4897-4316-9695-F2D9993D8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9" y="-547"/>
              <a:ext cx="40" cy="19"/>
            </a:xfrm>
            <a:custGeom>
              <a:avLst/>
              <a:gdLst>
                <a:gd name="T0" fmla="*/ 17 w 17"/>
                <a:gd name="T1" fmla="*/ 0 h 8"/>
                <a:gd name="T2" fmla="*/ 13 w 17"/>
                <a:gd name="T3" fmla="*/ 1 h 8"/>
                <a:gd name="T4" fmla="*/ 11 w 17"/>
                <a:gd name="T5" fmla="*/ 1 h 8"/>
                <a:gd name="T6" fmla="*/ 8 w 17"/>
                <a:gd name="T7" fmla="*/ 1 h 8"/>
                <a:gd name="T8" fmla="*/ 0 w 17"/>
                <a:gd name="T9" fmla="*/ 2 h 8"/>
                <a:gd name="T10" fmla="*/ 11 w 17"/>
                <a:gd name="T11" fmla="*/ 8 h 8"/>
                <a:gd name="T12" fmla="*/ 17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7" y="0"/>
                  </a:moveTo>
                  <a:cubicBezTo>
                    <a:pt x="16" y="1"/>
                    <a:pt x="15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0" y="2"/>
                  </a:cubicBezTo>
                  <a:cubicBezTo>
                    <a:pt x="2" y="4"/>
                    <a:pt x="4" y="8"/>
                    <a:pt x="11" y="8"/>
                  </a:cubicBezTo>
                  <a:cubicBezTo>
                    <a:pt x="14" y="8"/>
                    <a:pt x="17" y="4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06">
              <a:extLst>
                <a:ext uri="{FF2B5EF4-FFF2-40B4-BE49-F238E27FC236}">
                  <a16:creationId xmlns:a16="http://schemas.microsoft.com/office/drawing/2014/main" xmlns="" id="{0ADC680D-26BE-4BC1-80C6-F830501424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2" y="-757"/>
              <a:ext cx="253" cy="75"/>
            </a:xfrm>
            <a:custGeom>
              <a:avLst/>
              <a:gdLst>
                <a:gd name="T0" fmla="*/ 91 w 107"/>
                <a:gd name="T1" fmla="*/ 16 h 32"/>
                <a:gd name="T2" fmla="*/ 87 w 107"/>
                <a:gd name="T3" fmla="*/ 18 h 32"/>
                <a:gd name="T4" fmla="*/ 87 w 107"/>
                <a:gd name="T5" fmla="*/ 20 h 32"/>
                <a:gd name="T6" fmla="*/ 91 w 107"/>
                <a:gd name="T7" fmla="*/ 16 h 32"/>
                <a:gd name="T8" fmla="*/ 91 w 107"/>
                <a:gd name="T9" fmla="*/ 0 h 32"/>
                <a:gd name="T10" fmla="*/ 71 w 107"/>
                <a:gd name="T11" fmla="*/ 7 h 32"/>
                <a:gd name="T12" fmla="*/ 41 w 107"/>
                <a:gd name="T13" fmla="*/ 0 h 32"/>
                <a:gd name="T14" fmla="*/ 0 w 107"/>
                <a:gd name="T15" fmla="*/ 10 h 32"/>
                <a:gd name="T16" fmla="*/ 11 w 107"/>
                <a:gd name="T17" fmla="*/ 13 h 32"/>
                <a:gd name="T18" fmla="*/ 35 w 107"/>
                <a:gd name="T19" fmla="*/ 6 h 32"/>
                <a:gd name="T20" fmla="*/ 47 w 107"/>
                <a:gd name="T21" fmla="*/ 10 h 32"/>
                <a:gd name="T22" fmla="*/ 39 w 107"/>
                <a:gd name="T23" fmla="*/ 15 h 32"/>
                <a:gd name="T24" fmla="*/ 49 w 107"/>
                <a:gd name="T25" fmla="*/ 16 h 32"/>
                <a:gd name="T26" fmla="*/ 38 w 107"/>
                <a:gd name="T27" fmla="*/ 20 h 32"/>
                <a:gd name="T28" fmla="*/ 53 w 107"/>
                <a:gd name="T29" fmla="*/ 27 h 32"/>
                <a:gd name="T30" fmla="*/ 52 w 107"/>
                <a:gd name="T31" fmla="*/ 27 h 32"/>
                <a:gd name="T32" fmla="*/ 58 w 107"/>
                <a:gd name="T33" fmla="*/ 32 h 32"/>
                <a:gd name="T34" fmla="*/ 58 w 107"/>
                <a:gd name="T35" fmla="*/ 32 h 32"/>
                <a:gd name="T36" fmla="*/ 68 w 107"/>
                <a:gd name="T37" fmla="*/ 20 h 32"/>
                <a:gd name="T38" fmla="*/ 75 w 107"/>
                <a:gd name="T39" fmla="*/ 19 h 32"/>
                <a:gd name="T40" fmla="*/ 79 w 107"/>
                <a:gd name="T41" fmla="*/ 19 h 32"/>
                <a:gd name="T42" fmla="*/ 82 w 107"/>
                <a:gd name="T43" fmla="*/ 19 h 32"/>
                <a:gd name="T44" fmla="*/ 87 w 107"/>
                <a:gd name="T45" fmla="*/ 18 h 32"/>
                <a:gd name="T46" fmla="*/ 87 w 107"/>
                <a:gd name="T47" fmla="*/ 15 h 32"/>
                <a:gd name="T48" fmla="*/ 90 w 107"/>
                <a:gd name="T49" fmla="*/ 16 h 32"/>
                <a:gd name="T50" fmla="*/ 92 w 107"/>
                <a:gd name="T51" fmla="*/ 15 h 32"/>
                <a:gd name="T52" fmla="*/ 107 w 107"/>
                <a:gd name="T53" fmla="*/ 6 h 32"/>
                <a:gd name="T54" fmla="*/ 91 w 107"/>
                <a:gd name="T5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32">
                  <a:moveTo>
                    <a:pt x="91" y="16"/>
                  </a:moveTo>
                  <a:cubicBezTo>
                    <a:pt x="89" y="17"/>
                    <a:pt x="88" y="18"/>
                    <a:pt x="87" y="18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1" y="16"/>
                    <a:pt x="91" y="16"/>
                    <a:pt x="91" y="16"/>
                  </a:cubicBezTo>
                  <a:moveTo>
                    <a:pt x="91" y="0"/>
                  </a:moveTo>
                  <a:cubicBezTo>
                    <a:pt x="83" y="0"/>
                    <a:pt x="79" y="7"/>
                    <a:pt x="71" y="7"/>
                  </a:cubicBezTo>
                  <a:cubicBezTo>
                    <a:pt x="61" y="7"/>
                    <a:pt x="54" y="0"/>
                    <a:pt x="41" y="0"/>
                  </a:cubicBezTo>
                  <a:cubicBezTo>
                    <a:pt x="29" y="0"/>
                    <a:pt x="5" y="2"/>
                    <a:pt x="0" y="10"/>
                  </a:cubicBezTo>
                  <a:cubicBezTo>
                    <a:pt x="4" y="11"/>
                    <a:pt x="7" y="13"/>
                    <a:pt x="11" y="13"/>
                  </a:cubicBezTo>
                  <a:cubicBezTo>
                    <a:pt x="19" y="13"/>
                    <a:pt x="29" y="6"/>
                    <a:pt x="35" y="6"/>
                  </a:cubicBezTo>
                  <a:cubicBezTo>
                    <a:pt x="40" y="6"/>
                    <a:pt x="43" y="9"/>
                    <a:pt x="47" y="10"/>
                  </a:cubicBezTo>
                  <a:cubicBezTo>
                    <a:pt x="45" y="13"/>
                    <a:pt x="42" y="14"/>
                    <a:pt x="39" y="15"/>
                  </a:cubicBezTo>
                  <a:cubicBezTo>
                    <a:pt x="42" y="16"/>
                    <a:pt x="44" y="16"/>
                    <a:pt x="49" y="16"/>
                  </a:cubicBezTo>
                  <a:cubicBezTo>
                    <a:pt x="45" y="17"/>
                    <a:pt x="42" y="18"/>
                    <a:pt x="38" y="20"/>
                  </a:cubicBezTo>
                  <a:cubicBezTo>
                    <a:pt x="39" y="25"/>
                    <a:pt x="45" y="27"/>
                    <a:pt x="53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9"/>
                    <a:pt x="55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32"/>
                    <a:pt x="64" y="23"/>
                    <a:pt x="68" y="20"/>
                  </a:cubicBezTo>
                  <a:cubicBezTo>
                    <a:pt x="71" y="19"/>
                    <a:pt x="73" y="19"/>
                    <a:pt x="75" y="19"/>
                  </a:cubicBezTo>
                  <a:cubicBezTo>
                    <a:pt x="76" y="19"/>
                    <a:pt x="77" y="19"/>
                    <a:pt x="79" y="19"/>
                  </a:cubicBezTo>
                  <a:cubicBezTo>
                    <a:pt x="80" y="19"/>
                    <a:pt x="81" y="19"/>
                    <a:pt x="82" y="19"/>
                  </a:cubicBezTo>
                  <a:cubicBezTo>
                    <a:pt x="84" y="19"/>
                    <a:pt x="85" y="19"/>
                    <a:pt x="87" y="18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8" y="15"/>
                    <a:pt x="89" y="16"/>
                    <a:pt x="90" y="16"/>
                  </a:cubicBezTo>
                  <a:cubicBezTo>
                    <a:pt x="91" y="16"/>
                    <a:pt x="91" y="15"/>
                    <a:pt x="92" y="15"/>
                  </a:cubicBezTo>
                  <a:cubicBezTo>
                    <a:pt x="99" y="10"/>
                    <a:pt x="105" y="15"/>
                    <a:pt x="107" y="6"/>
                  </a:cubicBezTo>
                  <a:cubicBezTo>
                    <a:pt x="103" y="5"/>
                    <a:pt x="97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07">
              <a:extLst>
                <a:ext uri="{FF2B5EF4-FFF2-40B4-BE49-F238E27FC236}">
                  <a16:creationId xmlns:a16="http://schemas.microsoft.com/office/drawing/2014/main" xmlns="" id="{AECF27AA-34A5-4785-B014-1687808F2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" y="-807"/>
              <a:ext cx="88" cy="57"/>
            </a:xfrm>
            <a:custGeom>
              <a:avLst/>
              <a:gdLst>
                <a:gd name="T0" fmla="*/ 30 w 37"/>
                <a:gd name="T1" fmla="*/ 0 h 24"/>
                <a:gd name="T2" fmla="*/ 0 w 37"/>
                <a:gd name="T3" fmla="*/ 16 h 24"/>
                <a:gd name="T4" fmla="*/ 9 w 37"/>
                <a:gd name="T5" fmla="*/ 24 h 24"/>
                <a:gd name="T6" fmla="*/ 37 w 37"/>
                <a:gd name="T7" fmla="*/ 17 h 24"/>
                <a:gd name="T8" fmla="*/ 30 w 3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30" y="0"/>
                  </a:moveTo>
                  <a:cubicBezTo>
                    <a:pt x="22" y="0"/>
                    <a:pt x="0" y="9"/>
                    <a:pt x="0" y="16"/>
                  </a:cubicBezTo>
                  <a:cubicBezTo>
                    <a:pt x="0" y="21"/>
                    <a:pt x="3" y="24"/>
                    <a:pt x="9" y="24"/>
                  </a:cubicBezTo>
                  <a:cubicBezTo>
                    <a:pt x="13" y="24"/>
                    <a:pt x="33" y="20"/>
                    <a:pt x="37" y="17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08">
              <a:extLst>
                <a:ext uri="{FF2B5EF4-FFF2-40B4-BE49-F238E27FC236}">
                  <a16:creationId xmlns:a16="http://schemas.microsoft.com/office/drawing/2014/main" xmlns="" id="{5C85A40C-C946-4B8F-9EDD-8D2CAE67C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" y="-769"/>
              <a:ext cx="94" cy="54"/>
            </a:xfrm>
            <a:custGeom>
              <a:avLst/>
              <a:gdLst>
                <a:gd name="T0" fmla="*/ 28 w 40"/>
                <a:gd name="T1" fmla="*/ 0 h 23"/>
                <a:gd name="T2" fmla="*/ 10 w 40"/>
                <a:gd name="T3" fmla="*/ 0 h 23"/>
                <a:gd name="T4" fmla="*/ 10 w 40"/>
                <a:gd name="T5" fmla="*/ 7 h 23"/>
                <a:gd name="T6" fmla="*/ 0 w 40"/>
                <a:gd name="T7" fmla="*/ 21 h 23"/>
                <a:gd name="T8" fmla="*/ 11 w 40"/>
                <a:gd name="T9" fmla="*/ 23 h 23"/>
                <a:gd name="T10" fmla="*/ 29 w 40"/>
                <a:gd name="T11" fmla="*/ 21 h 23"/>
                <a:gd name="T12" fmla="*/ 26 w 40"/>
                <a:gd name="T13" fmla="*/ 15 h 23"/>
                <a:gd name="T14" fmla="*/ 33 w 40"/>
                <a:gd name="T15" fmla="*/ 15 h 23"/>
                <a:gd name="T16" fmla="*/ 40 w 40"/>
                <a:gd name="T17" fmla="*/ 12 h 23"/>
                <a:gd name="T18" fmla="*/ 40 w 40"/>
                <a:gd name="T19" fmla="*/ 4 h 23"/>
                <a:gd name="T20" fmla="*/ 32 w 40"/>
                <a:gd name="T21" fmla="*/ 5 h 23"/>
                <a:gd name="T22" fmla="*/ 23 w 40"/>
                <a:gd name="T23" fmla="*/ 4 h 23"/>
                <a:gd name="T24" fmla="*/ 28 w 40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3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3"/>
                    <a:pt x="10" y="7"/>
                  </a:cubicBezTo>
                  <a:cubicBezTo>
                    <a:pt x="4" y="9"/>
                    <a:pt x="0" y="13"/>
                    <a:pt x="0" y="21"/>
                  </a:cubicBezTo>
                  <a:cubicBezTo>
                    <a:pt x="0" y="22"/>
                    <a:pt x="5" y="23"/>
                    <a:pt x="11" y="23"/>
                  </a:cubicBezTo>
                  <a:cubicBezTo>
                    <a:pt x="18" y="23"/>
                    <a:pt x="27" y="22"/>
                    <a:pt x="29" y="21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15"/>
                    <a:pt x="31" y="15"/>
                    <a:pt x="33" y="15"/>
                  </a:cubicBezTo>
                  <a:cubicBezTo>
                    <a:pt x="36" y="15"/>
                    <a:pt x="38" y="15"/>
                    <a:pt x="40" y="12"/>
                  </a:cubicBezTo>
                  <a:cubicBezTo>
                    <a:pt x="40" y="10"/>
                    <a:pt x="40" y="9"/>
                    <a:pt x="40" y="4"/>
                  </a:cubicBezTo>
                  <a:cubicBezTo>
                    <a:pt x="37" y="5"/>
                    <a:pt x="35" y="5"/>
                    <a:pt x="32" y="5"/>
                  </a:cubicBezTo>
                  <a:cubicBezTo>
                    <a:pt x="28" y="5"/>
                    <a:pt x="24" y="5"/>
                    <a:pt x="23" y="4"/>
                  </a:cubicBezTo>
                  <a:cubicBezTo>
                    <a:pt x="24" y="4"/>
                    <a:pt x="27" y="3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09">
              <a:extLst>
                <a:ext uri="{FF2B5EF4-FFF2-40B4-BE49-F238E27FC236}">
                  <a16:creationId xmlns:a16="http://schemas.microsoft.com/office/drawing/2014/main" xmlns="" id="{E8293FFF-DC56-4A27-8F69-37A419120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5" y="-722"/>
              <a:ext cx="97" cy="33"/>
            </a:xfrm>
            <a:custGeom>
              <a:avLst/>
              <a:gdLst>
                <a:gd name="T0" fmla="*/ 27 w 41"/>
                <a:gd name="T1" fmla="*/ 0 h 14"/>
                <a:gd name="T2" fmla="*/ 0 w 41"/>
                <a:gd name="T3" fmla="*/ 11 h 14"/>
                <a:gd name="T4" fmla="*/ 5 w 41"/>
                <a:gd name="T5" fmla="*/ 14 h 14"/>
                <a:gd name="T6" fmla="*/ 13 w 41"/>
                <a:gd name="T7" fmla="*/ 9 h 14"/>
                <a:gd name="T8" fmla="*/ 24 w 41"/>
                <a:gd name="T9" fmla="*/ 14 h 14"/>
                <a:gd name="T10" fmla="*/ 41 w 41"/>
                <a:gd name="T11" fmla="*/ 7 h 14"/>
                <a:gd name="T12" fmla="*/ 27 w 4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">
                  <a:moveTo>
                    <a:pt x="27" y="0"/>
                  </a:moveTo>
                  <a:cubicBezTo>
                    <a:pt x="21" y="0"/>
                    <a:pt x="0" y="3"/>
                    <a:pt x="0" y="11"/>
                  </a:cubicBezTo>
                  <a:cubicBezTo>
                    <a:pt x="0" y="13"/>
                    <a:pt x="3" y="14"/>
                    <a:pt x="5" y="14"/>
                  </a:cubicBezTo>
                  <a:cubicBezTo>
                    <a:pt x="10" y="14"/>
                    <a:pt x="12" y="14"/>
                    <a:pt x="13" y="9"/>
                  </a:cubicBezTo>
                  <a:cubicBezTo>
                    <a:pt x="17" y="9"/>
                    <a:pt x="21" y="14"/>
                    <a:pt x="24" y="14"/>
                  </a:cubicBezTo>
                  <a:cubicBezTo>
                    <a:pt x="31" y="14"/>
                    <a:pt x="31" y="7"/>
                    <a:pt x="41" y="7"/>
                  </a:cubicBezTo>
                  <a:cubicBezTo>
                    <a:pt x="39" y="3"/>
                    <a:pt x="33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10">
              <a:extLst>
                <a:ext uri="{FF2B5EF4-FFF2-40B4-BE49-F238E27FC236}">
                  <a16:creationId xmlns:a16="http://schemas.microsoft.com/office/drawing/2014/main" xmlns="" id="{FBDBC3BC-F39A-414D-8F28-C745AE9E3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" y="-833"/>
              <a:ext cx="151" cy="102"/>
            </a:xfrm>
            <a:custGeom>
              <a:avLst/>
              <a:gdLst>
                <a:gd name="T0" fmla="*/ 61 w 64"/>
                <a:gd name="T1" fmla="*/ 0 h 43"/>
                <a:gd name="T2" fmla="*/ 52 w 64"/>
                <a:gd name="T3" fmla="*/ 9 h 43"/>
                <a:gd name="T4" fmla="*/ 20 w 64"/>
                <a:gd name="T5" fmla="*/ 19 h 43"/>
                <a:gd name="T6" fmla="*/ 20 w 64"/>
                <a:gd name="T7" fmla="*/ 26 h 43"/>
                <a:gd name="T8" fmla="*/ 24 w 64"/>
                <a:gd name="T9" fmla="*/ 24 h 43"/>
                <a:gd name="T10" fmla="*/ 29 w 64"/>
                <a:gd name="T11" fmla="*/ 27 h 43"/>
                <a:gd name="T12" fmla="*/ 7 w 64"/>
                <a:gd name="T13" fmla="*/ 27 h 43"/>
                <a:gd name="T14" fmla="*/ 0 w 64"/>
                <a:gd name="T15" fmla="*/ 33 h 43"/>
                <a:gd name="T16" fmla="*/ 27 w 64"/>
                <a:gd name="T17" fmla="*/ 43 h 43"/>
                <a:gd name="T18" fmla="*/ 48 w 64"/>
                <a:gd name="T19" fmla="*/ 37 h 43"/>
                <a:gd name="T20" fmla="*/ 55 w 64"/>
                <a:gd name="T21" fmla="*/ 37 h 43"/>
                <a:gd name="T22" fmla="*/ 64 w 64"/>
                <a:gd name="T23" fmla="*/ 35 h 43"/>
                <a:gd name="T24" fmla="*/ 34 w 64"/>
                <a:gd name="T25" fmla="*/ 27 h 43"/>
                <a:gd name="T26" fmla="*/ 58 w 64"/>
                <a:gd name="T27" fmla="*/ 13 h 43"/>
                <a:gd name="T28" fmla="*/ 63 w 64"/>
                <a:gd name="T29" fmla="*/ 6 h 43"/>
                <a:gd name="T30" fmla="*/ 61 w 64"/>
                <a:gd name="T3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3">
                  <a:moveTo>
                    <a:pt x="61" y="0"/>
                  </a:moveTo>
                  <a:cubicBezTo>
                    <a:pt x="56" y="0"/>
                    <a:pt x="53" y="4"/>
                    <a:pt x="52" y="9"/>
                  </a:cubicBezTo>
                  <a:cubicBezTo>
                    <a:pt x="37" y="9"/>
                    <a:pt x="36" y="19"/>
                    <a:pt x="20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25" y="24"/>
                    <a:pt x="26" y="26"/>
                    <a:pt x="2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9"/>
                    <a:pt x="4" y="30"/>
                    <a:pt x="0" y="33"/>
                  </a:cubicBezTo>
                  <a:cubicBezTo>
                    <a:pt x="1" y="33"/>
                    <a:pt x="23" y="43"/>
                    <a:pt x="27" y="43"/>
                  </a:cubicBezTo>
                  <a:cubicBezTo>
                    <a:pt x="33" y="43"/>
                    <a:pt x="42" y="37"/>
                    <a:pt x="48" y="37"/>
                  </a:cubicBezTo>
                  <a:cubicBezTo>
                    <a:pt x="50" y="37"/>
                    <a:pt x="53" y="37"/>
                    <a:pt x="55" y="37"/>
                  </a:cubicBezTo>
                  <a:cubicBezTo>
                    <a:pt x="58" y="37"/>
                    <a:pt x="61" y="36"/>
                    <a:pt x="64" y="35"/>
                  </a:cubicBezTo>
                  <a:cubicBezTo>
                    <a:pt x="52" y="30"/>
                    <a:pt x="48" y="29"/>
                    <a:pt x="34" y="27"/>
                  </a:cubicBezTo>
                  <a:cubicBezTo>
                    <a:pt x="39" y="21"/>
                    <a:pt x="49" y="18"/>
                    <a:pt x="58" y="13"/>
                  </a:cubicBezTo>
                  <a:cubicBezTo>
                    <a:pt x="58" y="10"/>
                    <a:pt x="61" y="8"/>
                    <a:pt x="63" y="6"/>
                  </a:cubicBezTo>
                  <a:cubicBezTo>
                    <a:pt x="63" y="4"/>
                    <a:pt x="62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11">
              <a:extLst>
                <a:ext uri="{FF2B5EF4-FFF2-40B4-BE49-F238E27FC236}">
                  <a16:creationId xmlns:a16="http://schemas.microsoft.com/office/drawing/2014/main" xmlns="" id="{BE378A78-FD1F-4B04-B58F-91ADAF979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" y="-684"/>
              <a:ext cx="496" cy="274"/>
            </a:xfrm>
            <a:custGeom>
              <a:avLst/>
              <a:gdLst>
                <a:gd name="T0" fmla="*/ 86 w 210"/>
                <a:gd name="T1" fmla="*/ 0 h 116"/>
                <a:gd name="T2" fmla="*/ 75 w 210"/>
                <a:gd name="T3" fmla="*/ 8 h 116"/>
                <a:gd name="T4" fmla="*/ 82 w 210"/>
                <a:gd name="T5" fmla="*/ 31 h 116"/>
                <a:gd name="T6" fmla="*/ 58 w 210"/>
                <a:gd name="T7" fmla="*/ 8 h 116"/>
                <a:gd name="T8" fmla="*/ 49 w 210"/>
                <a:gd name="T9" fmla="*/ 17 h 116"/>
                <a:gd name="T10" fmla="*/ 51 w 210"/>
                <a:gd name="T11" fmla="*/ 22 h 116"/>
                <a:gd name="T12" fmla="*/ 38 w 210"/>
                <a:gd name="T13" fmla="*/ 16 h 116"/>
                <a:gd name="T14" fmla="*/ 45 w 210"/>
                <a:gd name="T15" fmla="*/ 8 h 116"/>
                <a:gd name="T16" fmla="*/ 18 w 210"/>
                <a:gd name="T17" fmla="*/ 6 h 116"/>
                <a:gd name="T18" fmla="*/ 0 w 210"/>
                <a:gd name="T19" fmla="*/ 19 h 116"/>
                <a:gd name="T20" fmla="*/ 13 w 210"/>
                <a:gd name="T21" fmla="*/ 32 h 116"/>
                <a:gd name="T22" fmla="*/ 17 w 210"/>
                <a:gd name="T23" fmla="*/ 34 h 116"/>
                <a:gd name="T24" fmla="*/ 32 w 210"/>
                <a:gd name="T25" fmla="*/ 51 h 116"/>
                <a:gd name="T26" fmla="*/ 28 w 210"/>
                <a:gd name="T27" fmla="*/ 52 h 116"/>
                <a:gd name="T28" fmla="*/ 45 w 210"/>
                <a:gd name="T29" fmla="*/ 61 h 116"/>
                <a:gd name="T30" fmla="*/ 60 w 210"/>
                <a:gd name="T31" fmla="*/ 47 h 116"/>
                <a:gd name="T32" fmla="*/ 65 w 210"/>
                <a:gd name="T33" fmla="*/ 47 h 116"/>
                <a:gd name="T34" fmla="*/ 73 w 210"/>
                <a:gd name="T35" fmla="*/ 51 h 116"/>
                <a:gd name="T36" fmla="*/ 86 w 210"/>
                <a:gd name="T37" fmla="*/ 51 h 116"/>
                <a:gd name="T38" fmla="*/ 59 w 210"/>
                <a:gd name="T39" fmla="*/ 64 h 116"/>
                <a:gd name="T40" fmla="*/ 45 w 210"/>
                <a:gd name="T41" fmla="*/ 70 h 116"/>
                <a:gd name="T42" fmla="*/ 53 w 210"/>
                <a:gd name="T43" fmla="*/ 78 h 116"/>
                <a:gd name="T44" fmla="*/ 65 w 210"/>
                <a:gd name="T45" fmla="*/ 77 h 116"/>
                <a:gd name="T46" fmla="*/ 88 w 210"/>
                <a:gd name="T47" fmla="*/ 79 h 116"/>
                <a:gd name="T48" fmla="*/ 71 w 210"/>
                <a:gd name="T49" fmla="*/ 83 h 116"/>
                <a:gd name="T50" fmla="*/ 58 w 210"/>
                <a:gd name="T51" fmla="*/ 83 h 116"/>
                <a:gd name="T52" fmla="*/ 51 w 210"/>
                <a:gd name="T53" fmla="*/ 83 h 116"/>
                <a:gd name="T54" fmla="*/ 93 w 210"/>
                <a:gd name="T55" fmla="*/ 116 h 116"/>
                <a:gd name="T56" fmla="*/ 108 w 210"/>
                <a:gd name="T57" fmla="*/ 87 h 116"/>
                <a:gd name="T58" fmla="*/ 116 w 210"/>
                <a:gd name="T59" fmla="*/ 83 h 116"/>
                <a:gd name="T60" fmla="*/ 145 w 210"/>
                <a:gd name="T61" fmla="*/ 46 h 116"/>
                <a:gd name="T62" fmla="*/ 158 w 210"/>
                <a:gd name="T63" fmla="*/ 54 h 116"/>
                <a:gd name="T64" fmla="*/ 150 w 210"/>
                <a:gd name="T65" fmla="*/ 55 h 116"/>
                <a:gd name="T66" fmla="*/ 161 w 210"/>
                <a:gd name="T67" fmla="*/ 70 h 116"/>
                <a:gd name="T68" fmla="*/ 153 w 210"/>
                <a:gd name="T69" fmla="*/ 85 h 116"/>
                <a:gd name="T70" fmla="*/ 177 w 210"/>
                <a:gd name="T71" fmla="*/ 86 h 116"/>
                <a:gd name="T72" fmla="*/ 177 w 210"/>
                <a:gd name="T73" fmla="*/ 95 h 116"/>
                <a:gd name="T74" fmla="*/ 210 w 210"/>
                <a:gd name="T75" fmla="*/ 77 h 116"/>
                <a:gd name="T76" fmla="*/ 190 w 210"/>
                <a:gd name="T77" fmla="*/ 58 h 116"/>
                <a:gd name="T78" fmla="*/ 173 w 210"/>
                <a:gd name="T79" fmla="*/ 58 h 116"/>
                <a:gd name="T80" fmla="*/ 173 w 210"/>
                <a:gd name="T81" fmla="*/ 50 h 116"/>
                <a:gd name="T82" fmla="*/ 168 w 210"/>
                <a:gd name="T83" fmla="*/ 51 h 116"/>
                <a:gd name="T84" fmla="*/ 163 w 210"/>
                <a:gd name="T85" fmla="*/ 50 h 116"/>
                <a:gd name="T86" fmla="*/ 169 w 210"/>
                <a:gd name="T87" fmla="*/ 50 h 116"/>
                <a:gd name="T88" fmla="*/ 126 w 210"/>
                <a:gd name="T89" fmla="*/ 27 h 116"/>
                <a:gd name="T90" fmla="*/ 121 w 210"/>
                <a:gd name="T91" fmla="*/ 27 h 116"/>
                <a:gd name="T92" fmla="*/ 115 w 210"/>
                <a:gd name="T93" fmla="*/ 14 h 116"/>
                <a:gd name="T94" fmla="*/ 105 w 210"/>
                <a:gd name="T95" fmla="*/ 21 h 116"/>
                <a:gd name="T96" fmla="*/ 107 w 210"/>
                <a:gd name="T97" fmla="*/ 11 h 116"/>
                <a:gd name="T98" fmla="*/ 86 w 210"/>
                <a:gd name="T9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" h="116">
                  <a:moveTo>
                    <a:pt x="86" y="0"/>
                  </a:moveTo>
                  <a:cubicBezTo>
                    <a:pt x="79" y="0"/>
                    <a:pt x="75" y="0"/>
                    <a:pt x="75" y="8"/>
                  </a:cubicBezTo>
                  <a:cubicBezTo>
                    <a:pt x="75" y="18"/>
                    <a:pt x="78" y="23"/>
                    <a:pt x="82" y="31"/>
                  </a:cubicBezTo>
                  <a:cubicBezTo>
                    <a:pt x="68" y="26"/>
                    <a:pt x="72" y="8"/>
                    <a:pt x="58" y="8"/>
                  </a:cubicBezTo>
                  <a:cubicBezTo>
                    <a:pt x="53" y="8"/>
                    <a:pt x="49" y="12"/>
                    <a:pt x="49" y="17"/>
                  </a:cubicBezTo>
                  <a:cubicBezTo>
                    <a:pt x="49" y="19"/>
                    <a:pt x="50" y="21"/>
                    <a:pt x="51" y="22"/>
                  </a:cubicBezTo>
                  <a:cubicBezTo>
                    <a:pt x="47" y="20"/>
                    <a:pt x="43" y="19"/>
                    <a:pt x="38" y="16"/>
                  </a:cubicBezTo>
                  <a:cubicBezTo>
                    <a:pt x="40" y="13"/>
                    <a:pt x="42" y="12"/>
                    <a:pt x="45" y="8"/>
                  </a:cubicBezTo>
                  <a:cubicBezTo>
                    <a:pt x="32" y="6"/>
                    <a:pt x="27" y="6"/>
                    <a:pt x="18" y="6"/>
                  </a:cubicBezTo>
                  <a:cubicBezTo>
                    <a:pt x="13" y="6"/>
                    <a:pt x="2" y="16"/>
                    <a:pt x="0" y="19"/>
                  </a:cubicBezTo>
                  <a:cubicBezTo>
                    <a:pt x="3" y="23"/>
                    <a:pt x="9" y="32"/>
                    <a:pt x="13" y="32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5" y="42"/>
                    <a:pt x="23" y="47"/>
                    <a:pt x="32" y="51"/>
                  </a:cubicBezTo>
                  <a:cubicBezTo>
                    <a:pt x="30" y="51"/>
                    <a:pt x="29" y="52"/>
                    <a:pt x="28" y="52"/>
                  </a:cubicBezTo>
                  <a:cubicBezTo>
                    <a:pt x="30" y="58"/>
                    <a:pt x="36" y="61"/>
                    <a:pt x="45" y="61"/>
                  </a:cubicBezTo>
                  <a:cubicBezTo>
                    <a:pt x="56" y="61"/>
                    <a:pt x="56" y="49"/>
                    <a:pt x="60" y="47"/>
                  </a:cubicBezTo>
                  <a:cubicBezTo>
                    <a:pt x="62" y="47"/>
                    <a:pt x="63" y="47"/>
                    <a:pt x="65" y="47"/>
                  </a:cubicBezTo>
                  <a:cubicBezTo>
                    <a:pt x="67" y="48"/>
                    <a:pt x="71" y="51"/>
                    <a:pt x="73" y="51"/>
                  </a:cubicBezTo>
                  <a:cubicBezTo>
                    <a:pt x="75" y="51"/>
                    <a:pt x="79" y="51"/>
                    <a:pt x="86" y="51"/>
                  </a:cubicBezTo>
                  <a:cubicBezTo>
                    <a:pt x="80" y="56"/>
                    <a:pt x="66" y="62"/>
                    <a:pt x="59" y="64"/>
                  </a:cubicBezTo>
                  <a:cubicBezTo>
                    <a:pt x="57" y="65"/>
                    <a:pt x="45" y="65"/>
                    <a:pt x="45" y="70"/>
                  </a:cubicBezTo>
                  <a:cubicBezTo>
                    <a:pt x="45" y="76"/>
                    <a:pt x="48" y="78"/>
                    <a:pt x="53" y="78"/>
                  </a:cubicBezTo>
                  <a:cubicBezTo>
                    <a:pt x="57" y="78"/>
                    <a:pt x="62" y="77"/>
                    <a:pt x="65" y="77"/>
                  </a:cubicBezTo>
                  <a:cubicBezTo>
                    <a:pt x="68" y="77"/>
                    <a:pt x="85" y="77"/>
                    <a:pt x="88" y="79"/>
                  </a:cubicBezTo>
                  <a:cubicBezTo>
                    <a:pt x="82" y="81"/>
                    <a:pt x="76" y="79"/>
                    <a:pt x="71" y="83"/>
                  </a:cubicBezTo>
                  <a:cubicBezTo>
                    <a:pt x="71" y="83"/>
                    <a:pt x="64" y="83"/>
                    <a:pt x="58" y="83"/>
                  </a:cubicBezTo>
                  <a:cubicBezTo>
                    <a:pt x="55" y="83"/>
                    <a:pt x="53" y="83"/>
                    <a:pt x="51" y="83"/>
                  </a:cubicBezTo>
                  <a:cubicBezTo>
                    <a:pt x="51" y="101"/>
                    <a:pt x="80" y="108"/>
                    <a:pt x="93" y="116"/>
                  </a:cubicBezTo>
                  <a:cubicBezTo>
                    <a:pt x="100" y="109"/>
                    <a:pt x="99" y="94"/>
                    <a:pt x="108" y="87"/>
                  </a:cubicBezTo>
                  <a:cubicBezTo>
                    <a:pt x="111" y="85"/>
                    <a:pt x="115" y="86"/>
                    <a:pt x="116" y="83"/>
                  </a:cubicBezTo>
                  <a:cubicBezTo>
                    <a:pt x="121" y="69"/>
                    <a:pt x="127" y="46"/>
                    <a:pt x="145" y="46"/>
                  </a:cubicBezTo>
                  <a:cubicBezTo>
                    <a:pt x="145" y="46"/>
                    <a:pt x="149" y="53"/>
                    <a:pt x="158" y="54"/>
                  </a:cubicBezTo>
                  <a:cubicBezTo>
                    <a:pt x="155" y="54"/>
                    <a:pt x="153" y="54"/>
                    <a:pt x="150" y="55"/>
                  </a:cubicBezTo>
                  <a:cubicBezTo>
                    <a:pt x="152" y="59"/>
                    <a:pt x="157" y="69"/>
                    <a:pt x="161" y="70"/>
                  </a:cubicBezTo>
                  <a:cubicBezTo>
                    <a:pt x="160" y="78"/>
                    <a:pt x="154" y="75"/>
                    <a:pt x="153" y="85"/>
                  </a:cubicBezTo>
                  <a:cubicBezTo>
                    <a:pt x="160" y="85"/>
                    <a:pt x="171" y="85"/>
                    <a:pt x="177" y="86"/>
                  </a:cubicBezTo>
                  <a:cubicBezTo>
                    <a:pt x="176" y="88"/>
                    <a:pt x="176" y="91"/>
                    <a:pt x="177" y="95"/>
                  </a:cubicBezTo>
                  <a:cubicBezTo>
                    <a:pt x="190" y="91"/>
                    <a:pt x="196" y="82"/>
                    <a:pt x="210" y="77"/>
                  </a:cubicBezTo>
                  <a:cubicBezTo>
                    <a:pt x="205" y="70"/>
                    <a:pt x="190" y="74"/>
                    <a:pt x="190" y="58"/>
                  </a:cubicBezTo>
                  <a:cubicBezTo>
                    <a:pt x="183" y="58"/>
                    <a:pt x="181" y="58"/>
                    <a:pt x="173" y="58"/>
                  </a:cubicBezTo>
                  <a:cubicBezTo>
                    <a:pt x="174" y="56"/>
                    <a:pt x="174" y="53"/>
                    <a:pt x="173" y="50"/>
                  </a:cubicBezTo>
                  <a:cubicBezTo>
                    <a:pt x="171" y="50"/>
                    <a:pt x="169" y="51"/>
                    <a:pt x="168" y="51"/>
                  </a:cubicBezTo>
                  <a:cubicBezTo>
                    <a:pt x="166" y="51"/>
                    <a:pt x="165" y="51"/>
                    <a:pt x="163" y="50"/>
                  </a:cubicBezTo>
                  <a:cubicBezTo>
                    <a:pt x="165" y="50"/>
                    <a:pt x="167" y="50"/>
                    <a:pt x="169" y="50"/>
                  </a:cubicBezTo>
                  <a:cubicBezTo>
                    <a:pt x="163" y="43"/>
                    <a:pt x="135" y="27"/>
                    <a:pt x="126" y="27"/>
                  </a:cubicBezTo>
                  <a:cubicBezTo>
                    <a:pt x="125" y="27"/>
                    <a:pt x="123" y="27"/>
                    <a:pt x="121" y="27"/>
                  </a:cubicBezTo>
                  <a:cubicBezTo>
                    <a:pt x="122" y="23"/>
                    <a:pt x="123" y="14"/>
                    <a:pt x="115" y="14"/>
                  </a:cubicBezTo>
                  <a:cubicBezTo>
                    <a:pt x="111" y="14"/>
                    <a:pt x="110" y="19"/>
                    <a:pt x="105" y="21"/>
                  </a:cubicBezTo>
                  <a:cubicBezTo>
                    <a:pt x="105" y="17"/>
                    <a:pt x="107" y="14"/>
                    <a:pt x="107" y="11"/>
                  </a:cubicBezTo>
                  <a:cubicBezTo>
                    <a:pt x="107" y="5"/>
                    <a:pt x="9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12">
              <a:extLst>
                <a:ext uri="{FF2B5EF4-FFF2-40B4-BE49-F238E27FC236}">
                  <a16:creationId xmlns:a16="http://schemas.microsoft.com/office/drawing/2014/main" xmlns="" id="{A1208F88-D2BF-472D-BB1F-0C720A992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" y="-724"/>
              <a:ext cx="324" cy="116"/>
            </a:xfrm>
            <a:custGeom>
              <a:avLst/>
              <a:gdLst>
                <a:gd name="T0" fmla="*/ 80 w 137"/>
                <a:gd name="T1" fmla="*/ 0 h 49"/>
                <a:gd name="T2" fmla="*/ 73 w 137"/>
                <a:gd name="T3" fmla="*/ 0 h 49"/>
                <a:gd name="T4" fmla="*/ 60 w 137"/>
                <a:gd name="T5" fmla="*/ 12 h 49"/>
                <a:gd name="T6" fmla="*/ 39 w 137"/>
                <a:gd name="T7" fmla="*/ 1 h 49"/>
                <a:gd name="T8" fmla="*/ 24 w 137"/>
                <a:gd name="T9" fmla="*/ 1 h 49"/>
                <a:gd name="T10" fmla="*/ 27 w 137"/>
                <a:gd name="T11" fmla="*/ 6 h 49"/>
                <a:gd name="T12" fmla="*/ 18 w 137"/>
                <a:gd name="T13" fmla="*/ 6 h 49"/>
                <a:gd name="T14" fmla="*/ 18 w 137"/>
                <a:gd name="T15" fmla="*/ 9 h 49"/>
                <a:gd name="T16" fmla="*/ 15 w 137"/>
                <a:gd name="T17" fmla="*/ 10 h 49"/>
                <a:gd name="T18" fmla="*/ 7 w 137"/>
                <a:gd name="T19" fmla="*/ 8 h 49"/>
                <a:gd name="T20" fmla="*/ 0 w 137"/>
                <a:gd name="T21" fmla="*/ 8 h 49"/>
                <a:gd name="T22" fmla="*/ 7 w 137"/>
                <a:gd name="T23" fmla="*/ 20 h 49"/>
                <a:gd name="T24" fmla="*/ 13 w 137"/>
                <a:gd name="T25" fmla="*/ 28 h 49"/>
                <a:gd name="T26" fmla="*/ 26 w 137"/>
                <a:gd name="T27" fmla="*/ 26 h 49"/>
                <a:gd name="T28" fmla="*/ 51 w 137"/>
                <a:gd name="T29" fmla="*/ 28 h 49"/>
                <a:gd name="T30" fmla="*/ 38 w 137"/>
                <a:gd name="T31" fmla="*/ 30 h 49"/>
                <a:gd name="T32" fmla="*/ 27 w 137"/>
                <a:gd name="T33" fmla="*/ 31 h 49"/>
                <a:gd name="T34" fmla="*/ 34 w 137"/>
                <a:gd name="T35" fmla="*/ 39 h 49"/>
                <a:gd name="T36" fmla="*/ 64 w 137"/>
                <a:gd name="T37" fmla="*/ 39 h 49"/>
                <a:gd name="T38" fmla="*/ 82 w 137"/>
                <a:gd name="T39" fmla="*/ 49 h 49"/>
                <a:gd name="T40" fmla="*/ 137 w 137"/>
                <a:gd name="T41" fmla="*/ 22 h 49"/>
                <a:gd name="T42" fmla="*/ 113 w 137"/>
                <a:gd name="T43" fmla="*/ 8 h 49"/>
                <a:gd name="T44" fmla="*/ 96 w 137"/>
                <a:gd name="T45" fmla="*/ 8 h 49"/>
                <a:gd name="T46" fmla="*/ 80 w 137"/>
                <a:gd name="T47" fmla="*/ 13 h 49"/>
                <a:gd name="T48" fmla="*/ 80 w 137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" h="49">
                  <a:moveTo>
                    <a:pt x="8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7" y="12"/>
                    <a:pt x="60" y="12"/>
                  </a:cubicBezTo>
                  <a:cubicBezTo>
                    <a:pt x="58" y="12"/>
                    <a:pt x="42" y="4"/>
                    <a:pt x="39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2" y="10"/>
                    <a:pt x="10" y="9"/>
                    <a:pt x="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3" y="17"/>
                    <a:pt x="7" y="20"/>
                  </a:cubicBezTo>
                  <a:cubicBezTo>
                    <a:pt x="7" y="26"/>
                    <a:pt x="9" y="28"/>
                    <a:pt x="13" y="28"/>
                  </a:cubicBezTo>
                  <a:cubicBezTo>
                    <a:pt x="16" y="28"/>
                    <a:pt x="21" y="26"/>
                    <a:pt x="26" y="26"/>
                  </a:cubicBezTo>
                  <a:cubicBezTo>
                    <a:pt x="27" y="26"/>
                    <a:pt x="49" y="28"/>
                    <a:pt x="51" y="28"/>
                  </a:cubicBezTo>
                  <a:cubicBezTo>
                    <a:pt x="48" y="29"/>
                    <a:pt x="42" y="29"/>
                    <a:pt x="38" y="30"/>
                  </a:cubicBezTo>
                  <a:cubicBezTo>
                    <a:pt x="36" y="30"/>
                    <a:pt x="31" y="30"/>
                    <a:pt x="27" y="31"/>
                  </a:cubicBezTo>
                  <a:cubicBezTo>
                    <a:pt x="28" y="35"/>
                    <a:pt x="29" y="38"/>
                    <a:pt x="3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46"/>
                    <a:pt x="73" y="49"/>
                    <a:pt x="82" y="49"/>
                  </a:cubicBezTo>
                  <a:cubicBezTo>
                    <a:pt x="98" y="49"/>
                    <a:pt x="124" y="30"/>
                    <a:pt x="137" y="22"/>
                  </a:cubicBezTo>
                  <a:cubicBezTo>
                    <a:pt x="134" y="15"/>
                    <a:pt x="124" y="8"/>
                    <a:pt x="113" y="8"/>
                  </a:cubicBezTo>
                  <a:cubicBezTo>
                    <a:pt x="105" y="8"/>
                    <a:pt x="108" y="8"/>
                    <a:pt x="96" y="8"/>
                  </a:cubicBezTo>
                  <a:cubicBezTo>
                    <a:pt x="88" y="8"/>
                    <a:pt x="85" y="13"/>
                    <a:pt x="80" y="13"/>
                  </a:cubicBezTo>
                  <a:cubicBezTo>
                    <a:pt x="79" y="9"/>
                    <a:pt x="80" y="6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13">
              <a:extLst>
                <a:ext uri="{FF2B5EF4-FFF2-40B4-BE49-F238E27FC236}">
                  <a16:creationId xmlns:a16="http://schemas.microsoft.com/office/drawing/2014/main" xmlns="" id="{A09A8013-EB45-4402-84EC-FC60BD0C7B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4" y="-594"/>
              <a:ext cx="61" cy="54"/>
            </a:xfrm>
            <a:custGeom>
              <a:avLst/>
              <a:gdLst>
                <a:gd name="T0" fmla="*/ 8 w 26"/>
                <a:gd name="T1" fmla="*/ 1 h 23"/>
                <a:gd name="T2" fmla="*/ 26 w 26"/>
                <a:gd name="T3" fmla="*/ 23 h 23"/>
                <a:gd name="T4" fmla="*/ 8 w 26"/>
                <a:gd name="T5" fmla="*/ 1 h 23"/>
                <a:gd name="T6" fmla="*/ 8 w 26"/>
                <a:gd name="T7" fmla="*/ 0 h 23"/>
                <a:gd name="T8" fmla="*/ 8 w 26"/>
                <a:gd name="T9" fmla="*/ 1 h 23"/>
                <a:gd name="T10" fmla="*/ 8 w 26"/>
                <a:gd name="T11" fmla="*/ 1 h 23"/>
                <a:gd name="T12" fmla="*/ 8 w 26"/>
                <a:gd name="T13" fmla="*/ 0 h 23"/>
                <a:gd name="T14" fmla="*/ 9 w 26"/>
                <a:gd name="T15" fmla="*/ 0 h 23"/>
                <a:gd name="T16" fmla="*/ 8 w 26"/>
                <a:gd name="T17" fmla="*/ 1 h 23"/>
                <a:gd name="T18" fmla="*/ 9 w 26"/>
                <a:gd name="T19" fmla="*/ 2 h 23"/>
                <a:gd name="T20" fmla="*/ 9 w 26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3">
                  <a:moveTo>
                    <a:pt x="8" y="1"/>
                  </a:moveTo>
                  <a:cubicBezTo>
                    <a:pt x="0" y="6"/>
                    <a:pt x="16" y="20"/>
                    <a:pt x="26" y="23"/>
                  </a:cubicBezTo>
                  <a:cubicBezTo>
                    <a:pt x="22" y="11"/>
                    <a:pt x="15" y="9"/>
                    <a:pt x="8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14">
              <a:extLst>
                <a:ext uri="{FF2B5EF4-FFF2-40B4-BE49-F238E27FC236}">
                  <a16:creationId xmlns:a16="http://schemas.microsoft.com/office/drawing/2014/main" xmlns="" id="{8AA6C7EF-9A5B-4061-AF5F-9F6AD15BB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872"/>
              <a:ext cx="156" cy="187"/>
            </a:xfrm>
            <a:custGeom>
              <a:avLst/>
              <a:gdLst>
                <a:gd name="T0" fmla="*/ 48 w 66"/>
                <a:gd name="T1" fmla="*/ 0 h 79"/>
                <a:gd name="T2" fmla="*/ 39 w 66"/>
                <a:gd name="T3" fmla="*/ 0 h 79"/>
                <a:gd name="T4" fmla="*/ 23 w 66"/>
                <a:gd name="T5" fmla="*/ 10 h 79"/>
                <a:gd name="T6" fmla="*/ 26 w 66"/>
                <a:gd name="T7" fmla="*/ 17 h 79"/>
                <a:gd name="T8" fmla="*/ 11 w 66"/>
                <a:gd name="T9" fmla="*/ 23 h 79"/>
                <a:gd name="T10" fmla="*/ 10 w 66"/>
                <a:gd name="T11" fmla="*/ 22 h 79"/>
                <a:gd name="T12" fmla="*/ 5 w 66"/>
                <a:gd name="T13" fmla="*/ 28 h 79"/>
                <a:gd name="T14" fmla="*/ 15 w 66"/>
                <a:gd name="T15" fmla="*/ 39 h 79"/>
                <a:gd name="T16" fmla="*/ 0 w 66"/>
                <a:gd name="T17" fmla="*/ 66 h 79"/>
                <a:gd name="T18" fmla="*/ 13 w 66"/>
                <a:gd name="T19" fmla="*/ 79 h 79"/>
                <a:gd name="T20" fmla="*/ 23 w 66"/>
                <a:gd name="T21" fmla="*/ 76 h 79"/>
                <a:gd name="T22" fmla="*/ 42 w 66"/>
                <a:gd name="T23" fmla="*/ 65 h 79"/>
                <a:gd name="T24" fmla="*/ 46 w 66"/>
                <a:gd name="T25" fmla="*/ 65 h 79"/>
                <a:gd name="T26" fmla="*/ 56 w 66"/>
                <a:gd name="T27" fmla="*/ 62 h 79"/>
                <a:gd name="T28" fmla="*/ 56 w 66"/>
                <a:gd name="T29" fmla="*/ 47 h 79"/>
                <a:gd name="T30" fmla="*/ 56 w 66"/>
                <a:gd name="T31" fmla="*/ 29 h 79"/>
                <a:gd name="T32" fmla="*/ 66 w 66"/>
                <a:gd name="T33" fmla="*/ 22 h 79"/>
                <a:gd name="T34" fmla="*/ 48 w 66"/>
                <a:gd name="T3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79">
                  <a:moveTo>
                    <a:pt x="48" y="0"/>
                  </a:moveTo>
                  <a:cubicBezTo>
                    <a:pt x="45" y="0"/>
                    <a:pt x="42" y="0"/>
                    <a:pt x="39" y="0"/>
                  </a:cubicBezTo>
                  <a:cubicBezTo>
                    <a:pt x="34" y="0"/>
                    <a:pt x="23" y="6"/>
                    <a:pt x="23" y="10"/>
                  </a:cubicBezTo>
                  <a:cubicBezTo>
                    <a:pt x="23" y="13"/>
                    <a:pt x="24" y="14"/>
                    <a:pt x="26" y="17"/>
                  </a:cubicBezTo>
                  <a:cubicBezTo>
                    <a:pt x="23" y="20"/>
                    <a:pt x="14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8" y="22"/>
                    <a:pt x="5" y="23"/>
                    <a:pt x="5" y="28"/>
                  </a:cubicBezTo>
                  <a:cubicBezTo>
                    <a:pt x="5" y="34"/>
                    <a:pt x="10" y="37"/>
                    <a:pt x="15" y="39"/>
                  </a:cubicBezTo>
                  <a:cubicBezTo>
                    <a:pt x="13" y="52"/>
                    <a:pt x="0" y="53"/>
                    <a:pt x="0" y="66"/>
                  </a:cubicBezTo>
                  <a:cubicBezTo>
                    <a:pt x="0" y="73"/>
                    <a:pt x="7" y="79"/>
                    <a:pt x="13" y="79"/>
                  </a:cubicBezTo>
                  <a:cubicBezTo>
                    <a:pt x="16" y="79"/>
                    <a:pt x="21" y="78"/>
                    <a:pt x="23" y="76"/>
                  </a:cubicBezTo>
                  <a:cubicBezTo>
                    <a:pt x="27" y="74"/>
                    <a:pt x="34" y="65"/>
                    <a:pt x="42" y="65"/>
                  </a:cubicBezTo>
                  <a:cubicBezTo>
                    <a:pt x="43" y="65"/>
                    <a:pt x="45" y="65"/>
                    <a:pt x="46" y="65"/>
                  </a:cubicBezTo>
                  <a:cubicBezTo>
                    <a:pt x="50" y="65"/>
                    <a:pt x="54" y="65"/>
                    <a:pt x="56" y="62"/>
                  </a:cubicBezTo>
                  <a:cubicBezTo>
                    <a:pt x="60" y="58"/>
                    <a:pt x="56" y="52"/>
                    <a:pt x="56" y="47"/>
                  </a:cubicBezTo>
                  <a:cubicBezTo>
                    <a:pt x="56" y="47"/>
                    <a:pt x="56" y="33"/>
                    <a:pt x="56" y="29"/>
                  </a:cubicBezTo>
                  <a:cubicBezTo>
                    <a:pt x="56" y="25"/>
                    <a:pt x="66" y="26"/>
                    <a:pt x="66" y="22"/>
                  </a:cubicBezTo>
                  <a:cubicBezTo>
                    <a:pt x="66" y="13"/>
                    <a:pt x="60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15">
              <a:extLst>
                <a:ext uri="{FF2B5EF4-FFF2-40B4-BE49-F238E27FC236}">
                  <a16:creationId xmlns:a16="http://schemas.microsoft.com/office/drawing/2014/main" xmlns="" id="{FE6B4415-6DE2-4758-A150-E7069E75D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714"/>
              <a:ext cx="33" cy="28"/>
            </a:xfrm>
            <a:custGeom>
              <a:avLst/>
              <a:gdLst>
                <a:gd name="T0" fmla="*/ 14 w 14"/>
                <a:gd name="T1" fmla="*/ 0 h 12"/>
                <a:gd name="T2" fmla="*/ 0 w 14"/>
                <a:gd name="T3" fmla="*/ 6 h 12"/>
                <a:gd name="T4" fmla="*/ 3 w 14"/>
                <a:gd name="T5" fmla="*/ 12 h 12"/>
                <a:gd name="T6" fmla="*/ 14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cubicBezTo>
                    <a:pt x="9" y="0"/>
                    <a:pt x="0" y="2"/>
                    <a:pt x="0" y="6"/>
                  </a:cubicBezTo>
                  <a:cubicBezTo>
                    <a:pt x="0" y="8"/>
                    <a:pt x="2" y="12"/>
                    <a:pt x="3" y="12"/>
                  </a:cubicBezTo>
                  <a:cubicBezTo>
                    <a:pt x="9" y="12"/>
                    <a:pt x="14" y="6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16">
              <a:extLst>
                <a:ext uri="{FF2B5EF4-FFF2-40B4-BE49-F238E27FC236}">
                  <a16:creationId xmlns:a16="http://schemas.microsoft.com/office/drawing/2014/main" xmlns="" id="{550C5EE6-2BA1-4461-94B8-F86646D56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697"/>
              <a:ext cx="295" cy="431"/>
            </a:xfrm>
            <a:custGeom>
              <a:avLst/>
              <a:gdLst>
                <a:gd name="T0" fmla="*/ 30 w 125"/>
                <a:gd name="T1" fmla="*/ 0 h 182"/>
                <a:gd name="T2" fmla="*/ 19 w 125"/>
                <a:gd name="T3" fmla="*/ 16 h 182"/>
                <a:gd name="T4" fmla="*/ 14 w 125"/>
                <a:gd name="T5" fmla="*/ 26 h 182"/>
                <a:gd name="T6" fmla="*/ 9 w 125"/>
                <a:gd name="T7" fmla="*/ 24 h 182"/>
                <a:gd name="T8" fmla="*/ 12 w 125"/>
                <a:gd name="T9" fmla="*/ 34 h 182"/>
                <a:gd name="T10" fmla="*/ 9 w 125"/>
                <a:gd name="T11" fmla="*/ 45 h 182"/>
                <a:gd name="T12" fmla="*/ 17 w 125"/>
                <a:gd name="T13" fmla="*/ 54 h 182"/>
                <a:gd name="T14" fmla="*/ 14 w 125"/>
                <a:gd name="T15" fmla="*/ 66 h 182"/>
                <a:gd name="T16" fmla="*/ 19 w 125"/>
                <a:gd name="T17" fmla="*/ 59 h 182"/>
                <a:gd name="T18" fmla="*/ 28 w 125"/>
                <a:gd name="T19" fmla="*/ 71 h 182"/>
                <a:gd name="T20" fmla="*/ 31 w 125"/>
                <a:gd name="T21" fmla="*/ 87 h 182"/>
                <a:gd name="T22" fmla="*/ 48 w 125"/>
                <a:gd name="T23" fmla="*/ 84 h 182"/>
                <a:gd name="T24" fmla="*/ 54 w 125"/>
                <a:gd name="T25" fmla="*/ 98 h 182"/>
                <a:gd name="T26" fmla="*/ 57 w 125"/>
                <a:gd name="T27" fmla="*/ 106 h 182"/>
                <a:gd name="T28" fmla="*/ 37 w 125"/>
                <a:gd name="T29" fmla="*/ 131 h 182"/>
                <a:gd name="T30" fmla="*/ 25 w 125"/>
                <a:gd name="T31" fmla="*/ 150 h 182"/>
                <a:gd name="T32" fmla="*/ 45 w 125"/>
                <a:gd name="T33" fmla="*/ 154 h 182"/>
                <a:gd name="T34" fmla="*/ 56 w 125"/>
                <a:gd name="T35" fmla="*/ 152 h 182"/>
                <a:gd name="T36" fmla="*/ 19 w 125"/>
                <a:gd name="T37" fmla="*/ 178 h 182"/>
                <a:gd name="T38" fmla="*/ 23 w 125"/>
                <a:gd name="T39" fmla="*/ 182 h 182"/>
                <a:gd name="T40" fmla="*/ 38 w 125"/>
                <a:gd name="T41" fmla="*/ 177 h 182"/>
                <a:gd name="T42" fmla="*/ 56 w 125"/>
                <a:gd name="T43" fmla="*/ 172 h 182"/>
                <a:gd name="T44" fmla="*/ 104 w 125"/>
                <a:gd name="T45" fmla="*/ 167 h 182"/>
                <a:gd name="T46" fmla="*/ 119 w 125"/>
                <a:gd name="T47" fmla="*/ 155 h 182"/>
                <a:gd name="T48" fmla="*/ 125 w 125"/>
                <a:gd name="T49" fmla="*/ 132 h 182"/>
                <a:gd name="T50" fmla="*/ 112 w 125"/>
                <a:gd name="T51" fmla="*/ 122 h 182"/>
                <a:gd name="T52" fmla="*/ 110 w 125"/>
                <a:gd name="T53" fmla="*/ 122 h 182"/>
                <a:gd name="T54" fmla="*/ 104 w 125"/>
                <a:gd name="T55" fmla="*/ 122 h 182"/>
                <a:gd name="T56" fmla="*/ 101 w 125"/>
                <a:gd name="T57" fmla="*/ 107 h 182"/>
                <a:gd name="T58" fmla="*/ 64 w 125"/>
                <a:gd name="T59" fmla="*/ 60 h 182"/>
                <a:gd name="T60" fmla="*/ 58 w 125"/>
                <a:gd name="T61" fmla="*/ 60 h 182"/>
                <a:gd name="T62" fmla="*/ 51 w 125"/>
                <a:gd name="T63" fmla="*/ 60 h 182"/>
                <a:gd name="T64" fmla="*/ 70 w 125"/>
                <a:gd name="T65" fmla="*/ 23 h 182"/>
                <a:gd name="T66" fmla="*/ 37 w 125"/>
                <a:gd name="T67" fmla="*/ 19 h 182"/>
                <a:gd name="T68" fmla="*/ 45 w 125"/>
                <a:gd name="T6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" h="182">
                  <a:moveTo>
                    <a:pt x="45" y="0"/>
                  </a:moveTo>
                  <a:cubicBezTo>
                    <a:pt x="41" y="0"/>
                    <a:pt x="36" y="0"/>
                    <a:pt x="30" y="0"/>
                  </a:cubicBezTo>
                  <a:cubicBezTo>
                    <a:pt x="27" y="0"/>
                    <a:pt x="21" y="5"/>
                    <a:pt x="21" y="7"/>
                  </a:cubicBezTo>
                  <a:cubicBezTo>
                    <a:pt x="21" y="10"/>
                    <a:pt x="19" y="12"/>
                    <a:pt x="19" y="16"/>
                  </a:cubicBezTo>
                  <a:cubicBezTo>
                    <a:pt x="16" y="16"/>
                    <a:pt x="12" y="18"/>
                    <a:pt x="12" y="23"/>
                  </a:cubicBezTo>
                  <a:cubicBezTo>
                    <a:pt x="12" y="24"/>
                    <a:pt x="13" y="25"/>
                    <a:pt x="14" y="26"/>
                  </a:cubicBezTo>
                  <a:cubicBezTo>
                    <a:pt x="14" y="27"/>
                    <a:pt x="13" y="29"/>
                    <a:pt x="12" y="29"/>
                  </a:cubicBezTo>
                  <a:cubicBezTo>
                    <a:pt x="11" y="29"/>
                    <a:pt x="9" y="27"/>
                    <a:pt x="9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4" y="33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9" y="43"/>
                    <a:pt x="9" y="45"/>
                  </a:cubicBezTo>
                  <a:cubicBezTo>
                    <a:pt x="9" y="47"/>
                    <a:pt x="13" y="49"/>
                    <a:pt x="17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5"/>
                    <a:pt x="14" y="56"/>
                    <a:pt x="14" y="58"/>
                  </a:cubicBezTo>
                  <a:cubicBezTo>
                    <a:pt x="14" y="61"/>
                    <a:pt x="14" y="62"/>
                    <a:pt x="14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4"/>
                    <a:pt x="16" y="63"/>
                    <a:pt x="19" y="59"/>
                  </a:cubicBezTo>
                  <a:cubicBezTo>
                    <a:pt x="20" y="60"/>
                    <a:pt x="23" y="61"/>
                    <a:pt x="28" y="61"/>
                  </a:cubicBezTo>
                  <a:cubicBezTo>
                    <a:pt x="26" y="65"/>
                    <a:pt x="28" y="66"/>
                    <a:pt x="28" y="71"/>
                  </a:cubicBezTo>
                  <a:cubicBezTo>
                    <a:pt x="28" y="75"/>
                    <a:pt x="22" y="78"/>
                    <a:pt x="22" y="82"/>
                  </a:cubicBezTo>
                  <a:cubicBezTo>
                    <a:pt x="22" y="87"/>
                    <a:pt x="26" y="87"/>
                    <a:pt x="31" y="87"/>
                  </a:cubicBezTo>
                  <a:cubicBezTo>
                    <a:pt x="35" y="87"/>
                    <a:pt x="38" y="84"/>
                    <a:pt x="43" y="84"/>
                  </a:cubicBezTo>
                  <a:cubicBezTo>
                    <a:pt x="45" y="84"/>
                    <a:pt x="46" y="84"/>
                    <a:pt x="48" y="84"/>
                  </a:cubicBezTo>
                  <a:cubicBezTo>
                    <a:pt x="47" y="87"/>
                    <a:pt x="44" y="88"/>
                    <a:pt x="44" y="92"/>
                  </a:cubicBezTo>
                  <a:cubicBezTo>
                    <a:pt x="44" y="96"/>
                    <a:pt x="49" y="98"/>
                    <a:pt x="54" y="98"/>
                  </a:cubicBezTo>
                  <a:cubicBezTo>
                    <a:pt x="55" y="98"/>
                    <a:pt x="56" y="98"/>
                    <a:pt x="57" y="98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4" y="111"/>
                    <a:pt x="42" y="116"/>
                    <a:pt x="33" y="116"/>
                  </a:cubicBezTo>
                  <a:cubicBezTo>
                    <a:pt x="33" y="121"/>
                    <a:pt x="37" y="124"/>
                    <a:pt x="37" y="131"/>
                  </a:cubicBezTo>
                  <a:cubicBezTo>
                    <a:pt x="37" y="139"/>
                    <a:pt x="22" y="139"/>
                    <a:pt x="22" y="147"/>
                  </a:cubicBezTo>
                  <a:cubicBezTo>
                    <a:pt x="22" y="148"/>
                    <a:pt x="24" y="150"/>
                    <a:pt x="25" y="150"/>
                  </a:cubicBezTo>
                  <a:cubicBezTo>
                    <a:pt x="28" y="150"/>
                    <a:pt x="27" y="147"/>
                    <a:pt x="30" y="147"/>
                  </a:cubicBezTo>
                  <a:cubicBezTo>
                    <a:pt x="36" y="147"/>
                    <a:pt x="38" y="154"/>
                    <a:pt x="45" y="154"/>
                  </a:cubicBezTo>
                  <a:cubicBezTo>
                    <a:pt x="49" y="154"/>
                    <a:pt x="52" y="151"/>
                    <a:pt x="55" y="148"/>
                  </a:cubicBezTo>
                  <a:cubicBezTo>
                    <a:pt x="55" y="149"/>
                    <a:pt x="56" y="151"/>
                    <a:pt x="56" y="152"/>
                  </a:cubicBezTo>
                  <a:cubicBezTo>
                    <a:pt x="56" y="159"/>
                    <a:pt x="45" y="157"/>
                    <a:pt x="38" y="159"/>
                  </a:cubicBezTo>
                  <a:cubicBezTo>
                    <a:pt x="36" y="159"/>
                    <a:pt x="20" y="176"/>
                    <a:pt x="19" y="178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25" y="179"/>
                    <a:pt x="27" y="177"/>
                    <a:pt x="30" y="177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8" y="173"/>
                    <a:pt x="41" y="168"/>
                    <a:pt x="46" y="168"/>
                  </a:cubicBezTo>
                  <a:cubicBezTo>
                    <a:pt x="50" y="168"/>
                    <a:pt x="52" y="172"/>
                    <a:pt x="56" y="172"/>
                  </a:cubicBezTo>
                  <a:cubicBezTo>
                    <a:pt x="64" y="172"/>
                    <a:pt x="78" y="167"/>
                    <a:pt x="83" y="167"/>
                  </a:cubicBezTo>
                  <a:cubicBezTo>
                    <a:pt x="86" y="167"/>
                    <a:pt x="98" y="167"/>
                    <a:pt x="104" y="167"/>
                  </a:cubicBezTo>
                  <a:cubicBezTo>
                    <a:pt x="111" y="167"/>
                    <a:pt x="114" y="164"/>
                    <a:pt x="119" y="159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6" y="155"/>
                    <a:pt x="114" y="155"/>
                    <a:pt x="108" y="153"/>
                  </a:cubicBezTo>
                  <a:cubicBezTo>
                    <a:pt x="113" y="146"/>
                    <a:pt x="125" y="141"/>
                    <a:pt x="125" y="132"/>
                  </a:cubicBezTo>
                  <a:cubicBezTo>
                    <a:pt x="125" y="127"/>
                    <a:pt x="121" y="122"/>
                    <a:pt x="114" y="122"/>
                  </a:cubicBezTo>
                  <a:cubicBezTo>
                    <a:pt x="113" y="122"/>
                    <a:pt x="112" y="122"/>
                    <a:pt x="112" y="122"/>
                  </a:cubicBezTo>
                  <a:cubicBezTo>
                    <a:pt x="110" y="122"/>
                    <a:pt x="110" y="122"/>
                    <a:pt x="107" y="124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08" y="123"/>
                    <a:pt x="107" y="125"/>
                    <a:pt x="104" y="126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1"/>
                    <a:pt x="106" y="120"/>
                    <a:pt x="106" y="118"/>
                  </a:cubicBezTo>
                  <a:cubicBezTo>
                    <a:pt x="106" y="114"/>
                    <a:pt x="101" y="111"/>
                    <a:pt x="101" y="107"/>
                  </a:cubicBezTo>
                  <a:cubicBezTo>
                    <a:pt x="101" y="94"/>
                    <a:pt x="87" y="91"/>
                    <a:pt x="78" y="82"/>
                  </a:cubicBezTo>
                  <a:cubicBezTo>
                    <a:pt x="72" y="76"/>
                    <a:pt x="74" y="63"/>
                    <a:pt x="64" y="60"/>
                  </a:cubicBezTo>
                  <a:cubicBezTo>
                    <a:pt x="63" y="60"/>
                    <a:pt x="62" y="60"/>
                    <a:pt x="61" y="60"/>
                  </a:cubicBezTo>
                  <a:cubicBezTo>
                    <a:pt x="60" y="60"/>
                    <a:pt x="59" y="60"/>
                    <a:pt x="58" y="60"/>
                  </a:cubicBezTo>
                  <a:cubicBezTo>
                    <a:pt x="57" y="60"/>
                    <a:pt x="57" y="60"/>
                    <a:pt x="56" y="60"/>
                  </a:cubicBezTo>
                  <a:cubicBezTo>
                    <a:pt x="54" y="60"/>
                    <a:pt x="53" y="60"/>
                    <a:pt x="51" y="60"/>
                  </a:cubicBezTo>
                  <a:cubicBezTo>
                    <a:pt x="52" y="58"/>
                    <a:pt x="54" y="56"/>
                    <a:pt x="56" y="55"/>
                  </a:cubicBezTo>
                  <a:cubicBezTo>
                    <a:pt x="56" y="44"/>
                    <a:pt x="72" y="38"/>
                    <a:pt x="70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7" y="21"/>
                    <a:pt x="37" y="19"/>
                  </a:cubicBezTo>
                  <a:cubicBezTo>
                    <a:pt x="39" y="12"/>
                    <a:pt x="50" y="13"/>
                    <a:pt x="50" y="5"/>
                  </a:cubicBezTo>
                  <a:cubicBezTo>
                    <a:pt x="50" y="4"/>
                    <a:pt x="47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17">
              <a:extLst>
                <a:ext uri="{FF2B5EF4-FFF2-40B4-BE49-F238E27FC236}">
                  <a16:creationId xmlns:a16="http://schemas.microsoft.com/office/drawing/2014/main" xmlns="" id="{7A4B2422-1BB4-4E57-8E9A-77B6F6CF9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920"/>
              <a:ext cx="14" cy="14"/>
            </a:xfrm>
            <a:custGeom>
              <a:avLst/>
              <a:gdLst>
                <a:gd name="T0" fmla="*/ 6 w 6"/>
                <a:gd name="T1" fmla="*/ 0 h 6"/>
                <a:gd name="T2" fmla="*/ 3 w 6"/>
                <a:gd name="T3" fmla="*/ 0 h 6"/>
                <a:gd name="T4" fmla="*/ 0 w 6"/>
                <a:gd name="T5" fmla="*/ 6 h 6"/>
                <a:gd name="T6" fmla="*/ 5 w 6"/>
                <a:gd name="T7" fmla="*/ 6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4"/>
                    <a:pt x="6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18">
              <a:extLst>
                <a:ext uri="{FF2B5EF4-FFF2-40B4-BE49-F238E27FC236}">
                  <a16:creationId xmlns:a16="http://schemas.microsoft.com/office/drawing/2014/main" xmlns="" id="{9D6563AA-2AEE-4648-A4D5-E84D83686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260"/>
              <a:ext cx="362" cy="163"/>
            </a:xfrm>
            <a:custGeom>
              <a:avLst/>
              <a:gdLst>
                <a:gd name="T0" fmla="*/ 24 w 153"/>
                <a:gd name="T1" fmla="*/ 0 h 69"/>
                <a:gd name="T2" fmla="*/ 20 w 153"/>
                <a:gd name="T3" fmla="*/ 0 h 69"/>
                <a:gd name="T4" fmla="*/ 10 w 153"/>
                <a:gd name="T5" fmla="*/ 6 h 69"/>
                <a:gd name="T6" fmla="*/ 10 w 153"/>
                <a:gd name="T7" fmla="*/ 10 h 69"/>
                <a:gd name="T8" fmla="*/ 4 w 153"/>
                <a:gd name="T9" fmla="*/ 8 h 69"/>
                <a:gd name="T10" fmla="*/ 0 w 153"/>
                <a:gd name="T11" fmla="*/ 9 h 69"/>
                <a:gd name="T12" fmla="*/ 26 w 153"/>
                <a:gd name="T13" fmla="*/ 21 h 69"/>
                <a:gd name="T14" fmla="*/ 29 w 153"/>
                <a:gd name="T15" fmla="*/ 25 h 69"/>
                <a:gd name="T16" fmla="*/ 1 w 153"/>
                <a:gd name="T17" fmla="*/ 30 h 69"/>
                <a:gd name="T18" fmla="*/ 8 w 153"/>
                <a:gd name="T19" fmla="*/ 32 h 69"/>
                <a:gd name="T20" fmla="*/ 13 w 153"/>
                <a:gd name="T21" fmla="*/ 32 h 69"/>
                <a:gd name="T22" fmla="*/ 19 w 153"/>
                <a:gd name="T23" fmla="*/ 31 h 69"/>
                <a:gd name="T24" fmla="*/ 24 w 153"/>
                <a:gd name="T25" fmla="*/ 32 h 69"/>
                <a:gd name="T26" fmla="*/ 21 w 153"/>
                <a:gd name="T27" fmla="*/ 48 h 69"/>
                <a:gd name="T28" fmla="*/ 16 w 153"/>
                <a:gd name="T29" fmla="*/ 50 h 69"/>
                <a:gd name="T30" fmla="*/ 40 w 153"/>
                <a:gd name="T31" fmla="*/ 60 h 69"/>
                <a:gd name="T32" fmla="*/ 87 w 153"/>
                <a:gd name="T33" fmla="*/ 69 h 69"/>
                <a:gd name="T34" fmla="*/ 128 w 153"/>
                <a:gd name="T35" fmla="*/ 56 h 69"/>
                <a:gd name="T36" fmla="*/ 152 w 153"/>
                <a:gd name="T37" fmla="*/ 37 h 69"/>
                <a:gd name="T38" fmla="*/ 153 w 153"/>
                <a:gd name="T39" fmla="*/ 36 h 69"/>
                <a:gd name="T40" fmla="*/ 133 w 153"/>
                <a:gd name="T41" fmla="*/ 10 h 69"/>
                <a:gd name="T42" fmla="*/ 136 w 153"/>
                <a:gd name="T43" fmla="*/ 5 h 69"/>
                <a:gd name="T44" fmla="*/ 124 w 153"/>
                <a:gd name="T45" fmla="*/ 8 h 69"/>
                <a:gd name="T46" fmla="*/ 114 w 153"/>
                <a:gd name="T47" fmla="*/ 1 h 69"/>
                <a:gd name="T48" fmla="*/ 112 w 153"/>
                <a:gd name="T49" fmla="*/ 2 h 69"/>
                <a:gd name="T50" fmla="*/ 108 w 153"/>
                <a:gd name="T51" fmla="*/ 1 h 69"/>
                <a:gd name="T52" fmla="*/ 106 w 153"/>
                <a:gd name="T53" fmla="*/ 9 h 69"/>
                <a:gd name="T54" fmla="*/ 102 w 153"/>
                <a:gd name="T55" fmla="*/ 7 h 69"/>
                <a:gd name="T56" fmla="*/ 88 w 153"/>
                <a:gd name="T57" fmla="*/ 10 h 69"/>
                <a:gd name="T58" fmla="*/ 71 w 153"/>
                <a:gd name="T59" fmla="*/ 9 h 69"/>
                <a:gd name="T60" fmla="*/ 71 w 153"/>
                <a:gd name="T61" fmla="*/ 14 h 69"/>
                <a:gd name="T62" fmla="*/ 64 w 153"/>
                <a:gd name="T63" fmla="*/ 10 h 69"/>
                <a:gd name="T64" fmla="*/ 51 w 153"/>
                <a:gd name="T65" fmla="*/ 13 h 69"/>
                <a:gd name="T66" fmla="*/ 44 w 153"/>
                <a:gd name="T67" fmla="*/ 9 h 69"/>
                <a:gd name="T68" fmla="*/ 44 w 153"/>
                <a:gd name="T69" fmla="*/ 15 h 69"/>
                <a:gd name="T70" fmla="*/ 35 w 153"/>
                <a:gd name="T71" fmla="*/ 19 h 69"/>
                <a:gd name="T72" fmla="*/ 27 w 153"/>
                <a:gd name="T73" fmla="*/ 8 h 69"/>
                <a:gd name="T74" fmla="*/ 24 w 153"/>
                <a:gd name="T7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69">
                  <a:moveTo>
                    <a:pt x="24" y="0"/>
                  </a:moveTo>
                  <a:cubicBezTo>
                    <a:pt x="22" y="0"/>
                    <a:pt x="21" y="0"/>
                    <a:pt x="20" y="0"/>
                  </a:cubicBezTo>
                  <a:cubicBezTo>
                    <a:pt x="15" y="0"/>
                    <a:pt x="14" y="6"/>
                    <a:pt x="10" y="6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8" y="9"/>
                    <a:pt x="6" y="8"/>
                    <a:pt x="4" y="8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1" y="15"/>
                    <a:pt x="20" y="21"/>
                    <a:pt x="26" y="21"/>
                  </a:cubicBezTo>
                  <a:cubicBezTo>
                    <a:pt x="26" y="22"/>
                    <a:pt x="27" y="24"/>
                    <a:pt x="29" y="25"/>
                  </a:cubicBezTo>
                  <a:cubicBezTo>
                    <a:pt x="23" y="27"/>
                    <a:pt x="9" y="30"/>
                    <a:pt x="1" y="30"/>
                  </a:cubicBezTo>
                  <a:cubicBezTo>
                    <a:pt x="3" y="32"/>
                    <a:pt x="5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5" y="32"/>
                    <a:pt x="17" y="31"/>
                    <a:pt x="19" y="31"/>
                  </a:cubicBezTo>
                  <a:cubicBezTo>
                    <a:pt x="21" y="31"/>
                    <a:pt x="22" y="31"/>
                    <a:pt x="24" y="32"/>
                  </a:cubicBezTo>
                  <a:cubicBezTo>
                    <a:pt x="23" y="38"/>
                    <a:pt x="21" y="41"/>
                    <a:pt x="21" y="48"/>
                  </a:cubicBezTo>
                  <a:cubicBezTo>
                    <a:pt x="20" y="48"/>
                    <a:pt x="18" y="49"/>
                    <a:pt x="16" y="50"/>
                  </a:cubicBezTo>
                  <a:cubicBezTo>
                    <a:pt x="28" y="50"/>
                    <a:pt x="32" y="58"/>
                    <a:pt x="40" y="60"/>
                  </a:cubicBezTo>
                  <a:cubicBezTo>
                    <a:pt x="54" y="65"/>
                    <a:pt x="68" y="69"/>
                    <a:pt x="87" y="69"/>
                  </a:cubicBezTo>
                  <a:cubicBezTo>
                    <a:pt x="105" y="69"/>
                    <a:pt x="115" y="60"/>
                    <a:pt x="128" y="56"/>
                  </a:cubicBezTo>
                  <a:cubicBezTo>
                    <a:pt x="135" y="54"/>
                    <a:pt x="147" y="45"/>
                    <a:pt x="152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21"/>
                    <a:pt x="133" y="25"/>
                    <a:pt x="133" y="10"/>
                  </a:cubicBezTo>
                  <a:cubicBezTo>
                    <a:pt x="133" y="8"/>
                    <a:pt x="135" y="6"/>
                    <a:pt x="136" y="5"/>
                  </a:cubicBezTo>
                  <a:cubicBezTo>
                    <a:pt x="132" y="5"/>
                    <a:pt x="128" y="8"/>
                    <a:pt x="124" y="8"/>
                  </a:cubicBezTo>
                  <a:cubicBezTo>
                    <a:pt x="118" y="8"/>
                    <a:pt x="114" y="7"/>
                    <a:pt x="114" y="1"/>
                  </a:cubicBezTo>
                  <a:cubicBezTo>
                    <a:pt x="113" y="1"/>
                    <a:pt x="113" y="2"/>
                    <a:pt x="112" y="2"/>
                  </a:cubicBezTo>
                  <a:cubicBezTo>
                    <a:pt x="111" y="2"/>
                    <a:pt x="110" y="1"/>
                    <a:pt x="108" y="1"/>
                  </a:cubicBezTo>
                  <a:cubicBezTo>
                    <a:pt x="107" y="3"/>
                    <a:pt x="106" y="4"/>
                    <a:pt x="106" y="9"/>
                  </a:cubicBezTo>
                  <a:cubicBezTo>
                    <a:pt x="105" y="7"/>
                    <a:pt x="103" y="7"/>
                    <a:pt x="102" y="7"/>
                  </a:cubicBezTo>
                  <a:cubicBezTo>
                    <a:pt x="98" y="7"/>
                    <a:pt x="93" y="10"/>
                    <a:pt x="88" y="10"/>
                  </a:cubicBezTo>
                  <a:cubicBezTo>
                    <a:pt x="83" y="10"/>
                    <a:pt x="79" y="9"/>
                    <a:pt x="71" y="9"/>
                  </a:cubicBezTo>
                  <a:cubicBezTo>
                    <a:pt x="71" y="10"/>
                    <a:pt x="71" y="12"/>
                    <a:pt x="71" y="14"/>
                  </a:cubicBezTo>
                  <a:cubicBezTo>
                    <a:pt x="69" y="13"/>
                    <a:pt x="68" y="11"/>
                    <a:pt x="64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8" y="13"/>
                    <a:pt x="47" y="11"/>
                    <a:pt x="44" y="9"/>
                  </a:cubicBezTo>
                  <a:cubicBezTo>
                    <a:pt x="43" y="11"/>
                    <a:pt x="43" y="12"/>
                    <a:pt x="44" y="15"/>
                  </a:cubicBezTo>
                  <a:cubicBezTo>
                    <a:pt x="42" y="16"/>
                    <a:pt x="39" y="19"/>
                    <a:pt x="35" y="19"/>
                  </a:cubicBezTo>
                  <a:cubicBezTo>
                    <a:pt x="31" y="19"/>
                    <a:pt x="26" y="12"/>
                    <a:pt x="27" y="8"/>
                  </a:cubicBezTo>
                  <a:cubicBezTo>
                    <a:pt x="26" y="5"/>
                    <a:pt x="24" y="3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9">
              <a:extLst>
                <a:ext uri="{FF2B5EF4-FFF2-40B4-BE49-F238E27FC236}">
                  <a16:creationId xmlns:a16="http://schemas.microsoft.com/office/drawing/2014/main" xmlns="" id="{19DA7AF4-134B-40EB-B90E-838E260A8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2246"/>
              <a:ext cx="371" cy="128"/>
            </a:xfrm>
            <a:custGeom>
              <a:avLst/>
              <a:gdLst>
                <a:gd name="T0" fmla="*/ 43 w 157"/>
                <a:gd name="T1" fmla="*/ 0 h 54"/>
                <a:gd name="T2" fmla="*/ 0 w 157"/>
                <a:gd name="T3" fmla="*/ 23 h 54"/>
                <a:gd name="T4" fmla="*/ 5 w 157"/>
                <a:gd name="T5" fmla="*/ 23 h 54"/>
                <a:gd name="T6" fmla="*/ 34 w 157"/>
                <a:gd name="T7" fmla="*/ 11 h 54"/>
                <a:gd name="T8" fmla="*/ 37 w 157"/>
                <a:gd name="T9" fmla="*/ 11 h 54"/>
                <a:gd name="T10" fmla="*/ 42 w 157"/>
                <a:gd name="T11" fmla="*/ 12 h 54"/>
                <a:gd name="T12" fmla="*/ 43 w 157"/>
                <a:gd name="T13" fmla="*/ 18 h 54"/>
                <a:gd name="T14" fmla="*/ 58 w 157"/>
                <a:gd name="T15" fmla="*/ 18 h 54"/>
                <a:gd name="T16" fmla="*/ 77 w 157"/>
                <a:gd name="T17" fmla="*/ 26 h 54"/>
                <a:gd name="T18" fmla="*/ 83 w 157"/>
                <a:gd name="T19" fmla="*/ 25 h 54"/>
                <a:gd name="T20" fmla="*/ 88 w 157"/>
                <a:gd name="T21" fmla="*/ 27 h 54"/>
                <a:gd name="T22" fmla="*/ 93 w 157"/>
                <a:gd name="T23" fmla="*/ 31 h 54"/>
                <a:gd name="T24" fmla="*/ 111 w 157"/>
                <a:gd name="T25" fmla="*/ 42 h 54"/>
                <a:gd name="T26" fmla="*/ 106 w 157"/>
                <a:gd name="T27" fmla="*/ 47 h 54"/>
                <a:gd name="T28" fmla="*/ 106 w 157"/>
                <a:gd name="T29" fmla="*/ 50 h 54"/>
                <a:gd name="T30" fmla="*/ 137 w 157"/>
                <a:gd name="T31" fmla="*/ 54 h 54"/>
                <a:gd name="T32" fmla="*/ 157 w 157"/>
                <a:gd name="T33" fmla="*/ 48 h 54"/>
                <a:gd name="T34" fmla="*/ 145 w 157"/>
                <a:gd name="T35" fmla="*/ 37 h 54"/>
                <a:gd name="T36" fmla="*/ 137 w 157"/>
                <a:gd name="T37" fmla="*/ 37 h 54"/>
                <a:gd name="T38" fmla="*/ 137 w 157"/>
                <a:gd name="T39" fmla="*/ 33 h 54"/>
                <a:gd name="T40" fmla="*/ 104 w 157"/>
                <a:gd name="T41" fmla="*/ 20 h 54"/>
                <a:gd name="T42" fmla="*/ 95 w 157"/>
                <a:gd name="T43" fmla="*/ 13 h 54"/>
                <a:gd name="T44" fmla="*/ 43 w 157"/>
                <a:gd name="T4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54">
                  <a:moveTo>
                    <a:pt x="43" y="0"/>
                  </a:moveTo>
                  <a:cubicBezTo>
                    <a:pt x="20" y="0"/>
                    <a:pt x="8" y="9"/>
                    <a:pt x="0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0" y="18"/>
                    <a:pt x="24" y="11"/>
                    <a:pt x="34" y="11"/>
                  </a:cubicBezTo>
                  <a:cubicBezTo>
                    <a:pt x="35" y="11"/>
                    <a:pt x="36" y="11"/>
                    <a:pt x="37" y="11"/>
                  </a:cubicBezTo>
                  <a:cubicBezTo>
                    <a:pt x="39" y="11"/>
                    <a:pt x="40" y="11"/>
                    <a:pt x="42" y="12"/>
                  </a:cubicBezTo>
                  <a:cubicBezTo>
                    <a:pt x="40" y="14"/>
                    <a:pt x="40" y="16"/>
                    <a:pt x="43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6" y="18"/>
                    <a:pt x="69" y="26"/>
                    <a:pt x="77" y="26"/>
                  </a:cubicBezTo>
                  <a:cubicBezTo>
                    <a:pt x="79" y="26"/>
                    <a:pt x="81" y="25"/>
                    <a:pt x="83" y="25"/>
                  </a:cubicBezTo>
                  <a:cubicBezTo>
                    <a:pt x="85" y="25"/>
                    <a:pt x="86" y="26"/>
                    <a:pt x="88" y="27"/>
                  </a:cubicBezTo>
                  <a:cubicBezTo>
                    <a:pt x="90" y="28"/>
                    <a:pt x="89" y="31"/>
                    <a:pt x="93" y="31"/>
                  </a:cubicBezTo>
                  <a:cubicBezTo>
                    <a:pt x="95" y="39"/>
                    <a:pt x="104" y="39"/>
                    <a:pt x="111" y="42"/>
                  </a:cubicBezTo>
                  <a:cubicBezTo>
                    <a:pt x="111" y="45"/>
                    <a:pt x="109" y="47"/>
                    <a:pt x="106" y="47"/>
                  </a:cubicBezTo>
                  <a:cubicBezTo>
                    <a:pt x="106" y="48"/>
                    <a:pt x="106" y="49"/>
                    <a:pt x="106" y="50"/>
                  </a:cubicBezTo>
                  <a:cubicBezTo>
                    <a:pt x="116" y="50"/>
                    <a:pt x="125" y="54"/>
                    <a:pt x="137" y="54"/>
                  </a:cubicBezTo>
                  <a:cubicBezTo>
                    <a:pt x="143" y="54"/>
                    <a:pt x="153" y="54"/>
                    <a:pt x="157" y="48"/>
                  </a:cubicBezTo>
                  <a:cubicBezTo>
                    <a:pt x="153" y="46"/>
                    <a:pt x="151" y="39"/>
                    <a:pt x="145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6" y="36"/>
                    <a:pt x="137" y="34"/>
                    <a:pt x="137" y="33"/>
                  </a:cubicBezTo>
                  <a:cubicBezTo>
                    <a:pt x="125" y="33"/>
                    <a:pt x="111" y="27"/>
                    <a:pt x="104" y="20"/>
                  </a:cubicBezTo>
                  <a:cubicBezTo>
                    <a:pt x="103" y="19"/>
                    <a:pt x="99" y="13"/>
                    <a:pt x="95" y="13"/>
                  </a:cubicBezTo>
                  <a:cubicBezTo>
                    <a:pt x="78" y="13"/>
                    <a:pt x="67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0">
              <a:extLst>
                <a:ext uri="{FF2B5EF4-FFF2-40B4-BE49-F238E27FC236}">
                  <a16:creationId xmlns:a16="http://schemas.microsoft.com/office/drawing/2014/main" xmlns="" id="{AA22C7AE-2C4D-4FDF-9F69-EED539831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2294"/>
              <a:ext cx="19" cy="21"/>
            </a:xfrm>
            <a:custGeom>
              <a:avLst/>
              <a:gdLst>
                <a:gd name="T0" fmla="*/ 6 w 8"/>
                <a:gd name="T1" fmla="*/ 0 h 9"/>
                <a:gd name="T2" fmla="*/ 4 w 8"/>
                <a:gd name="T3" fmla="*/ 0 h 9"/>
                <a:gd name="T4" fmla="*/ 4 w 8"/>
                <a:gd name="T5" fmla="*/ 4 h 9"/>
                <a:gd name="T6" fmla="*/ 0 w 8"/>
                <a:gd name="T7" fmla="*/ 9 h 9"/>
                <a:gd name="T8" fmla="*/ 1 w 8"/>
                <a:gd name="T9" fmla="*/ 9 h 9"/>
                <a:gd name="T10" fmla="*/ 7 w 8"/>
                <a:gd name="T11" fmla="*/ 9 h 9"/>
                <a:gd name="T12" fmla="*/ 7 w 8"/>
                <a:gd name="T13" fmla="*/ 1 h 9"/>
                <a:gd name="T14" fmla="*/ 6 w 8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0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4" y="9"/>
                    <a:pt x="7" y="9"/>
                    <a:pt x="7" y="9"/>
                  </a:cubicBezTo>
                  <a:cubicBezTo>
                    <a:pt x="8" y="6"/>
                    <a:pt x="8" y="3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21">
              <a:extLst>
                <a:ext uri="{FF2B5EF4-FFF2-40B4-BE49-F238E27FC236}">
                  <a16:creationId xmlns:a16="http://schemas.microsoft.com/office/drawing/2014/main" xmlns="" id="{9E0DFC66-23AC-4B94-A019-5930EA2A4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" y="2421"/>
              <a:ext cx="62" cy="26"/>
            </a:xfrm>
            <a:custGeom>
              <a:avLst/>
              <a:gdLst>
                <a:gd name="T0" fmla="*/ 6 w 26"/>
                <a:gd name="T1" fmla="*/ 0 h 11"/>
                <a:gd name="T2" fmla="*/ 0 w 26"/>
                <a:gd name="T3" fmla="*/ 3 h 11"/>
                <a:gd name="T4" fmla="*/ 9 w 26"/>
                <a:gd name="T5" fmla="*/ 11 h 11"/>
                <a:gd name="T6" fmla="*/ 26 w 26"/>
                <a:gd name="T7" fmla="*/ 7 h 11"/>
                <a:gd name="T8" fmla="*/ 21 w 26"/>
                <a:gd name="T9" fmla="*/ 3 h 11"/>
                <a:gd name="T10" fmla="*/ 23 w 26"/>
                <a:gd name="T11" fmla="*/ 4 h 11"/>
                <a:gd name="T12" fmla="*/ 6 w 2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">
                  <a:moveTo>
                    <a:pt x="6" y="0"/>
                  </a:moveTo>
                  <a:cubicBezTo>
                    <a:pt x="4" y="0"/>
                    <a:pt x="0" y="1"/>
                    <a:pt x="0" y="3"/>
                  </a:cubicBezTo>
                  <a:cubicBezTo>
                    <a:pt x="0" y="7"/>
                    <a:pt x="5" y="11"/>
                    <a:pt x="9" y="11"/>
                  </a:cubicBezTo>
                  <a:cubicBezTo>
                    <a:pt x="15" y="11"/>
                    <a:pt x="20" y="8"/>
                    <a:pt x="26" y="7"/>
                  </a:cubicBezTo>
                  <a:cubicBezTo>
                    <a:pt x="26" y="5"/>
                    <a:pt x="25" y="4"/>
                    <a:pt x="21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3"/>
                    <a:pt x="12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22">
              <a:extLst>
                <a:ext uri="{FF2B5EF4-FFF2-40B4-BE49-F238E27FC236}">
                  <a16:creationId xmlns:a16="http://schemas.microsoft.com/office/drawing/2014/main" xmlns="" id="{B0630BA8-0853-470A-8883-83FF8520E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" y="2417"/>
              <a:ext cx="50" cy="21"/>
            </a:xfrm>
            <a:custGeom>
              <a:avLst/>
              <a:gdLst>
                <a:gd name="T0" fmla="*/ 5 w 21"/>
                <a:gd name="T1" fmla="*/ 0 h 9"/>
                <a:gd name="T2" fmla="*/ 0 w 21"/>
                <a:gd name="T3" fmla="*/ 4 h 9"/>
                <a:gd name="T4" fmla="*/ 13 w 21"/>
                <a:gd name="T5" fmla="*/ 9 h 9"/>
                <a:gd name="T6" fmla="*/ 21 w 21"/>
                <a:gd name="T7" fmla="*/ 6 h 9"/>
                <a:gd name="T8" fmla="*/ 5 w 2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5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9"/>
                    <a:pt x="7" y="9"/>
                    <a:pt x="13" y="9"/>
                  </a:cubicBezTo>
                  <a:cubicBezTo>
                    <a:pt x="16" y="9"/>
                    <a:pt x="20" y="9"/>
                    <a:pt x="21" y="6"/>
                  </a:cubicBezTo>
                  <a:cubicBezTo>
                    <a:pt x="20" y="3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23">
              <a:extLst>
                <a:ext uri="{FF2B5EF4-FFF2-40B4-BE49-F238E27FC236}">
                  <a16:creationId xmlns:a16="http://schemas.microsoft.com/office/drawing/2014/main" xmlns="" id="{DC65AF38-B498-45ED-9D06-338E635F0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" y="2365"/>
              <a:ext cx="212" cy="85"/>
            </a:xfrm>
            <a:custGeom>
              <a:avLst/>
              <a:gdLst>
                <a:gd name="T0" fmla="*/ 20 w 90"/>
                <a:gd name="T1" fmla="*/ 0 h 36"/>
                <a:gd name="T2" fmla="*/ 16 w 90"/>
                <a:gd name="T3" fmla="*/ 4 h 36"/>
                <a:gd name="T4" fmla="*/ 23 w 90"/>
                <a:gd name="T5" fmla="*/ 10 h 36"/>
                <a:gd name="T6" fmla="*/ 26 w 90"/>
                <a:gd name="T7" fmla="*/ 21 h 36"/>
                <a:gd name="T8" fmla="*/ 19 w 90"/>
                <a:gd name="T9" fmla="*/ 22 h 36"/>
                <a:gd name="T10" fmla="*/ 3 w 90"/>
                <a:gd name="T11" fmla="*/ 21 h 36"/>
                <a:gd name="T12" fmla="*/ 0 w 90"/>
                <a:gd name="T13" fmla="*/ 24 h 36"/>
                <a:gd name="T14" fmla="*/ 6 w 90"/>
                <a:gd name="T15" fmla="*/ 32 h 36"/>
                <a:gd name="T16" fmla="*/ 7 w 90"/>
                <a:gd name="T17" fmla="*/ 28 h 36"/>
                <a:gd name="T18" fmla="*/ 9 w 90"/>
                <a:gd name="T19" fmla="*/ 28 h 36"/>
                <a:gd name="T20" fmla="*/ 13 w 90"/>
                <a:gd name="T21" fmla="*/ 28 h 36"/>
                <a:gd name="T22" fmla="*/ 26 w 90"/>
                <a:gd name="T23" fmla="*/ 27 h 36"/>
                <a:gd name="T24" fmla="*/ 37 w 90"/>
                <a:gd name="T25" fmla="*/ 29 h 36"/>
                <a:gd name="T26" fmla="*/ 43 w 90"/>
                <a:gd name="T27" fmla="*/ 36 h 36"/>
                <a:gd name="T28" fmla="*/ 55 w 90"/>
                <a:gd name="T29" fmla="*/ 27 h 36"/>
                <a:gd name="T30" fmla="*/ 61 w 90"/>
                <a:gd name="T31" fmla="*/ 29 h 36"/>
                <a:gd name="T32" fmla="*/ 70 w 90"/>
                <a:gd name="T33" fmla="*/ 25 h 36"/>
                <a:gd name="T34" fmla="*/ 90 w 90"/>
                <a:gd name="T35" fmla="*/ 25 h 36"/>
                <a:gd name="T36" fmla="*/ 75 w 90"/>
                <a:gd name="T37" fmla="*/ 13 h 36"/>
                <a:gd name="T38" fmla="*/ 78 w 90"/>
                <a:gd name="T39" fmla="*/ 16 h 36"/>
                <a:gd name="T40" fmla="*/ 48 w 90"/>
                <a:gd name="T41" fmla="*/ 2 h 36"/>
                <a:gd name="T42" fmla="*/ 33 w 90"/>
                <a:gd name="T43" fmla="*/ 4 h 36"/>
                <a:gd name="T44" fmla="*/ 20 w 90"/>
                <a:gd name="T4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36">
                  <a:moveTo>
                    <a:pt x="20" y="0"/>
                  </a:moveTo>
                  <a:cubicBezTo>
                    <a:pt x="18" y="0"/>
                    <a:pt x="16" y="2"/>
                    <a:pt x="16" y="4"/>
                  </a:cubicBezTo>
                  <a:cubicBezTo>
                    <a:pt x="16" y="7"/>
                    <a:pt x="19" y="10"/>
                    <a:pt x="23" y="10"/>
                  </a:cubicBezTo>
                  <a:cubicBezTo>
                    <a:pt x="23" y="14"/>
                    <a:pt x="23" y="18"/>
                    <a:pt x="26" y="21"/>
                  </a:cubicBezTo>
                  <a:cubicBezTo>
                    <a:pt x="24" y="22"/>
                    <a:pt x="22" y="22"/>
                    <a:pt x="19" y="22"/>
                  </a:cubicBezTo>
                  <a:cubicBezTo>
                    <a:pt x="15" y="22"/>
                    <a:pt x="10" y="21"/>
                    <a:pt x="3" y="21"/>
                  </a:cubicBezTo>
                  <a:cubicBezTo>
                    <a:pt x="2" y="22"/>
                    <a:pt x="1" y="24"/>
                    <a:pt x="0" y="24"/>
                  </a:cubicBezTo>
                  <a:cubicBezTo>
                    <a:pt x="0" y="27"/>
                    <a:pt x="3" y="31"/>
                    <a:pt x="6" y="32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6" y="28"/>
                    <a:pt x="21" y="27"/>
                    <a:pt x="26" y="27"/>
                  </a:cubicBezTo>
                  <a:cubicBezTo>
                    <a:pt x="30" y="27"/>
                    <a:pt x="34" y="28"/>
                    <a:pt x="37" y="29"/>
                  </a:cubicBezTo>
                  <a:cubicBezTo>
                    <a:pt x="40" y="31"/>
                    <a:pt x="38" y="36"/>
                    <a:pt x="43" y="36"/>
                  </a:cubicBezTo>
                  <a:cubicBezTo>
                    <a:pt x="49" y="36"/>
                    <a:pt x="48" y="27"/>
                    <a:pt x="55" y="27"/>
                  </a:cubicBezTo>
                  <a:cubicBezTo>
                    <a:pt x="58" y="27"/>
                    <a:pt x="57" y="29"/>
                    <a:pt x="61" y="29"/>
                  </a:cubicBezTo>
                  <a:cubicBezTo>
                    <a:pt x="64" y="29"/>
                    <a:pt x="66" y="27"/>
                    <a:pt x="7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6" y="20"/>
                    <a:pt x="81" y="18"/>
                    <a:pt x="75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69" y="11"/>
                    <a:pt x="65" y="2"/>
                    <a:pt x="48" y="2"/>
                  </a:cubicBezTo>
                  <a:cubicBezTo>
                    <a:pt x="43" y="2"/>
                    <a:pt x="40" y="4"/>
                    <a:pt x="33" y="4"/>
                  </a:cubicBezTo>
                  <a:cubicBezTo>
                    <a:pt x="28" y="4"/>
                    <a:pt x="25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24">
              <a:extLst>
                <a:ext uri="{FF2B5EF4-FFF2-40B4-BE49-F238E27FC236}">
                  <a16:creationId xmlns:a16="http://schemas.microsoft.com/office/drawing/2014/main" xmlns="" id="{585C94F4-8F70-45FD-AE61-82B238E11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2705"/>
              <a:ext cx="26" cy="29"/>
            </a:xfrm>
            <a:custGeom>
              <a:avLst/>
              <a:gdLst>
                <a:gd name="T0" fmla="*/ 11 w 11"/>
                <a:gd name="T1" fmla="*/ 0 h 12"/>
                <a:gd name="T2" fmla="*/ 6 w 11"/>
                <a:gd name="T3" fmla="*/ 0 h 12"/>
                <a:gd name="T4" fmla="*/ 0 w 11"/>
                <a:gd name="T5" fmla="*/ 11 h 12"/>
                <a:gd name="T6" fmla="*/ 0 w 11"/>
                <a:gd name="T7" fmla="*/ 12 h 12"/>
                <a:gd name="T8" fmla="*/ 4 w 11"/>
                <a:gd name="T9" fmla="*/ 11 h 12"/>
                <a:gd name="T10" fmla="*/ 11 w 11"/>
                <a:gd name="T11" fmla="*/ 4 h 12"/>
                <a:gd name="T12" fmla="*/ 11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3" y="0"/>
                    <a:pt x="0" y="6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3" y="11"/>
                    <a:pt x="4" y="11"/>
                  </a:cubicBezTo>
                  <a:cubicBezTo>
                    <a:pt x="7" y="11"/>
                    <a:pt x="10" y="6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25">
              <a:extLst>
                <a:ext uri="{FF2B5EF4-FFF2-40B4-BE49-F238E27FC236}">
                  <a16:creationId xmlns:a16="http://schemas.microsoft.com/office/drawing/2014/main" xmlns="" id="{774943F7-796F-42C4-A62A-B14783F9C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3084"/>
              <a:ext cx="85" cy="63"/>
            </a:xfrm>
            <a:custGeom>
              <a:avLst/>
              <a:gdLst>
                <a:gd name="T0" fmla="*/ 12 w 36"/>
                <a:gd name="T1" fmla="*/ 0 h 27"/>
                <a:gd name="T2" fmla="*/ 12 w 36"/>
                <a:gd name="T3" fmla="*/ 0 h 27"/>
                <a:gd name="T4" fmla="*/ 10 w 36"/>
                <a:gd name="T5" fmla="*/ 0 h 27"/>
                <a:gd name="T6" fmla="*/ 0 w 36"/>
                <a:gd name="T7" fmla="*/ 13 h 27"/>
                <a:gd name="T8" fmla="*/ 21 w 36"/>
                <a:gd name="T9" fmla="*/ 27 h 27"/>
                <a:gd name="T10" fmla="*/ 36 w 36"/>
                <a:gd name="T11" fmla="*/ 10 h 27"/>
                <a:gd name="T12" fmla="*/ 32 w 36"/>
                <a:gd name="T13" fmla="*/ 6 h 27"/>
                <a:gd name="T14" fmla="*/ 26 w 36"/>
                <a:gd name="T15" fmla="*/ 8 h 27"/>
                <a:gd name="T16" fmla="*/ 23 w 36"/>
                <a:gd name="T17" fmla="*/ 5 h 27"/>
                <a:gd name="T18" fmla="*/ 12 w 3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7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4" y="0"/>
                    <a:pt x="0" y="5"/>
                    <a:pt x="0" y="13"/>
                  </a:cubicBezTo>
                  <a:cubicBezTo>
                    <a:pt x="0" y="18"/>
                    <a:pt x="13" y="27"/>
                    <a:pt x="21" y="27"/>
                  </a:cubicBezTo>
                  <a:cubicBezTo>
                    <a:pt x="28" y="27"/>
                    <a:pt x="36" y="15"/>
                    <a:pt x="36" y="10"/>
                  </a:cubicBezTo>
                  <a:cubicBezTo>
                    <a:pt x="36" y="9"/>
                    <a:pt x="34" y="6"/>
                    <a:pt x="32" y="6"/>
                  </a:cubicBezTo>
                  <a:cubicBezTo>
                    <a:pt x="30" y="6"/>
                    <a:pt x="28" y="8"/>
                    <a:pt x="26" y="8"/>
                  </a:cubicBezTo>
                  <a:cubicBezTo>
                    <a:pt x="25" y="8"/>
                    <a:pt x="24" y="7"/>
                    <a:pt x="23" y="5"/>
                  </a:cubicBezTo>
                  <a:cubicBezTo>
                    <a:pt x="19" y="5"/>
                    <a:pt x="16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26">
              <a:extLst>
                <a:ext uri="{FF2B5EF4-FFF2-40B4-BE49-F238E27FC236}">
                  <a16:creationId xmlns:a16="http://schemas.microsoft.com/office/drawing/2014/main" xmlns="" id="{8269BE8B-9906-49CF-A044-09B3EC864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4690"/>
              <a:ext cx="30" cy="70"/>
            </a:xfrm>
            <a:custGeom>
              <a:avLst/>
              <a:gdLst>
                <a:gd name="T0" fmla="*/ 6 w 13"/>
                <a:gd name="T1" fmla="*/ 0 h 30"/>
                <a:gd name="T2" fmla="*/ 0 w 13"/>
                <a:gd name="T3" fmla="*/ 16 h 30"/>
                <a:gd name="T4" fmla="*/ 0 w 13"/>
                <a:gd name="T5" fmla="*/ 23 h 30"/>
                <a:gd name="T6" fmla="*/ 6 w 13"/>
                <a:gd name="T7" fmla="*/ 30 h 30"/>
                <a:gd name="T8" fmla="*/ 11 w 13"/>
                <a:gd name="T9" fmla="*/ 30 h 30"/>
                <a:gd name="T10" fmla="*/ 11 w 13"/>
                <a:gd name="T11" fmla="*/ 15 h 30"/>
                <a:gd name="T12" fmla="*/ 13 w 13"/>
                <a:gd name="T13" fmla="*/ 9 h 30"/>
                <a:gd name="T14" fmla="*/ 6 w 13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0">
                  <a:moveTo>
                    <a:pt x="6" y="0"/>
                  </a:moveTo>
                  <a:cubicBezTo>
                    <a:pt x="3" y="0"/>
                    <a:pt x="0" y="16"/>
                    <a:pt x="0" y="16"/>
                  </a:cubicBezTo>
                  <a:cubicBezTo>
                    <a:pt x="0" y="16"/>
                    <a:pt x="0" y="20"/>
                    <a:pt x="0" y="23"/>
                  </a:cubicBezTo>
                  <a:cubicBezTo>
                    <a:pt x="0" y="25"/>
                    <a:pt x="3" y="30"/>
                    <a:pt x="6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3"/>
                    <a:pt x="13" y="12"/>
                    <a:pt x="13" y="9"/>
                  </a:cubicBezTo>
                  <a:cubicBezTo>
                    <a:pt x="13" y="5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27">
              <a:extLst>
                <a:ext uri="{FF2B5EF4-FFF2-40B4-BE49-F238E27FC236}">
                  <a16:creationId xmlns:a16="http://schemas.microsoft.com/office/drawing/2014/main" xmlns="" id="{EFD195B7-1D6B-4649-9DF7-26D0AB6FC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2646"/>
              <a:ext cx="1657" cy="2675"/>
            </a:xfrm>
            <a:custGeom>
              <a:avLst/>
              <a:gdLst>
                <a:gd name="T0" fmla="*/ 84 w 701"/>
                <a:gd name="T1" fmla="*/ 33 h 1131"/>
                <a:gd name="T2" fmla="*/ 68 w 701"/>
                <a:gd name="T3" fmla="*/ 61 h 1131"/>
                <a:gd name="T4" fmla="*/ 49 w 701"/>
                <a:gd name="T5" fmla="*/ 72 h 1131"/>
                <a:gd name="T6" fmla="*/ 58 w 701"/>
                <a:gd name="T7" fmla="*/ 120 h 1131"/>
                <a:gd name="T8" fmla="*/ 58 w 701"/>
                <a:gd name="T9" fmla="*/ 123 h 1131"/>
                <a:gd name="T10" fmla="*/ 17 w 701"/>
                <a:gd name="T11" fmla="*/ 177 h 1131"/>
                <a:gd name="T12" fmla="*/ 22 w 701"/>
                <a:gd name="T13" fmla="*/ 229 h 1131"/>
                <a:gd name="T14" fmla="*/ 21 w 701"/>
                <a:gd name="T15" fmla="*/ 293 h 1131"/>
                <a:gd name="T16" fmla="*/ 64 w 701"/>
                <a:gd name="T17" fmla="*/ 374 h 1131"/>
                <a:gd name="T18" fmla="*/ 125 w 701"/>
                <a:gd name="T19" fmla="*/ 443 h 1131"/>
                <a:gd name="T20" fmla="*/ 167 w 701"/>
                <a:gd name="T21" fmla="*/ 549 h 1131"/>
                <a:gd name="T22" fmla="*/ 151 w 701"/>
                <a:gd name="T23" fmla="*/ 647 h 1131"/>
                <a:gd name="T24" fmla="*/ 137 w 701"/>
                <a:gd name="T25" fmla="*/ 749 h 1131"/>
                <a:gd name="T26" fmla="*/ 125 w 701"/>
                <a:gd name="T27" fmla="*/ 820 h 1131"/>
                <a:gd name="T28" fmla="*/ 130 w 701"/>
                <a:gd name="T29" fmla="*/ 859 h 1131"/>
                <a:gd name="T30" fmla="*/ 117 w 701"/>
                <a:gd name="T31" fmla="*/ 945 h 1131"/>
                <a:gd name="T32" fmla="*/ 98 w 701"/>
                <a:gd name="T33" fmla="*/ 947 h 1131"/>
                <a:gd name="T34" fmla="*/ 101 w 701"/>
                <a:gd name="T35" fmla="*/ 1033 h 1131"/>
                <a:gd name="T36" fmla="*/ 106 w 701"/>
                <a:gd name="T37" fmla="*/ 1076 h 1131"/>
                <a:gd name="T38" fmla="*/ 152 w 701"/>
                <a:gd name="T39" fmla="*/ 1102 h 1131"/>
                <a:gd name="T40" fmla="*/ 208 w 701"/>
                <a:gd name="T41" fmla="*/ 1129 h 1131"/>
                <a:gd name="T42" fmla="*/ 249 w 701"/>
                <a:gd name="T43" fmla="*/ 1117 h 1131"/>
                <a:gd name="T44" fmla="*/ 194 w 701"/>
                <a:gd name="T45" fmla="*/ 1022 h 1131"/>
                <a:gd name="T46" fmla="*/ 213 w 701"/>
                <a:gd name="T47" fmla="*/ 941 h 1131"/>
                <a:gd name="T48" fmla="*/ 250 w 701"/>
                <a:gd name="T49" fmla="*/ 876 h 1131"/>
                <a:gd name="T50" fmla="*/ 257 w 701"/>
                <a:gd name="T51" fmla="*/ 872 h 1131"/>
                <a:gd name="T52" fmla="*/ 287 w 701"/>
                <a:gd name="T53" fmla="*/ 846 h 1131"/>
                <a:gd name="T54" fmla="*/ 308 w 701"/>
                <a:gd name="T55" fmla="*/ 809 h 1131"/>
                <a:gd name="T56" fmla="*/ 369 w 701"/>
                <a:gd name="T57" fmla="*/ 782 h 1131"/>
                <a:gd name="T58" fmla="*/ 346 w 701"/>
                <a:gd name="T59" fmla="*/ 731 h 1131"/>
                <a:gd name="T60" fmla="*/ 435 w 701"/>
                <a:gd name="T61" fmla="*/ 699 h 1131"/>
                <a:gd name="T62" fmla="*/ 493 w 701"/>
                <a:gd name="T63" fmla="*/ 627 h 1131"/>
                <a:gd name="T64" fmla="*/ 549 w 701"/>
                <a:gd name="T65" fmla="*/ 547 h 1131"/>
                <a:gd name="T66" fmla="*/ 604 w 701"/>
                <a:gd name="T67" fmla="*/ 524 h 1131"/>
                <a:gd name="T68" fmla="*/ 634 w 701"/>
                <a:gd name="T69" fmla="*/ 454 h 1131"/>
                <a:gd name="T70" fmla="*/ 657 w 701"/>
                <a:gd name="T71" fmla="*/ 371 h 1131"/>
                <a:gd name="T72" fmla="*/ 683 w 701"/>
                <a:gd name="T73" fmla="*/ 263 h 1131"/>
                <a:gd name="T74" fmla="*/ 639 w 701"/>
                <a:gd name="T75" fmla="*/ 237 h 1131"/>
                <a:gd name="T76" fmla="*/ 559 w 701"/>
                <a:gd name="T77" fmla="*/ 229 h 1131"/>
                <a:gd name="T78" fmla="*/ 509 w 701"/>
                <a:gd name="T79" fmla="*/ 195 h 1131"/>
                <a:gd name="T80" fmla="*/ 468 w 701"/>
                <a:gd name="T81" fmla="*/ 215 h 1131"/>
                <a:gd name="T82" fmla="*/ 466 w 701"/>
                <a:gd name="T83" fmla="*/ 155 h 1131"/>
                <a:gd name="T84" fmla="*/ 424 w 701"/>
                <a:gd name="T85" fmla="*/ 106 h 1131"/>
                <a:gd name="T86" fmla="*/ 345 w 701"/>
                <a:gd name="T87" fmla="*/ 81 h 1131"/>
                <a:gd name="T88" fmla="*/ 279 w 701"/>
                <a:gd name="T89" fmla="*/ 31 h 1131"/>
                <a:gd name="T90" fmla="*/ 272 w 701"/>
                <a:gd name="T91" fmla="*/ 24 h 1131"/>
                <a:gd name="T92" fmla="*/ 204 w 701"/>
                <a:gd name="T93" fmla="*/ 28 h 1131"/>
                <a:gd name="T94" fmla="*/ 176 w 701"/>
                <a:gd name="T95" fmla="*/ 15 h 1131"/>
                <a:gd name="T96" fmla="*/ 152 w 701"/>
                <a:gd name="T97" fmla="*/ 50 h 1131"/>
                <a:gd name="T98" fmla="*/ 148 w 701"/>
                <a:gd name="T99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1" h="1131">
                  <a:moveTo>
                    <a:pt x="148" y="0"/>
                  </a:moveTo>
                  <a:cubicBezTo>
                    <a:pt x="141" y="0"/>
                    <a:pt x="140" y="8"/>
                    <a:pt x="133" y="10"/>
                  </a:cubicBezTo>
                  <a:cubicBezTo>
                    <a:pt x="120" y="14"/>
                    <a:pt x="111" y="16"/>
                    <a:pt x="99" y="21"/>
                  </a:cubicBezTo>
                  <a:cubicBezTo>
                    <a:pt x="92" y="23"/>
                    <a:pt x="87" y="24"/>
                    <a:pt x="84" y="33"/>
                  </a:cubicBezTo>
                  <a:cubicBezTo>
                    <a:pt x="83" y="37"/>
                    <a:pt x="83" y="44"/>
                    <a:pt x="80" y="46"/>
                  </a:cubicBezTo>
                  <a:cubicBezTo>
                    <a:pt x="76" y="48"/>
                    <a:pt x="71" y="50"/>
                    <a:pt x="71" y="55"/>
                  </a:cubicBezTo>
                  <a:cubicBezTo>
                    <a:pt x="70" y="55"/>
                    <a:pt x="68" y="57"/>
                    <a:pt x="68" y="58"/>
                  </a:cubicBezTo>
                  <a:cubicBezTo>
                    <a:pt x="68" y="59"/>
                    <a:pt x="68" y="60"/>
                    <a:pt x="68" y="61"/>
                  </a:cubicBezTo>
                  <a:cubicBezTo>
                    <a:pt x="66" y="61"/>
                    <a:pt x="66" y="62"/>
                    <a:pt x="65" y="62"/>
                  </a:cubicBezTo>
                  <a:cubicBezTo>
                    <a:pt x="64" y="62"/>
                    <a:pt x="64" y="61"/>
                    <a:pt x="62" y="61"/>
                  </a:cubicBezTo>
                  <a:cubicBezTo>
                    <a:pt x="61" y="62"/>
                    <a:pt x="59" y="63"/>
                    <a:pt x="58" y="64"/>
                  </a:cubicBezTo>
                  <a:cubicBezTo>
                    <a:pt x="55" y="67"/>
                    <a:pt x="51" y="71"/>
                    <a:pt x="49" y="72"/>
                  </a:cubicBezTo>
                  <a:cubicBezTo>
                    <a:pt x="49" y="73"/>
                    <a:pt x="48" y="74"/>
                    <a:pt x="48" y="76"/>
                  </a:cubicBezTo>
                  <a:cubicBezTo>
                    <a:pt x="48" y="85"/>
                    <a:pt x="58" y="84"/>
                    <a:pt x="58" y="95"/>
                  </a:cubicBezTo>
                  <a:cubicBezTo>
                    <a:pt x="58" y="100"/>
                    <a:pt x="55" y="102"/>
                    <a:pt x="55" y="108"/>
                  </a:cubicBezTo>
                  <a:cubicBezTo>
                    <a:pt x="55" y="113"/>
                    <a:pt x="58" y="116"/>
                    <a:pt x="58" y="120"/>
                  </a:cubicBezTo>
                  <a:cubicBezTo>
                    <a:pt x="58" y="121"/>
                    <a:pt x="58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8"/>
                    <a:pt x="59" y="131"/>
                    <a:pt x="62" y="132"/>
                  </a:cubicBezTo>
                  <a:cubicBezTo>
                    <a:pt x="58" y="146"/>
                    <a:pt x="45" y="143"/>
                    <a:pt x="39" y="154"/>
                  </a:cubicBezTo>
                  <a:cubicBezTo>
                    <a:pt x="35" y="163"/>
                    <a:pt x="31" y="177"/>
                    <a:pt x="17" y="177"/>
                  </a:cubicBezTo>
                  <a:cubicBezTo>
                    <a:pt x="19" y="200"/>
                    <a:pt x="6" y="198"/>
                    <a:pt x="6" y="210"/>
                  </a:cubicBezTo>
                  <a:cubicBezTo>
                    <a:pt x="6" y="218"/>
                    <a:pt x="7" y="228"/>
                    <a:pt x="14" y="228"/>
                  </a:cubicBezTo>
                  <a:cubicBezTo>
                    <a:pt x="16" y="228"/>
                    <a:pt x="17" y="227"/>
                    <a:pt x="18" y="227"/>
                  </a:cubicBezTo>
                  <a:cubicBezTo>
                    <a:pt x="19" y="227"/>
                    <a:pt x="20" y="228"/>
                    <a:pt x="22" y="229"/>
                  </a:cubicBezTo>
                  <a:cubicBezTo>
                    <a:pt x="20" y="237"/>
                    <a:pt x="10" y="239"/>
                    <a:pt x="6" y="247"/>
                  </a:cubicBezTo>
                  <a:cubicBezTo>
                    <a:pt x="4" y="249"/>
                    <a:pt x="0" y="257"/>
                    <a:pt x="0" y="263"/>
                  </a:cubicBezTo>
                  <a:cubicBezTo>
                    <a:pt x="0" y="273"/>
                    <a:pt x="7" y="283"/>
                    <a:pt x="13" y="289"/>
                  </a:cubicBezTo>
                  <a:cubicBezTo>
                    <a:pt x="15" y="291"/>
                    <a:pt x="19" y="290"/>
                    <a:pt x="21" y="293"/>
                  </a:cubicBezTo>
                  <a:cubicBezTo>
                    <a:pt x="23" y="297"/>
                    <a:pt x="24" y="304"/>
                    <a:pt x="27" y="308"/>
                  </a:cubicBezTo>
                  <a:cubicBezTo>
                    <a:pt x="29" y="309"/>
                    <a:pt x="33" y="308"/>
                    <a:pt x="34" y="312"/>
                  </a:cubicBezTo>
                  <a:cubicBezTo>
                    <a:pt x="39" y="322"/>
                    <a:pt x="42" y="328"/>
                    <a:pt x="46" y="341"/>
                  </a:cubicBezTo>
                  <a:cubicBezTo>
                    <a:pt x="49" y="352"/>
                    <a:pt x="60" y="362"/>
                    <a:pt x="64" y="374"/>
                  </a:cubicBezTo>
                  <a:cubicBezTo>
                    <a:pt x="66" y="382"/>
                    <a:pt x="74" y="386"/>
                    <a:pt x="74" y="394"/>
                  </a:cubicBezTo>
                  <a:cubicBezTo>
                    <a:pt x="74" y="401"/>
                    <a:pt x="72" y="407"/>
                    <a:pt x="76" y="411"/>
                  </a:cubicBezTo>
                  <a:cubicBezTo>
                    <a:pt x="86" y="420"/>
                    <a:pt x="93" y="428"/>
                    <a:pt x="108" y="432"/>
                  </a:cubicBezTo>
                  <a:cubicBezTo>
                    <a:pt x="115" y="435"/>
                    <a:pt x="119" y="437"/>
                    <a:pt x="125" y="443"/>
                  </a:cubicBezTo>
                  <a:cubicBezTo>
                    <a:pt x="131" y="449"/>
                    <a:pt x="137" y="448"/>
                    <a:pt x="145" y="451"/>
                  </a:cubicBezTo>
                  <a:cubicBezTo>
                    <a:pt x="154" y="456"/>
                    <a:pt x="162" y="464"/>
                    <a:pt x="167" y="477"/>
                  </a:cubicBezTo>
                  <a:cubicBezTo>
                    <a:pt x="169" y="483"/>
                    <a:pt x="171" y="514"/>
                    <a:pt x="171" y="519"/>
                  </a:cubicBezTo>
                  <a:cubicBezTo>
                    <a:pt x="171" y="528"/>
                    <a:pt x="167" y="542"/>
                    <a:pt x="167" y="549"/>
                  </a:cubicBezTo>
                  <a:cubicBezTo>
                    <a:pt x="167" y="556"/>
                    <a:pt x="167" y="556"/>
                    <a:pt x="167" y="572"/>
                  </a:cubicBezTo>
                  <a:cubicBezTo>
                    <a:pt x="166" y="578"/>
                    <a:pt x="163" y="587"/>
                    <a:pt x="163" y="591"/>
                  </a:cubicBezTo>
                  <a:cubicBezTo>
                    <a:pt x="163" y="592"/>
                    <a:pt x="163" y="594"/>
                    <a:pt x="163" y="596"/>
                  </a:cubicBezTo>
                  <a:cubicBezTo>
                    <a:pt x="163" y="614"/>
                    <a:pt x="151" y="627"/>
                    <a:pt x="151" y="647"/>
                  </a:cubicBezTo>
                  <a:cubicBezTo>
                    <a:pt x="151" y="655"/>
                    <a:pt x="145" y="663"/>
                    <a:pt x="148" y="672"/>
                  </a:cubicBezTo>
                  <a:cubicBezTo>
                    <a:pt x="149" y="712"/>
                    <a:pt x="149" y="712"/>
                    <a:pt x="149" y="712"/>
                  </a:cubicBezTo>
                  <a:cubicBezTo>
                    <a:pt x="146" y="724"/>
                    <a:pt x="146" y="733"/>
                    <a:pt x="142" y="746"/>
                  </a:cubicBezTo>
                  <a:cubicBezTo>
                    <a:pt x="141" y="748"/>
                    <a:pt x="139" y="747"/>
                    <a:pt x="137" y="749"/>
                  </a:cubicBezTo>
                  <a:cubicBezTo>
                    <a:pt x="134" y="753"/>
                    <a:pt x="133" y="760"/>
                    <a:pt x="131" y="764"/>
                  </a:cubicBezTo>
                  <a:cubicBezTo>
                    <a:pt x="127" y="771"/>
                    <a:pt x="119" y="784"/>
                    <a:pt x="119" y="796"/>
                  </a:cubicBezTo>
                  <a:cubicBezTo>
                    <a:pt x="119" y="799"/>
                    <a:pt x="120" y="814"/>
                    <a:pt x="122" y="814"/>
                  </a:cubicBezTo>
                  <a:cubicBezTo>
                    <a:pt x="122" y="814"/>
                    <a:pt x="125" y="817"/>
                    <a:pt x="125" y="820"/>
                  </a:cubicBezTo>
                  <a:cubicBezTo>
                    <a:pt x="125" y="822"/>
                    <a:pt x="123" y="823"/>
                    <a:pt x="120" y="823"/>
                  </a:cubicBezTo>
                  <a:cubicBezTo>
                    <a:pt x="118" y="833"/>
                    <a:pt x="114" y="837"/>
                    <a:pt x="114" y="847"/>
                  </a:cubicBezTo>
                  <a:cubicBezTo>
                    <a:pt x="114" y="853"/>
                    <a:pt x="118" y="865"/>
                    <a:pt x="122" y="865"/>
                  </a:cubicBezTo>
                  <a:cubicBezTo>
                    <a:pt x="125" y="865"/>
                    <a:pt x="126" y="861"/>
                    <a:pt x="130" y="859"/>
                  </a:cubicBezTo>
                  <a:cubicBezTo>
                    <a:pt x="130" y="859"/>
                    <a:pt x="131" y="859"/>
                    <a:pt x="131" y="859"/>
                  </a:cubicBezTo>
                  <a:cubicBezTo>
                    <a:pt x="132" y="859"/>
                    <a:pt x="133" y="859"/>
                    <a:pt x="134" y="859"/>
                  </a:cubicBezTo>
                  <a:cubicBezTo>
                    <a:pt x="134" y="867"/>
                    <a:pt x="134" y="867"/>
                    <a:pt x="134" y="867"/>
                  </a:cubicBezTo>
                  <a:cubicBezTo>
                    <a:pt x="117" y="945"/>
                    <a:pt x="117" y="945"/>
                    <a:pt x="117" y="945"/>
                  </a:cubicBezTo>
                  <a:cubicBezTo>
                    <a:pt x="109" y="945"/>
                    <a:pt x="113" y="936"/>
                    <a:pt x="103" y="936"/>
                  </a:cubicBezTo>
                  <a:cubicBezTo>
                    <a:pt x="101" y="936"/>
                    <a:pt x="99" y="938"/>
                    <a:pt x="99" y="941"/>
                  </a:cubicBezTo>
                  <a:cubicBezTo>
                    <a:pt x="98" y="941"/>
                    <a:pt x="98" y="941"/>
                    <a:pt x="98" y="941"/>
                  </a:cubicBezTo>
                  <a:cubicBezTo>
                    <a:pt x="98" y="947"/>
                    <a:pt x="98" y="947"/>
                    <a:pt x="98" y="947"/>
                  </a:cubicBezTo>
                  <a:cubicBezTo>
                    <a:pt x="99" y="953"/>
                    <a:pt x="105" y="961"/>
                    <a:pt x="105" y="965"/>
                  </a:cubicBezTo>
                  <a:cubicBezTo>
                    <a:pt x="105" y="974"/>
                    <a:pt x="93" y="977"/>
                    <a:pt x="93" y="987"/>
                  </a:cubicBezTo>
                  <a:cubicBezTo>
                    <a:pt x="93" y="996"/>
                    <a:pt x="101" y="1014"/>
                    <a:pt x="101" y="1026"/>
                  </a:cubicBezTo>
                  <a:cubicBezTo>
                    <a:pt x="101" y="1028"/>
                    <a:pt x="101" y="1030"/>
                    <a:pt x="101" y="1033"/>
                  </a:cubicBezTo>
                  <a:cubicBezTo>
                    <a:pt x="101" y="1044"/>
                    <a:pt x="115" y="1042"/>
                    <a:pt x="115" y="1055"/>
                  </a:cubicBezTo>
                  <a:cubicBezTo>
                    <a:pt x="115" y="1058"/>
                    <a:pt x="113" y="1061"/>
                    <a:pt x="112" y="1064"/>
                  </a:cubicBezTo>
                  <a:cubicBezTo>
                    <a:pt x="113" y="1065"/>
                    <a:pt x="114" y="1066"/>
                    <a:pt x="116" y="1067"/>
                  </a:cubicBezTo>
                  <a:cubicBezTo>
                    <a:pt x="115" y="1071"/>
                    <a:pt x="106" y="1071"/>
                    <a:pt x="106" y="1076"/>
                  </a:cubicBezTo>
                  <a:cubicBezTo>
                    <a:pt x="106" y="1077"/>
                    <a:pt x="109" y="1079"/>
                    <a:pt x="111" y="1081"/>
                  </a:cubicBezTo>
                  <a:cubicBezTo>
                    <a:pt x="118" y="1088"/>
                    <a:pt x="122" y="1095"/>
                    <a:pt x="137" y="1095"/>
                  </a:cubicBezTo>
                  <a:cubicBezTo>
                    <a:pt x="137" y="1098"/>
                    <a:pt x="138" y="1102"/>
                    <a:pt x="142" y="1102"/>
                  </a:cubicBezTo>
                  <a:cubicBezTo>
                    <a:pt x="146" y="1102"/>
                    <a:pt x="148" y="1102"/>
                    <a:pt x="152" y="1102"/>
                  </a:cubicBezTo>
                  <a:cubicBezTo>
                    <a:pt x="152" y="1111"/>
                    <a:pt x="164" y="1111"/>
                    <a:pt x="172" y="1114"/>
                  </a:cubicBezTo>
                  <a:cubicBezTo>
                    <a:pt x="180" y="1117"/>
                    <a:pt x="176" y="1131"/>
                    <a:pt x="188" y="1131"/>
                  </a:cubicBezTo>
                  <a:cubicBezTo>
                    <a:pt x="194" y="1131"/>
                    <a:pt x="198" y="1131"/>
                    <a:pt x="203" y="1131"/>
                  </a:cubicBezTo>
                  <a:cubicBezTo>
                    <a:pt x="205" y="1131"/>
                    <a:pt x="207" y="1129"/>
                    <a:pt x="208" y="1129"/>
                  </a:cubicBezTo>
                  <a:cubicBezTo>
                    <a:pt x="211" y="1129"/>
                    <a:pt x="210" y="1129"/>
                    <a:pt x="214" y="1129"/>
                  </a:cubicBezTo>
                  <a:cubicBezTo>
                    <a:pt x="219" y="1129"/>
                    <a:pt x="232" y="1119"/>
                    <a:pt x="240" y="1119"/>
                  </a:cubicBezTo>
                  <a:cubicBezTo>
                    <a:pt x="242" y="1119"/>
                    <a:pt x="243" y="1119"/>
                    <a:pt x="245" y="1119"/>
                  </a:cubicBezTo>
                  <a:cubicBezTo>
                    <a:pt x="246" y="1119"/>
                    <a:pt x="247" y="1119"/>
                    <a:pt x="249" y="1117"/>
                  </a:cubicBezTo>
                  <a:cubicBezTo>
                    <a:pt x="234" y="1110"/>
                    <a:pt x="220" y="1106"/>
                    <a:pt x="208" y="1094"/>
                  </a:cubicBezTo>
                  <a:cubicBezTo>
                    <a:pt x="202" y="1087"/>
                    <a:pt x="202" y="1063"/>
                    <a:pt x="193" y="1058"/>
                  </a:cubicBezTo>
                  <a:cubicBezTo>
                    <a:pt x="189" y="1057"/>
                    <a:pt x="185" y="1051"/>
                    <a:pt x="185" y="1045"/>
                  </a:cubicBezTo>
                  <a:cubicBezTo>
                    <a:pt x="185" y="1035"/>
                    <a:pt x="187" y="1028"/>
                    <a:pt x="194" y="1022"/>
                  </a:cubicBezTo>
                  <a:cubicBezTo>
                    <a:pt x="198" y="1017"/>
                    <a:pt x="207" y="1020"/>
                    <a:pt x="210" y="1013"/>
                  </a:cubicBezTo>
                  <a:cubicBezTo>
                    <a:pt x="214" y="1006"/>
                    <a:pt x="212" y="999"/>
                    <a:pt x="216" y="995"/>
                  </a:cubicBezTo>
                  <a:cubicBezTo>
                    <a:pt x="224" y="987"/>
                    <a:pt x="237" y="986"/>
                    <a:pt x="237" y="971"/>
                  </a:cubicBezTo>
                  <a:cubicBezTo>
                    <a:pt x="237" y="955"/>
                    <a:pt x="213" y="962"/>
                    <a:pt x="213" y="941"/>
                  </a:cubicBezTo>
                  <a:cubicBezTo>
                    <a:pt x="213" y="932"/>
                    <a:pt x="221" y="925"/>
                    <a:pt x="229" y="923"/>
                  </a:cubicBezTo>
                  <a:cubicBezTo>
                    <a:pt x="233" y="922"/>
                    <a:pt x="242" y="922"/>
                    <a:pt x="243" y="916"/>
                  </a:cubicBezTo>
                  <a:cubicBezTo>
                    <a:pt x="246" y="903"/>
                    <a:pt x="246" y="893"/>
                    <a:pt x="256" y="884"/>
                  </a:cubicBezTo>
                  <a:cubicBezTo>
                    <a:pt x="253" y="883"/>
                    <a:pt x="250" y="882"/>
                    <a:pt x="250" y="876"/>
                  </a:cubicBezTo>
                  <a:cubicBezTo>
                    <a:pt x="255" y="876"/>
                    <a:pt x="257" y="881"/>
                    <a:pt x="264" y="881"/>
                  </a:cubicBezTo>
                  <a:cubicBezTo>
                    <a:pt x="265" y="881"/>
                    <a:pt x="269" y="877"/>
                    <a:pt x="269" y="874"/>
                  </a:cubicBezTo>
                  <a:cubicBezTo>
                    <a:pt x="269" y="871"/>
                    <a:pt x="266" y="871"/>
                    <a:pt x="264" y="869"/>
                  </a:cubicBezTo>
                  <a:cubicBezTo>
                    <a:pt x="263" y="869"/>
                    <a:pt x="260" y="872"/>
                    <a:pt x="257" y="872"/>
                  </a:cubicBezTo>
                  <a:cubicBezTo>
                    <a:pt x="252" y="872"/>
                    <a:pt x="246" y="859"/>
                    <a:pt x="246" y="851"/>
                  </a:cubicBezTo>
                  <a:cubicBezTo>
                    <a:pt x="246" y="849"/>
                    <a:pt x="247" y="845"/>
                    <a:pt x="251" y="845"/>
                  </a:cubicBezTo>
                  <a:cubicBezTo>
                    <a:pt x="262" y="845"/>
                    <a:pt x="264" y="852"/>
                    <a:pt x="275" y="852"/>
                  </a:cubicBezTo>
                  <a:cubicBezTo>
                    <a:pt x="279" y="852"/>
                    <a:pt x="287" y="849"/>
                    <a:pt x="287" y="846"/>
                  </a:cubicBezTo>
                  <a:cubicBezTo>
                    <a:pt x="287" y="845"/>
                    <a:pt x="287" y="842"/>
                    <a:pt x="287" y="841"/>
                  </a:cubicBezTo>
                  <a:cubicBezTo>
                    <a:pt x="291" y="833"/>
                    <a:pt x="285" y="817"/>
                    <a:pt x="292" y="811"/>
                  </a:cubicBezTo>
                  <a:cubicBezTo>
                    <a:pt x="294" y="809"/>
                    <a:pt x="297" y="809"/>
                    <a:pt x="300" y="809"/>
                  </a:cubicBezTo>
                  <a:cubicBezTo>
                    <a:pt x="302" y="809"/>
                    <a:pt x="305" y="809"/>
                    <a:pt x="308" y="809"/>
                  </a:cubicBezTo>
                  <a:cubicBezTo>
                    <a:pt x="311" y="809"/>
                    <a:pt x="314" y="810"/>
                    <a:pt x="317" y="810"/>
                  </a:cubicBezTo>
                  <a:cubicBezTo>
                    <a:pt x="319" y="810"/>
                    <a:pt x="321" y="809"/>
                    <a:pt x="323" y="809"/>
                  </a:cubicBezTo>
                  <a:cubicBezTo>
                    <a:pt x="336" y="805"/>
                    <a:pt x="347" y="807"/>
                    <a:pt x="356" y="798"/>
                  </a:cubicBezTo>
                  <a:cubicBezTo>
                    <a:pt x="361" y="793"/>
                    <a:pt x="365" y="790"/>
                    <a:pt x="369" y="782"/>
                  </a:cubicBezTo>
                  <a:cubicBezTo>
                    <a:pt x="372" y="778"/>
                    <a:pt x="372" y="775"/>
                    <a:pt x="372" y="768"/>
                  </a:cubicBezTo>
                  <a:cubicBezTo>
                    <a:pt x="372" y="762"/>
                    <a:pt x="364" y="762"/>
                    <a:pt x="362" y="757"/>
                  </a:cubicBezTo>
                  <a:cubicBezTo>
                    <a:pt x="360" y="750"/>
                    <a:pt x="360" y="744"/>
                    <a:pt x="356" y="740"/>
                  </a:cubicBezTo>
                  <a:cubicBezTo>
                    <a:pt x="354" y="739"/>
                    <a:pt x="346" y="736"/>
                    <a:pt x="346" y="731"/>
                  </a:cubicBezTo>
                  <a:cubicBezTo>
                    <a:pt x="346" y="730"/>
                    <a:pt x="349" y="729"/>
                    <a:pt x="350" y="729"/>
                  </a:cubicBezTo>
                  <a:cubicBezTo>
                    <a:pt x="358" y="729"/>
                    <a:pt x="365" y="735"/>
                    <a:pt x="373" y="735"/>
                  </a:cubicBezTo>
                  <a:cubicBezTo>
                    <a:pt x="376" y="735"/>
                    <a:pt x="388" y="741"/>
                    <a:pt x="397" y="741"/>
                  </a:cubicBezTo>
                  <a:cubicBezTo>
                    <a:pt x="421" y="741"/>
                    <a:pt x="425" y="714"/>
                    <a:pt x="435" y="699"/>
                  </a:cubicBezTo>
                  <a:cubicBezTo>
                    <a:pt x="444" y="685"/>
                    <a:pt x="455" y="683"/>
                    <a:pt x="464" y="669"/>
                  </a:cubicBezTo>
                  <a:cubicBezTo>
                    <a:pt x="469" y="662"/>
                    <a:pt x="468" y="658"/>
                    <a:pt x="472" y="652"/>
                  </a:cubicBezTo>
                  <a:cubicBezTo>
                    <a:pt x="472" y="652"/>
                    <a:pt x="472" y="652"/>
                    <a:pt x="472" y="652"/>
                  </a:cubicBezTo>
                  <a:cubicBezTo>
                    <a:pt x="477" y="641"/>
                    <a:pt x="482" y="632"/>
                    <a:pt x="493" y="627"/>
                  </a:cubicBezTo>
                  <a:cubicBezTo>
                    <a:pt x="493" y="602"/>
                    <a:pt x="493" y="602"/>
                    <a:pt x="493" y="602"/>
                  </a:cubicBezTo>
                  <a:cubicBezTo>
                    <a:pt x="493" y="592"/>
                    <a:pt x="492" y="585"/>
                    <a:pt x="499" y="578"/>
                  </a:cubicBezTo>
                  <a:cubicBezTo>
                    <a:pt x="503" y="573"/>
                    <a:pt x="510" y="573"/>
                    <a:pt x="514" y="567"/>
                  </a:cubicBezTo>
                  <a:cubicBezTo>
                    <a:pt x="524" y="552"/>
                    <a:pt x="537" y="559"/>
                    <a:pt x="549" y="547"/>
                  </a:cubicBezTo>
                  <a:cubicBezTo>
                    <a:pt x="551" y="545"/>
                    <a:pt x="552" y="542"/>
                    <a:pt x="555" y="541"/>
                  </a:cubicBezTo>
                  <a:cubicBezTo>
                    <a:pt x="561" y="538"/>
                    <a:pt x="567" y="538"/>
                    <a:pt x="574" y="538"/>
                  </a:cubicBezTo>
                  <a:cubicBezTo>
                    <a:pt x="576" y="538"/>
                    <a:pt x="578" y="538"/>
                    <a:pt x="581" y="538"/>
                  </a:cubicBezTo>
                  <a:cubicBezTo>
                    <a:pt x="590" y="538"/>
                    <a:pt x="601" y="530"/>
                    <a:pt x="604" y="524"/>
                  </a:cubicBezTo>
                  <a:cubicBezTo>
                    <a:pt x="605" y="522"/>
                    <a:pt x="604" y="515"/>
                    <a:pt x="606" y="512"/>
                  </a:cubicBezTo>
                  <a:cubicBezTo>
                    <a:pt x="614" y="502"/>
                    <a:pt x="617" y="496"/>
                    <a:pt x="625" y="484"/>
                  </a:cubicBezTo>
                  <a:cubicBezTo>
                    <a:pt x="626" y="482"/>
                    <a:pt x="628" y="472"/>
                    <a:pt x="628" y="466"/>
                  </a:cubicBezTo>
                  <a:cubicBezTo>
                    <a:pt x="628" y="462"/>
                    <a:pt x="632" y="457"/>
                    <a:pt x="634" y="454"/>
                  </a:cubicBezTo>
                  <a:cubicBezTo>
                    <a:pt x="635" y="453"/>
                    <a:pt x="637" y="450"/>
                    <a:pt x="637" y="448"/>
                  </a:cubicBezTo>
                  <a:cubicBezTo>
                    <a:pt x="637" y="441"/>
                    <a:pt x="641" y="432"/>
                    <a:pt x="641" y="423"/>
                  </a:cubicBezTo>
                  <a:cubicBezTo>
                    <a:pt x="641" y="410"/>
                    <a:pt x="633" y="393"/>
                    <a:pt x="641" y="385"/>
                  </a:cubicBezTo>
                  <a:cubicBezTo>
                    <a:pt x="646" y="380"/>
                    <a:pt x="652" y="379"/>
                    <a:pt x="657" y="371"/>
                  </a:cubicBezTo>
                  <a:cubicBezTo>
                    <a:pt x="660" y="366"/>
                    <a:pt x="663" y="365"/>
                    <a:pt x="666" y="360"/>
                  </a:cubicBezTo>
                  <a:cubicBezTo>
                    <a:pt x="680" y="338"/>
                    <a:pt x="701" y="328"/>
                    <a:pt x="701" y="289"/>
                  </a:cubicBezTo>
                  <a:cubicBezTo>
                    <a:pt x="701" y="278"/>
                    <a:pt x="699" y="267"/>
                    <a:pt x="688" y="264"/>
                  </a:cubicBezTo>
                  <a:cubicBezTo>
                    <a:pt x="686" y="263"/>
                    <a:pt x="684" y="263"/>
                    <a:pt x="683" y="263"/>
                  </a:cubicBezTo>
                  <a:cubicBezTo>
                    <a:pt x="681" y="263"/>
                    <a:pt x="680" y="263"/>
                    <a:pt x="679" y="263"/>
                  </a:cubicBezTo>
                  <a:cubicBezTo>
                    <a:pt x="677" y="263"/>
                    <a:pt x="676" y="263"/>
                    <a:pt x="674" y="263"/>
                  </a:cubicBezTo>
                  <a:cubicBezTo>
                    <a:pt x="673" y="263"/>
                    <a:pt x="671" y="263"/>
                    <a:pt x="669" y="263"/>
                  </a:cubicBezTo>
                  <a:cubicBezTo>
                    <a:pt x="660" y="260"/>
                    <a:pt x="644" y="245"/>
                    <a:pt x="639" y="237"/>
                  </a:cubicBezTo>
                  <a:cubicBezTo>
                    <a:pt x="633" y="235"/>
                    <a:pt x="624" y="231"/>
                    <a:pt x="614" y="229"/>
                  </a:cubicBezTo>
                  <a:cubicBezTo>
                    <a:pt x="594" y="231"/>
                    <a:pt x="594" y="231"/>
                    <a:pt x="594" y="231"/>
                  </a:cubicBezTo>
                  <a:cubicBezTo>
                    <a:pt x="584" y="231"/>
                    <a:pt x="582" y="223"/>
                    <a:pt x="571" y="223"/>
                  </a:cubicBezTo>
                  <a:cubicBezTo>
                    <a:pt x="566" y="223"/>
                    <a:pt x="564" y="227"/>
                    <a:pt x="559" y="229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5" y="224"/>
                    <a:pt x="556" y="220"/>
                    <a:pt x="554" y="215"/>
                  </a:cubicBezTo>
                  <a:cubicBezTo>
                    <a:pt x="553" y="211"/>
                    <a:pt x="548" y="212"/>
                    <a:pt x="544" y="210"/>
                  </a:cubicBezTo>
                  <a:cubicBezTo>
                    <a:pt x="537" y="205"/>
                    <a:pt x="518" y="195"/>
                    <a:pt x="509" y="195"/>
                  </a:cubicBezTo>
                  <a:cubicBezTo>
                    <a:pt x="500" y="195"/>
                    <a:pt x="494" y="207"/>
                    <a:pt x="489" y="215"/>
                  </a:cubicBezTo>
                  <a:cubicBezTo>
                    <a:pt x="487" y="218"/>
                    <a:pt x="485" y="221"/>
                    <a:pt x="483" y="221"/>
                  </a:cubicBezTo>
                  <a:cubicBezTo>
                    <a:pt x="481" y="221"/>
                    <a:pt x="480" y="217"/>
                    <a:pt x="480" y="215"/>
                  </a:cubicBezTo>
                  <a:cubicBezTo>
                    <a:pt x="468" y="215"/>
                    <a:pt x="468" y="215"/>
                    <a:pt x="468" y="215"/>
                  </a:cubicBezTo>
                  <a:cubicBezTo>
                    <a:pt x="467" y="210"/>
                    <a:pt x="464" y="206"/>
                    <a:pt x="459" y="203"/>
                  </a:cubicBezTo>
                  <a:cubicBezTo>
                    <a:pt x="456" y="202"/>
                    <a:pt x="451" y="203"/>
                    <a:pt x="451" y="198"/>
                  </a:cubicBezTo>
                  <a:cubicBezTo>
                    <a:pt x="451" y="182"/>
                    <a:pt x="467" y="176"/>
                    <a:pt x="475" y="166"/>
                  </a:cubicBezTo>
                  <a:cubicBezTo>
                    <a:pt x="475" y="161"/>
                    <a:pt x="468" y="161"/>
                    <a:pt x="466" y="155"/>
                  </a:cubicBezTo>
                  <a:cubicBezTo>
                    <a:pt x="463" y="150"/>
                    <a:pt x="456" y="133"/>
                    <a:pt x="456" y="126"/>
                  </a:cubicBezTo>
                  <a:cubicBezTo>
                    <a:pt x="447" y="124"/>
                    <a:pt x="436" y="107"/>
                    <a:pt x="427" y="107"/>
                  </a:cubicBezTo>
                  <a:cubicBezTo>
                    <a:pt x="426" y="107"/>
                    <a:pt x="425" y="107"/>
                    <a:pt x="424" y="107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19" y="106"/>
                    <a:pt x="411" y="101"/>
                    <a:pt x="407" y="100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79" y="97"/>
                    <a:pt x="357" y="99"/>
                    <a:pt x="353" y="84"/>
                  </a:cubicBezTo>
                  <a:cubicBezTo>
                    <a:pt x="350" y="84"/>
                    <a:pt x="346" y="83"/>
                    <a:pt x="345" y="81"/>
                  </a:cubicBezTo>
                  <a:cubicBezTo>
                    <a:pt x="339" y="68"/>
                    <a:pt x="334" y="69"/>
                    <a:pt x="324" y="59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07" y="52"/>
                    <a:pt x="309" y="44"/>
                    <a:pt x="302" y="42"/>
                  </a:cubicBezTo>
                  <a:cubicBezTo>
                    <a:pt x="294" y="40"/>
                    <a:pt x="283" y="38"/>
                    <a:pt x="279" y="31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80" y="27"/>
                    <a:pt x="281" y="27"/>
                    <a:pt x="282" y="27"/>
                  </a:cubicBezTo>
                  <a:cubicBezTo>
                    <a:pt x="283" y="27"/>
                    <a:pt x="286" y="26"/>
                    <a:pt x="287" y="25"/>
                  </a:cubicBezTo>
                  <a:cubicBezTo>
                    <a:pt x="287" y="25"/>
                    <a:pt x="278" y="24"/>
                    <a:pt x="272" y="24"/>
                  </a:cubicBezTo>
                  <a:cubicBezTo>
                    <a:pt x="271" y="25"/>
                    <a:pt x="260" y="25"/>
                    <a:pt x="259" y="27"/>
                  </a:cubicBezTo>
                  <a:cubicBezTo>
                    <a:pt x="256" y="33"/>
                    <a:pt x="251" y="33"/>
                    <a:pt x="243" y="34"/>
                  </a:cubicBezTo>
                  <a:cubicBezTo>
                    <a:pt x="239" y="34"/>
                    <a:pt x="232" y="33"/>
                    <a:pt x="232" y="28"/>
                  </a:cubicBezTo>
                  <a:cubicBezTo>
                    <a:pt x="227" y="28"/>
                    <a:pt x="212" y="28"/>
                    <a:pt x="204" y="28"/>
                  </a:cubicBezTo>
                  <a:cubicBezTo>
                    <a:pt x="200" y="28"/>
                    <a:pt x="197" y="24"/>
                    <a:pt x="197" y="19"/>
                  </a:cubicBezTo>
                  <a:cubicBezTo>
                    <a:pt x="189" y="17"/>
                    <a:pt x="178" y="14"/>
                    <a:pt x="175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12"/>
                    <a:pt x="174" y="9"/>
                    <a:pt x="176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59" y="19"/>
                    <a:pt x="150" y="18"/>
                    <a:pt x="150" y="25"/>
                  </a:cubicBezTo>
                  <a:cubicBezTo>
                    <a:pt x="150" y="32"/>
                    <a:pt x="157" y="35"/>
                    <a:pt x="157" y="42"/>
                  </a:cubicBezTo>
                  <a:cubicBezTo>
                    <a:pt x="157" y="44"/>
                    <a:pt x="154" y="50"/>
                    <a:pt x="152" y="50"/>
                  </a:cubicBezTo>
                  <a:cubicBezTo>
                    <a:pt x="146" y="50"/>
                    <a:pt x="143" y="40"/>
                    <a:pt x="143" y="34"/>
                  </a:cubicBezTo>
                  <a:cubicBezTo>
                    <a:pt x="143" y="30"/>
                    <a:pt x="146" y="21"/>
                    <a:pt x="148" y="13"/>
                  </a:cubicBezTo>
                  <a:cubicBezTo>
                    <a:pt x="150" y="13"/>
                    <a:pt x="153" y="11"/>
                    <a:pt x="153" y="6"/>
                  </a:cubicBezTo>
                  <a:cubicBezTo>
                    <a:pt x="153" y="6"/>
                    <a:pt x="151" y="0"/>
                    <a:pt x="1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28">
              <a:extLst>
                <a:ext uri="{FF2B5EF4-FFF2-40B4-BE49-F238E27FC236}">
                  <a16:creationId xmlns:a16="http://schemas.microsoft.com/office/drawing/2014/main" xmlns="" id="{F31D7D52-F7AB-4BA9-A784-4CBE58318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2178"/>
              <a:ext cx="19" cy="23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5 w 8"/>
                <a:gd name="T5" fmla="*/ 10 h 10"/>
                <a:gd name="T6" fmla="*/ 8 w 8"/>
                <a:gd name="T7" fmla="*/ 7 h 10"/>
                <a:gd name="T8" fmla="*/ 2 w 8"/>
                <a:gd name="T9" fmla="*/ 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10"/>
                    <a:pt x="5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4"/>
                    <a:pt x="6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29">
              <a:extLst>
                <a:ext uri="{FF2B5EF4-FFF2-40B4-BE49-F238E27FC236}">
                  <a16:creationId xmlns:a16="http://schemas.microsoft.com/office/drawing/2014/main" xmlns="" id="{AB4DDCCD-E49E-493F-96BE-83167D792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2107"/>
              <a:ext cx="31" cy="9"/>
            </a:xfrm>
            <a:custGeom>
              <a:avLst/>
              <a:gdLst>
                <a:gd name="T0" fmla="*/ 7 w 13"/>
                <a:gd name="T1" fmla="*/ 0 h 4"/>
                <a:gd name="T2" fmla="*/ 0 w 13"/>
                <a:gd name="T3" fmla="*/ 4 h 4"/>
                <a:gd name="T4" fmla="*/ 8 w 13"/>
                <a:gd name="T5" fmla="*/ 4 h 4"/>
                <a:gd name="T6" fmla="*/ 13 w 13"/>
                <a:gd name="T7" fmla="*/ 4 h 4"/>
                <a:gd name="T8" fmla="*/ 7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7" y="0"/>
                  </a:moveTo>
                  <a:cubicBezTo>
                    <a:pt x="4" y="0"/>
                    <a:pt x="1" y="2"/>
                    <a:pt x="0" y="4"/>
                  </a:cubicBezTo>
                  <a:cubicBezTo>
                    <a:pt x="2" y="4"/>
                    <a:pt x="5" y="4"/>
                    <a:pt x="8" y="4"/>
                  </a:cubicBezTo>
                  <a:cubicBezTo>
                    <a:pt x="10" y="4"/>
                    <a:pt x="12" y="4"/>
                    <a:pt x="13" y="4"/>
                  </a:cubicBezTo>
                  <a:cubicBezTo>
                    <a:pt x="12" y="3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30">
              <a:extLst>
                <a:ext uri="{FF2B5EF4-FFF2-40B4-BE49-F238E27FC236}">
                  <a16:creationId xmlns:a16="http://schemas.microsoft.com/office/drawing/2014/main" xmlns="" id="{9FC4111B-4DFA-4783-A8A5-A194B7416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" y="2121"/>
              <a:ext cx="8" cy="12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3 w 3"/>
                <a:gd name="T5" fmla="*/ 5 h 5"/>
                <a:gd name="T6" fmla="*/ 0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31">
              <a:extLst>
                <a:ext uri="{FF2B5EF4-FFF2-40B4-BE49-F238E27FC236}">
                  <a16:creationId xmlns:a16="http://schemas.microsoft.com/office/drawing/2014/main" xmlns="" id="{88DD0FEC-7742-4DF0-A59C-764B7D796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" y="2310"/>
              <a:ext cx="24" cy="19"/>
            </a:xfrm>
            <a:custGeom>
              <a:avLst/>
              <a:gdLst>
                <a:gd name="T0" fmla="*/ 10 w 10"/>
                <a:gd name="T1" fmla="*/ 0 h 8"/>
                <a:gd name="T2" fmla="*/ 2 w 10"/>
                <a:gd name="T3" fmla="*/ 5 h 8"/>
                <a:gd name="T4" fmla="*/ 0 w 10"/>
                <a:gd name="T5" fmla="*/ 4 h 8"/>
                <a:gd name="T6" fmla="*/ 0 w 10"/>
                <a:gd name="T7" fmla="*/ 7 h 8"/>
                <a:gd name="T8" fmla="*/ 0 w 10"/>
                <a:gd name="T9" fmla="*/ 8 h 8"/>
                <a:gd name="T10" fmla="*/ 2 w 10"/>
                <a:gd name="T11" fmla="*/ 7 h 8"/>
                <a:gd name="T12" fmla="*/ 10 w 10"/>
                <a:gd name="T13" fmla="*/ 4 h 8"/>
                <a:gd name="T14" fmla="*/ 10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cubicBezTo>
                    <a:pt x="9" y="2"/>
                    <a:pt x="5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32">
              <a:extLst>
                <a:ext uri="{FF2B5EF4-FFF2-40B4-BE49-F238E27FC236}">
                  <a16:creationId xmlns:a16="http://schemas.microsoft.com/office/drawing/2014/main" xmlns="" id="{6B93528A-3562-491C-952E-78B2E3677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-988" y="1163"/>
              <a:ext cx="2054" cy="1008"/>
            </a:xfrm>
            <a:custGeom>
              <a:avLst/>
              <a:gdLst>
                <a:gd name="T0" fmla="*/ 24 w 869"/>
                <a:gd name="T1" fmla="*/ 7 h 426"/>
                <a:gd name="T2" fmla="*/ 31 w 869"/>
                <a:gd name="T3" fmla="*/ 19 h 426"/>
                <a:gd name="T4" fmla="*/ 1 w 869"/>
                <a:gd name="T5" fmla="*/ 28 h 426"/>
                <a:gd name="T6" fmla="*/ 10 w 869"/>
                <a:gd name="T7" fmla="*/ 159 h 426"/>
                <a:gd name="T8" fmla="*/ 56 w 869"/>
                <a:gd name="T9" fmla="*/ 256 h 426"/>
                <a:gd name="T10" fmla="*/ 147 w 869"/>
                <a:gd name="T11" fmla="*/ 302 h 426"/>
                <a:gd name="T12" fmla="*/ 248 w 869"/>
                <a:gd name="T13" fmla="*/ 315 h 426"/>
                <a:gd name="T14" fmla="*/ 319 w 869"/>
                <a:gd name="T15" fmla="*/ 362 h 426"/>
                <a:gd name="T16" fmla="*/ 410 w 869"/>
                <a:gd name="T17" fmla="*/ 410 h 426"/>
                <a:gd name="T18" fmla="*/ 427 w 869"/>
                <a:gd name="T19" fmla="*/ 371 h 426"/>
                <a:gd name="T20" fmla="*/ 436 w 869"/>
                <a:gd name="T21" fmla="*/ 371 h 426"/>
                <a:gd name="T22" fmla="*/ 485 w 869"/>
                <a:gd name="T23" fmla="*/ 354 h 426"/>
                <a:gd name="T24" fmla="*/ 531 w 869"/>
                <a:gd name="T25" fmla="*/ 360 h 426"/>
                <a:gd name="T26" fmla="*/ 523 w 869"/>
                <a:gd name="T27" fmla="*/ 344 h 426"/>
                <a:gd name="T28" fmla="*/ 568 w 869"/>
                <a:gd name="T29" fmla="*/ 339 h 426"/>
                <a:gd name="T30" fmla="*/ 633 w 869"/>
                <a:gd name="T31" fmla="*/ 394 h 426"/>
                <a:gd name="T32" fmla="*/ 671 w 869"/>
                <a:gd name="T33" fmla="*/ 405 h 426"/>
                <a:gd name="T34" fmla="*/ 665 w 869"/>
                <a:gd name="T35" fmla="*/ 382 h 426"/>
                <a:gd name="T36" fmla="*/ 705 w 869"/>
                <a:gd name="T37" fmla="*/ 279 h 426"/>
                <a:gd name="T38" fmla="*/ 733 w 869"/>
                <a:gd name="T39" fmla="*/ 260 h 426"/>
                <a:gd name="T40" fmla="*/ 729 w 869"/>
                <a:gd name="T41" fmla="*/ 252 h 426"/>
                <a:gd name="T42" fmla="*/ 735 w 869"/>
                <a:gd name="T43" fmla="*/ 235 h 426"/>
                <a:gd name="T44" fmla="*/ 731 w 869"/>
                <a:gd name="T45" fmla="*/ 222 h 426"/>
                <a:gd name="T46" fmla="*/ 735 w 869"/>
                <a:gd name="T47" fmla="*/ 214 h 426"/>
                <a:gd name="T48" fmla="*/ 749 w 869"/>
                <a:gd name="T49" fmla="*/ 202 h 426"/>
                <a:gd name="T50" fmla="*/ 751 w 869"/>
                <a:gd name="T51" fmla="*/ 193 h 426"/>
                <a:gd name="T52" fmla="*/ 764 w 869"/>
                <a:gd name="T53" fmla="*/ 160 h 426"/>
                <a:gd name="T54" fmla="*/ 785 w 869"/>
                <a:gd name="T55" fmla="*/ 157 h 426"/>
                <a:gd name="T56" fmla="*/ 810 w 869"/>
                <a:gd name="T57" fmla="*/ 147 h 426"/>
                <a:gd name="T58" fmla="*/ 827 w 869"/>
                <a:gd name="T59" fmla="*/ 141 h 426"/>
                <a:gd name="T60" fmla="*/ 814 w 869"/>
                <a:gd name="T61" fmla="*/ 131 h 426"/>
                <a:gd name="T62" fmla="*/ 852 w 869"/>
                <a:gd name="T63" fmla="*/ 96 h 426"/>
                <a:gd name="T64" fmla="*/ 861 w 869"/>
                <a:gd name="T65" fmla="*/ 50 h 426"/>
                <a:gd name="T66" fmla="*/ 857 w 869"/>
                <a:gd name="T67" fmla="*/ 38 h 426"/>
                <a:gd name="T68" fmla="*/ 843 w 869"/>
                <a:gd name="T69" fmla="*/ 38 h 426"/>
                <a:gd name="T70" fmla="*/ 809 w 869"/>
                <a:gd name="T71" fmla="*/ 76 h 426"/>
                <a:gd name="T72" fmla="*/ 768 w 869"/>
                <a:gd name="T73" fmla="*/ 78 h 426"/>
                <a:gd name="T74" fmla="*/ 702 w 869"/>
                <a:gd name="T75" fmla="*/ 117 h 426"/>
                <a:gd name="T76" fmla="*/ 677 w 869"/>
                <a:gd name="T77" fmla="*/ 120 h 426"/>
                <a:gd name="T78" fmla="*/ 681 w 869"/>
                <a:gd name="T79" fmla="*/ 130 h 426"/>
                <a:gd name="T80" fmla="*/ 677 w 869"/>
                <a:gd name="T81" fmla="*/ 132 h 426"/>
                <a:gd name="T82" fmla="*/ 632 w 869"/>
                <a:gd name="T83" fmla="*/ 148 h 426"/>
                <a:gd name="T84" fmla="*/ 624 w 869"/>
                <a:gd name="T85" fmla="*/ 135 h 426"/>
                <a:gd name="T86" fmla="*/ 618 w 869"/>
                <a:gd name="T87" fmla="*/ 104 h 426"/>
                <a:gd name="T88" fmla="*/ 581 w 869"/>
                <a:gd name="T89" fmla="*/ 83 h 426"/>
                <a:gd name="T90" fmla="*/ 565 w 869"/>
                <a:gd name="T91" fmla="*/ 146 h 426"/>
                <a:gd name="T92" fmla="*/ 553 w 869"/>
                <a:gd name="T93" fmla="*/ 90 h 426"/>
                <a:gd name="T94" fmla="*/ 610 w 869"/>
                <a:gd name="T95" fmla="*/ 65 h 426"/>
                <a:gd name="T96" fmla="*/ 566 w 869"/>
                <a:gd name="T97" fmla="*/ 57 h 426"/>
                <a:gd name="T98" fmla="*/ 552 w 869"/>
                <a:gd name="T99" fmla="*/ 37 h 426"/>
                <a:gd name="T100" fmla="*/ 506 w 869"/>
                <a:gd name="T101" fmla="*/ 51 h 426"/>
                <a:gd name="T102" fmla="*/ 530 w 869"/>
                <a:gd name="T103" fmla="*/ 24 h 426"/>
                <a:gd name="T104" fmla="*/ 447 w 869"/>
                <a:gd name="T10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426">
                  <a:moveTo>
                    <a:pt x="447" y="0"/>
                  </a:moveTo>
                  <a:cubicBezTo>
                    <a:pt x="447" y="7"/>
                    <a:pt x="447" y="7"/>
                    <a:pt x="447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7" y="12"/>
                    <a:pt x="31" y="14"/>
                    <a:pt x="31" y="19"/>
                  </a:cubicBezTo>
                  <a:cubicBezTo>
                    <a:pt x="31" y="24"/>
                    <a:pt x="27" y="30"/>
                    <a:pt x="24" y="33"/>
                  </a:cubicBezTo>
                  <a:cubicBezTo>
                    <a:pt x="21" y="28"/>
                    <a:pt x="17" y="24"/>
                    <a:pt x="9" y="24"/>
                  </a:cubicBezTo>
                  <a:cubicBezTo>
                    <a:pt x="7" y="24"/>
                    <a:pt x="1" y="25"/>
                    <a:pt x="1" y="28"/>
                  </a:cubicBezTo>
                  <a:cubicBezTo>
                    <a:pt x="1" y="39"/>
                    <a:pt x="14" y="44"/>
                    <a:pt x="14" y="56"/>
                  </a:cubicBezTo>
                  <a:cubicBezTo>
                    <a:pt x="14" y="72"/>
                    <a:pt x="0" y="102"/>
                    <a:pt x="5" y="115"/>
                  </a:cubicBezTo>
                  <a:cubicBezTo>
                    <a:pt x="10" y="128"/>
                    <a:pt x="4" y="148"/>
                    <a:pt x="10" y="159"/>
                  </a:cubicBezTo>
                  <a:cubicBezTo>
                    <a:pt x="7" y="161"/>
                    <a:pt x="2" y="165"/>
                    <a:pt x="5" y="169"/>
                  </a:cubicBezTo>
                  <a:cubicBezTo>
                    <a:pt x="14" y="185"/>
                    <a:pt x="26" y="208"/>
                    <a:pt x="37" y="210"/>
                  </a:cubicBezTo>
                  <a:cubicBezTo>
                    <a:pt x="34" y="232"/>
                    <a:pt x="49" y="238"/>
                    <a:pt x="56" y="256"/>
                  </a:cubicBezTo>
                  <a:cubicBezTo>
                    <a:pt x="58" y="261"/>
                    <a:pt x="56" y="267"/>
                    <a:pt x="60" y="268"/>
                  </a:cubicBezTo>
                  <a:cubicBezTo>
                    <a:pt x="79" y="275"/>
                    <a:pt x="106" y="287"/>
                    <a:pt x="114" y="302"/>
                  </a:cubicBezTo>
                  <a:cubicBezTo>
                    <a:pt x="147" y="302"/>
                    <a:pt x="147" y="302"/>
                    <a:pt x="147" y="302"/>
                  </a:cubicBezTo>
                  <a:cubicBezTo>
                    <a:pt x="204" y="321"/>
                    <a:pt x="204" y="321"/>
                    <a:pt x="204" y="321"/>
                  </a:cubicBezTo>
                  <a:cubicBezTo>
                    <a:pt x="248" y="321"/>
                    <a:pt x="248" y="321"/>
                    <a:pt x="248" y="321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58" y="315"/>
                    <a:pt x="258" y="315"/>
                    <a:pt x="258" y="315"/>
                  </a:cubicBezTo>
                  <a:cubicBezTo>
                    <a:pt x="276" y="319"/>
                    <a:pt x="286" y="321"/>
                    <a:pt x="295" y="337"/>
                  </a:cubicBezTo>
                  <a:cubicBezTo>
                    <a:pt x="300" y="344"/>
                    <a:pt x="308" y="362"/>
                    <a:pt x="319" y="362"/>
                  </a:cubicBezTo>
                  <a:cubicBezTo>
                    <a:pt x="329" y="362"/>
                    <a:pt x="326" y="347"/>
                    <a:pt x="338" y="347"/>
                  </a:cubicBezTo>
                  <a:cubicBezTo>
                    <a:pt x="369" y="347"/>
                    <a:pt x="368" y="386"/>
                    <a:pt x="385" y="403"/>
                  </a:cubicBezTo>
                  <a:cubicBezTo>
                    <a:pt x="389" y="407"/>
                    <a:pt x="401" y="409"/>
                    <a:pt x="410" y="410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09" y="406"/>
                    <a:pt x="409" y="406"/>
                    <a:pt x="409" y="405"/>
                  </a:cubicBezTo>
                  <a:cubicBezTo>
                    <a:pt x="409" y="389"/>
                    <a:pt x="416" y="375"/>
                    <a:pt x="427" y="371"/>
                  </a:cubicBezTo>
                  <a:cubicBezTo>
                    <a:pt x="429" y="370"/>
                    <a:pt x="430" y="370"/>
                    <a:pt x="431" y="370"/>
                  </a:cubicBezTo>
                  <a:cubicBezTo>
                    <a:pt x="432" y="370"/>
                    <a:pt x="433" y="370"/>
                    <a:pt x="434" y="370"/>
                  </a:cubicBezTo>
                  <a:cubicBezTo>
                    <a:pt x="435" y="370"/>
                    <a:pt x="435" y="371"/>
                    <a:pt x="436" y="371"/>
                  </a:cubicBezTo>
                  <a:cubicBezTo>
                    <a:pt x="438" y="371"/>
                    <a:pt x="440" y="370"/>
                    <a:pt x="442" y="368"/>
                  </a:cubicBezTo>
                  <a:cubicBezTo>
                    <a:pt x="448" y="362"/>
                    <a:pt x="455" y="349"/>
                    <a:pt x="471" y="349"/>
                  </a:cubicBezTo>
                  <a:cubicBezTo>
                    <a:pt x="476" y="349"/>
                    <a:pt x="480" y="354"/>
                    <a:pt x="485" y="354"/>
                  </a:cubicBezTo>
                  <a:cubicBezTo>
                    <a:pt x="489" y="354"/>
                    <a:pt x="490" y="350"/>
                    <a:pt x="493" y="350"/>
                  </a:cubicBezTo>
                  <a:cubicBezTo>
                    <a:pt x="502" y="350"/>
                    <a:pt x="512" y="362"/>
                    <a:pt x="524" y="362"/>
                  </a:cubicBezTo>
                  <a:cubicBezTo>
                    <a:pt x="526" y="362"/>
                    <a:pt x="529" y="362"/>
                    <a:pt x="531" y="360"/>
                  </a:cubicBezTo>
                  <a:cubicBezTo>
                    <a:pt x="525" y="356"/>
                    <a:pt x="530" y="352"/>
                    <a:pt x="530" y="344"/>
                  </a:cubicBezTo>
                  <a:cubicBezTo>
                    <a:pt x="529" y="344"/>
                    <a:pt x="528" y="345"/>
                    <a:pt x="527" y="345"/>
                  </a:cubicBezTo>
                  <a:cubicBezTo>
                    <a:pt x="527" y="345"/>
                    <a:pt x="525" y="344"/>
                    <a:pt x="523" y="344"/>
                  </a:cubicBezTo>
                  <a:cubicBezTo>
                    <a:pt x="532" y="340"/>
                    <a:pt x="543" y="341"/>
                    <a:pt x="551" y="339"/>
                  </a:cubicBezTo>
                  <a:cubicBezTo>
                    <a:pt x="551" y="341"/>
                    <a:pt x="553" y="344"/>
                    <a:pt x="555" y="344"/>
                  </a:cubicBezTo>
                  <a:cubicBezTo>
                    <a:pt x="559" y="344"/>
                    <a:pt x="561" y="339"/>
                    <a:pt x="568" y="339"/>
                  </a:cubicBezTo>
                  <a:cubicBezTo>
                    <a:pt x="581" y="339"/>
                    <a:pt x="587" y="352"/>
                    <a:pt x="596" y="352"/>
                  </a:cubicBezTo>
                  <a:cubicBezTo>
                    <a:pt x="601" y="352"/>
                    <a:pt x="603" y="345"/>
                    <a:pt x="608" y="345"/>
                  </a:cubicBezTo>
                  <a:cubicBezTo>
                    <a:pt x="631" y="345"/>
                    <a:pt x="625" y="377"/>
                    <a:pt x="633" y="394"/>
                  </a:cubicBezTo>
                  <a:cubicBezTo>
                    <a:pt x="637" y="402"/>
                    <a:pt x="643" y="405"/>
                    <a:pt x="649" y="413"/>
                  </a:cubicBezTo>
                  <a:cubicBezTo>
                    <a:pt x="652" y="418"/>
                    <a:pt x="652" y="426"/>
                    <a:pt x="660" y="426"/>
                  </a:cubicBezTo>
                  <a:cubicBezTo>
                    <a:pt x="669" y="426"/>
                    <a:pt x="671" y="416"/>
                    <a:pt x="671" y="405"/>
                  </a:cubicBezTo>
                  <a:cubicBezTo>
                    <a:pt x="671" y="396"/>
                    <a:pt x="666" y="391"/>
                    <a:pt x="665" y="384"/>
                  </a:cubicBezTo>
                  <a:cubicBezTo>
                    <a:pt x="665" y="381"/>
                    <a:pt x="665" y="381"/>
                    <a:pt x="665" y="381"/>
                  </a:cubicBezTo>
                  <a:cubicBezTo>
                    <a:pt x="665" y="382"/>
                    <a:pt x="665" y="382"/>
                    <a:pt x="665" y="382"/>
                  </a:cubicBezTo>
                  <a:cubicBezTo>
                    <a:pt x="665" y="365"/>
                    <a:pt x="650" y="359"/>
                    <a:pt x="650" y="342"/>
                  </a:cubicBezTo>
                  <a:cubicBezTo>
                    <a:pt x="650" y="304"/>
                    <a:pt x="682" y="294"/>
                    <a:pt x="706" y="280"/>
                  </a:cubicBezTo>
                  <a:cubicBezTo>
                    <a:pt x="705" y="279"/>
                    <a:pt x="705" y="279"/>
                    <a:pt x="705" y="279"/>
                  </a:cubicBezTo>
                  <a:cubicBezTo>
                    <a:pt x="708" y="275"/>
                    <a:pt x="708" y="274"/>
                    <a:pt x="714" y="272"/>
                  </a:cubicBezTo>
                  <a:cubicBezTo>
                    <a:pt x="718" y="271"/>
                    <a:pt x="721" y="267"/>
                    <a:pt x="727" y="265"/>
                  </a:cubicBezTo>
                  <a:cubicBezTo>
                    <a:pt x="730" y="265"/>
                    <a:pt x="732" y="262"/>
                    <a:pt x="733" y="260"/>
                  </a:cubicBezTo>
                  <a:cubicBezTo>
                    <a:pt x="727" y="256"/>
                    <a:pt x="727" y="256"/>
                    <a:pt x="727" y="256"/>
                  </a:cubicBezTo>
                  <a:cubicBezTo>
                    <a:pt x="727" y="252"/>
                    <a:pt x="727" y="252"/>
                    <a:pt x="727" y="252"/>
                  </a:cubicBezTo>
                  <a:cubicBezTo>
                    <a:pt x="728" y="252"/>
                    <a:pt x="728" y="252"/>
                    <a:pt x="729" y="252"/>
                  </a:cubicBezTo>
                  <a:cubicBezTo>
                    <a:pt x="733" y="252"/>
                    <a:pt x="734" y="251"/>
                    <a:pt x="735" y="246"/>
                  </a:cubicBezTo>
                  <a:cubicBezTo>
                    <a:pt x="733" y="246"/>
                    <a:pt x="730" y="245"/>
                    <a:pt x="728" y="242"/>
                  </a:cubicBezTo>
                  <a:cubicBezTo>
                    <a:pt x="731" y="242"/>
                    <a:pt x="735" y="240"/>
                    <a:pt x="735" y="235"/>
                  </a:cubicBezTo>
                  <a:cubicBezTo>
                    <a:pt x="735" y="234"/>
                    <a:pt x="735" y="232"/>
                    <a:pt x="735" y="230"/>
                  </a:cubicBezTo>
                  <a:cubicBezTo>
                    <a:pt x="734" y="230"/>
                    <a:pt x="732" y="230"/>
                    <a:pt x="731" y="230"/>
                  </a:cubicBezTo>
                  <a:cubicBezTo>
                    <a:pt x="728" y="227"/>
                    <a:pt x="731" y="227"/>
                    <a:pt x="731" y="222"/>
                  </a:cubicBezTo>
                  <a:cubicBezTo>
                    <a:pt x="731" y="217"/>
                    <a:pt x="729" y="207"/>
                    <a:pt x="729" y="204"/>
                  </a:cubicBezTo>
                  <a:cubicBezTo>
                    <a:pt x="729" y="204"/>
                    <a:pt x="728" y="199"/>
                    <a:pt x="729" y="197"/>
                  </a:cubicBezTo>
                  <a:cubicBezTo>
                    <a:pt x="730" y="202"/>
                    <a:pt x="735" y="211"/>
                    <a:pt x="735" y="214"/>
                  </a:cubicBezTo>
                  <a:cubicBezTo>
                    <a:pt x="735" y="216"/>
                    <a:pt x="735" y="218"/>
                    <a:pt x="735" y="220"/>
                  </a:cubicBezTo>
                  <a:cubicBezTo>
                    <a:pt x="735" y="221"/>
                    <a:pt x="736" y="223"/>
                    <a:pt x="737" y="223"/>
                  </a:cubicBezTo>
                  <a:cubicBezTo>
                    <a:pt x="739" y="223"/>
                    <a:pt x="749" y="205"/>
                    <a:pt x="749" y="202"/>
                  </a:cubicBezTo>
                  <a:cubicBezTo>
                    <a:pt x="749" y="197"/>
                    <a:pt x="746" y="196"/>
                    <a:pt x="745" y="192"/>
                  </a:cubicBezTo>
                  <a:cubicBezTo>
                    <a:pt x="747" y="189"/>
                    <a:pt x="747" y="189"/>
                    <a:pt x="747" y="189"/>
                  </a:cubicBezTo>
                  <a:cubicBezTo>
                    <a:pt x="748" y="190"/>
                    <a:pt x="749" y="193"/>
                    <a:pt x="751" y="193"/>
                  </a:cubicBezTo>
                  <a:cubicBezTo>
                    <a:pt x="755" y="193"/>
                    <a:pt x="765" y="175"/>
                    <a:pt x="766" y="170"/>
                  </a:cubicBezTo>
                  <a:cubicBezTo>
                    <a:pt x="766" y="170"/>
                    <a:pt x="761" y="167"/>
                    <a:pt x="761" y="164"/>
                  </a:cubicBezTo>
                  <a:cubicBezTo>
                    <a:pt x="761" y="163"/>
                    <a:pt x="763" y="161"/>
                    <a:pt x="764" y="160"/>
                  </a:cubicBezTo>
                  <a:cubicBezTo>
                    <a:pt x="766" y="160"/>
                    <a:pt x="767" y="161"/>
                    <a:pt x="769" y="161"/>
                  </a:cubicBezTo>
                  <a:cubicBezTo>
                    <a:pt x="776" y="161"/>
                    <a:pt x="782" y="161"/>
                    <a:pt x="789" y="158"/>
                  </a:cubicBezTo>
                  <a:cubicBezTo>
                    <a:pt x="788" y="157"/>
                    <a:pt x="786" y="157"/>
                    <a:pt x="785" y="157"/>
                  </a:cubicBezTo>
                  <a:cubicBezTo>
                    <a:pt x="782" y="157"/>
                    <a:pt x="779" y="158"/>
                    <a:pt x="776" y="158"/>
                  </a:cubicBezTo>
                  <a:cubicBezTo>
                    <a:pt x="770" y="158"/>
                    <a:pt x="770" y="158"/>
                    <a:pt x="770" y="158"/>
                  </a:cubicBezTo>
                  <a:cubicBezTo>
                    <a:pt x="781" y="151"/>
                    <a:pt x="799" y="155"/>
                    <a:pt x="810" y="147"/>
                  </a:cubicBezTo>
                  <a:cubicBezTo>
                    <a:pt x="810" y="147"/>
                    <a:pt x="811" y="148"/>
                    <a:pt x="813" y="148"/>
                  </a:cubicBezTo>
                  <a:cubicBezTo>
                    <a:pt x="817" y="148"/>
                    <a:pt x="823" y="146"/>
                    <a:pt x="827" y="145"/>
                  </a:cubicBezTo>
                  <a:cubicBezTo>
                    <a:pt x="827" y="141"/>
                    <a:pt x="827" y="141"/>
                    <a:pt x="827" y="141"/>
                  </a:cubicBezTo>
                  <a:cubicBezTo>
                    <a:pt x="827" y="141"/>
                    <a:pt x="822" y="145"/>
                    <a:pt x="821" y="145"/>
                  </a:cubicBezTo>
                  <a:cubicBezTo>
                    <a:pt x="818" y="145"/>
                    <a:pt x="816" y="138"/>
                    <a:pt x="816" y="136"/>
                  </a:cubicBezTo>
                  <a:cubicBezTo>
                    <a:pt x="814" y="135"/>
                    <a:pt x="814" y="132"/>
                    <a:pt x="814" y="131"/>
                  </a:cubicBezTo>
                  <a:cubicBezTo>
                    <a:pt x="814" y="111"/>
                    <a:pt x="832" y="105"/>
                    <a:pt x="840" y="96"/>
                  </a:cubicBezTo>
                  <a:cubicBezTo>
                    <a:pt x="842" y="96"/>
                    <a:pt x="843" y="95"/>
                    <a:pt x="844" y="95"/>
                  </a:cubicBezTo>
                  <a:cubicBezTo>
                    <a:pt x="846" y="95"/>
                    <a:pt x="848" y="96"/>
                    <a:pt x="852" y="96"/>
                  </a:cubicBezTo>
                  <a:cubicBezTo>
                    <a:pt x="860" y="96"/>
                    <a:pt x="865" y="93"/>
                    <a:pt x="869" y="88"/>
                  </a:cubicBezTo>
                  <a:cubicBezTo>
                    <a:pt x="862" y="78"/>
                    <a:pt x="864" y="63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46"/>
                    <a:pt x="859" y="42"/>
                    <a:pt x="857" y="38"/>
                  </a:cubicBezTo>
                  <a:cubicBezTo>
                    <a:pt x="857" y="38"/>
                    <a:pt x="857" y="38"/>
                    <a:pt x="857" y="38"/>
                  </a:cubicBezTo>
                  <a:cubicBezTo>
                    <a:pt x="856" y="37"/>
                    <a:pt x="855" y="36"/>
                    <a:pt x="853" y="36"/>
                  </a:cubicBezTo>
                  <a:cubicBezTo>
                    <a:pt x="852" y="36"/>
                    <a:pt x="850" y="36"/>
                    <a:pt x="848" y="37"/>
                  </a:cubicBezTo>
                  <a:cubicBezTo>
                    <a:pt x="846" y="37"/>
                    <a:pt x="845" y="38"/>
                    <a:pt x="843" y="38"/>
                  </a:cubicBezTo>
                  <a:cubicBezTo>
                    <a:pt x="841" y="38"/>
                    <a:pt x="839" y="37"/>
                    <a:pt x="837" y="35"/>
                  </a:cubicBezTo>
                  <a:cubicBezTo>
                    <a:pt x="824" y="44"/>
                    <a:pt x="824" y="61"/>
                    <a:pt x="814" y="71"/>
                  </a:cubicBezTo>
                  <a:cubicBezTo>
                    <a:pt x="812" y="73"/>
                    <a:pt x="814" y="75"/>
                    <a:pt x="809" y="76"/>
                  </a:cubicBezTo>
                  <a:cubicBezTo>
                    <a:pt x="805" y="77"/>
                    <a:pt x="800" y="78"/>
                    <a:pt x="795" y="78"/>
                  </a:cubicBezTo>
                  <a:cubicBezTo>
                    <a:pt x="791" y="78"/>
                    <a:pt x="787" y="78"/>
                    <a:pt x="782" y="78"/>
                  </a:cubicBezTo>
                  <a:cubicBezTo>
                    <a:pt x="777" y="78"/>
                    <a:pt x="772" y="78"/>
                    <a:pt x="768" y="78"/>
                  </a:cubicBezTo>
                  <a:cubicBezTo>
                    <a:pt x="761" y="78"/>
                    <a:pt x="756" y="78"/>
                    <a:pt x="755" y="79"/>
                  </a:cubicBezTo>
                  <a:cubicBezTo>
                    <a:pt x="751" y="82"/>
                    <a:pt x="732" y="101"/>
                    <a:pt x="731" y="102"/>
                  </a:cubicBezTo>
                  <a:cubicBezTo>
                    <a:pt x="731" y="115"/>
                    <a:pt x="716" y="117"/>
                    <a:pt x="702" y="117"/>
                  </a:cubicBezTo>
                  <a:cubicBezTo>
                    <a:pt x="694" y="117"/>
                    <a:pt x="687" y="117"/>
                    <a:pt x="682" y="117"/>
                  </a:cubicBezTo>
                  <a:cubicBezTo>
                    <a:pt x="679" y="117"/>
                    <a:pt x="679" y="117"/>
                    <a:pt x="675" y="117"/>
                  </a:cubicBezTo>
                  <a:cubicBezTo>
                    <a:pt x="676" y="118"/>
                    <a:pt x="676" y="119"/>
                    <a:pt x="677" y="120"/>
                  </a:cubicBezTo>
                  <a:cubicBezTo>
                    <a:pt x="677" y="120"/>
                    <a:pt x="677" y="121"/>
                    <a:pt x="678" y="121"/>
                  </a:cubicBezTo>
                  <a:cubicBezTo>
                    <a:pt x="679" y="124"/>
                    <a:pt x="680" y="127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0" y="130"/>
                    <a:pt x="678" y="131"/>
                    <a:pt x="677" y="132"/>
                  </a:cubicBezTo>
                  <a:cubicBezTo>
                    <a:pt x="675" y="133"/>
                    <a:pt x="674" y="133"/>
                    <a:pt x="672" y="134"/>
                  </a:cubicBezTo>
                  <a:cubicBezTo>
                    <a:pt x="672" y="134"/>
                    <a:pt x="672" y="134"/>
                    <a:pt x="672" y="134"/>
                  </a:cubicBezTo>
                  <a:cubicBezTo>
                    <a:pt x="660" y="140"/>
                    <a:pt x="642" y="148"/>
                    <a:pt x="632" y="148"/>
                  </a:cubicBezTo>
                  <a:cubicBezTo>
                    <a:pt x="626" y="148"/>
                    <a:pt x="624" y="140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27"/>
                    <a:pt x="630" y="123"/>
                    <a:pt x="636" y="117"/>
                  </a:cubicBezTo>
                  <a:cubicBezTo>
                    <a:pt x="631" y="113"/>
                    <a:pt x="631" y="109"/>
                    <a:pt x="628" y="101"/>
                  </a:cubicBezTo>
                  <a:cubicBezTo>
                    <a:pt x="623" y="102"/>
                    <a:pt x="624" y="104"/>
                    <a:pt x="618" y="104"/>
                  </a:cubicBezTo>
                  <a:cubicBezTo>
                    <a:pt x="619" y="97"/>
                    <a:pt x="624" y="92"/>
                    <a:pt x="624" y="85"/>
                  </a:cubicBezTo>
                  <a:cubicBezTo>
                    <a:pt x="624" y="79"/>
                    <a:pt x="604" y="69"/>
                    <a:pt x="600" y="69"/>
                  </a:cubicBezTo>
                  <a:cubicBezTo>
                    <a:pt x="591" y="69"/>
                    <a:pt x="600" y="82"/>
                    <a:pt x="581" y="83"/>
                  </a:cubicBezTo>
                  <a:cubicBezTo>
                    <a:pt x="575" y="83"/>
                    <a:pt x="575" y="99"/>
                    <a:pt x="575" y="106"/>
                  </a:cubicBezTo>
                  <a:cubicBezTo>
                    <a:pt x="575" y="106"/>
                    <a:pt x="575" y="117"/>
                    <a:pt x="575" y="123"/>
                  </a:cubicBezTo>
                  <a:cubicBezTo>
                    <a:pt x="575" y="130"/>
                    <a:pt x="572" y="146"/>
                    <a:pt x="565" y="146"/>
                  </a:cubicBezTo>
                  <a:cubicBezTo>
                    <a:pt x="559" y="146"/>
                    <a:pt x="552" y="141"/>
                    <a:pt x="552" y="135"/>
                  </a:cubicBezTo>
                  <a:cubicBezTo>
                    <a:pt x="552" y="121"/>
                    <a:pt x="557" y="94"/>
                    <a:pt x="566" y="83"/>
                  </a:cubicBezTo>
                  <a:cubicBezTo>
                    <a:pt x="560" y="83"/>
                    <a:pt x="558" y="87"/>
                    <a:pt x="553" y="90"/>
                  </a:cubicBezTo>
                  <a:cubicBezTo>
                    <a:pt x="554" y="80"/>
                    <a:pt x="575" y="65"/>
                    <a:pt x="587" y="65"/>
                  </a:cubicBezTo>
                  <a:cubicBezTo>
                    <a:pt x="590" y="65"/>
                    <a:pt x="596" y="66"/>
                    <a:pt x="602" y="66"/>
                  </a:cubicBezTo>
                  <a:cubicBezTo>
                    <a:pt x="605" y="66"/>
                    <a:pt x="608" y="66"/>
                    <a:pt x="610" y="65"/>
                  </a:cubicBezTo>
                  <a:cubicBezTo>
                    <a:pt x="610" y="59"/>
                    <a:pt x="610" y="59"/>
                    <a:pt x="610" y="59"/>
                  </a:cubicBezTo>
                  <a:cubicBezTo>
                    <a:pt x="599" y="59"/>
                    <a:pt x="593" y="52"/>
                    <a:pt x="580" y="52"/>
                  </a:cubicBezTo>
                  <a:cubicBezTo>
                    <a:pt x="575" y="52"/>
                    <a:pt x="572" y="57"/>
                    <a:pt x="566" y="57"/>
                  </a:cubicBezTo>
                  <a:cubicBezTo>
                    <a:pt x="562" y="57"/>
                    <a:pt x="557" y="54"/>
                    <a:pt x="557" y="51"/>
                  </a:cubicBezTo>
                  <a:cubicBezTo>
                    <a:pt x="546" y="51"/>
                    <a:pt x="546" y="51"/>
                    <a:pt x="546" y="51"/>
                  </a:cubicBezTo>
                  <a:cubicBezTo>
                    <a:pt x="548" y="46"/>
                    <a:pt x="552" y="45"/>
                    <a:pt x="552" y="37"/>
                  </a:cubicBezTo>
                  <a:cubicBezTo>
                    <a:pt x="544" y="39"/>
                    <a:pt x="534" y="49"/>
                    <a:pt x="529" y="49"/>
                  </a:cubicBezTo>
                  <a:cubicBezTo>
                    <a:pt x="524" y="49"/>
                    <a:pt x="523" y="56"/>
                    <a:pt x="514" y="56"/>
                  </a:cubicBezTo>
                  <a:cubicBezTo>
                    <a:pt x="510" y="56"/>
                    <a:pt x="509" y="55"/>
                    <a:pt x="506" y="51"/>
                  </a:cubicBezTo>
                  <a:cubicBezTo>
                    <a:pt x="503" y="51"/>
                    <a:pt x="501" y="53"/>
                    <a:pt x="497" y="54"/>
                  </a:cubicBezTo>
                  <a:cubicBezTo>
                    <a:pt x="489" y="54"/>
                    <a:pt x="489" y="54"/>
                    <a:pt x="489" y="54"/>
                  </a:cubicBezTo>
                  <a:cubicBezTo>
                    <a:pt x="501" y="39"/>
                    <a:pt x="516" y="34"/>
                    <a:pt x="530" y="24"/>
                  </a:cubicBezTo>
                  <a:cubicBezTo>
                    <a:pt x="511" y="24"/>
                    <a:pt x="497" y="24"/>
                    <a:pt x="486" y="14"/>
                  </a:cubicBezTo>
                  <a:cubicBezTo>
                    <a:pt x="460" y="14"/>
                    <a:pt x="460" y="14"/>
                    <a:pt x="460" y="14"/>
                  </a:cubicBezTo>
                  <a:cubicBezTo>
                    <a:pt x="453" y="10"/>
                    <a:pt x="454" y="6"/>
                    <a:pt x="4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33">
              <a:extLst>
                <a:ext uri="{FF2B5EF4-FFF2-40B4-BE49-F238E27FC236}">
                  <a16:creationId xmlns:a16="http://schemas.microsoft.com/office/drawing/2014/main" xmlns="" id="{A3A60738-5614-43B8-8771-A2ACC21311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62" y="-67"/>
              <a:ext cx="3028" cy="1564"/>
            </a:xfrm>
            <a:custGeom>
              <a:avLst/>
              <a:gdLst>
                <a:gd name="T0" fmla="*/ 0 w 1281"/>
                <a:gd name="T1" fmla="*/ 61 h 661"/>
                <a:gd name="T2" fmla="*/ 666 w 1281"/>
                <a:gd name="T3" fmla="*/ 20 h 661"/>
                <a:gd name="T4" fmla="*/ 695 w 1281"/>
                <a:gd name="T5" fmla="*/ 86 h 661"/>
                <a:gd name="T6" fmla="*/ 670 w 1281"/>
                <a:gd name="T7" fmla="*/ 99 h 661"/>
                <a:gd name="T8" fmla="*/ 588 w 1281"/>
                <a:gd name="T9" fmla="*/ 110 h 661"/>
                <a:gd name="T10" fmla="*/ 514 w 1281"/>
                <a:gd name="T11" fmla="*/ 90 h 661"/>
                <a:gd name="T12" fmla="*/ 463 w 1281"/>
                <a:gd name="T13" fmla="*/ 106 h 661"/>
                <a:gd name="T14" fmla="*/ 379 w 1281"/>
                <a:gd name="T15" fmla="*/ 102 h 661"/>
                <a:gd name="T16" fmla="*/ 352 w 1281"/>
                <a:gd name="T17" fmla="*/ 82 h 661"/>
                <a:gd name="T18" fmla="*/ 220 w 1281"/>
                <a:gd name="T19" fmla="*/ 64 h 661"/>
                <a:gd name="T20" fmla="*/ 128 w 1281"/>
                <a:gd name="T21" fmla="*/ 59 h 661"/>
                <a:gd name="T22" fmla="*/ 87 w 1281"/>
                <a:gd name="T23" fmla="*/ 70 h 661"/>
                <a:gd name="T24" fmla="*/ 4 w 1281"/>
                <a:gd name="T25" fmla="*/ 62 h 661"/>
                <a:gd name="T26" fmla="*/ 0 w 1281"/>
                <a:gd name="T27" fmla="*/ 289 h 661"/>
                <a:gd name="T28" fmla="*/ 29 w 1281"/>
                <a:gd name="T29" fmla="*/ 297 h 661"/>
                <a:gd name="T30" fmla="*/ 118 w 1281"/>
                <a:gd name="T31" fmla="*/ 345 h 661"/>
                <a:gd name="T32" fmla="*/ 161 w 1281"/>
                <a:gd name="T33" fmla="*/ 397 h 661"/>
                <a:gd name="T34" fmla="*/ 157 w 1281"/>
                <a:gd name="T35" fmla="*/ 415 h 661"/>
                <a:gd name="T36" fmla="*/ 194 w 1281"/>
                <a:gd name="T37" fmla="*/ 468 h 661"/>
                <a:gd name="T38" fmla="*/ 267 w 1281"/>
                <a:gd name="T39" fmla="*/ 527 h 661"/>
                <a:gd name="T40" fmla="*/ 690 w 1281"/>
                <a:gd name="T41" fmla="*/ 520 h 661"/>
                <a:gd name="T42" fmla="*/ 787 w 1281"/>
                <a:gd name="T43" fmla="*/ 542 h 661"/>
                <a:gd name="T44" fmla="*/ 813 w 1281"/>
                <a:gd name="T45" fmla="*/ 535 h 661"/>
                <a:gd name="T46" fmla="*/ 899 w 1281"/>
                <a:gd name="T47" fmla="*/ 589 h 661"/>
                <a:gd name="T48" fmla="*/ 879 w 1281"/>
                <a:gd name="T49" fmla="*/ 637 h 661"/>
                <a:gd name="T50" fmla="*/ 875 w 1281"/>
                <a:gd name="T51" fmla="*/ 661 h 661"/>
                <a:gd name="T52" fmla="*/ 914 w 1281"/>
                <a:gd name="T53" fmla="*/ 654 h 661"/>
                <a:gd name="T54" fmla="*/ 924 w 1281"/>
                <a:gd name="T55" fmla="*/ 650 h 661"/>
                <a:gd name="T56" fmla="*/ 921 w 1281"/>
                <a:gd name="T57" fmla="*/ 641 h 661"/>
                <a:gd name="T58" fmla="*/ 974 w 1281"/>
                <a:gd name="T59" fmla="*/ 622 h 661"/>
                <a:gd name="T60" fmla="*/ 1038 w 1281"/>
                <a:gd name="T61" fmla="*/ 598 h 661"/>
                <a:gd name="T62" fmla="*/ 1086 w 1281"/>
                <a:gd name="T63" fmla="*/ 558 h 661"/>
                <a:gd name="T64" fmla="*/ 1100 w 1281"/>
                <a:gd name="T65" fmla="*/ 558 h 661"/>
                <a:gd name="T66" fmla="*/ 1110 w 1281"/>
                <a:gd name="T67" fmla="*/ 604 h 661"/>
                <a:gd name="T68" fmla="*/ 1115 w 1281"/>
                <a:gd name="T69" fmla="*/ 601 h 661"/>
                <a:gd name="T70" fmla="*/ 1157 w 1281"/>
                <a:gd name="T71" fmla="*/ 597 h 661"/>
                <a:gd name="T72" fmla="*/ 1199 w 1281"/>
                <a:gd name="T73" fmla="*/ 595 h 661"/>
                <a:gd name="T74" fmla="*/ 1135 w 1281"/>
                <a:gd name="T75" fmla="*/ 547 h 661"/>
                <a:gd name="T76" fmla="*/ 1080 w 1281"/>
                <a:gd name="T77" fmla="*/ 540 h 661"/>
                <a:gd name="T78" fmla="*/ 1174 w 1281"/>
                <a:gd name="T79" fmla="*/ 500 h 661"/>
                <a:gd name="T80" fmla="*/ 1272 w 1281"/>
                <a:gd name="T81" fmla="*/ 434 h 661"/>
                <a:gd name="T82" fmla="*/ 1213 w 1281"/>
                <a:gd name="T83" fmla="*/ 434 h 661"/>
                <a:gd name="T84" fmla="*/ 1211 w 1281"/>
                <a:gd name="T85" fmla="*/ 386 h 661"/>
                <a:gd name="T86" fmla="*/ 1190 w 1281"/>
                <a:gd name="T87" fmla="*/ 347 h 661"/>
                <a:gd name="T88" fmla="*/ 1133 w 1281"/>
                <a:gd name="T89" fmla="*/ 304 h 661"/>
                <a:gd name="T90" fmla="*/ 1041 w 1281"/>
                <a:gd name="T91" fmla="*/ 259 h 661"/>
                <a:gd name="T92" fmla="*/ 938 w 1281"/>
                <a:gd name="T93" fmla="*/ 248 h 661"/>
                <a:gd name="T94" fmla="*/ 961 w 1281"/>
                <a:gd name="T95" fmla="*/ 381 h 661"/>
                <a:gd name="T96" fmla="*/ 914 w 1281"/>
                <a:gd name="T97" fmla="*/ 483 h 661"/>
                <a:gd name="T98" fmla="*/ 834 w 1281"/>
                <a:gd name="T99" fmla="*/ 400 h 661"/>
                <a:gd name="T100" fmla="*/ 706 w 1281"/>
                <a:gd name="T101" fmla="*/ 323 h 661"/>
                <a:gd name="T102" fmla="*/ 728 w 1281"/>
                <a:gd name="T103" fmla="*/ 233 h 661"/>
                <a:gd name="T104" fmla="*/ 726 w 1281"/>
                <a:gd name="T105" fmla="*/ 208 h 661"/>
                <a:gd name="T106" fmla="*/ 768 w 1281"/>
                <a:gd name="T107" fmla="*/ 202 h 661"/>
                <a:gd name="T108" fmla="*/ 764 w 1281"/>
                <a:gd name="T109" fmla="*/ 157 h 661"/>
                <a:gd name="T110" fmla="*/ 817 w 1281"/>
                <a:gd name="T111" fmla="*/ 140 h 661"/>
                <a:gd name="T112" fmla="*/ 864 w 1281"/>
                <a:gd name="T113" fmla="*/ 144 h 661"/>
                <a:gd name="T114" fmla="*/ 892 w 1281"/>
                <a:gd name="T115" fmla="*/ 86 h 661"/>
                <a:gd name="T116" fmla="*/ 831 w 1281"/>
                <a:gd name="T117" fmla="*/ 66 h 661"/>
                <a:gd name="T118" fmla="*/ 805 w 1281"/>
                <a:gd name="T119" fmla="*/ 122 h 661"/>
                <a:gd name="T120" fmla="*/ 755 w 1281"/>
                <a:gd name="T121" fmla="*/ 93 h 661"/>
                <a:gd name="T122" fmla="*/ 735 w 1281"/>
                <a:gd name="T123" fmla="*/ 45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81" h="661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686" y="0"/>
                  </a:moveTo>
                  <a:cubicBezTo>
                    <a:pt x="676" y="0"/>
                    <a:pt x="680" y="7"/>
                    <a:pt x="681" y="12"/>
                  </a:cubicBezTo>
                  <a:cubicBezTo>
                    <a:pt x="675" y="14"/>
                    <a:pt x="666" y="12"/>
                    <a:pt x="666" y="20"/>
                  </a:cubicBezTo>
                  <a:cubicBezTo>
                    <a:pt x="666" y="25"/>
                    <a:pt x="670" y="28"/>
                    <a:pt x="670" y="33"/>
                  </a:cubicBezTo>
                  <a:cubicBezTo>
                    <a:pt x="670" y="38"/>
                    <a:pt x="663" y="38"/>
                    <a:pt x="663" y="45"/>
                  </a:cubicBezTo>
                  <a:cubicBezTo>
                    <a:pt x="663" y="63"/>
                    <a:pt x="699" y="52"/>
                    <a:pt x="699" y="70"/>
                  </a:cubicBezTo>
                  <a:cubicBezTo>
                    <a:pt x="699" y="73"/>
                    <a:pt x="695" y="86"/>
                    <a:pt x="695" y="86"/>
                  </a:cubicBezTo>
                  <a:cubicBezTo>
                    <a:pt x="699" y="84"/>
                    <a:pt x="702" y="83"/>
                    <a:pt x="706" y="81"/>
                  </a:cubicBezTo>
                  <a:cubicBezTo>
                    <a:pt x="713" y="102"/>
                    <a:pt x="678" y="92"/>
                    <a:pt x="678" y="118"/>
                  </a:cubicBezTo>
                  <a:cubicBezTo>
                    <a:pt x="676" y="118"/>
                    <a:pt x="675" y="118"/>
                    <a:pt x="673" y="118"/>
                  </a:cubicBezTo>
                  <a:cubicBezTo>
                    <a:pt x="664" y="118"/>
                    <a:pt x="674" y="104"/>
                    <a:pt x="670" y="99"/>
                  </a:cubicBezTo>
                  <a:cubicBezTo>
                    <a:pt x="669" y="96"/>
                    <a:pt x="654" y="93"/>
                    <a:pt x="647" y="93"/>
                  </a:cubicBezTo>
                  <a:cubicBezTo>
                    <a:pt x="637" y="93"/>
                    <a:pt x="633" y="99"/>
                    <a:pt x="633" y="110"/>
                  </a:cubicBezTo>
                  <a:cubicBezTo>
                    <a:pt x="630" y="109"/>
                    <a:pt x="628" y="109"/>
                    <a:pt x="624" y="109"/>
                  </a:cubicBezTo>
                  <a:cubicBezTo>
                    <a:pt x="618" y="109"/>
                    <a:pt x="609" y="110"/>
                    <a:pt x="588" y="110"/>
                  </a:cubicBezTo>
                  <a:cubicBezTo>
                    <a:pt x="560" y="110"/>
                    <a:pt x="527" y="100"/>
                    <a:pt x="520" y="78"/>
                  </a:cubicBezTo>
                  <a:cubicBezTo>
                    <a:pt x="510" y="81"/>
                    <a:pt x="479" y="81"/>
                    <a:pt x="479" y="93"/>
                  </a:cubicBezTo>
                  <a:cubicBezTo>
                    <a:pt x="479" y="96"/>
                    <a:pt x="481" y="98"/>
                    <a:pt x="485" y="98"/>
                  </a:cubicBezTo>
                  <a:cubicBezTo>
                    <a:pt x="494" y="98"/>
                    <a:pt x="508" y="94"/>
                    <a:pt x="514" y="90"/>
                  </a:cubicBezTo>
                  <a:cubicBezTo>
                    <a:pt x="516" y="108"/>
                    <a:pt x="489" y="93"/>
                    <a:pt x="489" y="111"/>
                  </a:cubicBezTo>
                  <a:cubicBezTo>
                    <a:pt x="489" y="115"/>
                    <a:pt x="495" y="127"/>
                    <a:pt x="492" y="127"/>
                  </a:cubicBezTo>
                  <a:cubicBezTo>
                    <a:pt x="482" y="127"/>
                    <a:pt x="480" y="114"/>
                    <a:pt x="471" y="110"/>
                  </a:cubicBezTo>
                  <a:cubicBezTo>
                    <a:pt x="463" y="106"/>
                    <a:pt x="463" y="106"/>
                    <a:pt x="463" y="106"/>
                  </a:cubicBezTo>
                  <a:cubicBezTo>
                    <a:pt x="450" y="106"/>
                    <a:pt x="442" y="106"/>
                    <a:pt x="429" y="106"/>
                  </a:cubicBezTo>
                  <a:cubicBezTo>
                    <a:pt x="418" y="106"/>
                    <a:pt x="412" y="110"/>
                    <a:pt x="400" y="111"/>
                  </a:cubicBezTo>
                  <a:cubicBezTo>
                    <a:pt x="399" y="111"/>
                    <a:pt x="398" y="111"/>
                    <a:pt x="396" y="111"/>
                  </a:cubicBezTo>
                  <a:cubicBezTo>
                    <a:pt x="379" y="111"/>
                    <a:pt x="379" y="104"/>
                    <a:pt x="379" y="102"/>
                  </a:cubicBezTo>
                  <a:cubicBezTo>
                    <a:pt x="379" y="98"/>
                    <a:pt x="395" y="100"/>
                    <a:pt x="398" y="96"/>
                  </a:cubicBezTo>
                  <a:cubicBezTo>
                    <a:pt x="389" y="83"/>
                    <a:pt x="387" y="80"/>
                    <a:pt x="378" y="80"/>
                  </a:cubicBezTo>
                  <a:cubicBezTo>
                    <a:pt x="373" y="80"/>
                    <a:pt x="367" y="81"/>
                    <a:pt x="356" y="82"/>
                  </a:cubicBezTo>
                  <a:cubicBezTo>
                    <a:pt x="355" y="82"/>
                    <a:pt x="353" y="82"/>
                    <a:pt x="352" y="82"/>
                  </a:cubicBezTo>
                  <a:cubicBezTo>
                    <a:pt x="323" y="82"/>
                    <a:pt x="307" y="58"/>
                    <a:pt x="276" y="58"/>
                  </a:cubicBezTo>
                  <a:cubicBezTo>
                    <a:pt x="266" y="58"/>
                    <a:pt x="262" y="65"/>
                    <a:pt x="253" y="65"/>
                  </a:cubicBezTo>
                  <a:cubicBezTo>
                    <a:pt x="247" y="65"/>
                    <a:pt x="242" y="55"/>
                    <a:pt x="241" y="51"/>
                  </a:cubicBezTo>
                  <a:cubicBezTo>
                    <a:pt x="231" y="53"/>
                    <a:pt x="231" y="64"/>
                    <a:pt x="220" y="64"/>
                  </a:cubicBezTo>
                  <a:cubicBezTo>
                    <a:pt x="210" y="64"/>
                    <a:pt x="196" y="40"/>
                    <a:pt x="193" y="40"/>
                  </a:cubicBezTo>
                  <a:cubicBezTo>
                    <a:pt x="182" y="40"/>
                    <a:pt x="186" y="56"/>
                    <a:pt x="175" y="56"/>
                  </a:cubicBezTo>
                  <a:cubicBezTo>
                    <a:pt x="170" y="56"/>
                    <a:pt x="167" y="53"/>
                    <a:pt x="165" y="48"/>
                  </a:cubicBezTo>
                  <a:cubicBezTo>
                    <a:pt x="149" y="52"/>
                    <a:pt x="143" y="53"/>
                    <a:pt x="128" y="59"/>
                  </a:cubicBezTo>
                  <a:cubicBezTo>
                    <a:pt x="123" y="60"/>
                    <a:pt x="113" y="67"/>
                    <a:pt x="107" y="67"/>
                  </a:cubicBezTo>
                  <a:cubicBezTo>
                    <a:pt x="106" y="67"/>
                    <a:pt x="105" y="67"/>
                    <a:pt x="104" y="66"/>
                  </a:cubicBezTo>
                  <a:cubicBezTo>
                    <a:pt x="100" y="62"/>
                    <a:pt x="97" y="61"/>
                    <a:pt x="95" y="61"/>
                  </a:cubicBezTo>
                  <a:cubicBezTo>
                    <a:pt x="91" y="61"/>
                    <a:pt x="91" y="69"/>
                    <a:pt x="87" y="70"/>
                  </a:cubicBezTo>
                  <a:cubicBezTo>
                    <a:pt x="53" y="71"/>
                    <a:pt x="77" y="83"/>
                    <a:pt x="72" y="83"/>
                  </a:cubicBezTo>
                  <a:cubicBezTo>
                    <a:pt x="59" y="83"/>
                    <a:pt x="35" y="81"/>
                    <a:pt x="14" y="67"/>
                  </a:cubicBezTo>
                  <a:cubicBezTo>
                    <a:pt x="13" y="67"/>
                    <a:pt x="6" y="62"/>
                    <a:pt x="6" y="61"/>
                  </a:cubicBezTo>
                  <a:cubicBezTo>
                    <a:pt x="5" y="61"/>
                    <a:pt x="4" y="62"/>
                    <a:pt x="4" y="62"/>
                  </a:cubicBezTo>
                  <a:cubicBezTo>
                    <a:pt x="3" y="62"/>
                    <a:pt x="3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" y="292"/>
                    <a:pt x="6" y="292"/>
                    <a:pt x="10" y="292"/>
                  </a:cubicBezTo>
                  <a:cubicBezTo>
                    <a:pt x="11" y="292"/>
                    <a:pt x="12" y="292"/>
                    <a:pt x="13" y="292"/>
                  </a:cubicBezTo>
                  <a:cubicBezTo>
                    <a:pt x="14" y="292"/>
                    <a:pt x="15" y="292"/>
                    <a:pt x="16" y="292"/>
                  </a:cubicBezTo>
                  <a:cubicBezTo>
                    <a:pt x="21" y="292"/>
                    <a:pt x="26" y="293"/>
                    <a:pt x="29" y="297"/>
                  </a:cubicBezTo>
                  <a:cubicBezTo>
                    <a:pt x="34" y="304"/>
                    <a:pt x="45" y="318"/>
                    <a:pt x="55" y="318"/>
                  </a:cubicBezTo>
                  <a:cubicBezTo>
                    <a:pt x="63" y="318"/>
                    <a:pt x="63" y="307"/>
                    <a:pt x="70" y="305"/>
                  </a:cubicBezTo>
                  <a:cubicBezTo>
                    <a:pt x="73" y="304"/>
                    <a:pt x="76" y="305"/>
                    <a:pt x="80" y="302"/>
                  </a:cubicBezTo>
                  <a:cubicBezTo>
                    <a:pt x="96" y="318"/>
                    <a:pt x="104" y="324"/>
                    <a:pt x="118" y="345"/>
                  </a:cubicBezTo>
                  <a:cubicBezTo>
                    <a:pt x="119" y="347"/>
                    <a:pt x="123" y="348"/>
                    <a:pt x="124" y="352"/>
                  </a:cubicBezTo>
                  <a:cubicBezTo>
                    <a:pt x="126" y="359"/>
                    <a:pt x="129" y="367"/>
                    <a:pt x="135" y="373"/>
                  </a:cubicBezTo>
                  <a:cubicBezTo>
                    <a:pt x="138" y="376"/>
                    <a:pt x="144" y="374"/>
                    <a:pt x="148" y="378"/>
                  </a:cubicBezTo>
                  <a:cubicBezTo>
                    <a:pt x="152" y="383"/>
                    <a:pt x="161" y="386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403"/>
                    <a:pt x="154" y="404"/>
                    <a:pt x="154" y="407"/>
                  </a:cubicBezTo>
                  <a:cubicBezTo>
                    <a:pt x="154" y="410"/>
                    <a:pt x="157" y="412"/>
                    <a:pt x="157" y="415"/>
                  </a:cubicBezTo>
                  <a:cubicBezTo>
                    <a:pt x="157" y="422"/>
                    <a:pt x="155" y="436"/>
                    <a:pt x="162" y="438"/>
                  </a:cubicBezTo>
                  <a:cubicBezTo>
                    <a:pt x="167" y="439"/>
                    <a:pt x="171" y="439"/>
                    <a:pt x="174" y="442"/>
                  </a:cubicBezTo>
                  <a:cubicBezTo>
                    <a:pt x="179" y="447"/>
                    <a:pt x="173" y="454"/>
                    <a:pt x="179" y="458"/>
                  </a:cubicBezTo>
                  <a:cubicBezTo>
                    <a:pt x="179" y="458"/>
                    <a:pt x="193" y="467"/>
                    <a:pt x="194" y="468"/>
                  </a:cubicBezTo>
                  <a:cubicBezTo>
                    <a:pt x="197" y="480"/>
                    <a:pt x="198" y="495"/>
                    <a:pt x="216" y="495"/>
                  </a:cubicBezTo>
                  <a:cubicBezTo>
                    <a:pt x="219" y="505"/>
                    <a:pt x="237" y="498"/>
                    <a:pt x="242" y="512"/>
                  </a:cubicBezTo>
                  <a:cubicBezTo>
                    <a:pt x="243" y="517"/>
                    <a:pt x="256" y="518"/>
                    <a:pt x="262" y="524"/>
                  </a:cubicBezTo>
                  <a:cubicBezTo>
                    <a:pt x="263" y="525"/>
                    <a:pt x="265" y="526"/>
                    <a:pt x="267" y="527"/>
                  </a:cubicBezTo>
                  <a:cubicBezTo>
                    <a:pt x="267" y="527"/>
                    <a:pt x="268" y="527"/>
                    <a:pt x="268" y="527"/>
                  </a:cubicBezTo>
                  <a:cubicBezTo>
                    <a:pt x="267" y="527"/>
                    <a:pt x="267" y="527"/>
                    <a:pt x="267" y="527"/>
                  </a:cubicBezTo>
                  <a:cubicBezTo>
                    <a:pt x="690" y="527"/>
                    <a:pt x="690" y="527"/>
                    <a:pt x="690" y="527"/>
                  </a:cubicBezTo>
                  <a:cubicBezTo>
                    <a:pt x="690" y="520"/>
                    <a:pt x="690" y="520"/>
                    <a:pt x="690" y="520"/>
                  </a:cubicBezTo>
                  <a:cubicBezTo>
                    <a:pt x="697" y="526"/>
                    <a:pt x="696" y="530"/>
                    <a:pt x="703" y="534"/>
                  </a:cubicBezTo>
                  <a:cubicBezTo>
                    <a:pt x="729" y="534"/>
                    <a:pt x="729" y="534"/>
                    <a:pt x="729" y="534"/>
                  </a:cubicBezTo>
                  <a:cubicBezTo>
                    <a:pt x="740" y="544"/>
                    <a:pt x="754" y="544"/>
                    <a:pt x="773" y="544"/>
                  </a:cubicBezTo>
                  <a:cubicBezTo>
                    <a:pt x="780" y="542"/>
                    <a:pt x="781" y="544"/>
                    <a:pt x="787" y="542"/>
                  </a:cubicBezTo>
                  <a:cubicBezTo>
                    <a:pt x="792" y="539"/>
                    <a:pt x="790" y="530"/>
                    <a:pt x="795" y="530"/>
                  </a:cubicBezTo>
                  <a:cubicBezTo>
                    <a:pt x="802" y="530"/>
                    <a:pt x="806" y="540"/>
                    <a:pt x="808" y="542"/>
                  </a:cubicBezTo>
                  <a:cubicBezTo>
                    <a:pt x="809" y="540"/>
                    <a:pt x="809" y="536"/>
                    <a:pt x="809" y="535"/>
                  </a:cubicBezTo>
                  <a:cubicBezTo>
                    <a:pt x="810" y="535"/>
                    <a:pt x="811" y="535"/>
                    <a:pt x="813" y="535"/>
                  </a:cubicBezTo>
                  <a:cubicBezTo>
                    <a:pt x="816" y="535"/>
                    <a:pt x="838" y="553"/>
                    <a:pt x="839" y="555"/>
                  </a:cubicBezTo>
                  <a:cubicBezTo>
                    <a:pt x="842" y="561"/>
                    <a:pt x="839" y="566"/>
                    <a:pt x="843" y="571"/>
                  </a:cubicBezTo>
                  <a:cubicBezTo>
                    <a:pt x="856" y="583"/>
                    <a:pt x="872" y="580"/>
                    <a:pt x="885" y="589"/>
                  </a:cubicBezTo>
                  <a:cubicBezTo>
                    <a:pt x="899" y="589"/>
                    <a:pt x="899" y="589"/>
                    <a:pt x="899" y="589"/>
                  </a:cubicBezTo>
                  <a:cubicBezTo>
                    <a:pt x="905" y="593"/>
                    <a:pt x="913" y="598"/>
                    <a:pt x="913" y="606"/>
                  </a:cubicBezTo>
                  <a:cubicBezTo>
                    <a:pt x="913" y="610"/>
                    <a:pt x="911" y="612"/>
                    <a:pt x="908" y="612"/>
                  </a:cubicBezTo>
                  <a:cubicBezTo>
                    <a:pt x="902" y="612"/>
                    <a:pt x="895" y="605"/>
                    <a:pt x="893" y="603"/>
                  </a:cubicBezTo>
                  <a:cubicBezTo>
                    <a:pt x="891" y="612"/>
                    <a:pt x="886" y="637"/>
                    <a:pt x="879" y="637"/>
                  </a:cubicBezTo>
                  <a:cubicBezTo>
                    <a:pt x="879" y="637"/>
                    <a:pt x="879" y="637"/>
                    <a:pt x="879" y="637"/>
                  </a:cubicBezTo>
                  <a:cubicBezTo>
                    <a:pt x="873" y="643"/>
                    <a:pt x="867" y="647"/>
                    <a:pt x="867" y="655"/>
                  </a:cubicBezTo>
                  <a:cubicBezTo>
                    <a:pt x="867" y="655"/>
                    <a:pt x="867" y="655"/>
                    <a:pt x="867" y="655"/>
                  </a:cubicBezTo>
                  <a:cubicBezTo>
                    <a:pt x="869" y="658"/>
                    <a:pt x="872" y="661"/>
                    <a:pt x="875" y="661"/>
                  </a:cubicBezTo>
                  <a:cubicBezTo>
                    <a:pt x="880" y="661"/>
                    <a:pt x="880" y="658"/>
                    <a:pt x="883" y="656"/>
                  </a:cubicBezTo>
                  <a:cubicBezTo>
                    <a:pt x="886" y="652"/>
                    <a:pt x="892" y="652"/>
                    <a:pt x="898" y="652"/>
                  </a:cubicBezTo>
                  <a:cubicBezTo>
                    <a:pt x="900" y="652"/>
                    <a:pt x="901" y="652"/>
                    <a:pt x="903" y="652"/>
                  </a:cubicBezTo>
                  <a:cubicBezTo>
                    <a:pt x="908" y="652"/>
                    <a:pt x="911" y="654"/>
                    <a:pt x="914" y="654"/>
                  </a:cubicBezTo>
                  <a:cubicBezTo>
                    <a:pt x="914" y="654"/>
                    <a:pt x="914" y="654"/>
                    <a:pt x="915" y="654"/>
                  </a:cubicBezTo>
                  <a:cubicBezTo>
                    <a:pt x="915" y="654"/>
                    <a:pt x="915" y="654"/>
                    <a:pt x="915" y="654"/>
                  </a:cubicBezTo>
                  <a:cubicBezTo>
                    <a:pt x="917" y="653"/>
                    <a:pt x="918" y="653"/>
                    <a:pt x="920" y="652"/>
                  </a:cubicBezTo>
                  <a:cubicBezTo>
                    <a:pt x="921" y="651"/>
                    <a:pt x="923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3" y="647"/>
                    <a:pt x="922" y="644"/>
                    <a:pt x="921" y="641"/>
                  </a:cubicBezTo>
                  <a:cubicBezTo>
                    <a:pt x="921" y="641"/>
                    <a:pt x="921" y="641"/>
                    <a:pt x="921" y="641"/>
                  </a:cubicBezTo>
                  <a:cubicBezTo>
                    <a:pt x="920" y="641"/>
                    <a:pt x="920" y="640"/>
                    <a:pt x="920" y="640"/>
                  </a:cubicBezTo>
                  <a:cubicBezTo>
                    <a:pt x="919" y="639"/>
                    <a:pt x="917" y="638"/>
                    <a:pt x="917" y="636"/>
                  </a:cubicBezTo>
                  <a:cubicBezTo>
                    <a:pt x="917" y="633"/>
                    <a:pt x="923" y="632"/>
                    <a:pt x="924" y="632"/>
                  </a:cubicBezTo>
                  <a:cubicBezTo>
                    <a:pt x="936" y="628"/>
                    <a:pt x="961" y="622"/>
                    <a:pt x="974" y="622"/>
                  </a:cubicBezTo>
                  <a:cubicBezTo>
                    <a:pt x="975" y="621"/>
                    <a:pt x="994" y="602"/>
                    <a:pt x="998" y="599"/>
                  </a:cubicBezTo>
                  <a:cubicBezTo>
                    <a:pt x="999" y="598"/>
                    <a:pt x="1004" y="598"/>
                    <a:pt x="1011" y="598"/>
                  </a:cubicBezTo>
                  <a:cubicBezTo>
                    <a:pt x="1015" y="598"/>
                    <a:pt x="1020" y="598"/>
                    <a:pt x="1025" y="598"/>
                  </a:cubicBezTo>
                  <a:cubicBezTo>
                    <a:pt x="1030" y="598"/>
                    <a:pt x="1034" y="598"/>
                    <a:pt x="1038" y="598"/>
                  </a:cubicBezTo>
                  <a:cubicBezTo>
                    <a:pt x="1043" y="598"/>
                    <a:pt x="1048" y="597"/>
                    <a:pt x="1052" y="596"/>
                  </a:cubicBezTo>
                  <a:cubicBezTo>
                    <a:pt x="1057" y="595"/>
                    <a:pt x="1055" y="593"/>
                    <a:pt x="1057" y="591"/>
                  </a:cubicBezTo>
                  <a:cubicBezTo>
                    <a:pt x="1067" y="581"/>
                    <a:pt x="1067" y="564"/>
                    <a:pt x="1080" y="555"/>
                  </a:cubicBezTo>
                  <a:cubicBezTo>
                    <a:pt x="1082" y="557"/>
                    <a:pt x="1084" y="558"/>
                    <a:pt x="1086" y="558"/>
                  </a:cubicBezTo>
                  <a:cubicBezTo>
                    <a:pt x="1088" y="558"/>
                    <a:pt x="1089" y="557"/>
                    <a:pt x="1091" y="557"/>
                  </a:cubicBezTo>
                  <a:cubicBezTo>
                    <a:pt x="1093" y="556"/>
                    <a:pt x="1095" y="556"/>
                    <a:pt x="1096" y="556"/>
                  </a:cubicBezTo>
                  <a:cubicBezTo>
                    <a:pt x="1098" y="556"/>
                    <a:pt x="1099" y="557"/>
                    <a:pt x="1100" y="558"/>
                  </a:cubicBezTo>
                  <a:cubicBezTo>
                    <a:pt x="1100" y="558"/>
                    <a:pt x="1100" y="558"/>
                    <a:pt x="1100" y="558"/>
                  </a:cubicBezTo>
                  <a:cubicBezTo>
                    <a:pt x="1102" y="562"/>
                    <a:pt x="1104" y="566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6" y="581"/>
                    <a:pt x="1105" y="594"/>
                    <a:pt x="1110" y="604"/>
                  </a:cubicBezTo>
                  <a:cubicBezTo>
                    <a:pt x="1110" y="602"/>
                    <a:pt x="1110" y="602"/>
                    <a:pt x="1110" y="602"/>
                  </a:cubicBezTo>
                  <a:cubicBezTo>
                    <a:pt x="1110" y="601"/>
                    <a:pt x="1110" y="601"/>
                    <a:pt x="1110" y="601"/>
                  </a:cubicBezTo>
                  <a:cubicBezTo>
                    <a:pt x="1110" y="601"/>
                    <a:pt x="1110" y="601"/>
                    <a:pt x="1111" y="601"/>
                  </a:cubicBezTo>
                  <a:cubicBezTo>
                    <a:pt x="1112" y="601"/>
                    <a:pt x="1114" y="601"/>
                    <a:pt x="1115" y="601"/>
                  </a:cubicBezTo>
                  <a:cubicBezTo>
                    <a:pt x="1117" y="601"/>
                    <a:pt x="1122" y="601"/>
                    <a:pt x="1127" y="601"/>
                  </a:cubicBezTo>
                  <a:cubicBezTo>
                    <a:pt x="1130" y="601"/>
                    <a:pt x="1134" y="601"/>
                    <a:pt x="1136" y="600"/>
                  </a:cubicBezTo>
                  <a:cubicBezTo>
                    <a:pt x="1141" y="596"/>
                    <a:pt x="1141" y="590"/>
                    <a:pt x="1149" y="589"/>
                  </a:cubicBezTo>
                  <a:cubicBezTo>
                    <a:pt x="1149" y="596"/>
                    <a:pt x="1148" y="597"/>
                    <a:pt x="1157" y="597"/>
                  </a:cubicBezTo>
                  <a:cubicBezTo>
                    <a:pt x="1144" y="598"/>
                    <a:pt x="1125" y="606"/>
                    <a:pt x="1125" y="618"/>
                  </a:cubicBezTo>
                  <a:cubicBezTo>
                    <a:pt x="1125" y="623"/>
                    <a:pt x="1133" y="631"/>
                    <a:pt x="1136" y="631"/>
                  </a:cubicBezTo>
                  <a:cubicBezTo>
                    <a:pt x="1140" y="631"/>
                    <a:pt x="1150" y="617"/>
                    <a:pt x="1161" y="614"/>
                  </a:cubicBezTo>
                  <a:cubicBezTo>
                    <a:pt x="1163" y="613"/>
                    <a:pt x="1199" y="600"/>
                    <a:pt x="1199" y="595"/>
                  </a:cubicBezTo>
                  <a:cubicBezTo>
                    <a:pt x="1199" y="590"/>
                    <a:pt x="1186" y="589"/>
                    <a:pt x="1182" y="589"/>
                  </a:cubicBezTo>
                  <a:cubicBezTo>
                    <a:pt x="1167" y="589"/>
                    <a:pt x="1143" y="574"/>
                    <a:pt x="1143" y="561"/>
                  </a:cubicBezTo>
                  <a:cubicBezTo>
                    <a:pt x="1143" y="558"/>
                    <a:pt x="1147" y="554"/>
                    <a:pt x="1148" y="548"/>
                  </a:cubicBezTo>
                  <a:cubicBezTo>
                    <a:pt x="1145" y="548"/>
                    <a:pt x="1140" y="547"/>
                    <a:pt x="1135" y="547"/>
                  </a:cubicBezTo>
                  <a:cubicBezTo>
                    <a:pt x="1138" y="543"/>
                    <a:pt x="1157" y="540"/>
                    <a:pt x="1157" y="529"/>
                  </a:cubicBezTo>
                  <a:cubicBezTo>
                    <a:pt x="1157" y="522"/>
                    <a:pt x="1149" y="521"/>
                    <a:pt x="1140" y="521"/>
                  </a:cubicBezTo>
                  <a:cubicBezTo>
                    <a:pt x="1137" y="521"/>
                    <a:pt x="1133" y="521"/>
                    <a:pt x="1130" y="521"/>
                  </a:cubicBezTo>
                  <a:cubicBezTo>
                    <a:pt x="1106" y="521"/>
                    <a:pt x="1096" y="538"/>
                    <a:pt x="1080" y="540"/>
                  </a:cubicBezTo>
                  <a:cubicBezTo>
                    <a:pt x="1087" y="526"/>
                    <a:pt x="1098" y="530"/>
                    <a:pt x="1110" y="519"/>
                  </a:cubicBezTo>
                  <a:cubicBezTo>
                    <a:pt x="1117" y="511"/>
                    <a:pt x="1112" y="507"/>
                    <a:pt x="1123" y="503"/>
                  </a:cubicBezTo>
                  <a:cubicBezTo>
                    <a:pt x="1132" y="500"/>
                    <a:pt x="1139" y="499"/>
                    <a:pt x="1147" y="499"/>
                  </a:cubicBezTo>
                  <a:cubicBezTo>
                    <a:pt x="1155" y="499"/>
                    <a:pt x="1164" y="500"/>
                    <a:pt x="1174" y="500"/>
                  </a:cubicBezTo>
                  <a:cubicBezTo>
                    <a:pt x="1187" y="500"/>
                    <a:pt x="1196" y="502"/>
                    <a:pt x="1205" y="502"/>
                  </a:cubicBezTo>
                  <a:cubicBezTo>
                    <a:pt x="1214" y="502"/>
                    <a:pt x="1223" y="500"/>
                    <a:pt x="1231" y="489"/>
                  </a:cubicBezTo>
                  <a:cubicBezTo>
                    <a:pt x="1239" y="479"/>
                    <a:pt x="1281" y="477"/>
                    <a:pt x="1281" y="460"/>
                  </a:cubicBezTo>
                  <a:cubicBezTo>
                    <a:pt x="1281" y="448"/>
                    <a:pt x="1277" y="442"/>
                    <a:pt x="1272" y="434"/>
                  </a:cubicBezTo>
                  <a:cubicBezTo>
                    <a:pt x="1268" y="434"/>
                    <a:pt x="1274" y="429"/>
                    <a:pt x="1268" y="426"/>
                  </a:cubicBezTo>
                  <a:cubicBezTo>
                    <a:pt x="1268" y="420"/>
                    <a:pt x="1268" y="420"/>
                    <a:pt x="1268" y="420"/>
                  </a:cubicBezTo>
                  <a:cubicBezTo>
                    <a:pt x="1256" y="427"/>
                    <a:pt x="1230" y="436"/>
                    <a:pt x="1218" y="436"/>
                  </a:cubicBezTo>
                  <a:cubicBezTo>
                    <a:pt x="1216" y="436"/>
                    <a:pt x="1213" y="435"/>
                    <a:pt x="1213" y="434"/>
                  </a:cubicBezTo>
                  <a:cubicBezTo>
                    <a:pt x="1223" y="428"/>
                    <a:pt x="1252" y="424"/>
                    <a:pt x="1256" y="414"/>
                  </a:cubicBezTo>
                  <a:cubicBezTo>
                    <a:pt x="1256" y="411"/>
                    <a:pt x="1252" y="411"/>
                    <a:pt x="1251" y="408"/>
                  </a:cubicBezTo>
                  <a:cubicBezTo>
                    <a:pt x="1250" y="408"/>
                    <a:pt x="1248" y="408"/>
                    <a:pt x="1247" y="408"/>
                  </a:cubicBezTo>
                  <a:cubicBezTo>
                    <a:pt x="1233" y="408"/>
                    <a:pt x="1211" y="402"/>
                    <a:pt x="1211" y="386"/>
                  </a:cubicBezTo>
                  <a:cubicBezTo>
                    <a:pt x="1211" y="384"/>
                    <a:pt x="1211" y="384"/>
                    <a:pt x="1211" y="384"/>
                  </a:cubicBezTo>
                  <a:cubicBezTo>
                    <a:pt x="1200" y="384"/>
                    <a:pt x="1193" y="377"/>
                    <a:pt x="1186" y="372"/>
                  </a:cubicBezTo>
                  <a:cubicBezTo>
                    <a:pt x="1189" y="370"/>
                    <a:pt x="1194" y="368"/>
                    <a:pt x="1194" y="362"/>
                  </a:cubicBezTo>
                  <a:cubicBezTo>
                    <a:pt x="1194" y="357"/>
                    <a:pt x="1189" y="352"/>
                    <a:pt x="1190" y="347"/>
                  </a:cubicBezTo>
                  <a:cubicBezTo>
                    <a:pt x="1186" y="346"/>
                    <a:pt x="1168" y="335"/>
                    <a:pt x="1173" y="325"/>
                  </a:cubicBezTo>
                  <a:cubicBezTo>
                    <a:pt x="1178" y="313"/>
                    <a:pt x="1156" y="310"/>
                    <a:pt x="1154" y="296"/>
                  </a:cubicBezTo>
                  <a:cubicBezTo>
                    <a:pt x="1153" y="296"/>
                    <a:pt x="1148" y="291"/>
                    <a:pt x="1145" y="289"/>
                  </a:cubicBezTo>
                  <a:cubicBezTo>
                    <a:pt x="1142" y="292"/>
                    <a:pt x="1133" y="297"/>
                    <a:pt x="1133" y="304"/>
                  </a:cubicBezTo>
                  <a:cubicBezTo>
                    <a:pt x="1133" y="312"/>
                    <a:pt x="1116" y="331"/>
                    <a:pt x="1103" y="331"/>
                  </a:cubicBezTo>
                  <a:cubicBezTo>
                    <a:pt x="1094" y="331"/>
                    <a:pt x="1092" y="320"/>
                    <a:pt x="1086" y="320"/>
                  </a:cubicBezTo>
                  <a:cubicBezTo>
                    <a:pt x="1077" y="320"/>
                    <a:pt x="1073" y="294"/>
                    <a:pt x="1072" y="283"/>
                  </a:cubicBezTo>
                  <a:cubicBezTo>
                    <a:pt x="1069" y="268"/>
                    <a:pt x="1041" y="279"/>
                    <a:pt x="1041" y="259"/>
                  </a:cubicBezTo>
                  <a:cubicBezTo>
                    <a:pt x="1026" y="257"/>
                    <a:pt x="1023" y="239"/>
                    <a:pt x="1008" y="239"/>
                  </a:cubicBezTo>
                  <a:cubicBezTo>
                    <a:pt x="1001" y="239"/>
                    <a:pt x="1001" y="244"/>
                    <a:pt x="993" y="244"/>
                  </a:cubicBezTo>
                  <a:cubicBezTo>
                    <a:pt x="978" y="244"/>
                    <a:pt x="969" y="235"/>
                    <a:pt x="954" y="235"/>
                  </a:cubicBezTo>
                  <a:cubicBezTo>
                    <a:pt x="946" y="235"/>
                    <a:pt x="938" y="239"/>
                    <a:pt x="938" y="248"/>
                  </a:cubicBezTo>
                  <a:cubicBezTo>
                    <a:pt x="938" y="254"/>
                    <a:pt x="957" y="261"/>
                    <a:pt x="940" y="272"/>
                  </a:cubicBezTo>
                  <a:cubicBezTo>
                    <a:pt x="933" y="277"/>
                    <a:pt x="949" y="288"/>
                    <a:pt x="950" y="296"/>
                  </a:cubicBezTo>
                  <a:cubicBezTo>
                    <a:pt x="952" y="312"/>
                    <a:pt x="937" y="316"/>
                    <a:pt x="930" y="318"/>
                  </a:cubicBezTo>
                  <a:cubicBezTo>
                    <a:pt x="942" y="339"/>
                    <a:pt x="961" y="346"/>
                    <a:pt x="961" y="381"/>
                  </a:cubicBezTo>
                  <a:cubicBezTo>
                    <a:pt x="961" y="390"/>
                    <a:pt x="929" y="414"/>
                    <a:pt x="918" y="416"/>
                  </a:cubicBezTo>
                  <a:cubicBezTo>
                    <a:pt x="937" y="425"/>
                    <a:pt x="930" y="454"/>
                    <a:pt x="937" y="463"/>
                  </a:cubicBezTo>
                  <a:cubicBezTo>
                    <a:pt x="935" y="466"/>
                    <a:pt x="928" y="470"/>
                    <a:pt x="927" y="476"/>
                  </a:cubicBezTo>
                  <a:cubicBezTo>
                    <a:pt x="922" y="476"/>
                    <a:pt x="918" y="483"/>
                    <a:pt x="914" y="483"/>
                  </a:cubicBezTo>
                  <a:cubicBezTo>
                    <a:pt x="913" y="483"/>
                    <a:pt x="912" y="482"/>
                    <a:pt x="912" y="482"/>
                  </a:cubicBezTo>
                  <a:cubicBezTo>
                    <a:pt x="898" y="471"/>
                    <a:pt x="880" y="455"/>
                    <a:pt x="880" y="440"/>
                  </a:cubicBezTo>
                  <a:cubicBezTo>
                    <a:pt x="880" y="423"/>
                    <a:pt x="883" y="410"/>
                    <a:pt x="868" y="400"/>
                  </a:cubicBezTo>
                  <a:cubicBezTo>
                    <a:pt x="834" y="400"/>
                    <a:pt x="834" y="400"/>
                    <a:pt x="834" y="400"/>
                  </a:cubicBezTo>
                  <a:cubicBezTo>
                    <a:pt x="814" y="386"/>
                    <a:pt x="792" y="377"/>
                    <a:pt x="769" y="368"/>
                  </a:cubicBezTo>
                  <a:cubicBezTo>
                    <a:pt x="765" y="367"/>
                    <a:pt x="753" y="358"/>
                    <a:pt x="745" y="358"/>
                  </a:cubicBezTo>
                  <a:cubicBezTo>
                    <a:pt x="737" y="358"/>
                    <a:pt x="734" y="366"/>
                    <a:pt x="726" y="366"/>
                  </a:cubicBezTo>
                  <a:cubicBezTo>
                    <a:pt x="726" y="353"/>
                    <a:pt x="717" y="323"/>
                    <a:pt x="706" y="323"/>
                  </a:cubicBezTo>
                  <a:cubicBezTo>
                    <a:pt x="700" y="323"/>
                    <a:pt x="698" y="328"/>
                    <a:pt x="692" y="329"/>
                  </a:cubicBezTo>
                  <a:cubicBezTo>
                    <a:pt x="695" y="322"/>
                    <a:pt x="692" y="320"/>
                    <a:pt x="692" y="305"/>
                  </a:cubicBezTo>
                  <a:cubicBezTo>
                    <a:pt x="692" y="284"/>
                    <a:pt x="699" y="271"/>
                    <a:pt x="711" y="259"/>
                  </a:cubicBezTo>
                  <a:cubicBezTo>
                    <a:pt x="715" y="255"/>
                    <a:pt x="724" y="234"/>
                    <a:pt x="728" y="233"/>
                  </a:cubicBezTo>
                  <a:cubicBezTo>
                    <a:pt x="737" y="230"/>
                    <a:pt x="753" y="235"/>
                    <a:pt x="753" y="222"/>
                  </a:cubicBezTo>
                  <a:cubicBezTo>
                    <a:pt x="753" y="214"/>
                    <a:pt x="733" y="214"/>
                    <a:pt x="726" y="209"/>
                  </a:cubicBezTo>
                  <a:cubicBezTo>
                    <a:pt x="726" y="209"/>
                    <a:pt x="726" y="210"/>
                    <a:pt x="726" y="210"/>
                  </a:cubicBezTo>
                  <a:cubicBezTo>
                    <a:pt x="727" y="210"/>
                    <a:pt x="726" y="209"/>
                    <a:pt x="726" y="208"/>
                  </a:cubicBezTo>
                  <a:cubicBezTo>
                    <a:pt x="726" y="207"/>
                    <a:pt x="727" y="207"/>
                    <a:pt x="729" y="207"/>
                  </a:cubicBezTo>
                  <a:cubicBezTo>
                    <a:pt x="733" y="207"/>
                    <a:pt x="741" y="208"/>
                    <a:pt x="757" y="213"/>
                  </a:cubicBezTo>
                  <a:cubicBezTo>
                    <a:pt x="758" y="214"/>
                    <a:pt x="759" y="214"/>
                    <a:pt x="760" y="214"/>
                  </a:cubicBezTo>
                  <a:cubicBezTo>
                    <a:pt x="767" y="214"/>
                    <a:pt x="762" y="202"/>
                    <a:pt x="768" y="202"/>
                  </a:cubicBezTo>
                  <a:cubicBezTo>
                    <a:pt x="769" y="202"/>
                    <a:pt x="773" y="202"/>
                    <a:pt x="780" y="202"/>
                  </a:cubicBezTo>
                  <a:cubicBezTo>
                    <a:pt x="792" y="202"/>
                    <a:pt x="799" y="189"/>
                    <a:pt x="808" y="183"/>
                  </a:cubicBezTo>
                  <a:cubicBezTo>
                    <a:pt x="808" y="175"/>
                    <a:pt x="808" y="175"/>
                    <a:pt x="808" y="175"/>
                  </a:cubicBezTo>
                  <a:cubicBezTo>
                    <a:pt x="790" y="170"/>
                    <a:pt x="772" y="173"/>
                    <a:pt x="764" y="157"/>
                  </a:cubicBezTo>
                  <a:cubicBezTo>
                    <a:pt x="764" y="157"/>
                    <a:pt x="770" y="157"/>
                    <a:pt x="773" y="157"/>
                  </a:cubicBezTo>
                  <a:cubicBezTo>
                    <a:pt x="780" y="161"/>
                    <a:pt x="787" y="169"/>
                    <a:pt x="797" y="169"/>
                  </a:cubicBezTo>
                  <a:cubicBezTo>
                    <a:pt x="805" y="169"/>
                    <a:pt x="821" y="158"/>
                    <a:pt x="821" y="152"/>
                  </a:cubicBezTo>
                  <a:cubicBezTo>
                    <a:pt x="821" y="150"/>
                    <a:pt x="813" y="140"/>
                    <a:pt x="817" y="140"/>
                  </a:cubicBezTo>
                  <a:cubicBezTo>
                    <a:pt x="829" y="140"/>
                    <a:pt x="833" y="151"/>
                    <a:pt x="840" y="151"/>
                  </a:cubicBezTo>
                  <a:cubicBezTo>
                    <a:pt x="845" y="151"/>
                    <a:pt x="848" y="147"/>
                    <a:pt x="858" y="147"/>
                  </a:cubicBezTo>
                  <a:cubicBezTo>
                    <a:pt x="856" y="144"/>
                    <a:pt x="856" y="140"/>
                    <a:pt x="859" y="140"/>
                  </a:cubicBezTo>
                  <a:cubicBezTo>
                    <a:pt x="860" y="140"/>
                    <a:pt x="862" y="141"/>
                    <a:pt x="864" y="144"/>
                  </a:cubicBezTo>
                  <a:cubicBezTo>
                    <a:pt x="864" y="145"/>
                    <a:pt x="865" y="145"/>
                    <a:pt x="866" y="145"/>
                  </a:cubicBezTo>
                  <a:cubicBezTo>
                    <a:pt x="873" y="145"/>
                    <a:pt x="895" y="125"/>
                    <a:pt x="895" y="119"/>
                  </a:cubicBezTo>
                  <a:cubicBezTo>
                    <a:pt x="895" y="114"/>
                    <a:pt x="883" y="109"/>
                    <a:pt x="883" y="106"/>
                  </a:cubicBezTo>
                  <a:cubicBezTo>
                    <a:pt x="883" y="102"/>
                    <a:pt x="875" y="94"/>
                    <a:pt x="892" y="86"/>
                  </a:cubicBezTo>
                  <a:cubicBezTo>
                    <a:pt x="894" y="81"/>
                    <a:pt x="892" y="82"/>
                    <a:pt x="892" y="73"/>
                  </a:cubicBezTo>
                  <a:cubicBezTo>
                    <a:pt x="875" y="73"/>
                    <a:pt x="879" y="59"/>
                    <a:pt x="858" y="59"/>
                  </a:cubicBezTo>
                  <a:cubicBezTo>
                    <a:pt x="853" y="59"/>
                    <a:pt x="849" y="56"/>
                    <a:pt x="845" y="56"/>
                  </a:cubicBezTo>
                  <a:cubicBezTo>
                    <a:pt x="838" y="56"/>
                    <a:pt x="831" y="60"/>
                    <a:pt x="831" y="66"/>
                  </a:cubicBezTo>
                  <a:cubicBezTo>
                    <a:pt x="831" y="73"/>
                    <a:pt x="839" y="76"/>
                    <a:pt x="839" y="81"/>
                  </a:cubicBezTo>
                  <a:cubicBezTo>
                    <a:pt x="839" y="86"/>
                    <a:pt x="827" y="86"/>
                    <a:pt x="824" y="91"/>
                  </a:cubicBezTo>
                  <a:cubicBezTo>
                    <a:pt x="820" y="100"/>
                    <a:pt x="822" y="107"/>
                    <a:pt x="814" y="117"/>
                  </a:cubicBezTo>
                  <a:cubicBezTo>
                    <a:pt x="811" y="120"/>
                    <a:pt x="808" y="122"/>
                    <a:pt x="805" y="122"/>
                  </a:cubicBezTo>
                  <a:cubicBezTo>
                    <a:pt x="796" y="122"/>
                    <a:pt x="786" y="106"/>
                    <a:pt x="786" y="102"/>
                  </a:cubicBezTo>
                  <a:cubicBezTo>
                    <a:pt x="786" y="95"/>
                    <a:pt x="795" y="96"/>
                    <a:pt x="795" y="89"/>
                  </a:cubicBezTo>
                  <a:cubicBezTo>
                    <a:pt x="795" y="85"/>
                    <a:pt x="780" y="70"/>
                    <a:pt x="776" y="70"/>
                  </a:cubicBezTo>
                  <a:cubicBezTo>
                    <a:pt x="761" y="70"/>
                    <a:pt x="771" y="93"/>
                    <a:pt x="755" y="93"/>
                  </a:cubicBezTo>
                  <a:cubicBezTo>
                    <a:pt x="755" y="84"/>
                    <a:pt x="754" y="77"/>
                    <a:pt x="743" y="72"/>
                  </a:cubicBezTo>
                  <a:cubicBezTo>
                    <a:pt x="744" y="70"/>
                    <a:pt x="745" y="68"/>
                    <a:pt x="748" y="66"/>
                  </a:cubicBezTo>
                  <a:cubicBezTo>
                    <a:pt x="739" y="61"/>
                    <a:pt x="728" y="66"/>
                    <a:pt x="722" y="58"/>
                  </a:cubicBezTo>
                  <a:cubicBezTo>
                    <a:pt x="725" y="56"/>
                    <a:pt x="735" y="52"/>
                    <a:pt x="735" y="45"/>
                  </a:cubicBezTo>
                  <a:cubicBezTo>
                    <a:pt x="735" y="35"/>
                    <a:pt x="719" y="36"/>
                    <a:pt x="719" y="28"/>
                  </a:cubicBezTo>
                  <a:cubicBezTo>
                    <a:pt x="718" y="11"/>
                    <a:pt x="707" y="1"/>
                    <a:pt x="686" y="0"/>
                  </a:cubicBezTo>
                  <a:cubicBezTo>
                    <a:pt x="686" y="0"/>
                    <a:pt x="686" y="0"/>
                    <a:pt x="6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34">
              <a:extLst>
                <a:ext uri="{FF2B5EF4-FFF2-40B4-BE49-F238E27FC236}">
                  <a16:creationId xmlns:a16="http://schemas.microsoft.com/office/drawing/2014/main" xmlns="" id="{928655AA-2684-4400-91A9-368730CC7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508" y="-27"/>
              <a:ext cx="1326" cy="958"/>
            </a:xfrm>
            <a:custGeom>
              <a:avLst/>
              <a:gdLst>
                <a:gd name="T0" fmla="*/ 400 w 561"/>
                <a:gd name="T1" fmla="*/ 44 h 405"/>
                <a:gd name="T2" fmla="*/ 400 w 561"/>
                <a:gd name="T3" fmla="*/ 44 h 405"/>
                <a:gd name="T4" fmla="*/ 400 w 561"/>
                <a:gd name="T5" fmla="*/ 42 h 405"/>
                <a:gd name="T6" fmla="*/ 139 w 561"/>
                <a:gd name="T7" fmla="*/ 15 h 405"/>
                <a:gd name="T8" fmla="*/ 129 w 561"/>
                <a:gd name="T9" fmla="*/ 16 h 405"/>
                <a:gd name="T10" fmla="*/ 120 w 561"/>
                <a:gd name="T11" fmla="*/ 16 h 405"/>
                <a:gd name="T12" fmla="*/ 23 w 561"/>
                <a:gd name="T13" fmla="*/ 66 h 405"/>
                <a:gd name="T14" fmla="*/ 43 w 561"/>
                <a:gd name="T15" fmla="*/ 93 h 405"/>
                <a:gd name="T16" fmla="*/ 91 w 561"/>
                <a:gd name="T17" fmla="*/ 139 h 405"/>
                <a:gd name="T18" fmla="*/ 76 w 561"/>
                <a:gd name="T19" fmla="*/ 139 h 405"/>
                <a:gd name="T20" fmla="*/ 57 w 561"/>
                <a:gd name="T21" fmla="*/ 127 h 405"/>
                <a:gd name="T22" fmla="*/ 0 w 561"/>
                <a:gd name="T23" fmla="*/ 150 h 405"/>
                <a:gd name="T24" fmla="*/ 14 w 561"/>
                <a:gd name="T25" fmla="*/ 164 h 405"/>
                <a:gd name="T26" fmla="*/ 49 w 561"/>
                <a:gd name="T27" fmla="*/ 179 h 405"/>
                <a:gd name="T28" fmla="*/ 71 w 561"/>
                <a:gd name="T29" fmla="*/ 182 h 405"/>
                <a:gd name="T30" fmla="*/ 98 w 561"/>
                <a:gd name="T31" fmla="*/ 173 h 405"/>
                <a:gd name="T32" fmla="*/ 101 w 561"/>
                <a:gd name="T33" fmla="*/ 181 h 405"/>
                <a:gd name="T34" fmla="*/ 94 w 561"/>
                <a:gd name="T35" fmla="*/ 182 h 405"/>
                <a:gd name="T36" fmla="*/ 62 w 561"/>
                <a:gd name="T37" fmla="*/ 216 h 405"/>
                <a:gd name="T38" fmla="*/ 43 w 561"/>
                <a:gd name="T39" fmla="*/ 267 h 405"/>
                <a:gd name="T40" fmla="*/ 71 w 561"/>
                <a:gd name="T41" fmla="*/ 293 h 405"/>
                <a:gd name="T42" fmla="*/ 86 w 561"/>
                <a:gd name="T43" fmla="*/ 292 h 405"/>
                <a:gd name="T44" fmla="*/ 91 w 561"/>
                <a:gd name="T45" fmla="*/ 316 h 405"/>
                <a:gd name="T46" fmla="*/ 105 w 561"/>
                <a:gd name="T47" fmla="*/ 312 h 405"/>
                <a:gd name="T48" fmla="*/ 131 w 561"/>
                <a:gd name="T49" fmla="*/ 319 h 405"/>
                <a:gd name="T50" fmla="*/ 149 w 561"/>
                <a:gd name="T51" fmla="*/ 313 h 405"/>
                <a:gd name="T52" fmla="*/ 176 w 561"/>
                <a:gd name="T53" fmla="*/ 306 h 405"/>
                <a:gd name="T54" fmla="*/ 109 w 561"/>
                <a:gd name="T55" fmla="*/ 367 h 405"/>
                <a:gd name="T56" fmla="*/ 67 w 561"/>
                <a:gd name="T57" fmla="*/ 393 h 405"/>
                <a:gd name="T58" fmla="*/ 50 w 561"/>
                <a:gd name="T59" fmla="*/ 405 h 405"/>
                <a:gd name="T60" fmla="*/ 136 w 561"/>
                <a:gd name="T61" fmla="*/ 369 h 405"/>
                <a:gd name="T62" fmla="*/ 183 w 561"/>
                <a:gd name="T63" fmla="*/ 332 h 405"/>
                <a:gd name="T64" fmla="*/ 207 w 561"/>
                <a:gd name="T65" fmla="*/ 303 h 405"/>
                <a:gd name="T66" fmla="*/ 261 w 561"/>
                <a:gd name="T67" fmla="*/ 256 h 405"/>
                <a:gd name="T68" fmla="*/ 237 w 561"/>
                <a:gd name="T69" fmla="*/ 287 h 405"/>
                <a:gd name="T70" fmla="*/ 233 w 561"/>
                <a:gd name="T71" fmla="*/ 298 h 405"/>
                <a:gd name="T72" fmla="*/ 292 w 561"/>
                <a:gd name="T73" fmla="*/ 272 h 405"/>
                <a:gd name="T74" fmla="*/ 308 w 561"/>
                <a:gd name="T75" fmla="*/ 256 h 405"/>
                <a:gd name="T76" fmla="*/ 387 w 561"/>
                <a:gd name="T77" fmla="*/ 283 h 405"/>
                <a:gd name="T78" fmla="*/ 459 w 561"/>
                <a:gd name="T79" fmla="*/ 321 h 405"/>
                <a:gd name="T80" fmla="*/ 483 w 561"/>
                <a:gd name="T81" fmla="*/ 320 h 405"/>
                <a:gd name="T82" fmla="*/ 492 w 561"/>
                <a:gd name="T83" fmla="*/ 323 h 405"/>
                <a:gd name="T84" fmla="*/ 495 w 561"/>
                <a:gd name="T85" fmla="*/ 342 h 405"/>
                <a:gd name="T86" fmla="*/ 509 w 561"/>
                <a:gd name="T87" fmla="*/ 342 h 405"/>
                <a:gd name="T88" fmla="*/ 511 w 561"/>
                <a:gd name="T89" fmla="*/ 359 h 405"/>
                <a:gd name="T90" fmla="*/ 526 w 561"/>
                <a:gd name="T91" fmla="*/ 375 h 405"/>
                <a:gd name="T92" fmla="*/ 554 w 561"/>
                <a:gd name="T93" fmla="*/ 390 h 405"/>
                <a:gd name="T94" fmla="*/ 561 w 561"/>
                <a:gd name="T95" fmla="*/ 380 h 405"/>
                <a:gd name="T96" fmla="*/ 535 w 561"/>
                <a:gd name="T97" fmla="*/ 356 h 405"/>
                <a:gd name="T98" fmla="*/ 518 w 561"/>
                <a:gd name="T99" fmla="*/ 328 h 405"/>
                <a:gd name="T100" fmla="*/ 470 w 561"/>
                <a:gd name="T101" fmla="*/ 288 h 405"/>
                <a:gd name="T102" fmla="*/ 429 w 561"/>
                <a:gd name="T103" fmla="*/ 280 h 405"/>
                <a:gd name="T104" fmla="*/ 413 w 561"/>
                <a:gd name="T105" fmla="*/ 275 h 405"/>
                <a:gd name="T106" fmla="*/ 400 w 561"/>
                <a:gd name="T107" fmla="*/ 272 h 405"/>
                <a:gd name="T108" fmla="*/ 400 w 561"/>
                <a:gd name="T109" fmla="*/ 44 h 405"/>
                <a:gd name="T110" fmla="*/ 342 w 561"/>
                <a:gd name="T111" fmla="*/ 37 h 405"/>
                <a:gd name="T112" fmla="*/ 241 w 561"/>
                <a:gd name="T113" fmla="*/ 24 h 405"/>
                <a:gd name="T114" fmla="*/ 199 w 561"/>
                <a:gd name="T115" fmla="*/ 13 h 405"/>
                <a:gd name="T116" fmla="*/ 176 w 561"/>
                <a:gd name="T117" fmla="*/ 15 h 405"/>
                <a:gd name="T118" fmla="*/ 179 w 561"/>
                <a:gd name="T119" fmla="*/ 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1" h="405">
                  <a:moveTo>
                    <a:pt x="400" y="42"/>
                  </a:move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2"/>
                    <a:pt x="400" y="42"/>
                    <a:pt x="400" y="42"/>
                  </a:cubicBezTo>
                  <a:moveTo>
                    <a:pt x="162" y="0"/>
                  </a:moveTo>
                  <a:cubicBezTo>
                    <a:pt x="153" y="0"/>
                    <a:pt x="148" y="12"/>
                    <a:pt x="139" y="15"/>
                  </a:cubicBezTo>
                  <a:cubicBezTo>
                    <a:pt x="137" y="16"/>
                    <a:pt x="135" y="16"/>
                    <a:pt x="134" y="16"/>
                  </a:cubicBezTo>
                  <a:cubicBezTo>
                    <a:pt x="132" y="16"/>
                    <a:pt x="131" y="16"/>
                    <a:pt x="129" y="16"/>
                  </a:cubicBezTo>
                  <a:cubicBezTo>
                    <a:pt x="128" y="16"/>
                    <a:pt x="126" y="15"/>
                    <a:pt x="125" y="15"/>
                  </a:cubicBezTo>
                  <a:cubicBezTo>
                    <a:pt x="123" y="15"/>
                    <a:pt x="122" y="16"/>
                    <a:pt x="120" y="16"/>
                  </a:cubicBezTo>
                  <a:cubicBezTo>
                    <a:pt x="92" y="25"/>
                    <a:pt x="68" y="45"/>
                    <a:pt x="52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15" y="81"/>
                    <a:pt x="15" y="81"/>
                  </a:cubicBezTo>
                  <a:cubicBezTo>
                    <a:pt x="15" y="85"/>
                    <a:pt x="37" y="89"/>
                    <a:pt x="43" y="93"/>
                  </a:cubicBezTo>
                  <a:cubicBezTo>
                    <a:pt x="49" y="96"/>
                    <a:pt x="55" y="112"/>
                    <a:pt x="59" y="114"/>
                  </a:cubicBezTo>
                  <a:cubicBezTo>
                    <a:pt x="75" y="121"/>
                    <a:pt x="86" y="122"/>
                    <a:pt x="91" y="139"/>
                  </a:cubicBezTo>
                  <a:cubicBezTo>
                    <a:pt x="89" y="140"/>
                    <a:pt x="87" y="140"/>
                    <a:pt x="86" y="140"/>
                  </a:cubicBezTo>
                  <a:cubicBezTo>
                    <a:pt x="83" y="140"/>
                    <a:pt x="81" y="139"/>
                    <a:pt x="76" y="139"/>
                  </a:cubicBezTo>
                  <a:cubicBezTo>
                    <a:pt x="72" y="139"/>
                    <a:pt x="69" y="140"/>
                    <a:pt x="65" y="140"/>
                  </a:cubicBezTo>
                  <a:cubicBezTo>
                    <a:pt x="60" y="140"/>
                    <a:pt x="57" y="138"/>
                    <a:pt x="57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34" y="135"/>
                    <a:pt x="13" y="142"/>
                    <a:pt x="0" y="150"/>
                  </a:cubicBezTo>
                  <a:cubicBezTo>
                    <a:pt x="2" y="155"/>
                    <a:pt x="7" y="159"/>
                    <a:pt x="15" y="159"/>
                  </a:cubicBezTo>
                  <a:cubicBezTo>
                    <a:pt x="15" y="160"/>
                    <a:pt x="14" y="162"/>
                    <a:pt x="14" y="164"/>
                  </a:cubicBezTo>
                  <a:cubicBezTo>
                    <a:pt x="14" y="169"/>
                    <a:pt x="20" y="171"/>
                    <a:pt x="21" y="179"/>
                  </a:cubicBezTo>
                  <a:cubicBezTo>
                    <a:pt x="25" y="179"/>
                    <a:pt x="38" y="179"/>
                    <a:pt x="49" y="179"/>
                  </a:cubicBezTo>
                  <a:cubicBezTo>
                    <a:pt x="50" y="179"/>
                    <a:pt x="51" y="178"/>
                    <a:pt x="52" y="178"/>
                  </a:cubicBezTo>
                  <a:cubicBezTo>
                    <a:pt x="58" y="178"/>
                    <a:pt x="62" y="182"/>
                    <a:pt x="71" y="182"/>
                  </a:cubicBezTo>
                  <a:cubicBezTo>
                    <a:pt x="82" y="182"/>
                    <a:pt x="85" y="173"/>
                    <a:pt x="94" y="173"/>
                  </a:cubicBezTo>
                  <a:cubicBezTo>
                    <a:pt x="96" y="173"/>
                    <a:pt x="96" y="173"/>
                    <a:pt x="98" y="173"/>
                  </a:cubicBezTo>
                  <a:cubicBezTo>
                    <a:pt x="99" y="173"/>
                    <a:pt x="100" y="173"/>
                    <a:pt x="101" y="173"/>
                  </a:cubicBezTo>
                  <a:cubicBezTo>
                    <a:pt x="101" y="181"/>
                    <a:pt x="101" y="181"/>
                    <a:pt x="101" y="181"/>
                  </a:cubicBezTo>
                  <a:cubicBezTo>
                    <a:pt x="100" y="180"/>
                    <a:pt x="99" y="180"/>
                    <a:pt x="98" y="180"/>
                  </a:cubicBezTo>
                  <a:cubicBezTo>
                    <a:pt x="97" y="180"/>
                    <a:pt x="96" y="180"/>
                    <a:pt x="94" y="182"/>
                  </a:cubicBezTo>
                  <a:cubicBezTo>
                    <a:pt x="94" y="183"/>
                    <a:pt x="103" y="191"/>
                    <a:pt x="103" y="195"/>
                  </a:cubicBezTo>
                  <a:cubicBezTo>
                    <a:pt x="103" y="201"/>
                    <a:pt x="67" y="216"/>
                    <a:pt x="62" y="216"/>
                  </a:cubicBezTo>
                  <a:cubicBezTo>
                    <a:pt x="51" y="216"/>
                    <a:pt x="22" y="229"/>
                    <a:pt x="22" y="245"/>
                  </a:cubicBezTo>
                  <a:cubicBezTo>
                    <a:pt x="22" y="253"/>
                    <a:pt x="39" y="256"/>
                    <a:pt x="43" y="267"/>
                  </a:cubicBezTo>
                  <a:cubicBezTo>
                    <a:pt x="41" y="267"/>
                    <a:pt x="38" y="269"/>
                    <a:pt x="36" y="269"/>
                  </a:cubicBezTo>
                  <a:cubicBezTo>
                    <a:pt x="39" y="274"/>
                    <a:pt x="64" y="293"/>
                    <a:pt x="71" y="293"/>
                  </a:cubicBezTo>
                  <a:cubicBezTo>
                    <a:pt x="73" y="293"/>
                    <a:pt x="77" y="284"/>
                    <a:pt x="81" y="284"/>
                  </a:cubicBezTo>
                  <a:cubicBezTo>
                    <a:pt x="86" y="284"/>
                    <a:pt x="86" y="291"/>
                    <a:pt x="86" y="292"/>
                  </a:cubicBezTo>
                  <a:cubicBezTo>
                    <a:pt x="86" y="296"/>
                    <a:pt x="86" y="296"/>
                    <a:pt x="86" y="303"/>
                  </a:cubicBezTo>
                  <a:cubicBezTo>
                    <a:pt x="86" y="307"/>
                    <a:pt x="88" y="316"/>
                    <a:pt x="91" y="316"/>
                  </a:cubicBezTo>
                  <a:cubicBezTo>
                    <a:pt x="93" y="316"/>
                    <a:pt x="96" y="312"/>
                    <a:pt x="99" y="312"/>
                  </a:cubicBezTo>
                  <a:cubicBezTo>
                    <a:pt x="101" y="312"/>
                    <a:pt x="100" y="312"/>
                    <a:pt x="105" y="312"/>
                  </a:cubicBezTo>
                  <a:cubicBezTo>
                    <a:pt x="105" y="310"/>
                    <a:pt x="105" y="307"/>
                    <a:pt x="106" y="304"/>
                  </a:cubicBezTo>
                  <a:cubicBezTo>
                    <a:pt x="115" y="311"/>
                    <a:pt x="118" y="314"/>
                    <a:pt x="131" y="319"/>
                  </a:cubicBezTo>
                  <a:cubicBezTo>
                    <a:pt x="132" y="315"/>
                    <a:pt x="133" y="313"/>
                    <a:pt x="135" y="309"/>
                  </a:cubicBezTo>
                  <a:cubicBezTo>
                    <a:pt x="140" y="311"/>
                    <a:pt x="143" y="313"/>
                    <a:pt x="149" y="313"/>
                  </a:cubicBezTo>
                  <a:cubicBezTo>
                    <a:pt x="157" y="313"/>
                    <a:pt x="161" y="310"/>
                    <a:pt x="169" y="306"/>
                  </a:cubicBezTo>
                  <a:cubicBezTo>
                    <a:pt x="176" y="306"/>
                    <a:pt x="176" y="306"/>
                    <a:pt x="176" y="306"/>
                  </a:cubicBezTo>
                  <a:cubicBezTo>
                    <a:pt x="164" y="314"/>
                    <a:pt x="164" y="330"/>
                    <a:pt x="152" y="338"/>
                  </a:cubicBezTo>
                  <a:cubicBezTo>
                    <a:pt x="139" y="347"/>
                    <a:pt x="118" y="356"/>
                    <a:pt x="109" y="367"/>
                  </a:cubicBezTo>
                  <a:cubicBezTo>
                    <a:pt x="103" y="375"/>
                    <a:pt x="93" y="370"/>
                    <a:pt x="84" y="375"/>
                  </a:cubicBezTo>
                  <a:cubicBezTo>
                    <a:pt x="78" y="378"/>
                    <a:pt x="74" y="389"/>
                    <a:pt x="67" y="393"/>
                  </a:cubicBezTo>
                  <a:cubicBezTo>
                    <a:pt x="58" y="398"/>
                    <a:pt x="48" y="394"/>
                    <a:pt x="42" y="404"/>
                  </a:cubicBezTo>
                  <a:cubicBezTo>
                    <a:pt x="45" y="404"/>
                    <a:pt x="47" y="405"/>
                    <a:pt x="50" y="405"/>
                  </a:cubicBezTo>
                  <a:cubicBezTo>
                    <a:pt x="67" y="405"/>
                    <a:pt x="77" y="387"/>
                    <a:pt x="94" y="385"/>
                  </a:cubicBezTo>
                  <a:cubicBezTo>
                    <a:pt x="109" y="382"/>
                    <a:pt x="128" y="377"/>
                    <a:pt x="136" y="369"/>
                  </a:cubicBezTo>
                  <a:cubicBezTo>
                    <a:pt x="144" y="360"/>
                    <a:pt x="162" y="355"/>
                    <a:pt x="170" y="345"/>
                  </a:cubicBezTo>
                  <a:cubicBezTo>
                    <a:pt x="174" y="340"/>
                    <a:pt x="176" y="334"/>
                    <a:pt x="183" y="332"/>
                  </a:cubicBezTo>
                  <a:cubicBezTo>
                    <a:pt x="195" y="327"/>
                    <a:pt x="207" y="323"/>
                    <a:pt x="207" y="311"/>
                  </a:cubicBezTo>
                  <a:cubicBezTo>
                    <a:pt x="207" y="308"/>
                    <a:pt x="207" y="305"/>
                    <a:pt x="207" y="303"/>
                  </a:cubicBezTo>
                  <a:cubicBezTo>
                    <a:pt x="207" y="285"/>
                    <a:pt x="242" y="256"/>
                    <a:pt x="255" y="256"/>
                  </a:cubicBezTo>
                  <a:cubicBezTo>
                    <a:pt x="257" y="256"/>
                    <a:pt x="256" y="256"/>
                    <a:pt x="261" y="256"/>
                  </a:cubicBezTo>
                  <a:cubicBezTo>
                    <a:pt x="261" y="258"/>
                    <a:pt x="260" y="260"/>
                    <a:pt x="260" y="262"/>
                  </a:cubicBezTo>
                  <a:cubicBezTo>
                    <a:pt x="245" y="266"/>
                    <a:pt x="237" y="275"/>
                    <a:pt x="237" y="287"/>
                  </a:cubicBezTo>
                  <a:cubicBezTo>
                    <a:pt x="237" y="290"/>
                    <a:pt x="235" y="290"/>
                    <a:pt x="238" y="293"/>
                  </a:cubicBezTo>
                  <a:cubicBezTo>
                    <a:pt x="237" y="294"/>
                    <a:pt x="233" y="294"/>
                    <a:pt x="233" y="298"/>
                  </a:cubicBezTo>
                  <a:cubicBezTo>
                    <a:pt x="233" y="300"/>
                    <a:pt x="237" y="301"/>
                    <a:pt x="239" y="301"/>
                  </a:cubicBezTo>
                  <a:cubicBezTo>
                    <a:pt x="251" y="301"/>
                    <a:pt x="285" y="282"/>
                    <a:pt x="292" y="272"/>
                  </a:cubicBezTo>
                  <a:cubicBezTo>
                    <a:pt x="289" y="270"/>
                    <a:pt x="288" y="268"/>
                    <a:pt x="286" y="264"/>
                  </a:cubicBezTo>
                  <a:cubicBezTo>
                    <a:pt x="291" y="262"/>
                    <a:pt x="302" y="259"/>
                    <a:pt x="308" y="256"/>
                  </a:cubicBezTo>
                  <a:cubicBezTo>
                    <a:pt x="317" y="275"/>
                    <a:pt x="340" y="277"/>
                    <a:pt x="358" y="283"/>
                  </a:cubicBezTo>
                  <a:cubicBezTo>
                    <a:pt x="387" y="283"/>
                    <a:pt x="387" y="283"/>
                    <a:pt x="387" y="283"/>
                  </a:cubicBezTo>
                  <a:cubicBezTo>
                    <a:pt x="402" y="292"/>
                    <a:pt x="420" y="291"/>
                    <a:pt x="434" y="301"/>
                  </a:cubicBezTo>
                  <a:cubicBezTo>
                    <a:pt x="440" y="306"/>
                    <a:pt x="448" y="321"/>
                    <a:pt x="459" y="321"/>
                  </a:cubicBezTo>
                  <a:cubicBezTo>
                    <a:pt x="463" y="321"/>
                    <a:pt x="465" y="316"/>
                    <a:pt x="467" y="312"/>
                  </a:cubicBezTo>
                  <a:cubicBezTo>
                    <a:pt x="471" y="316"/>
                    <a:pt x="475" y="320"/>
                    <a:pt x="483" y="320"/>
                  </a:cubicBezTo>
                  <a:cubicBezTo>
                    <a:pt x="483" y="319"/>
                    <a:pt x="484" y="318"/>
                    <a:pt x="485" y="318"/>
                  </a:cubicBezTo>
                  <a:cubicBezTo>
                    <a:pt x="487" y="318"/>
                    <a:pt x="490" y="321"/>
                    <a:pt x="492" y="323"/>
                  </a:cubicBezTo>
                  <a:cubicBezTo>
                    <a:pt x="491" y="326"/>
                    <a:pt x="487" y="328"/>
                    <a:pt x="487" y="334"/>
                  </a:cubicBezTo>
                  <a:cubicBezTo>
                    <a:pt x="487" y="338"/>
                    <a:pt x="493" y="342"/>
                    <a:pt x="495" y="342"/>
                  </a:cubicBezTo>
                  <a:cubicBezTo>
                    <a:pt x="502" y="342"/>
                    <a:pt x="499" y="336"/>
                    <a:pt x="509" y="335"/>
                  </a:cubicBezTo>
                  <a:cubicBezTo>
                    <a:pt x="509" y="337"/>
                    <a:pt x="509" y="339"/>
                    <a:pt x="509" y="342"/>
                  </a:cubicBezTo>
                  <a:cubicBezTo>
                    <a:pt x="509" y="347"/>
                    <a:pt x="501" y="347"/>
                    <a:pt x="501" y="351"/>
                  </a:cubicBezTo>
                  <a:cubicBezTo>
                    <a:pt x="501" y="355"/>
                    <a:pt x="503" y="359"/>
                    <a:pt x="511" y="359"/>
                  </a:cubicBezTo>
                  <a:cubicBezTo>
                    <a:pt x="520" y="359"/>
                    <a:pt x="526" y="359"/>
                    <a:pt x="526" y="367"/>
                  </a:cubicBezTo>
                  <a:cubicBezTo>
                    <a:pt x="526" y="372"/>
                    <a:pt x="526" y="370"/>
                    <a:pt x="526" y="375"/>
                  </a:cubicBezTo>
                  <a:cubicBezTo>
                    <a:pt x="526" y="381"/>
                    <a:pt x="540" y="391"/>
                    <a:pt x="549" y="391"/>
                  </a:cubicBezTo>
                  <a:cubicBezTo>
                    <a:pt x="551" y="391"/>
                    <a:pt x="551" y="390"/>
                    <a:pt x="554" y="390"/>
                  </a:cubicBezTo>
                  <a:cubicBezTo>
                    <a:pt x="554" y="387"/>
                    <a:pt x="561" y="386"/>
                    <a:pt x="561" y="380"/>
                  </a:cubicBezTo>
                  <a:cubicBezTo>
                    <a:pt x="561" y="380"/>
                    <a:pt x="561" y="380"/>
                    <a:pt x="561" y="380"/>
                  </a:cubicBezTo>
                  <a:cubicBezTo>
                    <a:pt x="561" y="369"/>
                    <a:pt x="552" y="366"/>
                    <a:pt x="548" y="361"/>
                  </a:cubicBezTo>
                  <a:cubicBezTo>
                    <a:pt x="544" y="357"/>
                    <a:pt x="538" y="359"/>
                    <a:pt x="535" y="356"/>
                  </a:cubicBezTo>
                  <a:cubicBezTo>
                    <a:pt x="529" y="350"/>
                    <a:pt x="526" y="342"/>
                    <a:pt x="524" y="335"/>
                  </a:cubicBezTo>
                  <a:cubicBezTo>
                    <a:pt x="523" y="331"/>
                    <a:pt x="519" y="330"/>
                    <a:pt x="518" y="328"/>
                  </a:cubicBezTo>
                  <a:cubicBezTo>
                    <a:pt x="504" y="307"/>
                    <a:pt x="496" y="301"/>
                    <a:pt x="480" y="285"/>
                  </a:cubicBezTo>
                  <a:cubicBezTo>
                    <a:pt x="476" y="288"/>
                    <a:pt x="473" y="287"/>
                    <a:pt x="470" y="288"/>
                  </a:cubicBezTo>
                  <a:cubicBezTo>
                    <a:pt x="463" y="290"/>
                    <a:pt x="463" y="301"/>
                    <a:pt x="455" y="301"/>
                  </a:cubicBezTo>
                  <a:cubicBezTo>
                    <a:pt x="445" y="301"/>
                    <a:pt x="434" y="287"/>
                    <a:pt x="429" y="280"/>
                  </a:cubicBezTo>
                  <a:cubicBezTo>
                    <a:pt x="426" y="276"/>
                    <a:pt x="421" y="275"/>
                    <a:pt x="416" y="275"/>
                  </a:cubicBezTo>
                  <a:cubicBezTo>
                    <a:pt x="415" y="275"/>
                    <a:pt x="414" y="275"/>
                    <a:pt x="413" y="275"/>
                  </a:cubicBezTo>
                  <a:cubicBezTo>
                    <a:pt x="412" y="275"/>
                    <a:pt x="411" y="275"/>
                    <a:pt x="410" y="275"/>
                  </a:cubicBezTo>
                  <a:cubicBezTo>
                    <a:pt x="406" y="275"/>
                    <a:pt x="402" y="275"/>
                    <a:pt x="400" y="272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387" y="40"/>
                    <a:pt x="382" y="34"/>
                    <a:pt x="367" y="34"/>
                  </a:cubicBezTo>
                  <a:cubicBezTo>
                    <a:pt x="357" y="34"/>
                    <a:pt x="351" y="37"/>
                    <a:pt x="342" y="37"/>
                  </a:cubicBezTo>
                  <a:cubicBezTo>
                    <a:pt x="325" y="37"/>
                    <a:pt x="293" y="35"/>
                    <a:pt x="282" y="24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34" y="20"/>
                    <a:pt x="232" y="18"/>
                    <a:pt x="226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4" y="12"/>
                    <a:pt x="193" y="10"/>
                    <a:pt x="187" y="8"/>
                  </a:cubicBezTo>
                  <a:cubicBezTo>
                    <a:pt x="185" y="12"/>
                    <a:pt x="180" y="15"/>
                    <a:pt x="176" y="15"/>
                  </a:cubicBezTo>
                  <a:cubicBezTo>
                    <a:pt x="175" y="15"/>
                    <a:pt x="174" y="15"/>
                    <a:pt x="174" y="15"/>
                  </a:cubicBezTo>
                  <a:cubicBezTo>
                    <a:pt x="175" y="12"/>
                    <a:pt x="176" y="11"/>
                    <a:pt x="179" y="8"/>
                  </a:cubicBezTo>
                  <a:cubicBezTo>
                    <a:pt x="172" y="6"/>
                    <a:pt x="169" y="0"/>
                    <a:pt x="1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35">
              <a:extLst>
                <a:ext uri="{FF2B5EF4-FFF2-40B4-BE49-F238E27FC236}">
                  <a16:creationId xmlns:a16="http://schemas.microsoft.com/office/drawing/2014/main" xmlns="" id="{5B13A7FA-CB10-410E-B937-51B796E18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14" y="830"/>
              <a:ext cx="64" cy="80"/>
            </a:xfrm>
            <a:custGeom>
              <a:avLst/>
              <a:gdLst>
                <a:gd name="T0" fmla="*/ 6 w 27"/>
                <a:gd name="T1" fmla="*/ 0 h 34"/>
                <a:gd name="T2" fmla="*/ 0 w 27"/>
                <a:gd name="T3" fmla="*/ 12 h 34"/>
                <a:gd name="T4" fmla="*/ 5 w 27"/>
                <a:gd name="T5" fmla="*/ 10 h 34"/>
                <a:gd name="T6" fmla="*/ 12 w 27"/>
                <a:gd name="T7" fmla="*/ 12 h 34"/>
                <a:gd name="T8" fmla="*/ 12 w 27"/>
                <a:gd name="T9" fmla="*/ 23 h 34"/>
                <a:gd name="T10" fmla="*/ 23 w 27"/>
                <a:gd name="T11" fmla="*/ 34 h 34"/>
                <a:gd name="T12" fmla="*/ 27 w 27"/>
                <a:gd name="T13" fmla="*/ 29 h 34"/>
                <a:gd name="T14" fmla="*/ 14 w 27"/>
                <a:gd name="T15" fmla="*/ 2 h 34"/>
                <a:gd name="T16" fmla="*/ 6 w 27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4">
                  <a:moveTo>
                    <a:pt x="6" y="0"/>
                  </a:moveTo>
                  <a:cubicBezTo>
                    <a:pt x="2" y="0"/>
                    <a:pt x="0" y="3"/>
                    <a:pt x="0" y="12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1"/>
                    <a:pt x="12" y="12"/>
                  </a:cubicBezTo>
                  <a:cubicBezTo>
                    <a:pt x="10" y="15"/>
                    <a:pt x="12" y="19"/>
                    <a:pt x="12" y="23"/>
                  </a:cubicBezTo>
                  <a:cubicBezTo>
                    <a:pt x="12" y="23"/>
                    <a:pt x="18" y="34"/>
                    <a:pt x="23" y="34"/>
                  </a:cubicBezTo>
                  <a:cubicBezTo>
                    <a:pt x="25" y="34"/>
                    <a:pt x="27" y="33"/>
                    <a:pt x="27" y="29"/>
                  </a:cubicBezTo>
                  <a:cubicBezTo>
                    <a:pt x="27" y="17"/>
                    <a:pt x="13" y="16"/>
                    <a:pt x="14" y="2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36">
              <a:extLst>
                <a:ext uri="{FF2B5EF4-FFF2-40B4-BE49-F238E27FC236}">
                  <a16:creationId xmlns:a16="http://schemas.microsoft.com/office/drawing/2014/main" xmlns="" id="{149E9D44-A496-41C8-82D6-1A82C88D8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06" y="733"/>
              <a:ext cx="66" cy="101"/>
            </a:xfrm>
            <a:custGeom>
              <a:avLst/>
              <a:gdLst>
                <a:gd name="T0" fmla="*/ 18 w 28"/>
                <a:gd name="T1" fmla="*/ 0 h 43"/>
                <a:gd name="T2" fmla="*/ 14 w 28"/>
                <a:gd name="T3" fmla="*/ 2 h 43"/>
                <a:gd name="T4" fmla="*/ 6 w 28"/>
                <a:gd name="T5" fmla="*/ 0 h 43"/>
                <a:gd name="T6" fmla="*/ 0 w 28"/>
                <a:gd name="T7" fmla="*/ 6 h 43"/>
                <a:gd name="T8" fmla="*/ 14 w 28"/>
                <a:gd name="T9" fmla="*/ 21 h 43"/>
                <a:gd name="T10" fmla="*/ 22 w 28"/>
                <a:gd name="T11" fmla="*/ 43 h 43"/>
                <a:gd name="T12" fmla="*/ 24 w 28"/>
                <a:gd name="T13" fmla="*/ 22 h 43"/>
                <a:gd name="T14" fmla="*/ 20 w 28"/>
                <a:gd name="T15" fmla="*/ 23 h 43"/>
                <a:gd name="T16" fmla="*/ 18 w 28"/>
                <a:gd name="T17" fmla="*/ 22 h 43"/>
                <a:gd name="T18" fmla="*/ 18 w 28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3">
                  <a:moveTo>
                    <a:pt x="18" y="0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2" y="2"/>
                    <a:pt x="12" y="0"/>
                    <a:pt x="6" y="0"/>
                  </a:cubicBezTo>
                  <a:cubicBezTo>
                    <a:pt x="4" y="0"/>
                    <a:pt x="0" y="1"/>
                    <a:pt x="0" y="6"/>
                  </a:cubicBezTo>
                  <a:cubicBezTo>
                    <a:pt x="0" y="13"/>
                    <a:pt x="6" y="20"/>
                    <a:pt x="14" y="21"/>
                  </a:cubicBezTo>
                  <a:cubicBezTo>
                    <a:pt x="14" y="30"/>
                    <a:pt x="16" y="36"/>
                    <a:pt x="22" y="43"/>
                  </a:cubicBezTo>
                  <a:cubicBezTo>
                    <a:pt x="28" y="37"/>
                    <a:pt x="22" y="30"/>
                    <a:pt x="24" y="22"/>
                  </a:cubicBezTo>
                  <a:cubicBezTo>
                    <a:pt x="23" y="23"/>
                    <a:pt x="21" y="23"/>
                    <a:pt x="20" y="23"/>
                  </a:cubicBezTo>
                  <a:cubicBezTo>
                    <a:pt x="19" y="23"/>
                    <a:pt x="18" y="23"/>
                    <a:pt x="18" y="22"/>
                  </a:cubicBezTo>
                  <a:cubicBezTo>
                    <a:pt x="16" y="14"/>
                    <a:pt x="18" y="14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37">
              <a:extLst>
                <a:ext uri="{FF2B5EF4-FFF2-40B4-BE49-F238E27FC236}">
                  <a16:creationId xmlns:a16="http://schemas.microsoft.com/office/drawing/2014/main" xmlns="" id="{0D0F3397-44F0-4641-9286-F6D27E8DE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1" y="-204"/>
              <a:ext cx="655" cy="343"/>
            </a:xfrm>
            <a:custGeom>
              <a:avLst/>
              <a:gdLst>
                <a:gd name="T0" fmla="*/ 202 w 277"/>
                <a:gd name="T1" fmla="*/ 0 h 145"/>
                <a:gd name="T2" fmla="*/ 186 w 277"/>
                <a:gd name="T3" fmla="*/ 9 h 145"/>
                <a:gd name="T4" fmla="*/ 186 w 277"/>
                <a:gd name="T5" fmla="*/ 15 h 145"/>
                <a:gd name="T6" fmla="*/ 181 w 277"/>
                <a:gd name="T7" fmla="*/ 16 h 145"/>
                <a:gd name="T8" fmla="*/ 171 w 277"/>
                <a:gd name="T9" fmla="*/ 15 h 145"/>
                <a:gd name="T10" fmla="*/ 162 w 277"/>
                <a:gd name="T11" fmla="*/ 21 h 145"/>
                <a:gd name="T12" fmla="*/ 174 w 277"/>
                <a:gd name="T13" fmla="*/ 58 h 145"/>
                <a:gd name="T14" fmla="*/ 167 w 277"/>
                <a:gd name="T15" fmla="*/ 62 h 145"/>
                <a:gd name="T16" fmla="*/ 158 w 277"/>
                <a:gd name="T17" fmla="*/ 43 h 145"/>
                <a:gd name="T18" fmla="*/ 141 w 277"/>
                <a:gd name="T19" fmla="*/ 28 h 145"/>
                <a:gd name="T20" fmla="*/ 129 w 277"/>
                <a:gd name="T21" fmla="*/ 28 h 145"/>
                <a:gd name="T22" fmla="*/ 132 w 277"/>
                <a:gd name="T23" fmla="*/ 37 h 145"/>
                <a:gd name="T24" fmla="*/ 116 w 277"/>
                <a:gd name="T25" fmla="*/ 41 h 145"/>
                <a:gd name="T26" fmla="*/ 92 w 277"/>
                <a:gd name="T27" fmla="*/ 25 h 145"/>
                <a:gd name="T28" fmla="*/ 76 w 277"/>
                <a:gd name="T29" fmla="*/ 35 h 145"/>
                <a:gd name="T30" fmla="*/ 67 w 277"/>
                <a:gd name="T31" fmla="*/ 16 h 145"/>
                <a:gd name="T32" fmla="*/ 0 w 277"/>
                <a:gd name="T33" fmla="*/ 61 h 145"/>
                <a:gd name="T34" fmla="*/ 16 w 277"/>
                <a:gd name="T35" fmla="*/ 72 h 145"/>
                <a:gd name="T36" fmla="*/ 26 w 277"/>
                <a:gd name="T37" fmla="*/ 71 h 145"/>
                <a:gd name="T38" fmla="*/ 34 w 277"/>
                <a:gd name="T39" fmla="*/ 72 h 145"/>
                <a:gd name="T40" fmla="*/ 13 w 277"/>
                <a:gd name="T41" fmla="*/ 83 h 145"/>
                <a:gd name="T42" fmla="*/ 33 w 277"/>
                <a:gd name="T43" fmla="*/ 94 h 145"/>
                <a:gd name="T44" fmla="*/ 54 w 277"/>
                <a:gd name="T45" fmla="*/ 93 h 145"/>
                <a:gd name="T46" fmla="*/ 82 w 277"/>
                <a:gd name="T47" fmla="*/ 93 h 145"/>
                <a:gd name="T48" fmla="*/ 95 w 277"/>
                <a:gd name="T49" fmla="*/ 98 h 145"/>
                <a:gd name="T50" fmla="*/ 77 w 277"/>
                <a:gd name="T51" fmla="*/ 99 h 145"/>
                <a:gd name="T52" fmla="*/ 26 w 277"/>
                <a:gd name="T53" fmla="*/ 111 h 145"/>
                <a:gd name="T54" fmla="*/ 51 w 277"/>
                <a:gd name="T55" fmla="*/ 130 h 145"/>
                <a:gd name="T56" fmla="*/ 64 w 277"/>
                <a:gd name="T57" fmla="*/ 129 h 145"/>
                <a:gd name="T58" fmla="*/ 80 w 277"/>
                <a:gd name="T59" fmla="*/ 132 h 145"/>
                <a:gd name="T60" fmla="*/ 90 w 277"/>
                <a:gd name="T61" fmla="*/ 145 h 145"/>
                <a:gd name="T62" fmla="*/ 137 w 277"/>
                <a:gd name="T63" fmla="*/ 145 h 145"/>
                <a:gd name="T64" fmla="*/ 175 w 277"/>
                <a:gd name="T65" fmla="*/ 135 h 145"/>
                <a:gd name="T66" fmla="*/ 189 w 277"/>
                <a:gd name="T67" fmla="*/ 125 h 145"/>
                <a:gd name="T68" fmla="*/ 232 w 277"/>
                <a:gd name="T69" fmla="*/ 141 h 145"/>
                <a:gd name="T70" fmla="*/ 236 w 277"/>
                <a:gd name="T71" fmla="*/ 141 h 145"/>
                <a:gd name="T72" fmla="*/ 262 w 277"/>
                <a:gd name="T73" fmla="*/ 132 h 145"/>
                <a:gd name="T74" fmla="*/ 257 w 277"/>
                <a:gd name="T75" fmla="*/ 124 h 145"/>
                <a:gd name="T76" fmla="*/ 249 w 277"/>
                <a:gd name="T77" fmla="*/ 120 h 145"/>
                <a:gd name="T78" fmla="*/ 256 w 277"/>
                <a:gd name="T79" fmla="*/ 115 h 145"/>
                <a:gd name="T80" fmla="*/ 265 w 277"/>
                <a:gd name="T81" fmla="*/ 115 h 145"/>
                <a:gd name="T82" fmla="*/ 277 w 277"/>
                <a:gd name="T83" fmla="*/ 111 h 145"/>
                <a:gd name="T84" fmla="*/ 223 w 277"/>
                <a:gd name="T85" fmla="*/ 74 h 145"/>
                <a:gd name="T86" fmla="*/ 208 w 277"/>
                <a:gd name="T87" fmla="*/ 29 h 145"/>
                <a:gd name="T88" fmla="*/ 220 w 277"/>
                <a:gd name="T89" fmla="*/ 12 h 145"/>
                <a:gd name="T90" fmla="*/ 202 w 277"/>
                <a:gd name="T9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145">
                  <a:moveTo>
                    <a:pt x="202" y="0"/>
                  </a:moveTo>
                  <a:cubicBezTo>
                    <a:pt x="193" y="0"/>
                    <a:pt x="186" y="4"/>
                    <a:pt x="186" y="9"/>
                  </a:cubicBezTo>
                  <a:cubicBezTo>
                    <a:pt x="186" y="11"/>
                    <a:pt x="186" y="13"/>
                    <a:pt x="186" y="15"/>
                  </a:cubicBezTo>
                  <a:cubicBezTo>
                    <a:pt x="183" y="16"/>
                    <a:pt x="182" y="16"/>
                    <a:pt x="181" y="16"/>
                  </a:cubicBezTo>
                  <a:cubicBezTo>
                    <a:pt x="178" y="16"/>
                    <a:pt x="178" y="15"/>
                    <a:pt x="171" y="15"/>
                  </a:cubicBezTo>
                  <a:cubicBezTo>
                    <a:pt x="167" y="15"/>
                    <a:pt x="162" y="17"/>
                    <a:pt x="162" y="21"/>
                  </a:cubicBezTo>
                  <a:cubicBezTo>
                    <a:pt x="162" y="26"/>
                    <a:pt x="170" y="51"/>
                    <a:pt x="174" y="58"/>
                  </a:cubicBezTo>
                  <a:cubicBezTo>
                    <a:pt x="171" y="60"/>
                    <a:pt x="171" y="62"/>
                    <a:pt x="167" y="62"/>
                  </a:cubicBezTo>
                  <a:cubicBezTo>
                    <a:pt x="158" y="62"/>
                    <a:pt x="161" y="49"/>
                    <a:pt x="158" y="43"/>
                  </a:cubicBezTo>
                  <a:cubicBezTo>
                    <a:pt x="156" y="37"/>
                    <a:pt x="148" y="30"/>
                    <a:pt x="141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0" y="31"/>
                    <a:pt x="131" y="33"/>
                    <a:pt x="132" y="37"/>
                  </a:cubicBezTo>
                  <a:cubicBezTo>
                    <a:pt x="126" y="39"/>
                    <a:pt x="122" y="40"/>
                    <a:pt x="116" y="41"/>
                  </a:cubicBezTo>
                  <a:cubicBezTo>
                    <a:pt x="112" y="31"/>
                    <a:pt x="107" y="25"/>
                    <a:pt x="92" y="25"/>
                  </a:cubicBezTo>
                  <a:cubicBezTo>
                    <a:pt x="84" y="25"/>
                    <a:pt x="80" y="32"/>
                    <a:pt x="76" y="35"/>
                  </a:cubicBezTo>
                  <a:cubicBezTo>
                    <a:pt x="74" y="31"/>
                    <a:pt x="74" y="16"/>
                    <a:pt x="67" y="16"/>
                  </a:cubicBezTo>
                  <a:cubicBezTo>
                    <a:pt x="48" y="16"/>
                    <a:pt x="0" y="35"/>
                    <a:pt x="0" y="61"/>
                  </a:cubicBezTo>
                  <a:cubicBezTo>
                    <a:pt x="0" y="64"/>
                    <a:pt x="10" y="72"/>
                    <a:pt x="16" y="72"/>
                  </a:cubicBezTo>
                  <a:cubicBezTo>
                    <a:pt x="20" y="72"/>
                    <a:pt x="23" y="71"/>
                    <a:pt x="26" y="71"/>
                  </a:cubicBezTo>
                  <a:cubicBezTo>
                    <a:pt x="28" y="71"/>
                    <a:pt x="31" y="71"/>
                    <a:pt x="34" y="72"/>
                  </a:cubicBezTo>
                  <a:cubicBezTo>
                    <a:pt x="28" y="76"/>
                    <a:pt x="13" y="72"/>
                    <a:pt x="13" y="83"/>
                  </a:cubicBezTo>
                  <a:cubicBezTo>
                    <a:pt x="13" y="92"/>
                    <a:pt x="23" y="94"/>
                    <a:pt x="33" y="94"/>
                  </a:cubicBezTo>
                  <a:cubicBezTo>
                    <a:pt x="41" y="94"/>
                    <a:pt x="49" y="93"/>
                    <a:pt x="54" y="93"/>
                  </a:cubicBezTo>
                  <a:cubicBezTo>
                    <a:pt x="59" y="93"/>
                    <a:pt x="72" y="93"/>
                    <a:pt x="82" y="93"/>
                  </a:cubicBezTo>
                  <a:cubicBezTo>
                    <a:pt x="87" y="93"/>
                    <a:pt x="91" y="96"/>
                    <a:pt x="95" y="98"/>
                  </a:cubicBezTo>
                  <a:cubicBezTo>
                    <a:pt x="89" y="98"/>
                    <a:pt x="85" y="99"/>
                    <a:pt x="77" y="99"/>
                  </a:cubicBezTo>
                  <a:cubicBezTo>
                    <a:pt x="55" y="99"/>
                    <a:pt x="39" y="102"/>
                    <a:pt x="26" y="111"/>
                  </a:cubicBezTo>
                  <a:cubicBezTo>
                    <a:pt x="30" y="117"/>
                    <a:pt x="39" y="130"/>
                    <a:pt x="51" y="130"/>
                  </a:cubicBezTo>
                  <a:cubicBezTo>
                    <a:pt x="54" y="130"/>
                    <a:pt x="59" y="129"/>
                    <a:pt x="64" y="129"/>
                  </a:cubicBezTo>
                  <a:cubicBezTo>
                    <a:pt x="70" y="129"/>
                    <a:pt x="77" y="130"/>
                    <a:pt x="80" y="132"/>
                  </a:cubicBezTo>
                  <a:cubicBezTo>
                    <a:pt x="86" y="137"/>
                    <a:pt x="81" y="145"/>
                    <a:pt x="90" y="145"/>
                  </a:cubicBezTo>
                  <a:cubicBezTo>
                    <a:pt x="104" y="145"/>
                    <a:pt x="113" y="145"/>
                    <a:pt x="137" y="145"/>
                  </a:cubicBezTo>
                  <a:cubicBezTo>
                    <a:pt x="148" y="138"/>
                    <a:pt x="161" y="142"/>
                    <a:pt x="175" y="135"/>
                  </a:cubicBezTo>
                  <a:cubicBezTo>
                    <a:pt x="183" y="131"/>
                    <a:pt x="179" y="125"/>
                    <a:pt x="189" y="125"/>
                  </a:cubicBezTo>
                  <a:cubicBezTo>
                    <a:pt x="204" y="125"/>
                    <a:pt x="212" y="141"/>
                    <a:pt x="232" y="141"/>
                  </a:cubicBezTo>
                  <a:cubicBezTo>
                    <a:pt x="233" y="141"/>
                    <a:pt x="235" y="141"/>
                    <a:pt x="236" y="141"/>
                  </a:cubicBezTo>
                  <a:cubicBezTo>
                    <a:pt x="248" y="141"/>
                    <a:pt x="258" y="141"/>
                    <a:pt x="262" y="132"/>
                  </a:cubicBezTo>
                  <a:cubicBezTo>
                    <a:pt x="260" y="130"/>
                    <a:pt x="257" y="129"/>
                    <a:pt x="257" y="124"/>
                  </a:cubicBezTo>
                  <a:cubicBezTo>
                    <a:pt x="255" y="124"/>
                    <a:pt x="249" y="124"/>
                    <a:pt x="249" y="120"/>
                  </a:cubicBezTo>
                  <a:cubicBezTo>
                    <a:pt x="249" y="116"/>
                    <a:pt x="252" y="115"/>
                    <a:pt x="256" y="115"/>
                  </a:cubicBezTo>
                  <a:cubicBezTo>
                    <a:pt x="260" y="115"/>
                    <a:pt x="262" y="115"/>
                    <a:pt x="265" y="115"/>
                  </a:cubicBezTo>
                  <a:cubicBezTo>
                    <a:pt x="268" y="115"/>
                    <a:pt x="271" y="114"/>
                    <a:pt x="277" y="111"/>
                  </a:cubicBezTo>
                  <a:cubicBezTo>
                    <a:pt x="267" y="103"/>
                    <a:pt x="223" y="91"/>
                    <a:pt x="223" y="74"/>
                  </a:cubicBezTo>
                  <a:cubicBezTo>
                    <a:pt x="223" y="60"/>
                    <a:pt x="208" y="48"/>
                    <a:pt x="208" y="29"/>
                  </a:cubicBezTo>
                  <a:cubicBezTo>
                    <a:pt x="208" y="25"/>
                    <a:pt x="220" y="20"/>
                    <a:pt x="220" y="12"/>
                  </a:cubicBezTo>
                  <a:cubicBezTo>
                    <a:pt x="220" y="4"/>
                    <a:pt x="211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38">
              <a:extLst>
                <a:ext uri="{FF2B5EF4-FFF2-40B4-BE49-F238E27FC236}">
                  <a16:creationId xmlns:a16="http://schemas.microsoft.com/office/drawing/2014/main" xmlns="" id="{E408AADD-8881-4782-8639-0734148D0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2" y="-254"/>
              <a:ext cx="366" cy="237"/>
            </a:xfrm>
            <a:custGeom>
              <a:avLst/>
              <a:gdLst>
                <a:gd name="T0" fmla="*/ 67 w 155"/>
                <a:gd name="T1" fmla="*/ 0 h 100"/>
                <a:gd name="T2" fmla="*/ 50 w 155"/>
                <a:gd name="T3" fmla="*/ 4 h 100"/>
                <a:gd name="T4" fmla="*/ 30 w 155"/>
                <a:gd name="T5" fmla="*/ 2 h 100"/>
                <a:gd name="T6" fmla="*/ 18 w 155"/>
                <a:gd name="T7" fmla="*/ 4 h 100"/>
                <a:gd name="T8" fmla="*/ 26 w 155"/>
                <a:gd name="T9" fmla="*/ 22 h 100"/>
                <a:gd name="T10" fmla="*/ 0 w 155"/>
                <a:gd name="T11" fmla="*/ 74 h 100"/>
                <a:gd name="T12" fmla="*/ 25 w 155"/>
                <a:gd name="T13" fmla="*/ 85 h 100"/>
                <a:gd name="T14" fmla="*/ 33 w 155"/>
                <a:gd name="T15" fmla="*/ 95 h 100"/>
                <a:gd name="T16" fmla="*/ 41 w 155"/>
                <a:gd name="T17" fmla="*/ 100 h 100"/>
                <a:gd name="T18" fmla="*/ 82 w 155"/>
                <a:gd name="T19" fmla="*/ 83 h 100"/>
                <a:gd name="T20" fmla="*/ 121 w 155"/>
                <a:gd name="T21" fmla="*/ 43 h 100"/>
                <a:gd name="T22" fmla="*/ 155 w 155"/>
                <a:gd name="T23" fmla="*/ 32 h 100"/>
                <a:gd name="T24" fmla="*/ 118 w 155"/>
                <a:gd name="T25" fmla="*/ 9 h 100"/>
                <a:gd name="T26" fmla="*/ 104 w 155"/>
                <a:gd name="T27" fmla="*/ 13 h 100"/>
                <a:gd name="T28" fmla="*/ 100 w 155"/>
                <a:gd name="T29" fmla="*/ 11 h 100"/>
                <a:gd name="T30" fmla="*/ 71 w 155"/>
                <a:gd name="T31" fmla="*/ 0 h 100"/>
                <a:gd name="T32" fmla="*/ 67 w 155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00">
                  <a:moveTo>
                    <a:pt x="67" y="0"/>
                  </a:moveTo>
                  <a:cubicBezTo>
                    <a:pt x="60" y="0"/>
                    <a:pt x="55" y="4"/>
                    <a:pt x="50" y="4"/>
                  </a:cubicBezTo>
                  <a:cubicBezTo>
                    <a:pt x="42" y="4"/>
                    <a:pt x="36" y="2"/>
                    <a:pt x="30" y="2"/>
                  </a:cubicBezTo>
                  <a:cubicBezTo>
                    <a:pt x="26" y="2"/>
                    <a:pt x="23" y="2"/>
                    <a:pt x="18" y="4"/>
                  </a:cubicBezTo>
                  <a:cubicBezTo>
                    <a:pt x="19" y="10"/>
                    <a:pt x="26" y="18"/>
                    <a:pt x="26" y="22"/>
                  </a:cubicBezTo>
                  <a:cubicBezTo>
                    <a:pt x="26" y="41"/>
                    <a:pt x="0" y="56"/>
                    <a:pt x="0" y="74"/>
                  </a:cubicBezTo>
                  <a:cubicBezTo>
                    <a:pt x="0" y="80"/>
                    <a:pt x="21" y="79"/>
                    <a:pt x="25" y="85"/>
                  </a:cubicBezTo>
                  <a:cubicBezTo>
                    <a:pt x="27" y="87"/>
                    <a:pt x="31" y="95"/>
                    <a:pt x="33" y="95"/>
                  </a:cubicBezTo>
                  <a:cubicBezTo>
                    <a:pt x="36" y="95"/>
                    <a:pt x="37" y="100"/>
                    <a:pt x="41" y="100"/>
                  </a:cubicBezTo>
                  <a:cubicBezTo>
                    <a:pt x="45" y="100"/>
                    <a:pt x="82" y="87"/>
                    <a:pt x="82" y="83"/>
                  </a:cubicBezTo>
                  <a:cubicBezTo>
                    <a:pt x="82" y="71"/>
                    <a:pt x="105" y="49"/>
                    <a:pt x="121" y="43"/>
                  </a:cubicBezTo>
                  <a:cubicBezTo>
                    <a:pt x="127" y="42"/>
                    <a:pt x="155" y="38"/>
                    <a:pt x="155" y="32"/>
                  </a:cubicBezTo>
                  <a:cubicBezTo>
                    <a:pt x="155" y="20"/>
                    <a:pt x="129" y="9"/>
                    <a:pt x="118" y="9"/>
                  </a:cubicBezTo>
                  <a:cubicBezTo>
                    <a:pt x="113" y="9"/>
                    <a:pt x="108" y="13"/>
                    <a:pt x="104" y="13"/>
                  </a:cubicBezTo>
                  <a:cubicBezTo>
                    <a:pt x="102" y="13"/>
                    <a:pt x="101" y="12"/>
                    <a:pt x="100" y="11"/>
                  </a:cubicBezTo>
                  <a:cubicBezTo>
                    <a:pt x="88" y="10"/>
                    <a:pt x="83" y="3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39">
              <a:extLst>
                <a:ext uri="{FF2B5EF4-FFF2-40B4-BE49-F238E27FC236}">
                  <a16:creationId xmlns:a16="http://schemas.microsoft.com/office/drawing/2014/main" xmlns="" id="{6207F4CB-8A1D-4C24-8BCA-8760C18BA4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51" y="-429"/>
              <a:ext cx="437" cy="185"/>
            </a:xfrm>
            <a:custGeom>
              <a:avLst/>
              <a:gdLst>
                <a:gd name="T0" fmla="*/ 37 w 185"/>
                <a:gd name="T1" fmla="*/ 43 h 78"/>
                <a:gd name="T2" fmla="*/ 33 w 185"/>
                <a:gd name="T3" fmla="*/ 42 h 78"/>
                <a:gd name="T4" fmla="*/ 37 w 185"/>
                <a:gd name="T5" fmla="*/ 43 h 78"/>
                <a:gd name="T6" fmla="*/ 46 w 185"/>
                <a:gd name="T7" fmla="*/ 31 h 78"/>
                <a:gd name="T8" fmla="*/ 37 w 185"/>
                <a:gd name="T9" fmla="*/ 30 h 78"/>
                <a:gd name="T10" fmla="*/ 46 w 185"/>
                <a:gd name="T11" fmla="*/ 31 h 78"/>
                <a:gd name="T12" fmla="*/ 42 w 185"/>
                <a:gd name="T13" fmla="*/ 21 h 78"/>
                <a:gd name="T14" fmla="*/ 43 w 185"/>
                <a:gd name="T15" fmla="*/ 21 h 78"/>
                <a:gd name="T16" fmla="*/ 42 w 185"/>
                <a:gd name="T17" fmla="*/ 21 h 78"/>
                <a:gd name="T18" fmla="*/ 128 w 185"/>
                <a:gd name="T19" fmla="*/ 0 h 78"/>
                <a:gd name="T20" fmla="*/ 109 w 185"/>
                <a:gd name="T21" fmla="*/ 17 h 78"/>
                <a:gd name="T22" fmla="*/ 122 w 185"/>
                <a:gd name="T23" fmla="*/ 25 h 78"/>
                <a:gd name="T24" fmla="*/ 122 w 185"/>
                <a:gd name="T25" fmla="*/ 32 h 78"/>
                <a:gd name="T26" fmla="*/ 117 w 185"/>
                <a:gd name="T27" fmla="*/ 34 h 78"/>
                <a:gd name="T28" fmla="*/ 128 w 185"/>
                <a:gd name="T29" fmla="*/ 36 h 78"/>
                <a:gd name="T30" fmla="*/ 116 w 185"/>
                <a:gd name="T31" fmla="*/ 43 h 78"/>
                <a:gd name="T32" fmla="*/ 66 w 185"/>
                <a:gd name="T33" fmla="*/ 22 h 78"/>
                <a:gd name="T34" fmla="*/ 54 w 185"/>
                <a:gd name="T35" fmla="*/ 22 h 78"/>
                <a:gd name="T36" fmla="*/ 45 w 185"/>
                <a:gd name="T37" fmla="*/ 15 h 78"/>
                <a:gd name="T38" fmla="*/ 35 w 185"/>
                <a:gd name="T39" fmla="*/ 14 h 78"/>
                <a:gd name="T40" fmla="*/ 27 w 185"/>
                <a:gd name="T41" fmla="*/ 15 h 78"/>
                <a:gd name="T42" fmla="*/ 31 w 185"/>
                <a:gd name="T43" fmla="*/ 20 h 78"/>
                <a:gd name="T44" fmla="*/ 30 w 185"/>
                <a:gd name="T45" fmla="*/ 20 h 78"/>
                <a:gd name="T46" fmla="*/ 19 w 185"/>
                <a:gd name="T47" fmla="*/ 26 h 78"/>
                <a:gd name="T48" fmla="*/ 25 w 185"/>
                <a:gd name="T49" fmla="*/ 28 h 78"/>
                <a:gd name="T50" fmla="*/ 22 w 185"/>
                <a:gd name="T51" fmla="*/ 28 h 78"/>
                <a:gd name="T52" fmla="*/ 17 w 185"/>
                <a:gd name="T53" fmla="*/ 27 h 78"/>
                <a:gd name="T54" fmla="*/ 13 w 185"/>
                <a:gd name="T55" fmla="*/ 28 h 78"/>
                <a:gd name="T56" fmla="*/ 13 w 185"/>
                <a:gd name="T57" fmla="*/ 36 h 78"/>
                <a:gd name="T58" fmla="*/ 18 w 185"/>
                <a:gd name="T59" fmla="*/ 38 h 78"/>
                <a:gd name="T60" fmla="*/ 13 w 185"/>
                <a:gd name="T61" fmla="*/ 37 h 78"/>
                <a:gd name="T62" fmla="*/ 0 w 185"/>
                <a:gd name="T63" fmla="*/ 43 h 78"/>
                <a:gd name="T64" fmla="*/ 0 w 185"/>
                <a:gd name="T65" fmla="*/ 50 h 78"/>
                <a:gd name="T66" fmla="*/ 8 w 185"/>
                <a:gd name="T67" fmla="*/ 58 h 78"/>
                <a:gd name="T68" fmla="*/ 26 w 185"/>
                <a:gd name="T69" fmla="*/ 62 h 78"/>
                <a:gd name="T70" fmla="*/ 49 w 185"/>
                <a:gd name="T71" fmla="*/ 58 h 78"/>
                <a:gd name="T72" fmla="*/ 54 w 185"/>
                <a:gd name="T73" fmla="*/ 51 h 78"/>
                <a:gd name="T74" fmla="*/ 63 w 185"/>
                <a:gd name="T75" fmla="*/ 64 h 78"/>
                <a:gd name="T76" fmla="*/ 57 w 185"/>
                <a:gd name="T77" fmla="*/ 63 h 78"/>
                <a:gd name="T78" fmla="*/ 49 w 185"/>
                <a:gd name="T79" fmla="*/ 70 h 78"/>
                <a:gd name="T80" fmla="*/ 63 w 185"/>
                <a:gd name="T81" fmla="*/ 78 h 78"/>
                <a:gd name="T82" fmla="*/ 98 w 185"/>
                <a:gd name="T83" fmla="*/ 70 h 78"/>
                <a:gd name="T84" fmla="*/ 133 w 185"/>
                <a:gd name="T85" fmla="*/ 61 h 78"/>
                <a:gd name="T86" fmla="*/ 136 w 185"/>
                <a:gd name="T87" fmla="*/ 61 h 78"/>
                <a:gd name="T88" fmla="*/ 150 w 185"/>
                <a:gd name="T89" fmla="*/ 61 h 78"/>
                <a:gd name="T90" fmla="*/ 165 w 185"/>
                <a:gd name="T91" fmla="*/ 62 h 78"/>
                <a:gd name="T92" fmla="*/ 167 w 185"/>
                <a:gd name="T93" fmla="*/ 62 h 78"/>
                <a:gd name="T94" fmla="*/ 185 w 185"/>
                <a:gd name="T95" fmla="*/ 37 h 78"/>
                <a:gd name="T96" fmla="*/ 173 w 185"/>
                <a:gd name="T97" fmla="*/ 24 h 78"/>
                <a:gd name="T98" fmla="*/ 158 w 185"/>
                <a:gd name="T99" fmla="*/ 30 h 78"/>
                <a:gd name="T100" fmla="*/ 138 w 185"/>
                <a:gd name="T101" fmla="*/ 11 h 78"/>
                <a:gd name="T102" fmla="*/ 138 w 185"/>
                <a:gd name="T103" fmla="*/ 4 h 78"/>
                <a:gd name="T104" fmla="*/ 128 w 185"/>
                <a:gd name="T10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" h="78">
                  <a:moveTo>
                    <a:pt x="37" y="43"/>
                  </a:moveTo>
                  <a:cubicBezTo>
                    <a:pt x="36" y="42"/>
                    <a:pt x="34" y="42"/>
                    <a:pt x="33" y="42"/>
                  </a:cubicBezTo>
                  <a:cubicBezTo>
                    <a:pt x="34" y="42"/>
                    <a:pt x="36" y="42"/>
                    <a:pt x="37" y="43"/>
                  </a:cubicBezTo>
                  <a:moveTo>
                    <a:pt x="46" y="31"/>
                  </a:moveTo>
                  <a:cubicBezTo>
                    <a:pt x="44" y="31"/>
                    <a:pt x="41" y="31"/>
                    <a:pt x="37" y="30"/>
                  </a:cubicBezTo>
                  <a:cubicBezTo>
                    <a:pt x="40" y="30"/>
                    <a:pt x="43" y="31"/>
                    <a:pt x="46" y="31"/>
                  </a:cubicBezTo>
                  <a:moveTo>
                    <a:pt x="42" y="21"/>
                  </a:move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2" y="21"/>
                    <a:pt x="42" y="21"/>
                  </a:cubicBezTo>
                  <a:moveTo>
                    <a:pt x="128" y="0"/>
                  </a:moveTo>
                  <a:cubicBezTo>
                    <a:pt x="123" y="4"/>
                    <a:pt x="109" y="9"/>
                    <a:pt x="109" y="17"/>
                  </a:cubicBezTo>
                  <a:cubicBezTo>
                    <a:pt x="109" y="22"/>
                    <a:pt x="119" y="25"/>
                    <a:pt x="122" y="25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2"/>
                    <a:pt x="118" y="33"/>
                    <a:pt x="117" y="34"/>
                  </a:cubicBezTo>
                  <a:cubicBezTo>
                    <a:pt x="119" y="35"/>
                    <a:pt x="122" y="36"/>
                    <a:pt x="128" y="36"/>
                  </a:cubicBezTo>
                  <a:cubicBezTo>
                    <a:pt x="126" y="40"/>
                    <a:pt x="123" y="43"/>
                    <a:pt x="116" y="43"/>
                  </a:cubicBezTo>
                  <a:cubicBezTo>
                    <a:pt x="93" y="43"/>
                    <a:pt x="82" y="22"/>
                    <a:pt x="66" y="22"/>
                  </a:cubicBezTo>
                  <a:cubicBezTo>
                    <a:pt x="65" y="22"/>
                    <a:pt x="60" y="22"/>
                    <a:pt x="54" y="22"/>
                  </a:cubicBezTo>
                  <a:cubicBezTo>
                    <a:pt x="53" y="16"/>
                    <a:pt x="47" y="15"/>
                    <a:pt x="45" y="15"/>
                  </a:cubicBezTo>
                  <a:cubicBezTo>
                    <a:pt x="42" y="15"/>
                    <a:pt x="39" y="14"/>
                    <a:pt x="35" y="14"/>
                  </a:cubicBezTo>
                  <a:cubicBezTo>
                    <a:pt x="33" y="14"/>
                    <a:pt x="31" y="14"/>
                    <a:pt x="27" y="15"/>
                  </a:cubicBezTo>
                  <a:cubicBezTo>
                    <a:pt x="27" y="17"/>
                    <a:pt x="29" y="19"/>
                    <a:pt x="31" y="20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26" y="20"/>
                    <a:pt x="22" y="22"/>
                    <a:pt x="19" y="26"/>
                  </a:cubicBezTo>
                  <a:cubicBezTo>
                    <a:pt x="21" y="27"/>
                    <a:pt x="23" y="27"/>
                    <a:pt x="25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0" y="27"/>
                    <a:pt x="17" y="27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7" y="37"/>
                    <a:pt x="15" y="37"/>
                    <a:pt x="13" y="37"/>
                  </a:cubicBezTo>
                  <a:cubicBezTo>
                    <a:pt x="8" y="37"/>
                    <a:pt x="5" y="41"/>
                    <a:pt x="0" y="43"/>
                  </a:cubicBezTo>
                  <a:cubicBezTo>
                    <a:pt x="2" y="46"/>
                    <a:pt x="0" y="45"/>
                    <a:pt x="0" y="50"/>
                  </a:cubicBezTo>
                  <a:cubicBezTo>
                    <a:pt x="0" y="55"/>
                    <a:pt x="4" y="58"/>
                    <a:pt x="8" y="58"/>
                  </a:cubicBezTo>
                  <a:cubicBezTo>
                    <a:pt x="12" y="58"/>
                    <a:pt x="19" y="62"/>
                    <a:pt x="26" y="62"/>
                  </a:cubicBezTo>
                  <a:cubicBezTo>
                    <a:pt x="33" y="62"/>
                    <a:pt x="40" y="59"/>
                    <a:pt x="49" y="58"/>
                  </a:cubicBezTo>
                  <a:cubicBezTo>
                    <a:pt x="49" y="55"/>
                    <a:pt x="51" y="52"/>
                    <a:pt x="54" y="51"/>
                  </a:cubicBezTo>
                  <a:cubicBezTo>
                    <a:pt x="55" y="57"/>
                    <a:pt x="60" y="59"/>
                    <a:pt x="63" y="64"/>
                  </a:cubicBezTo>
                  <a:cubicBezTo>
                    <a:pt x="61" y="64"/>
                    <a:pt x="59" y="63"/>
                    <a:pt x="57" y="63"/>
                  </a:cubicBezTo>
                  <a:cubicBezTo>
                    <a:pt x="53" y="63"/>
                    <a:pt x="49" y="64"/>
                    <a:pt x="49" y="70"/>
                  </a:cubicBezTo>
                  <a:cubicBezTo>
                    <a:pt x="49" y="73"/>
                    <a:pt x="57" y="78"/>
                    <a:pt x="63" y="78"/>
                  </a:cubicBezTo>
                  <a:cubicBezTo>
                    <a:pt x="77" y="78"/>
                    <a:pt x="87" y="74"/>
                    <a:pt x="98" y="70"/>
                  </a:cubicBezTo>
                  <a:cubicBezTo>
                    <a:pt x="99" y="69"/>
                    <a:pt x="133" y="62"/>
                    <a:pt x="133" y="61"/>
                  </a:cubicBezTo>
                  <a:cubicBezTo>
                    <a:pt x="133" y="61"/>
                    <a:pt x="134" y="61"/>
                    <a:pt x="136" y="61"/>
                  </a:cubicBezTo>
                  <a:cubicBezTo>
                    <a:pt x="139" y="61"/>
                    <a:pt x="145" y="61"/>
                    <a:pt x="150" y="61"/>
                  </a:cubicBezTo>
                  <a:cubicBezTo>
                    <a:pt x="156" y="62"/>
                    <a:pt x="162" y="62"/>
                    <a:pt x="165" y="62"/>
                  </a:cubicBezTo>
                  <a:cubicBezTo>
                    <a:pt x="166" y="62"/>
                    <a:pt x="167" y="62"/>
                    <a:pt x="167" y="62"/>
                  </a:cubicBezTo>
                  <a:cubicBezTo>
                    <a:pt x="172" y="60"/>
                    <a:pt x="185" y="45"/>
                    <a:pt x="185" y="37"/>
                  </a:cubicBezTo>
                  <a:cubicBezTo>
                    <a:pt x="185" y="31"/>
                    <a:pt x="179" y="24"/>
                    <a:pt x="173" y="24"/>
                  </a:cubicBezTo>
                  <a:cubicBezTo>
                    <a:pt x="166" y="24"/>
                    <a:pt x="163" y="30"/>
                    <a:pt x="158" y="30"/>
                  </a:cubicBezTo>
                  <a:cubicBezTo>
                    <a:pt x="148" y="30"/>
                    <a:pt x="138" y="19"/>
                    <a:pt x="138" y="11"/>
                  </a:cubicBezTo>
                  <a:cubicBezTo>
                    <a:pt x="138" y="10"/>
                    <a:pt x="138" y="8"/>
                    <a:pt x="138" y="4"/>
                  </a:cubicBezTo>
                  <a:cubicBezTo>
                    <a:pt x="135" y="4"/>
                    <a:pt x="131" y="2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40">
              <a:extLst>
                <a:ext uri="{FF2B5EF4-FFF2-40B4-BE49-F238E27FC236}">
                  <a16:creationId xmlns:a16="http://schemas.microsoft.com/office/drawing/2014/main" xmlns="" id="{CAEE044D-9504-46F6-830D-74D1049A1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-813" y="-362"/>
              <a:ext cx="57" cy="42"/>
            </a:xfrm>
            <a:custGeom>
              <a:avLst/>
              <a:gdLst>
                <a:gd name="T0" fmla="*/ 23 w 24"/>
                <a:gd name="T1" fmla="*/ 0 h 18"/>
                <a:gd name="T2" fmla="*/ 0 w 24"/>
                <a:gd name="T3" fmla="*/ 12 h 18"/>
                <a:gd name="T4" fmla="*/ 9 w 24"/>
                <a:gd name="T5" fmla="*/ 18 h 18"/>
                <a:gd name="T6" fmla="*/ 24 w 24"/>
                <a:gd name="T7" fmla="*/ 0 h 18"/>
                <a:gd name="T8" fmla="*/ 23 w 2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23" y="0"/>
                  </a:moveTo>
                  <a:cubicBezTo>
                    <a:pt x="17" y="0"/>
                    <a:pt x="0" y="4"/>
                    <a:pt x="0" y="12"/>
                  </a:cubicBezTo>
                  <a:cubicBezTo>
                    <a:pt x="0" y="16"/>
                    <a:pt x="4" y="18"/>
                    <a:pt x="9" y="18"/>
                  </a:cubicBezTo>
                  <a:cubicBezTo>
                    <a:pt x="15" y="18"/>
                    <a:pt x="23" y="7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41">
              <a:extLst>
                <a:ext uri="{FF2B5EF4-FFF2-40B4-BE49-F238E27FC236}">
                  <a16:creationId xmlns:a16="http://schemas.microsoft.com/office/drawing/2014/main" xmlns="" id="{24F214C0-34D6-4CFB-96D2-568A12DB9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5" y="-426"/>
              <a:ext cx="43" cy="16"/>
            </a:xfrm>
            <a:custGeom>
              <a:avLst/>
              <a:gdLst>
                <a:gd name="T0" fmla="*/ 18 w 18"/>
                <a:gd name="T1" fmla="*/ 0 h 7"/>
                <a:gd name="T2" fmla="*/ 0 w 18"/>
                <a:gd name="T3" fmla="*/ 0 h 7"/>
                <a:gd name="T4" fmla="*/ 6 w 18"/>
                <a:gd name="T5" fmla="*/ 7 h 7"/>
                <a:gd name="T6" fmla="*/ 18 w 18"/>
                <a:gd name="T7" fmla="*/ 7 h 7"/>
                <a:gd name="T8" fmla="*/ 18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7"/>
                    <a:pt x="6" y="7"/>
                  </a:cubicBezTo>
                  <a:cubicBezTo>
                    <a:pt x="6" y="7"/>
                    <a:pt x="16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42">
              <a:extLst>
                <a:ext uri="{FF2B5EF4-FFF2-40B4-BE49-F238E27FC236}">
                  <a16:creationId xmlns:a16="http://schemas.microsoft.com/office/drawing/2014/main" xmlns="" id="{D8254B4D-FDA6-4959-8884-479E8040A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8" y="-471"/>
              <a:ext cx="248" cy="128"/>
            </a:xfrm>
            <a:custGeom>
              <a:avLst/>
              <a:gdLst>
                <a:gd name="T0" fmla="*/ 96 w 105"/>
                <a:gd name="T1" fmla="*/ 0 h 54"/>
                <a:gd name="T2" fmla="*/ 74 w 105"/>
                <a:gd name="T3" fmla="*/ 3 h 54"/>
                <a:gd name="T4" fmla="*/ 64 w 105"/>
                <a:gd name="T5" fmla="*/ 2 h 54"/>
                <a:gd name="T6" fmla="*/ 37 w 105"/>
                <a:gd name="T7" fmla="*/ 22 h 54"/>
                <a:gd name="T8" fmla="*/ 11 w 105"/>
                <a:gd name="T9" fmla="*/ 33 h 54"/>
                <a:gd name="T10" fmla="*/ 0 w 105"/>
                <a:gd name="T11" fmla="*/ 42 h 54"/>
                <a:gd name="T12" fmla="*/ 5 w 105"/>
                <a:gd name="T13" fmla="*/ 50 h 54"/>
                <a:gd name="T14" fmla="*/ 14 w 105"/>
                <a:gd name="T15" fmla="*/ 46 h 54"/>
                <a:gd name="T16" fmla="*/ 23 w 105"/>
                <a:gd name="T17" fmla="*/ 47 h 54"/>
                <a:gd name="T18" fmla="*/ 29 w 105"/>
                <a:gd name="T19" fmla="*/ 46 h 54"/>
                <a:gd name="T20" fmla="*/ 38 w 105"/>
                <a:gd name="T21" fmla="*/ 54 h 54"/>
                <a:gd name="T22" fmla="*/ 49 w 105"/>
                <a:gd name="T23" fmla="*/ 42 h 54"/>
                <a:gd name="T24" fmla="*/ 50 w 105"/>
                <a:gd name="T25" fmla="*/ 42 h 54"/>
                <a:gd name="T26" fmla="*/ 67 w 105"/>
                <a:gd name="T27" fmla="*/ 26 h 54"/>
                <a:gd name="T28" fmla="*/ 80 w 105"/>
                <a:gd name="T29" fmla="*/ 40 h 54"/>
                <a:gd name="T30" fmla="*/ 103 w 105"/>
                <a:gd name="T31" fmla="*/ 24 h 54"/>
                <a:gd name="T32" fmla="*/ 98 w 105"/>
                <a:gd name="T33" fmla="*/ 13 h 54"/>
                <a:gd name="T34" fmla="*/ 105 w 105"/>
                <a:gd name="T35" fmla="*/ 5 h 54"/>
                <a:gd name="T36" fmla="*/ 96 w 105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54">
                  <a:moveTo>
                    <a:pt x="96" y="0"/>
                  </a:moveTo>
                  <a:cubicBezTo>
                    <a:pt x="87" y="0"/>
                    <a:pt x="74" y="3"/>
                    <a:pt x="74" y="3"/>
                  </a:cubicBezTo>
                  <a:cubicBezTo>
                    <a:pt x="69" y="3"/>
                    <a:pt x="68" y="2"/>
                    <a:pt x="64" y="2"/>
                  </a:cubicBezTo>
                  <a:cubicBezTo>
                    <a:pt x="49" y="2"/>
                    <a:pt x="47" y="16"/>
                    <a:pt x="37" y="22"/>
                  </a:cubicBezTo>
                  <a:cubicBezTo>
                    <a:pt x="28" y="27"/>
                    <a:pt x="20" y="28"/>
                    <a:pt x="11" y="33"/>
                  </a:cubicBezTo>
                  <a:cubicBezTo>
                    <a:pt x="9" y="34"/>
                    <a:pt x="0" y="41"/>
                    <a:pt x="0" y="42"/>
                  </a:cubicBezTo>
                  <a:cubicBezTo>
                    <a:pt x="0" y="44"/>
                    <a:pt x="4" y="46"/>
                    <a:pt x="5" y="50"/>
                  </a:cubicBezTo>
                  <a:cubicBezTo>
                    <a:pt x="9" y="49"/>
                    <a:pt x="11" y="46"/>
                    <a:pt x="14" y="46"/>
                  </a:cubicBezTo>
                  <a:cubicBezTo>
                    <a:pt x="18" y="46"/>
                    <a:pt x="20" y="47"/>
                    <a:pt x="23" y="47"/>
                  </a:cubicBezTo>
                  <a:cubicBezTo>
                    <a:pt x="25" y="47"/>
                    <a:pt x="27" y="47"/>
                    <a:pt x="29" y="46"/>
                  </a:cubicBezTo>
                  <a:cubicBezTo>
                    <a:pt x="30" y="48"/>
                    <a:pt x="34" y="54"/>
                    <a:pt x="38" y="54"/>
                  </a:cubicBezTo>
                  <a:cubicBezTo>
                    <a:pt x="44" y="54"/>
                    <a:pt x="48" y="48"/>
                    <a:pt x="49" y="42"/>
                  </a:cubicBezTo>
                  <a:cubicBezTo>
                    <a:pt x="49" y="42"/>
                    <a:pt x="50" y="42"/>
                    <a:pt x="50" y="42"/>
                  </a:cubicBezTo>
                  <a:cubicBezTo>
                    <a:pt x="59" y="42"/>
                    <a:pt x="66" y="34"/>
                    <a:pt x="67" y="26"/>
                  </a:cubicBezTo>
                  <a:cubicBezTo>
                    <a:pt x="72" y="28"/>
                    <a:pt x="71" y="40"/>
                    <a:pt x="80" y="40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19"/>
                    <a:pt x="99" y="18"/>
                    <a:pt x="98" y="13"/>
                  </a:cubicBezTo>
                  <a:cubicBezTo>
                    <a:pt x="102" y="12"/>
                    <a:pt x="105" y="8"/>
                    <a:pt x="105" y="5"/>
                  </a:cubicBezTo>
                  <a:cubicBezTo>
                    <a:pt x="105" y="1"/>
                    <a:pt x="101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43">
              <a:extLst>
                <a:ext uri="{FF2B5EF4-FFF2-40B4-BE49-F238E27FC236}">
                  <a16:creationId xmlns:a16="http://schemas.microsoft.com/office/drawing/2014/main" xmlns="" id="{CEA86F3B-7F0E-4F27-9FB7-0BAE1A60D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5" y="-570"/>
              <a:ext cx="142" cy="42"/>
            </a:xfrm>
            <a:custGeom>
              <a:avLst/>
              <a:gdLst>
                <a:gd name="T0" fmla="*/ 38 w 60"/>
                <a:gd name="T1" fmla="*/ 0 h 18"/>
                <a:gd name="T2" fmla="*/ 0 w 60"/>
                <a:gd name="T3" fmla="*/ 18 h 18"/>
                <a:gd name="T4" fmla="*/ 10 w 60"/>
                <a:gd name="T5" fmla="*/ 14 h 18"/>
                <a:gd name="T6" fmla="*/ 23 w 60"/>
                <a:gd name="T7" fmla="*/ 18 h 18"/>
                <a:gd name="T8" fmla="*/ 46 w 60"/>
                <a:gd name="T9" fmla="*/ 18 h 18"/>
                <a:gd name="T10" fmla="*/ 60 w 60"/>
                <a:gd name="T11" fmla="*/ 13 h 18"/>
                <a:gd name="T12" fmla="*/ 38 w 6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8">
                  <a:moveTo>
                    <a:pt x="38" y="0"/>
                  </a:moveTo>
                  <a:cubicBezTo>
                    <a:pt x="31" y="0"/>
                    <a:pt x="0" y="11"/>
                    <a:pt x="0" y="18"/>
                  </a:cubicBezTo>
                  <a:cubicBezTo>
                    <a:pt x="4" y="17"/>
                    <a:pt x="6" y="14"/>
                    <a:pt x="10" y="14"/>
                  </a:cubicBezTo>
                  <a:cubicBezTo>
                    <a:pt x="16" y="14"/>
                    <a:pt x="17" y="18"/>
                    <a:pt x="23" y="18"/>
                  </a:cubicBezTo>
                  <a:cubicBezTo>
                    <a:pt x="35" y="18"/>
                    <a:pt x="32" y="18"/>
                    <a:pt x="46" y="18"/>
                  </a:cubicBezTo>
                  <a:cubicBezTo>
                    <a:pt x="53" y="18"/>
                    <a:pt x="56" y="15"/>
                    <a:pt x="60" y="13"/>
                  </a:cubicBezTo>
                  <a:cubicBezTo>
                    <a:pt x="58" y="6"/>
                    <a:pt x="4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44">
              <a:extLst>
                <a:ext uri="{FF2B5EF4-FFF2-40B4-BE49-F238E27FC236}">
                  <a16:creationId xmlns:a16="http://schemas.microsoft.com/office/drawing/2014/main" xmlns="" id="{B8DC22D9-72BA-4894-82B5-F05FFADC5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3" y="-521"/>
              <a:ext cx="126" cy="64"/>
            </a:xfrm>
            <a:custGeom>
              <a:avLst/>
              <a:gdLst>
                <a:gd name="T0" fmla="*/ 44 w 53"/>
                <a:gd name="T1" fmla="*/ 0 h 27"/>
                <a:gd name="T2" fmla="*/ 0 w 53"/>
                <a:gd name="T3" fmla="*/ 13 h 27"/>
                <a:gd name="T4" fmla="*/ 17 w 53"/>
                <a:gd name="T5" fmla="*/ 27 h 27"/>
                <a:gd name="T6" fmla="*/ 45 w 53"/>
                <a:gd name="T7" fmla="*/ 11 h 27"/>
                <a:gd name="T8" fmla="*/ 30 w 53"/>
                <a:gd name="T9" fmla="*/ 11 h 27"/>
                <a:gd name="T10" fmla="*/ 53 w 53"/>
                <a:gd name="T11" fmla="*/ 5 h 27"/>
                <a:gd name="T12" fmla="*/ 44 w 5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7">
                  <a:moveTo>
                    <a:pt x="44" y="0"/>
                  </a:moveTo>
                  <a:cubicBezTo>
                    <a:pt x="33" y="0"/>
                    <a:pt x="0" y="1"/>
                    <a:pt x="0" y="13"/>
                  </a:cubicBezTo>
                  <a:cubicBezTo>
                    <a:pt x="0" y="18"/>
                    <a:pt x="9" y="27"/>
                    <a:pt x="17" y="27"/>
                  </a:cubicBezTo>
                  <a:cubicBezTo>
                    <a:pt x="29" y="27"/>
                    <a:pt x="46" y="22"/>
                    <a:pt x="45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8" y="11"/>
                    <a:pt x="47" y="10"/>
                    <a:pt x="53" y="5"/>
                  </a:cubicBezTo>
                  <a:cubicBezTo>
                    <a:pt x="52" y="3"/>
                    <a:pt x="49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45">
              <a:extLst>
                <a:ext uri="{FF2B5EF4-FFF2-40B4-BE49-F238E27FC236}">
                  <a16:creationId xmlns:a16="http://schemas.microsoft.com/office/drawing/2014/main" xmlns="" id="{D1D68CAB-F37D-42C9-9402-37C271FB8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2" y="-514"/>
              <a:ext cx="43" cy="33"/>
            </a:xfrm>
            <a:custGeom>
              <a:avLst/>
              <a:gdLst>
                <a:gd name="T0" fmla="*/ 4 w 18"/>
                <a:gd name="T1" fmla="*/ 0 h 14"/>
                <a:gd name="T2" fmla="*/ 0 w 18"/>
                <a:gd name="T3" fmla="*/ 6 h 14"/>
                <a:gd name="T4" fmla="*/ 11 w 18"/>
                <a:gd name="T5" fmla="*/ 14 h 14"/>
                <a:gd name="T6" fmla="*/ 18 w 18"/>
                <a:gd name="T7" fmla="*/ 7 h 14"/>
                <a:gd name="T8" fmla="*/ 4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4" y="0"/>
                  </a:moveTo>
                  <a:cubicBezTo>
                    <a:pt x="2" y="0"/>
                    <a:pt x="0" y="1"/>
                    <a:pt x="0" y="6"/>
                  </a:cubicBezTo>
                  <a:cubicBezTo>
                    <a:pt x="0" y="8"/>
                    <a:pt x="6" y="14"/>
                    <a:pt x="11" y="14"/>
                  </a:cubicBezTo>
                  <a:cubicBezTo>
                    <a:pt x="14" y="14"/>
                    <a:pt x="16" y="10"/>
                    <a:pt x="18" y="7"/>
                  </a:cubicBezTo>
                  <a:cubicBezTo>
                    <a:pt x="16" y="6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46">
              <a:extLst>
                <a:ext uri="{FF2B5EF4-FFF2-40B4-BE49-F238E27FC236}">
                  <a16:creationId xmlns:a16="http://schemas.microsoft.com/office/drawing/2014/main" xmlns="" id="{E5560E95-4DF4-4DCE-8732-59CAB6A50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1" y="-202"/>
              <a:ext cx="213" cy="171"/>
            </a:xfrm>
            <a:custGeom>
              <a:avLst/>
              <a:gdLst>
                <a:gd name="T0" fmla="*/ 39 w 90"/>
                <a:gd name="T1" fmla="*/ 0 h 72"/>
                <a:gd name="T2" fmla="*/ 19 w 90"/>
                <a:gd name="T3" fmla="*/ 7 h 72"/>
                <a:gd name="T4" fmla="*/ 15 w 90"/>
                <a:gd name="T5" fmla="*/ 11 h 72"/>
                <a:gd name="T6" fmla="*/ 32 w 90"/>
                <a:gd name="T7" fmla="*/ 18 h 72"/>
                <a:gd name="T8" fmla="*/ 32 w 90"/>
                <a:gd name="T9" fmla="*/ 32 h 72"/>
                <a:gd name="T10" fmla="*/ 24 w 90"/>
                <a:gd name="T11" fmla="*/ 32 h 72"/>
                <a:gd name="T12" fmla="*/ 0 w 90"/>
                <a:gd name="T13" fmla="*/ 26 h 72"/>
                <a:gd name="T14" fmla="*/ 0 w 90"/>
                <a:gd name="T15" fmla="*/ 35 h 72"/>
                <a:gd name="T16" fmla="*/ 47 w 90"/>
                <a:gd name="T17" fmla="*/ 63 h 72"/>
                <a:gd name="T18" fmla="*/ 58 w 90"/>
                <a:gd name="T19" fmla="*/ 72 h 72"/>
                <a:gd name="T20" fmla="*/ 69 w 90"/>
                <a:gd name="T21" fmla="*/ 64 h 72"/>
                <a:gd name="T22" fmla="*/ 90 w 90"/>
                <a:gd name="T23" fmla="*/ 36 h 72"/>
                <a:gd name="T24" fmla="*/ 78 w 90"/>
                <a:gd name="T25" fmla="*/ 34 h 72"/>
                <a:gd name="T26" fmla="*/ 80 w 90"/>
                <a:gd name="T27" fmla="*/ 26 h 72"/>
                <a:gd name="T28" fmla="*/ 75 w 90"/>
                <a:gd name="T29" fmla="*/ 23 h 72"/>
                <a:gd name="T30" fmla="*/ 60 w 90"/>
                <a:gd name="T31" fmla="*/ 25 h 72"/>
                <a:gd name="T32" fmla="*/ 77 w 90"/>
                <a:gd name="T33" fmla="*/ 6 h 72"/>
                <a:gd name="T34" fmla="*/ 72 w 90"/>
                <a:gd name="T35" fmla="*/ 0 h 72"/>
                <a:gd name="T36" fmla="*/ 50 w 90"/>
                <a:gd name="T37" fmla="*/ 0 h 72"/>
                <a:gd name="T38" fmla="*/ 39 w 90"/>
                <a:gd name="T3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72">
                  <a:moveTo>
                    <a:pt x="39" y="0"/>
                  </a:moveTo>
                  <a:cubicBezTo>
                    <a:pt x="31" y="0"/>
                    <a:pt x="24" y="1"/>
                    <a:pt x="19" y="7"/>
                  </a:cubicBezTo>
                  <a:cubicBezTo>
                    <a:pt x="18" y="8"/>
                    <a:pt x="15" y="9"/>
                    <a:pt x="15" y="11"/>
                  </a:cubicBezTo>
                  <a:cubicBezTo>
                    <a:pt x="15" y="18"/>
                    <a:pt x="25" y="17"/>
                    <a:pt x="32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8" y="32"/>
                    <a:pt x="29" y="32"/>
                    <a:pt x="24" y="32"/>
                  </a:cubicBezTo>
                  <a:cubicBezTo>
                    <a:pt x="15" y="32"/>
                    <a:pt x="7" y="26"/>
                    <a:pt x="0" y="2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50"/>
                    <a:pt x="32" y="48"/>
                    <a:pt x="47" y="63"/>
                  </a:cubicBezTo>
                  <a:cubicBezTo>
                    <a:pt x="50" y="66"/>
                    <a:pt x="51" y="72"/>
                    <a:pt x="58" y="72"/>
                  </a:cubicBezTo>
                  <a:cubicBezTo>
                    <a:pt x="63" y="72"/>
                    <a:pt x="64" y="65"/>
                    <a:pt x="69" y="64"/>
                  </a:cubicBezTo>
                  <a:cubicBezTo>
                    <a:pt x="86" y="57"/>
                    <a:pt x="88" y="65"/>
                    <a:pt x="90" y="36"/>
                  </a:cubicBezTo>
                  <a:cubicBezTo>
                    <a:pt x="87" y="35"/>
                    <a:pt x="80" y="34"/>
                    <a:pt x="78" y="34"/>
                  </a:cubicBezTo>
                  <a:cubicBezTo>
                    <a:pt x="78" y="28"/>
                    <a:pt x="80" y="33"/>
                    <a:pt x="80" y="26"/>
                  </a:cubicBezTo>
                  <a:cubicBezTo>
                    <a:pt x="80" y="24"/>
                    <a:pt x="77" y="23"/>
                    <a:pt x="75" y="23"/>
                  </a:cubicBezTo>
                  <a:cubicBezTo>
                    <a:pt x="70" y="23"/>
                    <a:pt x="63" y="25"/>
                    <a:pt x="60" y="25"/>
                  </a:cubicBezTo>
                  <a:cubicBezTo>
                    <a:pt x="64" y="20"/>
                    <a:pt x="77" y="16"/>
                    <a:pt x="77" y="6"/>
                  </a:cubicBezTo>
                  <a:cubicBezTo>
                    <a:pt x="77" y="3"/>
                    <a:pt x="73" y="0"/>
                    <a:pt x="72" y="0"/>
                  </a:cubicBezTo>
                  <a:cubicBezTo>
                    <a:pt x="72" y="0"/>
                    <a:pt x="60" y="0"/>
                    <a:pt x="50" y="0"/>
                  </a:cubicBezTo>
                  <a:cubicBezTo>
                    <a:pt x="47" y="0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47">
              <a:extLst>
                <a:ext uri="{FF2B5EF4-FFF2-40B4-BE49-F238E27FC236}">
                  <a16:creationId xmlns:a16="http://schemas.microsoft.com/office/drawing/2014/main" xmlns="" id="{2F759FA7-28CE-4DFD-9AB7-351E1D242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6" y="-410"/>
              <a:ext cx="236" cy="121"/>
            </a:xfrm>
            <a:custGeom>
              <a:avLst/>
              <a:gdLst>
                <a:gd name="T0" fmla="*/ 50 w 100"/>
                <a:gd name="T1" fmla="*/ 0 h 51"/>
                <a:gd name="T2" fmla="*/ 46 w 100"/>
                <a:gd name="T3" fmla="*/ 1 h 51"/>
                <a:gd name="T4" fmla="*/ 64 w 100"/>
                <a:gd name="T5" fmla="*/ 8 h 51"/>
                <a:gd name="T6" fmla="*/ 64 w 100"/>
                <a:gd name="T7" fmla="*/ 20 h 51"/>
                <a:gd name="T8" fmla="*/ 35 w 100"/>
                <a:gd name="T9" fmla="*/ 8 h 51"/>
                <a:gd name="T10" fmla="*/ 35 w 100"/>
                <a:gd name="T11" fmla="*/ 14 h 51"/>
                <a:gd name="T12" fmla="*/ 46 w 100"/>
                <a:gd name="T13" fmla="*/ 23 h 51"/>
                <a:gd name="T14" fmla="*/ 42 w 100"/>
                <a:gd name="T15" fmla="*/ 24 h 51"/>
                <a:gd name="T16" fmla="*/ 6 w 100"/>
                <a:gd name="T17" fmla="*/ 1 h 51"/>
                <a:gd name="T18" fmla="*/ 0 w 100"/>
                <a:gd name="T19" fmla="*/ 1 h 51"/>
                <a:gd name="T20" fmla="*/ 1 w 100"/>
                <a:gd name="T21" fmla="*/ 7 h 51"/>
                <a:gd name="T22" fmla="*/ 1 w 100"/>
                <a:gd name="T23" fmla="*/ 7 h 51"/>
                <a:gd name="T24" fmla="*/ 1 w 100"/>
                <a:gd name="T25" fmla="*/ 16 h 51"/>
                <a:gd name="T26" fmla="*/ 11 w 100"/>
                <a:gd name="T27" fmla="*/ 22 h 51"/>
                <a:gd name="T28" fmla="*/ 14 w 100"/>
                <a:gd name="T29" fmla="*/ 21 h 51"/>
                <a:gd name="T30" fmla="*/ 15 w 100"/>
                <a:gd name="T31" fmla="*/ 27 h 51"/>
                <a:gd name="T32" fmla="*/ 23 w 100"/>
                <a:gd name="T33" fmla="*/ 27 h 51"/>
                <a:gd name="T34" fmla="*/ 30 w 100"/>
                <a:gd name="T35" fmla="*/ 33 h 51"/>
                <a:gd name="T36" fmla="*/ 68 w 100"/>
                <a:gd name="T37" fmla="*/ 28 h 51"/>
                <a:gd name="T38" fmla="*/ 75 w 100"/>
                <a:gd name="T39" fmla="*/ 29 h 51"/>
                <a:gd name="T40" fmla="*/ 61 w 100"/>
                <a:gd name="T41" fmla="*/ 37 h 51"/>
                <a:gd name="T42" fmla="*/ 61 w 100"/>
                <a:gd name="T43" fmla="*/ 42 h 51"/>
                <a:gd name="T44" fmla="*/ 58 w 100"/>
                <a:gd name="T45" fmla="*/ 48 h 51"/>
                <a:gd name="T46" fmla="*/ 66 w 100"/>
                <a:gd name="T47" fmla="*/ 51 h 51"/>
                <a:gd name="T48" fmla="*/ 75 w 100"/>
                <a:gd name="T49" fmla="*/ 50 h 51"/>
                <a:gd name="T50" fmla="*/ 96 w 100"/>
                <a:gd name="T51" fmla="*/ 48 h 51"/>
                <a:gd name="T52" fmla="*/ 100 w 100"/>
                <a:gd name="T53" fmla="*/ 14 h 51"/>
                <a:gd name="T54" fmla="*/ 89 w 100"/>
                <a:gd name="T55" fmla="*/ 1 h 51"/>
                <a:gd name="T56" fmla="*/ 79 w 100"/>
                <a:gd name="T57" fmla="*/ 5 h 51"/>
                <a:gd name="T58" fmla="*/ 55 w 100"/>
                <a:gd name="T59" fmla="*/ 0 h 51"/>
                <a:gd name="T60" fmla="*/ 50 w 100"/>
                <a:gd name="T6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51">
                  <a:moveTo>
                    <a:pt x="50" y="0"/>
                  </a:moveTo>
                  <a:cubicBezTo>
                    <a:pt x="48" y="0"/>
                    <a:pt x="47" y="0"/>
                    <a:pt x="46" y="1"/>
                  </a:cubicBezTo>
                  <a:cubicBezTo>
                    <a:pt x="48" y="8"/>
                    <a:pt x="55" y="8"/>
                    <a:pt x="64" y="8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1" y="20"/>
                    <a:pt x="47" y="8"/>
                    <a:pt x="35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7"/>
                    <a:pt x="41" y="21"/>
                    <a:pt x="46" y="23"/>
                  </a:cubicBezTo>
                  <a:cubicBezTo>
                    <a:pt x="44" y="24"/>
                    <a:pt x="43" y="24"/>
                    <a:pt x="42" y="24"/>
                  </a:cubicBezTo>
                  <a:cubicBezTo>
                    <a:pt x="28" y="24"/>
                    <a:pt x="20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4" y="19"/>
                    <a:pt x="7" y="22"/>
                    <a:pt x="11" y="22"/>
                  </a:cubicBezTo>
                  <a:cubicBezTo>
                    <a:pt x="12" y="22"/>
                    <a:pt x="13" y="22"/>
                    <a:pt x="14" y="21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0"/>
                    <a:pt x="26" y="33"/>
                    <a:pt x="30" y="33"/>
                  </a:cubicBezTo>
                  <a:cubicBezTo>
                    <a:pt x="40" y="33"/>
                    <a:pt x="59" y="28"/>
                    <a:pt x="68" y="28"/>
                  </a:cubicBezTo>
                  <a:cubicBezTo>
                    <a:pt x="70" y="28"/>
                    <a:pt x="73" y="28"/>
                    <a:pt x="75" y="29"/>
                  </a:cubicBezTo>
                  <a:cubicBezTo>
                    <a:pt x="71" y="32"/>
                    <a:pt x="61" y="32"/>
                    <a:pt x="61" y="37"/>
                  </a:cubicBezTo>
                  <a:cubicBezTo>
                    <a:pt x="61" y="39"/>
                    <a:pt x="61" y="41"/>
                    <a:pt x="61" y="42"/>
                  </a:cubicBezTo>
                  <a:cubicBezTo>
                    <a:pt x="59" y="43"/>
                    <a:pt x="58" y="46"/>
                    <a:pt x="58" y="48"/>
                  </a:cubicBezTo>
                  <a:cubicBezTo>
                    <a:pt x="58" y="50"/>
                    <a:pt x="62" y="51"/>
                    <a:pt x="66" y="51"/>
                  </a:cubicBezTo>
                  <a:cubicBezTo>
                    <a:pt x="69" y="51"/>
                    <a:pt x="73" y="50"/>
                    <a:pt x="75" y="50"/>
                  </a:cubicBezTo>
                  <a:cubicBezTo>
                    <a:pt x="76" y="50"/>
                    <a:pt x="88" y="50"/>
                    <a:pt x="96" y="48"/>
                  </a:cubicBezTo>
                  <a:cubicBezTo>
                    <a:pt x="94" y="33"/>
                    <a:pt x="100" y="27"/>
                    <a:pt x="100" y="14"/>
                  </a:cubicBezTo>
                  <a:cubicBezTo>
                    <a:pt x="100" y="7"/>
                    <a:pt x="99" y="1"/>
                    <a:pt x="89" y="1"/>
                  </a:cubicBezTo>
                  <a:cubicBezTo>
                    <a:pt x="85" y="1"/>
                    <a:pt x="83" y="5"/>
                    <a:pt x="79" y="5"/>
                  </a:cubicBezTo>
                  <a:cubicBezTo>
                    <a:pt x="69" y="5"/>
                    <a:pt x="63" y="0"/>
                    <a:pt x="55" y="0"/>
                  </a:cubicBezTo>
                  <a:cubicBezTo>
                    <a:pt x="53" y="0"/>
                    <a:pt x="51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48">
              <a:extLst>
                <a:ext uri="{FF2B5EF4-FFF2-40B4-BE49-F238E27FC236}">
                  <a16:creationId xmlns:a16="http://schemas.microsoft.com/office/drawing/2014/main" xmlns="" id="{39A35534-C66A-487B-B19F-96CFBD51B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" y="66"/>
              <a:ext cx="140" cy="83"/>
            </a:xfrm>
            <a:custGeom>
              <a:avLst/>
              <a:gdLst>
                <a:gd name="T0" fmla="*/ 27 w 59"/>
                <a:gd name="T1" fmla="*/ 0 h 35"/>
                <a:gd name="T2" fmla="*/ 12 w 59"/>
                <a:gd name="T3" fmla="*/ 17 h 35"/>
                <a:gd name="T4" fmla="*/ 11 w 59"/>
                <a:gd name="T5" fmla="*/ 17 h 35"/>
                <a:gd name="T6" fmla="*/ 8 w 59"/>
                <a:gd name="T7" fmla="*/ 17 h 35"/>
                <a:gd name="T8" fmla="*/ 6 w 59"/>
                <a:gd name="T9" fmla="*/ 17 h 35"/>
                <a:gd name="T10" fmla="*/ 0 w 59"/>
                <a:gd name="T11" fmla="*/ 19 h 35"/>
                <a:gd name="T12" fmla="*/ 46 w 59"/>
                <a:gd name="T13" fmla="*/ 35 h 35"/>
                <a:gd name="T14" fmla="*/ 59 w 59"/>
                <a:gd name="T15" fmla="*/ 27 h 35"/>
                <a:gd name="T16" fmla="*/ 27 w 5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5">
                  <a:moveTo>
                    <a:pt x="27" y="0"/>
                  </a:moveTo>
                  <a:cubicBezTo>
                    <a:pt x="16" y="0"/>
                    <a:pt x="18" y="15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3" y="17"/>
                    <a:pt x="0" y="17"/>
                    <a:pt x="0" y="19"/>
                  </a:cubicBezTo>
                  <a:cubicBezTo>
                    <a:pt x="0" y="21"/>
                    <a:pt x="39" y="35"/>
                    <a:pt x="46" y="35"/>
                  </a:cubicBezTo>
                  <a:cubicBezTo>
                    <a:pt x="52" y="35"/>
                    <a:pt x="54" y="30"/>
                    <a:pt x="59" y="27"/>
                  </a:cubicBezTo>
                  <a:cubicBezTo>
                    <a:pt x="56" y="19"/>
                    <a:pt x="34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49">
              <a:extLst>
                <a:ext uri="{FF2B5EF4-FFF2-40B4-BE49-F238E27FC236}">
                  <a16:creationId xmlns:a16="http://schemas.microsoft.com/office/drawing/2014/main" xmlns="" id="{1C0B0057-1D7F-47F8-8ACB-99B01C5EC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" y="-228"/>
              <a:ext cx="184" cy="149"/>
            </a:xfrm>
            <a:custGeom>
              <a:avLst/>
              <a:gdLst>
                <a:gd name="T0" fmla="*/ 26 w 78"/>
                <a:gd name="T1" fmla="*/ 0 h 63"/>
                <a:gd name="T2" fmla="*/ 12 w 78"/>
                <a:gd name="T3" fmla="*/ 8 h 63"/>
                <a:gd name="T4" fmla="*/ 12 w 78"/>
                <a:gd name="T5" fmla="*/ 13 h 63"/>
                <a:gd name="T6" fmla="*/ 0 w 78"/>
                <a:gd name="T7" fmla="*/ 13 h 63"/>
                <a:gd name="T8" fmla="*/ 0 w 78"/>
                <a:gd name="T9" fmla="*/ 22 h 63"/>
                <a:gd name="T10" fmla="*/ 8 w 78"/>
                <a:gd name="T11" fmla="*/ 47 h 63"/>
                <a:gd name="T12" fmla="*/ 8 w 78"/>
                <a:gd name="T13" fmla="*/ 63 h 63"/>
                <a:gd name="T14" fmla="*/ 18 w 78"/>
                <a:gd name="T15" fmla="*/ 63 h 63"/>
                <a:gd name="T16" fmla="*/ 30 w 78"/>
                <a:gd name="T17" fmla="*/ 46 h 63"/>
                <a:gd name="T18" fmla="*/ 23 w 78"/>
                <a:gd name="T19" fmla="*/ 46 h 63"/>
                <a:gd name="T20" fmla="*/ 27 w 78"/>
                <a:gd name="T21" fmla="*/ 40 h 63"/>
                <a:gd name="T22" fmla="*/ 38 w 78"/>
                <a:gd name="T23" fmla="*/ 42 h 63"/>
                <a:gd name="T24" fmla="*/ 68 w 78"/>
                <a:gd name="T25" fmla="*/ 21 h 63"/>
                <a:gd name="T26" fmla="*/ 78 w 78"/>
                <a:gd name="T27" fmla="*/ 13 h 63"/>
                <a:gd name="T28" fmla="*/ 78 w 78"/>
                <a:gd name="T29" fmla="*/ 6 h 63"/>
                <a:gd name="T30" fmla="*/ 26 w 78"/>
                <a:gd name="T3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3">
                  <a:moveTo>
                    <a:pt x="26" y="0"/>
                  </a:moveTo>
                  <a:cubicBezTo>
                    <a:pt x="15" y="0"/>
                    <a:pt x="12" y="7"/>
                    <a:pt x="12" y="8"/>
                  </a:cubicBezTo>
                  <a:cubicBezTo>
                    <a:pt x="12" y="9"/>
                    <a:pt x="11" y="12"/>
                    <a:pt x="12" y="13"/>
                  </a:cubicBezTo>
                  <a:cubicBezTo>
                    <a:pt x="10" y="13"/>
                    <a:pt x="4" y="13"/>
                    <a:pt x="0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32"/>
                    <a:pt x="0" y="39"/>
                    <a:pt x="8" y="47"/>
                  </a:cubicBezTo>
                  <a:cubicBezTo>
                    <a:pt x="8" y="50"/>
                    <a:pt x="8" y="56"/>
                    <a:pt x="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4" y="57"/>
                    <a:pt x="29" y="55"/>
                    <a:pt x="30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1"/>
                    <a:pt x="26" y="40"/>
                    <a:pt x="27" y="40"/>
                  </a:cubicBezTo>
                  <a:cubicBezTo>
                    <a:pt x="29" y="40"/>
                    <a:pt x="32" y="42"/>
                    <a:pt x="38" y="42"/>
                  </a:cubicBezTo>
                  <a:cubicBezTo>
                    <a:pt x="54" y="42"/>
                    <a:pt x="61" y="30"/>
                    <a:pt x="68" y="21"/>
                  </a:cubicBezTo>
                  <a:cubicBezTo>
                    <a:pt x="68" y="21"/>
                    <a:pt x="78" y="14"/>
                    <a:pt x="78" y="13"/>
                  </a:cubicBezTo>
                  <a:cubicBezTo>
                    <a:pt x="78" y="10"/>
                    <a:pt x="77" y="9"/>
                    <a:pt x="78" y="6"/>
                  </a:cubicBezTo>
                  <a:cubicBezTo>
                    <a:pt x="59" y="6"/>
                    <a:pt x="44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50">
              <a:extLst>
                <a:ext uri="{FF2B5EF4-FFF2-40B4-BE49-F238E27FC236}">
                  <a16:creationId xmlns:a16="http://schemas.microsoft.com/office/drawing/2014/main" xmlns="" id="{831F5C6E-6984-4D9B-B690-3D51D7D7A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8" y="-495"/>
              <a:ext cx="62" cy="50"/>
            </a:xfrm>
            <a:custGeom>
              <a:avLst/>
              <a:gdLst>
                <a:gd name="T0" fmla="*/ 0 w 26"/>
                <a:gd name="T1" fmla="*/ 0 h 21"/>
                <a:gd name="T2" fmla="*/ 19 w 26"/>
                <a:gd name="T3" fmla="*/ 21 h 21"/>
                <a:gd name="T4" fmla="*/ 26 w 26"/>
                <a:gd name="T5" fmla="*/ 15 h 21"/>
                <a:gd name="T6" fmla="*/ 0 w 2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0" y="0"/>
                  </a:moveTo>
                  <a:cubicBezTo>
                    <a:pt x="0" y="7"/>
                    <a:pt x="13" y="21"/>
                    <a:pt x="19" y="21"/>
                  </a:cubicBezTo>
                  <a:cubicBezTo>
                    <a:pt x="22" y="21"/>
                    <a:pt x="26" y="19"/>
                    <a:pt x="26" y="15"/>
                  </a:cubicBezTo>
                  <a:cubicBezTo>
                    <a:pt x="15" y="11"/>
                    <a:pt x="1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51">
              <a:extLst>
                <a:ext uri="{FF2B5EF4-FFF2-40B4-BE49-F238E27FC236}">
                  <a16:creationId xmlns:a16="http://schemas.microsoft.com/office/drawing/2014/main" xmlns="" id="{DB4A27D2-6AF0-46B0-9171-7D51104DF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0" y="-325"/>
              <a:ext cx="45" cy="34"/>
            </a:xfrm>
            <a:custGeom>
              <a:avLst/>
              <a:gdLst>
                <a:gd name="T0" fmla="*/ 15 w 19"/>
                <a:gd name="T1" fmla="*/ 0 h 14"/>
                <a:gd name="T2" fmla="*/ 0 w 19"/>
                <a:gd name="T3" fmla="*/ 14 h 14"/>
                <a:gd name="T4" fmla="*/ 2 w 19"/>
                <a:gd name="T5" fmla="*/ 14 h 14"/>
                <a:gd name="T6" fmla="*/ 11 w 19"/>
                <a:gd name="T7" fmla="*/ 14 h 14"/>
                <a:gd name="T8" fmla="*/ 19 w 19"/>
                <a:gd name="T9" fmla="*/ 7 h 14"/>
                <a:gd name="T10" fmla="*/ 15 w 1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4">
                  <a:moveTo>
                    <a:pt x="15" y="0"/>
                  </a:moveTo>
                  <a:cubicBezTo>
                    <a:pt x="7" y="2"/>
                    <a:pt x="2" y="5"/>
                    <a:pt x="0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5" y="14"/>
                    <a:pt x="6" y="14"/>
                    <a:pt x="11" y="14"/>
                  </a:cubicBezTo>
                  <a:cubicBezTo>
                    <a:pt x="14" y="14"/>
                    <a:pt x="19" y="14"/>
                    <a:pt x="19" y="7"/>
                  </a:cubicBezTo>
                  <a:cubicBezTo>
                    <a:pt x="19" y="4"/>
                    <a:pt x="16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52">
              <a:extLst>
                <a:ext uri="{FF2B5EF4-FFF2-40B4-BE49-F238E27FC236}">
                  <a16:creationId xmlns:a16="http://schemas.microsoft.com/office/drawing/2014/main" xmlns="" id="{35073AD2-670D-45FF-B05C-BA9802220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1" y="-620"/>
              <a:ext cx="231" cy="123"/>
            </a:xfrm>
            <a:custGeom>
              <a:avLst/>
              <a:gdLst>
                <a:gd name="T0" fmla="*/ 17 w 98"/>
                <a:gd name="T1" fmla="*/ 0 h 52"/>
                <a:gd name="T2" fmla="*/ 0 w 98"/>
                <a:gd name="T3" fmla="*/ 5 h 52"/>
                <a:gd name="T4" fmla="*/ 9 w 98"/>
                <a:gd name="T5" fmla="*/ 13 h 52"/>
                <a:gd name="T6" fmla="*/ 5 w 98"/>
                <a:gd name="T7" fmla="*/ 18 h 52"/>
                <a:gd name="T8" fmla="*/ 9 w 98"/>
                <a:gd name="T9" fmla="*/ 19 h 52"/>
                <a:gd name="T10" fmla="*/ 24 w 98"/>
                <a:gd name="T11" fmla="*/ 18 h 52"/>
                <a:gd name="T12" fmla="*/ 24 w 98"/>
                <a:gd name="T13" fmla="*/ 24 h 52"/>
                <a:gd name="T14" fmla="*/ 8 w 98"/>
                <a:gd name="T15" fmla="*/ 31 h 52"/>
                <a:gd name="T16" fmla="*/ 19 w 98"/>
                <a:gd name="T17" fmla="*/ 35 h 52"/>
                <a:gd name="T18" fmla="*/ 22 w 98"/>
                <a:gd name="T19" fmla="*/ 35 h 52"/>
                <a:gd name="T20" fmla="*/ 33 w 98"/>
                <a:gd name="T21" fmla="*/ 34 h 52"/>
                <a:gd name="T22" fmla="*/ 40 w 98"/>
                <a:gd name="T23" fmla="*/ 37 h 52"/>
                <a:gd name="T24" fmla="*/ 44 w 98"/>
                <a:gd name="T25" fmla="*/ 37 h 52"/>
                <a:gd name="T26" fmla="*/ 65 w 98"/>
                <a:gd name="T27" fmla="*/ 39 h 52"/>
                <a:gd name="T28" fmla="*/ 88 w 98"/>
                <a:gd name="T29" fmla="*/ 52 h 52"/>
                <a:gd name="T30" fmla="*/ 98 w 98"/>
                <a:gd name="T31" fmla="*/ 45 h 52"/>
                <a:gd name="T32" fmla="*/ 83 w 98"/>
                <a:gd name="T33" fmla="*/ 31 h 52"/>
                <a:gd name="T34" fmla="*/ 87 w 98"/>
                <a:gd name="T35" fmla="*/ 26 h 52"/>
                <a:gd name="T36" fmla="*/ 71 w 98"/>
                <a:gd name="T37" fmla="*/ 14 h 52"/>
                <a:gd name="T38" fmla="*/ 63 w 98"/>
                <a:gd name="T39" fmla="*/ 18 h 52"/>
                <a:gd name="T40" fmla="*/ 48 w 98"/>
                <a:gd name="T41" fmla="*/ 6 h 52"/>
                <a:gd name="T42" fmla="*/ 37 w 98"/>
                <a:gd name="T43" fmla="*/ 10 h 52"/>
                <a:gd name="T44" fmla="*/ 17 w 98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52">
                  <a:moveTo>
                    <a:pt x="17" y="0"/>
                  </a:moveTo>
                  <a:cubicBezTo>
                    <a:pt x="11" y="0"/>
                    <a:pt x="6" y="4"/>
                    <a:pt x="0" y="5"/>
                  </a:cubicBezTo>
                  <a:cubicBezTo>
                    <a:pt x="0" y="11"/>
                    <a:pt x="2" y="13"/>
                    <a:pt x="9" y="13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2" y="19"/>
                    <a:pt x="16" y="18"/>
                    <a:pt x="24" y="18"/>
                  </a:cubicBezTo>
                  <a:cubicBezTo>
                    <a:pt x="23" y="20"/>
                    <a:pt x="23" y="23"/>
                    <a:pt x="24" y="24"/>
                  </a:cubicBezTo>
                  <a:cubicBezTo>
                    <a:pt x="18" y="26"/>
                    <a:pt x="13" y="26"/>
                    <a:pt x="8" y="31"/>
                  </a:cubicBezTo>
                  <a:cubicBezTo>
                    <a:pt x="12" y="34"/>
                    <a:pt x="14" y="35"/>
                    <a:pt x="19" y="35"/>
                  </a:cubicBezTo>
                  <a:cubicBezTo>
                    <a:pt x="20" y="35"/>
                    <a:pt x="21" y="35"/>
                    <a:pt x="22" y="35"/>
                  </a:cubicBezTo>
                  <a:cubicBezTo>
                    <a:pt x="26" y="35"/>
                    <a:pt x="30" y="34"/>
                    <a:pt x="33" y="34"/>
                  </a:cubicBezTo>
                  <a:cubicBezTo>
                    <a:pt x="36" y="34"/>
                    <a:pt x="38" y="35"/>
                    <a:pt x="40" y="37"/>
                  </a:cubicBezTo>
                  <a:cubicBezTo>
                    <a:pt x="41" y="37"/>
                    <a:pt x="42" y="37"/>
                    <a:pt x="44" y="37"/>
                  </a:cubicBezTo>
                  <a:cubicBezTo>
                    <a:pt x="51" y="37"/>
                    <a:pt x="56" y="39"/>
                    <a:pt x="65" y="39"/>
                  </a:cubicBezTo>
                  <a:cubicBezTo>
                    <a:pt x="77" y="39"/>
                    <a:pt x="76" y="52"/>
                    <a:pt x="88" y="52"/>
                  </a:cubicBezTo>
                  <a:cubicBezTo>
                    <a:pt x="92" y="52"/>
                    <a:pt x="98" y="51"/>
                    <a:pt x="98" y="45"/>
                  </a:cubicBezTo>
                  <a:cubicBezTo>
                    <a:pt x="98" y="40"/>
                    <a:pt x="87" y="35"/>
                    <a:pt x="83" y="31"/>
                  </a:cubicBezTo>
                  <a:cubicBezTo>
                    <a:pt x="84" y="30"/>
                    <a:pt x="86" y="27"/>
                    <a:pt x="87" y="26"/>
                  </a:cubicBezTo>
                  <a:cubicBezTo>
                    <a:pt x="85" y="23"/>
                    <a:pt x="79" y="14"/>
                    <a:pt x="71" y="14"/>
                  </a:cubicBezTo>
                  <a:cubicBezTo>
                    <a:pt x="68" y="14"/>
                    <a:pt x="67" y="18"/>
                    <a:pt x="63" y="18"/>
                  </a:cubicBezTo>
                  <a:cubicBezTo>
                    <a:pt x="58" y="18"/>
                    <a:pt x="58" y="6"/>
                    <a:pt x="48" y="6"/>
                  </a:cubicBezTo>
                  <a:cubicBezTo>
                    <a:pt x="43" y="6"/>
                    <a:pt x="41" y="10"/>
                    <a:pt x="37" y="10"/>
                  </a:cubicBezTo>
                  <a:cubicBezTo>
                    <a:pt x="31" y="10"/>
                    <a:pt x="2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53">
              <a:extLst>
                <a:ext uri="{FF2B5EF4-FFF2-40B4-BE49-F238E27FC236}">
                  <a16:creationId xmlns:a16="http://schemas.microsoft.com/office/drawing/2014/main" xmlns="" id="{E1588216-497B-428B-A228-FEC722845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" y="-514"/>
              <a:ext cx="61" cy="19"/>
            </a:xfrm>
            <a:custGeom>
              <a:avLst/>
              <a:gdLst>
                <a:gd name="T0" fmla="*/ 14 w 26"/>
                <a:gd name="T1" fmla="*/ 0 h 8"/>
                <a:gd name="T2" fmla="*/ 9 w 26"/>
                <a:gd name="T3" fmla="*/ 8 h 8"/>
                <a:gd name="T4" fmla="*/ 26 w 26"/>
                <a:gd name="T5" fmla="*/ 5 h 8"/>
                <a:gd name="T6" fmla="*/ 14 w 2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8">
                  <a:moveTo>
                    <a:pt x="14" y="0"/>
                  </a:moveTo>
                  <a:cubicBezTo>
                    <a:pt x="12" y="0"/>
                    <a:pt x="0" y="8"/>
                    <a:pt x="9" y="8"/>
                  </a:cubicBezTo>
                  <a:cubicBezTo>
                    <a:pt x="17" y="8"/>
                    <a:pt x="23" y="8"/>
                    <a:pt x="26" y="5"/>
                  </a:cubicBezTo>
                  <a:cubicBezTo>
                    <a:pt x="21" y="3"/>
                    <a:pt x="20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54">
              <a:extLst>
                <a:ext uri="{FF2B5EF4-FFF2-40B4-BE49-F238E27FC236}">
                  <a16:creationId xmlns:a16="http://schemas.microsoft.com/office/drawing/2014/main" xmlns="" id="{A54641BF-5569-4E1C-9F74-8C130036B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440"/>
              <a:ext cx="610" cy="189"/>
            </a:xfrm>
            <a:custGeom>
              <a:avLst/>
              <a:gdLst>
                <a:gd name="T0" fmla="*/ 16 w 258"/>
                <a:gd name="T1" fmla="*/ 0 h 80"/>
                <a:gd name="T2" fmla="*/ 0 w 258"/>
                <a:gd name="T3" fmla="*/ 8 h 80"/>
                <a:gd name="T4" fmla="*/ 38 w 258"/>
                <a:gd name="T5" fmla="*/ 26 h 80"/>
                <a:gd name="T6" fmla="*/ 48 w 258"/>
                <a:gd name="T7" fmla="*/ 21 h 80"/>
                <a:gd name="T8" fmla="*/ 69 w 258"/>
                <a:gd name="T9" fmla="*/ 48 h 80"/>
                <a:gd name="T10" fmla="*/ 63 w 258"/>
                <a:gd name="T11" fmla="*/ 56 h 80"/>
                <a:gd name="T12" fmla="*/ 101 w 258"/>
                <a:gd name="T13" fmla="*/ 80 h 80"/>
                <a:gd name="T14" fmla="*/ 116 w 258"/>
                <a:gd name="T15" fmla="*/ 71 h 80"/>
                <a:gd name="T16" fmla="*/ 122 w 258"/>
                <a:gd name="T17" fmla="*/ 71 h 80"/>
                <a:gd name="T18" fmla="*/ 139 w 258"/>
                <a:gd name="T19" fmla="*/ 80 h 80"/>
                <a:gd name="T20" fmla="*/ 149 w 258"/>
                <a:gd name="T21" fmla="*/ 79 h 80"/>
                <a:gd name="T22" fmla="*/ 191 w 258"/>
                <a:gd name="T23" fmla="*/ 79 h 80"/>
                <a:gd name="T24" fmla="*/ 204 w 258"/>
                <a:gd name="T25" fmla="*/ 72 h 80"/>
                <a:gd name="T26" fmla="*/ 215 w 258"/>
                <a:gd name="T27" fmla="*/ 80 h 80"/>
                <a:gd name="T28" fmla="*/ 258 w 258"/>
                <a:gd name="T29" fmla="*/ 62 h 80"/>
                <a:gd name="T30" fmla="*/ 256 w 258"/>
                <a:gd name="T31" fmla="*/ 62 h 80"/>
                <a:gd name="T32" fmla="*/ 252 w 258"/>
                <a:gd name="T33" fmla="*/ 61 h 80"/>
                <a:gd name="T34" fmla="*/ 254 w 258"/>
                <a:gd name="T35" fmla="*/ 56 h 80"/>
                <a:gd name="T36" fmla="*/ 258 w 258"/>
                <a:gd name="T37" fmla="*/ 55 h 80"/>
                <a:gd name="T38" fmla="*/ 216 w 258"/>
                <a:gd name="T39" fmla="*/ 41 h 80"/>
                <a:gd name="T40" fmla="*/ 150 w 258"/>
                <a:gd name="T41" fmla="*/ 54 h 80"/>
                <a:gd name="T42" fmla="*/ 114 w 258"/>
                <a:gd name="T43" fmla="*/ 48 h 80"/>
                <a:gd name="T44" fmla="*/ 109 w 258"/>
                <a:gd name="T45" fmla="*/ 50 h 80"/>
                <a:gd name="T46" fmla="*/ 105 w 258"/>
                <a:gd name="T47" fmla="*/ 45 h 80"/>
                <a:gd name="T48" fmla="*/ 109 w 258"/>
                <a:gd name="T49" fmla="*/ 42 h 80"/>
                <a:gd name="T50" fmla="*/ 85 w 258"/>
                <a:gd name="T51" fmla="*/ 30 h 80"/>
                <a:gd name="T52" fmla="*/ 106 w 258"/>
                <a:gd name="T53" fmla="*/ 30 h 80"/>
                <a:gd name="T54" fmla="*/ 82 w 258"/>
                <a:gd name="T55" fmla="*/ 14 h 80"/>
                <a:gd name="T56" fmla="*/ 72 w 258"/>
                <a:gd name="T57" fmla="*/ 14 h 80"/>
                <a:gd name="T58" fmla="*/ 62 w 258"/>
                <a:gd name="T59" fmla="*/ 18 h 80"/>
                <a:gd name="T60" fmla="*/ 16 w 258"/>
                <a:gd name="T6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8" h="80">
                  <a:moveTo>
                    <a:pt x="16" y="0"/>
                  </a:moveTo>
                  <a:cubicBezTo>
                    <a:pt x="9" y="0"/>
                    <a:pt x="0" y="0"/>
                    <a:pt x="0" y="8"/>
                  </a:cubicBezTo>
                  <a:cubicBezTo>
                    <a:pt x="0" y="13"/>
                    <a:pt x="32" y="26"/>
                    <a:pt x="38" y="26"/>
                  </a:cubicBezTo>
                  <a:cubicBezTo>
                    <a:pt x="42" y="26"/>
                    <a:pt x="45" y="24"/>
                    <a:pt x="48" y="21"/>
                  </a:cubicBezTo>
                  <a:cubicBezTo>
                    <a:pt x="57" y="30"/>
                    <a:pt x="60" y="39"/>
                    <a:pt x="69" y="48"/>
                  </a:cubicBezTo>
                  <a:cubicBezTo>
                    <a:pt x="67" y="49"/>
                    <a:pt x="63" y="53"/>
                    <a:pt x="63" y="56"/>
                  </a:cubicBezTo>
                  <a:cubicBezTo>
                    <a:pt x="63" y="67"/>
                    <a:pt x="89" y="80"/>
                    <a:pt x="101" y="80"/>
                  </a:cubicBezTo>
                  <a:cubicBezTo>
                    <a:pt x="106" y="80"/>
                    <a:pt x="114" y="74"/>
                    <a:pt x="116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8"/>
                    <a:pt x="130" y="80"/>
                    <a:pt x="139" y="80"/>
                  </a:cubicBezTo>
                  <a:cubicBezTo>
                    <a:pt x="142" y="80"/>
                    <a:pt x="146" y="80"/>
                    <a:pt x="149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6" y="76"/>
                    <a:pt x="197" y="73"/>
                    <a:pt x="204" y="72"/>
                  </a:cubicBezTo>
                  <a:cubicBezTo>
                    <a:pt x="205" y="76"/>
                    <a:pt x="208" y="80"/>
                    <a:pt x="215" y="80"/>
                  </a:cubicBezTo>
                  <a:cubicBezTo>
                    <a:pt x="233" y="80"/>
                    <a:pt x="257" y="80"/>
                    <a:pt x="258" y="62"/>
                  </a:cubicBezTo>
                  <a:cubicBezTo>
                    <a:pt x="258" y="62"/>
                    <a:pt x="258" y="62"/>
                    <a:pt x="256" y="62"/>
                  </a:cubicBezTo>
                  <a:cubicBezTo>
                    <a:pt x="255" y="62"/>
                    <a:pt x="253" y="62"/>
                    <a:pt x="252" y="61"/>
                  </a:cubicBezTo>
                  <a:cubicBezTo>
                    <a:pt x="252" y="59"/>
                    <a:pt x="253" y="58"/>
                    <a:pt x="254" y="56"/>
                  </a:cubicBezTo>
                  <a:cubicBezTo>
                    <a:pt x="256" y="56"/>
                    <a:pt x="258" y="56"/>
                    <a:pt x="258" y="55"/>
                  </a:cubicBezTo>
                  <a:cubicBezTo>
                    <a:pt x="251" y="42"/>
                    <a:pt x="237" y="41"/>
                    <a:pt x="216" y="41"/>
                  </a:cubicBezTo>
                  <a:cubicBezTo>
                    <a:pt x="189" y="41"/>
                    <a:pt x="179" y="54"/>
                    <a:pt x="150" y="54"/>
                  </a:cubicBezTo>
                  <a:cubicBezTo>
                    <a:pt x="137" y="54"/>
                    <a:pt x="126" y="51"/>
                    <a:pt x="114" y="48"/>
                  </a:cubicBezTo>
                  <a:cubicBezTo>
                    <a:pt x="113" y="48"/>
                    <a:pt x="110" y="50"/>
                    <a:pt x="109" y="50"/>
                  </a:cubicBezTo>
                  <a:cubicBezTo>
                    <a:pt x="107" y="50"/>
                    <a:pt x="105" y="48"/>
                    <a:pt x="105" y="45"/>
                  </a:cubicBezTo>
                  <a:cubicBezTo>
                    <a:pt x="105" y="43"/>
                    <a:pt x="108" y="43"/>
                    <a:pt x="109" y="42"/>
                  </a:cubicBezTo>
                  <a:cubicBezTo>
                    <a:pt x="102" y="36"/>
                    <a:pt x="88" y="44"/>
                    <a:pt x="85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2" y="23"/>
                    <a:pt x="77" y="26"/>
                    <a:pt x="82" y="14"/>
                  </a:cubicBezTo>
                  <a:cubicBezTo>
                    <a:pt x="82" y="14"/>
                    <a:pt x="76" y="14"/>
                    <a:pt x="72" y="14"/>
                  </a:cubicBezTo>
                  <a:cubicBezTo>
                    <a:pt x="70" y="17"/>
                    <a:pt x="67" y="18"/>
                    <a:pt x="62" y="18"/>
                  </a:cubicBezTo>
                  <a:cubicBezTo>
                    <a:pt x="44" y="18"/>
                    <a:pt x="39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55">
              <a:extLst>
                <a:ext uri="{FF2B5EF4-FFF2-40B4-BE49-F238E27FC236}">
                  <a16:creationId xmlns:a16="http://schemas.microsoft.com/office/drawing/2014/main" xmlns="" id="{4220EA93-C879-4EAA-9A54-040D3EF7E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" y="-339"/>
              <a:ext cx="106" cy="83"/>
            </a:xfrm>
            <a:custGeom>
              <a:avLst/>
              <a:gdLst>
                <a:gd name="T0" fmla="*/ 23 w 45"/>
                <a:gd name="T1" fmla="*/ 0 h 35"/>
                <a:gd name="T2" fmla="*/ 7 w 45"/>
                <a:gd name="T3" fmla="*/ 12 h 35"/>
                <a:gd name="T4" fmla="*/ 0 w 45"/>
                <a:gd name="T5" fmla="*/ 20 h 35"/>
                <a:gd name="T6" fmla="*/ 35 w 45"/>
                <a:gd name="T7" fmla="*/ 35 h 35"/>
                <a:gd name="T8" fmla="*/ 45 w 45"/>
                <a:gd name="T9" fmla="*/ 18 h 35"/>
                <a:gd name="T10" fmla="*/ 23 w 4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5">
                  <a:moveTo>
                    <a:pt x="23" y="0"/>
                  </a:moveTo>
                  <a:cubicBezTo>
                    <a:pt x="11" y="0"/>
                    <a:pt x="13" y="12"/>
                    <a:pt x="7" y="12"/>
                  </a:cubicBezTo>
                  <a:cubicBezTo>
                    <a:pt x="6" y="12"/>
                    <a:pt x="0" y="15"/>
                    <a:pt x="0" y="20"/>
                  </a:cubicBezTo>
                  <a:cubicBezTo>
                    <a:pt x="0" y="20"/>
                    <a:pt x="31" y="35"/>
                    <a:pt x="35" y="35"/>
                  </a:cubicBezTo>
                  <a:cubicBezTo>
                    <a:pt x="42" y="35"/>
                    <a:pt x="45" y="27"/>
                    <a:pt x="45" y="18"/>
                  </a:cubicBezTo>
                  <a:cubicBezTo>
                    <a:pt x="45" y="11"/>
                    <a:pt x="3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56">
              <a:extLst>
                <a:ext uri="{FF2B5EF4-FFF2-40B4-BE49-F238E27FC236}">
                  <a16:creationId xmlns:a16="http://schemas.microsoft.com/office/drawing/2014/main" xmlns="" id="{3ABF93AC-933D-41C6-B953-CF7B83E4C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-495"/>
              <a:ext cx="97" cy="29"/>
            </a:xfrm>
            <a:custGeom>
              <a:avLst/>
              <a:gdLst>
                <a:gd name="T0" fmla="*/ 41 w 41"/>
                <a:gd name="T1" fmla="*/ 0 h 12"/>
                <a:gd name="T2" fmla="*/ 38 w 41"/>
                <a:gd name="T3" fmla="*/ 1 h 12"/>
                <a:gd name="T4" fmla="*/ 34 w 41"/>
                <a:gd name="T5" fmla="*/ 0 h 12"/>
                <a:gd name="T6" fmla="*/ 0 w 41"/>
                <a:gd name="T7" fmla="*/ 7 h 12"/>
                <a:gd name="T8" fmla="*/ 33 w 41"/>
                <a:gd name="T9" fmla="*/ 12 h 12"/>
                <a:gd name="T10" fmla="*/ 41 w 41"/>
                <a:gd name="T11" fmla="*/ 7 h 12"/>
                <a:gd name="T12" fmla="*/ 41 w 4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2">
                  <a:moveTo>
                    <a:pt x="41" y="0"/>
                  </a:move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8" y="0"/>
                    <a:pt x="34" y="0"/>
                  </a:cubicBezTo>
                  <a:cubicBezTo>
                    <a:pt x="24" y="0"/>
                    <a:pt x="5" y="1"/>
                    <a:pt x="0" y="7"/>
                  </a:cubicBezTo>
                  <a:cubicBezTo>
                    <a:pt x="0" y="7"/>
                    <a:pt x="30" y="12"/>
                    <a:pt x="33" y="12"/>
                  </a:cubicBezTo>
                  <a:cubicBezTo>
                    <a:pt x="38" y="12"/>
                    <a:pt x="41" y="10"/>
                    <a:pt x="41" y="7"/>
                  </a:cubicBezTo>
                  <a:cubicBezTo>
                    <a:pt x="41" y="6"/>
                    <a:pt x="41" y="4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57">
              <a:extLst>
                <a:ext uri="{FF2B5EF4-FFF2-40B4-BE49-F238E27FC236}">
                  <a16:creationId xmlns:a16="http://schemas.microsoft.com/office/drawing/2014/main" xmlns="" id="{8D611AD3-DB57-4486-A29B-0160A68D0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-57" y="-587"/>
              <a:ext cx="116" cy="87"/>
            </a:xfrm>
            <a:custGeom>
              <a:avLst/>
              <a:gdLst>
                <a:gd name="T0" fmla="*/ 12 w 49"/>
                <a:gd name="T1" fmla="*/ 0 h 37"/>
                <a:gd name="T2" fmla="*/ 0 w 49"/>
                <a:gd name="T3" fmla="*/ 8 h 37"/>
                <a:gd name="T4" fmla="*/ 17 w 49"/>
                <a:gd name="T5" fmla="*/ 28 h 37"/>
                <a:gd name="T6" fmla="*/ 12 w 49"/>
                <a:gd name="T7" fmla="*/ 33 h 37"/>
                <a:gd name="T8" fmla="*/ 22 w 49"/>
                <a:gd name="T9" fmla="*/ 37 h 37"/>
                <a:gd name="T10" fmla="*/ 49 w 49"/>
                <a:gd name="T11" fmla="*/ 33 h 37"/>
                <a:gd name="T12" fmla="*/ 49 w 49"/>
                <a:gd name="T13" fmla="*/ 20 h 37"/>
                <a:gd name="T14" fmla="*/ 31 w 49"/>
                <a:gd name="T15" fmla="*/ 8 h 37"/>
                <a:gd name="T16" fmla="*/ 12 w 4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7"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8"/>
                    <a:pt x="11" y="21"/>
                    <a:pt x="17" y="28"/>
                  </a:cubicBezTo>
                  <a:cubicBezTo>
                    <a:pt x="16" y="28"/>
                    <a:pt x="12" y="30"/>
                    <a:pt x="12" y="33"/>
                  </a:cubicBezTo>
                  <a:cubicBezTo>
                    <a:pt x="12" y="36"/>
                    <a:pt x="16" y="37"/>
                    <a:pt x="22" y="37"/>
                  </a:cubicBezTo>
                  <a:cubicBezTo>
                    <a:pt x="29" y="37"/>
                    <a:pt x="39" y="35"/>
                    <a:pt x="49" y="33"/>
                  </a:cubicBezTo>
                  <a:cubicBezTo>
                    <a:pt x="48" y="27"/>
                    <a:pt x="49" y="23"/>
                    <a:pt x="49" y="20"/>
                  </a:cubicBezTo>
                  <a:cubicBezTo>
                    <a:pt x="49" y="9"/>
                    <a:pt x="31" y="20"/>
                    <a:pt x="31" y="8"/>
                  </a:cubicBezTo>
                  <a:cubicBezTo>
                    <a:pt x="25" y="8"/>
                    <a:pt x="14" y="4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58">
              <a:extLst>
                <a:ext uri="{FF2B5EF4-FFF2-40B4-BE49-F238E27FC236}">
                  <a16:creationId xmlns:a16="http://schemas.microsoft.com/office/drawing/2014/main" xmlns="" id="{5611B366-25FA-4D8F-BCA9-F24118DFB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" y="-672"/>
              <a:ext cx="42" cy="26"/>
            </a:xfrm>
            <a:custGeom>
              <a:avLst/>
              <a:gdLst>
                <a:gd name="T0" fmla="*/ 7 w 18"/>
                <a:gd name="T1" fmla="*/ 0 h 11"/>
                <a:gd name="T2" fmla="*/ 0 w 18"/>
                <a:gd name="T3" fmla="*/ 0 h 11"/>
                <a:gd name="T4" fmla="*/ 9 w 18"/>
                <a:gd name="T5" fmla="*/ 11 h 11"/>
                <a:gd name="T6" fmla="*/ 18 w 18"/>
                <a:gd name="T7" fmla="*/ 11 h 11"/>
                <a:gd name="T8" fmla="*/ 18 w 18"/>
                <a:gd name="T9" fmla="*/ 0 h 11"/>
                <a:gd name="T10" fmla="*/ 7 w 1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1">
                  <a:moveTo>
                    <a:pt x="7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7"/>
                    <a:pt x="6" y="8"/>
                    <a:pt x="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59">
              <a:extLst>
                <a:ext uri="{FF2B5EF4-FFF2-40B4-BE49-F238E27FC236}">
                  <a16:creationId xmlns:a16="http://schemas.microsoft.com/office/drawing/2014/main" xmlns="" id="{4391614C-1F30-4FA0-867B-BBAC2125B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" y="-783"/>
              <a:ext cx="390" cy="262"/>
            </a:xfrm>
            <a:custGeom>
              <a:avLst/>
              <a:gdLst>
                <a:gd name="T0" fmla="*/ 29 w 165"/>
                <a:gd name="T1" fmla="*/ 0 h 111"/>
                <a:gd name="T2" fmla="*/ 45 w 165"/>
                <a:gd name="T3" fmla="*/ 11 h 111"/>
                <a:gd name="T4" fmla="*/ 36 w 165"/>
                <a:gd name="T5" fmla="*/ 11 h 111"/>
                <a:gd name="T6" fmla="*/ 31 w 165"/>
                <a:gd name="T7" fmla="*/ 11 h 111"/>
                <a:gd name="T8" fmla="*/ 16 w 165"/>
                <a:gd name="T9" fmla="*/ 16 h 111"/>
                <a:gd name="T10" fmla="*/ 23 w 165"/>
                <a:gd name="T11" fmla="*/ 25 h 111"/>
                <a:gd name="T12" fmla="*/ 32 w 165"/>
                <a:gd name="T13" fmla="*/ 23 h 111"/>
                <a:gd name="T14" fmla="*/ 38 w 165"/>
                <a:gd name="T15" fmla="*/ 25 h 111"/>
                <a:gd name="T16" fmla="*/ 32 w 165"/>
                <a:gd name="T17" fmla="*/ 30 h 111"/>
                <a:gd name="T18" fmla="*/ 18 w 165"/>
                <a:gd name="T19" fmla="*/ 26 h 111"/>
                <a:gd name="T20" fmla="*/ 15 w 165"/>
                <a:gd name="T21" fmla="*/ 26 h 111"/>
                <a:gd name="T22" fmla="*/ 6 w 165"/>
                <a:gd name="T23" fmla="*/ 31 h 111"/>
                <a:gd name="T24" fmla="*/ 29 w 165"/>
                <a:gd name="T25" fmla="*/ 43 h 111"/>
                <a:gd name="T26" fmla="*/ 24 w 165"/>
                <a:gd name="T27" fmla="*/ 47 h 111"/>
                <a:gd name="T28" fmla="*/ 8 w 165"/>
                <a:gd name="T29" fmla="*/ 42 h 111"/>
                <a:gd name="T30" fmla="*/ 0 w 165"/>
                <a:gd name="T31" fmla="*/ 42 h 111"/>
                <a:gd name="T32" fmla="*/ 31 w 165"/>
                <a:gd name="T33" fmla="*/ 59 h 111"/>
                <a:gd name="T34" fmla="*/ 19 w 165"/>
                <a:gd name="T35" fmla="*/ 66 h 111"/>
                <a:gd name="T36" fmla="*/ 23 w 165"/>
                <a:gd name="T37" fmla="*/ 71 h 111"/>
                <a:gd name="T38" fmla="*/ 34 w 165"/>
                <a:gd name="T39" fmla="*/ 67 h 111"/>
                <a:gd name="T40" fmla="*/ 42 w 165"/>
                <a:gd name="T41" fmla="*/ 74 h 111"/>
                <a:gd name="T42" fmla="*/ 57 w 165"/>
                <a:gd name="T43" fmla="*/ 69 h 111"/>
                <a:gd name="T44" fmla="*/ 79 w 165"/>
                <a:gd name="T45" fmla="*/ 74 h 111"/>
                <a:gd name="T46" fmla="*/ 39 w 165"/>
                <a:gd name="T47" fmla="*/ 84 h 111"/>
                <a:gd name="T48" fmla="*/ 63 w 165"/>
                <a:gd name="T49" fmla="*/ 97 h 111"/>
                <a:gd name="T50" fmla="*/ 56 w 165"/>
                <a:gd name="T51" fmla="*/ 101 h 111"/>
                <a:gd name="T52" fmla="*/ 77 w 165"/>
                <a:gd name="T53" fmla="*/ 111 h 111"/>
                <a:gd name="T54" fmla="*/ 90 w 165"/>
                <a:gd name="T55" fmla="*/ 99 h 111"/>
                <a:gd name="T56" fmla="*/ 108 w 165"/>
                <a:gd name="T57" fmla="*/ 108 h 111"/>
                <a:gd name="T58" fmla="*/ 109 w 165"/>
                <a:gd name="T59" fmla="*/ 108 h 111"/>
                <a:gd name="T60" fmla="*/ 109 w 165"/>
                <a:gd name="T61" fmla="*/ 101 h 111"/>
                <a:gd name="T62" fmla="*/ 118 w 165"/>
                <a:gd name="T63" fmla="*/ 101 h 111"/>
                <a:gd name="T64" fmla="*/ 111 w 165"/>
                <a:gd name="T65" fmla="*/ 91 h 111"/>
                <a:gd name="T66" fmla="*/ 118 w 165"/>
                <a:gd name="T67" fmla="*/ 83 h 111"/>
                <a:gd name="T68" fmla="*/ 126 w 165"/>
                <a:gd name="T69" fmla="*/ 93 h 111"/>
                <a:gd name="T70" fmla="*/ 151 w 165"/>
                <a:gd name="T71" fmla="*/ 76 h 111"/>
                <a:gd name="T72" fmla="*/ 163 w 165"/>
                <a:gd name="T73" fmla="*/ 74 h 111"/>
                <a:gd name="T74" fmla="*/ 164 w 165"/>
                <a:gd name="T75" fmla="*/ 66 h 111"/>
                <a:gd name="T76" fmla="*/ 138 w 165"/>
                <a:gd name="T77" fmla="*/ 59 h 111"/>
                <a:gd name="T78" fmla="*/ 131 w 165"/>
                <a:gd name="T79" fmla="*/ 61 h 111"/>
                <a:gd name="T80" fmla="*/ 129 w 165"/>
                <a:gd name="T81" fmla="*/ 59 h 111"/>
                <a:gd name="T82" fmla="*/ 132 w 165"/>
                <a:gd name="T83" fmla="*/ 51 h 111"/>
                <a:gd name="T84" fmla="*/ 126 w 165"/>
                <a:gd name="T85" fmla="*/ 43 h 111"/>
                <a:gd name="T86" fmla="*/ 119 w 165"/>
                <a:gd name="T87" fmla="*/ 34 h 111"/>
                <a:gd name="T88" fmla="*/ 114 w 165"/>
                <a:gd name="T89" fmla="*/ 34 h 111"/>
                <a:gd name="T90" fmla="*/ 117 w 165"/>
                <a:gd name="T91" fmla="*/ 38 h 111"/>
                <a:gd name="T92" fmla="*/ 117 w 165"/>
                <a:gd name="T93" fmla="*/ 45 h 111"/>
                <a:gd name="T94" fmla="*/ 110 w 165"/>
                <a:gd name="T95" fmla="*/ 45 h 111"/>
                <a:gd name="T96" fmla="*/ 101 w 165"/>
                <a:gd name="T97" fmla="*/ 30 h 111"/>
                <a:gd name="T98" fmla="*/ 95 w 165"/>
                <a:gd name="T99" fmla="*/ 29 h 111"/>
                <a:gd name="T100" fmla="*/ 90 w 165"/>
                <a:gd name="T101" fmla="*/ 29 h 111"/>
                <a:gd name="T102" fmla="*/ 85 w 165"/>
                <a:gd name="T103" fmla="*/ 30 h 111"/>
                <a:gd name="T104" fmla="*/ 80 w 165"/>
                <a:gd name="T105" fmla="*/ 29 h 111"/>
                <a:gd name="T106" fmla="*/ 63 w 165"/>
                <a:gd name="T107" fmla="*/ 6 h 111"/>
                <a:gd name="T108" fmla="*/ 29 w 165"/>
                <a:gd name="T10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" h="111">
                  <a:moveTo>
                    <a:pt x="29" y="0"/>
                  </a:moveTo>
                  <a:cubicBezTo>
                    <a:pt x="30" y="8"/>
                    <a:pt x="39" y="8"/>
                    <a:pt x="4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1"/>
                    <a:pt x="32" y="11"/>
                    <a:pt x="31" y="11"/>
                  </a:cubicBezTo>
                  <a:cubicBezTo>
                    <a:pt x="25" y="11"/>
                    <a:pt x="21" y="13"/>
                    <a:pt x="16" y="16"/>
                  </a:cubicBezTo>
                  <a:cubicBezTo>
                    <a:pt x="16" y="17"/>
                    <a:pt x="21" y="25"/>
                    <a:pt x="23" y="25"/>
                  </a:cubicBezTo>
                  <a:cubicBezTo>
                    <a:pt x="25" y="25"/>
                    <a:pt x="29" y="23"/>
                    <a:pt x="32" y="23"/>
                  </a:cubicBezTo>
                  <a:cubicBezTo>
                    <a:pt x="34" y="23"/>
                    <a:pt x="36" y="24"/>
                    <a:pt x="38" y="25"/>
                  </a:cubicBezTo>
                  <a:cubicBezTo>
                    <a:pt x="36" y="26"/>
                    <a:pt x="35" y="30"/>
                    <a:pt x="32" y="30"/>
                  </a:cubicBezTo>
                  <a:cubicBezTo>
                    <a:pt x="28" y="30"/>
                    <a:pt x="25" y="26"/>
                    <a:pt x="18" y="26"/>
                  </a:cubicBezTo>
                  <a:cubicBezTo>
                    <a:pt x="17" y="26"/>
                    <a:pt x="16" y="26"/>
                    <a:pt x="15" y="26"/>
                  </a:cubicBezTo>
                  <a:cubicBezTo>
                    <a:pt x="11" y="26"/>
                    <a:pt x="6" y="27"/>
                    <a:pt x="6" y="31"/>
                  </a:cubicBezTo>
                  <a:cubicBezTo>
                    <a:pt x="6" y="37"/>
                    <a:pt x="22" y="41"/>
                    <a:pt x="29" y="43"/>
                  </a:cubicBezTo>
                  <a:cubicBezTo>
                    <a:pt x="29" y="43"/>
                    <a:pt x="26" y="47"/>
                    <a:pt x="24" y="47"/>
                  </a:cubicBezTo>
                  <a:cubicBezTo>
                    <a:pt x="19" y="47"/>
                    <a:pt x="11" y="44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57"/>
                    <a:pt x="13" y="59"/>
                    <a:pt x="31" y="59"/>
                  </a:cubicBezTo>
                  <a:cubicBezTo>
                    <a:pt x="28" y="63"/>
                    <a:pt x="24" y="64"/>
                    <a:pt x="19" y="66"/>
                  </a:cubicBezTo>
                  <a:cubicBezTo>
                    <a:pt x="19" y="69"/>
                    <a:pt x="19" y="71"/>
                    <a:pt x="23" y="71"/>
                  </a:cubicBezTo>
                  <a:cubicBezTo>
                    <a:pt x="27" y="71"/>
                    <a:pt x="29" y="69"/>
                    <a:pt x="34" y="67"/>
                  </a:cubicBezTo>
                  <a:cubicBezTo>
                    <a:pt x="36" y="70"/>
                    <a:pt x="36" y="74"/>
                    <a:pt x="42" y="74"/>
                  </a:cubicBezTo>
                  <a:cubicBezTo>
                    <a:pt x="48" y="74"/>
                    <a:pt x="49" y="69"/>
                    <a:pt x="57" y="69"/>
                  </a:cubicBezTo>
                  <a:cubicBezTo>
                    <a:pt x="65" y="69"/>
                    <a:pt x="71" y="72"/>
                    <a:pt x="79" y="74"/>
                  </a:cubicBezTo>
                  <a:cubicBezTo>
                    <a:pt x="72" y="75"/>
                    <a:pt x="39" y="74"/>
                    <a:pt x="39" y="84"/>
                  </a:cubicBezTo>
                  <a:cubicBezTo>
                    <a:pt x="39" y="92"/>
                    <a:pt x="54" y="97"/>
                    <a:pt x="63" y="97"/>
                  </a:cubicBezTo>
                  <a:cubicBezTo>
                    <a:pt x="61" y="99"/>
                    <a:pt x="59" y="101"/>
                    <a:pt x="56" y="101"/>
                  </a:cubicBezTo>
                  <a:cubicBezTo>
                    <a:pt x="57" y="109"/>
                    <a:pt x="68" y="111"/>
                    <a:pt x="77" y="111"/>
                  </a:cubicBezTo>
                  <a:cubicBezTo>
                    <a:pt x="85" y="111"/>
                    <a:pt x="90" y="108"/>
                    <a:pt x="90" y="99"/>
                  </a:cubicBezTo>
                  <a:cubicBezTo>
                    <a:pt x="94" y="102"/>
                    <a:pt x="103" y="108"/>
                    <a:pt x="108" y="108"/>
                  </a:cubicBezTo>
                  <a:cubicBezTo>
                    <a:pt x="108" y="108"/>
                    <a:pt x="108" y="108"/>
                    <a:pt x="109" y="108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7" y="97"/>
                    <a:pt x="114" y="96"/>
                    <a:pt x="111" y="91"/>
                  </a:cubicBezTo>
                  <a:cubicBezTo>
                    <a:pt x="114" y="88"/>
                    <a:pt x="115" y="85"/>
                    <a:pt x="118" y="83"/>
                  </a:cubicBezTo>
                  <a:cubicBezTo>
                    <a:pt x="119" y="89"/>
                    <a:pt x="119" y="93"/>
                    <a:pt x="126" y="93"/>
                  </a:cubicBezTo>
                  <a:cubicBezTo>
                    <a:pt x="133" y="93"/>
                    <a:pt x="140" y="77"/>
                    <a:pt x="151" y="76"/>
                  </a:cubicBezTo>
                  <a:cubicBezTo>
                    <a:pt x="155" y="76"/>
                    <a:pt x="161" y="77"/>
                    <a:pt x="163" y="74"/>
                  </a:cubicBezTo>
                  <a:cubicBezTo>
                    <a:pt x="165" y="72"/>
                    <a:pt x="164" y="69"/>
                    <a:pt x="164" y="66"/>
                  </a:cubicBezTo>
                  <a:cubicBezTo>
                    <a:pt x="157" y="65"/>
                    <a:pt x="143" y="59"/>
                    <a:pt x="138" y="59"/>
                  </a:cubicBezTo>
                  <a:cubicBezTo>
                    <a:pt x="137" y="59"/>
                    <a:pt x="133" y="61"/>
                    <a:pt x="131" y="61"/>
                  </a:cubicBezTo>
                  <a:cubicBezTo>
                    <a:pt x="130" y="61"/>
                    <a:pt x="129" y="61"/>
                    <a:pt x="129" y="59"/>
                  </a:cubicBezTo>
                  <a:cubicBezTo>
                    <a:pt x="129" y="56"/>
                    <a:pt x="132" y="55"/>
                    <a:pt x="132" y="51"/>
                  </a:cubicBezTo>
                  <a:cubicBezTo>
                    <a:pt x="132" y="47"/>
                    <a:pt x="126" y="47"/>
                    <a:pt x="126" y="43"/>
                  </a:cubicBezTo>
                  <a:cubicBezTo>
                    <a:pt x="126" y="37"/>
                    <a:pt x="127" y="34"/>
                    <a:pt x="119" y="34"/>
                  </a:cubicBezTo>
                  <a:cubicBezTo>
                    <a:pt x="118" y="34"/>
                    <a:pt x="115" y="34"/>
                    <a:pt x="114" y="3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05" y="40"/>
                    <a:pt x="109" y="33"/>
                    <a:pt x="101" y="30"/>
                  </a:cubicBezTo>
                  <a:cubicBezTo>
                    <a:pt x="99" y="29"/>
                    <a:pt x="97" y="29"/>
                    <a:pt x="95" y="29"/>
                  </a:cubicBezTo>
                  <a:cubicBezTo>
                    <a:pt x="93" y="29"/>
                    <a:pt x="92" y="29"/>
                    <a:pt x="90" y="29"/>
                  </a:cubicBezTo>
                  <a:cubicBezTo>
                    <a:pt x="88" y="30"/>
                    <a:pt x="87" y="30"/>
                    <a:pt x="85" y="30"/>
                  </a:cubicBezTo>
                  <a:cubicBezTo>
                    <a:pt x="83" y="30"/>
                    <a:pt x="82" y="30"/>
                    <a:pt x="80" y="29"/>
                  </a:cubicBezTo>
                  <a:cubicBezTo>
                    <a:pt x="71" y="26"/>
                    <a:pt x="73" y="10"/>
                    <a:pt x="63" y="6"/>
                  </a:cubicBezTo>
                  <a:cubicBezTo>
                    <a:pt x="53" y="2"/>
                    <a:pt x="43" y="1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60">
              <a:extLst>
                <a:ext uri="{FF2B5EF4-FFF2-40B4-BE49-F238E27FC236}">
                  <a16:creationId xmlns:a16="http://schemas.microsoft.com/office/drawing/2014/main" xmlns="" id="{E943FEAB-E8FF-410B-B25D-22BDFD766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305"/>
              <a:ext cx="255" cy="160"/>
            </a:xfrm>
            <a:custGeom>
              <a:avLst/>
              <a:gdLst>
                <a:gd name="T0" fmla="*/ 31 w 108"/>
                <a:gd name="T1" fmla="*/ 0 h 68"/>
                <a:gd name="T2" fmla="*/ 14 w 108"/>
                <a:gd name="T3" fmla="*/ 32 h 68"/>
                <a:gd name="T4" fmla="*/ 14 w 108"/>
                <a:gd name="T5" fmla="*/ 40 h 68"/>
                <a:gd name="T6" fmla="*/ 8 w 108"/>
                <a:gd name="T7" fmla="*/ 47 h 68"/>
                <a:gd name="T8" fmla="*/ 0 w 108"/>
                <a:gd name="T9" fmla="*/ 57 h 68"/>
                <a:gd name="T10" fmla="*/ 13 w 108"/>
                <a:gd name="T11" fmla="*/ 56 h 68"/>
                <a:gd name="T12" fmla="*/ 23 w 108"/>
                <a:gd name="T13" fmla="*/ 57 h 68"/>
                <a:gd name="T14" fmla="*/ 27 w 108"/>
                <a:gd name="T15" fmla="*/ 68 h 68"/>
                <a:gd name="T16" fmla="*/ 31 w 108"/>
                <a:gd name="T17" fmla="*/ 64 h 68"/>
                <a:gd name="T18" fmla="*/ 34 w 108"/>
                <a:gd name="T19" fmla="*/ 64 h 68"/>
                <a:gd name="T20" fmla="*/ 56 w 108"/>
                <a:gd name="T21" fmla="*/ 44 h 68"/>
                <a:gd name="T22" fmla="*/ 76 w 108"/>
                <a:gd name="T23" fmla="*/ 57 h 68"/>
                <a:gd name="T24" fmla="*/ 90 w 108"/>
                <a:gd name="T25" fmla="*/ 57 h 68"/>
                <a:gd name="T26" fmla="*/ 108 w 108"/>
                <a:gd name="T27" fmla="*/ 51 h 68"/>
                <a:gd name="T28" fmla="*/ 85 w 108"/>
                <a:gd name="T29" fmla="*/ 41 h 68"/>
                <a:gd name="T30" fmla="*/ 81 w 108"/>
                <a:gd name="T31" fmla="*/ 32 h 68"/>
                <a:gd name="T32" fmla="*/ 44 w 108"/>
                <a:gd name="T33" fmla="*/ 11 h 68"/>
                <a:gd name="T34" fmla="*/ 39 w 108"/>
                <a:gd name="T35" fmla="*/ 15 h 68"/>
                <a:gd name="T36" fmla="*/ 31 w 108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68">
                  <a:moveTo>
                    <a:pt x="31" y="0"/>
                  </a:moveTo>
                  <a:cubicBezTo>
                    <a:pt x="16" y="2"/>
                    <a:pt x="14" y="23"/>
                    <a:pt x="14" y="32"/>
                  </a:cubicBezTo>
                  <a:cubicBezTo>
                    <a:pt x="14" y="37"/>
                    <a:pt x="14" y="35"/>
                    <a:pt x="14" y="40"/>
                  </a:cubicBezTo>
                  <a:cubicBezTo>
                    <a:pt x="14" y="43"/>
                    <a:pt x="11" y="45"/>
                    <a:pt x="8" y="47"/>
                  </a:cubicBezTo>
                  <a:cubicBezTo>
                    <a:pt x="7" y="49"/>
                    <a:pt x="1" y="48"/>
                    <a:pt x="0" y="57"/>
                  </a:cubicBezTo>
                  <a:cubicBezTo>
                    <a:pt x="3" y="57"/>
                    <a:pt x="8" y="56"/>
                    <a:pt x="13" y="56"/>
                  </a:cubicBezTo>
                  <a:cubicBezTo>
                    <a:pt x="16" y="56"/>
                    <a:pt x="20" y="56"/>
                    <a:pt x="23" y="57"/>
                  </a:cubicBezTo>
                  <a:cubicBezTo>
                    <a:pt x="22" y="62"/>
                    <a:pt x="20" y="68"/>
                    <a:pt x="27" y="68"/>
                  </a:cubicBezTo>
                  <a:cubicBezTo>
                    <a:pt x="29" y="68"/>
                    <a:pt x="29" y="66"/>
                    <a:pt x="31" y="64"/>
                  </a:cubicBezTo>
                  <a:cubicBezTo>
                    <a:pt x="32" y="64"/>
                    <a:pt x="33" y="64"/>
                    <a:pt x="34" y="64"/>
                  </a:cubicBezTo>
                  <a:cubicBezTo>
                    <a:pt x="42" y="64"/>
                    <a:pt x="56" y="54"/>
                    <a:pt x="56" y="44"/>
                  </a:cubicBezTo>
                  <a:cubicBezTo>
                    <a:pt x="59" y="45"/>
                    <a:pt x="76" y="57"/>
                    <a:pt x="76" y="57"/>
                  </a:cubicBezTo>
                  <a:cubicBezTo>
                    <a:pt x="81" y="57"/>
                    <a:pt x="84" y="57"/>
                    <a:pt x="90" y="57"/>
                  </a:cubicBezTo>
                  <a:cubicBezTo>
                    <a:pt x="97" y="57"/>
                    <a:pt x="102" y="55"/>
                    <a:pt x="108" y="51"/>
                  </a:cubicBezTo>
                  <a:cubicBezTo>
                    <a:pt x="103" y="45"/>
                    <a:pt x="93" y="48"/>
                    <a:pt x="85" y="41"/>
                  </a:cubicBezTo>
                  <a:cubicBezTo>
                    <a:pt x="82" y="39"/>
                    <a:pt x="84" y="36"/>
                    <a:pt x="81" y="32"/>
                  </a:cubicBezTo>
                  <a:cubicBezTo>
                    <a:pt x="72" y="19"/>
                    <a:pt x="55" y="24"/>
                    <a:pt x="44" y="11"/>
                  </a:cubicBezTo>
                  <a:cubicBezTo>
                    <a:pt x="42" y="12"/>
                    <a:pt x="40" y="13"/>
                    <a:pt x="39" y="15"/>
                  </a:cubicBezTo>
                  <a:cubicBezTo>
                    <a:pt x="36" y="10"/>
                    <a:pt x="34" y="8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61">
              <a:extLst>
                <a:ext uri="{FF2B5EF4-FFF2-40B4-BE49-F238E27FC236}">
                  <a16:creationId xmlns:a16="http://schemas.microsoft.com/office/drawing/2014/main" xmlns="" id="{7BC988A9-CDEF-486C-8F3E-D719B6F04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" y="163"/>
              <a:ext cx="78" cy="61"/>
            </a:xfrm>
            <a:custGeom>
              <a:avLst/>
              <a:gdLst>
                <a:gd name="T0" fmla="*/ 16 w 33"/>
                <a:gd name="T1" fmla="*/ 0 h 26"/>
                <a:gd name="T2" fmla="*/ 0 w 33"/>
                <a:gd name="T3" fmla="*/ 14 h 26"/>
                <a:gd name="T4" fmla="*/ 14 w 33"/>
                <a:gd name="T5" fmla="*/ 26 h 26"/>
                <a:gd name="T6" fmla="*/ 33 w 33"/>
                <a:gd name="T7" fmla="*/ 14 h 26"/>
                <a:gd name="T8" fmla="*/ 16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16" y="0"/>
                  </a:moveTo>
                  <a:cubicBezTo>
                    <a:pt x="8" y="0"/>
                    <a:pt x="0" y="4"/>
                    <a:pt x="0" y="14"/>
                  </a:cubicBezTo>
                  <a:cubicBezTo>
                    <a:pt x="0" y="21"/>
                    <a:pt x="6" y="26"/>
                    <a:pt x="14" y="26"/>
                  </a:cubicBezTo>
                  <a:cubicBezTo>
                    <a:pt x="20" y="26"/>
                    <a:pt x="33" y="21"/>
                    <a:pt x="33" y="14"/>
                  </a:cubicBezTo>
                  <a:cubicBezTo>
                    <a:pt x="33" y="5"/>
                    <a:pt x="24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62">
              <a:extLst>
                <a:ext uri="{FF2B5EF4-FFF2-40B4-BE49-F238E27FC236}">
                  <a16:creationId xmlns:a16="http://schemas.microsoft.com/office/drawing/2014/main" xmlns="" id="{D96EEAEE-F58B-4BC5-9420-0C7E704C3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" y="473"/>
              <a:ext cx="61" cy="47"/>
            </a:xfrm>
            <a:custGeom>
              <a:avLst/>
              <a:gdLst>
                <a:gd name="T0" fmla="*/ 18 w 26"/>
                <a:gd name="T1" fmla="*/ 0 h 20"/>
                <a:gd name="T2" fmla="*/ 11 w 26"/>
                <a:gd name="T3" fmla="*/ 0 h 20"/>
                <a:gd name="T4" fmla="*/ 0 w 26"/>
                <a:gd name="T5" fmla="*/ 14 h 20"/>
                <a:gd name="T6" fmla="*/ 0 w 26"/>
                <a:gd name="T7" fmla="*/ 20 h 20"/>
                <a:gd name="T8" fmla="*/ 26 w 26"/>
                <a:gd name="T9" fmla="*/ 3 h 20"/>
                <a:gd name="T10" fmla="*/ 18 w 2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">
                  <a:moveTo>
                    <a:pt x="18" y="0"/>
                  </a:moveTo>
                  <a:cubicBezTo>
                    <a:pt x="17" y="0"/>
                    <a:pt x="15" y="0"/>
                    <a:pt x="11" y="0"/>
                  </a:cubicBezTo>
                  <a:cubicBezTo>
                    <a:pt x="11" y="4"/>
                    <a:pt x="4" y="8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19"/>
                    <a:pt x="21" y="9"/>
                    <a:pt x="26" y="3"/>
                  </a:cubicBezTo>
                  <a:cubicBezTo>
                    <a:pt x="22" y="1"/>
                    <a:pt x="21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63">
              <a:extLst>
                <a:ext uri="{FF2B5EF4-FFF2-40B4-BE49-F238E27FC236}">
                  <a16:creationId xmlns:a16="http://schemas.microsoft.com/office/drawing/2014/main" xmlns="" id="{0453BEEF-DDED-41C2-9462-C56460643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" y="-202"/>
              <a:ext cx="168" cy="74"/>
            </a:xfrm>
            <a:custGeom>
              <a:avLst/>
              <a:gdLst>
                <a:gd name="T0" fmla="*/ 9 w 71"/>
                <a:gd name="T1" fmla="*/ 0 h 31"/>
                <a:gd name="T2" fmla="*/ 0 w 71"/>
                <a:gd name="T3" fmla="*/ 8 h 31"/>
                <a:gd name="T4" fmla="*/ 11 w 71"/>
                <a:gd name="T5" fmla="*/ 19 h 31"/>
                <a:gd name="T6" fmla="*/ 26 w 71"/>
                <a:gd name="T7" fmla="*/ 31 h 31"/>
                <a:gd name="T8" fmla="*/ 46 w 71"/>
                <a:gd name="T9" fmla="*/ 26 h 31"/>
                <a:gd name="T10" fmla="*/ 62 w 71"/>
                <a:gd name="T11" fmla="*/ 29 h 31"/>
                <a:gd name="T12" fmla="*/ 71 w 71"/>
                <a:gd name="T13" fmla="*/ 21 h 31"/>
                <a:gd name="T14" fmla="*/ 35 w 71"/>
                <a:gd name="T15" fmla="*/ 5 h 31"/>
                <a:gd name="T16" fmla="*/ 9 w 71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9" y="0"/>
                  </a:moveTo>
                  <a:cubicBezTo>
                    <a:pt x="5" y="0"/>
                    <a:pt x="0" y="3"/>
                    <a:pt x="0" y="8"/>
                  </a:cubicBezTo>
                  <a:cubicBezTo>
                    <a:pt x="0" y="14"/>
                    <a:pt x="6" y="17"/>
                    <a:pt x="11" y="19"/>
                  </a:cubicBezTo>
                  <a:cubicBezTo>
                    <a:pt x="7" y="28"/>
                    <a:pt x="16" y="31"/>
                    <a:pt x="26" y="31"/>
                  </a:cubicBezTo>
                  <a:cubicBezTo>
                    <a:pt x="35" y="31"/>
                    <a:pt x="40" y="26"/>
                    <a:pt x="46" y="26"/>
                  </a:cubicBezTo>
                  <a:cubicBezTo>
                    <a:pt x="52" y="26"/>
                    <a:pt x="55" y="29"/>
                    <a:pt x="62" y="29"/>
                  </a:cubicBezTo>
                  <a:cubicBezTo>
                    <a:pt x="66" y="29"/>
                    <a:pt x="70" y="26"/>
                    <a:pt x="71" y="21"/>
                  </a:cubicBezTo>
                  <a:cubicBezTo>
                    <a:pt x="62" y="16"/>
                    <a:pt x="50" y="5"/>
                    <a:pt x="35" y="5"/>
                  </a:cubicBezTo>
                  <a:cubicBezTo>
                    <a:pt x="24" y="5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64">
              <a:extLst>
                <a:ext uri="{FF2B5EF4-FFF2-40B4-BE49-F238E27FC236}">
                  <a16:creationId xmlns:a16="http://schemas.microsoft.com/office/drawing/2014/main" xmlns="" id="{0FEE6C74-FBA3-4C62-B006-9A52DC1C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508"/>
              <a:ext cx="43" cy="38"/>
            </a:xfrm>
            <a:custGeom>
              <a:avLst/>
              <a:gdLst>
                <a:gd name="T0" fmla="*/ 9 w 18"/>
                <a:gd name="T1" fmla="*/ 0 h 16"/>
                <a:gd name="T2" fmla="*/ 0 w 18"/>
                <a:gd name="T3" fmla="*/ 8 h 16"/>
                <a:gd name="T4" fmla="*/ 8 w 18"/>
                <a:gd name="T5" fmla="*/ 16 h 16"/>
                <a:gd name="T6" fmla="*/ 18 w 18"/>
                <a:gd name="T7" fmla="*/ 4 h 16"/>
                <a:gd name="T8" fmla="*/ 9 w 1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8"/>
                    <a:pt x="7" y="16"/>
                    <a:pt x="8" y="16"/>
                  </a:cubicBezTo>
                  <a:cubicBezTo>
                    <a:pt x="13" y="16"/>
                    <a:pt x="15" y="9"/>
                    <a:pt x="18" y="4"/>
                  </a:cubicBezTo>
                  <a:cubicBezTo>
                    <a:pt x="15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65">
              <a:extLst>
                <a:ext uri="{FF2B5EF4-FFF2-40B4-BE49-F238E27FC236}">
                  <a16:creationId xmlns:a16="http://schemas.microsoft.com/office/drawing/2014/main" xmlns="" id="{F5BA001C-EF03-4E0F-B232-064420EDC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" y="167"/>
              <a:ext cx="42" cy="24"/>
            </a:xfrm>
            <a:custGeom>
              <a:avLst/>
              <a:gdLst>
                <a:gd name="T0" fmla="*/ 7 w 18"/>
                <a:gd name="T1" fmla="*/ 0 h 10"/>
                <a:gd name="T2" fmla="*/ 0 w 18"/>
                <a:gd name="T3" fmla="*/ 5 h 10"/>
                <a:gd name="T4" fmla="*/ 7 w 18"/>
                <a:gd name="T5" fmla="*/ 10 h 10"/>
                <a:gd name="T6" fmla="*/ 11 w 18"/>
                <a:gd name="T7" fmla="*/ 10 h 10"/>
                <a:gd name="T8" fmla="*/ 18 w 18"/>
                <a:gd name="T9" fmla="*/ 9 h 10"/>
                <a:gd name="T10" fmla="*/ 7 w 1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7" y="0"/>
                  </a:moveTo>
                  <a:cubicBezTo>
                    <a:pt x="6" y="0"/>
                    <a:pt x="0" y="4"/>
                    <a:pt x="0" y="5"/>
                  </a:cubicBezTo>
                  <a:cubicBezTo>
                    <a:pt x="0" y="9"/>
                    <a:pt x="4" y="10"/>
                    <a:pt x="7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3" y="10"/>
                    <a:pt x="14" y="10"/>
                    <a:pt x="18" y="9"/>
                  </a:cubicBezTo>
                  <a:cubicBezTo>
                    <a:pt x="16" y="6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66">
              <a:extLst>
                <a:ext uri="{FF2B5EF4-FFF2-40B4-BE49-F238E27FC236}">
                  <a16:creationId xmlns:a16="http://schemas.microsoft.com/office/drawing/2014/main" xmlns="" id="{881E942E-A158-4448-905B-4733B77DE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94"/>
              <a:ext cx="45" cy="31"/>
            </a:xfrm>
            <a:custGeom>
              <a:avLst/>
              <a:gdLst>
                <a:gd name="T0" fmla="*/ 19 w 19"/>
                <a:gd name="T1" fmla="*/ 0 h 13"/>
                <a:gd name="T2" fmla="*/ 7 w 19"/>
                <a:gd name="T3" fmla="*/ 13 h 13"/>
                <a:gd name="T4" fmla="*/ 19 w 1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3" y="0"/>
                    <a:pt x="0" y="13"/>
                    <a:pt x="7" y="13"/>
                  </a:cubicBezTo>
                  <a:cubicBezTo>
                    <a:pt x="13" y="13"/>
                    <a:pt x="17" y="7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67">
              <a:extLst>
                <a:ext uri="{FF2B5EF4-FFF2-40B4-BE49-F238E27FC236}">
                  <a16:creationId xmlns:a16="http://schemas.microsoft.com/office/drawing/2014/main" xmlns="" id="{618A5CEB-8BEA-4BEA-82A5-10858ED4F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" y="-204"/>
              <a:ext cx="1026" cy="740"/>
            </a:xfrm>
            <a:custGeom>
              <a:avLst/>
              <a:gdLst>
                <a:gd name="T0" fmla="*/ 14 w 434"/>
                <a:gd name="T1" fmla="*/ 20 h 313"/>
                <a:gd name="T2" fmla="*/ 0 w 434"/>
                <a:gd name="T3" fmla="*/ 58 h 313"/>
                <a:gd name="T4" fmla="*/ 37 w 434"/>
                <a:gd name="T5" fmla="*/ 78 h 313"/>
                <a:gd name="T6" fmla="*/ 19 w 434"/>
                <a:gd name="T7" fmla="*/ 82 h 313"/>
                <a:gd name="T8" fmla="*/ 25 w 434"/>
                <a:gd name="T9" fmla="*/ 99 h 313"/>
                <a:gd name="T10" fmla="*/ 66 w 434"/>
                <a:gd name="T11" fmla="*/ 110 h 313"/>
                <a:gd name="T12" fmla="*/ 146 w 434"/>
                <a:gd name="T13" fmla="*/ 110 h 313"/>
                <a:gd name="T14" fmla="*/ 175 w 434"/>
                <a:gd name="T15" fmla="*/ 102 h 313"/>
                <a:gd name="T16" fmla="*/ 202 w 434"/>
                <a:gd name="T17" fmla="*/ 138 h 313"/>
                <a:gd name="T18" fmla="*/ 223 w 434"/>
                <a:gd name="T19" fmla="*/ 138 h 313"/>
                <a:gd name="T20" fmla="*/ 252 w 434"/>
                <a:gd name="T21" fmla="*/ 201 h 313"/>
                <a:gd name="T22" fmla="*/ 248 w 434"/>
                <a:gd name="T23" fmla="*/ 220 h 313"/>
                <a:gd name="T24" fmla="*/ 202 w 434"/>
                <a:gd name="T25" fmla="*/ 227 h 313"/>
                <a:gd name="T26" fmla="*/ 203 w 434"/>
                <a:gd name="T27" fmla="*/ 256 h 313"/>
                <a:gd name="T28" fmla="*/ 228 w 434"/>
                <a:gd name="T29" fmla="*/ 252 h 313"/>
                <a:gd name="T30" fmla="*/ 280 w 434"/>
                <a:gd name="T31" fmla="*/ 271 h 313"/>
                <a:gd name="T32" fmla="*/ 354 w 434"/>
                <a:gd name="T33" fmla="*/ 306 h 313"/>
                <a:gd name="T34" fmla="*/ 364 w 434"/>
                <a:gd name="T35" fmla="*/ 306 h 313"/>
                <a:gd name="T36" fmla="*/ 334 w 434"/>
                <a:gd name="T37" fmla="*/ 270 h 313"/>
                <a:gd name="T38" fmla="*/ 391 w 434"/>
                <a:gd name="T39" fmla="*/ 270 h 313"/>
                <a:gd name="T40" fmla="*/ 381 w 434"/>
                <a:gd name="T41" fmla="*/ 247 h 313"/>
                <a:gd name="T42" fmla="*/ 368 w 434"/>
                <a:gd name="T43" fmla="*/ 242 h 313"/>
                <a:gd name="T44" fmla="*/ 365 w 434"/>
                <a:gd name="T45" fmla="*/ 242 h 313"/>
                <a:gd name="T46" fmla="*/ 346 w 434"/>
                <a:gd name="T47" fmla="*/ 220 h 313"/>
                <a:gd name="T48" fmla="*/ 339 w 434"/>
                <a:gd name="T49" fmla="*/ 213 h 313"/>
                <a:gd name="T50" fmla="*/ 347 w 434"/>
                <a:gd name="T51" fmla="*/ 213 h 313"/>
                <a:gd name="T52" fmla="*/ 342 w 434"/>
                <a:gd name="T53" fmla="*/ 207 h 313"/>
                <a:gd name="T54" fmla="*/ 347 w 434"/>
                <a:gd name="T55" fmla="*/ 199 h 313"/>
                <a:gd name="T56" fmla="*/ 407 w 434"/>
                <a:gd name="T57" fmla="*/ 220 h 313"/>
                <a:gd name="T58" fmla="*/ 418 w 434"/>
                <a:gd name="T59" fmla="*/ 207 h 313"/>
                <a:gd name="T60" fmla="*/ 420 w 434"/>
                <a:gd name="T61" fmla="*/ 186 h 313"/>
                <a:gd name="T62" fmla="*/ 405 w 434"/>
                <a:gd name="T63" fmla="*/ 178 h 313"/>
                <a:gd name="T64" fmla="*/ 380 w 434"/>
                <a:gd name="T65" fmla="*/ 162 h 313"/>
                <a:gd name="T66" fmla="*/ 339 w 434"/>
                <a:gd name="T67" fmla="*/ 140 h 313"/>
                <a:gd name="T68" fmla="*/ 348 w 434"/>
                <a:gd name="T69" fmla="*/ 123 h 313"/>
                <a:gd name="T70" fmla="*/ 351 w 434"/>
                <a:gd name="T71" fmla="*/ 114 h 313"/>
                <a:gd name="T72" fmla="*/ 327 w 434"/>
                <a:gd name="T73" fmla="*/ 102 h 313"/>
                <a:gd name="T74" fmla="*/ 290 w 434"/>
                <a:gd name="T75" fmla="*/ 78 h 313"/>
                <a:gd name="T76" fmla="*/ 260 w 434"/>
                <a:gd name="T77" fmla="*/ 67 h 313"/>
                <a:gd name="T78" fmla="*/ 187 w 434"/>
                <a:gd name="T79" fmla="*/ 33 h 313"/>
                <a:gd name="T80" fmla="*/ 154 w 434"/>
                <a:gd name="T81" fmla="*/ 41 h 313"/>
                <a:gd name="T82" fmla="*/ 144 w 434"/>
                <a:gd name="T83" fmla="*/ 36 h 313"/>
                <a:gd name="T84" fmla="*/ 66 w 434"/>
                <a:gd name="T85" fmla="*/ 32 h 313"/>
                <a:gd name="T86" fmla="*/ 61 w 434"/>
                <a:gd name="T87" fmla="*/ 57 h 313"/>
                <a:gd name="T88" fmla="*/ 55 w 434"/>
                <a:gd name="T89" fmla="*/ 38 h 313"/>
                <a:gd name="T90" fmla="*/ 74 w 434"/>
                <a:gd name="T91" fmla="*/ 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4" h="313">
                  <a:moveTo>
                    <a:pt x="57" y="0"/>
                  </a:moveTo>
                  <a:cubicBezTo>
                    <a:pt x="39" y="0"/>
                    <a:pt x="25" y="9"/>
                    <a:pt x="14" y="20"/>
                  </a:cubicBezTo>
                  <a:cubicBezTo>
                    <a:pt x="12" y="22"/>
                    <a:pt x="15" y="31"/>
                    <a:pt x="11" y="35"/>
                  </a:cubicBezTo>
                  <a:cubicBezTo>
                    <a:pt x="3" y="40"/>
                    <a:pt x="0" y="44"/>
                    <a:pt x="0" y="58"/>
                  </a:cubicBezTo>
                  <a:cubicBezTo>
                    <a:pt x="0" y="63"/>
                    <a:pt x="8" y="73"/>
                    <a:pt x="8" y="73"/>
                  </a:cubicBezTo>
                  <a:cubicBezTo>
                    <a:pt x="8" y="73"/>
                    <a:pt x="32" y="75"/>
                    <a:pt x="37" y="78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1" y="84"/>
                    <a:pt x="25" y="82"/>
                    <a:pt x="19" y="82"/>
                  </a:cubicBezTo>
                  <a:cubicBezTo>
                    <a:pt x="17" y="82"/>
                    <a:pt x="15" y="82"/>
                    <a:pt x="13" y="83"/>
                  </a:cubicBezTo>
                  <a:cubicBezTo>
                    <a:pt x="14" y="91"/>
                    <a:pt x="22" y="92"/>
                    <a:pt x="25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3" y="103"/>
                    <a:pt x="62" y="110"/>
                    <a:pt x="66" y="110"/>
                  </a:cubicBezTo>
                  <a:cubicBezTo>
                    <a:pt x="82" y="110"/>
                    <a:pt x="105" y="109"/>
                    <a:pt x="123" y="109"/>
                  </a:cubicBezTo>
                  <a:cubicBezTo>
                    <a:pt x="133" y="109"/>
                    <a:pt x="141" y="109"/>
                    <a:pt x="146" y="110"/>
                  </a:cubicBezTo>
                  <a:cubicBezTo>
                    <a:pt x="146" y="113"/>
                    <a:pt x="144" y="122"/>
                    <a:pt x="151" y="122"/>
                  </a:cubicBezTo>
                  <a:cubicBezTo>
                    <a:pt x="160" y="122"/>
                    <a:pt x="168" y="102"/>
                    <a:pt x="175" y="102"/>
                  </a:cubicBezTo>
                  <a:cubicBezTo>
                    <a:pt x="181" y="102"/>
                    <a:pt x="210" y="126"/>
                    <a:pt x="214" y="131"/>
                  </a:cubicBezTo>
                  <a:cubicBezTo>
                    <a:pt x="211" y="131"/>
                    <a:pt x="202" y="132"/>
                    <a:pt x="202" y="138"/>
                  </a:cubicBezTo>
                  <a:cubicBezTo>
                    <a:pt x="202" y="139"/>
                    <a:pt x="204" y="144"/>
                    <a:pt x="206" y="144"/>
                  </a:cubicBezTo>
                  <a:cubicBezTo>
                    <a:pt x="213" y="144"/>
                    <a:pt x="216" y="138"/>
                    <a:pt x="223" y="138"/>
                  </a:cubicBezTo>
                  <a:cubicBezTo>
                    <a:pt x="234" y="138"/>
                    <a:pt x="268" y="163"/>
                    <a:pt x="268" y="177"/>
                  </a:cubicBezTo>
                  <a:cubicBezTo>
                    <a:pt x="268" y="185"/>
                    <a:pt x="257" y="196"/>
                    <a:pt x="252" y="201"/>
                  </a:cubicBezTo>
                  <a:cubicBezTo>
                    <a:pt x="248" y="205"/>
                    <a:pt x="239" y="200"/>
                    <a:pt x="239" y="209"/>
                  </a:cubicBezTo>
                  <a:cubicBezTo>
                    <a:pt x="239" y="213"/>
                    <a:pt x="246" y="218"/>
                    <a:pt x="248" y="220"/>
                  </a:cubicBezTo>
                  <a:cubicBezTo>
                    <a:pt x="242" y="224"/>
                    <a:pt x="229" y="227"/>
                    <a:pt x="224" y="227"/>
                  </a:cubicBezTo>
                  <a:cubicBezTo>
                    <a:pt x="220" y="227"/>
                    <a:pt x="211" y="227"/>
                    <a:pt x="202" y="227"/>
                  </a:cubicBezTo>
                  <a:cubicBezTo>
                    <a:pt x="194" y="227"/>
                    <a:pt x="181" y="236"/>
                    <a:pt x="181" y="242"/>
                  </a:cubicBezTo>
                  <a:cubicBezTo>
                    <a:pt x="181" y="249"/>
                    <a:pt x="198" y="256"/>
                    <a:pt x="203" y="256"/>
                  </a:cubicBezTo>
                  <a:cubicBezTo>
                    <a:pt x="210" y="256"/>
                    <a:pt x="213" y="248"/>
                    <a:pt x="219" y="248"/>
                  </a:cubicBezTo>
                  <a:cubicBezTo>
                    <a:pt x="224" y="248"/>
                    <a:pt x="223" y="252"/>
                    <a:pt x="228" y="252"/>
                  </a:cubicBezTo>
                  <a:cubicBezTo>
                    <a:pt x="233" y="252"/>
                    <a:pt x="236" y="248"/>
                    <a:pt x="239" y="244"/>
                  </a:cubicBezTo>
                  <a:cubicBezTo>
                    <a:pt x="254" y="253"/>
                    <a:pt x="262" y="263"/>
                    <a:pt x="280" y="271"/>
                  </a:cubicBezTo>
                  <a:cubicBezTo>
                    <a:pt x="271" y="288"/>
                    <a:pt x="303" y="287"/>
                    <a:pt x="315" y="294"/>
                  </a:cubicBezTo>
                  <a:cubicBezTo>
                    <a:pt x="328" y="302"/>
                    <a:pt x="338" y="299"/>
                    <a:pt x="354" y="306"/>
                  </a:cubicBezTo>
                  <a:cubicBezTo>
                    <a:pt x="355" y="307"/>
                    <a:pt x="356" y="313"/>
                    <a:pt x="359" y="313"/>
                  </a:cubicBezTo>
                  <a:cubicBezTo>
                    <a:pt x="361" y="313"/>
                    <a:pt x="364" y="310"/>
                    <a:pt x="364" y="306"/>
                  </a:cubicBezTo>
                  <a:cubicBezTo>
                    <a:pt x="364" y="292"/>
                    <a:pt x="335" y="281"/>
                    <a:pt x="326" y="270"/>
                  </a:cubicBezTo>
                  <a:cubicBezTo>
                    <a:pt x="334" y="270"/>
                    <a:pt x="334" y="270"/>
                    <a:pt x="334" y="270"/>
                  </a:cubicBezTo>
                  <a:cubicBezTo>
                    <a:pt x="340" y="277"/>
                    <a:pt x="373" y="290"/>
                    <a:pt x="383" y="291"/>
                  </a:cubicBezTo>
                  <a:cubicBezTo>
                    <a:pt x="385" y="285"/>
                    <a:pt x="391" y="275"/>
                    <a:pt x="391" y="270"/>
                  </a:cubicBezTo>
                  <a:cubicBezTo>
                    <a:pt x="391" y="264"/>
                    <a:pt x="381" y="261"/>
                    <a:pt x="381" y="257"/>
                  </a:cubicBezTo>
                  <a:cubicBezTo>
                    <a:pt x="381" y="255"/>
                    <a:pt x="381" y="255"/>
                    <a:pt x="381" y="247"/>
                  </a:cubicBezTo>
                  <a:cubicBezTo>
                    <a:pt x="378" y="247"/>
                    <a:pt x="378" y="247"/>
                    <a:pt x="372" y="247"/>
                  </a:cubicBezTo>
                  <a:cubicBezTo>
                    <a:pt x="372" y="242"/>
                    <a:pt x="371" y="242"/>
                    <a:pt x="368" y="242"/>
                  </a:cubicBezTo>
                  <a:cubicBezTo>
                    <a:pt x="368" y="242"/>
                    <a:pt x="367" y="242"/>
                    <a:pt x="367" y="242"/>
                  </a:cubicBezTo>
                  <a:cubicBezTo>
                    <a:pt x="366" y="242"/>
                    <a:pt x="365" y="242"/>
                    <a:pt x="365" y="242"/>
                  </a:cubicBezTo>
                  <a:cubicBezTo>
                    <a:pt x="363" y="242"/>
                    <a:pt x="360" y="242"/>
                    <a:pt x="357" y="241"/>
                  </a:cubicBezTo>
                  <a:cubicBezTo>
                    <a:pt x="353" y="239"/>
                    <a:pt x="347" y="227"/>
                    <a:pt x="346" y="220"/>
                  </a:cubicBezTo>
                  <a:cubicBezTo>
                    <a:pt x="339" y="220"/>
                    <a:pt x="339" y="220"/>
                    <a:pt x="339" y="220"/>
                  </a:cubicBezTo>
                  <a:cubicBezTo>
                    <a:pt x="339" y="213"/>
                    <a:pt x="339" y="213"/>
                    <a:pt x="339" y="213"/>
                  </a:cubicBezTo>
                  <a:cubicBezTo>
                    <a:pt x="340" y="213"/>
                    <a:pt x="341" y="214"/>
                    <a:pt x="342" y="214"/>
                  </a:cubicBezTo>
                  <a:cubicBezTo>
                    <a:pt x="344" y="214"/>
                    <a:pt x="345" y="213"/>
                    <a:pt x="347" y="213"/>
                  </a:cubicBezTo>
                  <a:cubicBezTo>
                    <a:pt x="347" y="206"/>
                    <a:pt x="347" y="206"/>
                    <a:pt x="347" y="206"/>
                  </a:cubicBezTo>
                  <a:cubicBezTo>
                    <a:pt x="345" y="207"/>
                    <a:pt x="343" y="207"/>
                    <a:pt x="342" y="207"/>
                  </a:cubicBezTo>
                  <a:cubicBezTo>
                    <a:pt x="340" y="207"/>
                    <a:pt x="339" y="207"/>
                    <a:pt x="336" y="205"/>
                  </a:cubicBezTo>
                  <a:cubicBezTo>
                    <a:pt x="337" y="205"/>
                    <a:pt x="344" y="199"/>
                    <a:pt x="347" y="199"/>
                  </a:cubicBezTo>
                  <a:cubicBezTo>
                    <a:pt x="372" y="199"/>
                    <a:pt x="373" y="235"/>
                    <a:pt x="400" y="235"/>
                  </a:cubicBezTo>
                  <a:cubicBezTo>
                    <a:pt x="406" y="235"/>
                    <a:pt x="407" y="226"/>
                    <a:pt x="407" y="220"/>
                  </a:cubicBezTo>
                  <a:cubicBezTo>
                    <a:pt x="417" y="220"/>
                    <a:pt x="418" y="216"/>
                    <a:pt x="418" y="214"/>
                  </a:cubicBezTo>
                  <a:cubicBezTo>
                    <a:pt x="418" y="211"/>
                    <a:pt x="419" y="213"/>
                    <a:pt x="418" y="207"/>
                  </a:cubicBezTo>
                  <a:cubicBezTo>
                    <a:pt x="425" y="207"/>
                    <a:pt x="434" y="205"/>
                    <a:pt x="434" y="198"/>
                  </a:cubicBezTo>
                  <a:cubicBezTo>
                    <a:pt x="434" y="190"/>
                    <a:pt x="430" y="186"/>
                    <a:pt x="420" y="186"/>
                  </a:cubicBezTo>
                  <a:cubicBezTo>
                    <a:pt x="417" y="186"/>
                    <a:pt x="413" y="186"/>
                    <a:pt x="410" y="184"/>
                  </a:cubicBezTo>
                  <a:cubicBezTo>
                    <a:pt x="409" y="179"/>
                    <a:pt x="407" y="178"/>
                    <a:pt x="405" y="178"/>
                  </a:cubicBezTo>
                  <a:cubicBezTo>
                    <a:pt x="402" y="178"/>
                    <a:pt x="399" y="181"/>
                    <a:pt x="392" y="181"/>
                  </a:cubicBezTo>
                  <a:cubicBezTo>
                    <a:pt x="384" y="181"/>
                    <a:pt x="381" y="172"/>
                    <a:pt x="380" y="162"/>
                  </a:cubicBezTo>
                  <a:cubicBezTo>
                    <a:pt x="369" y="161"/>
                    <a:pt x="355" y="156"/>
                    <a:pt x="354" y="144"/>
                  </a:cubicBezTo>
                  <a:cubicBezTo>
                    <a:pt x="347" y="144"/>
                    <a:pt x="344" y="142"/>
                    <a:pt x="339" y="140"/>
                  </a:cubicBezTo>
                  <a:cubicBezTo>
                    <a:pt x="344" y="132"/>
                    <a:pt x="348" y="132"/>
                    <a:pt x="356" y="128"/>
                  </a:cubicBezTo>
                  <a:cubicBezTo>
                    <a:pt x="355" y="124"/>
                    <a:pt x="351" y="123"/>
                    <a:pt x="348" y="123"/>
                  </a:cubicBezTo>
                  <a:cubicBezTo>
                    <a:pt x="344" y="123"/>
                    <a:pt x="342" y="123"/>
                    <a:pt x="333" y="122"/>
                  </a:cubicBezTo>
                  <a:cubicBezTo>
                    <a:pt x="337" y="115"/>
                    <a:pt x="344" y="116"/>
                    <a:pt x="351" y="114"/>
                  </a:cubicBezTo>
                  <a:cubicBezTo>
                    <a:pt x="348" y="107"/>
                    <a:pt x="344" y="102"/>
                    <a:pt x="336" y="102"/>
                  </a:cubicBezTo>
                  <a:cubicBezTo>
                    <a:pt x="336" y="102"/>
                    <a:pt x="331" y="102"/>
                    <a:pt x="327" y="102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13" y="91"/>
                    <a:pt x="305" y="83"/>
                    <a:pt x="290" y="78"/>
                  </a:cubicBezTo>
                  <a:cubicBezTo>
                    <a:pt x="292" y="69"/>
                    <a:pt x="279" y="67"/>
                    <a:pt x="273" y="67"/>
                  </a:cubicBezTo>
                  <a:cubicBezTo>
                    <a:pt x="269" y="67"/>
                    <a:pt x="268" y="67"/>
                    <a:pt x="260" y="67"/>
                  </a:cubicBezTo>
                  <a:cubicBezTo>
                    <a:pt x="242" y="67"/>
                    <a:pt x="239" y="49"/>
                    <a:pt x="227" y="41"/>
                  </a:cubicBezTo>
                  <a:cubicBezTo>
                    <a:pt x="220" y="36"/>
                    <a:pt x="198" y="33"/>
                    <a:pt x="187" y="33"/>
                  </a:cubicBezTo>
                  <a:cubicBezTo>
                    <a:pt x="178" y="33"/>
                    <a:pt x="175" y="46"/>
                    <a:pt x="166" y="46"/>
                  </a:cubicBezTo>
                  <a:cubicBezTo>
                    <a:pt x="162" y="46"/>
                    <a:pt x="160" y="41"/>
                    <a:pt x="154" y="41"/>
                  </a:cubicBezTo>
                  <a:cubicBezTo>
                    <a:pt x="149" y="41"/>
                    <a:pt x="147" y="46"/>
                    <a:pt x="144" y="46"/>
                  </a:cubicBezTo>
                  <a:cubicBezTo>
                    <a:pt x="141" y="46"/>
                    <a:pt x="144" y="38"/>
                    <a:pt x="144" y="36"/>
                  </a:cubicBezTo>
                  <a:cubicBezTo>
                    <a:pt x="144" y="24"/>
                    <a:pt x="136" y="6"/>
                    <a:pt x="123" y="6"/>
                  </a:cubicBezTo>
                  <a:cubicBezTo>
                    <a:pt x="101" y="6"/>
                    <a:pt x="66" y="12"/>
                    <a:pt x="66" y="32"/>
                  </a:cubicBezTo>
                  <a:cubicBezTo>
                    <a:pt x="66" y="37"/>
                    <a:pt x="71" y="41"/>
                    <a:pt x="71" y="46"/>
                  </a:cubicBezTo>
                  <a:cubicBezTo>
                    <a:pt x="71" y="50"/>
                    <a:pt x="64" y="57"/>
                    <a:pt x="61" y="57"/>
                  </a:cubicBezTo>
                  <a:cubicBezTo>
                    <a:pt x="54" y="57"/>
                    <a:pt x="55" y="52"/>
                    <a:pt x="55" y="48"/>
                  </a:cubicBezTo>
                  <a:cubicBezTo>
                    <a:pt x="55" y="48"/>
                    <a:pt x="54" y="42"/>
                    <a:pt x="55" y="38"/>
                  </a:cubicBezTo>
                  <a:cubicBezTo>
                    <a:pt x="53" y="38"/>
                    <a:pt x="51" y="36"/>
                    <a:pt x="51" y="33"/>
                  </a:cubicBezTo>
                  <a:cubicBezTo>
                    <a:pt x="51" y="18"/>
                    <a:pt x="69" y="17"/>
                    <a:pt x="74" y="6"/>
                  </a:cubicBezTo>
                  <a:cubicBezTo>
                    <a:pt x="73" y="6"/>
                    <a:pt x="57" y="0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68">
              <a:extLst>
                <a:ext uri="{FF2B5EF4-FFF2-40B4-BE49-F238E27FC236}">
                  <a16:creationId xmlns:a16="http://schemas.microsoft.com/office/drawing/2014/main" xmlns="" id="{E8140501-D72F-43B1-B183-7BA88EAB1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42"/>
              <a:ext cx="28" cy="16"/>
            </a:xfrm>
            <a:custGeom>
              <a:avLst/>
              <a:gdLst>
                <a:gd name="T0" fmla="*/ 5 w 12"/>
                <a:gd name="T1" fmla="*/ 0 h 7"/>
                <a:gd name="T2" fmla="*/ 0 w 12"/>
                <a:gd name="T3" fmla="*/ 4 h 7"/>
                <a:gd name="T4" fmla="*/ 6 w 12"/>
                <a:gd name="T5" fmla="*/ 7 h 7"/>
                <a:gd name="T6" fmla="*/ 12 w 12"/>
                <a:gd name="T7" fmla="*/ 4 h 7"/>
                <a:gd name="T8" fmla="*/ 5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5" y="0"/>
                  </a:moveTo>
                  <a:cubicBezTo>
                    <a:pt x="4" y="0"/>
                    <a:pt x="2" y="1"/>
                    <a:pt x="0" y="4"/>
                  </a:cubicBezTo>
                  <a:cubicBezTo>
                    <a:pt x="3" y="6"/>
                    <a:pt x="4" y="7"/>
                    <a:pt x="6" y="7"/>
                  </a:cubicBezTo>
                  <a:cubicBezTo>
                    <a:pt x="8" y="7"/>
                    <a:pt x="9" y="6"/>
                    <a:pt x="12" y="4"/>
                  </a:cubicBezTo>
                  <a:cubicBezTo>
                    <a:pt x="8" y="2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69">
              <a:extLst>
                <a:ext uri="{FF2B5EF4-FFF2-40B4-BE49-F238E27FC236}">
                  <a16:creationId xmlns:a16="http://schemas.microsoft.com/office/drawing/2014/main" xmlns="" id="{97A5E91C-1E44-4BC7-BEBF-C2B69D09A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298"/>
              <a:ext cx="26" cy="21"/>
            </a:xfrm>
            <a:custGeom>
              <a:avLst/>
              <a:gdLst>
                <a:gd name="T0" fmla="*/ 4 w 11"/>
                <a:gd name="T1" fmla="*/ 0 h 9"/>
                <a:gd name="T2" fmla="*/ 1 w 11"/>
                <a:gd name="T3" fmla="*/ 1 h 9"/>
                <a:gd name="T4" fmla="*/ 11 w 11"/>
                <a:gd name="T5" fmla="*/ 9 h 9"/>
                <a:gd name="T6" fmla="*/ 4 w 1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4"/>
                    <a:pt x="4" y="8"/>
                    <a:pt x="11" y="9"/>
                  </a:cubicBezTo>
                  <a:cubicBezTo>
                    <a:pt x="8" y="5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70">
              <a:extLst>
                <a:ext uri="{FF2B5EF4-FFF2-40B4-BE49-F238E27FC236}">
                  <a16:creationId xmlns:a16="http://schemas.microsoft.com/office/drawing/2014/main" xmlns="" id="{8EBDCB38-4E49-4F5E-8F6A-979BE3BF0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" y="-947"/>
              <a:ext cx="1094" cy="575"/>
            </a:xfrm>
            <a:custGeom>
              <a:avLst/>
              <a:gdLst>
                <a:gd name="T0" fmla="*/ 261 w 463"/>
                <a:gd name="T1" fmla="*/ 9 h 243"/>
                <a:gd name="T2" fmla="*/ 235 w 463"/>
                <a:gd name="T3" fmla="*/ 7 h 243"/>
                <a:gd name="T4" fmla="*/ 162 w 463"/>
                <a:gd name="T5" fmla="*/ 13 h 243"/>
                <a:gd name="T6" fmla="*/ 151 w 463"/>
                <a:gd name="T7" fmla="*/ 14 h 243"/>
                <a:gd name="T8" fmla="*/ 89 w 463"/>
                <a:gd name="T9" fmla="*/ 27 h 243"/>
                <a:gd name="T10" fmla="*/ 64 w 463"/>
                <a:gd name="T11" fmla="*/ 42 h 243"/>
                <a:gd name="T12" fmla="*/ 0 w 463"/>
                <a:gd name="T13" fmla="*/ 62 h 243"/>
                <a:gd name="T14" fmla="*/ 19 w 463"/>
                <a:gd name="T15" fmla="*/ 58 h 243"/>
                <a:gd name="T16" fmla="*/ 20 w 463"/>
                <a:gd name="T17" fmla="*/ 67 h 243"/>
                <a:gd name="T18" fmla="*/ 51 w 463"/>
                <a:gd name="T19" fmla="*/ 62 h 243"/>
                <a:gd name="T20" fmla="*/ 29 w 463"/>
                <a:gd name="T21" fmla="*/ 79 h 243"/>
                <a:gd name="T22" fmla="*/ 54 w 463"/>
                <a:gd name="T23" fmla="*/ 79 h 243"/>
                <a:gd name="T24" fmla="*/ 68 w 463"/>
                <a:gd name="T25" fmla="*/ 96 h 243"/>
                <a:gd name="T26" fmla="*/ 87 w 463"/>
                <a:gd name="T27" fmla="*/ 91 h 243"/>
                <a:gd name="T28" fmla="*/ 118 w 463"/>
                <a:gd name="T29" fmla="*/ 96 h 243"/>
                <a:gd name="T30" fmla="*/ 177 w 463"/>
                <a:gd name="T31" fmla="*/ 88 h 243"/>
                <a:gd name="T32" fmla="*/ 159 w 463"/>
                <a:gd name="T33" fmla="*/ 103 h 243"/>
                <a:gd name="T34" fmla="*/ 129 w 463"/>
                <a:gd name="T35" fmla="*/ 108 h 243"/>
                <a:gd name="T36" fmla="*/ 146 w 463"/>
                <a:gd name="T37" fmla="*/ 125 h 243"/>
                <a:gd name="T38" fmla="*/ 102 w 463"/>
                <a:gd name="T39" fmla="*/ 105 h 243"/>
                <a:gd name="T40" fmla="*/ 83 w 463"/>
                <a:gd name="T41" fmla="*/ 105 h 243"/>
                <a:gd name="T42" fmla="*/ 88 w 463"/>
                <a:gd name="T43" fmla="*/ 112 h 243"/>
                <a:gd name="T44" fmla="*/ 75 w 463"/>
                <a:gd name="T45" fmla="*/ 116 h 243"/>
                <a:gd name="T46" fmla="*/ 81 w 463"/>
                <a:gd name="T47" fmla="*/ 157 h 243"/>
                <a:gd name="T48" fmla="*/ 66 w 463"/>
                <a:gd name="T49" fmla="*/ 181 h 243"/>
                <a:gd name="T50" fmla="*/ 79 w 463"/>
                <a:gd name="T51" fmla="*/ 177 h 243"/>
                <a:gd name="T52" fmla="*/ 111 w 463"/>
                <a:gd name="T53" fmla="*/ 203 h 243"/>
                <a:gd name="T54" fmla="*/ 68 w 463"/>
                <a:gd name="T55" fmla="*/ 189 h 243"/>
                <a:gd name="T56" fmla="*/ 55 w 463"/>
                <a:gd name="T57" fmla="*/ 194 h 243"/>
                <a:gd name="T58" fmla="*/ 34 w 463"/>
                <a:gd name="T59" fmla="*/ 231 h 243"/>
                <a:gd name="T60" fmla="*/ 46 w 463"/>
                <a:gd name="T61" fmla="*/ 230 h 243"/>
                <a:gd name="T62" fmla="*/ 112 w 463"/>
                <a:gd name="T63" fmla="*/ 235 h 243"/>
                <a:gd name="T64" fmla="*/ 169 w 463"/>
                <a:gd name="T65" fmla="*/ 243 h 243"/>
                <a:gd name="T66" fmla="*/ 204 w 463"/>
                <a:gd name="T67" fmla="*/ 220 h 243"/>
                <a:gd name="T68" fmla="*/ 190 w 463"/>
                <a:gd name="T69" fmla="*/ 220 h 243"/>
                <a:gd name="T70" fmla="*/ 208 w 463"/>
                <a:gd name="T71" fmla="*/ 188 h 243"/>
                <a:gd name="T72" fmla="*/ 258 w 463"/>
                <a:gd name="T73" fmla="*/ 163 h 243"/>
                <a:gd name="T74" fmla="*/ 251 w 463"/>
                <a:gd name="T75" fmla="*/ 151 h 243"/>
                <a:gd name="T76" fmla="*/ 244 w 463"/>
                <a:gd name="T77" fmla="*/ 141 h 243"/>
                <a:gd name="T78" fmla="*/ 282 w 463"/>
                <a:gd name="T79" fmla="*/ 129 h 243"/>
                <a:gd name="T80" fmla="*/ 296 w 463"/>
                <a:gd name="T81" fmla="*/ 130 h 243"/>
                <a:gd name="T82" fmla="*/ 353 w 463"/>
                <a:gd name="T83" fmla="*/ 88 h 243"/>
                <a:gd name="T84" fmla="*/ 411 w 463"/>
                <a:gd name="T85" fmla="*/ 62 h 243"/>
                <a:gd name="T86" fmla="*/ 387 w 463"/>
                <a:gd name="T87" fmla="*/ 64 h 243"/>
                <a:gd name="T88" fmla="*/ 449 w 463"/>
                <a:gd name="T89" fmla="*/ 41 h 243"/>
                <a:gd name="T90" fmla="*/ 428 w 463"/>
                <a:gd name="T91" fmla="*/ 20 h 243"/>
                <a:gd name="T92" fmla="*/ 410 w 463"/>
                <a:gd name="T93" fmla="*/ 7 h 243"/>
                <a:gd name="T94" fmla="*/ 377 w 463"/>
                <a:gd name="T95" fmla="*/ 13 h 243"/>
                <a:gd name="T96" fmla="*/ 309 w 463"/>
                <a:gd name="T97" fmla="*/ 4 h 243"/>
                <a:gd name="T98" fmla="*/ 278 w 463"/>
                <a:gd name="T9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3" h="243">
                  <a:moveTo>
                    <a:pt x="278" y="0"/>
                  </a:moveTo>
                  <a:cubicBezTo>
                    <a:pt x="270" y="0"/>
                    <a:pt x="268" y="9"/>
                    <a:pt x="261" y="9"/>
                  </a:cubicBezTo>
                  <a:cubicBezTo>
                    <a:pt x="253" y="9"/>
                    <a:pt x="250" y="3"/>
                    <a:pt x="241" y="3"/>
                  </a:cubicBezTo>
                  <a:cubicBezTo>
                    <a:pt x="238" y="3"/>
                    <a:pt x="236" y="4"/>
                    <a:pt x="235" y="7"/>
                  </a:cubicBezTo>
                  <a:cubicBezTo>
                    <a:pt x="207" y="7"/>
                    <a:pt x="201" y="7"/>
                    <a:pt x="174" y="7"/>
                  </a:cubicBezTo>
                  <a:cubicBezTo>
                    <a:pt x="169" y="7"/>
                    <a:pt x="164" y="8"/>
                    <a:pt x="162" y="13"/>
                  </a:cubicBezTo>
                  <a:cubicBezTo>
                    <a:pt x="159" y="16"/>
                    <a:pt x="158" y="16"/>
                    <a:pt x="158" y="16"/>
                  </a:cubicBezTo>
                  <a:cubicBezTo>
                    <a:pt x="157" y="16"/>
                    <a:pt x="157" y="14"/>
                    <a:pt x="151" y="14"/>
                  </a:cubicBezTo>
                  <a:cubicBezTo>
                    <a:pt x="136" y="14"/>
                    <a:pt x="130" y="26"/>
                    <a:pt x="125" y="38"/>
                  </a:cubicBezTo>
                  <a:cubicBezTo>
                    <a:pt x="120" y="37"/>
                    <a:pt x="99" y="27"/>
                    <a:pt x="89" y="27"/>
                  </a:cubicBezTo>
                  <a:cubicBezTo>
                    <a:pt x="78" y="27"/>
                    <a:pt x="85" y="38"/>
                    <a:pt x="68" y="38"/>
                  </a:cubicBezTo>
                  <a:cubicBezTo>
                    <a:pt x="68" y="40"/>
                    <a:pt x="66" y="42"/>
                    <a:pt x="64" y="42"/>
                  </a:cubicBezTo>
                  <a:cubicBezTo>
                    <a:pt x="63" y="42"/>
                    <a:pt x="59" y="42"/>
                    <a:pt x="52" y="42"/>
                  </a:cubicBezTo>
                  <a:cubicBezTo>
                    <a:pt x="37" y="42"/>
                    <a:pt x="3" y="49"/>
                    <a:pt x="0" y="62"/>
                  </a:cubicBezTo>
                  <a:cubicBezTo>
                    <a:pt x="3" y="62"/>
                    <a:pt x="9" y="62"/>
                    <a:pt x="11" y="62"/>
                  </a:cubicBezTo>
                  <a:cubicBezTo>
                    <a:pt x="13" y="61"/>
                    <a:pt x="16" y="59"/>
                    <a:pt x="19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29" y="60"/>
                    <a:pt x="26" y="62"/>
                    <a:pt x="20" y="67"/>
                  </a:cubicBezTo>
                  <a:cubicBezTo>
                    <a:pt x="21" y="68"/>
                    <a:pt x="27" y="71"/>
                    <a:pt x="30" y="71"/>
                  </a:cubicBezTo>
                  <a:cubicBezTo>
                    <a:pt x="40" y="71"/>
                    <a:pt x="40" y="62"/>
                    <a:pt x="51" y="62"/>
                  </a:cubicBezTo>
                  <a:cubicBezTo>
                    <a:pt x="55" y="62"/>
                    <a:pt x="57" y="62"/>
                    <a:pt x="61" y="63"/>
                  </a:cubicBezTo>
                  <a:cubicBezTo>
                    <a:pt x="48" y="67"/>
                    <a:pt x="35" y="66"/>
                    <a:pt x="29" y="79"/>
                  </a:cubicBezTo>
                  <a:cubicBezTo>
                    <a:pt x="30" y="79"/>
                    <a:pt x="32" y="79"/>
                    <a:pt x="35" y="79"/>
                  </a:cubicBezTo>
                  <a:cubicBezTo>
                    <a:pt x="40" y="79"/>
                    <a:pt x="47" y="79"/>
                    <a:pt x="54" y="79"/>
                  </a:cubicBezTo>
                  <a:cubicBezTo>
                    <a:pt x="47" y="80"/>
                    <a:pt x="43" y="83"/>
                    <a:pt x="39" y="85"/>
                  </a:cubicBezTo>
                  <a:cubicBezTo>
                    <a:pt x="43" y="90"/>
                    <a:pt x="58" y="96"/>
                    <a:pt x="68" y="96"/>
                  </a:cubicBezTo>
                  <a:cubicBezTo>
                    <a:pt x="73" y="96"/>
                    <a:pt x="76" y="94"/>
                    <a:pt x="80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4" y="98"/>
                    <a:pt x="97" y="102"/>
                    <a:pt x="108" y="102"/>
                  </a:cubicBezTo>
                  <a:cubicBezTo>
                    <a:pt x="112" y="102"/>
                    <a:pt x="114" y="96"/>
                    <a:pt x="118" y="96"/>
                  </a:cubicBezTo>
                  <a:cubicBezTo>
                    <a:pt x="124" y="96"/>
                    <a:pt x="127" y="100"/>
                    <a:pt x="137" y="100"/>
                  </a:cubicBezTo>
                  <a:cubicBezTo>
                    <a:pt x="154" y="100"/>
                    <a:pt x="166" y="97"/>
                    <a:pt x="177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78" y="96"/>
                    <a:pt x="169" y="99"/>
                    <a:pt x="159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2" y="105"/>
                    <a:pt x="129" y="106"/>
                    <a:pt x="129" y="108"/>
                  </a:cubicBezTo>
                  <a:cubicBezTo>
                    <a:pt x="129" y="112"/>
                    <a:pt x="146" y="122"/>
                    <a:pt x="149" y="125"/>
                  </a:cubicBezTo>
                  <a:cubicBezTo>
                    <a:pt x="148" y="125"/>
                    <a:pt x="147" y="125"/>
                    <a:pt x="146" y="125"/>
                  </a:cubicBezTo>
                  <a:cubicBezTo>
                    <a:pt x="133" y="125"/>
                    <a:pt x="128" y="111"/>
                    <a:pt x="116" y="107"/>
                  </a:cubicBezTo>
                  <a:cubicBezTo>
                    <a:pt x="111" y="105"/>
                    <a:pt x="107" y="105"/>
                    <a:pt x="102" y="105"/>
                  </a:cubicBezTo>
                  <a:cubicBezTo>
                    <a:pt x="96" y="105"/>
                    <a:pt x="91" y="106"/>
                    <a:pt x="88" y="106"/>
                  </a:cubicBezTo>
                  <a:cubicBezTo>
                    <a:pt x="86" y="106"/>
                    <a:pt x="84" y="105"/>
                    <a:pt x="83" y="105"/>
                  </a:cubicBezTo>
                  <a:cubicBezTo>
                    <a:pt x="82" y="105"/>
                    <a:pt x="81" y="105"/>
                    <a:pt x="80" y="106"/>
                  </a:cubicBezTo>
                  <a:cubicBezTo>
                    <a:pt x="81" y="110"/>
                    <a:pt x="82" y="112"/>
                    <a:pt x="88" y="112"/>
                  </a:cubicBezTo>
                  <a:cubicBezTo>
                    <a:pt x="86" y="112"/>
                    <a:pt x="85" y="112"/>
                    <a:pt x="83" y="112"/>
                  </a:cubicBezTo>
                  <a:cubicBezTo>
                    <a:pt x="79" y="112"/>
                    <a:pt x="75" y="113"/>
                    <a:pt x="75" y="116"/>
                  </a:cubicBezTo>
                  <a:cubicBezTo>
                    <a:pt x="75" y="126"/>
                    <a:pt x="111" y="126"/>
                    <a:pt x="111" y="143"/>
                  </a:cubicBezTo>
                  <a:cubicBezTo>
                    <a:pt x="111" y="158"/>
                    <a:pt x="95" y="153"/>
                    <a:pt x="81" y="157"/>
                  </a:cubicBezTo>
                  <a:cubicBezTo>
                    <a:pt x="74" y="160"/>
                    <a:pt x="70" y="165"/>
                    <a:pt x="66" y="174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74" y="181"/>
                    <a:pt x="74" y="181"/>
                    <a:pt x="74" y="181"/>
                  </a:cubicBezTo>
                  <a:cubicBezTo>
                    <a:pt x="76" y="179"/>
                    <a:pt x="76" y="179"/>
                    <a:pt x="79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90"/>
                    <a:pt x="103" y="196"/>
                    <a:pt x="111" y="203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91" y="198"/>
                    <a:pt x="85" y="189"/>
                    <a:pt x="68" y="189"/>
                  </a:cubicBezTo>
                  <a:cubicBezTo>
                    <a:pt x="66" y="189"/>
                    <a:pt x="64" y="188"/>
                    <a:pt x="62" y="188"/>
                  </a:cubicBezTo>
                  <a:cubicBezTo>
                    <a:pt x="58" y="188"/>
                    <a:pt x="55" y="189"/>
                    <a:pt x="55" y="194"/>
                  </a:cubicBezTo>
                  <a:cubicBezTo>
                    <a:pt x="55" y="203"/>
                    <a:pt x="66" y="205"/>
                    <a:pt x="73" y="210"/>
                  </a:cubicBezTo>
                  <a:cubicBezTo>
                    <a:pt x="61" y="218"/>
                    <a:pt x="34" y="210"/>
                    <a:pt x="34" y="231"/>
                  </a:cubicBezTo>
                  <a:cubicBezTo>
                    <a:pt x="34" y="232"/>
                    <a:pt x="36" y="235"/>
                    <a:pt x="39" y="235"/>
                  </a:cubicBezTo>
                  <a:cubicBezTo>
                    <a:pt x="42" y="235"/>
                    <a:pt x="44" y="232"/>
                    <a:pt x="46" y="230"/>
                  </a:cubicBezTo>
                  <a:cubicBezTo>
                    <a:pt x="64" y="236"/>
                    <a:pt x="78" y="240"/>
                    <a:pt x="96" y="240"/>
                  </a:cubicBezTo>
                  <a:cubicBezTo>
                    <a:pt x="104" y="240"/>
                    <a:pt x="107" y="235"/>
                    <a:pt x="112" y="235"/>
                  </a:cubicBezTo>
                  <a:cubicBezTo>
                    <a:pt x="125" y="235"/>
                    <a:pt x="136" y="235"/>
                    <a:pt x="151" y="235"/>
                  </a:cubicBezTo>
                  <a:cubicBezTo>
                    <a:pt x="162" y="235"/>
                    <a:pt x="156" y="243"/>
                    <a:pt x="169" y="243"/>
                  </a:cubicBezTo>
                  <a:cubicBezTo>
                    <a:pt x="181" y="243"/>
                    <a:pt x="211" y="234"/>
                    <a:pt x="211" y="225"/>
                  </a:cubicBezTo>
                  <a:cubicBezTo>
                    <a:pt x="211" y="221"/>
                    <a:pt x="207" y="220"/>
                    <a:pt x="204" y="220"/>
                  </a:cubicBezTo>
                  <a:cubicBezTo>
                    <a:pt x="204" y="220"/>
                    <a:pt x="203" y="220"/>
                    <a:pt x="203" y="220"/>
                  </a:cubicBezTo>
                  <a:cubicBezTo>
                    <a:pt x="199" y="220"/>
                    <a:pt x="198" y="220"/>
                    <a:pt x="190" y="220"/>
                  </a:cubicBezTo>
                  <a:cubicBezTo>
                    <a:pt x="190" y="202"/>
                    <a:pt x="212" y="212"/>
                    <a:pt x="212" y="196"/>
                  </a:cubicBezTo>
                  <a:cubicBezTo>
                    <a:pt x="212" y="192"/>
                    <a:pt x="209" y="191"/>
                    <a:pt x="208" y="188"/>
                  </a:cubicBezTo>
                  <a:cubicBezTo>
                    <a:pt x="212" y="188"/>
                    <a:pt x="212" y="188"/>
                    <a:pt x="235" y="188"/>
                  </a:cubicBezTo>
                  <a:cubicBezTo>
                    <a:pt x="244" y="181"/>
                    <a:pt x="247" y="169"/>
                    <a:pt x="258" y="163"/>
                  </a:cubicBezTo>
                  <a:cubicBezTo>
                    <a:pt x="255" y="156"/>
                    <a:pt x="249" y="154"/>
                    <a:pt x="243" y="151"/>
                  </a:cubicBezTo>
                  <a:cubicBezTo>
                    <a:pt x="246" y="151"/>
                    <a:pt x="249" y="151"/>
                    <a:pt x="251" y="151"/>
                  </a:cubicBezTo>
                  <a:cubicBezTo>
                    <a:pt x="256" y="151"/>
                    <a:pt x="259" y="149"/>
                    <a:pt x="258" y="141"/>
                  </a:cubicBezTo>
                  <a:cubicBezTo>
                    <a:pt x="244" y="141"/>
                    <a:pt x="244" y="141"/>
                    <a:pt x="244" y="141"/>
                  </a:cubicBezTo>
                  <a:cubicBezTo>
                    <a:pt x="252" y="134"/>
                    <a:pt x="265" y="133"/>
                    <a:pt x="277" y="130"/>
                  </a:cubicBezTo>
                  <a:cubicBezTo>
                    <a:pt x="278" y="129"/>
                    <a:pt x="280" y="129"/>
                    <a:pt x="282" y="129"/>
                  </a:cubicBezTo>
                  <a:cubicBezTo>
                    <a:pt x="284" y="129"/>
                    <a:pt x="287" y="129"/>
                    <a:pt x="289" y="129"/>
                  </a:cubicBezTo>
                  <a:cubicBezTo>
                    <a:pt x="291" y="130"/>
                    <a:pt x="294" y="130"/>
                    <a:pt x="296" y="130"/>
                  </a:cubicBezTo>
                  <a:cubicBezTo>
                    <a:pt x="299" y="130"/>
                    <a:pt x="302" y="130"/>
                    <a:pt x="304" y="128"/>
                  </a:cubicBezTo>
                  <a:cubicBezTo>
                    <a:pt x="320" y="116"/>
                    <a:pt x="332" y="95"/>
                    <a:pt x="353" y="88"/>
                  </a:cubicBezTo>
                  <a:cubicBezTo>
                    <a:pt x="372" y="82"/>
                    <a:pt x="402" y="75"/>
                    <a:pt x="414" y="62"/>
                  </a:cubicBezTo>
                  <a:cubicBezTo>
                    <a:pt x="413" y="62"/>
                    <a:pt x="412" y="62"/>
                    <a:pt x="411" y="62"/>
                  </a:cubicBezTo>
                  <a:cubicBezTo>
                    <a:pt x="408" y="62"/>
                    <a:pt x="403" y="63"/>
                    <a:pt x="399" y="63"/>
                  </a:cubicBezTo>
                  <a:cubicBezTo>
                    <a:pt x="395" y="63"/>
                    <a:pt x="391" y="64"/>
                    <a:pt x="387" y="64"/>
                  </a:cubicBezTo>
                  <a:cubicBezTo>
                    <a:pt x="381" y="64"/>
                    <a:pt x="377" y="63"/>
                    <a:pt x="374" y="61"/>
                  </a:cubicBezTo>
                  <a:cubicBezTo>
                    <a:pt x="402" y="47"/>
                    <a:pt x="428" y="57"/>
                    <a:pt x="449" y="41"/>
                  </a:cubicBezTo>
                  <a:cubicBezTo>
                    <a:pt x="453" y="38"/>
                    <a:pt x="463" y="40"/>
                    <a:pt x="463" y="33"/>
                  </a:cubicBezTo>
                  <a:cubicBezTo>
                    <a:pt x="463" y="23"/>
                    <a:pt x="435" y="26"/>
                    <a:pt x="428" y="20"/>
                  </a:cubicBezTo>
                  <a:cubicBezTo>
                    <a:pt x="425" y="17"/>
                    <a:pt x="425" y="12"/>
                    <a:pt x="419" y="11"/>
                  </a:cubicBezTo>
                  <a:cubicBezTo>
                    <a:pt x="416" y="10"/>
                    <a:pt x="414" y="9"/>
                    <a:pt x="410" y="7"/>
                  </a:cubicBezTo>
                  <a:cubicBezTo>
                    <a:pt x="370" y="18"/>
                    <a:pt x="370" y="18"/>
                    <a:pt x="370" y="18"/>
                  </a:cubicBezTo>
                  <a:cubicBezTo>
                    <a:pt x="373" y="17"/>
                    <a:pt x="374" y="16"/>
                    <a:pt x="377" y="13"/>
                  </a:cubicBezTo>
                  <a:cubicBezTo>
                    <a:pt x="369" y="5"/>
                    <a:pt x="340" y="4"/>
                    <a:pt x="322" y="4"/>
                  </a:cubicBezTo>
                  <a:cubicBezTo>
                    <a:pt x="316" y="4"/>
                    <a:pt x="311" y="4"/>
                    <a:pt x="309" y="4"/>
                  </a:cubicBezTo>
                  <a:cubicBezTo>
                    <a:pt x="303" y="4"/>
                    <a:pt x="300" y="4"/>
                    <a:pt x="294" y="4"/>
                  </a:cubicBezTo>
                  <a:cubicBezTo>
                    <a:pt x="289" y="4"/>
                    <a:pt x="286" y="0"/>
                    <a:pt x="2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71">
              <a:extLst>
                <a:ext uri="{FF2B5EF4-FFF2-40B4-BE49-F238E27FC236}">
                  <a16:creationId xmlns:a16="http://schemas.microsoft.com/office/drawing/2014/main" xmlns="" id="{0366C0C5-9AB4-41EC-AF09-FC16DB1E5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" y="-1001"/>
              <a:ext cx="2139" cy="1627"/>
            </a:xfrm>
            <a:custGeom>
              <a:avLst/>
              <a:gdLst>
                <a:gd name="T0" fmla="*/ 489 w 905"/>
                <a:gd name="T1" fmla="*/ 15 h 688"/>
                <a:gd name="T2" fmla="*/ 468 w 905"/>
                <a:gd name="T3" fmla="*/ 22 h 688"/>
                <a:gd name="T4" fmla="*/ 425 w 905"/>
                <a:gd name="T5" fmla="*/ 18 h 688"/>
                <a:gd name="T6" fmla="*/ 370 w 905"/>
                <a:gd name="T7" fmla="*/ 43 h 688"/>
                <a:gd name="T8" fmla="*/ 328 w 905"/>
                <a:gd name="T9" fmla="*/ 45 h 688"/>
                <a:gd name="T10" fmla="*/ 312 w 905"/>
                <a:gd name="T11" fmla="*/ 64 h 688"/>
                <a:gd name="T12" fmla="*/ 284 w 905"/>
                <a:gd name="T13" fmla="*/ 66 h 688"/>
                <a:gd name="T14" fmla="*/ 173 w 905"/>
                <a:gd name="T15" fmla="*/ 71 h 688"/>
                <a:gd name="T16" fmla="*/ 86 w 905"/>
                <a:gd name="T17" fmla="*/ 122 h 688"/>
                <a:gd name="T18" fmla="*/ 100 w 905"/>
                <a:gd name="T19" fmla="*/ 168 h 688"/>
                <a:gd name="T20" fmla="*/ 67 w 905"/>
                <a:gd name="T21" fmla="*/ 170 h 688"/>
                <a:gd name="T22" fmla="*/ 0 w 905"/>
                <a:gd name="T23" fmla="*/ 198 h 688"/>
                <a:gd name="T24" fmla="*/ 77 w 905"/>
                <a:gd name="T25" fmla="*/ 216 h 688"/>
                <a:gd name="T26" fmla="*/ 61 w 905"/>
                <a:gd name="T27" fmla="*/ 227 h 688"/>
                <a:gd name="T28" fmla="*/ 22 w 905"/>
                <a:gd name="T29" fmla="*/ 242 h 688"/>
                <a:gd name="T30" fmla="*/ 62 w 905"/>
                <a:gd name="T31" fmla="*/ 251 h 688"/>
                <a:gd name="T32" fmla="*/ 89 w 905"/>
                <a:gd name="T33" fmla="*/ 273 h 688"/>
                <a:gd name="T34" fmla="*/ 98 w 905"/>
                <a:gd name="T35" fmla="*/ 264 h 688"/>
                <a:gd name="T36" fmla="*/ 146 w 905"/>
                <a:gd name="T37" fmla="*/ 262 h 688"/>
                <a:gd name="T38" fmla="*/ 270 w 905"/>
                <a:gd name="T39" fmla="*/ 370 h 688"/>
                <a:gd name="T40" fmla="*/ 286 w 905"/>
                <a:gd name="T41" fmla="*/ 393 h 688"/>
                <a:gd name="T42" fmla="*/ 288 w 905"/>
                <a:gd name="T43" fmla="*/ 423 h 688"/>
                <a:gd name="T44" fmla="*/ 335 w 905"/>
                <a:gd name="T45" fmla="*/ 446 h 688"/>
                <a:gd name="T46" fmla="*/ 305 w 905"/>
                <a:gd name="T47" fmla="*/ 482 h 688"/>
                <a:gd name="T48" fmla="*/ 284 w 905"/>
                <a:gd name="T49" fmla="*/ 525 h 688"/>
                <a:gd name="T50" fmla="*/ 289 w 905"/>
                <a:gd name="T51" fmla="*/ 538 h 688"/>
                <a:gd name="T52" fmla="*/ 315 w 905"/>
                <a:gd name="T53" fmla="*/ 587 h 688"/>
                <a:gd name="T54" fmla="*/ 331 w 905"/>
                <a:gd name="T55" fmla="*/ 587 h 688"/>
                <a:gd name="T56" fmla="*/ 357 w 905"/>
                <a:gd name="T57" fmla="*/ 655 h 688"/>
                <a:gd name="T58" fmla="*/ 422 w 905"/>
                <a:gd name="T59" fmla="*/ 687 h 688"/>
                <a:gd name="T60" fmla="*/ 459 w 905"/>
                <a:gd name="T61" fmla="*/ 655 h 688"/>
                <a:gd name="T62" fmla="*/ 478 w 905"/>
                <a:gd name="T63" fmla="*/ 586 h 688"/>
                <a:gd name="T64" fmla="*/ 520 w 905"/>
                <a:gd name="T65" fmla="*/ 551 h 688"/>
                <a:gd name="T66" fmla="*/ 539 w 905"/>
                <a:gd name="T67" fmla="*/ 548 h 688"/>
                <a:gd name="T68" fmla="*/ 610 w 905"/>
                <a:gd name="T69" fmla="*/ 497 h 688"/>
                <a:gd name="T70" fmla="*/ 700 w 905"/>
                <a:gd name="T71" fmla="*/ 475 h 688"/>
                <a:gd name="T72" fmla="*/ 702 w 905"/>
                <a:gd name="T73" fmla="*/ 422 h 688"/>
                <a:gd name="T74" fmla="*/ 711 w 905"/>
                <a:gd name="T75" fmla="*/ 402 h 688"/>
                <a:gd name="T76" fmla="*/ 772 w 905"/>
                <a:gd name="T77" fmla="*/ 422 h 688"/>
                <a:gd name="T78" fmla="*/ 723 w 905"/>
                <a:gd name="T79" fmla="*/ 356 h 688"/>
                <a:gd name="T80" fmla="*/ 763 w 905"/>
                <a:gd name="T81" fmla="*/ 365 h 688"/>
                <a:gd name="T82" fmla="*/ 758 w 905"/>
                <a:gd name="T83" fmla="*/ 353 h 688"/>
                <a:gd name="T84" fmla="*/ 805 w 905"/>
                <a:gd name="T85" fmla="*/ 311 h 688"/>
                <a:gd name="T86" fmla="*/ 801 w 905"/>
                <a:gd name="T87" fmla="*/ 282 h 688"/>
                <a:gd name="T88" fmla="*/ 787 w 905"/>
                <a:gd name="T89" fmla="*/ 242 h 688"/>
                <a:gd name="T90" fmla="*/ 801 w 905"/>
                <a:gd name="T91" fmla="*/ 216 h 688"/>
                <a:gd name="T92" fmla="*/ 779 w 905"/>
                <a:gd name="T93" fmla="*/ 204 h 688"/>
                <a:gd name="T94" fmla="*/ 804 w 905"/>
                <a:gd name="T95" fmla="*/ 158 h 688"/>
                <a:gd name="T96" fmla="*/ 827 w 905"/>
                <a:gd name="T97" fmla="*/ 130 h 688"/>
                <a:gd name="T98" fmla="*/ 840 w 905"/>
                <a:gd name="T99" fmla="*/ 113 h 688"/>
                <a:gd name="T100" fmla="*/ 874 w 905"/>
                <a:gd name="T101" fmla="*/ 61 h 688"/>
                <a:gd name="T102" fmla="*/ 818 w 905"/>
                <a:gd name="T103" fmla="*/ 79 h 688"/>
                <a:gd name="T104" fmla="*/ 771 w 905"/>
                <a:gd name="T105" fmla="*/ 77 h 688"/>
                <a:gd name="T106" fmla="*/ 744 w 905"/>
                <a:gd name="T107" fmla="*/ 60 h 688"/>
                <a:gd name="T108" fmla="*/ 693 w 905"/>
                <a:gd name="T109" fmla="*/ 63 h 688"/>
                <a:gd name="T110" fmla="*/ 595 w 905"/>
                <a:gd name="T111" fmla="*/ 64 h 688"/>
                <a:gd name="T112" fmla="*/ 718 w 905"/>
                <a:gd name="T113" fmla="*/ 3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5" h="688">
                  <a:moveTo>
                    <a:pt x="639" y="0"/>
                  </a:moveTo>
                  <a:cubicBezTo>
                    <a:pt x="612" y="0"/>
                    <a:pt x="592" y="0"/>
                    <a:pt x="562" y="0"/>
                  </a:cubicBezTo>
                  <a:cubicBezTo>
                    <a:pt x="535" y="0"/>
                    <a:pt x="515" y="15"/>
                    <a:pt x="489" y="15"/>
                  </a:cubicBezTo>
                  <a:cubicBezTo>
                    <a:pt x="484" y="15"/>
                    <a:pt x="480" y="15"/>
                    <a:pt x="476" y="15"/>
                  </a:cubicBezTo>
                  <a:cubicBezTo>
                    <a:pt x="473" y="15"/>
                    <a:pt x="471" y="15"/>
                    <a:pt x="468" y="15"/>
                  </a:cubicBezTo>
                  <a:cubicBezTo>
                    <a:pt x="468" y="22"/>
                    <a:pt x="468" y="22"/>
                    <a:pt x="468" y="22"/>
                  </a:cubicBezTo>
                  <a:cubicBezTo>
                    <a:pt x="458" y="22"/>
                    <a:pt x="458" y="22"/>
                    <a:pt x="458" y="22"/>
                  </a:cubicBezTo>
                  <a:cubicBezTo>
                    <a:pt x="449" y="18"/>
                    <a:pt x="441" y="18"/>
                    <a:pt x="432" y="18"/>
                  </a:cubicBezTo>
                  <a:cubicBezTo>
                    <a:pt x="430" y="18"/>
                    <a:pt x="428" y="18"/>
                    <a:pt x="425" y="18"/>
                  </a:cubicBezTo>
                  <a:cubicBezTo>
                    <a:pt x="408" y="18"/>
                    <a:pt x="394" y="22"/>
                    <a:pt x="380" y="28"/>
                  </a:cubicBezTo>
                  <a:cubicBezTo>
                    <a:pt x="383" y="32"/>
                    <a:pt x="387" y="33"/>
                    <a:pt x="391" y="36"/>
                  </a:cubicBezTo>
                  <a:cubicBezTo>
                    <a:pt x="386" y="37"/>
                    <a:pt x="370" y="35"/>
                    <a:pt x="370" y="43"/>
                  </a:cubicBezTo>
                  <a:cubicBezTo>
                    <a:pt x="370" y="53"/>
                    <a:pt x="391" y="60"/>
                    <a:pt x="400" y="64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63" y="57"/>
                    <a:pt x="350" y="45"/>
                    <a:pt x="328" y="45"/>
                  </a:cubicBezTo>
                  <a:cubicBezTo>
                    <a:pt x="323" y="45"/>
                    <a:pt x="315" y="46"/>
                    <a:pt x="315" y="52"/>
                  </a:cubicBezTo>
                  <a:cubicBezTo>
                    <a:pt x="315" y="56"/>
                    <a:pt x="318" y="60"/>
                    <a:pt x="319" y="64"/>
                  </a:cubicBezTo>
                  <a:cubicBezTo>
                    <a:pt x="319" y="64"/>
                    <a:pt x="314" y="64"/>
                    <a:pt x="312" y="64"/>
                  </a:cubicBezTo>
                  <a:cubicBezTo>
                    <a:pt x="301" y="60"/>
                    <a:pt x="292" y="61"/>
                    <a:pt x="286" y="51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281" y="60"/>
                    <a:pt x="284" y="63"/>
                    <a:pt x="284" y="66"/>
                  </a:cubicBezTo>
                  <a:cubicBezTo>
                    <a:pt x="274" y="66"/>
                    <a:pt x="271" y="51"/>
                    <a:pt x="261" y="51"/>
                  </a:cubicBezTo>
                  <a:cubicBezTo>
                    <a:pt x="247" y="51"/>
                    <a:pt x="237" y="59"/>
                    <a:pt x="222" y="63"/>
                  </a:cubicBezTo>
                  <a:cubicBezTo>
                    <a:pt x="202" y="63"/>
                    <a:pt x="194" y="68"/>
                    <a:pt x="173" y="71"/>
                  </a:cubicBezTo>
                  <a:cubicBezTo>
                    <a:pt x="156" y="73"/>
                    <a:pt x="170" y="97"/>
                    <a:pt x="152" y="97"/>
                  </a:cubicBezTo>
                  <a:cubicBezTo>
                    <a:pt x="146" y="97"/>
                    <a:pt x="142" y="96"/>
                    <a:pt x="138" y="93"/>
                  </a:cubicBezTo>
                  <a:cubicBezTo>
                    <a:pt x="127" y="103"/>
                    <a:pt x="104" y="116"/>
                    <a:pt x="86" y="122"/>
                  </a:cubicBezTo>
                  <a:cubicBezTo>
                    <a:pt x="83" y="122"/>
                    <a:pt x="75" y="125"/>
                    <a:pt x="75" y="130"/>
                  </a:cubicBezTo>
                  <a:cubicBezTo>
                    <a:pt x="75" y="140"/>
                    <a:pt x="105" y="139"/>
                    <a:pt x="115" y="140"/>
                  </a:cubicBezTo>
                  <a:cubicBezTo>
                    <a:pt x="115" y="154"/>
                    <a:pt x="109" y="163"/>
                    <a:pt x="100" y="168"/>
                  </a:cubicBezTo>
                  <a:cubicBezTo>
                    <a:pt x="96" y="171"/>
                    <a:pt x="92" y="171"/>
                    <a:pt x="86" y="171"/>
                  </a:cubicBezTo>
                  <a:cubicBezTo>
                    <a:pt x="83" y="171"/>
                    <a:pt x="80" y="171"/>
                    <a:pt x="77" y="171"/>
                  </a:cubicBezTo>
                  <a:cubicBezTo>
                    <a:pt x="74" y="171"/>
                    <a:pt x="71" y="170"/>
                    <a:pt x="67" y="170"/>
                  </a:cubicBezTo>
                  <a:cubicBezTo>
                    <a:pt x="63" y="170"/>
                    <a:pt x="59" y="171"/>
                    <a:pt x="55" y="172"/>
                  </a:cubicBezTo>
                  <a:cubicBezTo>
                    <a:pt x="45" y="175"/>
                    <a:pt x="40" y="181"/>
                    <a:pt x="30" y="184"/>
                  </a:cubicBezTo>
                  <a:cubicBezTo>
                    <a:pt x="19" y="188"/>
                    <a:pt x="0" y="182"/>
                    <a:pt x="0" y="198"/>
                  </a:cubicBezTo>
                  <a:cubicBezTo>
                    <a:pt x="0" y="207"/>
                    <a:pt x="51" y="221"/>
                    <a:pt x="53" y="221"/>
                  </a:cubicBezTo>
                  <a:cubicBezTo>
                    <a:pt x="60" y="221"/>
                    <a:pt x="63" y="221"/>
                    <a:pt x="71" y="221"/>
                  </a:cubicBezTo>
                  <a:cubicBezTo>
                    <a:pt x="74" y="221"/>
                    <a:pt x="76" y="219"/>
                    <a:pt x="77" y="216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6" y="222"/>
                    <a:pt x="96" y="224"/>
                    <a:pt x="91" y="227"/>
                  </a:cubicBezTo>
                  <a:cubicBezTo>
                    <a:pt x="61" y="227"/>
                    <a:pt x="61" y="227"/>
                    <a:pt x="61" y="227"/>
                  </a:cubicBezTo>
                  <a:cubicBezTo>
                    <a:pt x="58" y="231"/>
                    <a:pt x="57" y="232"/>
                    <a:pt x="51" y="232"/>
                  </a:cubicBezTo>
                  <a:cubicBezTo>
                    <a:pt x="48" y="232"/>
                    <a:pt x="44" y="232"/>
                    <a:pt x="38" y="232"/>
                  </a:cubicBezTo>
                  <a:cubicBezTo>
                    <a:pt x="34" y="232"/>
                    <a:pt x="23" y="235"/>
                    <a:pt x="22" y="242"/>
                  </a:cubicBezTo>
                  <a:cubicBezTo>
                    <a:pt x="26" y="243"/>
                    <a:pt x="27" y="244"/>
                    <a:pt x="29" y="244"/>
                  </a:cubicBezTo>
                  <a:cubicBezTo>
                    <a:pt x="32" y="244"/>
                    <a:pt x="33" y="242"/>
                    <a:pt x="41" y="242"/>
                  </a:cubicBezTo>
                  <a:cubicBezTo>
                    <a:pt x="47" y="242"/>
                    <a:pt x="53" y="248"/>
                    <a:pt x="62" y="251"/>
                  </a:cubicBezTo>
                  <a:cubicBezTo>
                    <a:pt x="60" y="256"/>
                    <a:pt x="56" y="257"/>
                    <a:pt x="51" y="260"/>
                  </a:cubicBezTo>
                  <a:cubicBezTo>
                    <a:pt x="58" y="268"/>
                    <a:pt x="74" y="272"/>
                    <a:pt x="86" y="272"/>
                  </a:cubicBezTo>
                  <a:cubicBezTo>
                    <a:pt x="88" y="272"/>
                    <a:pt x="89" y="273"/>
                    <a:pt x="89" y="273"/>
                  </a:cubicBezTo>
                  <a:cubicBezTo>
                    <a:pt x="90" y="273"/>
                    <a:pt x="91" y="272"/>
                    <a:pt x="92" y="271"/>
                  </a:cubicBezTo>
                  <a:cubicBezTo>
                    <a:pt x="91" y="270"/>
                    <a:pt x="89" y="268"/>
                    <a:pt x="87" y="267"/>
                  </a:cubicBezTo>
                  <a:cubicBezTo>
                    <a:pt x="90" y="265"/>
                    <a:pt x="92" y="264"/>
                    <a:pt x="98" y="264"/>
                  </a:cubicBezTo>
                  <a:cubicBezTo>
                    <a:pt x="104" y="264"/>
                    <a:pt x="109" y="269"/>
                    <a:pt x="114" y="269"/>
                  </a:cubicBezTo>
                  <a:cubicBezTo>
                    <a:pt x="120" y="269"/>
                    <a:pt x="124" y="262"/>
                    <a:pt x="130" y="262"/>
                  </a:cubicBezTo>
                  <a:cubicBezTo>
                    <a:pt x="135" y="262"/>
                    <a:pt x="137" y="262"/>
                    <a:pt x="146" y="262"/>
                  </a:cubicBezTo>
                  <a:cubicBezTo>
                    <a:pt x="205" y="262"/>
                    <a:pt x="242" y="308"/>
                    <a:pt x="257" y="353"/>
                  </a:cubicBezTo>
                  <a:cubicBezTo>
                    <a:pt x="257" y="361"/>
                    <a:pt x="257" y="361"/>
                    <a:pt x="257" y="361"/>
                  </a:cubicBezTo>
                  <a:cubicBezTo>
                    <a:pt x="262" y="362"/>
                    <a:pt x="270" y="362"/>
                    <a:pt x="270" y="370"/>
                  </a:cubicBezTo>
                  <a:cubicBezTo>
                    <a:pt x="270" y="382"/>
                    <a:pt x="259" y="381"/>
                    <a:pt x="259" y="393"/>
                  </a:cubicBezTo>
                  <a:cubicBezTo>
                    <a:pt x="259" y="401"/>
                    <a:pt x="263" y="402"/>
                    <a:pt x="273" y="402"/>
                  </a:cubicBezTo>
                  <a:cubicBezTo>
                    <a:pt x="280" y="402"/>
                    <a:pt x="281" y="393"/>
                    <a:pt x="286" y="393"/>
                  </a:cubicBezTo>
                  <a:cubicBezTo>
                    <a:pt x="304" y="393"/>
                    <a:pt x="308" y="418"/>
                    <a:pt x="325" y="423"/>
                  </a:cubicBezTo>
                  <a:cubicBezTo>
                    <a:pt x="324" y="426"/>
                    <a:pt x="325" y="431"/>
                    <a:pt x="319" y="431"/>
                  </a:cubicBezTo>
                  <a:cubicBezTo>
                    <a:pt x="307" y="431"/>
                    <a:pt x="299" y="423"/>
                    <a:pt x="288" y="423"/>
                  </a:cubicBezTo>
                  <a:cubicBezTo>
                    <a:pt x="285" y="423"/>
                    <a:pt x="284" y="422"/>
                    <a:pt x="282" y="422"/>
                  </a:cubicBezTo>
                  <a:cubicBezTo>
                    <a:pt x="281" y="422"/>
                    <a:pt x="280" y="422"/>
                    <a:pt x="278" y="423"/>
                  </a:cubicBezTo>
                  <a:cubicBezTo>
                    <a:pt x="280" y="438"/>
                    <a:pt x="319" y="440"/>
                    <a:pt x="335" y="446"/>
                  </a:cubicBezTo>
                  <a:cubicBezTo>
                    <a:pt x="331" y="460"/>
                    <a:pt x="323" y="466"/>
                    <a:pt x="319" y="481"/>
                  </a:cubicBezTo>
                  <a:cubicBezTo>
                    <a:pt x="316" y="480"/>
                    <a:pt x="314" y="479"/>
                    <a:pt x="313" y="479"/>
                  </a:cubicBezTo>
                  <a:cubicBezTo>
                    <a:pt x="311" y="479"/>
                    <a:pt x="309" y="480"/>
                    <a:pt x="305" y="482"/>
                  </a:cubicBezTo>
                  <a:cubicBezTo>
                    <a:pt x="305" y="484"/>
                    <a:pt x="305" y="484"/>
                    <a:pt x="305" y="484"/>
                  </a:cubicBezTo>
                  <a:cubicBezTo>
                    <a:pt x="294" y="492"/>
                    <a:pt x="291" y="503"/>
                    <a:pt x="284" y="513"/>
                  </a:cubicBezTo>
                  <a:cubicBezTo>
                    <a:pt x="284" y="525"/>
                    <a:pt x="284" y="525"/>
                    <a:pt x="284" y="525"/>
                  </a:cubicBezTo>
                  <a:cubicBezTo>
                    <a:pt x="285" y="523"/>
                    <a:pt x="287" y="523"/>
                    <a:pt x="288" y="523"/>
                  </a:cubicBezTo>
                  <a:cubicBezTo>
                    <a:pt x="290" y="523"/>
                    <a:pt x="292" y="524"/>
                    <a:pt x="294" y="525"/>
                  </a:cubicBezTo>
                  <a:cubicBezTo>
                    <a:pt x="293" y="530"/>
                    <a:pt x="289" y="533"/>
                    <a:pt x="289" y="538"/>
                  </a:cubicBezTo>
                  <a:cubicBezTo>
                    <a:pt x="289" y="552"/>
                    <a:pt x="303" y="558"/>
                    <a:pt x="306" y="568"/>
                  </a:cubicBezTo>
                  <a:cubicBezTo>
                    <a:pt x="308" y="573"/>
                    <a:pt x="309" y="583"/>
                    <a:pt x="312" y="585"/>
                  </a:cubicBezTo>
                  <a:cubicBezTo>
                    <a:pt x="313" y="586"/>
                    <a:pt x="314" y="587"/>
                    <a:pt x="315" y="587"/>
                  </a:cubicBezTo>
                  <a:cubicBezTo>
                    <a:pt x="317" y="587"/>
                    <a:pt x="319" y="586"/>
                    <a:pt x="321" y="585"/>
                  </a:cubicBezTo>
                  <a:cubicBezTo>
                    <a:pt x="322" y="584"/>
                    <a:pt x="324" y="583"/>
                    <a:pt x="325" y="583"/>
                  </a:cubicBezTo>
                  <a:cubicBezTo>
                    <a:pt x="327" y="583"/>
                    <a:pt x="329" y="584"/>
                    <a:pt x="331" y="587"/>
                  </a:cubicBezTo>
                  <a:cubicBezTo>
                    <a:pt x="327" y="591"/>
                    <a:pt x="323" y="590"/>
                    <a:pt x="323" y="597"/>
                  </a:cubicBezTo>
                  <a:cubicBezTo>
                    <a:pt x="323" y="612"/>
                    <a:pt x="343" y="636"/>
                    <a:pt x="354" y="645"/>
                  </a:cubicBezTo>
                  <a:cubicBezTo>
                    <a:pt x="355" y="646"/>
                    <a:pt x="354" y="653"/>
                    <a:pt x="357" y="655"/>
                  </a:cubicBezTo>
                  <a:cubicBezTo>
                    <a:pt x="366" y="661"/>
                    <a:pt x="371" y="658"/>
                    <a:pt x="375" y="670"/>
                  </a:cubicBezTo>
                  <a:cubicBezTo>
                    <a:pt x="381" y="669"/>
                    <a:pt x="390" y="663"/>
                    <a:pt x="397" y="663"/>
                  </a:cubicBezTo>
                  <a:cubicBezTo>
                    <a:pt x="410" y="663"/>
                    <a:pt x="409" y="687"/>
                    <a:pt x="422" y="687"/>
                  </a:cubicBezTo>
                  <a:cubicBezTo>
                    <a:pt x="426" y="687"/>
                    <a:pt x="427" y="684"/>
                    <a:pt x="433" y="683"/>
                  </a:cubicBezTo>
                  <a:cubicBezTo>
                    <a:pt x="434" y="686"/>
                    <a:pt x="436" y="688"/>
                    <a:pt x="439" y="688"/>
                  </a:cubicBezTo>
                  <a:cubicBezTo>
                    <a:pt x="454" y="688"/>
                    <a:pt x="447" y="661"/>
                    <a:pt x="459" y="655"/>
                  </a:cubicBezTo>
                  <a:cubicBezTo>
                    <a:pt x="458" y="649"/>
                    <a:pt x="459" y="636"/>
                    <a:pt x="459" y="626"/>
                  </a:cubicBezTo>
                  <a:cubicBezTo>
                    <a:pt x="459" y="611"/>
                    <a:pt x="484" y="617"/>
                    <a:pt x="484" y="599"/>
                  </a:cubicBezTo>
                  <a:cubicBezTo>
                    <a:pt x="484" y="593"/>
                    <a:pt x="478" y="590"/>
                    <a:pt x="478" y="586"/>
                  </a:cubicBezTo>
                  <a:cubicBezTo>
                    <a:pt x="478" y="584"/>
                    <a:pt x="480" y="582"/>
                    <a:pt x="482" y="580"/>
                  </a:cubicBezTo>
                  <a:cubicBezTo>
                    <a:pt x="482" y="579"/>
                    <a:pt x="480" y="576"/>
                    <a:pt x="480" y="575"/>
                  </a:cubicBezTo>
                  <a:cubicBezTo>
                    <a:pt x="480" y="557"/>
                    <a:pt x="509" y="562"/>
                    <a:pt x="520" y="551"/>
                  </a:cubicBezTo>
                  <a:cubicBezTo>
                    <a:pt x="525" y="546"/>
                    <a:pt x="523" y="541"/>
                    <a:pt x="531" y="538"/>
                  </a:cubicBezTo>
                  <a:cubicBezTo>
                    <a:pt x="531" y="548"/>
                    <a:pt x="531" y="548"/>
                    <a:pt x="531" y="548"/>
                  </a:cubicBezTo>
                  <a:cubicBezTo>
                    <a:pt x="539" y="548"/>
                    <a:pt x="539" y="548"/>
                    <a:pt x="539" y="548"/>
                  </a:cubicBezTo>
                  <a:cubicBezTo>
                    <a:pt x="550" y="541"/>
                    <a:pt x="568" y="543"/>
                    <a:pt x="578" y="533"/>
                  </a:cubicBezTo>
                  <a:cubicBezTo>
                    <a:pt x="586" y="525"/>
                    <a:pt x="587" y="514"/>
                    <a:pt x="597" y="506"/>
                  </a:cubicBezTo>
                  <a:cubicBezTo>
                    <a:pt x="610" y="497"/>
                    <a:pt x="610" y="497"/>
                    <a:pt x="610" y="497"/>
                  </a:cubicBezTo>
                  <a:cubicBezTo>
                    <a:pt x="610" y="493"/>
                    <a:pt x="615" y="491"/>
                    <a:pt x="620" y="488"/>
                  </a:cubicBezTo>
                  <a:cubicBezTo>
                    <a:pt x="645" y="488"/>
                    <a:pt x="645" y="488"/>
                    <a:pt x="645" y="488"/>
                  </a:cubicBezTo>
                  <a:cubicBezTo>
                    <a:pt x="665" y="479"/>
                    <a:pt x="681" y="481"/>
                    <a:pt x="700" y="475"/>
                  </a:cubicBezTo>
                  <a:cubicBezTo>
                    <a:pt x="715" y="470"/>
                    <a:pt x="720" y="455"/>
                    <a:pt x="738" y="449"/>
                  </a:cubicBezTo>
                  <a:cubicBezTo>
                    <a:pt x="747" y="446"/>
                    <a:pt x="752" y="446"/>
                    <a:pt x="760" y="439"/>
                  </a:cubicBezTo>
                  <a:cubicBezTo>
                    <a:pt x="749" y="435"/>
                    <a:pt x="702" y="438"/>
                    <a:pt x="702" y="422"/>
                  </a:cubicBezTo>
                  <a:cubicBezTo>
                    <a:pt x="705" y="421"/>
                    <a:pt x="714" y="420"/>
                    <a:pt x="714" y="415"/>
                  </a:cubicBezTo>
                  <a:cubicBezTo>
                    <a:pt x="714" y="411"/>
                    <a:pt x="709" y="409"/>
                    <a:pt x="709" y="402"/>
                  </a:cubicBezTo>
                  <a:cubicBezTo>
                    <a:pt x="709" y="402"/>
                    <a:pt x="710" y="402"/>
                    <a:pt x="711" y="402"/>
                  </a:cubicBezTo>
                  <a:cubicBezTo>
                    <a:pt x="713" y="402"/>
                    <a:pt x="715" y="402"/>
                    <a:pt x="716" y="402"/>
                  </a:cubicBezTo>
                  <a:cubicBezTo>
                    <a:pt x="738" y="402"/>
                    <a:pt x="733" y="428"/>
                    <a:pt x="758" y="428"/>
                  </a:cubicBezTo>
                  <a:cubicBezTo>
                    <a:pt x="763" y="428"/>
                    <a:pt x="772" y="428"/>
                    <a:pt x="772" y="422"/>
                  </a:cubicBezTo>
                  <a:cubicBezTo>
                    <a:pt x="772" y="392"/>
                    <a:pt x="738" y="383"/>
                    <a:pt x="719" y="364"/>
                  </a:cubicBezTo>
                  <a:cubicBezTo>
                    <a:pt x="719" y="356"/>
                    <a:pt x="719" y="356"/>
                    <a:pt x="719" y="356"/>
                  </a:cubicBezTo>
                  <a:cubicBezTo>
                    <a:pt x="720" y="356"/>
                    <a:pt x="721" y="356"/>
                    <a:pt x="723" y="356"/>
                  </a:cubicBezTo>
                  <a:cubicBezTo>
                    <a:pt x="723" y="356"/>
                    <a:pt x="725" y="356"/>
                    <a:pt x="726" y="356"/>
                  </a:cubicBezTo>
                  <a:cubicBezTo>
                    <a:pt x="729" y="366"/>
                    <a:pt x="746" y="380"/>
                    <a:pt x="755" y="380"/>
                  </a:cubicBezTo>
                  <a:cubicBezTo>
                    <a:pt x="761" y="380"/>
                    <a:pt x="763" y="371"/>
                    <a:pt x="763" y="365"/>
                  </a:cubicBezTo>
                  <a:cubicBezTo>
                    <a:pt x="763" y="350"/>
                    <a:pt x="739" y="355"/>
                    <a:pt x="734" y="341"/>
                  </a:cubicBezTo>
                  <a:cubicBezTo>
                    <a:pt x="742" y="341"/>
                    <a:pt x="742" y="341"/>
                    <a:pt x="742" y="341"/>
                  </a:cubicBezTo>
                  <a:cubicBezTo>
                    <a:pt x="746" y="347"/>
                    <a:pt x="752" y="349"/>
                    <a:pt x="758" y="353"/>
                  </a:cubicBezTo>
                  <a:cubicBezTo>
                    <a:pt x="762" y="342"/>
                    <a:pt x="783" y="349"/>
                    <a:pt x="787" y="333"/>
                  </a:cubicBezTo>
                  <a:cubicBezTo>
                    <a:pt x="784" y="332"/>
                    <a:pt x="781" y="329"/>
                    <a:pt x="781" y="325"/>
                  </a:cubicBezTo>
                  <a:cubicBezTo>
                    <a:pt x="791" y="324"/>
                    <a:pt x="802" y="319"/>
                    <a:pt x="805" y="311"/>
                  </a:cubicBezTo>
                  <a:cubicBezTo>
                    <a:pt x="799" y="309"/>
                    <a:pt x="784" y="309"/>
                    <a:pt x="784" y="300"/>
                  </a:cubicBezTo>
                  <a:cubicBezTo>
                    <a:pt x="784" y="293"/>
                    <a:pt x="792" y="293"/>
                    <a:pt x="801" y="293"/>
                  </a:cubicBezTo>
                  <a:cubicBezTo>
                    <a:pt x="798" y="290"/>
                    <a:pt x="801" y="286"/>
                    <a:pt x="801" y="282"/>
                  </a:cubicBezTo>
                  <a:cubicBezTo>
                    <a:pt x="801" y="274"/>
                    <a:pt x="793" y="271"/>
                    <a:pt x="793" y="259"/>
                  </a:cubicBezTo>
                  <a:cubicBezTo>
                    <a:pt x="786" y="259"/>
                    <a:pt x="776" y="259"/>
                    <a:pt x="776" y="250"/>
                  </a:cubicBezTo>
                  <a:cubicBezTo>
                    <a:pt x="776" y="246"/>
                    <a:pt x="781" y="242"/>
                    <a:pt x="787" y="242"/>
                  </a:cubicBezTo>
                  <a:cubicBezTo>
                    <a:pt x="791" y="242"/>
                    <a:pt x="798" y="243"/>
                    <a:pt x="805" y="243"/>
                  </a:cubicBezTo>
                  <a:cubicBezTo>
                    <a:pt x="815" y="243"/>
                    <a:pt x="824" y="242"/>
                    <a:pt x="824" y="234"/>
                  </a:cubicBezTo>
                  <a:cubicBezTo>
                    <a:pt x="824" y="222"/>
                    <a:pt x="803" y="224"/>
                    <a:pt x="801" y="216"/>
                  </a:cubicBezTo>
                  <a:cubicBezTo>
                    <a:pt x="804" y="216"/>
                    <a:pt x="808" y="214"/>
                    <a:pt x="810" y="213"/>
                  </a:cubicBezTo>
                  <a:cubicBezTo>
                    <a:pt x="805" y="208"/>
                    <a:pt x="798" y="203"/>
                    <a:pt x="789" y="203"/>
                  </a:cubicBezTo>
                  <a:cubicBezTo>
                    <a:pt x="785" y="203"/>
                    <a:pt x="782" y="204"/>
                    <a:pt x="779" y="204"/>
                  </a:cubicBezTo>
                  <a:cubicBezTo>
                    <a:pt x="777" y="204"/>
                    <a:pt x="775" y="204"/>
                    <a:pt x="773" y="203"/>
                  </a:cubicBezTo>
                  <a:cubicBezTo>
                    <a:pt x="777" y="197"/>
                    <a:pt x="776" y="185"/>
                    <a:pt x="782" y="180"/>
                  </a:cubicBezTo>
                  <a:cubicBezTo>
                    <a:pt x="792" y="173"/>
                    <a:pt x="804" y="169"/>
                    <a:pt x="804" y="158"/>
                  </a:cubicBezTo>
                  <a:cubicBezTo>
                    <a:pt x="804" y="156"/>
                    <a:pt x="804" y="156"/>
                    <a:pt x="804" y="150"/>
                  </a:cubicBezTo>
                  <a:cubicBezTo>
                    <a:pt x="814" y="147"/>
                    <a:pt x="827" y="145"/>
                    <a:pt x="827" y="137"/>
                  </a:cubicBezTo>
                  <a:cubicBezTo>
                    <a:pt x="827" y="131"/>
                    <a:pt x="831" y="137"/>
                    <a:pt x="827" y="130"/>
                  </a:cubicBezTo>
                  <a:cubicBezTo>
                    <a:pt x="837" y="128"/>
                    <a:pt x="851" y="128"/>
                    <a:pt x="851" y="113"/>
                  </a:cubicBezTo>
                  <a:cubicBezTo>
                    <a:pt x="849" y="115"/>
                    <a:pt x="848" y="115"/>
                    <a:pt x="846" y="115"/>
                  </a:cubicBezTo>
                  <a:cubicBezTo>
                    <a:pt x="845" y="115"/>
                    <a:pt x="843" y="115"/>
                    <a:pt x="840" y="113"/>
                  </a:cubicBezTo>
                  <a:cubicBezTo>
                    <a:pt x="864" y="113"/>
                    <a:pt x="875" y="98"/>
                    <a:pt x="892" y="92"/>
                  </a:cubicBezTo>
                  <a:cubicBezTo>
                    <a:pt x="895" y="91"/>
                    <a:pt x="905" y="86"/>
                    <a:pt x="905" y="80"/>
                  </a:cubicBezTo>
                  <a:cubicBezTo>
                    <a:pt x="905" y="73"/>
                    <a:pt x="881" y="61"/>
                    <a:pt x="874" y="61"/>
                  </a:cubicBezTo>
                  <a:cubicBezTo>
                    <a:pt x="869" y="61"/>
                    <a:pt x="865" y="62"/>
                    <a:pt x="863" y="68"/>
                  </a:cubicBezTo>
                  <a:cubicBezTo>
                    <a:pt x="838" y="68"/>
                    <a:pt x="838" y="68"/>
                    <a:pt x="838" y="68"/>
                  </a:cubicBezTo>
                  <a:cubicBezTo>
                    <a:pt x="829" y="72"/>
                    <a:pt x="828" y="75"/>
                    <a:pt x="818" y="79"/>
                  </a:cubicBezTo>
                  <a:cubicBezTo>
                    <a:pt x="818" y="79"/>
                    <a:pt x="818" y="79"/>
                    <a:pt x="817" y="79"/>
                  </a:cubicBezTo>
                  <a:cubicBezTo>
                    <a:pt x="814" y="79"/>
                    <a:pt x="806" y="77"/>
                    <a:pt x="806" y="77"/>
                  </a:cubicBezTo>
                  <a:cubicBezTo>
                    <a:pt x="806" y="77"/>
                    <a:pt x="785" y="77"/>
                    <a:pt x="771" y="77"/>
                  </a:cubicBezTo>
                  <a:cubicBezTo>
                    <a:pt x="762" y="83"/>
                    <a:pt x="736" y="118"/>
                    <a:pt x="722" y="122"/>
                  </a:cubicBezTo>
                  <a:cubicBezTo>
                    <a:pt x="724" y="117"/>
                    <a:pt x="758" y="81"/>
                    <a:pt x="758" y="76"/>
                  </a:cubicBezTo>
                  <a:cubicBezTo>
                    <a:pt x="758" y="68"/>
                    <a:pt x="754" y="60"/>
                    <a:pt x="744" y="60"/>
                  </a:cubicBezTo>
                  <a:cubicBezTo>
                    <a:pt x="727" y="60"/>
                    <a:pt x="696" y="90"/>
                    <a:pt x="682" y="90"/>
                  </a:cubicBezTo>
                  <a:cubicBezTo>
                    <a:pt x="678" y="90"/>
                    <a:pt x="701" y="68"/>
                    <a:pt x="702" y="64"/>
                  </a:cubicBezTo>
                  <a:cubicBezTo>
                    <a:pt x="701" y="63"/>
                    <a:pt x="697" y="63"/>
                    <a:pt x="693" y="63"/>
                  </a:cubicBezTo>
                  <a:cubicBezTo>
                    <a:pt x="684" y="63"/>
                    <a:pt x="670" y="64"/>
                    <a:pt x="656" y="65"/>
                  </a:cubicBezTo>
                  <a:cubicBezTo>
                    <a:pt x="642" y="65"/>
                    <a:pt x="627" y="66"/>
                    <a:pt x="615" y="66"/>
                  </a:cubicBezTo>
                  <a:cubicBezTo>
                    <a:pt x="605" y="66"/>
                    <a:pt x="598" y="66"/>
                    <a:pt x="595" y="64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25" y="52"/>
                    <a:pt x="761" y="55"/>
                    <a:pt x="764" y="36"/>
                  </a:cubicBezTo>
                  <a:cubicBezTo>
                    <a:pt x="751" y="33"/>
                    <a:pt x="732" y="37"/>
                    <a:pt x="718" y="31"/>
                  </a:cubicBezTo>
                  <a:cubicBezTo>
                    <a:pt x="693" y="21"/>
                    <a:pt x="670" y="0"/>
                    <a:pt x="6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72">
              <a:extLst>
                <a:ext uri="{FF2B5EF4-FFF2-40B4-BE49-F238E27FC236}">
                  <a16:creationId xmlns:a16="http://schemas.microsoft.com/office/drawing/2014/main" xmlns="" id="{61619A8D-9C49-4844-ADB9-698C9FC8C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23"/>
              <a:ext cx="104" cy="69"/>
            </a:xfrm>
            <a:custGeom>
              <a:avLst/>
              <a:gdLst>
                <a:gd name="T0" fmla="*/ 12 w 44"/>
                <a:gd name="T1" fmla="*/ 0 h 29"/>
                <a:gd name="T2" fmla="*/ 0 w 44"/>
                <a:gd name="T3" fmla="*/ 11 h 29"/>
                <a:gd name="T4" fmla="*/ 11 w 44"/>
                <a:gd name="T5" fmla="*/ 29 h 29"/>
                <a:gd name="T6" fmla="*/ 22 w 44"/>
                <a:gd name="T7" fmla="*/ 29 h 29"/>
                <a:gd name="T8" fmla="*/ 44 w 44"/>
                <a:gd name="T9" fmla="*/ 19 h 29"/>
                <a:gd name="T10" fmla="*/ 12 w 4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9">
                  <a:moveTo>
                    <a:pt x="12" y="0"/>
                  </a:moveTo>
                  <a:cubicBezTo>
                    <a:pt x="7" y="0"/>
                    <a:pt x="0" y="3"/>
                    <a:pt x="0" y="11"/>
                  </a:cubicBezTo>
                  <a:cubicBezTo>
                    <a:pt x="0" y="17"/>
                    <a:pt x="6" y="29"/>
                    <a:pt x="1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43" y="28"/>
                    <a:pt x="44" y="19"/>
                  </a:cubicBezTo>
                  <a:cubicBezTo>
                    <a:pt x="30" y="15"/>
                    <a:pt x="2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73">
              <a:extLst>
                <a:ext uri="{FF2B5EF4-FFF2-40B4-BE49-F238E27FC236}">
                  <a16:creationId xmlns:a16="http://schemas.microsoft.com/office/drawing/2014/main" xmlns="" id="{11F6E5E2-EBBE-4459-88A1-89C5D4BC7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-325"/>
              <a:ext cx="57" cy="34"/>
            </a:xfrm>
            <a:custGeom>
              <a:avLst/>
              <a:gdLst>
                <a:gd name="T0" fmla="*/ 15 w 24"/>
                <a:gd name="T1" fmla="*/ 0 h 14"/>
                <a:gd name="T2" fmla="*/ 5 w 24"/>
                <a:gd name="T3" fmla="*/ 0 h 14"/>
                <a:gd name="T4" fmla="*/ 0 w 24"/>
                <a:gd name="T5" fmla="*/ 6 h 14"/>
                <a:gd name="T6" fmla="*/ 7 w 24"/>
                <a:gd name="T7" fmla="*/ 14 h 14"/>
                <a:gd name="T8" fmla="*/ 24 w 24"/>
                <a:gd name="T9" fmla="*/ 6 h 14"/>
                <a:gd name="T10" fmla="*/ 15 w 24"/>
                <a:gd name="T11" fmla="*/ 6 h 14"/>
                <a:gd name="T12" fmla="*/ 15 w 2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0" y="3"/>
                    <a:pt x="0" y="6"/>
                  </a:cubicBezTo>
                  <a:cubicBezTo>
                    <a:pt x="0" y="9"/>
                    <a:pt x="3" y="14"/>
                    <a:pt x="7" y="14"/>
                  </a:cubicBezTo>
                  <a:cubicBezTo>
                    <a:pt x="12" y="14"/>
                    <a:pt x="21" y="8"/>
                    <a:pt x="2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5" y="3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74">
              <a:extLst>
                <a:ext uri="{FF2B5EF4-FFF2-40B4-BE49-F238E27FC236}">
                  <a16:creationId xmlns:a16="http://schemas.microsoft.com/office/drawing/2014/main" xmlns="" id="{6455F4C8-924E-492B-ACC3-8F7BFF4ED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" y="1057"/>
              <a:ext cx="234" cy="227"/>
            </a:xfrm>
            <a:custGeom>
              <a:avLst/>
              <a:gdLst>
                <a:gd name="T0" fmla="*/ 50 w 99"/>
                <a:gd name="T1" fmla="*/ 0 h 96"/>
                <a:gd name="T2" fmla="*/ 34 w 99"/>
                <a:gd name="T3" fmla="*/ 16 h 96"/>
                <a:gd name="T4" fmla="*/ 6 w 99"/>
                <a:gd name="T5" fmla="*/ 59 h 96"/>
                <a:gd name="T6" fmla="*/ 10 w 99"/>
                <a:gd name="T7" fmla="*/ 62 h 96"/>
                <a:gd name="T8" fmla="*/ 10 w 99"/>
                <a:gd name="T9" fmla="*/ 65 h 96"/>
                <a:gd name="T10" fmla="*/ 0 w 99"/>
                <a:gd name="T11" fmla="*/ 75 h 96"/>
                <a:gd name="T12" fmla="*/ 6 w 99"/>
                <a:gd name="T13" fmla="*/ 80 h 96"/>
                <a:gd name="T14" fmla="*/ 22 w 99"/>
                <a:gd name="T15" fmla="*/ 77 h 96"/>
                <a:gd name="T16" fmla="*/ 38 w 99"/>
                <a:gd name="T17" fmla="*/ 81 h 96"/>
                <a:gd name="T18" fmla="*/ 48 w 99"/>
                <a:gd name="T19" fmla="*/ 78 h 96"/>
                <a:gd name="T20" fmla="*/ 54 w 99"/>
                <a:gd name="T21" fmla="*/ 81 h 96"/>
                <a:gd name="T22" fmla="*/ 63 w 99"/>
                <a:gd name="T23" fmla="*/ 80 h 96"/>
                <a:gd name="T24" fmla="*/ 57 w 99"/>
                <a:gd name="T25" fmla="*/ 89 h 96"/>
                <a:gd name="T26" fmla="*/ 58 w 99"/>
                <a:gd name="T27" fmla="*/ 89 h 96"/>
                <a:gd name="T28" fmla="*/ 61 w 99"/>
                <a:gd name="T29" fmla="*/ 89 h 96"/>
                <a:gd name="T30" fmla="*/ 76 w 99"/>
                <a:gd name="T31" fmla="*/ 74 h 96"/>
                <a:gd name="T32" fmla="*/ 81 w 99"/>
                <a:gd name="T33" fmla="*/ 89 h 96"/>
                <a:gd name="T34" fmla="*/ 85 w 99"/>
                <a:gd name="T35" fmla="*/ 90 h 96"/>
                <a:gd name="T36" fmla="*/ 90 w 99"/>
                <a:gd name="T37" fmla="*/ 96 h 96"/>
                <a:gd name="T38" fmla="*/ 99 w 99"/>
                <a:gd name="T39" fmla="*/ 83 h 96"/>
                <a:gd name="T40" fmla="*/ 95 w 99"/>
                <a:gd name="T41" fmla="*/ 72 h 96"/>
                <a:gd name="T42" fmla="*/ 88 w 99"/>
                <a:gd name="T43" fmla="*/ 75 h 96"/>
                <a:gd name="T44" fmla="*/ 84 w 99"/>
                <a:gd name="T45" fmla="*/ 67 h 96"/>
                <a:gd name="T46" fmla="*/ 90 w 99"/>
                <a:gd name="T47" fmla="*/ 59 h 96"/>
                <a:gd name="T48" fmla="*/ 84 w 99"/>
                <a:gd name="T49" fmla="*/ 61 h 96"/>
                <a:gd name="T50" fmla="*/ 84 w 99"/>
                <a:gd name="T51" fmla="*/ 43 h 96"/>
                <a:gd name="T52" fmla="*/ 78 w 99"/>
                <a:gd name="T53" fmla="*/ 44 h 96"/>
                <a:gd name="T54" fmla="*/ 69 w 99"/>
                <a:gd name="T55" fmla="*/ 43 h 96"/>
                <a:gd name="T56" fmla="*/ 63 w 99"/>
                <a:gd name="T57" fmla="*/ 45 h 96"/>
                <a:gd name="T58" fmla="*/ 63 w 99"/>
                <a:gd name="T59" fmla="*/ 43 h 96"/>
                <a:gd name="T60" fmla="*/ 53 w 99"/>
                <a:gd name="T61" fmla="*/ 43 h 96"/>
                <a:gd name="T62" fmla="*/ 53 w 99"/>
                <a:gd name="T63" fmla="*/ 38 h 96"/>
                <a:gd name="T64" fmla="*/ 56 w 99"/>
                <a:gd name="T65" fmla="*/ 35 h 96"/>
                <a:gd name="T66" fmla="*/ 47 w 99"/>
                <a:gd name="T67" fmla="*/ 33 h 96"/>
                <a:gd name="T68" fmla="*/ 39 w 99"/>
                <a:gd name="T69" fmla="*/ 37 h 96"/>
                <a:gd name="T70" fmla="*/ 39 w 99"/>
                <a:gd name="T71" fmla="*/ 32 h 96"/>
                <a:gd name="T72" fmla="*/ 54 w 99"/>
                <a:gd name="T73" fmla="*/ 5 h 96"/>
                <a:gd name="T74" fmla="*/ 50 w 99"/>
                <a:gd name="T7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cubicBezTo>
                    <a:pt x="42" y="0"/>
                    <a:pt x="38" y="9"/>
                    <a:pt x="34" y="16"/>
                  </a:cubicBezTo>
                  <a:cubicBezTo>
                    <a:pt x="26" y="28"/>
                    <a:pt x="20" y="52"/>
                    <a:pt x="6" y="59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0" y="73"/>
                    <a:pt x="0" y="75"/>
                  </a:cubicBezTo>
                  <a:cubicBezTo>
                    <a:pt x="0" y="77"/>
                    <a:pt x="3" y="80"/>
                    <a:pt x="6" y="80"/>
                  </a:cubicBezTo>
                  <a:cubicBezTo>
                    <a:pt x="12" y="80"/>
                    <a:pt x="14" y="77"/>
                    <a:pt x="22" y="77"/>
                  </a:cubicBezTo>
                  <a:cubicBezTo>
                    <a:pt x="28" y="77"/>
                    <a:pt x="31" y="81"/>
                    <a:pt x="38" y="81"/>
                  </a:cubicBezTo>
                  <a:cubicBezTo>
                    <a:pt x="42" y="81"/>
                    <a:pt x="45" y="80"/>
                    <a:pt x="48" y="78"/>
                  </a:cubicBezTo>
                  <a:cubicBezTo>
                    <a:pt x="50" y="81"/>
                    <a:pt x="52" y="81"/>
                    <a:pt x="54" y="81"/>
                  </a:cubicBezTo>
                  <a:cubicBezTo>
                    <a:pt x="57" y="81"/>
                    <a:pt x="60" y="80"/>
                    <a:pt x="63" y="80"/>
                  </a:cubicBezTo>
                  <a:cubicBezTo>
                    <a:pt x="62" y="83"/>
                    <a:pt x="57" y="83"/>
                    <a:pt x="57" y="89"/>
                  </a:cubicBezTo>
                  <a:cubicBezTo>
                    <a:pt x="57" y="89"/>
                    <a:pt x="58" y="89"/>
                    <a:pt x="58" y="89"/>
                  </a:cubicBezTo>
                  <a:cubicBezTo>
                    <a:pt x="59" y="89"/>
                    <a:pt x="60" y="89"/>
                    <a:pt x="61" y="89"/>
                  </a:cubicBezTo>
                  <a:cubicBezTo>
                    <a:pt x="67" y="89"/>
                    <a:pt x="72" y="81"/>
                    <a:pt x="76" y="74"/>
                  </a:cubicBezTo>
                  <a:cubicBezTo>
                    <a:pt x="80" y="79"/>
                    <a:pt x="77" y="89"/>
                    <a:pt x="81" y="89"/>
                  </a:cubicBezTo>
                  <a:cubicBezTo>
                    <a:pt x="83" y="89"/>
                    <a:pt x="84" y="90"/>
                    <a:pt x="85" y="90"/>
                  </a:cubicBezTo>
                  <a:cubicBezTo>
                    <a:pt x="85" y="92"/>
                    <a:pt x="86" y="96"/>
                    <a:pt x="90" y="96"/>
                  </a:cubicBezTo>
                  <a:cubicBezTo>
                    <a:pt x="95" y="96"/>
                    <a:pt x="99" y="90"/>
                    <a:pt x="99" y="83"/>
                  </a:cubicBezTo>
                  <a:cubicBezTo>
                    <a:pt x="99" y="78"/>
                    <a:pt x="95" y="79"/>
                    <a:pt x="95" y="72"/>
                  </a:cubicBezTo>
                  <a:cubicBezTo>
                    <a:pt x="92" y="74"/>
                    <a:pt x="93" y="75"/>
                    <a:pt x="88" y="75"/>
                  </a:cubicBezTo>
                  <a:cubicBezTo>
                    <a:pt x="88" y="72"/>
                    <a:pt x="84" y="70"/>
                    <a:pt x="84" y="67"/>
                  </a:cubicBezTo>
                  <a:cubicBezTo>
                    <a:pt x="84" y="65"/>
                    <a:pt x="89" y="64"/>
                    <a:pt x="90" y="59"/>
                  </a:cubicBezTo>
                  <a:cubicBezTo>
                    <a:pt x="87" y="59"/>
                    <a:pt x="85" y="60"/>
                    <a:pt x="84" y="61"/>
                  </a:cubicBezTo>
                  <a:cubicBezTo>
                    <a:pt x="84" y="53"/>
                    <a:pt x="84" y="48"/>
                    <a:pt x="84" y="43"/>
                  </a:cubicBezTo>
                  <a:cubicBezTo>
                    <a:pt x="83" y="44"/>
                    <a:pt x="81" y="44"/>
                    <a:pt x="78" y="44"/>
                  </a:cubicBezTo>
                  <a:cubicBezTo>
                    <a:pt x="75" y="44"/>
                    <a:pt x="72" y="44"/>
                    <a:pt x="69" y="43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3"/>
                    <a:pt x="6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4" y="36"/>
                    <a:pt x="39" y="37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3" y="23"/>
                    <a:pt x="54" y="17"/>
                    <a:pt x="54" y="5"/>
                  </a:cubicBezTo>
                  <a:cubicBezTo>
                    <a:pt x="54" y="3"/>
                    <a:pt x="52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75">
              <a:extLst>
                <a:ext uri="{FF2B5EF4-FFF2-40B4-BE49-F238E27FC236}">
                  <a16:creationId xmlns:a16="http://schemas.microsoft.com/office/drawing/2014/main" xmlns="" id="{C415A6DE-B88E-426B-B934-C0B676724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8" y="-398"/>
              <a:ext cx="275" cy="107"/>
            </a:xfrm>
            <a:custGeom>
              <a:avLst/>
              <a:gdLst>
                <a:gd name="T0" fmla="*/ 24 w 116"/>
                <a:gd name="T1" fmla="*/ 0 h 45"/>
                <a:gd name="T2" fmla="*/ 0 w 116"/>
                <a:gd name="T3" fmla="*/ 22 h 45"/>
                <a:gd name="T4" fmla="*/ 26 w 116"/>
                <a:gd name="T5" fmla="*/ 45 h 45"/>
                <a:gd name="T6" fmla="*/ 38 w 116"/>
                <a:gd name="T7" fmla="*/ 37 h 45"/>
                <a:gd name="T8" fmla="*/ 47 w 116"/>
                <a:gd name="T9" fmla="*/ 43 h 45"/>
                <a:gd name="T10" fmla="*/ 59 w 116"/>
                <a:gd name="T11" fmla="*/ 38 h 45"/>
                <a:gd name="T12" fmla="*/ 70 w 116"/>
                <a:gd name="T13" fmla="*/ 35 h 45"/>
                <a:gd name="T14" fmla="*/ 79 w 116"/>
                <a:gd name="T15" fmla="*/ 40 h 45"/>
                <a:gd name="T16" fmla="*/ 92 w 116"/>
                <a:gd name="T17" fmla="*/ 35 h 45"/>
                <a:gd name="T18" fmla="*/ 107 w 116"/>
                <a:gd name="T19" fmla="*/ 35 h 45"/>
                <a:gd name="T20" fmla="*/ 116 w 116"/>
                <a:gd name="T21" fmla="*/ 17 h 45"/>
                <a:gd name="T22" fmla="*/ 64 w 116"/>
                <a:gd name="T23" fmla="*/ 3 h 45"/>
                <a:gd name="T24" fmla="*/ 55 w 116"/>
                <a:gd name="T25" fmla="*/ 17 h 45"/>
                <a:gd name="T26" fmla="*/ 24 w 116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45">
                  <a:moveTo>
                    <a:pt x="24" y="0"/>
                  </a:moveTo>
                  <a:cubicBezTo>
                    <a:pt x="13" y="0"/>
                    <a:pt x="0" y="9"/>
                    <a:pt x="0" y="22"/>
                  </a:cubicBezTo>
                  <a:cubicBezTo>
                    <a:pt x="0" y="34"/>
                    <a:pt x="13" y="45"/>
                    <a:pt x="26" y="45"/>
                  </a:cubicBezTo>
                  <a:cubicBezTo>
                    <a:pt x="32" y="45"/>
                    <a:pt x="34" y="41"/>
                    <a:pt x="38" y="37"/>
                  </a:cubicBezTo>
                  <a:cubicBezTo>
                    <a:pt x="41" y="41"/>
                    <a:pt x="43" y="43"/>
                    <a:pt x="47" y="43"/>
                  </a:cubicBezTo>
                  <a:cubicBezTo>
                    <a:pt x="53" y="43"/>
                    <a:pt x="56" y="38"/>
                    <a:pt x="59" y="38"/>
                  </a:cubicBezTo>
                  <a:cubicBezTo>
                    <a:pt x="63" y="38"/>
                    <a:pt x="65" y="35"/>
                    <a:pt x="70" y="35"/>
                  </a:cubicBezTo>
                  <a:cubicBezTo>
                    <a:pt x="73" y="35"/>
                    <a:pt x="75" y="40"/>
                    <a:pt x="79" y="40"/>
                  </a:cubicBezTo>
                  <a:cubicBezTo>
                    <a:pt x="85" y="40"/>
                    <a:pt x="88" y="35"/>
                    <a:pt x="92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1"/>
                    <a:pt x="114" y="25"/>
                    <a:pt x="116" y="17"/>
                  </a:cubicBezTo>
                  <a:cubicBezTo>
                    <a:pt x="105" y="14"/>
                    <a:pt x="74" y="3"/>
                    <a:pt x="64" y="3"/>
                  </a:cubicBezTo>
                  <a:cubicBezTo>
                    <a:pt x="58" y="3"/>
                    <a:pt x="55" y="9"/>
                    <a:pt x="55" y="17"/>
                  </a:cubicBezTo>
                  <a:cubicBezTo>
                    <a:pt x="41" y="17"/>
                    <a:pt x="40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76">
              <a:extLst>
                <a:ext uri="{FF2B5EF4-FFF2-40B4-BE49-F238E27FC236}">
                  <a16:creationId xmlns:a16="http://schemas.microsoft.com/office/drawing/2014/main" xmlns="" id="{B121A836-2B12-41A9-8203-E8B33289F3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21" y="1877"/>
              <a:ext cx="1426" cy="958"/>
            </a:xfrm>
            <a:custGeom>
              <a:avLst/>
              <a:gdLst>
                <a:gd name="T0" fmla="*/ 298 w 603"/>
                <a:gd name="T1" fmla="*/ 109 h 405"/>
                <a:gd name="T2" fmla="*/ 296 w 603"/>
                <a:gd name="T3" fmla="*/ 104 h 405"/>
                <a:gd name="T4" fmla="*/ 1 w 603"/>
                <a:gd name="T5" fmla="*/ 0 h 405"/>
                <a:gd name="T6" fmla="*/ 0 w 603"/>
                <a:gd name="T7" fmla="*/ 4 h 405"/>
                <a:gd name="T8" fmla="*/ 48 w 603"/>
                <a:gd name="T9" fmla="*/ 82 h 405"/>
                <a:gd name="T10" fmla="*/ 62 w 603"/>
                <a:gd name="T11" fmla="*/ 101 h 405"/>
                <a:gd name="T12" fmla="*/ 83 w 603"/>
                <a:gd name="T13" fmla="*/ 136 h 405"/>
                <a:gd name="T14" fmla="*/ 115 w 603"/>
                <a:gd name="T15" fmla="*/ 156 h 405"/>
                <a:gd name="T16" fmla="*/ 88 w 603"/>
                <a:gd name="T17" fmla="*/ 114 h 405"/>
                <a:gd name="T18" fmla="*/ 43 w 603"/>
                <a:gd name="T19" fmla="*/ 50 h 405"/>
                <a:gd name="T20" fmla="*/ 59 w 603"/>
                <a:gd name="T21" fmla="*/ 27 h 405"/>
                <a:gd name="T22" fmla="*/ 93 w 603"/>
                <a:gd name="T23" fmla="*/ 82 h 405"/>
                <a:gd name="T24" fmla="*/ 119 w 603"/>
                <a:gd name="T25" fmla="*/ 105 h 405"/>
                <a:gd name="T26" fmla="*/ 178 w 603"/>
                <a:gd name="T27" fmla="*/ 179 h 405"/>
                <a:gd name="T28" fmla="*/ 185 w 603"/>
                <a:gd name="T29" fmla="*/ 217 h 405"/>
                <a:gd name="T30" fmla="*/ 233 w 603"/>
                <a:gd name="T31" fmla="*/ 243 h 405"/>
                <a:gd name="T32" fmla="*/ 256 w 603"/>
                <a:gd name="T33" fmla="*/ 255 h 405"/>
                <a:gd name="T34" fmla="*/ 294 w 603"/>
                <a:gd name="T35" fmla="*/ 271 h 405"/>
                <a:gd name="T36" fmla="*/ 317 w 603"/>
                <a:gd name="T37" fmla="*/ 277 h 405"/>
                <a:gd name="T38" fmla="*/ 352 w 603"/>
                <a:gd name="T39" fmla="*/ 271 h 405"/>
                <a:gd name="T40" fmla="*/ 435 w 603"/>
                <a:gd name="T41" fmla="*/ 314 h 405"/>
                <a:gd name="T42" fmla="*/ 468 w 603"/>
                <a:gd name="T43" fmla="*/ 337 h 405"/>
                <a:gd name="T44" fmla="*/ 486 w 603"/>
                <a:gd name="T45" fmla="*/ 367 h 405"/>
                <a:gd name="T46" fmla="*/ 515 w 603"/>
                <a:gd name="T47" fmla="*/ 387 h 405"/>
                <a:gd name="T48" fmla="*/ 534 w 603"/>
                <a:gd name="T49" fmla="*/ 391 h 405"/>
                <a:gd name="T50" fmla="*/ 556 w 603"/>
                <a:gd name="T51" fmla="*/ 393 h 405"/>
                <a:gd name="T52" fmla="*/ 584 w 603"/>
                <a:gd name="T53" fmla="*/ 394 h 405"/>
                <a:gd name="T54" fmla="*/ 591 w 603"/>
                <a:gd name="T55" fmla="*/ 397 h 405"/>
                <a:gd name="T56" fmla="*/ 574 w 603"/>
                <a:gd name="T57" fmla="*/ 368 h 405"/>
                <a:gd name="T58" fmla="*/ 506 w 603"/>
                <a:gd name="T59" fmla="*/ 346 h 405"/>
                <a:gd name="T60" fmla="*/ 510 w 603"/>
                <a:gd name="T61" fmla="*/ 282 h 405"/>
                <a:gd name="T62" fmla="*/ 428 w 603"/>
                <a:gd name="T63" fmla="*/ 269 h 405"/>
                <a:gd name="T64" fmla="*/ 437 w 603"/>
                <a:gd name="T65" fmla="*/ 230 h 405"/>
                <a:gd name="T66" fmla="*/ 448 w 603"/>
                <a:gd name="T67" fmla="*/ 216 h 405"/>
                <a:gd name="T68" fmla="*/ 445 w 603"/>
                <a:gd name="T69" fmla="*/ 184 h 405"/>
                <a:gd name="T70" fmla="*/ 391 w 603"/>
                <a:gd name="T71" fmla="*/ 224 h 405"/>
                <a:gd name="T72" fmla="*/ 345 w 603"/>
                <a:gd name="T73" fmla="*/ 236 h 405"/>
                <a:gd name="T74" fmla="*/ 300 w 603"/>
                <a:gd name="T75" fmla="*/ 192 h 405"/>
                <a:gd name="T76" fmla="*/ 294 w 603"/>
                <a:gd name="T77" fmla="*/ 139 h 405"/>
                <a:gd name="T78" fmla="*/ 297 w 603"/>
                <a:gd name="T79" fmla="*/ 108 h 405"/>
                <a:gd name="T80" fmla="*/ 206 w 603"/>
                <a:gd name="T81" fmla="*/ 60 h 405"/>
                <a:gd name="T82" fmla="*/ 135 w 603"/>
                <a:gd name="T83" fmla="*/ 13 h 405"/>
                <a:gd name="T84" fmla="*/ 34 w 603"/>
                <a:gd name="T85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3" h="405">
                  <a:moveTo>
                    <a:pt x="296" y="104"/>
                  </a:moveTo>
                  <a:cubicBezTo>
                    <a:pt x="297" y="108"/>
                    <a:pt x="297" y="108"/>
                    <a:pt x="297" y="108"/>
                  </a:cubicBezTo>
                  <a:cubicBezTo>
                    <a:pt x="298" y="108"/>
                    <a:pt x="298" y="109"/>
                    <a:pt x="298" y="109"/>
                  </a:cubicBezTo>
                  <a:cubicBezTo>
                    <a:pt x="298" y="107"/>
                    <a:pt x="297" y="106"/>
                    <a:pt x="296" y="104"/>
                  </a:cubicBezTo>
                  <a:moveTo>
                    <a:pt x="296" y="103"/>
                  </a:moveTo>
                  <a:cubicBezTo>
                    <a:pt x="296" y="104"/>
                    <a:pt x="296" y="104"/>
                    <a:pt x="296" y="104"/>
                  </a:cubicBezTo>
                  <a:cubicBezTo>
                    <a:pt x="296" y="103"/>
                    <a:pt x="296" y="103"/>
                    <a:pt x="296" y="103"/>
                  </a:cubicBezTo>
                  <a:moveTo>
                    <a:pt x="3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16"/>
                    <a:pt x="9" y="19"/>
                    <a:pt x="13" y="29"/>
                  </a:cubicBezTo>
                  <a:cubicBezTo>
                    <a:pt x="17" y="35"/>
                    <a:pt x="16" y="50"/>
                    <a:pt x="22" y="54"/>
                  </a:cubicBezTo>
                  <a:cubicBezTo>
                    <a:pt x="32" y="60"/>
                    <a:pt x="40" y="71"/>
                    <a:pt x="48" y="82"/>
                  </a:cubicBezTo>
                  <a:cubicBezTo>
                    <a:pt x="51" y="86"/>
                    <a:pt x="47" y="87"/>
                    <a:pt x="43" y="87"/>
                  </a:cubicBezTo>
                  <a:cubicBezTo>
                    <a:pt x="41" y="87"/>
                    <a:pt x="39" y="87"/>
                    <a:pt x="38" y="87"/>
                  </a:cubicBezTo>
                  <a:cubicBezTo>
                    <a:pt x="43" y="95"/>
                    <a:pt x="55" y="93"/>
                    <a:pt x="62" y="101"/>
                  </a:cubicBezTo>
                  <a:cubicBezTo>
                    <a:pt x="67" y="106"/>
                    <a:pt x="71" y="112"/>
                    <a:pt x="77" y="11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9" y="134"/>
                    <a:pt x="79" y="134"/>
                    <a:pt x="83" y="136"/>
                  </a:cubicBezTo>
                  <a:cubicBezTo>
                    <a:pt x="88" y="140"/>
                    <a:pt x="93" y="152"/>
                    <a:pt x="103" y="152"/>
                  </a:cubicBezTo>
                  <a:cubicBezTo>
                    <a:pt x="103" y="154"/>
                    <a:pt x="111" y="164"/>
                    <a:pt x="112" y="164"/>
                  </a:cubicBezTo>
                  <a:cubicBezTo>
                    <a:pt x="113" y="164"/>
                    <a:pt x="115" y="158"/>
                    <a:pt x="115" y="156"/>
                  </a:cubicBezTo>
                  <a:cubicBezTo>
                    <a:pt x="115" y="152"/>
                    <a:pt x="111" y="146"/>
                    <a:pt x="107" y="146"/>
                  </a:cubicBezTo>
                  <a:cubicBezTo>
                    <a:pt x="106" y="146"/>
                    <a:pt x="105" y="146"/>
                    <a:pt x="105" y="147"/>
                  </a:cubicBezTo>
                  <a:cubicBezTo>
                    <a:pt x="95" y="140"/>
                    <a:pt x="92" y="127"/>
                    <a:pt x="88" y="114"/>
                  </a:cubicBezTo>
                  <a:cubicBezTo>
                    <a:pt x="84" y="103"/>
                    <a:pt x="74" y="97"/>
                    <a:pt x="70" y="85"/>
                  </a:cubicBezTo>
                  <a:cubicBezTo>
                    <a:pt x="67" y="76"/>
                    <a:pt x="66" y="71"/>
                    <a:pt x="59" y="63"/>
                  </a:cubicBezTo>
                  <a:cubicBezTo>
                    <a:pt x="53" y="58"/>
                    <a:pt x="47" y="58"/>
                    <a:pt x="43" y="50"/>
                  </a:cubicBezTo>
                  <a:cubicBezTo>
                    <a:pt x="39" y="41"/>
                    <a:pt x="33" y="34"/>
                    <a:pt x="33" y="23"/>
                  </a:cubicBezTo>
                  <a:cubicBezTo>
                    <a:pt x="33" y="22"/>
                    <a:pt x="33" y="18"/>
                    <a:pt x="34" y="16"/>
                  </a:cubicBezTo>
                  <a:cubicBezTo>
                    <a:pt x="41" y="23"/>
                    <a:pt x="50" y="23"/>
                    <a:pt x="59" y="27"/>
                  </a:cubicBezTo>
                  <a:cubicBezTo>
                    <a:pt x="63" y="29"/>
                    <a:pt x="62" y="41"/>
                    <a:pt x="67" y="45"/>
                  </a:cubicBezTo>
                  <a:cubicBezTo>
                    <a:pt x="71" y="50"/>
                    <a:pt x="70" y="59"/>
                    <a:pt x="75" y="64"/>
                  </a:cubicBezTo>
                  <a:cubicBezTo>
                    <a:pt x="80" y="70"/>
                    <a:pt x="86" y="75"/>
                    <a:pt x="93" y="82"/>
                  </a:cubicBezTo>
                  <a:cubicBezTo>
                    <a:pt x="93" y="82"/>
                    <a:pt x="94" y="81"/>
                    <a:pt x="94" y="81"/>
                  </a:cubicBezTo>
                  <a:cubicBezTo>
                    <a:pt x="95" y="81"/>
                    <a:pt x="96" y="82"/>
                    <a:pt x="98" y="82"/>
                  </a:cubicBezTo>
                  <a:cubicBezTo>
                    <a:pt x="98" y="95"/>
                    <a:pt x="115" y="96"/>
                    <a:pt x="119" y="105"/>
                  </a:cubicBezTo>
                  <a:cubicBezTo>
                    <a:pt x="122" y="111"/>
                    <a:pt x="118" y="117"/>
                    <a:pt x="123" y="121"/>
                  </a:cubicBezTo>
                  <a:cubicBezTo>
                    <a:pt x="128" y="126"/>
                    <a:pt x="136" y="128"/>
                    <a:pt x="142" y="133"/>
                  </a:cubicBezTo>
                  <a:cubicBezTo>
                    <a:pt x="153" y="145"/>
                    <a:pt x="171" y="160"/>
                    <a:pt x="178" y="179"/>
                  </a:cubicBezTo>
                  <a:cubicBezTo>
                    <a:pt x="179" y="183"/>
                    <a:pt x="183" y="185"/>
                    <a:pt x="183" y="192"/>
                  </a:cubicBezTo>
                  <a:cubicBezTo>
                    <a:pt x="183" y="197"/>
                    <a:pt x="178" y="201"/>
                    <a:pt x="178" y="206"/>
                  </a:cubicBezTo>
                  <a:cubicBezTo>
                    <a:pt x="178" y="211"/>
                    <a:pt x="181" y="217"/>
                    <a:pt x="185" y="217"/>
                  </a:cubicBezTo>
                  <a:cubicBezTo>
                    <a:pt x="187" y="224"/>
                    <a:pt x="203" y="227"/>
                    <a:pt x="210" y="234"/>
                  </a:cubicBezTo>
                  <a:cubicBezTo>
                    <a:pt x="211" y="235"/>
                    <a:pt x="212" y="236"/>
                    <a:pt x="216" y="237"/>
                  </a:cubicBezTo>
                  <a:cubicBezTo>
                    <a:pt x="222" y="241"/>
                    <a:pt x="226" y="240"/>
                    <a:pt x="233" y="243"/>
                  </a:cubicBezTo>
                  <a:cubicBezTo>
                    <a:pt x="240" y="246"/>
                    <a:pt x="242" y="253"/>
                    <a:pt x="249" y="255"/>
                  </a:cubicBezTo>
                  <a:cubicBezTo>
                    <a:pt x="251" y="255"/>
                    <a:pt x="252" y="255"/>
                    <a:pt x="253" y="255"/>
                  </a:cubicBezTo>
                  <a:cubicBezTo>
                    <a:pt x="254" y="255"/>
                    <a:pt x="255" y="255"/>
                    <a:pt x="256" y="255"/>
                  </a:cubicBezTo>
                  <a:cubicBezTo>
                    <a:pt x="257" y="255"/>
                    <a:pt x="258" y="255"/>
                    <a:pt x="260" y="255"/>
                  </a:cubicBezTo>
                  <a:cubicBezTo>
                    <a:pt x="261" y="255"/>
                    <a:pt x="263" y="255"/>
                    <a:pt x="265" y="256"/>
                  </a:cubicBezTo>
                  <a:cubicBezTo>
                    <a:pt x="270" y="259"/>
                    <a:pt x="288" y="271"/>
                    <a:pt x="294" y="271"/>
                  </a:cubicBezTo>
                  <a:cubicBezTo>
                    <a:pt x="296" y="271"/>
                    <a:pt x="298" y="271"/>
                    <a:pt x="300" y="271"/>
                  </a:cubicBezTo>
                  <a:cubicBezTo>
                    <a:pt x="302" y="271"/>
                    <a:pt x="304" y="271"/>
                    <a:pt x="306" y="272"/>
                  </a:cubicBezTo>
                  <a:cubicBezTo>
                    <a:pt x="308" y="273"/>
                    <a:pt x="313" y="277"/>
                    <a:pt x="317" y="277"/>
                  </a:cubicBezTo>
                  <a:cubicBezTo>
                    <a:pt x="326" y="277"/>
                    <a:pt x="327" y="266"/>
                    <a:pt x="337" y="266"/>
                  </a:cubicBezTo>
                  <a:cubicBezTo>
                    <a:pt x="341" y="266"/>
                    <a:pt x="344" y="268"/>
                    <a:pt x="349" y="271"/>
                  </a:cubicBezTo>
                  <a:cubicBezTo>
                    <a:pt x="352" y="271"/>
                    <a:pt x="352" y="271"/>
                    <a:pt x="352" y="271"/>
                  </a:cubicBezTo>
                  <a:cubicBezTo>
                    <a:pt x="366" y="278"/>
                    <a:pt x="368" y="290"/>
                    <a:pt x="385" y="298"/>
                  </a:cubicBezTo>
                  <a:cubicBezTo>
                    <a:pt x="395" y="303"/>
                    <a:pt x="402" y="300"/>
                    <a:pt x="413" y="305"/>
                  </a:cubicBezTo>
                  <a:cubicBezTo>
                    <a:pt x="419" y="308"/>
                    <a:pt x="425" y="314"/>
                    <a:pt x="435" y="314"/>
                  </a:cubicBezTo>
                  <a:cubicBezTo>
                    <a:pt x="438" y="314"/>
                    <a:pt x="441" y="311"/>
                    <a:pt x="445" y="311"/>
                  </a:cubicBezTo>
                  <a:cubicBezTo>
                    <a:pt x="446" y="311"/>
                    <a:pt x="447" y="311"/>
                    <a:pt x="448" y="311"/>
                  </a:cubicBezTo>
                  <a:cubicBezTo>
                    <a:pt x="451" y="324"/>
                    <a:pt x="460" y="329"/>
                    <a:pt x="468" y="337"/>
                  </a:cubicBezTo>
                  <a:cubicBezTo>
                    <a:pt x="471" y="340"/>
                    <a:pt x="474" y="341"/>
                    <a:pt x="475" y="346"/>
                  </a:cubicBezTo>
                  <a:cubicBezTo>
                    <a:pt x="478" y="354"/>
                    <a:pt x="473" y="362"/>
                    <a:pt x="481" y="367"/>
                  </a:cubicBezTo>
                  <a:cubicBezTo>
                    <a:pt x="486" y="367"/>
                    <a:pt x="486" y="367"/>
                    <a:pt x="486" y="367"/>
                  </a:cubicBezTo>
                  <a:cubicBezTo>
                    <a:pt x="485" y="366"/>
                    <a:pt x="485" y="364"/>
                    <a:pt x="486" y="362"/>
                  </a:cubicBezTo>
                  <a:cubicBezTo>
                    <a:pt x="486" y="362"/>
                    <a:pt x="504" y="373"/>
                    <a:pt x="506" y="376"/>
                  </a:cubicBezTo>
                  <a:cubicBezTo>
                    <a:pt x="508" y="381"/>
                    <a:pt x="508" y="386"/>
                    <a:pt x="515" y="387"/>
                  </a:cubicBezTo>
                  <a:cubicBezTo>
                    <a:pt x="515" y="388"/>
                    <a:pt x="517" y="391"/>
                    <a:pt x="518" y="391"/>
                  </a:cubicBezTo>
                  <a:cubicBezTo>
                    <a:pt x="520" y="391"/>
                    <a:pt x="525" y="389"/>
                    <a:pt x="528" y="389"/>
                  </a:cubicBezTo>
                  <a:cubicBezTo>
                    <a:pt x="531" y="389"/>
                    <a:pt x="533" y="390"/>
                    <a:pt x="534" y="391"/>
                  </a:cubicBezTo>
                  <a:cubicBezTo>
                    <a:pt x="538" y="395"/>
                    <a:pt x="543" y="405"/>
                    <a:pt x="552" y="405"/>
                  </a:cubicBezTo>
                  <a:cubicBezTo>
                    <a:pt x="556" y="405"/>
                    <a:pt x="559" y="403"/>
                    <a:pt x="560" y="397"/>
                  </a:cubicBezTo>
                  <a:cubicBezTo>
                    <a:pt x="559" y="397"/>
                    <a:pt x="556" y="395"/>
                    <a:pt x="556" y="393"/>
                  </a:cubicBezTo>
                  <a:cubicBezTo>
                    <a:pt x="556" y="389"/>
                    <a:pt x="570" y="379"/>
                    <a:pt x="574" y="379"/>
                  </a:cubicBezTo>
                  <a:cubicBezTo>
                    <a:pt x="580" y="379"/>
                    <a:pt x="581" y="386"/>
                    <a:pt x="587" y="388"/>
                  </a:cubicBezTo>
                  <a:cubicBezTo>
                    <a:pt x="586" y="391"/>
                    <a:pt x="584" y="392"/>
                    <a:pt x="584" y="394"/>
                  </a:cubicBezTo>
                  <a:cubicBezTo>
                    <a:pt x="584" y="395"/>
                    <a:pt x="589" y="397"/>
                    <a:pt x="590" y="398"/>
                  </a:cubicBezTo>
                  <a:cubicBezTo>
                    <a:pt x="590" y="398"/>
                    <a:pt x="590" y="398"/>
                    <a:pt x="590" y="398"/>
                  </a:cubicBezTo>
                  <a:cubicBezTo>
                    <a:pt x="590" y="398"/>
                    <a:pt x="591" y="398"/>
                    <a:pt x="591" y="397"/>
                  </a:cubicBezTo>
                  <a:cubicBezTo>
                    <a:pt x="593" y="396"/>
                    <a:pt x="597" y="392"/>
                    <a:pt x="600" y="389"/>
                  </a:cubicBezTo>
                  <a:cubicBezTo>
                    <a:pt x="602" y="387"/>
                    <a:pt x="603" y="386"/>
                    <a:pt x="603" y="385"/>
                  </a:cubicBezTo>
                  <a:cubicBezTo>
                    <a:pt x="595" y="379"/>
                    <a:pt x="588" y="368"/>
                    <a:pt x="574" y="368"/>
                  </a:cubicBezTo>
                  <a:cubicBezTo>
                    <a:pt x="561" y="368"/>
                    <a:pt x="554" y="379"/>
                    <a:pt x="540" y="379"/>
                  </a:cubicBezTo>
                  <a:cubicBezTo>
                    <a:pt x="531" y="379"/>
                    <a:pt x="531" y="369"/>
                    <a:pt x="525" y="366"/>
                  </a:cubicBezTo>
                  <a:cubicBezTo>
                    <a:pt x="517" y="362"/>
                    <a:pt x="506" y="357"/>
                    <a:pt x="506" y="346"/>
                  </a:cubicBezTo>
                  <a:cubicBezTo>
                    <a:pt x="506" y="337"/>
                    <a:pt x="506" y="326"/>
                    <a:pt x="506" y="313"/>
                  </a:cubicBezTo>
                  <a:cubicBezTo>
                    <a:pt x="509" y="308"/>
                    <a:pt x="510" y="295"/>
                    <a:pt x="510" y="290"/>
                  </a:cubicBezTo>
                  <a:cubicBezTo>
                    <a:pt x="510" y="288"/>
                    <a:pt x="510" y="285"/>
                    <a:pt x="510" y="282"/>
                  </a:cubicBezTo>
                  <a:cubicBezTo>
                    <a:pt x="500" y="280"/>
                    <a:pt x="497" y="271"/>
                    <a:pt x="484" y="271"/>
                  </a:cubicBezTo>
                  <a:cubicBezTo>
                    <a:pt x="466" y="271"/>
                    <a:pt x="452" y="274"/>
                    <a:pt x="434" y="274"/>
                  </a:cubicBezTo>
                  <a:cubicBezTo>
                    <a:pt x="431" y="274"/>
                    <a:pt x="428" y="272"/>
                    <a:pt x="428" y="269"/>
                  </a:cubicBezTo>
                  <a:cubicBezTo>
                    <a:pt x="428" y="268"/>
                    <a:pt x="428" y="267"/>
                    <a:pt x="428" y="266"/>
                  </a:cubicBezTo>
                  <a:cubicBezTo>
                    <a:pt x="431" y="263"/>
                    <a:pt x="437" y="261"/>
                    <a:pt x="437" y="255"/>
                  </a:cubicBezTo>
                  <a:cubicBezTo>
                    <a:pt x="437" y="248"/>
                    <a:pt x="437" y="236"/>
                    <a:pt x="437" y="230"/>
                  </a:cubicBezTo>
                  <a:cubicBezTo>
                    <a:pt x="439" y="230"/>
                    <a:pt x="440" y="230"/>
                    <a:pt x="442" y="230"/>
                  </a:cubicBezTo>
                  <a:cubicBezTo>
                    <a:pt x="442" y="231"/>
                    <a:pt x="442" y="233"/>
                    <a:pt x="442" y="234"/>
                  </a:cubicBezTo>
                  <a:cubicBezTo>
                    <a:pt x="445" y="228"/>
                    <a:pt x="448" y="225"/>
                    <a:pt x="448" y="216"/>
                  </a:cubicBezTo>
                  <a:cubicBezTo>
                    <a:pt x="448" y="206"/>
                    <a:pt x="457" y="197"/>
                    <a:pt x="457" y="189"/>
                  </a:cubicBezTo>
                  <a:cubicBezTo>
                    <a:pt x="457" y="188"/>
                    <a:pt x="457" y="186"/>
                    <a:pt x="457" y="185"/>
                  </a:cubicBezTo>
                  <a:cubicBezTo>
                    <a:pt x="454" y="185"/>
                    <a:pt x="447" y="184"/>
                    <a:pt x="445" y="184"/>
                  </a:cubicBezTo>
                  <a:cubicBezTo>
                    <a:pt x="443" y="183"/>
                    <a:pt x="439" y="182"/>
                    <a:pt x="434" y="182"/>
                  </a:cubicBezTo>
                  <a:cubicBezTo>
                    <a:pt x="420" y="182"/>
                    <a:pt x="402" y="187"/>
                    <a:pt x="402" y="203"/>
                  </a:cubicBezTo>
                  <a:cubicBezTo>
                    <a:pt x="402" y="211"/>
                    <a:pt x="393" y="217"/>
                    <a:pt x="391" y="224"/>
                  </a:cubicBezTo>
                  <a:cubicBezTo>
                    <a:pt x="391" y="226"/>
                    <a:pt x="388" y="232"/>
                    <a:pt x="384" y="232"/>
                  </a:cubicBezTo>
                  <a:cubicBezTo>
                    <a:pt x="382" y="232"/>
                    <a:pt x="380" y="229"/>
                    <a:pt x="374" y="229"/>
                  </a:cubicBezTo>
                  <a:cubicBezTo>
                    <a:pt x="363" y="229"/>
                    <a:pt x="355" y="236"/>
                    <a:pt x="345" y="236"/>
                  </a:cubicBezTo>
                  <a:cubicBezTo>
                    <a:pt x="341" y="236"/>
                    <a:pt x="341" y="232"/>
                    <a:pt x="336" y="230"/>
                  </a:cubicBezTo>
                  <a:cubicBezTo>
                    <a:pt x="322" y="226"/>
                    <a:pt x="322" y="217"/>
                    <a:pt x="313" y="207"/>
                  </a:cubicBezTo>
                  <a:cubicBezTo>
                    <a:pt x="309" y="204"/>
                    <a:pt x="302" y="196"/>
                    <a:pt x="300" y="192"/>
                  </a:cubicBezTo>
                  <a:cubicBezTo>
                    <a:pt x="298" y="187"/>
                    <a:pt x="301" y="184"/>
                    <a:pt x="298" y="179"/>
                  </a:cubicBezTo>
                  <a:cubicBezTo>
                    <a:pt x="297" y="177"/>
                    <a:pt x="293" y="173"/>
                    <a:pt x="294" y="169"/>
                  </a:cubicBezTo>
                  <a:cubicBezTo>
                    <a:pt x="294" y="139"/>
                    <a:pt x="294" y="139"/>
                    <a:pt x="294" y="139"/>
                  </a:cubicBezTo>
                  <a:cubicBezTo>
                    <a:pt x="296" y="131"/>
                    <a:pt x="300" y="128"/>
                    <a:pt x="300" y="118"/>
                  </a:cubicBezTo>
                  <a:cubicBezTo>
                    <a:pt x="300" y="115"/>
                    <a:pt x="298" y="113"/>
                    <a:pt x="297" y="110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288" y="107"/>
                    <a:pt x="276" y="105"/>
                    <a:pt x="272" y="101"/>
                  </a:cubicBezTo>
                  <a:cubicBezTo>
                    <a:pt x="255" y="84"/>
                    <a:pt x="256" y="45"/>
                    <a:pt x="225" y="45"/>
                  </a:cubicBezTo>
                  <a:cubicBezTo>
                    <a:pt x="213" y="45"/>
                    <a:pt x="216" y="60"/>
                    <a:pt x="206" y="60"/>
                  </a:cubicBezTo>
                  <a:cubicBezTo>
                    <a:pt x="195" y="60"/>
                    <a:pt x="187" y="42"/>
                    <a:pt x="182" y="35"/>
                  </a:cubicBezTo>
                  <a:cubicBezTo>
                    <a:pt x="173" y="19"/>
                    <a:pt x="163" y="17"/>
                    <a:pt x="14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77">
              <a:extLst>
                <a:ext uri="{FF2B5EF4-FFF2-40B4-BE49-F238E27FC236}">
                  <a16:creationId xmlns:a16="http://schemas.microsoft.com/office/drawing/2014/main" xmlns="" id="{4A7A78E5-85E4-4586-A534-63396C013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986"/>
              <a:ext cx="43" cy="21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4 h 9"/>
                <a:gd name="T4" fmla="*/ 15 w 18"/>
                <a:gd name="T5" fmla="*/ 9 h 9"/>
                <a:gd name="T6" fmla="*/ 17 w 18"/>
                <a:gd name="T7" fmla="*/ 9 h 9"/>
                <a:gd name="T8" fmla="*/ 18 w 18"/>
                <a:gd name="T9" fmla="*/ 9 h 9"/>
                <a:gd name="T10" fmla="*/ 0 w 1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3" y="7"/>
                    <a:pt x="10" y="9"/>
                    <a:pt x="15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78">
              <a:extLst>
                <a:ext uri="{FF2B5EF4-FFF2-40B4-BE49-F238E27FC236}">
                  <a16:creationId xmlns:a16="http://schemas.microsoft.com/office/drawing/2014/main" xmlns="" id="{124A317A-BDFF-4DB0-B430-1ACC7E0B0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18" y="1104"/>
              <a:ext cx="168" cy="109"/>
            </a:xfrm>
            <a:custGeom>
              <a:avLst/>
              <a:gdLst>
                <a:gd name="T0" fmla="*/ 8 w 71"/>
                <a:gd name="T1" fmla="*/ 0 h 46"/>
                <a:gd name="T2" fmla="*/ 0 w 71"/>
                <a:gd name="T3" fmla="*/ 3 h 46"/>
                <a:gd name="T4" fmla="*/ 2 w 71"/>
                <a:gd name="T5" fmla="*/ 3 h 46"/>
                <a:gd name="T6" fmla="*/ 10 w 71"/>
                <a:gd name="T7" fmla="*/ 5 h 46"/>
                <a:gd name="T8" fmla="*/ 5 w 71"/>
                <a:gd name="T9" fmla="*/ 10 h 46"/>
                <a:gd name="T10" fmla="*/ 32 w 71"/>
                <a:gd name="T11" fmla="*/ 21 h 46"/>
                <a:gd name="T12" fmla="*/ 27 w 71"/>
                <a:gd name="T13" fmla="*/ 26 h 46"/>
                <a:gd name="T14" fmla="*/ 66 w 71"/>
                <a:gd name="T15" fmla="*/ 46 h 46"/>
                <a:gd name="T16" fmla="*/ 71 w 71"/>
                <a:gd name="T17" fmla="*/ 46 h 46"/>
                <a:gd name="T18" fmla="*/ 71 w 71"/>
                <a:gd name="T19" fmla="*/ 41 h 46"/>
                <a:gd name="T20" fmla="*/ 22 w 71"/>
                <a:gd name="T21" fmla="*/ 7 h 46"/>
                <a:gd name="T22" fmla="*/ 8 w 71"/>
                <a:gd name="T2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46">
                  <a:moveTo>
                    <a:pt x="8" y="0"/>
                  </a:moveTo>
                  <a:cubicBezTo>
                    <a:pt x="5" y="0"/>
                    <a:pt x="2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8" y="4"/>
                    <a:pt x="10" y="5"/>
                  </a:cubicBezTo>
                  <a:cubicBezTo>
                    <a:pt x="10" y="6"/>
                    <a:pt x="8" y="9"/>
                    <a:pt x="5" y="10"/>
                  </a:cubicBezTo>
                  <a:cubicBezTo>
                    <a:pt x="7" y="16"/>
                    <a:pt x="22" y="21"/>
                    <a:pt x="32" y="21"/>
                  </a:cubicBezTo>
                  <a:cubicBezTo>
                    <a:pt x="31" y="23"/>
                    <a:pt x="28" y="23"/>
                    <a:pt x="27" y="26"/>
                  </a:cubicBezTo>
                  <a:cubicBezTo>
                    <a:pt x="36" y="32"/>
                    <a:pt x="54" y="46"/>
                    <a:pt x="66" y="46"/>
                  </a:cubicBezTo>
                  <a:cubicBezTo>
                    <a:pt x="68" y="46"/>
                    <a:pt x="69" y="46"/>
                    <a:pt x="71" y="46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57" y="28"/>
                    <a:pt x="45" y="15"/>
                    <a:pt x="22" y="7"/>
                  </a:cubicBezTo>
                  <a:cubicBezTo>
                    <a:pt x="18" y="6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79">
              <a:extLst>
                <a:ext uri="{FF2B5EF4-FFF2-40B4-BE49-F238E27FC236}">
                  <a16:creationId xmlns:a16="http://schemas.microsoft.com/office/drawing/2014/main" xmlns="" id="{0CF9023B-4BB1-4418-8C9B-1CA4B165E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3" y="948"/>
              <a:ext cx="59" cy="85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4 h 36"/>
                <a:gd name="T4" fmla="*/ 6 w 25"/>
                <a:gd name="T5" fmla="*/ 13 h 36"/>
                <a:gd name="T6" fmla="*/ 14 w 25"/>
                <a:gd name="T7" fmla="*/ 20 h 36"/>
                <a:gd name="T8" fmla="*/ 12 w 25"/>
                <a:gd name="T9" fmla="*/ 26 h 36"/>
                <a:gd name="T10" fmla="*/ 20 w 25"/>
                <a:gd name="T11" fmla="*/ 36 h 36"/>
                <a:gd name="T12" fmla="*/ 15 w 25"/>
                <a:gd name="T13" fmla="*/ 26 h 36"/>
                <a:gd name="T14" fmla="*/ 18 w 25"/>
                <a:gd name="T15" fmla="*/ 21 h 36"/>
                <a:gd name="T16" fmla="*/ 15 w 25"/>
                <a:gd name="T17" fmla="*/ 14 h 36"/>
                <a:gd name="T18" fmla="*/ 15 w 25"/>
                <a:gd name="T19" fmla="*/ 3 h 36"/>
                <a:gd name="T20" fmla="*/ 8 w 25"/>
                <a:gd name="T21" fmla="*/ 10 h 36"/>
                <a:gd name="T22" fmla="*/ 12 w 25"/>
                <a:gd name="T23" fmla="*/ 3 h 36"/>
                <a:gd name="T24" fmla="*/ 0 w 25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6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4" y="13"/>
                    <a:pt x="6" y="13"/>
                  </a:cubicBezTo>
                  <a:cubicBezTo>
                    <a:pt x="9" y="13"/>
                    <a:pt x="10" y="19"/>
                    <a:pt x="14" y="20"/>
                  </a:cubicBezTo>
                  <a:cubicBezTo>
                    <a:pt x="14" y="21"/>
                    <a:pt x="12" y="23"/>
                    <a:pt x="12" y="26"/>
                  </a:cubicBezTo>
                  <a:cubicBezTo>
                    <a:pt x="12" y="30"/>
                    <a:pt x="15" y="36"/>
                    <a:pt x="20" y="36"/>
                  </a:cubicBezTo>
                  <a:cubicBezTo>
                    <a:pt x="25" y="36"/>
                    <a:pt x="15" y="28"/>
                    <a:pt x="15" y="26"/>
                  </a:cubicBezTo>
                  <a:cubicBezTo>
                    <a:pt x="15" y="24"/>
                    <a:pt x="18" y="23"/>
                    <a:pt x="18" y="21"/>
                  </a:cubicBezTo>
                  <a:cubicBezTo>
                    <a:pt x="18" y="18"/>
                    <a:pt x="15" y="17"/>
                    <a:pt x="15" y="14"/>
                  </a:cubicBezTo>
                  <a:cubicBezTo>
                    <a:pt x="15" y="9"/>
                    <a:pt x="16" y="6"/>
                    <a:pt x="15" y="3"/>
                  </a:cubicBezTo>
                  <a:cubicBezTo>
                    <a:pt x="14" y="5"/>
                    <a:pt x="12" y="10"/>
                    <a:pt x="8" y="10"/>
                  </a:cubicBezTo>
                  <a:cubicBezTo>
                    <a:pt x="5" y="10"/>
                    <a:pt x="12" y="4"/>
                    <a:pt x="12" y="3"/>
                  </a:cubicBezTo>
                  <a:cubicBezTo>
                    <a:pt x="7" y="3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80">
              <a:extLst>
                <a:ext uri="{FF2B5EF4-FFF2-40B4-BE49-F238E27FC236}">
                  <a16:creationId xmlns:a16="http://schemas.microsoft.com/office/drawing/2014/main" xmlns="" id="{77B0BFB2-69DC-4825-B256-C1276901A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47" y="759"/>
              <a:ext cx="76" cy="49"/>
            </a:xfrm>
            <a:custGeom>
              <a:avLst/>
              <a:gdLst>
                <a:gd name="T0" fmla="*/ 32 w 32"/>
                <a:gd name="T1" fmla="*/ 0 h 21"/>
                <a:gd name="T2" fmla="*/ 25 w 32"/>
                <a:gd name="T3" fmla="*/ 0 h 21"/>
                <a:gd name="T4" fmla="*/ 0 w 32"/>
                <a:gd name="T5" fmla="*/ 8 h 21"/>
                <a:gd name="T6" fmla="*/ 0 w 32"/>
                <a:gd name="T7" fmla="*/ 14 h 21"/>
                <a:gd name="T8" fmla="*/ 11 w 32"/>
                <a:gd name="T9" fmla="*/ 21 h 21"/>
                <a:gd name="T10" fmla="*/ 32 w 32"/>
                <a:gd name="T11" fmla="*/ 6 h 21"/>
                <a:gd name="T12" fmla="*/ 32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9" y="0"/>
                    <a:pt x="29" y="0"/>
                    <a:pt x="25" y="0"/>
                  </a:cubicBezTo>
                  <a:cubicBezTo>
                    <a:pt x="16" y="0"/>
                    <a:pt x="9" y="5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6" y="17"/>
                    <a:pt x="11" y="21"/>
                  </a:cubicBezTo>
                  <a:cubicBezTo>
                    <a:pt x="19" y="15"/>
                    <a:pt x="22" y="11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81">
              <a:extLst>
                <a:ext uri="{FF2B5EF4-FFF2-40B4-BE49-F238E27FC236}">
                  <a16:creationId xmlns:a16="http://schemas.microsoft.com/office/drawing/2014/main" xmlns="" id="{FB5091E2-5E43-497D-8978-77B28C8BA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1648"/>
              <a:ext cx="97" cy="59"/>
            </a:xfrm>
            <a:custGeom>
              <a:avLst/>
              <a:gdLst>
                <a:gd name="T0" fmla="*/ 38 w 41"/>
                <a:gd name="T1" fmla="*/ 0 h 25"/>
                <a:gd name="T2" fmla="*/ 23 w 41"/>
                <a:gd name="T3" fmla="*/ 4 h 25"/>
                <a:gd name="T4" fmla="*/ 8 w 41"/>
                <a:gd name="T5" fmla="*/ 0 h 25"/>
                <a:gd name="T6" fmla="*/ 0 w 41"/>
                <a:gd name="T7" fmla="*/ 2 h 25"/>
                <a:gd name="T8" fmla="*/ 0 w 41"/>
                <a:gd name="T9" fmla="*/ 6 h 25"/>
                <a:gd name="T10" fmla="*/ 7 w 41"/>
                <a:gd name="T11" fmla="*/ 9 h 25"/>
                <a:gd name="T12" fmla="*/ 31 w 41"/>
                <a:gd name="T13" fmla="*/ 22 h 25"/>
                <a:gd name="T14" fmla="*/ 36 w 41"/>
                <a:gd name="T15" fmla="*/ 25 h 25"/>
                <a:gd name="T16" fmla="*/ 39 w 41"/>
                <a:gd name="T17" fmla="*/ 21 h 25"/>
                <a:gd name="T18" fmla="*/ 36 w 41"/>
                <a:gd name="T19" fmla="*/ 12 h 25"/>
                <a:gd name="T20" fmla="*/ 39 w 41"/>
                <a:gd name="T21" fmla="*/ 7 h 25"/>
                <a:gd name="T22" fmla="*/ 41 w 41"/>
                <a:gd name="T23" fmla="*/ 0 h 25"/>
                <a:gd name="T24" fmla="*/ 38 w 41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38" y="0"/>
                  </a:moveTo>
                  <a:cubicBezTo>
                    <a:pt x="32" y="0"/>
                    <a:pt x="29" y="4"/>
                    <a:pt x="23" y="4"/>
                  </a:cubicBezTo>
                  <a:cubicBezTo>
                    <a:pt x="18" y="4"/>
                    <a:pt x="14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6" y="8"/>
                    <a:pt x="7" y="9"/>
                  </a:cubicBezTo>
                  <a:cubicBezTo>
                    <a:pt x="16" y="11"/>
                    <a:pt x="22" y="20"/>
                    <a:pt x="31" y="22"/>
                  </a:cubicBezTo>
                  <a:cubicBezTo>
                    <a:pt x="31" y="24"/>
                    <a:pt x="34" y="25"/>
                    <a:pt x="36" y="25"/>
                  </a:cubicBezTo>
                  <a:cubicBezTo>
                    <a:pt x="37" y="25"/>
                    <a:pt x="39" y="22"/>
                    <a:pt x="39" y="21"/>
                  </a:cubicBezTo>
                  <a:cubicBezTo>
                    <a:pt x="39" y="17"/>
                    <a:pt x="36" y="16"/>
                    <a:pt x="36" y="12"/>
                  </a:cubicBezTo>
                  <a:cubicBezTo>
                    <a:pt x="36" y="10"/>
                    <a:pt x="39" y="7"/>
                    <a:pt x="39" y="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82">
              <a:extLst>
                <a:ext uri="{FF2B5EF4-FFF2-40B4-BE49-F238E27FC236}">
                  <a16:creationId xmlns:a16="http://schemas.microsoft.com/office/drawing/2014/main" xmlns="" id="{A70175BB-67C7-4AC2-A22F-92F072A9E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1447"/>
              <a:ext cx="33" cy="64"/>
            </a:xfrm>
            <a:custGeom>
              <a:avLst/>
              <a:gdLst>
                <a:gd name="T0" fmla="*/ 12 w 14"/>
                <a:gd name="T1" fmla="*/ 0 h 27"/>
                <a:gd name="T2" fmla="*/ 4 w 14"/>
                <a:gd name="T3" fmla="*/ 5 h 27"/>
                <a:gd name="T4" fmla="*/ 0 w 14"/>
                <a:gd name="T5" fmla="*/ 6 h 27"/>
                <a:gd name="T6" fmla="*/ 10 w 14"/>
                <a:gd name="T7" fmla="*/ 27 h 27"/>
                <a:gd name="T8" fmla="*/ 14 w 14"/>
                <a:gd name="T9" fmla="*/ 6 h 27"/>
                <a:gd name="T10" fmla="*/ 12 w 14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7">
                  <a:moveTo>
                    <a:pt x="12" y="0"/>
                  </a:moveTo>
                  <a:cubicBezTo>
                    <a:pt x="10" y="0"/>
                    <a:pt x="8" y="5"/>
                    <a:pt x="4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3" y="10"/>
                    <a:pt x="4" y="26"/>
                    <a:pt x="10" y="27"/>
                  </a:cubicBezTo>
                  <a:cubicBezTo>
                    <a:pt x="11" y="23"/>
                    <a:pt x="13" y="12"/>
                    <a:pt x="14" y="6"/>
                  </a:cubicBezTo>
                  <a:cubicBezTo>
                    <a:pt x="13" y="5"/>
                    <a:pt x="12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83">
              <a:extLst>
                <a:ext uri="{FF2B5EF4-FFF2-40B4-BE49-F238E27FC236}">
                  <a16:creationId xmlns:a16="http://schemas.microsoft.com/office/drawing/2014/main" xmlns="" id="{51FADEDA-A88C-4E65-AB83-02BAF614F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1518"/>
              <a:ext cx="54" cy="95"/>
            </a:xfrm>
            <a:custGeom>
              <a:avLst/>
              <a:gdLst>
                <a:gd name="T0" fmla="*/ 12 w 23"/>
                <a:gd name="T1" fmla="*/ 0 h 40"/>
                <a:gd name="T2" fmla="*/ 0 w 23"/>
                <a:gd name="T3" fmla="*/ 7 h 40"/>
                <a:gd name="T4" fmla="*/ 6 w 23"/>
                <a:gd name="T5" fmla="*/ 18 h 40"/>
                <a:gd name="T6" fmla="*/ 3 w 23"/>
                <a:gd name="T7" fmla="*/ 29 h 40"/>
                <a:gd name="T8" fmla="*/ 8 w 23"/>
                <a:gd name="T9" fmla="*/ 40 h 40"/>
                <a:gd name="T10" fmla="*/ 22 w 23"/>
                <a:gd name="T11" fmla="*/ 25 h 40"/>
                <a:gd name="T12" fmla="*/ 18 w 23"/>
                <a:gd name="T13" fmla="*/ 4 h 40"/>
                <a:gd name="T14" fmla="*/ 12 w 23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0">
                  <a:moveTo>
                    <a:pt x="12" y="0"/>
                  </a:moveTo>
                  <a:cubicBezTo>
                    <a:pt x="7" y="0"/>
                    <a:pt x="6" y="6"/>
                    <a:pt x="0" y="7"/>
                  </a:cubicBezTo>
                  <a:cubicBezTo>
                    <a:pt x="1" y="11"/>
                    <a:pt x="6" y="14"/>
                    <a:pt x="6" y="18"/>
                  </a:cubicBezTo>
                  <a:cubicBezTo>
                    <a:pt x="6" y="22"/>
                    <a:pt x="3" y="25"/>
                    <a:pt x="3" y="29"/>
                  </a:cubicBezTo>
                  <a:cubicBezTo>
                    <a:pt x="3" y="33"/>
                    <a:pt x="3" y="40"/>
                    <a:pt x="8" y="40"/>
                  </a:cubicBezTo>
                  <a:cubicBezTo>
                    <a:pt x="12" y="40"/>
                    <a:pt x="22" y="33"/>
                    <a:pt x="22" y="25"/>
                  </a:cubicBezTo>
                  <a:cubicBezTo>
                    <a:pt x="22" y="17"/>
                    <a:pt x="23" y="12"/>
                    <a:pt x="18" y="4"/>
                  </a:cubicBezTo>
                  <a:cubicBezTo>
                    <a:pt x="17" y="4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84">
              <a:extLst>
                <a:ext uri="{FF2B5EF4-FFF2-40B4-BE49-F238E27FC236}">
                  <a16:creationId xmlns:a16="http://schemas.microsoft.com/office/drawing/2014/main" xmlns="" id="{6115AEF4-10F8-4715-A879-0C6A2F43B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1575"/>
              <a:ext cx="28" cy="21"/>
            </a:xfrm>
            <a:custGeom>
              <a:avLst/>
              <a:gdLst>
                <a:gd name="T0" fmla="*/ 9 w 12"/>
                <a:gd name="T1" fmla="*/ 0 h 9"/>
                <a:gd name="T2" fmla="*/ 0 w 12"/>
                <a:gd name="T3" fmla="*/ 4 h 9"/>
                <a:gd name="T4" fmla="*/ 7 w 12"/>
                <a:gd name="T5" fmla="*/ 9 h 9"/>
                <a:gd name="T6" fmla="*/ 12 w 12"/>
                <a:gd name="T7" fmla="*/ 6 h 9"/>
                <a:gd name="T8" fmla="*/ 9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6" y="1"/>
                    <a:pt x="4" y="2"/>
                    <a:pt x="0" y="4"/>
                  </a:cubicBezTo>
                  <a:cubicBezTo>
                    <a:pt x="1" y="4"/>
                    <a:pt x="5" y="9"/>
                    <a:pt x="7" y="9"/>
                  </a:cubicBezTo>
                  <a:cubicBezTo>
                    <a:pt x="9" y="9"/>
                    <a:pt x="12" y="7"/>
                    <a:pt x="12" y="6"/>
                  </a:cubicBezTo>
                  <a:cubicBezTo>
                    <a:pt x="12" y="4"/>
                    <a:pt x="9" y="1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85">
              <a:extLst>
                <a:ext uri="{FF2B5EF4-FFF2-40B4-BE49-F238E27FC236}">
                  <a16:creationId xmlns:a16="http://schemas.microsoft.com/office/drawing/2014/main" xmlns="" id="{141B8C35-DFFD-4B96-A87B-AA19ECBBB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858"/>
              <a:ext cx="31" cy="38"/>
            </a:xfrm>
            <a:custGeom>
              <a:avLst/>
              <a:gdLst>
                <a:gd name="T0" fmla="*/ 10 w 13"/>
                <a:gd name="T1" fmla="*/ 0 h 16"/>
                <a:gd name="T2" fmla="*/ 0 w 13"/>
                <a:gd name="T3" fmla="*/ 0 h 16"/>
                <a:gd name="T4" fmla="*/ 0 w 13"/>
                <a:gd name="T5" fmla="*/ 5 h 16"/>
                <a:gd name="T6" fmla="*/ 12 w 13"/>
                <a:gd name="T7" fmla="*/ 12 h 16"/>
                <a:gd name="T8" fmla="*/ 12 w 13"/>
                <a:gd name="T9" fmla="*/ 16 h 16"/>
                <a:gd name="T10" fmla="*/ 13 w 13"/>
                <a:gd name="T11" fmla="*/ 10 h 16"/>
                <a:gd name="T12" fmla="*/ 10 w 1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0"/>
                    <a:pt x="6" y="12"/>
                    <a:pt x="12" y="12"/>
                  </a:cubicBezTo>
                  <a:cubicBezTo>
                    <a:pt x="12" y="13"/>
                    <a:pt x="12" y="14"/>
                    <a:pt x="12" y="16"/>
                  </a:cubicBezTo>
                  <a:cubicBezTo>
                    <a:pt x="12" y="13"/>
                    <a:pt x="13" y="14"/>
                    <a:pt x="13" y="10"/>
                  </a:cubicBezTo>
                  <a:cubicBezTo>
                    <a:pt x="13" y="5"/>
                    <a:pt x="10" y="6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86">
              <a:extLst>
                <a:ext uri="{FF2B5EF4-FFF2-40B4-BE49-F238E27FC236}">
                  <a16:creationId xmlns:a16="http://schemas.microsoft.com/office/drawing/2014/main" xmlns="" id="{36478EF5-B924-4B67-A77F-334AB6EF3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820"/>
              <a:ext cx="56" cy="83"/>
            </a:xfrm>
            <a:custGeom>
              <a:avLst/>
              <a:gdLst>
                <a:gd name="T0" fmla="*/ 10 w 24"/>
                <a:gd name="T1" fmla="*/ 0 h 35"/>
                <a:gd name="T2" fmla="*/ 0 w 24"/>
                <a:gd name="T3" fmla="*/ 16 h 35"/>
                <a:gd name="T4" fmla="*/ 11 w 24"/>
                <a:gd name="T5" fmla="*/ 24 h 35"/>
                <a:gd name="T6" fmla="*/ 4 w 24"/>
                <a:gd name="T7" fmla="*/ 31 h 35"/>
                <a:gd name="T8" fmla="*/ 3 w 24"/>
                <a:gd name="T9" fmla="*/ 29 h 35"/>
                <a:gd name="T10" fmla="*/ 0 w 24"/>
                <a:gd name="T11" fmla="*/ 32 h 35"/>
                <a:gd name="T12" fmla="*/ 8 w 24"/>
                <a:gd name="T13" fmla="*/ 35 h 35"/>
                <a:gd name="T14" fmla="*/ 24 w 24"/>
                <a:gd name="T15" fmla="*/ 14 h 35"/>
                <a:gd name="T16" fmla="*/ 10 w 24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5">
                  <a:moveTo>
                    <a:pt x="10" y="0"/>
                  </a:moveTo>
                  <a:cubicBezTo>
                    <a:pt x="7" y="0"/>
                    <a:pt x="0" y="14"/>
                    <a:pt x="0" y="16"/>
                  </a:cubicBezTo>
                  <a:cubicBezTo>
                    <a:pt x="0" y="19"/>
                    <a:pt x="6" y="23"/>
                    <a:pt x="11" y="24"/>
                  </a:cubicBezTo>
                  <a:cubicBezTo>
                    <a:pt x="11" y="27"/>
                    <a:pt x="8" y="31"/>
                    <a:pt x="4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1" y="31"/>
                    <a:pt x="0" y="32"/>
                  </a:cubicBezTo>
                  <a:cubicBezTo>
                    <a:pt x="1" y="32"/>
                    <a:pt x="4" y="35"/>
                    <a:pt x="8" y="35"/>
                  </a:cubicBezTo>
                  <a:cubicBezTo>
                    <a:pt x="19" y="35"/>
                    <a:pt x="15" y="17"/>
                    <a:pt x="24" y="14"/>
                  </a:cubicBezTo>
                  <a:cubicBezTo>
                    <a:pt x="21" y="5"/>
                    <a:pt x="2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87">
              <a:extLst>
                <a:ext uri="{FF2B5EF4-FFF2-40B4-BE49-F238E27FC236}">
                  <a16:creationId xmlns:a16="http://schemas.microsoft.com/office/drawing/2014/main" xmlns="" id="{332F5D2A-4025-4068-B1C3-D5EFF66FD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730"/>
              <a:ext cx="31" cy="48"/>
            </a:xfrm>
            <a:custGeom>
              <a:avLst/>
              <a:gdLst>
                <a:gd name="T0" fmla="*/ 13 w 13"/>
                <a:gd name="T1" fmla="*/ 0 h 20"/>
                <a:gd name="T2" fmla="*/ 1 w 13"/>
                <a:gd name="T3" fmla="*/ 13 h 20"/>
                <a:gd name="T4" fmla="*/ 1 w 13"/>
                <a:gd name="T5" fmla="*/ 20 h 20"/>
                <a:gd name="T6" fmla="*/ 9 w 13"/>
                <a:gd name="T7" fmla="*/ 7 h 20"/>
                <a:gd name="T8" fmla="*/ 13 w 1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3" y="0"/>
                  </a:moveTo>
                  <a:cubicBezTo>
                    <a:pt x="4" y="0"/>
                    <a:pt x="1" y="10"/>
                    <a:pt x="1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5" y="15"/>
                    <a:pt x="9" y="12"/>
                    <a:pt x="9" y="7"/>
                  </a:cubicBezTo>
                  <a:cubicBezTo>
                    <a:pt x="9" y="4"/>
                    <a:pt x="12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88">
              <a:extLst>
                <a:ext uri="{FF2B5EF4-FFF2-40B4-BE49-F238E27FC236}">
                  <a16:creationId xmlns:a16="http://schemas.microsoft.com/office/drawing/2014/main" xmlns="" id="{147AB71F-F4C0-4A7A-86DB-A9CEF065F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" y="666"/>
              <a:ext cx="42" cy="57"/>
            </a:xfrm>
            <a:custGeom>
              <a:avLst/>
              <a:gdLst>
                <a:gd name="T0" fmla="*/ 12 w 18"/>
                <a:gd name="T1" fmla="*/ 0 h 24"/>
                <a:gd name="T2" fmla="*/ 8 w 18"/>
                <a:gd name="T3" fmla="*/ 6 h 24"/>
                <a:gd name="T4" fmla="*/ 11 w 18"/>
                <a:gd name="T5" fmla="*/ 12 h 24"/>
                <a:gd name="T6" fmla="*/ 0 w 18"/>
                <a:gd name="T7" fmla="*/ 16 h 24"/>
                <a:gd name="T8" fmla="*/ 5 w 18"/>
                <a:gd name="T9" fmla="*/ 24 h 24"/>
                <a:gd name="T10" fmla="*/ 14 w 18"/>
                <a:gd name="T11" fmla="*/ 19 h 24"/>
                <a:gd name="T12" fmla="*/ 14 w 18"/>
                <a:gd name="T13" fmla="*/ 12 h 24"/>
                <a:gd name="T14" fmla="*/ 18 w 18"/>
                <a:gd name="T15" fmla="*/ 6 h 24"/>
                <a:gd name="T16" fmla="*/ 12 w 18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4">
                  <a:moveTo>
                    <a:pt x="12" y="0"/>
                  </a:moveTo>
                  <a:cubicBezTo>
                    <a:pt x="12" y="0"/>
                    <a:pt x="8" y="3"/>
                    <a:pt x="8" y="6"/>
                  </a:cubicBezTo>
                  <a:cubicBezTo>
                    <a:pt x="8" y="8"/>
                    <a:pt x="10" y="10"/>
                    <a:pt x="11" y="12"/>
                  </a:cubicBezTo>
                  <a:cubicBezTo>
                    <a:pt x="7" y="12"/>
                    <a:pt x="4" y="16"/>
                    <a:pt x="0" y="16"/>
                  </a:cubicBezTo>
                  <a:cubicBezTo>
                    <a:pt x="0" y="19"/>
                    <a:pt x="0" y="24"/>
                    <a:pt x="5" y="24"/>
                  </a:cubicBezTo>
                  <a:cubicBezTo>
                    <a:pt x="7" y="24"/>
                    <a:pt x="14" y="20"/>
                    <a:pt x="14" y="19"/>
                  </a:cubicBezTo>
                  <a:cubicBezTo>
                    <a:pt x="14" y="17"/>
                    <a:pt x="14" y="15"/>
                    <a:pt x="14" y="12"/>
                  </a:cubicBezTo>
                  <a:cubicBezTo>
                    <a:pt x="15" y="12"/>
                    <a:pt x="18" y="8"/>
                    <a:pt x="18" y="6"/>
                  </a:cubicBezTo>
                  <a:cubicBezTo>
                    <a:pt x="16" y="5"/>
                    <a:pt x="15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89">
              <a:extLst>
                <a:ext uri="{FF2B5EF4-FFF2-40B4-BE49-F238E27FC236}">
                  <a16:creationId xmlns:a16="http://schemas.microsoft.com/office/drawing/2014/main" xmlns="" id="{B413CA1D-BEA5-420C-A4BE-5D7814CB6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5" y="1762"/>
              <a:ext cx="81" cy="11"/>
            </a:xfrm>
            <a:custGeom>
              <a:avLst/>
              <a:gdLst>
                <a:gd name="T0" fmla="*/ 9 w 34"/>
                <a:gd name="T1" fmla="*/ 0 h 5"/>
                <a:gd name="T2" fmla="*/ 0 w 34"/>
                <a:gd name="T3" fmla="*/ 0 h 5"/>
                <a:gd name="T4" fmla="*/ 20 w 34"/>
                <a:gd name="T5" fmla="*/ 5 h 5"/>
                <a:gd name="T6" fmla="*/ 27 w 34"/>
                <a:gd name="T7" fmla="*/ 5 h 5"/>
                <a:gd name="T8" fmla="*/ 34 w 34"/>
                <a:gd name="T9" fmla="*/ 3 h 5"/>
                <a:gd name="T10" fmla="*/ 9 w 3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6" y="3"/>
                    <a:pt x="16" y="5"/>
                    <a:pt x="20" y="5"/>
                  </a:cubicBezTo>
                  <a:cubicBezTo>
                    <a:pt x="23" y="5"/>
                    <a:pt x="24" y="5"/>
                    <a:pt x="27" y="5"/>
                  </a:cubicBezTo>
                  <a:cubicBezTo>
                    <a:pt x="29" y="5"/>
                    <a:pt x="31" y="5"/>
                    <a:pt x="34" y="3"/>
                  </a:cubicBezTo>
                  <a:cubicBezTo>
                    <a:pt x="27" y="2"/>
                    <a:pt x="18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90">
              <a:extLst>
                <a:ext uri="{FF2B5EF4-FFF2-40B4-BE49-F238E27FC236}">
                  <a16:creationId xmlns:a16="http://schemas.microsoft.com/office/drawing/2014/main" xmlns="" id="{91CDDAC5-24A9-4870-99DA-414DF955B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" y="1747"/>
              <a:ext cx="71" cy="38"/>
            </a:xfrm>
            <a:custGeom>
              <a:avLst/>
              <a:gdLst>
                <a:gd name="T0" fmla="*/ 30 w 30"/>
                <a:gd name="T1" fmla="*/ 0 h 16"/>
                <a:gd name="T2" fmla="*/ 0 w 30"/>
                <a:gd name="T3" fmla="*/ 11 h 16"/>
                <a:gd name="T4" fmla="*/ 2 w 30"/>
                <a:gd name="T5" fmla="*/ 13 h 16"/>
                <a:gd name="T6" fmla="*/ 6 w 30"/>
                <a:gd name="T7" fmla="*/ 16 h 16"/>
                <a:gd name="T8" fmla="*/ 22 w 30"/>
                <a:gd name="T9" fmla="*/ 10 h 16"/>
                <a:gd name="T10" fmla="*/ 23 w 30"/>
                <a:gd name="T11" fmla="*/ 5 h 16"/>
                <a:gd name="T12" fmla="*/ 30 w 3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30" y="0"/>
                  </a:moveTo>
                  <a:cubicBezTo>
                    <a:pt x="21" y="2"/>
                    <a:pt x="7" y="7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2" y="15"/>
                    <a:pt x="4" y="16"/>
                    <a:pt x="6" y="16"/>
                  </a:cubicBezTo>
                  <a:cubicBezTo>
                    <a:pt x="11" y="16"/>
                    <a:pt x="21" y="13"/>
                    <a:pt x="22" y="10"/>
                  </a:cubicBezTo>
                  <a:cubicBezTo>
                    <a:pt x="23" y="8"/>
                    <a:pt x="22" y="5"/>
                    <a:pt x="23" y="5"/>
                  </a:cubicBezTo>
                  <a:cubicBezTo>
                    <a:pt x="26" y="3"/>
                    <a:pt x="29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91">
              <a:extLst>
                <a:ext uri="{FF2B5EF4-FFF2-40B4-BE49-F238E27FC236}">
                  <a16:creationId xmlns:a16="http://schemas.microsoft.com/office/drawing/2014/main" xmlns="" id="{F0E1CB67-E82C-42BA-B6B2-FD05B31B3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" y="2627"/>
              <a:ext cx="35" cy="17"/>
            </a:xfrm>
            <a:custGeom>
              <a:avLst/>
              <a:gdLst>
                <a:gd name="T0" fmla="*/ 15 w 15"/>
                <a:gd name="T1" fmla="*/ 0 h 7"/>
                <a:gd name="T2" fmla="*/ 0 w 15"/>
                <a:gd name="T3" fmla="*/ 3 h 7"/>
                <a:gd name="T4" fmla="*/ 5 w 15"/>
                <a:gd name="T5" fmla="*/ 7 h 7"/>
                <a:gd name="T6" fmla="*/ 15 w 1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cubicBezTo>
                    <a:pt x="8" y="0"/>
                    <a:pt x="4" y="1"/>
                    <a:pt x="0" y="3"/>
                  </a:cubicBezTo>
                  <a:cubicBezTo>
                    <a:pt x="0" y="5"/>
                    <a:pt x="4" y="7"/>
                    <a:pt x="5" y="7"/>
                  </a:cubicBezTo>
                  <a:cubicBezTo>
                    <a:pt x="10" y="7"/>
                    <a:pt x="14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92">
              <a:extLst>
                <a:ext uri="{FF2B5EF4-FFF2-40B4-BE49-F238E27FC236}">
                  <a16:creationId xmlns:a16="http://schemas.microsoft.com/office/drawing/2014/main" xmlns="" id="{F7766862-5D50-42BE-B569-E202C46A7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4" y="68"/>
              <a:ext cx="76" cy="57"/>
            </a:xfrm>
            <a:custGeom>
              <a:avLst/>
              <a:gdLst>
                <a:gd name="T0" fmla="*/ 14 w 32"/>
                <a:gd name="T1" fmla="*/ 0 h 24"/>
                <a:gd name="T2" fmla="*/ 7 w 32"/>
                <a:gd name="T3" fmla="*/ 5 h 24"/>
                <a:gd name="T4" fmla="*/ 0 w 32"/>
                <a:gd name="T5" fmla="*/ 17 h 24"/>
                <a:gd name="T6" fmla="*/ 10 w 32"/>
                <a:gd name="T7" fmla="*/ 24 h 24"/>
                <a:gd name="T8" fmla="*/ 32 w 32"/>
                <a:gd name="T9" fmla="*/ 15 h 24"/>
                <a:gd name="T10" fmla="*/ 32 w 32"/>
                <a:gd name="T11" fmla="*/ 8 h 24"/>
                <a:gd name="T12" fmla="*/ 14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14" y="0"/>
                  </a:moveTo>
                  <a:cubicBezTo>
                    <a:pt x="11" y="0"/>
                    <a:pt x="10" y="5"/>
                    <a:pt x="7" y="5"/>
                  </a:cubicBezTo>
                  <a:cubicBezTo>
                    <a:pt x="6" y="5"/>
                    <a:pt x="0" y="15"/>
                    <a:pt x="0" y="17"/>
                  </a:cubicBezTo>
                  <a:cubicBezTo>
                    <a:pt x="0" y="23"/>
                    <a:pt x="3" y="24"/>
                    <a:pt x="10" y="24"/>
                  </a:cubicBezTo>
                  <a:cubicBezTo>
                    <a:pt x="19" y="24"/>
                    <a:pt x="25" y="18"/>
                    <a:pt x="32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5" y="7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93">
              <a:extLst>
                <a:ext uri="{FF2B5EF4-FFF2-40B4-BE49-F238E27FC236}">
                  <a16:creationId xmlns:a16="http://schemas.microsoft.com/office/drawing/2014/main" xmlns="" id="{6266F902-E97B-4A10-A790-125670BB4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" y="18"/>
              <a:ext cx="59" cy="41"/>
            </a:xfrm>
            <a:custGeom>
              <a:avLst/>
              <a:gdLst>
                <a:gd name="T0" fmla="*/ 5 w 25"/>
                <a:gd name="T1" fmla="*/ 0 h 17"/>
                <a:gd name="T2" fmla="*/ 0 w 25"/>
                <a:gd name="T3" fmla="*/ 4 h 17"/>
                <a:gd name="T4" fmla="*/ 18 w 25"/>
                <a:gd name="T5" fmla="*/ 17 h 17"/>
                <a:gd name="T6" fmla="*/ 20 w 25"/>
                <a:gd name="T7" fmla="*/ 17 h 17"/>
                <a:gd name="T8" fmla="*/ 25 w 25"/>
                <a:gd name="T9" fmla="*/ 15 h 17"/>
                <a:gd name="T10" fmla="*/ 5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0"/>
                    <a:pt x="11" y="17"/>
                    <a:pt x="18" y="17"/>
                  </a:cubicBezTo>
                  <a:cubicBezTo>
                    <a:pt x="18" y="17"/>
                    <a:pt x="19" y="17"/>
                    <a:pt x="20" y="17"/>
                  </a:cubicBezTo>
                  <a:cubicBezTo>
                    <a:pt x="22" y="17"/>
                    <a:pt x="25" y="17"/>
                    <a:pt x="25" y="15"/>
                  </a:cubicBezTo>
                  <a:cubicBezTo>
                    <a:pt x="25" y="7"/>
                    <a:pt x="12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94">
              <a:extLst>
                <a:ext uri="{FF2B5EF4-FFF2-40B4-BE49-F238E27FC236}">
                  <a16:creationId xmlns:a16="http://schemas.microsoft.com/office/drawing/2014/main" xmlns="" id="{510423F3-28B3-4784-A008-0D5C3D1C4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4" y="-197"/>
              <a:ext cx="54" cy="38"/>
            </a:xfrm>
            <a:custGeom>
              <a:avLst/>
              <a:gdLst>
                <a:gd name="T0" fmla="*/ 10 w 23"/>
                <a:gd name="T1" fmla="*/ 0 h 16"/>
                <a:gd name="T2" fmla="*/ 2 w 23"/>
                <a:gd name="T3" fmla="*/ 10 h 16"/>
                <a:gd name="T4" fmla="*/ 2 w 23"/>
                <a:gd name="T5" fmla="*/ 16 h 16"/>
                <a:gd name="T6" fmla="*/ 23 w 23"/>
                <a:gd name="T7" fmla="*/ 10 h 16"/>
                <a:gd name="T8" fmla="*/ 10 w 2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10" y="0"/>
                  </a:moveTo>
                  <a:cubicBezTo>
                    <a:pt x="5" y="0"/>
                    <a:pt x="2" y="6"/>
                    <a:pt x="2" y="10"/>
                  </a:cubicBezTo>
                  <a:cubicBezTo>
                    <a:pt x="2" y="12"/>
                    <a:pt x="0" y="16"/>
                    <a:pt x="2" y="16"/>
                  </a:cubicBezTo>
                  <a:cubicBezTo>
                    <a:pt x="8" y="16"/>
                    <a:pt x="20" y="12"/>
                    <a:pt x="23" y="10"/>
                  </a:cubicBezTo>
                  <a:cubicBezTo>
                    <a:pt x="18" y="6"/>
                    <a:pt x="16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95">
              <a:extLst>
                <a:ext uri="{FF2B5EF4-FFF2-40B4-BE49-F238E27FC236}">
                  <a16:creationId xmlns:a16="http://schemas.microsoft.com/office/drawing/2014/main" xmlns="" id="{10A3010F-AE12-4354-AB1B-E89FB2E67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7" y="-235"/>
              <a:ext cx="118" cy="50"/>
            </a:xfrm>
            <a:custGeom>
              <a:avLst/>
              <a:gdLst>
                <a:gd name="T0" fmla="*/ 25 w 50"/>
                <a:gd name="T1" fmla="*/ 0 h 21"/>
                <a:gd name="T2" fmla="*/ 0 w 50"/>
                <a:gd name="T3" fmla="*/ 16 h 21"/>
                <a:gd name="T4" fmla="*/ 2 w 50"/>
                <a:gd name="T5" fmla="*/ 13 h 21"/>
                <a:gd name="T6" fmla="*/ 34 w 50"/>
                <a:gd name="T7" fmla="*/ 21 h 21"/>
                <a:gd name="T8" fmla="*/ 50 w 50"/>
                <a:gd name="T9" fmla="*/ 21 h 21"/>
                <a:gd name="T10" fmla="*/ 25 w 5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1">
                  <a:moveTo>
                    <a:pt x="25" y="0"/>
                  </a:moveTo>
                  <a:cubicBezTo>
                    <a:pt x="13" y="0"/>
                    <a:pt x="6" y="8"/>
                    <a:pt x="0" y="1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3" y="17"/>
                    <a:pt x="25" y="16"/>
                    <a:pt x="34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9"/>
                    <a:pt x="39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96">
              <a:extLst>
                <a:ext uri="{FF2B5EF4-FFF2-40B4-BE49-F238E27FC236}">
                  <a16:creationId xmlns:a16="http://schemas.microsoft.com/office/drawing/2014/main" xmlns="" id="{8325F684-D85A-4BDD-8AC9-06CF8329E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" y="-351"/>
              <a:ext cx="158" cy="57"/>
            </a:xfrm>
            <a:custGeom>
              <a:avLst/>
              <a:gdLst>
                <a:gd name="T0" fmla="*/ 0 w 67"/>
                <a:gd name="T1" fmla="*/ 0 h 24"/>
                <a:gd name="T2" fmla="*/ 5 w 67"/>
                <a:gd name="T3" fmla="*/ 4 h 24"/>
                <a:gd name="T4" fmla="*/ 44 w 67"/>
                <a:gd name="T5" fmla="*/ 24 h 24"/>
                <a:gd name="T6" fmla="*/ 67 w 67"/>
                <a:gd name="T7" fmla="*/ 16 h 24"/>
                <a:gd name="T8" fmla="*/ 62 w 67"/>
                <a:gd name="T9" fmla="*/ 11 h 24"/>
                <a:gd name="T10" fmla="*/ 0 w 67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4">
                  <a:moveTo>
                    <a:pt x="0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17"/>
                    <a:pt x="30" y="24"/>
                    <a:pt x="44" y="24"/>
                  </a:cubicBezTo>
                  <a:cubicBezTo>
                    <a:pt x="52" y="24"/>
                    <a:pt x="67" y="22"/>
                    <a:pt x="67" y="16"/>
                  </a:cubicBezTo>
                  <a:cubicBezTo>
                    <a:pt x="67" y="13"/>
                    <a:pt x="65" y="11"/>
                    <a:pt x="62" y="11"/>
                  </a:cubicBezTo>
                  <a:cubicBezTo>
                    <a:pt x="60" y="11"/>
                    <a:pt x="5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97">
              <a:extLst>
                <a:ext uri="{FF2B5EF4-FFF2-40B4-BE49-F238E27FC236}">
                  <a16:creationId xmlns:a16="http://schemas.microsoft.com/office/drawing/2014/main" xmlns="" id="{E9649EE7-CF6D-4D65-84C4-792B10573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5" y="-265"/>
              <a:ext cx="33" cy="3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6 h 13"/>
                <a:gd name="T4" fmla="*/ 6 w 14"/>
                <a:gd name="T5" fmla="*/ 13 h 13"/>
                <a:gd name="T6" fmla="*/ 14 w 14"/>
                <a:gd name="T7" fmla="*/ 6 h 13"/>
                <a:gd name="T8" fmla="*/ 7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1"/>
                    <a:pt x="0" y="13"/>
                    <a:pt x="6" y="13"/>
                  </a:cubicBezTo>
                  <a:cubicBezTo>
                    <a:pt x="10" y="13"/>
                    <a:pt x="14" y="10"/>
                    <a:pt x="14" y="6"/>
                  </a:cubicBezTo>
                  <a:cubicBezTo>
                    <a:pt x="14" y="2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98">
              <a:extLst>
                <a:ext uri="{FF2B5EF4-FFF2-40B4-BE49-F238E27FC236}">
                  <a16:creationId xmlns:a16="http://schemas.microsoft.com/office/drawing/2014/main" xmlns="" id="{6FFEE581-0B3A-4189-A445-CEBCE749C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1139"/>
              <a:ext cx="90" cy="38"/>
            </a:xfrm>
            <a:custGeom>
              <a:avLst/>
              <a:gdLst>
                <a:gd name="T0" fmla="*/ 7 w 38"/>
                <a:gd name="T1" fmla="*/ 0 h 16"/>
                <a:gd name="T2" fmla="*/ 0 w 38"/>
                <a:gd name="T3" fmla="*/ 0 h 16"/>
                <a:gd name="T4" fmla="*/ 30 w 38"/>
                <a:gd name="T5" fmla="*/ 16 h 16"/>
                <a:gd name="T6" fmla="*/ 38 w 38"/>
                <a:gd name="T7" fmla="*/ 13 h 16"/>
                <a:gd name="T8" fmla="*/ 7 w 3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6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7" y="5"/>
                    <a:pt x="22" y="16"/>
                    <a:pt x="30" y="16"/>
                  </a:cubicBezTo>
                  <a:cubicBezTo>
                    <a:pt x="35" y="16"/>
                    <a:pt x="36" y="16"/>
                    <a:pt x="38" y="13"/>
                  </a:cubicBezTo>
                  <a:cubicBezTo>
                    <a:pt x="28" y="8"/>
                    <a:pt x="2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99">
              <a:extLst>
                <a:ext uri="{FF2B5EF4-FFF2-40B4-BE49-F238E27FC236}">
                  <a16:creationId xmlns:a16="http://schemas.microsoft.com/office/drawing/2014/main" xmlns="" id="{E945A77C-9FB6-477D-B0BA-76F92D124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" y="1274"/>
              <a:ext cx="69" cy="43"/>
            </a:xfrm>
            <a:custGeom>
              <a:avLst/>
              <a:gdLst>
                <a:gd name="T0" fmla="*/ 2 w 29"/>
                <a:gd name="T1" fmla="*/ 0 h 18"/>
                <a:gd name="T2" fmla="*/ 0 w 29"/>
                <a:gd name="T3" fmla="*/ 4 h 18"/>
                <a:gd name="T4" fmla="*/ 23 w 29"/>
                <a:gd name="T5" fmla="*/ 18 h 18"/>
                <a:gd name="T6" fmla="*/ 29 w 29"/>
                <a:gd name="T7" fmla="*/ 12 h 18"/>
                <a:gd name="T8" fmla="*/ 29 w 29"/>
                <a:gd name="T9" fmla="*/ 9 h 18"/>
                <a:gd name="T10" fmla="*/ 14 w 29"/>
                <a:gd name="T11" fmla="*/ 9 h 18"/>
                <a:gd name="T12" fmla="*/ 2 w 29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8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8"/>
                    <a:pt x="19" y="18"/>
                    <a:pt x="23" y="18"/>
                  </a:cubicBezTo>
                  <a:cubicBezTo>
                    <a:pt x="24" y="18"/>
                    <a:pt x="29" y="15"/>
                    <a:pt x="29" y="12"/>
                  </a:cubicBezTo>
                  <a:cubicBezTo>
                    <a:pt x="29" y="11"/>
                    <a:pt x="29" y="10"/>
                    <a:pt x="2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8" y="8"/>
                    <a:pt x="5" y="6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00">
              <a:extLst>
                <a:ext uri="{FF2B5EF4-FFF2-40B4-BE49-F238E27FC236}">
                  <a16:creationId xmlns:a16="http://schemas.microsoft.com/office/drawing/2014/main" xmlns="" id="{148167E3-210C-4352-A5B1-804233CDA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1277"/>
              <a:ext cx="47" cy="56"/>
            </a:xfrm>
            <a:custGeom>
              <a:avLst/>
              <a:gdLst>
                <a:gd name="T0" fmla="*/ 12 w 20"/>
                <a:gd name="T1" fmla="*/ 0 h 24"/>
                <a:gd name="T2" fmla="*/ 0 w 20"/>
                <a:gd name="T3" fmla="*/ 18 h 24"/>
                <a:gd name="T4" fmla="*/ 8 w 20"/>
                <a:gd name="T5" fmla="*/ 24 h 24"/>
                <a:gd name="T6" fmla="*/ 20 w 20"/>
                <a:gd name="T7" fmla="*/ 17 h 24"/>
                <a:gd name="T8" fmla="*/ 20 w 20"/>
                <a:gd name="T9" fmla="*/ 13 h 24"/>
                <a:gd name="T10" fmla="*/ 16 w 20"/>
                <a:gd name="T11" fmla="*/ 5 h 24"/>
                <a:gd name="T12" fmla="*/ 12 w 2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4">
                  <a:moveTo>
                    <a:pt x="12" y="0"/>
                  </a:moveTo>
                  <a:cubicBezTo>
                    <a:pt x="7" y="2"/>
                    <a:pt x="0" y="15"/>
                    <a:pt x="0" y="18"/>
                  </a:cubicBezTo>
                  <a:cubicBezTo>
                    <a:pt x="0" y="21"/>
                    <a:pt x="3" y="24"/>
                    <a:pt x="8" y="24"/>
                  </a:cubicBezTo>
                  <a:cubicBezTo>
                    <a:pt x="14" y="24"/>
                    <a:pt x="20" y="21"/>
                    <a:pt x="20" y="17"/>
                  </a:cubicBezTo>
                  <a:cubicBezTo>
                    <a:pt x="20" y="16"/>
                    <a:pt x="20" y="14"/>
                    <a:pt x="20" y="13"/>
                  </a:cubicBezTo>
                  <a:cubicBezTo>
                    <a:pt x="8" y="13"/>
                    <a:pt x="16" y="10"/>
                    <a:pt x="16" y="5"/>
                  </a:cubicBezTo>
                  <a:cubicBezTo>
                    <a:pt x="16" y="3"/>
                    <a:pt x="13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01">
              <a:extLst>
                <a:ext uri="{FF2B5EF4-FFF2-40B4-BE49-F238E27FC236}">
                  <a16:creationId xmlns:a16="http://schemas.microsoft.com/office/drawing/2014/main" xmlns="" id="{16DF58B9-F110-46E3-A8C6-237F44981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93" y="626"/>
              <a:ext cx="56" cy="22"/>
            </a:xfrm>
            <a:custGeom>
              <a:avLst/>
              <a:gdLst>
                <a:gd name="T0" fmla="*/ 13 w 24"/>
                <a:gd name="T1" fmla="*/ 0 h 9"/>
                <a:gd name="T2" fmla="*/ 8 w 24"/>
                <a:gd name="T3" fmla="*/ 4 h 9"/>
                <a:gd name="T4" fmla="*/ 0 w 24"/>
                <a:gd name="T5" fmla="*/ 4 h 9"/>
                <a:gd name="T6" fmla="*/ 7 w 24"/>
                <a:gd name="T7" fmla="*/ 9 h 9"/>
                <a:gd name="T8" fmla="*/ 24 w 24"/>
                <a:gd name="T9" fmla="*/ 9 h 9"/>
                <a:gd name="T10" fmla="*/ 16 w 24"/>
                <a:gd name="T11" fmla="*/ 0 h 9"/>
                <a:gd name="T12" fmla="*/ 13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13" y="0"/>
                  </a:moveTo>
                  <a:cubicBezTo>
                    <a:pt x="11" y="0"/>
                    <a:pt x="10" y="1"/>
                    <a:pt x="8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5" y="8"/>
                    <a:pt x="7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4"/>
                    <a:pt x="23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02">
              <a:extLst>
                <a:ext uri="{FF2B5EF4-FFF2-40B4-BE49-F238E27FC236}">
                  <a16:creationId xmlns:a16="http://schemas.microsoft.com/office/drawing/2014/main" xmlns="" id="{FFC58E38-5A03-4772-921D-1914F36B5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80" y="2393"/>
              <a:ext cx="31" cy="28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8 h 12"/>
                <a:gd name="T4" fmla="*/ 3 w 13"/>
                <a:gd name="T5" fmla="*/ 12 h 12"/>
                <a:gd name="T6" fmla="*/ 13 w 13"/>
                <a:gd name="T7" fmla="*/ 9 h 12"/>
                <a:gd name="T8" fmla="*/ 13 w 13"/>
                <a:gd name="T9" fmla="*/ 5 h 12"/>
                <a:gd name="T10" fmla="*/ 0 w 1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0" y="9"/>
                    <a:pt x="2" y="12"/>
                    <a:pt x="3" y="12"/>
                  </a:cubicBezTo>
                  <a:cubicBezTo>
                    <a:pt x="7" y="12"/>
                    <a:pt x="9" y="10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2"/>
                    <a:pt x="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03">
              <a:extLst>
                <a:ext uri="{FF2B5EF4-FFF2-40B4-BE49-F238E27FC236}">
                  <a16:creationId xmlns:a16="http://schemas.microsoft.com/office/drawing/2014/main" xmlns="" id="{64A1A1C2-34BD-4719-A66D-E8FD992BD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03" y="2353"/>
              <a:ext cx="16" cy="12"/>
            </a:xfrm>
            <a:custGeom>
              <a:avLst/>
              <a:gdLst>
                <a:gd name="T0" fmla="*/ 0 w 7"/>
                <a:gd name="T1" fmla="*/ 0 h 5"/>
                <a:gd name="T2" fmla="*/ 5 w 7"/>
                <a:gd name="T3" fmla="*/ 5 h 5"/>
                <a:gd name="T4" fmla="*/ 7 w 7"/>
                <a:gd name="T5" fmla="*/ 4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2" y="1"/>
                    <a:pt x="2" y="5"/>
                    <a:pt x="5" y="5"/>
                  </a:cubicBezTo>
                  <a:cubicBezTo>
                    <a:pt x="5" y="5"/>
                    <a:pt x="7" y="4"/>
                    <a:pt x="7" y="4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04">
              <a:extLst>
                <a:ext uri="{FF2B5EF4-FFF2-40B4-BE49-F238E27FC236}">
                  <a16:creationId xmlns:a16="http://schemas.microsoft.com/office/drawing/2014/main" xmlns="" id="{DD8B4881-6CDC-4D80-8F20-73BBEA6DB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34" y="2339"/>
              <a:ext cx="21" cy="9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0 h 4"/>
                <a:gd name="T4" fmla="*/ 3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5" y="4"/>
                    <a:pt x="8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05">
              <a:extLst>
                <a:ext uri="{FF2B5EF4-FFF2-40B4-BE49-F238E27FC236}">
                  <a16:creationId xmlns:a16="http://schemas.microsoft.com/office/drawing/2014/main" xmlns="" id="{A4039E5E-DB68-4EB3-93CC-BAF1093BF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5" y="2324"/>
              <a:ext cx="19" cy="12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1 h 5"/>
                <a:gd name="T4" fmla="*/ 4 w 8"/>
                <a:gd name="T5" fmla="*/ 1 h 5"/>
                <a:gd name="T6" fmla="*/ 0 w 8"/>
                <a:gd name="T7" fmla="*/ 1 h 5"/>
                <a:gd name="T8" fmla="*/ 5 w 8"/>
                <a:gd name="T9" fmla="*/ 5 h 5"/>
                <a:gd name="T10" fmla="*/ 8 w 8"/>
                <a:gd name="T11" fmla="*/ 3 h 5"/>
                <a:gd name="T12" fmla="*/ 8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6" y="0"/>
                    <a:pt x="5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3" y="5"/>
                    <a:pt x="5" y="5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06">
              <a:extLst>
                <a:ext uri="{FF2B5EF4-FFF2-40B4-BE49-F238E27FC236}">
                  <a16:creationId xmlns:a16="http://schemas.microsoft.com/office/drawing/2014/main" xmlns="" id="{86DC9417-78A2-4ECD-8144-AAA0FFFC5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5" y="2296"/>
              <a:ext cx="19" cy="17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3 h 7"/>
                <a:gd name="T4" fmla="*/ 4 w 8"/>
                <a:gd name="T5" fmla="*/ 7 h 7"/>
                <a:gd name="T6" fmla="*/ 8 w 8"/>
                <a:gd name="T7" fmla="*/ 7 h 7"/>
                <a:gd name="T8" fmla="*/ 7 w 8"/>
                <a:gd name="T9" fmla="*/ 2 h 7"/>
                <a:gd name="T10" fmla="*/ 3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5" y="7"/>
                    <a:pt x="7" y="7"/>
                    <a:pt x="8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143C982-BF48-4B44-9906-4A45AAD30E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6535" y="133172"/>
            <a:ext cx="11732348" cy="39942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- UNIVERSITY OF FORT HARE - 2020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02569960-CDEF-4C1E-B220-19A1F938AD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6561841"/>
              </p:ext>
            </p:extLst>
          </p:nvPr>
        </p:nvGraphicFramePr>
        <p:xfrm>
          <a:off x="6792959" y="4492098"/>
          <a:ext cx="2492649" cy="22250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854981">
                  <a:extLst>
                    <a:ext uri="{9D8B030D-6E8A-4147-A177-3AD203B41FA5}">
                      <a16:colId xmlns:a16="http://schemas.microsoft.com/office/drawing/2014/main" xmlns="" val="476469120"/>
                    </a:ext>
                  </a:extLst>
                </a:gridCol>
                <a:gridCol w="637668">
                  <a:extLst>
                    <a:ext uri="{9D8B030D-6E8A-4147-A177-3AD203B41FA5}">
                      <a16:colId xmlns:a16="http://schemas.microsoft.com/office/drawing/2014/main" xmlns="" val="3762367679"/>
                    </a:ext>
                  </a:extLst>
                </a:gridCol>
              </a:tblGrid>
              <a:tr h="19969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Application Information</a:t>
                      </a:r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2020</a:t>
                      </a:r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637818"/>
                  </a:ext>
                </a:extLst>
              </a:tr>
              <a:tr h="225245">
                <a:tc>
                  <a:txBody>
                    <a:bodyPr/>
                    <a:lstStyle/>
                    <a:p>
                      <a:r>
                        <a:rPr lang="en-US" sz="1000" dirty="0"/>
                        <a:t>NSFAS Applications Received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5,201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62590140"/>
                  </a:ext>
                </a:extLst>
              </a:tr>
              <a:tr h="151419">
                <a:tc>
                  <a:txBody>
                    <a:bodyPr/>
                    <a:lstStyle/>
                    <a:p>
                      <a:r>
                        <a:rPr lang="en-US" sz="1000" dirty="0"/>
                        <a:t>Duplicates Excluded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0148002"/>
                  </a:ext>
                </a:extLst>
              </a:tr>
              <a:tr h="129769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Unique Applications to Process</a:t>
                      </a:r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4,916</a:t>
                      </a:r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2967457"/>
                  </a:ext>
                </a:extLst>
              </a:tr>
              <a:tr h="142303">
                <a:tc>
                  <a:txBody>
                    <a:bodyPr/>
                    <a:lstStyle/>
                    <a:p>
                      <a:r>
                        <a:rPr lang="en-US" sz="1000" dirty="0"/>
                        <a:t>Applications Approved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4,148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24548634"/>
                  </a:ext>
                </a:extLst>
              </a:tr>
              <a:tr h="212711">
                <a:tc>
                  <a:txBody>
                    <a:bodyPr/>
                    <a:lstStyle/>
                    <a:p>
                      <a:r>
                        <a:rPr lang="en-US" sz="1000" dirty="0"/>
                        <a:t>Applications in progress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13404225"/>
                  </a:ext>
                </a:extLst>
              </a:tr>
              <a:tr h="182516">
                <a:tc>
                  <a:txBody>
                    <a:bodyPr/>
                    <a:lstStyle/>
                    <a:p>
                      <a:r>
                        <a:rPr lang="en-US" sz="1000" dirty="0"/>
                        <a:t>Outstanding Documents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40780713"/>
                  </a:ext>
                </a:extLst>
              </a:tr>
              <a:tr h="188451">
                <a:tc>
                  <a:txBody>
                    <a:bodyPr/>
                    <a:lstStyle/>
                    <a:p>
                      <a:r>
                        <a:rPr lang="en-US" sz="1000" dirty="0"/>
                        <a:t>Non-qualifying Applications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391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08069770"/>
                  </a:ext>
                </a:extLst>
              </a:tr>
              <a:tr h="162006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TOTAL – UFH</a:t>
                      </a:r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4,916</a:t>
                      </a:r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9194734"/>
                  </a:ext>
                </a:extLst>
              </a:tr>
            </a:tbl>
          </a:graphicData>
        </a:graphic>
      </p:graphicFrame>
      <p:graphicFrame>
        <p:nvGraphicFramePr>
          <p:cNvPr id="246" name="Table 2">
            <a:extLst>
              <a:ext uri="{FF2B5EF4-FFF2-40B4-BE49-F238E27FC236}">
                <a16:creationId xmlns:a16="http://schemas.microsoft.com/office/drawing/2014/main" xmlns="" id="{BE0F1823-D1AD-45AF-9F5C-918BD8F6E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2638793"/>
              </p:ext>
            </p:extLst>
          </p:nvPr>
        </p:nvGraphicFramePr>
        <p:xfrm>
          <a:off x="156428" y="3866859"/>
          <a:ext cx="5524871" cy="1188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70755">
                  <a:extLst>
                    <a:ext uri="{9D8B030D-6E8A-4147-A177-3AD203B41FA5}">
                      <a16:colId xmlns:a16="http://schemas.microsoft.com/office/drawing/2014/main" xmlns="" val="476469120"/>
                    </a:ext>
                  </a:extLst>
                </a:gridCol>
                <a:gridCol w="696036">
                  <a:extLst>
                    <a:ext uri="{9D8B030D-6E8A-4147-A177-3AD203B41FA5}">
                      <a16:colId xmlns:a16="http://schemas.microsoft.com/office/drawing/2014/main" xmlns="" val="3762367679"/>
                    </a:ext>
                  </a:extLst>
                </a:gridCol>
                <a:gridCol w="1187355">
                  <a:extLst>
                    <a:ext uri="{9D8B030D-6E8A-4147-A177-3AD203B41FA5}">
                      <a16:colId xmlns:a16="http://schemas.microsoft.com/office/drawing/2014/main" xmlns="" val="2391259993"/>
                    </a:ext>
                  </a:extLst>
                </a:gridCol>
                <a:gridCol w="1160060">
                  <a:extLst>
                    <a:ext uri="{9D8B030D-6E8A-4147-A177-3AD203B41FA5}">
                      <a16:colId xmlns:a16="http://schemas.microsoft.com/office/drawing/2014/main" xmlns="" val="1922280511"/>
                    </a:ext>
                  </a:extLst>
                </a:gridCol>
                <a:gridCol w="764504">
                  <a:extLst>
                    <a:ext uri="{9D8B030D-6E8A-4147-A177-3AD203B41FA5}">
                      <a16:colId xmlns:a16="http://schemas.microsoft.com/office/drawing/2014/main" xmlns="" val="1086339925"/>
                    </a:ext>
                  </a:extLst>
                </a:gridCol>
                <a:gridCol w="846161">
                  <a:extLst>
                    <a:ext uri="{9D8B030D-6E8A-4147-A177-3AD203B41FA5}">
                      <a16:colId xmlns:a16="http://schemas.microsoft.com/office/drawing/2014/main" xmlns="" val="1629924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Institution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Month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Payment Method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Total Amount Paid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Payment Date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Payment Type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637818"/>
                  </a:ext>
                </a:extLst>
              </a:tr>
              <a:tr h="225245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UFH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Feb 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Disbursed directly to Institution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R109,229,446.00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 Feb 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Upfront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62590140"/>
                  </a:ext>
                </a:extLst>
              </a:tr>
              <a:tr h="225245"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Feb 20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R25,312,312.00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25 Feb 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Upfront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51530912"/>
                  </a:ext>
                </a:extLst>
              </a:tr>
              <a:tr h="142303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SECTOR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R4,277,452,880.00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R134,541,758.00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Total Paid to UFH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1871065"/>
                  </a:ext>
                </a:extLst>
              </a:tr>
            </a:tbl>
          </a:graphicData>
        </a:graphic>
      </p:graphicFrame>
      <p:sp>
        <p:nvSpPr>
          <p:cNvPr id="250" name="Text Placeholder 7">
            <a:extLst>
              <a:ext uri="{FF2B5EF4-FFF2-40B4-BE49-F238E27FC236}">
                <a16:creationId xmlns:a16="http://schemas.microsoft.com/office/drawing/2014/main" xmlns="" id="{3BEB602D-512B-4A4D-9628-4114D798EF94}"/>
              </a:ext>
            </a:extLst>
          </p:cNvPr>
          <p:cNvSpPr txBox="1">
            <a:spLocks/>
          </p:cNvSpPr>
          <p:nvPr/>
        </p:nvSpPr>
        <p:spPr>
          <a:xfrm>
            <a:off x="6792959" y="4078948"/>
            <a:ext cx="2467325" cy="341777"/>
          </a:xfrm>
          <a:prstGeom prst="rect">
            <a:avLst/>
          </a:prstGeom>
          <a:solidFill>
            <a:srgbClr val="8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Status</a:t>
            </a:r>
          </a:p>
        </p:txBody>
      </p:sp>
      <p:sp>
        <p:nvSpPr>
          <p:cNvPr id="252" name="Text Placeholder 7">
            <a:extLst>
              <a:ext uri="{FF2B5EF4-FFF2-40B4-BE49-F238E27FC236}">
                <a16:creationId xmlns:a16="http://schemas.microsoft.com/office/drawing/2014/main" xmlns="" id="{50909B02-18BE-4BD1-A881-A29B0CFE98F3}"/>
              </a:ext>
            </a:extLst>
          </p:cNvPr>
          <p:cNvSpPr txBox="1">
            <a:spLocks/>
          </p:cNvSpPr>
          <p:nvPr/>
        </p:nvSpPr>
        <p:spPr>
          <a:xfrm>
            <a:off x="142399" y="3480712"/>
            <a:ext cx="5521942" cy="302156"/>
          </a:xfrm>
          <a:prstGeom prst="rect">
            <a:avLst/>
          </a:prstGeom>
          <a:solidFill>
            <a:srgbClr val="EAAB21"/>
          </a:solidFill>
          <a:ln>
            <a:solidFill>
              <a:srgbClr val="E9AA2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Payments to Institution</a:t>
            </a:r>
          </a:p>
        </p:txBody>
      </p:sp>
      <p:graphicFrame>
        <p:nvGraphicFramePr>
          <p:cNvPr id="253" name="Table 2">
            <a:extLst>
              <a:ext uri="{FF2B5EF4-FFF2-40B4-BE49-F238E27FC236}">
                <a16:creationId xmlns:a16="http://schemas.microsoft.com/office/drawing/2014/main" xmlns="" id="{C53BE7BB-2B84-42CC-8BE8-2F53F5886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3680532"/>
              </p:ext>
            </p:extLst>
          </p:nvPr>
        </p:nvGraphicFramePr>
        <p:xfrm>
          <a:off x="9528974" y="4330242"/>
          <a:ext cx="2420088" cy="9448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10360">
                  <a:extLst>
                    <a:ext uri="{9D8B030D-6E8A-4147-A177-3AD203B41FA5}">
                      <a16:colId xmlns:a16="http://schemas.microsoft.com/office/drawing/2014/main" xmlns="" val="476469120"/>
                    </a:ext>
                  </a:extLst>
                </a:gridCol>
                <a:gridCol w="1309728">
                  <a:extLst>
                    <a:ext uri="{9D8B030D-6E8A-4147-A177-3AD203B41FA5}">
                      <a16:colId xmlns:a16="http://schemas.microsoft.com/office/drawing/2014/main" xmlns="" val="3762367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Institution</a:t>
                      </a:r>
                    </a:p>
                  </a:txBody>
                  <a:tcPr anchor="ctr">
                    <a:solidFill>
                      <a:srgbClr val="8384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2020 Late Applications</a:t>
                      </a:r>
                    </a:p>
                  </a:txBody>
                  <a:tcPr anchor="ctr">
                    <a:solidFill>
                      <a:srgbClr val="8384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637818"/>
                  </a:ext>
                </a:extLst>
              </a:tr>
              <a:tr h="22524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UFH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62590140"/>
                  </a:ext>
                </a:extLst>
              </a:tr>
              <a:tr h="162006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SECTOR</a:t>
                      </a:r>
                    </a:p>
                  </a:txBody>
                  <a:tcPr anchor="ctr">
                    <a:solidFill>
                      <a:srgbClr val="8384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19,071</a:t>
                      </a:r>
                    </a:p>
                  </a:txBody>
                  <a:tcPr anchor="ctr">
                    <a:solidFill>
                      <a:srgbClr val="8384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9194734"/>
                  </a:ext>
                </a:extLst>
              </a:tr>
            </a:tbl>
          </a:graphicData>
        </a:graphic>
      </p:graphicFrame>
      <p:sp>
        <p:nvSpPr>
          <p:cNvPr id="254" name="Text Placeholder 7">
            <a:extLst>
              <a:ext uri="{FF2B5EF4-FFF2-40B4-BE49-F238E27FC236}">
                <a16:creationId xmlns:a16="http://schemas.microsoft.com/office/drawing/2014/main" xmlns="" id="{1E5AC273-12A6-4056-BCE8-E543D73C67ED}"/>
              </a:ext>
            </a:extLst>
          </p:cNvPr>
          <p:cNvSpPr txBox="1">
            <a:spLocks/>
          </p:cNvSpPr>
          <p:nvPr/>
        </p:nvSpPr>
        <p:spPr>
          <a:xfrm>
            <a:off x="9504838" y="3876756"/>
            <a:ext cx="2420809" cy="346516"/>
          </a:xfrm>
          <a:prstGeom prst="rect">
            <a:avLst/>
          </a:prstGeom>
          <a:solidFill>
            <a:srgbClr val="838486"/>
          </a:solidFill>
          <a:ln>
            <a:solidFill>
              <a:srgbClr val="83848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Walk-in Applications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xmlns="" id="{4CC8B7A7-86CD-4D30-87CE-5F2A0BAFDA73}"/>
              </a:ext>
            </a:extLst>
          </p:cNvPr>
          <p:cNvSpPr txBox="1"/>
          <p:nvPr/>
        </p:nvSpPr>
        <p:spPr>
          <a:xfrm>
            <a:off x="140918" y="652187"/>
            <a:ext cx="11784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Summary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total amount of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R134,541,758.00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2020 has been paid as an upfront payment to the University of Fort Hare for 2020;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payments made includes an amount of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R25,312,312.00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paid on the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February 2020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aid the Institution in disbursing Accommodation and Travel Allowances to students;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total of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5,201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applications were received during the 2020 Application Period, after removing all duplicate applications,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4,916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unique applications remained for processing.  Based on the applications processed,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4,148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applications have been approved for funding, with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391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applications being non-qualifying.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the 2020 Academic Cycle,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Late Applications have been submitted for processing as at the 9 March 2020.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As results for the previous academic cycle is received from the Institutions, students who passed are migrated as returning students for 2020, there is however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students results still outstanding from the University of Fort Hare.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total amount of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R3,269,774.00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has been paid to the University of Fort Hare as part of the 2017/2018 Historic Debt process.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graphicFrame>
        <p:nvGraphicFramePr>
          <p:cNvPr id="257" name="Table 2">
            <a:extLst>
              <a:ext uri="{FF2B5EF4-FFF2-40B4-BE49-F238E27FC236}">
                <a16:creationId xmlns:a16="http://schemas.microsoft.com/office/drawing/2014/main" xmlns="" id="{00564AB9-8786-4BF9-97AE-A9B4DA885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0247525"/>
              </p:ext>
            </p:extLst>
          </p:nvPr>
        </p:nvGraphicFramePr>
        <p:xfrm>
          <a:off x="9520012" y="5850032"/>
          <a:ext cx="2420088" cy="8585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10360">
                  <a:extLst>
                    <a:ext uri="{9D8B030D-6E8A-4147-A177-3AD203B41FA5}">
                      <a16:colId xmlns:a16="http://schemas.microsoft.com/office/drawing/2014/main" xmlns="" val="476469120"/>
                    </a:ext>
                  </a:extLst>
                </a:gridCol>
                <a:gridCol w="1309728">
                  <a:extLst>
                    <a:ext uri="{9D8B030D-6E8A-4147-A177-3AD203B41FA5}">
                      <a16:colId xmlns:a16="http://schemas.microsoft.com/office/drawing/2014/main" xmlns="" val="3762367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Institution</a:t>
                      </a:r>
                    </a:p>
                  </a:txBody>
                  <a:tcPr anchor="ctr">
                    <a:solidFill>
                      <a:srgbClr val="8384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2019 Results</a:t>
                      </a:r>
                    </a:p>
                  </a:txBody>
                  <a:tcPr anchor="ctr">
                    <a:solidFill>
                      <a:srgbClr val="8384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637818"/>
                  </a:ext>
                </a:extLst>
              </a:tr>
              <a:tr h="22524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UFH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62590140"/>
                  </a:ext>
                </a:extLst>
              </a:tr>
              <a:tr h="162006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SECTOR</a:t>
                      </a:r>
                    </a:p>
                  </a:txBody>
                  <a:tcPr anchor="ctr">
                    <a:solidFill>
                      <a:srgbClr val="8384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4,672</a:t>
                      </a:r>
                    </a:p>
                  </a:txBody>
                  <a:tcPr anchor="ctr">
                    <a:solidFill>
                      <a:srgbClr val="8384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9194734"/>
                  </a:ext>
                </a:extLst>
              </a:tr>
            </a:tbl>
          </a:graphicData>
        </a:graphic>
      </p:graphicFrame>
      <p:sp>
        <p:nvSpPr>
          <p:cNvPr id="258" name="Text Placeholder 7">
            <a:extLst>
              <a:ext uri="{FF2B5EF4-FFF2-40B4-BE49-F238E27FC236}">
                <a16:creationId xmlns:a16="http://schemas.microsoft.com/office/drawing/2014/main" xmlns="" id="{F763B583-B295-4DCA-B4A4-6D20CA526F69}"/>
              </a:ext>
            </a:extLst>
          </p:cNvPr>
          <p:cNvSpPr txBox="1">
            <a:spLocks/>
          </p:cNvSpPr>
          <p:nvPr/>
        </p:nvSpPr>
        <p:spPr>
          <a:xfrm>
            <a:off x="9520012" y="5395934"/>
            <a:ext cx="2420809" cy="346516"/>
          </a:xfrm>
          <a:prstGeom prst="rect">
            <a:avLst/>
          </a:prstGeom>
          <a:solidFill>
            <a:srgbClr val="838486"/>
          </a:solidFill>
          <a:ln>
            <a:solidFill>
              <a:srgbClr val="83848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 Results</a:t>
            </a:r>
          </a:p>
        </p:txBody>
      </p:sp>
      <p:graphicFrame>
        <p:nvGraphicFramePr>
          <p:cNvPr id="243" name="Table 4">
            <a:extLst>
              <a:ext uri="{FF2B5EF4-FFF2-40B4-BE49-F238E27FC236}">
                <a16:creationId xmlns:a16="http://schemas.microsoft.com/office/drawing/2014/main" xmlns="" id="{D02660A0-F2CD-4C0B-BCE4-773A53281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4662104"/>
              </p:ext>
            </p:extLst>
          </p:nvPr>
        </p:nvGraphicFramePr>
        <p:xfrm>
          <a:off x="166245" y="5527922"/>
          <a:ext cx="6454900" cy="11887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86898">
                  <a:extLst>
                    <a:ext uri="{9D8B030D-6E8A-4147-A177-3AD203B41FA5}">
                      <a16:colId xmlns:a16="http://schemas.microsoft.com/office/drawing/2014/main" xmlns="" val="657472765"/>
                    </a:ext>
                  </a:extLst>
                </a:gridCol>
                <a:gridCol w="714103">
                  <a:extLst>
                    <a:ext uri="{9D8B030D-6E8A-4147-A177-3AD203B41FA5}">
                      <a16:colId xmlns:a16="http://schemas.microsoft.com/office/drawing/2014/main" xmlns="" val="3718985718"/>
                    </a:ext>
                  </a:extLst>
                </a:gridCol>
                <a:gridCol w="1033780">
                  <a:extLst>
                    <a:ext uri="{9D8B030D-6E8A-4147-A177-3AD203B41FA5}">
                      <a16:colId xmlns:a16="http://schemas.microsoft.com/office/drawing/2014/main" xmlns="" val="3341706497"/>
                    </a:ext>
                  </a:extLst>
                </a:gridCol>
                <a:gridCol w="847271">
                  <a:extLst>
                    <a:ext uri="{9D8B030D-6E8A-4147-A177-3AD203B41FA5}">
                      <a16:colId xmlns:a16="http://schemas.microsoft.com/office/drawing/2014/main" xmlns="" val="337631604"/>
                    </a:ext>
                  </a:extLst>
                </a:gridCol>
                <a:gridCol w="1010194">
                  <a:extLst>
                    <a:ext uri="{9D8B030D-6E8A-4147-A177-3AD203B41FA5}">
                      <a16:colId xmlns:a16="http://schemas.microsoft.com/office/drawing/2014/main" xmlns="" val="1865635773"/>
                    </a:ext>
                  </a:extLst>
                </a:gridCol>
                <a:gridCol w="1229179">
                  <a:extLst>
                    <a:ext uri="{9D8B030D-6E8A-4147-A177-3AD203B41FA5}">
                      <a16:colId xmlns:a16="http://schemas.microsoft.com/office/drawing/2014/main" xmlns="" val="2594386827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xmlns="" val="19501847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Year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Claimed For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Amount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Claims Approved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Amount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Claims Non- Qualifying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Amount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2865708"/>
                  </a:ext>
                </a:extLst>
              </a:tr>
              <a:tr h="200322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R18,649,068.00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R3,269,774.00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R9,403,847.00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7166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3581818"/>
                  </a:ext>
                </a:extLst>
              </a:tr>
              <a:tr h="150792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UFH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273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R18,649,068.00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102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R3,269,774.00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125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R9,403,847.00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7934546"/>
                  </a:ext>
                </a:extLst>
              </a:tr>
            </a:tbl>
          </a:graphicData>
        </a:graphic>
      </p:graphicFrame>
      <p:sp>
        <p:nvSpPr>
          <p:cNvPr id="244" name="Text Placeholder 7">
            <a:extLst>
              <a:ext uri="{FF2B5EF4-FFF2-40B4-BE49-F238E27FC236}">
                <a16:creationId xmlns:a16="http://schemas.microsoft.com/office/drawing/2014/main" xmlns="" id="{6667BFAE-3FEA-4BBE-9267-EF07905D0372}"/>
              </a:ext>
            </a:extLst>
          </p:cNvPr>
          <p:cNvSpPr txBox="1">
            <a:spLocks/>
          </p:cNvSpPr>
          <p:nvPr/>
        </p:nvSpPr>
        <p:spPr>
          <a:xfrm>
            <a:off x="166245" y="5123187"/>
            <a:ext cx="6383347" cy="341777"/>
          </a:xfrm>
          <a:prstGeom prst="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/ 2018 Historic Debt</a:t>
            </a:r>
          </a:p>
        </p:txBody>
      </p:sp>
    </p:spTree>
    <p:extLst>
      <p:ext uri="{BB962C8B-B14F-4D97-AF65-F5344CB8AC3E}">
        <p14:creationId xmlns:p14="http://schemas.microsoft.com/office/powerpoint/2010/main" xmlns="" val="3172983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28">
            <a:extLst>
              <a:ext uri="{FF2B5EF4-FFF2-40B4-BE49-F238E27FC236}">
                <a16:creationId xmlns:a16="http://schemas.microsoft.com/office/drawing/2014/main" xmlns="" id="{F1D7EE2E-0AA9-4949-AC55-473EEFBDA7D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4152" y="872472"/>
            <a:ext cx="11333454" cy="5642628"/>
            <a:chOff x="-2508" y="-1001"/>
            <a:chExt cx="12698" cy="6322"/>
          </a:xfrm>
          <a:solidFill>
            <a:srgbClr val="800000">
              <a:alpha val="16000"/>
            </a:srgbClr>
          </a:solidFill>
        </p:grpSpPr>
        <p:sp>
          <p:nvSpPr>
            <p:cNvPr id="59" name="Freeform 29">
              <a:extLst>
                <a:ext uri="{FF2B5EF4-FFF2-40B4-BE49-F238E27FC236}">
                  <a16:creationId xmlns:a16="http://schemas.microsoft.com/office/drawing/2014/main" xmlns="" id="{2CEBA4C0-6BCB-46AA-82E8-6F4D335B8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" y="3519"/>
              <a:ext cx="257" cy="494"/>
            </a:xfrm>
            <a:custGeom>
              <a:avLst/>
              <a:gdLst>
                <a:gd name="T0" fmla="*/ 88 w 109"/>
                <a:gd name="T1" fmla="*/ 0 h 209"/>
                <a:gd name="T2" fmla="*/ 84 w 109"/>
                <a:gd name="T3" fmla="*/ 15 h 209"/>
                <a:gd name="T4" fmla="*/ 48 w 109"/>
                <a:gd name="T5" fmla="*/ 51 h 209"/>
                <a:gd name="T6" fmla="*/ 13 w 109"/>
                <a:gd name="T7" fmla="*/ 84 h 209"/>
                <a:gd name="T8" fmla="*/ 21 w 109"/>
                <a:gd name="T9" fmla="*/ 112 h 209"/>
                <a:gd name="T10" fmla="*/ 11 w 109"/>
                <a:gd name="T11" fmla="*/ 135 h 209"/>
                <a:gd name="T12" fmla="*/ 0 w 109"/>
                <a:gd name="T13" fmla="*/ 146 h 209"/>
                <a:gd name="T14" fmla="*/ 6 w 109"/>
                <a:gd name="T15" fmla="*/ 167 h 209"/>
                <a:gd name="T16" fmla="*/ 5 w 109"/>
                <a:gd name="T17" fmla="*/ 180 h 209"/>
                <a:gd name="T18" fmla="*/ 30 w 109"/>
                <a:gd name="T19" fmla="*/ 209 h 209"/>
                <a:gd name="T20" fmla="*/ 77 w 109"/>
                <a:gd name="T21" fmla="*/ 150 h 209"/>
                <a:gd name="T22" fmla="*/ 100 w 109"/>
                <a:gd name="T23" fmla="*/ 55 h 209"/>
                <a:gd name="T24" fmla="*/ 109 w 109"/>
                <a:gd name="T25" fmla="*/ 58 h 209"/>
                <a:gd name="T26" fmla="*/ 109 w 109"/>
                <a:gd name="T27" fmla="*/ 50 h 209"/>
                <a:gd name="T28" fmla="*/ 88 w 109"/>
                <a:gd name="T2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209">
                  <a:moveTo>
                    <a:pt x="88" y="0"/>
                  </a:moveTo>
                  <a:cubicBezTo>
                    <a:pt x="86" y="4"/>
                    <a:pt x="87" y="13"/>
                    <a:pt x="84" y="15"/>
                  </a:cubicBezTo>
                  <a:cubicBezTo>
                    <a:pt x="76" y="24"/>
                    <a:pt x="60" y="44"/>
                    <a:pt x="48" y="51"/>
                  </a:cubicBezTo>
                  <a:cubicBezTo>
                    <a:pt x="32" y="60"/>
                    <a:pt x="13" y="58"/>
                    <a:pt x="13" y="84"/>
                  </a:cubicBezTo>
                  <a:cubicBezTo>
                    <a:pt x="13" y="93"/>
                    <a:pt x="21" y="106"/>
                    <a:pt x="21" y="112"/>
                  </a:cubicBezTo>
                  <a:cubicBezTo>
                    <a:pt x="21" y="113"/>
                    <a:pt x="11" y="135"/>
                    <a:pt x="11" y="135"/>
                  </a:cubicBezTo>
                  <a:cubicBezTo>
                    <a:pt x="10" y="135"/>
                    <a:pt x="0" y="144"/>
                    <a:pt x="0" y="146"/>
                  </a:cubicBezTo>
                  <a:cubicBezTo>
                    <a:pt x="0" y="154"/>
                    <a:pt x="0" y="162"/>
                    <a:pt x="6" y="167"/>
                  </a:cubicBezTo>
                  <a:cubicBezTo>
                    <a:pt x="7" y="171"/>
                    <a:pt x="5" y="173"/>
                    <a:pt x="5" y="180"/>
                  </a:cubicBezTo>
                  <a:cubicBezTo>
                    <a:pt x="5" y="194"/>
                    <a:pt x="17" y="209"/>
                    <a:pt x="30" y="209"/>
                  </a:cubicBezTo>
                  <a:cubicBezTo>
                    <a:pt x="62" y="209"/>
                    <a:pt x="67" y="174"/>
                    <a:pt x="77" y="150"/>
                  </a:cubicBezTo>
                  <a:cubicBezTo>
                    <a:pt x="88" y="120"/>
                    <a:pt x="100" y="94"/>
                    <a:pt x="100" y="55"/>
                  </a:cubicBezTo>
                  <a:cubicBezTo>
                    <a:pt x="101" y="55"/>
                    <a:pt x="107" y="57"/>
                    <a:pt x="109" y="5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4" y="36"/>
                    <a:pt x="106" y="2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30">
              <a:extLst>
                <a:ext uri="{FF2B5EF4-FFF2-40B4-BE49-F238E27FC236}">
                  <a16:creationId xmlns:a16="http://schemas.microsoft.com/office/drawing/2014/main" xmlns="" id="{CBB0A972-D332-4033-8D6C-91C4ACD8E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1672"/>
              <a:ext cx="2426" cy="2710"/>
            </a:xfrm>
            <a:custGeom>
              <a:avLst/>
              <a:gdLst>
                <a:gd name="T0" fmla="*/ 384 w 1026"/>
                <a:gd name="T1" fmla="*/ 8 h 1146"/>
                <a:gd name="T2" fmla="*/ 346 w 1026"/>
                <a:gd name="T3" fmla="*/ 12 h 1146"/>
                <a:gd name="T4" fmla="*/ 244 w 1026"/>
                <a:gd name="T5" fmla="*/ 32 h 1146"/>
                <a:gd name="T6" fmla="*/ 180 w 1026"/>
                <a:gd name="T7" fmla="*/ 28 h 1146"/>
                <a:gd name="T8" fmla="*/ 170 w 1026"/>
                <a:gd name="T9" fmla="*/ 43 h 1146"/>
                <a:gd name="T10" fmla="*/ 116 w 1026"/>
                <a:gd name="T11" fmla="*/ 134 h 1146"/>
                <a:gd name="T12" fmla="*/ 62 w 1026"/>
                <a:gd name="T13" fmla="*/ 172 h 1146"/>
                <a:gd name="T14" fmla="*/ 12 w 1026"/>
                <a:gd name="T15" fmla="*/ 263 h 1146"/>
                <a:gd name="T16" fmla="*/ 0 w 1026"/>
                <a:gd name="T17" fmla="*/ 370 h 1146"/>
                <a:gd name="T18" fmla="*/ 11 w 1026"/>
                <a:gd name="T19" fmla="*/ 404 h 1146"/>
                <a:gd name="T20" fmla="*/ 16 w 1026"/>
                <a:gd name="T21" fmla="*/ 412 h 1146"/>
                <a:gd name="T22" fmla="*/ 74 w 1026"/>
                <a:gd name="T23" fmla="*/ 480 h 1146"/>
                <a:gd name="T24" fmla="*/ 146 w 1026"/>
                <a:gd name="T25" fmla="*/ 530 h 1146"/>
                <a:gd name="T26" fmla="*/ 228 w 1026"/>
                <a:gd name="T27" fmla="*/ 527 h 1146"/>
                <a:gd name="T28" fmla="*/ 313 w 1026"/>
                <a:gd name="T29" fmla="*/ 499 h 1146"/>
                <a:gd name="T30" fmla="*/ 376 w 1026"/>
                <a:gd name="T31" fmla="*/ 530 h 1146"/>
                <a:gd name="T32" fmla="*/ 404 w 1026"/>
                <a:gd name="T33" fmla="*/ 578 h 1146"/>
                <a:gd name="T34" fmla="*/ 392 w 1026"/>
                <a:gd name="T35" fmla="*/ 607 h 1146"/>
                <a:gd name="T36" fmla="*/ 445 w 1026"/>
                <a:gd name="T37" fmla="*/ 700 h 1146"/>
                <a:gd name="T38" fmla="*/ 465 w 1026"/>
                <a:gd name="T39" fmla="*/ 774 h 1146"/>
                <a:gd name="T40" fmla="*/ 462 w 1026"/>
                <a:gd name="T41" fmla="*/ 927 h 1146"/>
                <a:gd name="T42" fmla="*/ 473 w 1026"/>
                <a:gd name="T43" fmla="*/ 959 h 1146"/>
                <a:gd name="T44" fmla="*/ 533 w 1026"/>
                <a:gd name="T45" fmla="*/ 1097 h 1146"/>
                <a:gd name="T46" fmla="*/ 536 w 1026"/>
                <a:gd name="T47" fmla="*/ 1138 h 1146"/>
                <a:gd name="T48" fmla="*/ 558 w 1026"/>
                <a:gd name="T49" fmla="*/ 1146 h 1146"/>
                <a:gd name="T50" fmla="*/ 628 w 1026"/>
                <a:gd name="T51" fmla="*/ 1135 h 1146"/>
                <a:gd name="T52" fmla="*/ 668 w 1026"/>
                <a:gd name="T53" fmla="*/ 1122 h 1146"/>
                <a:gd name="T54" fmla="*/ 730 w 1026"/>
                <a:gd name="T55" fmla="*/ 1046 h 1146"/>
                <a:gd name="T56" fmla="*/ 743 w 1026"/>
                <a:gd name="T57" fmla="*/ 1002 h 1146"/>
                <a:gd name="T58" fmla="*/ 785 w 1026"/>
                <a:gd name="T59" fmla="*/ 973 h 1146"/>
                <a:gd name="T60" fmla="*/ 775 w 1026"/>
                <a:gd name="T61" fmla="*/ 907 h 1146"/>
                <a:gd name="T62" fmla="*/ 866 w 1026"/>
                <a:gd name="T63" fmla="*/ 820 h 1146"/>
                <a:gd name="T64" fmla="*/ 863 w 1026"/>
                <a:gd name="T65" fmla="*/ 776 h 1146"/>
                <a:gd name="T66" fmla="*/ 867 w 1026"/>
                <a:gd name="T67" fmla="*/ 755 h 1146"/>
                <a:gd name="T68" fmla="*/ 843 w 1026"/>
                <a:gd name="T69" fmla="*/ 679 h 1146"/>
                <a:gd name="T70" fmla="*/ 946 w 1026"/>
                <a:gd name="T71" fmla="*/ 564 h 1146"/>
                <a:gd name="T72" fmla="*/ 1026 w 1026"/>
                <a:gd name="T73" fmla="*/ 422 h 1146"/>
                <a:gd name="T74" fmla="*/ 964 w 1026"/>
                <a:gd name="T75" fmla="*/ 430 h 1146"/>
                <a:gd name="T76" fmla="*/ 955 w 1026"/>
                <a:gd name="T77" fmla="*/ 429 h 1146"/>
                <a:gd name="T78" fmla="*/ 943 w 1026"/>
                <a:gd name="T79" fmla="*/ 430 h 1146"/>
                <a:gd name="T80" fmla="*/ 904 w 1026"/>
                <a:gd name="T81" fmla="*/ 416 h 1146"/>
                <a:gd name="T82" fmla="*/ 874 w 1026"/>
                <a:gd name="T83" fmla="*/ 371 h 1146"/>
                <a:gd name="T84" fmla="*/ 837 w 1026"/>
                <a:gd name="T85" fmla="*/ 320 h 1146"/>
                <a:gd name="T86" fmla="*/ 813 w 1026"/>
                <a:gd name="T87" fmla="*/ 267 h 1146"/>
                <a:gd name="T88" fmla="*/ 742 w 1026"/>
                <a:gd name="T89" fmla="*/ 138 h 1146"/>
                <a:gd name="T90" fmla="*/ 771 w 1026"/>
                <a:gd name="T91" fmla="*/ 163 h 1146"/>
                <a:gd name="T92" fmla="*/ 781 w 1026"/>
                <a:gd name="T93" fmla="*/ 130 h 1146"/>
                <a:gd name="T94" fmla="*/ 771 w 1026"/>
                <a:gd name="T95" fmla="*/ 106 h 1146"/>
                <a:gd name="T96" fmla="*/ 729 w 1026"/>
                <a:gd name="T97" fmla="*/ 103 h 1146"/>
                <a:gd name="T98" fmla="*/ 631 w 1026"/>
                <a:gd name="T99" fmla="*/ 97 h 1146"/>
                <a:gd name="T100" fmla="*/ 598 w 1026"/>
                <a:gd name="T101" fmla="*/ 79 h 1146"/>
                <a:gd name="T102" fmla="*/ 585 w 1026"/>
                <a:gd name="T103" fmla="*/ 78 h 1146"/>
                <a:gd name="T104" fmla="*/ 556 w 1026"/>
                <a:gd name="T105" fmla="*/ 111 h 1146"/>
                <a:gd name="T106" fmla="*/ 460 w 1026"/>
                <a:gd name="T107" fmla="*/ 77 h 1146"/>
                <a:gd name="T108" fmla="*/ 421 w 1026"/>
                <a:gd name="T109" fmla="*/ 52 h 1146"/>
                <a:gd name="T110" fmla="*/ 421 w 1026"/>
                <a:gd name="T111" fmla="*/ 20 h 1146"/>
                <a:gd name="T112" fmla="*/ 421 w 1026"/>
                <a:gd name="T113" fmla="*/ 1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6" h="1146">
                  <a:moveTo>
                    <a:pt x="405" y="0"/>
                  </a:moveTo>
                  <a:cubicBezTo>
                    <a:pt x="395" y="0"/>
                    <a:pt x="395" y="8"/>
                    <a:pt x="384" y="8"/>
                  </a:cubicBezTo>
                  <a:cubicBezTo>
                    <a:pt x="378" y="8"/>
                    <a:pt x="375" y="5"/>
                    <a:pt x="368" y="5"/>
                  </a:cubicBezTo>
                  <a:cubicBezTo>
                    <a:pt x="360" y="5"/>
                    <a:pt x="352" y="12"/>
                    <a:pt x="346" y="12"/>
                  </a:cubicBezTo>
                  <a:cubicBezTo>
                    <a:pt x="342" y="12"/>
                    <a:pt x="335" y="7"/>
                    <a:pt x="328" y="7"/>
                  </a:cubicBezTo>
                  <a:cubicBezTo>
                    <a:pt x="304" y="7"/>
                    <a:pt x="265" y="22"/>
                    <a:pt x="244" y="32"/>
                  </a:cubicBezTo>
                  <a:cubicBezTo>
                    <a:pt x="238" y="35"/>
                    <a:pt x="236" y="41"/>
                    <a:pt x="225" y="41"/>
                  </a:cubicBezTo>
                  <a:cubicBezTo>
                    <a:pt x="207" y="41"/>
                    <a:pt x="193" y="38"/>
                    <a:pt x="180" y="28"/>
                  </a:cubicBezTo>
                  <a:cubicBezTo>
                    <a:pt x="174" y="32"/>
                    <a:pt x="173" y="37"/>
                    <a:pt x="169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57" y="59"/>
                    <a:pt x="139" y="75"/>
                    <a:pt x="125" y="93"/>
                  </a:cubicBezTo>
                  <a:cubicBezTo>
                    <a:pt x="115" y="106"/>
                    <a:pt x="123" y="114"/>
                    <a:pt x="116" y="134"/>
                  </a:cubicBezTo>
                  <a:cubicBezTo>
                    <a:pt x="114" y="142"/>
                    <a:pt x="101" y="153"/>
                    <a:pt x="93" y="158"/>
                  </a:cubicBezTo>
                  <a:cubicBezTo>
                    <a:pt x="83" y="163"/>
                    <a:pt x="69" y="162"/>
                    <a:pt x="62" y="172"/>
                  </a:cubicBezTo>
                  <a:cubicBezTo>
                    <a:pt x="49" y="189"/>
                    <a:pt x="33" y="217"/>
                    <a:pt x="27" y="238"/>
                  </a:cubicBezTo>
                  <a:cubicBezTo>
                    <a:pt x="24" y="246"/>
                    <a:pt x="12" y="253"/>
                    <a:pt x="12" y="263"/>
                  </a:cubicBezTo>
                  <a:cubicBezTo>
                    <a:pt x="12" y="284"/>
                    <a:pt x="22" y="299"/>
                    <a:pt x="22" y="322"/>
                  </a:cubicBezTo>
                  <a:cubicBezTo>
                    <a:pt x="22" y="336"/>
                    <a:pt x="12" y="364"/>
                    <a:pt x="0" y="370"/>
                  </a:cubicBezTo>
                  <a:cubicBezTo>
                    <a:pt x="4" y="377"/>
                    <a:pt x="8" y="380"/>
                    <a:pt x="8" y="387"/>
                  </a:cubicBezTo>
                  <a:cubicBezTo>
                    <a:pt x="8" y="392"/>
                    <a:pt x="11" y="396"/>
                    <a:pt x="11" y="404"/>
                  </a:cubicBezTo>
                  <a:cubicBezTo>
                    <a:pt x="9" y="404"/>
                    <a:pt x="9" y="404"/>
                    <a:pt x="9" y="404"/>
                  </a:cubicBezTo>
                  <a:cubicBezTo>
                    <a:pt x="12" y="407"/>
                    <a:pt x="13" y="408"/>
                    <a:pt x="16" y="412"/>
                  </a:cubicBezTo>
                  <a:cubicBezTo>
                    <a:pt x="16" y="414"/>
                    <a:pt x="44" y="439"/>
                    <a:pt x="48" y="441"/>
                  </a:cubicBezTo>
                  <a:cubicBezTo>
                    <a:pt x="61" y="452"/>
                    <a:pt x="64" y="464"/>
                    <a:pt x="74" y="480"/>
                  </a:cubicBezTo>
                  <a:cubicBezTo>
                    <a:pt x="85" y="497"/>
                    <a:pt x="116" y="515"/>
                    <a:pt x="131" y="526"/>
                  </a:cubicBezTo>
                  <a:cubicBezTo>
                    <a:pt x="133" y="527"/>
                    <a:pt x="140" y="530"/>
                    <a:pt x="146" y="530"/>
                  </a:cubicBezTo>
                  <a:cubicBezTo>
                    <a:pt x="167" y="530"/>
                    <a:pt x="176" y="519"/>
                    <a:pt x="197" y="519"/>
                  </a:cubicBezTo>
                  <a:cubicBezTo>
                    <a:pt x="207" y="519"/>
                    <a:pt x="220" y="527"/>
                    <a:pt x="228" y="527"/>
                  </a:cubicBezTo>
                  <a:cubicBezTo>
                    <a:pt x="236" y="527"/>
                    <a:pt x="239" y="520"/>
                    <a:pt x="247" y="518"/>
                  </a:cubicBezTo>
                  <a:cubicBezTo>
                    <a:pt x="267" y="511"/>
                    <a:pt x="286" y="499"/>
                    <a:pt x="313" y="499"/>
                  </a:cubicBezTo>
                  <a:cubicBezTo>
                    <a:pt x="334" y="499"/>
                    <a:pt x="338" y="530"/>
                    <a:pt x="354" y="530"/>
                  </a:cubicBezTo>
                  <a:cubicBezTo>
                    <a:pt x="359" y="530"/>
                    <a:pt x="367" y="530"/>
                    <a:pt x="376" y="530"/>
                  </a:cubicBezTo>
                  <a:cubicBezTo>
                    <a:pt x="394" y="530"/>
                    <a:pt x="404" y="540"/>
                    <a:pt x="409" y="552"/>
                  </a:cubicBezTo>
                  <a:cubicBezTo>
                    <a:pt x="404" y="556"/>
                    <a:pt x="404" y="572"/>
                    <a:pt x="404" y="578"/>
                  </a:cubicBezTo>
                  <a:cubicBezTo>
                    <a:pt x="404" y="581"/>
                    <a:pt x="402" y="582"/>
                    <a:pt x="404" y="586"/>
                  </a:cubicBezTo>
                  <a:cubicBezTo>
                    <a:pt x="400" y="588"/>
                    <a:pt x="392" y="602"/>
                    <a:pt x="392" y="607"/>
                  </a:cubicBezTo>
                  <a:cubicBezTo>
                    <a:pt x="392" y="632"/>
                    <a:pt x="422" y="651"/>
                    <a:pt x="436" y="668"/>
                  </a:cubicBezTo>
                  <a:cubicBezTo>
                    <a:pt x="443" y="677"/>
                    <a:pt x="441" y="689"/>
                    <a:pt x="445" y="700"/>
                  </a:cubicBezTo>
                  <a:cubicBezTo>
                    <a:pt x="450" y="713"/>
                    <a:pt x="454" y="721"/>
                    <a:pt x="458" y="744"/>
                  </a:cubicBezTo>
                  <a:cubicBezTo>
                    <a:pt x="460" y="755"/>
                    <a:pt x="465" y="761"/>
                    <a:pt x="465" y="774"/>
                  </a:cubicBezTo>
                  <a:cubicBezTo>
                    <a:pt x="465" y="802"/>
                    <a:pt x="432" y="811"/>
                    <a:pt x="432" y="848"/>
                  </a:cubicBezTo>
                  <a:cubicBezTo>
                    <a:pt x="432" y="882"/>
                    <a:pt x="447" y="902"/>
                    <a:pt x="462" y="927"/>
                  </a:cubicBezTo>
                  <a:cubicBezTo>
                    <a:pt x="466" y="934"/>
                    <a:pt x="473" y="937"/>
                    <a:pt x="473" y="944"/>
                  </a:cubicBezTo>
                  <a:cubicBezTo>
                    <a:pt x="473" y="949"/>
                    <a:pt x="473" y="950"/>
                    <a:pt x="473" y="959"/>
                  </a:cubicBezTo>
                  <a:cubicBezTo>
                    <a:pt x="473" y="1005"/>
                    <a:pt x="497" y="1036"/>
                    <a:pt x="516" y="1068"/>
                  </a:cubicBezTo>
                  <a:cubicBezTo>
                    <a:pt x="519" y="1073"/>
                    <a:pt x="533" y="1089"/>
                    <a:pt x="533" y="1097"/>
                  </a:cubicBezTo>
                  <a:cubicBezTo>
                    <a:pt x="533" y="1103"/>
                    <a:pt x="531" y="1107"/>
                    <a:pt x="527" y="1112"/>
                  </a:cubicBezTo>
                  <a:cubicBezTo>
                    <a:pt x="531" y="1116"/>
                    <a:pt x="536" y="1127"/>
                    <a:pt x="536" y="1138"/>
                  </a:cubicBezTo>
                  <a:cubicBezTo>
                    <a:pt x="537" y="1138"/>
                    <a:pt x="538" y="1136"/>
                    <a:pt x="541" y="1135"/>
                  </a:cubicBezTo>
                  <a:cubicBezTo>
                    <a:pt x="545" y="1141"/>
                    <a:pt x="549" y="1146"/>
                    <a:pt x="558" y="1146"/>
                  </a:cubicBezTo>
                  <a:cubicBezTo>
                    <a:pt x="578" y="1146"/>
                    <a:pt x="592" y="1130"/>
                    <a:pt x="614" y="1130"/>
                  </a:cubicBezTo>
                  <a:cubicBezTo>
                    <a:pt x="620" y="1130"/>
                    <a:pt x="623" y="1135"/>
                    <a:pt x="628" y="1135"/>
                  </a:cubicBezTo>
                  <a:cubicBezTo>
                    <a:pt x="633" y="1135"/>
                    <a:pt x="637" y="1132"/>
                    <a:pt x="644" y="1132"/>
                  </a:cubicBezTo>
                  <a:cubicBezTo>
                    <a:pt x="646" y="1122"/>
                    <a:pt x="659" y="1126"/>
                    <a:pt x="668" y="1122"/>
                  </a:cubicBezTo>
                  <a:cubicBezTo>
                    <a:pt x="690" y="1112"/>
                    <a:pt x="696" y="1097"/>
                    <a:pt x="709" y="1080"/>
                  </a:cubicBezTo>
                  <a:cubicBezTo>
                    <a:pt x="717" y="1069"/>
                    <a:pt x="718" y="1057"/>
                    <a:pt x="730" y="1046"/>
                  </a:cubicBezTo>
                  <a:cubicBezTo>
                    <a:pt x="736" y="1039"/>
                    <a:pt x="751" y="1028"/>
                    <a:pt x="751" y="1013"/>
                  </a:cubicBezTo>
                  <a:cubicBezTo>
                    <a:pt x="751" y="1008"/>
                    <a:pt x="748" y="1004"/>
                    <a:pt x="743" y="1002"/>
                  </a:cubicBezTo>
                  <a:cubicBezTo>
                    <a:pt x="749" y="989"/>
                    <a:pt x="757" y="983"/>
                    <a:pt x="769" y="977"/>
                  </a:cubicBezTo>
                  <a:cubicBezTo>
                    <a:pt x="773" y="975"/>
                    <a:pt x="782" y="978"/>
                    <a:pt x="785" y="973"/>
                  </a:cubicBezTo>
                  <a:cubicBezTo>
                    <a:pt x="788" y="969"/>
                    <a:pt x="790" y="951"/>
                    <a:pt x="790" y="943"/>
                  </a:cubicBezTo>
                  <a:cubicBezTo>
                    <a:pt x="790" y="927"/>
                    <a:pt x="775" y="919"/>
                    <a:pt x="775" y="907"/>
                  </a:cubicBezTo>
                  <a:cubicBezTo>
                    <a:pt x="775" y="902"/>
                    <a:pt x="783" y="893"/>
                    <a:pt x="791" y="891"/>
                  </a:cubicBezTo>
                  <a:cubicBezTo>
                    <a:pt x="796" y="857"/>
                    <a:pt x="866" y="861"/>
                    <a:pt x="866" y="820"/>
                  </a:cubicBezTo>
                  <a:cubicBezTo>
                    <a:pt x="866" y="816"/>
                    <a:pt x="865" y="813"/>
                    <a:pt x="862" y="810"/>
                  </a:cubicBezTo>
                  <a:cubicBezTo>
                    <a:pt x="862" y="795"/>
                    <a:pt x="863" y="785"/>
                    <a:pt x="863" y="776"/>
                  </a:cubicBezTo>
                  <a:cubicBezTo>
                    <a:pt x="863" y="763"/>
                    <a:pt x="863" y="763"/>
                    <a:pt x="863" y="763"/>
                  </a:cubicBezTo>
                  <a:cubicBezTo>
                    <a:pt x="864" y="762"/>
                    <a:pt x="867" y="758"/>
                    <a:pt x="867" y="755"/>
                  </a:cubicBezTo>
                  <a:cubicBezTo>
                    <a:pt x="867" y="745"/>
                    <a:pt x="848" y="736"/>
                    <a:pt x="848" y="718"/>
                  </a:cubicBezTo>
                  <a:cubicBezTo>
                    <a:pt x="848" y="702"/>
                    <a:pt x="843" y="695"/>
                    <a:pt x="843" y="679"/>
                  </a:cubicBezTo>
                  <a:cubicBezTo>
                    <a:pt x="843" y="664"/>
                    <a:pt x="857" y="660"/>
                    <a:pt x="861" y="647"/>
                  </a:cubicBezTo>
                  <a:cubicBezTo>
                    <a:pt x="874" y="600"/>
                    <a:pt x="911" y="592"/>
                    <a:pt x="946" y="564"/>
                  </a:cubicBezTo>
                  <a:cubicBezTo>
                    <a:pt x="966" y="549"/>
                    <a:pt x="973" y="530"/>
                    <a:pt x="989" y="509"/>
                  </a:cubicBezTo>
                  <a:cubicBezTo>
                    <a:pt x="1002" y="491"/>
                    <a:pt x="1026" y="452"/>
                    <a:pt x="1026" y="422"/>
                  </a:cubicBezTo>
                  <a:cubicBezTo>
                    <a:pt x="1026" y="418"/>
                    <a:pt x="1023" y="417"/>
                    <a:pt x="1022" y="414"/>
                  </a:cubicBezTo>
                  <a:cubicBezTo>
                    <a:pt x="1003" y="418"/>
                    <a:pt x="984" y="426"/>
                    <a:pt x="964" y="430"/>
                  </a:cubicBezTo>
                  <a:cubicBezTo>
                    <a:pt x="963" y="430"/>
                    <a:pt x="962" y="430"/>
                    <a:pt x="961" y="430"/>
                  </a:cubicBezTo>
                  <a:cubicBezTo>
                    <a:pt x="959" y="430"/>
                    <a:pt x="957" y="429"/>
                    <a:pt x="955" y="429"/>
                  </a:cubicBezTo>
                  <a:cubicBezTo>
                    <a:pt x="953" y="429"/>
                    <a:pt x="951" y="429"/>
                    <a:pt x="949" y="429"/>
                  </a:cubicBezTo>
                  <a:cubicBezTo>
                    <a:pt x="947" y="429"/>
                    <a:pt x="945" y="429"/>
                    <a:pt x="943" y="430"/>
                  </a:cubicBezTo>
                  <a:cubicBezTo>
                    <a:pt x="936" y="432"/>
                    <a:pt x="935" y="439"/>
                    <a:pt x="927" y="439"/>
                  </a:cubicBezTo>
                  <a:cubicBezTo>
                    <a:pt x="918" y="439"/>
                    <a:pt x="911" y="422"/>
                    <a:pt x="904" y="416"/>
                  </a:cubicBezTo>
                  <a:cubicBezTo>
                    <a:pt x="909" y="410"/>
                    <a:pt x="904" y="409"/>
                    <a:pt x="904" y="400"/>
                  </a:cubicBezTo>
                  <a:cubicBezTo>
                    <a:pt x="887" y="400"/>
                    <a:pt x="882" y="378"/>
                    <a:pt x="874" y="371"/>
                  </a:cubicBezTo>
                  <a:cubicBezTo>
                    <a:pt x="864" y="365"/>
                    <a:pt x="859" y="364"/>
                    <a:pt x="850" y="356"/>
                  </a:cubicBezTo>
                  <a:cubicBezTo>
                    <a:pt x="841" y="346"/>
                    <a:pt x="847" y="332"/>
                    <a:pt x="837" y="320"/>
                  </a:cubicBezTo>
                  <a:cubicBezTo>
                    <a:pt x="829" y="309"/>
                    <a:pt x="819" y="309"/>
                    <a:pt x="813" y="295"/>
                  </a:cubicBezTo>
                  <a:cubicBezTo>
                    <a:pt x="813" y="267"/>
                    <a:pt x="813" y="267"/>
                    <a:pt x="813" y="267"/>
                  </a:cubicBezTo>
                  <a:cubicBezTo>
                    <a:pt x="805" y="261"/>
                    <a:pt x="790" y="237"/>
                    <a:pt x="792" y="226"/>
                  </a:cubicBezTo>
                  <a:cubicBezTo>
                    <a:pt x="742" y="138"/>
                    <a:pt x="742" y="138"/>
                    <a:pt x="742" y="138"/>
                  </a:cubicBezTo>
                  <a:cubicBezTo>
                    <a:pt x="742" y="129"/>
                    <a:pt x="742" y="129"/>
                    <a:pt x="742" y="129"/>
                  </a:cubicBezTo>
                  <a:cubicBezTo>
                    <a:pt x="751" y="138"/>
                    <a:pt x="760" y="161"/>
                    <a:pt x="771" y="163"/>
                  </a:cubicBezTo>
                  <a:cubicBezTo>
                    <a:pt x="773" y="158"/>
                    <a:pt x="778" y="144"/>
                    <a:pt x="781" y="137"/>
                  </a:cubicBezTo>
                  <a:cubicBezTo>
                    <a:pt x="781" y="135"/>
                    <a:pt x="781" y="132"/>
                    <a:pt x="781" y="130"/>
                  </a:cubicBezTo>
                  <a:cubicBezTo>
                    <a:pt x="773" y="111"/>
                    <a:pt x="773" y="111"/>
                    <a:pt x="773" y="111"/>
                  </a:cubicBezTo>
                  <a:cubicBezTo>
                    <a:pt x="773" y="109"/>
                    <a:pt x="772" y="108"/>
                    <a:pt x="771" y="106"/>
                  </a:cubicBezTo>
                  <a:cubicBezTo>
                    <a:pt x="764" y="107"/>
                    <a:pt x="764" y="110"/>
                    <a:pt x="756" y="110"/>
                  </a:cubicBezTo>
                  <a:cubicBezTo>
                    <a:pt x="745" y="110"/>
                    <a:pt x="739" y="103"/>
                    <a:pt x="729" y="103"/>
                  </a:cubicBezTo>
                  <a:cubicBezTo>
                    <a:pt x="712" y="103"/>
                    <a:pt x="707" y="111"/>
                    <a:pt x="690" y="111"/>
                  </a:cubicBezTo>
                  <a:cubicBezTo>
                    <a:pt x="672" y="111"/>
                    <a:pt x="648" y="103"/>
                    <a:pt x="631" y="97"/>
                  </a:cubicBezTo>
                  <a:cubicBezTo>
                    <a:pt x="623" y="94"/>
                    <a:pt x="611" y="98"/>
                    <a:pt x="606" y="92"/>
                  </a:cubicBezTo>
                  <a:cubicBezTo>
                    <a:pt x="604" y="88"/>
                    <a:pt x="598" y="87"/>
                    <a:pt x="598" y="79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5" y="78"/>
                    <a:pt x="585" y="78"/>
                    <a:pt x="585" y="78"/>
                  </a:cubicBezTo>
                  <a:cubicBezTo>
                    <a:pt x="568" y="84"/>
                    <a:pt x="556" y="84"/>
                    <a:pt x="556" y="101"/>
                  </a:cubicBezTo>
                  <a:cubicBezTo>
                    <a:pt x="556" y="104"/>
                    <a:pt x="556" y="107"/>
                    <a:pt x="556" y="111"/>
                  </a:cubicBezTo>
                  <a:cubicBezTo>
                    <a:pt x="556" y="114"/>
                    <a:pt x="550" y="119"/>
                    <a:pt x="545" y="119"/>
                  </a:cubicBezTo>
                  <a:cubicBezTo>
                    <a:pt x="506" y="119"/>
                    <a:pt x="494" y="77"/>
                    <a:pt x="460" y="77"/>
                  </a:cubicBezTo>
                  <a:cubicBezTo>
                    <a:pt x="455" y="77"/>
                    <a:pt x="451" y="77"/>
                    <a:pt x="445" y="77"/>
                  </a:cubicBezTo>
                  <a:cubicBezTo>
                    <a:pt x="435" y="77"/>
                    <a:pt x="421" y="65"/>
                    <a:pt x="421" y="52"/>
                  </a:cubicBezTo>
                  <a:cubicBezTo>
                    <a:pt x="421" y="44"/>
                    <a:pt x="428" y="40"/>
                    <a:pt x="428" y="32"/>
                  </a:cubicBezTo>
                  <a:cubicBezTo>
                    <a:pt x="428" y="27"/>
                    <a:pt x="421" y="25"/>
                    <a:pt x="421" y="20"/>
                  </a:cubicBezTo>
                  <a:cubicBezTo>
                    <a:pt x="421" y="13"/>
                    <a:pt x="428" y="15"/>
                    <a:pt x="429" y="7"/>
                  </a:cubicBezTo>
                  <a:cubicBezTo>
                    <a:pt x="426" y="7"/>
                    <a:pt x="424" y="10"/>
                    <a:pt x="421" y="10"/>
                  </a:cubicBezTo>
                  <a:cubicBezTo>
                    <a:pt x="413" y="10"/>
                    <a:pt x="415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1">
              <a:extLst>
                <a:ext uri="{FF2B5EF4-FFF2-40B4-BE49-F238E27FC236}">
                  <a16:creationId xmlns:a16="http://schemas.microsoft.com/office/drawing/2014/main" xmlns="" id="{6720A4CD-6750-43F6-B002-FFC97C437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1478"/>
              <a:ext cx="1323" cy="1149"/>
            </a:xfrm>
            <a:custGeom>
              <a:avLst/>
              <a:gdLst>
                <a:gd name="T0" fmla="*/ 75 w 560"/>
                <a:gd name="T1" fmla="*/ 16 h 486"/>
                <a:gd name="T2" fmla="*/ 46 w 560"/>
                <a:gd name="T3" fmla="*/ 18 h 486"/>
                <a:gd name="T4" fmla="*/ 9 w 560"/>
                <a:gd name="T5" fmla="*/ 45 h 486"/>
                <a:gd name="T6" fmla="*/ 0 w 560"/>
                <a:gd name="T7" fmla="*/ 66 h 486"/>
                <a:gd name="T8" fmla="*/ 27 w 560"/>
                <a:gd name="T9" fmla="*/ 95 h 486"/>
                <a:gd name="T10" fmla="*/ 59 w 560"/>
                <a:gd name="T11" fmla="*/ 105 h 486"/>
                <a:gd name="T12" fmla="*/ 130 w 560"/>
                <a:gd name="T13" fmla="*/ 93 h 486"/>
                <a:gd name="T14" fmla="*/ 150 w 560"/>
                <a:gd name="T15" fmla="*/ 98 h 486"/>
                <a:gd name="T16" fmla="*/ 136 w 560"/>
                <a:gd name="T17" fmla="*/ 151 h 486"/>
                <a:gd name="T18" fmla="*/ 126 w 560"/>
                <a:gd name="T19" fmla="*/ 193 h 486"/>
                <a:gd name="T20" fmla="*/ 131 w 560"/>
                <a:gd name="T21" fmla="*/ 235 h 486"/>
                <a:gd name="T22" fmla="*/ 165 w 560"/>
                <a:gd name="T23" fmla="*/ 287 h 486"/>
                <a:gd name="T24" fmla="*/ 185 w 560"/>
                <a:gd name="T25" fmla="*/ 311 h 486"/>
                <a:gd name="T26" fmla="*/ 238 w 560"/>
                <a:gd name="T27" fmla="*/ 408 h 486"/>
                <a:gd name="T28" fmla="*/ 260 w 560"/>
                <a:gd name="T29" fmla="*/ 472 h 486"/>
                <a:gd name="T30" fmla="*/ 280 w 560"/>
                <a:gd name="T31" fmla="*/ 484 h 486"/>
                <a:gd name="T32" fmla="*/ 353 w 560"/>
                <a:gd name="T33" fmla="*/ 453 h 486"/>
                <a:gd name="T34" fmla="*/ 438 w 560"/>
                <a:gd name="T35" fmla="*/ 416 h 486"/>
                <a:gd name="T36" fmla="*/ 476 w 560"/>
                <a:gd name="T37" fmla="*/ 370 h 486"/>
                <a:gd name="T38" fmla="*/ 497 w 560"/>
                <a:gd name="T39" fmla="*/ 324 h 486"/>
                <a:gd name="T40" fmla="*/ 454 w 560"/>
                <a:gd name="T41" fmla="*/ 289 h 486"/>
                <a:gd name="T42" fmla="*/ 375 w 560"/>
                <a:gd name="T43" fmla="*/ 295 h 486"/>
                <a:gd name="T44" fmla="*/ 368 w 560"/>
                <a:gd name="T45" fmla="*/ 281 h 486"/>
                <a:gd name="T46" fmla="*/ 333 w 560"/>
                <a:gd name="T47" fmla="*/ 219 h 486"/>
                <a:gd name="T48" fmla="*/ 379 w 560"/>
                <a:gd name="T49" fmla="*/ 240 h 486"/>
                <a:gd name="T50" fmla="*/ 443 w 560"/>
                <a:gd name="T51" fmla="*/ 263 h 486"/>
                <a:gd name="T52" fmla="*/ 489 w 560"/>
                <a:gd name="T53" fmla="*/ 281 h 486"/>
                <a:gd name="T54" fmla="*/ 540 w 560"/>
                <a:gd name="T55" fmla="*/ 288 h 486"/>
                <a:gd name="T56" fmla="*/ 537 w 560"/>
                <a:gd name="T57" fmla="*/ 279 h 486"/>
                <a:gd name="T58" fmla="*/ 527 w 560"/>
                <a:gd name="T59" fmla="*/ 206 h 486"/>
                <a:gd name="T60" fmla="*/ 538 w 560"/>
                <a:gd name="T61" fmla="*/ 187 h 486"/>
                <a:gd name="T62" fmla="*/ 523 w 560"/>
                <a:gd name="T63" fmla="*/ 149 h 486"/>
                <a:gd name="T64" fmla="*/ 521 w 560"/>
                <a:gd name="T65" fmla="*/ 143 h 486"/>
                <a:gd name="T66" fmla="*/ 521 w 560"/>
                <a:gd name="T67" fmla="*/ 138 h 486"/>
                <a:gd name="T68" fmla="*/ 532 w 560"/>
                <a:gd name="T69" fmla="*/ 106 h 486"/>
                <a:gd name="T70" fmla="*/ 526 w 560"/>
                <a:gd name="T71" fmla="*/ 89 h 486"/>
                <a:gd name="T72" fmla="*/ 441 w 560"/>
                <a:gd name="T73" fmla="*/ 69 h 486"/>
                <a:gd name="T74" fmla="*/ 420 w 560"/>
                <a:gd name="T75" fmla="*/ 91 h 486"/>
                <a:gd name="T76" fmla="*/ 371 w 560"/>
                <a:gd name="T77" fmla="*/ 91 h 486"/>
                <a:gd name="T78" fmla="*/ 356 w 560"/>
                <a:gd name="T79" fmla="*/ 82 h 486"/>
                <a:gd name="T80" fmla="*/ 344 w 560"/>
                <a:gd name="T81" fmla="*/ 61 h 486"/>
                <a:gd name="T82" fmla="*/ 337 w 560"/>
                <a:gd name="T83" fmla="*/ 49 h 486"/>
                <a:gd name="T84" fmla="*/ 307 w 560"/>
                <a:gd name="T85" fmla="*/ 53 h 486"/>
                <a:gd name="T86" fmla="*/ 246 w 560"/>
                <a:gd name="T87" fmla="*/ 5 h 486"/>
                <a:gd name="T88" fmla="*/ 246 w 560"/>
                <a:gd name="T89" fmla="*/ 5 h 486"/>
                <a:gd name="T90" fmla="*/ 246 w 560"/>
                <a:gd name="T91" fmla="*/ 5 h 486"/>
                <a:gd name="T92" fmla="*/ 210 w 560"/>
                <a:gd name="T93" fmla="*/ 19 h 486"/>
                <a:gd name="T94" fmla="*/ 127 w 560"/>
                <a:gd name="T95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0" h="486">
                  <a:moveTo>
                    <a:pt x="127" y="0"/>
                  </a:moveTo>
                  <a:cubicBezTo>
                    <a:pt x="118" y="0"/>
                    <a:pt x="103" y="1"/>
                    <a:pt x="97" y="5"/>
                  </a:cubicBezTo>
                  <a:cubicBezTo>
                    <a:pt x="91" y="9"/>
                    <a:pt x="81" y="16"/>
                    <a:pt x="75" y="16"/>
                  </a:cubicBezTo>
                  <a:cubicBezTo>
                    <a:pt x="75" y="16"/>
                    <a:pt x="65" y="16"/>
                    <a:pt x="59" y="16"/>
                  </a:cubicBezTo>
                  <a:cubicBezTo>
                    <a:pt x="57" y="16"/>
                    <a:pt x="54" y="15"/>
                    <a:pt x="52" y="15"/>
                  </a:cubicBezTo>
                  <a:cubicBezTo>
                    <a:pt x="49" y="15"/>
                    <a:pt x="46" y="16"/>
                    <a:pt x="46" y="18"/>
                  </a:cubicBezTo>
                  <a:cubicBezTo>
                    <a:pt x="46" y="22"/>
                    <a:pt x="49" y="21"/>
                    <a:pt x="50" y="25"/>
                  </a:cubicBezTo>
                  <a:cubicBezTo>
                    <a:pt x="41" y="30"/>
                    <a:pt x="3" y="26"/>
                    <a:pt x="3" y="43"/>
                  </a:cubicBezTo>
                  <a:cubicBezTo>
                    <a:pt x="3" y="45"/>
                    <a:pt x="6" y="45"/>
                    <a:pt x="9" y="45"/>
                  </a:cubicBezTo>
                  <a:cubicBezTo>
                    <a:pt x="10" y="45"/>
                    <a:pt x="11" y="45"/>
                    <a:pt x="12" y="45"/>
                  </a:cubicBezTo>
                  <a:cubicBezTo>
                    <a:pt x="11" y="48"/>
                    <a:pt x="12" y="48"/>
                    <a:pt x="12" y="52"/>
                  </a:cubicBezTo>
                  <a:cubicBezTo>
                    <a:pt x="12" y="62"/>
                    <a:pt x="6" y="61"/>
                    <a:pt x="0" y="66"/>
                  </a:cubicBezTo>
                  <a:cubicBezTo>
                    <a:pt x="8" y="70"/>
                    <a:pt x="14" y="69"/>
                    <a:pt x="18" y="76"/>
                  </a:cubicBezTo>
                  <a:cubicBezTo>
                    <a:pt x="13" y="81"/>
                    <a:pt x="28" y="89"/>
                    <a:pt x="32" y="92"/>
                  </a:cubicBezTo>
                  <a:cubicBezTo>
                    <a:pt x="31" y="93"/>
                    <a:pt x="29" y="95"/>
                    <a:pt x="27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5" y="95"/>
                    <a:pt x="36" y="95"/>
                    <a:pt x="37" y="95"/>
                  </a:cubicBezTo>
                  <a:cubicBezTo>
                    <a:pt x="45" y="95"/>
                    <a:pt x="50" y="105"/>
                    <a:pt x="59" y="105"/>
                  </a:cubicBezTo>
                  <a:cubicBezTo>
                    <a:pt x="68" y="105"/>
                    <a:pt x="66" y="93"/>
                    <a:pt x="77" y="93"/>
                  </a:cubicBezTo>
                  <a:cubicBezTo>
                    <a:pt x="88" y="93"/>
                    <a:pt x="92" y="106"/>
                    <a:pt x="103" y="106"/>
                  </a:cubicBezTo>
                  <a:cubicBezTo>
                    <a:pt x="119" y="106"/>
                    <a:pt x="121" y="99"/>
                    <a:pt x="130" y="93"/>
                  </a:cubicBezTo>
                  <a:cubicBezTo>
                    <a:pt x="132" y="95"/>
                    <a:pt x="135" y="97"/>
                    <a:pt x="140" y="97"/>
                  </a:cubicBezTo>
                  <a:cubicBezTo>
                    <a:pt x="145" y="97"/>
                    <a:pt x="146" y="94"/>
                    <a:pt x="150" y="92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49" y="99"/>
                    <a:pt x="147" y="100"/>
                    <a:pt x="147" y="103"/>
                  </a:cubicBezTo>
                  <a:cubicBezTo>
                    <a:pt x="147" y="109"/>
                    <a:pt x="149" y="117"/>
                    <a:pt x="149" y="126"/>
                  </a:cubicBezTo>
                  <a:cubicBezTo>
                    <a:pt x="149" y="138"/>
                    <a:pt x="139" y="140"/>
                    <a:pt x="136" y="151"/>
                  </a:cubicBezTo>
                  <a:cubicBezTo>
                    <a:pt x="132" y="161"/>
                    <a:pt x="131" y="167"/>
                    <a:pt x="127" y="179"/>
                  </a:cubicBezTo>
                  <a:cubicBezTo>
                    <a:pt x="127" y="181"/>
                    <a:pt x="123" y="181"/>
                    <a:pt x="123" y="185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34" y="212"/>
                    <a:pt x="134" y="212"/>
                    <a:pt x="134" y="212"/>
                  </a:cubicBezTo>
                  <a:cubicBezTo>
                    <a:pt x="134" y="214"/>
                    <a:pt x="134" y="217"/>
                    <a:pt x="134" y="219"/>
                  </a:cubicBezTo>
                  <a:cubicBezTo>
                    <a:pt x="133" y="225"/>
                    <a:pt x="131" y="232"/>
                    <a:pt x="131" y="235"/>
                  </a:cubicBezTo>
                  <a:cubicBezTo>
                    <a:pt x="131" y="237"/>
                    <a:pt x="138" y="245"/>
                    <a:pt x="140" y="248"/>
                  </a:cubicBezTo>
                  <a:cubicBezTo>
                    <a:pt x="146" y="257"/>
                    <a:pt x="151" y="265"/>
                    <a:pt x="157" y="274"/>
                  </a:cubicBezTo>
                  <a:cubicBezTo>
                    <a:pt x="159" y="278"/>
                    <a:pt x="163" y="282"/>
                    <a:pt x="165" y="287"/>
                  </a:cubicBezTo>
                  <a:cubicBezTo>
                    <a:pt x="166" y="290"/>
                    <a:pt x="165" y="298"/>
                    <a:pt x="168" y="301"/>
                  </a:cubicBezTo>
                  <a:cubicBezTo>
                    <a:pt x="169" y="303"/>
                    <a:pt x="176" y="302"/>
                    <a:pt x="178" y="304"/>
                  </a:cubicBezTo>
                  <a:cubicBezTo>
                    <a:pt x="180" y="306"/>
                    <a:pt x="183" y="309"/>
                    <a:pt x="185" y="311"/>
                  </a:cubicBezTo>
                  <a:cubicBezTo>
                    <a:pt x="187" y="321"/>
                    <a:pt x="194" y="324"/>
                    <a:pt x="194" y="336"/>
                  </a:cubicBezTo>
                  <a:cubicBezTo>
                    <a:pt x="194" y="356"/>
                    <a:pt x="199" y="367"/>
                    <a:pt x="217" y="371"/>
                  </a:cubicBezTo>
                  <a:cubicBezTo>
                    <a:pt x="217" y="383"/>
                    <a:pt x="232" y="402"/>
                    <a:pt x="238" y="408"/>
                  </a:cubicBezTo>
                  <a:cubicBezTo>
                    <a:pt x="244" y="414"/>
                    <a:pt x="253" y="419"/>
                    <a:pt x="250" y="430"/>
                  </a:cubicBezTo>
                  <a:cubicBezTo>
                    <a:pt x="249" y="435"/>
                    <a:pt x="245" y="445"/>
                    <a:pt x="251" y="446"/>
                  </a:cubicBezTo>
                  <a:cubicBezTo>
                    <a:pt x="251" y="456"/>
                    <a:pt x="255" y="464"/>
                    <a:pt x="260" y="472"/>
                  </a:cubicBezTo>
                  <a:cubicBezTo>
                    <a:pt x="263" y="478"/>
                    <a:pt x="259" y="478"/>
                    <a:pt x="261" y="478"/>
                  </a:cubicBezTo>
                  <a:cubicBezTo>
                    <a:pt x="262" y="479"/>
                    <a:pt x="276" y="486"/>
                    <a:pt x="277" y="486"/>
                  </a:cubicBezTo>
                  <a:cubicBezTo>
                    <a:pt x="280" y="484"/>
                    <a:pt x="280" y="484"/>
                    <a:pt x="280" y="484"/>
                  </a:cubicBezTo>
                  <a:cubicBezTo>
                    <a:pt x="292" y="484"/>
                    <a:pt x="293" y="479"/>
                    <a:pt x="302" y="473"/>
                  </a:cubicBezTo>
                  <a:cubicBezTo>
                    <a:pt x="318" y="473"/>
                    <a:pt x="318" y="473"/>
                    <a:pt x="318" y="473"/>
                  </a:cubicBezTo>
                  <a:cubicBezTo>
                    <a:pt x="325" y="470"/>
                    <a:pt x="346" y="455"/>
                    <a:pt x="353" y="453"/>
                  </a:cubicBezTo>
                  <a:cubicBezTo>
                    <a:pt x="365" y="450"/>
                    <a:pt x="382" y="447"/>
                    <a:pt x="394" y="441"/>
                  </a:cubicBezTo>
                  <a:cubicBezTo>
                    <a:pt x="393" y="440"/>
                    <a:pt x="392" y="438"/>
                    <a:pt x="392" y="436"/>
                  </a:cubicBezTo>
                  <a:cubicBezTo>
                    <a:pt x="392" y="424"/>
                    <a:pt x="424" y="419"/>
                    <a:pt x="438" y="416"/>
                  </a:cubicBezTo>
                  <a:cubicBezTo>
                    <a:pt x="438" y="410"/>
                    <a:pt x="448" y="401"/>
                    <a:pt x="453" y="401"/>
                  </a:cubicBezTo>
                  <a:cubicBezTo>
                    <a:pt x="461" y="401"/>
                    <a:pt x="460" y="385"/>
                    <a:pt x="468" y="385"/>
                  </a:cubicBezTo>
                  <a:cubicBezTo>
                    <a:pt x="475" y="385"/>
                    <a:pt x="474" y="376"/>
                    <a:pt x="476" y="370"/>
                  </a:cubicBezTo>
                  <a:cubicBezTo>
                    <a:pt x="478" y="364"/>
                    <a:pt x="484" y="362"/>
                    <a:pt x="491" y="362"/>
                  </a:cubicBezTo>
                  <a:cubicBezTo>
                    <a:pt x="491" y="349"/>
                    <a:pt x="507" y="345"/>
                    <a:pt x="507" y="333"/>
                  </a:cubicBezTo>
                  <a:cubicBezTo>
                    <a:pt x="507" y="328"/>
                    <a:pt x="499" y="329"/>
                    <a:pt x="497" y="324"/>
                  </a:cubicBezTo>
                  <a:cubicBezTo>
                    <a:pt x="497" y="325"/>
                    <a:pt x="497" y="325"/>
                    <a:pt x="497" y="325"/>
                  </a:cubicBezTo>
                  <a:cubicBezTo>
                    <a:pt x="493" y="323"/>
                    <a:pt x="493" y="314"/>
                    <a:pt x="487" y="312"/>
                  </a:cubicBezTo>
                  <a:cubicBezTo>
                    <a:pt x="471" y="307"/>
                    <a:pt x="461" y="305"/>
                    <a:pt x="454" y="289"/>
                  </a:cubicBezTo>
                  <a:cubicBezTo>
                    <a:pt x="454" y="270"/>
                    <a:pt x="454" y="270"/>
                    <a:pt x="454" y="270"/>
                  </a:cubicBezTo>
                  <a:cubicBezTo>
                    <a:pt x="435" y="284"/>
                    <a:pt x="432" y="306"/>
                    <a:pt x="397" y="306"/>
                  </a:cubicBezTo>
                  <a:cubicBezTo>
                    <a:pt x="389" y="306"/>
                    <a:pt x="375" y="302"/>
                    <a:pt x="375" y="295"/>
                  </a:cubicBezTo>
                  <a:cubicBezTo>
                    <a:pt x="375" y="288"/>
                    <a:pt x="379" y="284"/>
                    <a:pt x="379" y="278"/>
                  </a:cubicBezTo>
                  <a:cubicBezTo>
                    <a:pt x="379" y="276"/>
                    <a:pt x="379" y="274"/>
                    <a:pt x="379" y="272"/>
                  </a:cubicBezTo>
                  <a:cubicBezTo>
                    <a:pt x="373" y="273"/>
                    <a:pt x="374" y="280"/>
                    <a:pt x="368" y="281"/>
                  </a:cubicBezTo>
                  <a:cubicBezTo>
                    <a:pt x="367" y="277"/>
                    <a:pt x="364" y="275"/>
                    <a:pt x="364" y="269"/>
                  </a:cubicBezTo>
                  <a:cubicBezTo>
                    <a:pt x="352" y="267"/>
                    <a:pt x="337" y="244"/>
                    <a:pt x="334" y="231"/>
                  </a:cubicBezTo>
                  <a:cubicBezTo>
                    <a:pt x="333" y="227"/>
                    <a:pt x="333" y="224"/>
                    <a:pt x="333" y="219"/>
                  </a:cubicBezTo>
                  <a:cubicBezTo>
                    <a:pt x="333" y="212"/>
                    <a:pt x="336" y="202"/>
                    <a:pt x="344" y="202"/>
                  </a:cubicBezTo>
                  <a:cubicBezTo>
                    <a:pt x="358" y="202"/>
                    <a:pt x="370" y="219"/>
                    <a:pt x="376" y="230"/>
                  </a:cubicBezTo>
                  <a:cubicBezTo>
                    <a:pt x="377" y="232"/>
                    <a:pt x="375" y="236"/>
                    <a:pt x="379" y="240"/>
                  </a:cubicBezTo>
                  <a:cubicBezTo>
                    <a:pt x="384" y="245"/>
                    <a:pt x="393" y="242"/>
                    <a:pt x="399" y="249"/>
                  </a:cubicBezTo>
                  <a:cubicBezTo>
                    <a:pt x="404" y="254"/>
                    <a:pt x="409" y="261"/>
                    <a:pt x="417" y="263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47" y="260"/>
                    <a:pt x="449" y="255"/>
                    <a:pt x="455" y="255"/>
                  </a:cubicBezTo>
                  <a:cubicBezTo>
                    <a:pt x="466" y="255"/>
                    <a:pt x="466" y="271"/>
                    <a:pt x="471" y="277"/>
                  </a:cubicBezTo>
                  <a:cubicBezTo>
                    <a:pt x="471" y="277"/>
                    <a:pt x="487" y="281"/>
                    <a:pt x="489" y="281"/>
                  </a:cubicBezTo>
                  <a:cubicBezTo>
                    <a:pt x="504" y="281"/>
                    <a:pt x="527" y="288"/>
                    <a:pt x="537" y="288"/>
                  </a:cubicBezTo>
                  <a:cubicBezTo>
                    <a:pt x="537" y="288"/>
                    <a:pt x="538" y="288"/>
                    <a:pt x="539" y="288"/>
                  </a:cubicBezTo>
                  <a:cubicBezTo>
                    <a:pt x="539" y="288"/>
                    <a:pt x="540" y="288"/>
                    <a:pt x="540" y="288"/>
                  </a:cubicBezTo>
                  <a:cubicBezTo>
                    <a:pt x="540" y="285"/>
                    <a:pt x="537" y="282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64"/>
                    <a:pt x="546" y="261"/>
                    <a:pt x="560" y="258"/>
                  </a:cubicBezTo>
                  <a:cubicBezTo>
                    <a:pt x="560" y="235"/>
                    <a:pt x="542" y="233"/>
                    <a:pt x="533" y="215"/>
                  </a:cubicBezTo>
                  <a:cubicBezTo>
                    <a:pt x="532" y="212"/>
                    <a:pt x="527" y="212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196"/>
                    <a:pt x="538" y="198"/>
                    <a:pt x="538" y="187"/>
                  </a:cubicBezTo>
                  <a:cubicBezTo>
                    <a:pt x="538" y="178"/>
                    <a:pt x="528" y="183"/>
                    <a:pt x="526" y="178"/>
                  </a:cubicBezTo>
                  <a:cubicBezTo>
                    <a:pt x="524" y="174"/>
                    <a:pt x="525" y="170"/>
                    <a:pt x="523" y="166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2" y="147"/>
                    <a:pt x="523" y="146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2" y="143"/>
                    <a:pt x="522" y="142"/>
                    <a:pt x="522" y="142"/>
                  </a:cubicBezTo>
                  <a:cubicBezTo>
                    <a:pt x="522" y="140"/>
                    <a:pt x="521" y="139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7"/>
                    <a:pt x="529" y="118"/>
                    <a:pt x="533" y="116"/>
                  </a:cubicBezTo>
                  <a:cubicBezTo>
                    <a:pt x="531" y="113"/>
                    <a:pt x="532" y="110"/>
                    <a:pt x="532" y="106"/>
                  </a:cubicBezTo>
                  <a:cubicBezTo>
                    <a:pt x="531" y="102"/>
                    <a:pt x="532" y="98"/>
                    <a:pt x="531" y="95"/>
                  </a:cubicBezTo>
                  <a:cubicBezTo>
                    <a:pt x="531" y="95"/>
                    <a:pt x="531" y="95"/>
                    <a:pt x="531" y="95"/>
                  </a:cubicBezTo>
                  <a:cubicBezTo>
                    <a:pt x="530" y="93"/>
                    <a:pt x="527" y="92"/>
                    <a:pt x="526" y="89"/>
                  </a:cubicBezTo>
                  <a:cubicBezTo>
                    <a:pt x="511" y="89"/>
                    <a:pt x="507" y="77"/>
                    <a:pt x="494" y="73"/>
                  </a:cubicBezTo>
                  <a:cubicBezTo>
                    <a:pt x="483" y="69"/>
                    <a:pt x="476" y="69"/>
                    <a:pt x="465" y="62"/>
                  </a:cubicBezTo>
                  <a:cubicBezTo>
                    <a:pt x="457" y="68"/>
                    <a:pt x="451" y="65"/>
                    <a:pt x="441" y="69"/>
                  </a:cubicBezTo>
                  <a:cubicBezTo>
                    <a:pt x="435" y="71"/>
                    <a:pt x="437" y="73"/>
                    <a:pt x="431" y="75"/>
                  </a:cubicBezTo>
                  <a:cubicBezTo>
                    <a:pt x="426" y="77"/>
                    <a:pt x="420" y="77"/>
                    <a:pt x="420" y="82"/>
                  </a:cubicBezTo>
                  <a:cubicBezTo>
                    <a:pt x="420" y="86"/>
                    <a:pt x="420" y="87"/>
                    <a:pt x="420" y="91"/>
                  </a:cubicBezTo>
                  <a:cubicBezTo>
                    <a:pt x="413" y="93"/>
                    <a:pt x="404" y="94"/>
                    <a:pt x="395" y="94"/>
                  </a:cubicBezTo>
                  <a:cubicBezTo>
                    <a:pt x="393" y="94"/>
                    <a:pt x="390" y="95"/>
                    <a:pt x="387" y="95"/>
                  </a:cubicBezTo>
                  <a:cubicBezTo>
                    <a:pt x="380" y="95"/>
                    <a:pt x="373" y="94"/>
                    <a:pt x="371" y="91"/>
                  </a:cubicBezTo>
                  <a:cubicBezTo>
                    <a:pt x="367" y="88"/>
                    <a:pt x="366" y="83"/>
                    <a:pt x="362" y="82"/>
                  </a:cubicBezTo>
                  <a:cubicBezTo>
                    <a:pt x="361" y="82"/>
                    <a:pt x="360" y="82"/>
                    <a:pt x="359" y="82"/>
                  </a:cubicBezTo>
                  <a:cubicBezTo>
                    <a:pt x="358" y="82"/>
                    <a:pt x="357" y="82"/>
                    <a:pt x="356" y="82"/>
                  </a:cubicBezTo>
                  <a:cubicBezTo>
                    <a:pt x="355" y="82"/>
                    <a:pt x="354" y="82"/>
                    <a:pt x="353" y="82"/>
                  </a:cubicBezTo>
                  <a:cubicBezTo>
                    <a:pt x="350" y="82"/>
                    <a:pt x="348" y="81"/>
                    <a:pt x="346" y="78"/>
                  </a:cubicBezTo>
                  <a:cubicBezTo>
                    <a:pt x="343" y="72"/>
                    <a:pt x="348" y="67"/>
                    <a:pt x="344" y="61"/>
                  </a:cubicBezTo>
                  <a:cubicBezTo>
                    <a:pt x="341" y="57"/>
                    <a:pt x="337" y="57"/>
                    <a:pt x="337" y="52"/>
                  </a:cubicBezTo>
                  <a:cubicBezTo>
                    <a:pt x="337" y="52"/>
                    <a:pt x="337" y="51"/>
                    <a:pt x="337" y="50"/>
                  </a:cubicBezTo>
                  <a:cubicBezTo>
                    <a:pt x="337" y="50"/>
                    <a:pt x="337" y="49"/>
                    <a:pt x="337" y="49"/>
                  </a:cubicBezTo>
                  <a:cubicBezTo>
                    <a:pt x="335" y="47"/>
                    <a:pt x="335" y="43"/>
                    <a:pt x="333" y="40"/>
                  </a:cubicBezTo>
                  <a:cubicBezTo>
                    <a:pt x="329" y="40"/>
                    <a:pt x="330" y="40"/>
                    <a:pt x="326" y="41"/>
                  </a:cubicBezTo>
                  <a:cubicBezTo>
                    <a:pt x="318" y="44"/>
                    <a:pt x="318" y="53"/>
                    <a:pt x="307" y="53"/>
                  </a:cubicBezTo>
                  <a:cubicBezTo>
                    <a:pt x="292" y="53"/>
                    <a:pt x="290" y="37"/>
                    <a:pt x="280" y="34"/>
                  </a:cubicBezTo>
                  <a:cubicBezTo>
                    <a:pt x="279" y="34"/>
                    <a:pt x="269" y="28"/>
                    <a:pt x="268" y="26"/>
                  </a:cubicBezTo>
                  <a:cubicBezTo>
                    <a:pt x="262" y="15"/>
                    <a:pt x="263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30" y="5"/>
                    <a:pt x="224" y="19"/>
                    <a:pt x="210" y="19"/>
                  </a:cubicBezTo>
                  <a:cubicBezTo>
                    <a:pt x="204" y="19"/>
                    <a:pt x="195" y="19"/>
                    <a:pt x="179" y="19"/>
                  </a:cubicBezTo>
                  <a:cubicBezTo>
                    <a:pt x="174" y="18"/>
                    <a:pt x="153" y="15"/>
                    <a:pt x="153" y="8"/>
                  </a:cubicBezTo>
                  <a:cubicBezTo>
                    <a:pt x="141" y="8"/>
                    <a:pt x="141" y="0"/>
                    <a:pt x="1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2">
              <a:extLst>
                <a:ext uri="{FF2B5EF4-FFF2-40B4-BE49-F238E27FC236}">
                  <a16:creationId xmlns:a16="http://schemas.microsoft.com/office/drawing/2014/main" xmlns="" id="{A1718ABA-B484-435E-BB66-833C1A0EB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4" y="2726"/>
              <a:ext cx="71" cy="135"/>
            </a:xfrm>
            <a:custGeom>
              <a:avLst/>
              <a:gdLst>
                <a:gd name="T0" fmla="*/ 7 w 30"/>
                <a:gd name="T1" fmla="*/ 0 h 57"/>
                <a:gd name="T2" fmla="*/ 0 w 30"/>
                <a:gd name="T3" fmla="*/ 43 h 57"/>
                <a:gd name="T4" fmla="*/ 13 w 30"/>
                <a:gd name="T5" fmla="*/ 57 h 57"/>
                <a:gd name="T6" fmla="*/ 30 w 30"/>
                <a:gd name="T7" fmla="*/ 36 h 57"/>
                <a:gd name="T8" fmla="*/ 7 w 3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7">
                  <a:moveTo>
                    <a:pt x="7" y="0"/>
                  </a:moveTo>
                  <a:cubicBezTo>
                    <a:pt x="7" y="16"/>
                    <a:pt x="0" y="27"/>
                    <a:pt x="0" y="43"/>
                  </a:cubicBezTo>
                  <a:cubicBezTo>
                    <a:pt x="0" y="50"/>
                    <a:pt x="5" y="57"/>
                    <a:pt x="13" y="57"/>
                  </a:cubicBezTo>
                  <a:cubicBezTo>
                    <a:pt x="23" y="57"/>
                    <a:pt x="30" y="45"/>
                    <a:pt x="30" y="36"/>
                  </a:cubicBezTo>
                  <a:cubicBezTo>
                    <a:pt x="30" y="19"/>
                    <a:pt x="14" y="1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3">
              <a:extLst>
                <a:ext uri="{FF2B5EF4-FFF2-40B4-BE49-F238E27FC236}">
                  <a16:creationId xmlns:a16="http://schemas.microsoft.com/office/drawing/2014/main" xmlns="" id="{271C63A6-BDA5-4A02-B664-E1FEB66F4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" y="1622"/>
              <a:ext cx="1440" cy="1161"/>
            </a:xfrm>
            <a:custGeom>
              <a:avLst/>
              <a:gdLst>
                <a:gd name="T0" fmla="*/ 137 w 609"/>
                <a:gd name="T1" fmla="*/ 13 h 491"/>
                <a:gd name="T2" fmla="*/ 137 w 609"/>
                <a:gd name="T3" fmla="*/ 13 h 491"/>
                <a:gd name="T4" fmla="*/ 114 w 609"/>
                <a:gd name="T5" fmla="*/ 26 h 491"/>
                <a:gd name="T6" fmla="*/ 93 w 609"/>
                <a:gd name="T7" fmla="*/ 22 h 491"/>
                <a:gd name="T8" fmla="*/ 87 w 609"/>
                <a:gd name="T9" fmla="*/ 18 h 491"/>
                <a:gd name="T10" fmla="*/ 55 w 609"/>
                <a:gd name="T11" fmla="*/ 39 h 491"/>
                <a:gd name="T12" fmla="*/ 12 w 609"/>
                <a:gd name="T13" fmla="*/ 55 h 491"/>
                <a:gd name="T14" fmla="*/ 1 w 609"/>
                <a:gd name="T15" fmla="*/ 81 h 491"/>
                <a:gd name="T16" fmla="*/ 2 w 609"/>
                <a:gd name="T17" fmla="*/ 105 h 491"/>
                <a:gd name="T18" fmla="*/ 6 w 609"/>
                <a:gd name="T19" fmla="*/ 145 h 491"/>
                <a:gd name="T20" fmla="*/ 39 w 609"/>
                <a:gd name="T21" fmla="*/ 197 h 491"/>
                <a:gd name="T22" fmla="*/ 37 w 609"/>
                <a:gd name="T23" fmla="*/ 226 h 491"/>
                <a:gd name="T24" fmla="*/ 78 w 609"/>
                <a:gd name="T25" fmla="*/ 221 h 491"/>
                <a:gd name="T26" fmla="*/ 142 w 609"/>
                <a:gd name="T27" fmla="*/ 263 h 491"/>
                <a:gd name="T28" fmla="*/ 127 w 609"/>
                <a:gd name="T29" fmla="*/ 271 h 491"/>
                <a:gd name="T30" fmla="*/ 177 w 609"/>
                <a:gd name="T31" fmla="*/ 272 h 491"/>
                <a:gd name="T32" fmla="*/ 177 w 609"/>
                <a:gd name="T33" fmla="*/ 316 h 491"/>
                <a:gd name="T34" fmla="*/ 209 w 609"/>
                <a:gd name="T35" fmla="*/ 408 h 491"/>
                <a:gd name="T36" fmla="*/ 244 w 609"/>
                <a:gd name="T37" fmla="*/ 486 h 491"/>
                <a:gd name="T38" fmla="*/ 269 w 609"/>
                <a:gd name="T39" fmla="*/ 474 h 491"/>
                <a:gd name="T40" fmla="*/ 285 w 609"/>
                <a:gd name="T41" fmla="*/ 440 h 491"/>
                <a:gd name="T42" fmla="*/ 322 w 609"/>
                <a:gd name="T43" fmla="*/ 358 h 491"/>
                <a:gd name="T44" fmla="*/ 408 w 609"/>
                <a:gd name="T45" fmla="*/ 275 h 491"/>
                <a:gd name="T46" fmla="*/ 473 w 609"/>
                <a:gd name="T47" fmla="*/ 294 h 491"/>
                <a:gd name="T48" fmla="*/ 506 w 609"/>
                <a:gd name="T49" fmla="*/ 362 h 491"/>
                <a:gd name="T50" fmla="*/ 554 w 609"/>
                <a:gd name="T51" fmla="*/ 362 h 491"/>
                <a:gd name="T52" fmla="*/ 571 w 609"/>
                <a:gd name="T53" fmla="*/ 460 h 491"/>
                <a:gd name="T54" fmla="*/ 565 w 609"/>
                <a:gd name="T55" fmla="*/ 384 h 491"/>
                <a:gd name="T56" fmla="*/ 565 w 609"/>
                <a:gd name="T57" fmla="*/ 380 h 491"/>
                <a:gd name="T58" fmla="*/ 557 w 609"/>
                <a:gd name="T59" fmla="*/ 331 h 491"/>
                <a:gd name="T60" fmla="*/ 609 w 609"/>
                <a:gd name="T61" fmla="*/ 276 h 491"/>
                <a:gd name="T62" fmla="*/ 562 w 609"/>
                <a:gd name="T63" fmla="*/ 242 h 491"/>
                <a:gd name="T64" fmla="*/ 573 w 609"/>
                <a:gd name="T65" fmla="*/ 195 h 491"/>
                <a:gd name="T66" fmla="*/ 525 w 609"/>
                <a:gd name="T67" fmla="*/ 155 h 491"/>
                <a:gd name="T68" fmla="*/ 522 w 609"/>
                <a:gd name="T69" fmla="*/ 156 h 491"/>
                <a:gd name="T70" fmla="*/ 516 w 609"/>
                <a:gd name="T71" fmla="*/ 155 h 491"/>
                <a:gd name="T72" fmla="*/ 510 w 609"/>
                <a:gd name="T73" fmla="*/ 155 h 491"/>
                <a:gd name="T74" fmla="*/ 507 w 609"/>
                <a:gd name="T75" fmla="*/ 156 h 491"/>
                <a:gd name="T76" fmla="*/ 473 w 609"/>
                <a:gd name="T77" fmla="*/ 179 h 491"/>
                <a:gd name="T78" fmla="*/ 409 w 609"/>
                <a:gd name="T79" fmla="*/ 177 h 491"/>
                <a:gd name="T80" fmla="*/ 362 w 609"/>
                <a:gd name="T81" fmla="*/ 164 h 491"/>
                <a:gd name="T82" fmla="*/ 361 w 609"/>
                <a:gd name="T83" fmla="*/ 163 h 491"/>
                <a:gd name="T84" fmla="*/ 359 w 609"/>
                <a:gd name="T85" fmla="*/ 164 h 491"/>
                <a:gd name="T86" fmla="*/ 358 w 609"/>
                <a:gd name="T87" fmla="*/ 164 h 491"/>
                <a:gd name="T88" fmla="*/ 356 w 609"/>
                <a:gd name="T89" fmla="*/ 164 h 491"/>
                <a:gd name="T90" fmla="*/ 354 w 609"/>
                <a:gd name="T91" fmla="*/ 163 h 491"/>
                <a:gd name="T92" fmla="*/ 328 w 609"/>
                <a:gd name="T93" fmla="*/ 145 h 491"/>
                <a:gd name="T94" fmla="*/ 271 w 609"/>
                <a:gd name="T95" fmla="*/ 107 h 491"/>
                <a:gd name="T96" fmla="*/ 275 w 609"/>
                <a:gd name="T97" fmla="*/ 102 h 491"/>
                <a:gd name="T98" fmla="*/ 275 w 609"/>
                <a:gd name="T99" fmla="*/ 83 h 491"/>
                <a:gd name="T100" fmla="*/ 278 w 609"/>
                <a:gd name="T101" fmla="*/ 42 h 491"/>
                <a:gd name="T102" fmla="*/ 213 w 609"/>
                <a:gd name="T103" fmla="*/ 20 h 491"/>
                <a:gd name="T104" fmla="*/ 162 w 609"/>
                <a:gd name="T105" fmla="*/ 1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9" h="491">
                  <a:moveTo>
                    <a:pt x="157" y="0"/>
                  </a:moveTo>
                  <a:cubicBezTo>
                    <a:pt x="146" y="0"/>
                    <a:pt x="144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2" y="20"/>
                    <a:pt x="124" y="26"/>
                    <a:pt x="114" y="26"/>
                  </a:cubicBezTo>
                  <a:cubicBezTo>
                    <a:pt x="109" y="26"/>
                    <a:pt x="108" y="20"/>
                    <a:pt x="104" y="20"/>
                  </a:cubicBezTo>
                  <a:cubicBezTo>
                    <a:pt x="103" y="20"/>
                    <a:pt x="101" y="21"/>
                    <a:pt x="100" y="21"/>
                  </a:cubicBezTo>
                  <a:cubicBezTo>
                    <a:pt x="98" y="21"/>
                    <a:pt x="95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0" y="22"/>
                    <a:pt x="87" y="21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2" y="18"/>
                    <a:pt x="83" y="16"/>
                    <a:pt x="78" y="16"/>
                  </a:cubicBezTo>
                  <a:cubicBezTo>
                    <a:pt x="65" y="16"/>
                    <a:pt x="64" y="30"/>
                    <a:pt x="55" y="39"/>
                  </a:cubicBezTo>
                  <a:cubicBezTo>
                    <a:pt x="51" y="43"/>
                    <a:pt x="44" y="43"/>
                    <a:pt x="40" y="47"/>
                  </a:cubicBezTo>
                  <a:cubicBezTo>
                    <a:pt x="37" y="50"/>
                    <a:pt x="34" y="56"/>
                    <a:pt x="28" y="56"/>
                  </a:cubicBezTo>
                  <a:cubicBezTo>
                    <a:pt x="23" y="56"/>
                    <a:pt x="20" y="51"/>
                    <a:pt x="15" y="51"/>
                  </a:cubicBezTo>
                  <a:cubicBezTo>
                    <a:pt x="13" y="51"/>
                    <a:pt x="13" y="54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7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1"/>
                  </a:cubicBezTo>
                  <a:cubicBezTo>
                    <a:pt x="1" y="81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5"/>
                    <a:pt x="1" y="86"/>
                    <a:pt x="2" y="88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4" y="109"/>
                    <a:pt x="3" y="113"/>
                    <a:pt x="5" y="117"/>
                  </a:cubicBezTo>
                  <a:cubicBezTo>
                    <a:pt x="7" y="122"/>
                    <a:pt x="17" y="117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37"/>
                    <a:pt x="6" y="13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51"/>
                    <a:pt x="11" y="151"/>
                    <a:pt x="12" y="154"/>
                  </a:cubicBezTo>
                  <a:cubicBezTo>
                    <a:pt x="21" y="172"/>
                    <a:pt x="39" y="174"/>
                    <a:pt x="39" y="197"/>
                  </a:cubicBezTo>
                  <a:cubicBezTo>
                    <a:pt x="39" y="197"/>
                    <a:pt x="39" y="197"/>
                    <a:pt x="39" y="197"/>
                  </a:cubicBezTo>
                  <a:cubicBezTo>
                    <a:pt x="25" y="200"/>
                    <a:pt x="16" y="203"/>
                    <a:pt x="16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6" y="221"/>
                    <a:pt x="19" y="224"/>
                    <a:pt x="19" y="227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8" y="225"/>
                    <a:pt x="40" y="223"/>
                    <a:pt x="42" y="222"/>
                  </a:cubicBezTo>
                  <a:cubicBezTo>
                    <a:pt x="55" y="226"/>
                    <a:pt x="55" y="226"/>
                    <a:pt x="55" y="226"/>
                  </a:cubicBezTo>
                  <a:cubicBezTo>
                    <a:pt x="61" y="226"/>
                    <a:pt x="62" y="221"/>
                    <a:pt x="69" y="221"/>
                  </a:cubicBezTo>
                  <a:cubicBezTo>
                    <a:pt x="72" y="221"/>
                    <a:pt x="75" y="221"/>
                    <a:pt x="78" y="221"/>
                  </a:cubicBezTo>
                  <a:cubicBezTo>
                    <a:pt x="80" y="221"/>
                    <a:pt x="82" y="221"/>
                    <a:pt x="85" y="222"/>
                  </a:cubicBezTo>
                  <a:cubicBezTo>
                    <a:pt x="91" y="224"/>
                    <a:pt x="94" y="236"/>
                    <a:pt x="98" y="243"/>
                  </a:cubicBezTo>
                  <a:cubicBezTo>
                    <a:pt x="104" y="251"/>
                    <a:pt x="119" y="262"/>
                    <a:pt x="129" y="262"/>
                  </a:cubicBezTo>
                  <a:cubicBezTo>
                    <a:pt x="134" y="262"/>
                    <a:pt x="137" y="262"/>
                    <a:pt x="142" y="263"/>
                  </a:cubicBezTo>
                  <a:cubicBezTo>
                    <a:pt x="139" y="265"/>
                    <a:pt x="139" y="269"/>
                    <a:pt x="135" y="270"/>
                  </a:cubicBezTo>
                  <a:cubicBezTo>
                    <a:pt x="133" y="271"/>
                    <a:pt x="132" y="271"/>
                    <a:pt x="131" y="271"/>
                  </a:cubicBezTo>
                  <a:cubicBezTo>
                    <a:pt x="130" y="271"/>
                    <a:pt x="130" y="271"/>
                    <a:pt x="129" y="271"/>
                  </a:cubicBezTo>
                  <a:cubicBezTo>
                    <a:pt x="128" y="271"/>
                    <a:pt x="128" y="271"/>
                    <a:pt x="127" y="271"/>
                  </a:cubicBezTo>
                  <a:cubicBezTo>
                    <a:pt x="125" y="271"/>
                    <a:pt x="124" y="271"/>
                    <a:pt x="121" y="273"/>
                  </a:cubicBezTo>
                  <a:cubicBezTo>
                    <a:pt x="129" y="281"/>
                    <a:pt x="136" y="297"/>
                    <a:pt x="152" y="297"/>
                  </a:cubicBezTo>
                  <a:cubicBezTo>
                    <a:pt x="166" y="297"/>
                    <a:pt x="166" y="279"/>
                    <a:pt x="173" y="272"/>
                  </a:cubicBezTo>
                  <a:cubicBezTo>
                    <a:pt x="177" y="272"/>
                    <a:pt x="177" y="272"/>
                    <a:pt x="177" y="272"/>
                  </a:cubicBezTo>
                  <a:cubicBezTo>
                    <a:pt x="177" y="274"/>
                    <a:pt x="174" y="278"/>
                    <a:pt x="174" y="279"/>
                  </a:cubicBezTo>
                  <a:cubicBezTo>
                    <a:pt x="174" y="286"/>
                    <a:pt x="180" y="293"/>
                    <a:pt x="180" y="301"/>
                  </a:cubicBezTo>
                  <a:cubicBezTo>
                    <a:pt x="180" y="308"/>
                    <a:pt x="177" y="309"/>
                    <a:pt x="177" y="316"/>
                  </a:cubicBezTo>
                  <a:cubicBezTo>
                    <a:pt x="177" y="316"/>
                    <a:pt x="177" y="316"/>
                    <a:pt x="177" y="316"/>
                  </a:cubicBezTo>
                  <a:cubicBezTo>
                    <a:pt x="177" y="317"/>
                    <a:pt x="177" y="322"/>
                    <a:pt x="177" y="323"/>
                  </a:cubicBezTo>
                  <a:cubicBezTo>
                    <a:pt x="177" y="333"/>
                    <a:pt x="183" y="343"/>
                    <a:pt x="186" y="354"/>
                  </a:cubicBezTo>
                  <a:cubicBezTo>
                    <a:pt x="190" y="366"/>
                    <a:pt x="200" y="383"/>
                    <a:pt x="202" y="391"/>
                  </a:cubicBezTo>
                  <a:cubicBezTo>
                    <a:pt x="204" y="398"/>
                    <a:pt x="204" y="401"/>
                    <a:pt x="209" y="408"/>
                  </a:cubicBezTo>
                  <a:cubicBezTo>
                    <a:pt x="213" y="414"/>
                    <a:pt x="210" y="421"/>
                    <a:pt x="214" y="429"/>
                  </a:cubicBezTo>
                  <a:cubicBezTo>
                    <a:pt x="216" y="434"/>
                    <a:pt x="224" y="439"/>
                    <a:pt x="226" y="446"/>
                  </a:cubicBezTo>
                  <a:cubicBezTo>
                    <a:pt x="230" y="457"/>
                    <a:pt x="236" y="468"/>
                    <a:pt x="240" y="481"/>
                  </a:cubicBezTo>
                  <a:cubicBezTo>
                    <a:pt x="240" y="482"/>
                    <a:pt x="242" y="486"/>
                    <a:pt x="244" y="486"/>
                  </a:cubicBezTo>
                  <a:cubicBezTo>
                    <a:pt x="245" y="489"/>
                    <a:pt x="248" y="491"/>
                    <a:pt x="251" y="491"/>
                  </a:cubicBezTo>
                  <a:cubicBezTo>
                    <a:pt x="252" y="491"/>
                    <a:pt x="252" y="491"/>
                    <a:pt x="252" y="491"/>
                  </a:cubicBezTo>
                  <a:cubicBezTo>
                    <a:pt x="257" y="491"/>
                    <a:pt x="257" y="485"/>
                    <a:pt x="259" y="481"/>
                  </a:cubicBezTo>
                  <a:cubicBezTo>
                    <a:pt x="262" y="475"/>
                    <a:pt x="263" y="477"/>
                    <a:pt x="269" y="474"/>
                  </a:cubicBezTo>
                  <a:cubicBezTo>
                    <a:pt x="274" y="472"/>
                    <a:pt x="272" y="458"/>
                    <a:pt x="279" y="456"/>
                  </a:cubicBezTo>
                  <a:cubicBezTo>
                    <a:pt x="281" y="456"/>
                    <a:pt x="285" y="456"/>
                    <a:pt x="285" y="454"/>
                  </a:cubicBezTo>
                  <a:cubicBezTo>
                    <a:pt x="287" y="454"/>
                    <a:pt x="287" y="454"/>
                    <a:pt x="287" y="454"/>
                  </a:cubicBezTo>
                  <a:cubicBezTo>
                    <a:pt x="285" y="440"/>
                    <a:pt x="285" y="440"/>
                    <a:pt x="285" y="440"/>
                  </a:cubicBezTo>
                  <a:cubicBezTo>
                    <a:pt x="285" y="430"/>
                    <a:pt x="291" y="421"/>
                    <a:pt x="291" y="408"/>
                  </a:cubicBezTo>
                  <a:cubicBezTo>
                    <a:pt x="291" y="400"/>
                    <a:pt x="287" y="395"/>
                    <a:pt x="287" y="385"/>
                  </a:cubicBezTo>
                  <a:cubicBezTo>
                    <a:pt x="287" y="374"/>
                    <a:pt x="298" y="372"/>
                    <a:pt x="308" y="369"/>
                  </a:cubicBezTo>
                  <a:cubicBezTo>
                    <a:pt x="312" y="368"/>
                    <a:pt x="317" y="362"/>
                    <a:pt x="322" y="358"/>
                  </a:cubicBezTo>
                  <a:cubicBezTo>
                    <a:pt x="332" y="348"/>
                    <a:pt x="341" y="337"/>
                    <a:pt x="352" y="326"/>
                  </a:cubicBezTo>
                  <a:cubicBezTo>
                    <a:pt x="360" y="318"/>
                    <a:pt x="375" y="315"/>
                    <a:pt x="385" y="306"/>
                  </a:cubicBezTo>
                  <a:cubicBezTo>
                    <a:pt x="390" y="301"/>
                    <a:pt x="389" y="295"/>
                    <a:pt x="391" y="288"/>
                  </a:cubicBezTo>
                  <a:cubicBezTo>
                    <a:pt x="393" y="283"/>
                    <a:pt x="404" y="283"/>
                    <a:pt x="408" y="275"/>
                  </a:cubicBezTo>
                  <a:cubicBezTo>
                    <a:pt x="412" y="277"/>
                    <a:pt x="412" y="280"/>
                    <a:pt x="420" y="280"/>
                  </a:cubicBezTo>
                  <a:cubicBezTo>
                    <a:pt x="434" y="280"/>
                    <a:pt x="449" y="277"/>
                    <a:pt x="449" y="261"/>
                  </a:cubicBezTo>
                  <a:cubicBezTo>
                    <a:pt x="457" y="263"/>
                    <a:pt x="466" y="266"/>
                    <a:pt x="468" y="273"/>
                  </a:cubicBezTo>
                  <a:cubicBezTo>
                    <a:pt x="470" y="279"/>
                    <a:pt x="469" y="288"/>
                    <a:pt x="473" y="294"/>
                  </a:cubicBezTo>
                  <a:cubicBezTo>
                    <a:pt x="477" y="301"/>
                    <a:pt x="483" y="305"/>
                    <a:pt x="491" y="311"/>
                  </a:cubicBezTo>
                  <a:cubicBezTo>
                    <a:pt x="496" y="320"/>
                    <a:pt x="502" y="328"/>
                    <a:pt x="506" y="339"/>
                  </a:cubicBezTo>
                  <a:cubicBezTo>
                    <a:pt x="506" y="342"/>
                    <a:pt x="509" y="343"/>
                    <a:pt x="509" y="346"/>
                  </a:cubicBezTo>
                  <a:cubicBezTo>
                    <a:pt x="509" y="352"/>
                    <a:pt x="506" y="355"/>
                    <a:pt x="506" y="362"/>
                  </a:cubicBezTo>
                  <a:cubicBezTo>
                    <a:pt x="506" y="369"/>
                    <a:pt x="507" y="375"/>
                    <a:pt x="515" y="375"/>
                  </a:cubicBezTo>
                  <a:cubicBezTo>
                    <a:pt x="530" y="375"/>
                    <a:pt x="533" y="360"/>
                    <a:pt x="542" y="351"/>
                  </a:cubicBezTo>
                  <a:cubicBezTo>
                    <a:pt x="545" y="354"/>
                    <a:pt x="544" y="356"/>
                    <a:pt x="547" y="359"/>
                  </a:cubicBezTo>
                  <a:cubicBezTo>
                    <a:pt x="548" y="360"/>
                    <a:pt x="552" y="359"/>
                    <a:pt x="554" y="362"/>
                  </a:cubicBezTo>
                  <a:cubicBezTo>
                    <a:pt x="559" y="370"/>
                    <a:pt x="550" y="386"/>
                    <a:pt x="557" y="386"/>
                  </a:cubicBezTo>
                  <a:cubicBezTo>
                    <a:pt x="557" y="402"/>
                    <a:pt x="571" y="416"/>
                    <a:pt x="571" y="439"/>
                  </a:cubicBezTo>
                  <a:cubicBezTo>
                    <a:pt x="571" y="445"/>
                    <a:pt x="567" y="457"/>
                    <a:pt x="571" y="460"/>
                  </a:cubicBezTo>
                  <a:cubicBezTo>
                    <a:pt x="571" y="460"/>
                    <a:pt x="571" y="460"/>
                    <a:pt x="571" y="460"/>
                  </a:cubicBezTo>
                  <a:cubicBezTo>
                    <a:pt x="575" y="451"/>
                    <a:pt x="577" y="445"/>
                    <a:pt x="581" y="435"/>
                  </a:cubicBezTo>
                  <a:cubicBezTo>
                    <a:pt x="582" y="433"/>
                    <a:pt x="586" y="432"/>
                    <a:pt x="586" y="429"/>
                  </a:cubicBezTo>
                  <a:cubicBezTo>
                    <a:pt x="586" y="425"/>
                    <a:pt x="578" y="400"/>
                    <a:pt x="574" y="396"/>
                  </a:cubicBezTo>
                  <a:cubicBezTo>
                    <a:pt x="571" y="392"/>
                    <a:pt x="565" y="390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2"/>
                    <a:pt x="565" y="381"/>
                    <a:pt x="565" y="379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7" y="379"/>
                    <a:pt x="571" y="373"/>
                    <a:pt x="571" y="369"/>
                  </a:cubicBezTo>
                  <a:cubicBezTo>
                    <a:pt x="571" y="362"/>
                    <a:pt x="570" y="351"/>
                    <a:pt x="567" y="345"/>
                  </a:cubicBezTo>
                  <a:cubicBezTo>
                    <a:pt x="563" y="341"/>
                    <a:pt x="557" y="34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22"/>
                    <a:pt x="560" y="314"/>
                    <a:pt x="565" y="309"/>
                  </a:cubicBezTo>
                  <a:cubicBezTo>
                    <a:pt x="568" y="306"/>
                    <a:pt x="574" y="307"/>
                    <a:pt x="578" y="305"/>
                  </a:cubicBezTo>
                  <a:cubicBezTo>
                    <a:pt x="591" y="296"/>
                    <a:pt x="599" y="292"/>
                    <a:pt x="609" y="276"/>
                  </a:cubicBezTo>
                  <a:cubicBezTo>
                    <a:pt x="606" y="276"/>
                    <a:pt x="605" y="277"/>
                    <a:pt x="601" y="277"/>
                  </a:cubicBezTo>
                  <a:cubicBezTo>
                    <a:pt x="590" y="277"/>
                    <a:pt x="584" y="266"/>
                    <a:pt x="584" y="255"/>
                  </a:cubicBezTo>
                  <a:cubicBezTo>
                    <a:pt x="578" y="254"/>
                    <a:pt x="577" y="239"/>
                    <a:pt x="573" y="239"/>
                  </a:cubicBezTo>
                  <a:cubicBezTo>
                    <a:pt x="569" y="239"/>
                    <a:pt x="566" y="242"/>
                    <a:pt x="562" y="242"/>
                  </a:cubicBezTo>
                  <a:cubicBezTo>
                    <a:pt x="560" y="242"/>
                    <a:pt x="560" y="238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17"/>
                    <a:pt x="573" y="217"/>
                    <a:pt x="573" y="195"/>
                  </a:cubicBezTo>
                  <a:cubicBezTo>
                    <a:pt x="573" y="184"/>
                    <a:pt x="566" y="181"/>
                    <a:pt x="561" y="173"/>
                  </a:cubicBezTo>
                  <a:cubicBezTo>
                    <a:pt x="548" y="166"/>
                    <a:pt x="537" y="168"/>
                    <a:pt x="533" y="151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4" y="156"/>
                    <a:pt x="523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0" y="156"/>
                    <a:pt x="518" y="155"/>
                    <a:pt x="516" y="155"/>
                  </a:cubicBezTo>
                  <a:cubicBezTo>
                    <a:pt x="515" y="155"/>
                    <a:pt x="513" y="154"/>
                    <a:pt x="512" y="154"/>
                  </a:cubicBezTo>
                  <a:cubicBezTo>
                    <a:pt x="511" y="154"/>
                    <a:pt x="510" y="154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09" y="155"/>
                    <a:pt x="508" y="155"/>
                    <a:pt x="508" y="156"/>
                  </a:cubicBezTo>
                  <a:cubicBezTo>
                    <a:pt x="508" y="156"/>
                    <a:pt x="508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5" y="158"/>
                    <a:pt x="504" y="160"/>
                    <a:pt x="501" y="162"/>
                  </a:cubicBezTo>
                  <a:cubicBezTo>
                    <a:pt x="497" y="164"/>
                    <a:pt x="480" y="179"/>
                    <a:pt x="473" y="179"/>
                  </a:cubicBezTo>
                  <a:cubicBezTo>
                    <a:pt x="464" y="179"/>
                    <a:pt x="458" y="173"/>
                    <a:pt x="447" y="173"/>
                  </a:cubicBezTo>
                  <a:cubicBezTo>
                    <a:pt x="433" y="173"/>
                    <a:pt x="431" y="182"/>
                    <a:pt x="424" y="186"/>
                  </a:cubicBezTo>
                  <a:cubicBezTo>
                    <a:pt x="423" y="182"/>
                    <a:pt x="421" y="174"/>
                    <a:pt x="419" y="174"/>
                  </a:cubicBezTo>
                  <a:cubicBezTo>
                    <a:pt x="416" y="174"/>
                    <a:pt x="414" y="177"/>
                    <a:pt x="409" y="177"/>
                  </a:cubicBezTo>
                  <a:cubicBezTo>
                    <a:pt x="401" y="177"/>
                    <a:pt x="394" y="177"/>
                    <a:pt x="387" y="177"/>
                  </a:cubicBezTo>
                  <a:cubicBezTo>
                    <a:pt x="375" y="177"/>
                    <a:pt x="370" y="169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0" y="163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7" y="164"/>
                    <a:pt x="357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5" y="164"/>
                    <a:pt x="354" y="164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2" y="159"/>
                    <a:pt x="352" y="155"/>
                    <a:pt x="347" y="153"/>
                  </a:cubicBezTo>
                  <a:cubicBezTo>
                    <a:pt x="340" y="149"/>
                    <a:pt x="334" y="151"/>
                    <a:pt x="328" y="145"/>
                  </a:cubicBezTo>
                  <a:cubicBezTo>
                    <a:pt x="322" y="138"/>
                    <a:pt x="316" y="142"/>
                    <a:pt x="304" y="139"/>
                  </a:cubicBezTo>
                  <a:cubicBezTo>
                    <a:pt x="295" y="137"/>
                    <a:pt x="292" y="130"/>
                    <a:pt x="283" y="127"/>
                  </a:cubicBezTo>
                  <a:cubicBezTo>
                    <a:pt x="280" y="126"/>
                    <a:pt x="275" y="127"/>
                    <a:pt x="274" y="124"/>
                  </a:cubicBezTo>
                  <a:cubicBezTo>
                    <a:pt x="272" y="117"/>
                    <a:pt x="272" y="113"/>
                    <a:pt x="271" y="107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2" y="102"/>
                    <a:pt x="272" y="102"/>
                    <a:pt x="273" y="102"/>
                  </a:cubicBezTo>
                  <a:cubicBezTo>
                    <a:pt x="274" y="102"/>
                    <a:pt x="274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9" y="102"/>
                    <a:pt x="283" y="101"/>
                    <a:pt x="283" y="96"/>
                  </a:cubicBezTo>
                  <a:cubicBezTo>
                    <a:pt x="283" y="90"/>
                    <a:pt x="275" y="89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69"/>
                    <a:pt x="295" y="71"/>
                    <a:pt x="295" y="57"/>
                  </a:cubicBezTo>
                  <a:cubicBezTo>
                    <a:pt x="295" y="52"/>
                    <a:pt x="283" y="42"/>
                    <a:pt x="278" y="42"/>
                  </a:cubicBezTo>
                  <a:cubicBezTo>
                    <a:pt x="269" y="42"/>
                    <a:pt x="265" y="50"/>
                    <a:pt x="256" y="52"/>
                  </a:cubicBezTo>
                  <a:cubicBezTo>
                    <a:pt x="246" y="49"/>
                    <a:pt x="240" y="49"/>
                    <a:pt x="232" y="41"/>
                  </a:cubicBezTo>
                  <a:cubicBezTo>
                    <a:pt x="229" y="38"/>
                    <a:pt x="232" y="31"/>
                    <a:pt x="226" y="29"/>
                  </a:cubicBezTo>
                  <a:cubicBezTo>
                    <a:pt x="218" y="27"/>
                    <a:pt x="213" y="29"/>
                    <a:pt x="213" y="20"/>
                  </a:cubicBezTo>
                  <a:cubicBezTo>
                    <a:pt x="206" y="19"/>
                    <a:pt x="202" y="19"/>
                    <a:pt x="195" y="19"/>
                  </a:cubicBezTo>
                  <a:cubicBezTo>
                    <a:pt x="185" y="19"/>
                    <a:pt x="181" y="28"/>
                    <a:pt x="168" y="28"/>
                  </a:cubicBezTo>
                  <a:cubicBezTo>
                    <a:pt x="163" y="28"/>
                    <a:pt x="162" y="22"/>
                    <a:pt x="162" y="16"/>
                  </a:cubicBezTo>
                  <a:cubicBezTo>
                    <a:pt x="162" y="14"/>
                    <a:pt x="162" y="12"/>
                    <a:pt x="162" y="11"/>
                  </a:cubicBezTo>
                  <a:cubicBezTo>
                    <a:pt x="162" y="5"/>
                    <a:pt x="162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4">
              <a:extLst>
                <a:ext uri="{FF2B5EF4-FFF2-40B4-BE49-F238E27FC236}">
                  <a16:creationId xmlns:a16="http://schemas.microsoft.com/office/drawing/2014/main" xmlns="" id="{DED625A5-DF51-49D3-AACD-F935A8938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" y="2871"/>
              <a:ext cx="376" cy="409"/>
            </a:xfrm>
            <a:custGeom>
              <a:avLst/>
              <a:gdLst>
                <a:gd name="T0" fmla="*/ 3 w 159"/>
                <a:gd name="T1" fmla="*/ 0 h 173"/>
                <a:gd name="T2" fmla="*/ 0 w 159"/>
                <a:gd name="T3" fmla="*/ 0 h 173"/>
                <a:gd name="T4" fmla="*/ 0 w 159"/>
                <a:gd name="T5" fmla="*/ 4 h 173"/>
                <a:gd name="T6" fmla="*/ 14 w 159"/>
                <a:gd name="T7" fmla="*/ 25 h 173"/>
                <a:gd name="T8" fmla="*/ 26 w 159"/>
                <a:gd name="T9" fmla="*/ 30 h 173"/>
                <a:gd name="T10" fmla="*/ 34 w 159"/>
                <a:gd name="T11" fmla="*/ 46 h 173"/>
                <a:gd name="T12" fmla="*/ 53 w 159"/>
                <a:gd name="T13" fmla="*/ 63 h 173"/>
                <a:gd name="T14" fmla="*/ 61 w 159"/>
                <a:gd name="T15" fmla="*/ 82 h 173"/>
                <a:gd name="T16" fmla="*/ 69 w 159"/>
                <a:gd name="T17" fmla="*/ 85 h 173"/>
                <a:gd name="T18" fmla="*/ 71 w 159"/>
                <a:gd name="T19" fmla="*/ 89 h 173"/>
                <a:gd name="T20" fmla="*/ 80 w 159"/>
                <a:gd name="T21" fmla="*/ 103 h 173"/>
                <a:gd name="T22" fmla="*/ 100 w 159"/>
                <a:gd name="T23" fmla="*/ 135 h 173"/>
                <a:gd name="T24" fmla="*/ 129 w 159"/>
                <a:gd name="T25" fmla="*/ 159 h 173"/>
                <a:gd name="T26" fmla="*/ 142 w 159"/>
                <a:gd name="T27" fmla="*/ 173 h 173"/>
                <a:gd name="T28" fmla="*/ 156 w 159"/>
                <a:gd name="T29" fmla="*/ 165 h 173"/>
                <a:gd name="T30" fmla="*/ 159 w 159"/>
                <a:gd name="T31" fmla="*/ 151 h 173"/>
                <a:gd name="T32" fmla="*/ 159 w 159"/>
                <a:gd name="T33" fmla="*/ 128 h 173"/>
                <a:gd name="T34" fmla="*/ 148 w 159"/>
                <a:gd name="T35" fmla="*/ 118 h 173"/>
                <a:gd name="T36" fmla="*/ 136 w 159"/>
                <a:gd name="T37" fmla="*/ 98 h 173"/>
                <a:gd name="T38" fmla="*/ 126 w 159"/>
                <a:gd name="T39" fmla="*/ 89 h 173"/>
                <a:gd name="T40" fmla="*/ 128 w 159"/>
                <a:gd name="T41" fmla="*/ 84 h 173"/>
                <a:gd name="T42" fmla="*/ 124 w 159"/>
                <a:gd name="T43" fmla="*/ 79 h 173"/>
                <a:gd name="T44" fmla="*/ 119 w 159"/>
                <a:gd name="T45" fmla="*/ 79 h 173"/>
                <a:gd name="T46" fmla="*/ 120 w 159"/>
                <a:gd name="T47" fmla="*/ 77 h 173"/>
                <a:gd name="T48" fmla="*/ 104 w 159"/>
                <a:gd name="T49" fmla="*/ 63 h 173"/>
                <a:gd name="T50" fmla="*/ 73 w 159"/>
                <a:gd name="T51" fmla="*/ 42 h 173"/>
                <a:gd name="T52" fmla="*/ 56 w 159"/>
                <a:gd name="T53" fmla="*/ 28 h 173"/>
                <a:gd name="T54" fmla="*/ 50 w 159"/>
                <a:gd name="T55" fmla="*/ 25 h 173"/>
                <a:gd name="T56" fmla="*/ 31 w 159"/>
                <a:gd name="T57" fmla="*/ 5 h 173"/>
                <a:gd name="T58" fmla="*/ 13 w 159"/>
                <a:gd name="T59" fmla="*/ 5 h 173"/>
                <a:gd name="T60" fmla="*/ 3 w 159"/>
                <a:gd name="T6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9" h="17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0"/>
                    <a:pt x="10" y="24"/>
                    <a:pt x="14" y="25"/>
                  </a:cubicBezTo>
                  <a:cubicBezTo>
                    <a:pt x="19" y="27"/>
                    <a:pt x="24" y="25"/>
                    <a:pt x="26" y="30"/>
                  </a:cubicBezTo>
                  <a:cubicBezTo>
                    <a:pt x="29" y="37"/>
                    <a:pt x="31" y="40"/>
                    <a:pt x="34" y="46"/>
                  </a:cubicBezTo>
                  <a:cubicBezTo>
                    <a:pt x="38" y="53"/>
                    <a:pt x="50" y="51"/>
                    <a:pt x="53" y="63"/>
                  </a:cubicBezTo>
                  <a:cubicBezTo>
                    <a:pt x="54" y="68"/>
                    <a:pt x="58" y="80"/>
                    <a:pt x="61" y="82"/>
                  </a:cubicBezTo>
                  <a:cubicBezTo>
                    <a:pt x="62" y="83"/>
                    <a:pt x="69" y="84"/>
                    <a:pt x="69" y="85"/>
                  </a:cubicBezTo>
                  <a:cubicBezTo>
                    <a:pt x="70" y="86"/>
                    <a:pt x="69" y="89"/>
                    <a:pt x="71" y="89"/>
                  </a:cubicBezTo>
                  <a:cubicBezTo>
                    <a:pt x="72" y="89"/>
                    <a:pt x="79" y="100"/>
                    <a:pt x="80" y="103"/>
                  </a:cubicBezTo>
                  <a:cubicBezTo>
                    <a:pt x="86" y="115"/>
                    <a:pt x="90" y="124"/>
                    <a:pt x="100" y="135"/>
                  </a:cubicBezTo>
                  <a:cubicBezTo>
                    <a:pt x="110" y="144"/>
                    <a:pt x="119" y="148"/>
                    <a:pt x="129" y="159"/>
                  </a:cubicBezTo>
                  <a:cubicBezTo>
                    <a:pt x="130" y="159"/>
                    <a:pt x="139" y="173"/>
                    <a:pt x="142" y="173"/>
                  </a:cubicBezTo>
                  <a:cubicBezTo>
                    <a:pt x="146" y="173"/>
                    <a:pt x="156" y="171"/>
                    <a:pt x="156" y="165"/>
                  </a:cubicBezTo>
                  <a:cubicBezTo>
                    <a:pt x="156" y="160"/>
                    <a:pt x="154" y="153"/>
                    <a:pt x="159" y="151"/>
                  </a:cubicBezTo>
                  <a:cubicBezTo>
                    <a:pt x="159" y="139"/>
                    <a:pt x="159" y="135"/>
                    <a:pt x="159" y="128"/>
                  </a:cubicBezTo>
                  <a:cubicBezTo>
                    <a:pt x="159" y="123"/>
                    <a:pt x="152" y="121"/>
                    <a:pt x="148" y="118"/>
                  </a:cubicBezTo>
                  <a:cubicBezTo>
                    <a:pt x="143" y="112"/>
                    <a:pt x="136" y="109"/>
                    <a:pt x="136" y="98"/>
                  </a:cubicBezTo>
                  <a:cubicBezTo>
                    <a:pt x="130" y="98"/>
                    <a:pt x="126" y="96"/>
                    <a:pt x="126" y="89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7" y="82"/>
                    <a:pt x="126" y="79"/>
                    <a:pt x="124" y="79"/>
                  </a:cubicBezTo>
                  <a:cubicBezTo>
                    <a:pt x="122" y="79"/>
                    <a:pt x="121" y="79"/>
                    <a:pt x="119" y="79"/>
                  </a:cubicBezTo>
                  <a:cubicBezTo>
                    <a:pt x="119" y="79"/>
                    <a:pt x="120" y="77"/>
                    <a:pt x="120" y="77"/>
                  </a:cubicBezTo>
                  <a:cubicBezTo>
                    <a:pt x="120" y="69"/>
                    <a:pt x="111" y="66"/>
                    <a:pt x="104" y="63"/>
                  </a:cubicBezTo>
                  <a:cubicBezTo>
                    <a:pt x="89" y="59"/>
                    <a:pt x="83" y="52"/>
                    <a:pt x="73" y="42"/>
                  </a:cubicBezTo>
                  <a:cubicBezTo>
                    <a:pt x="68" y="37"/>
                    <a:pt x="64" y="30"/>
                    <a:pt x="56" y="28"/>
                  </a:cubicBezTo>
                  <a:cubicBezTo>
                    <a:pt x="54" y="27"/>
                    <a:pt x="51" y="28"/>
                    <a:pt x="50" y="25"/>
                  </a:cubicBezTo>
                  <a:cubicBezTo>
                    <a:pt x="46" y="16"/>
                    <a:pt x="42" y="9"/>
                    <a:pt x="3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3"/>
                    <a:pt x="8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5">
              <a:extLst>
                <a:ext uri="{FF2B5EF4-FFF2-40B4-BE49-F238E27FC236}">
                  <a16:creationId xmlns:a16="http://schemas.microsoft.com/office/drawing/2014/main" xmlns="" id="{16B23232-93B9-498D-BFAD-E9DE842A4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4" y="2821"/>
              <a:ext cx="362" cy="397"/>
            </a:xfrm>
            <a:custGeom>
              <a:avLst/>
              <a:gdLst>
                <a:gd name="T0" fmla="*/ 123 w 153"/>
                <a:gd name="T1" fmla="*/ 0 h 168"/>
                <a:gd name="T2" fmla="*/ 99 w 153"/>
                <a:gd name="T3" fmla="*/ 28 h 168"/>
                <a:gd name="T4" fmla="*/ 80 w 153"/>
                <a:gd name="T5" fmla="*/ 34 h 168"/>
                <a:gd name="T6" fmla="*/ 76 w 153"/>
                <a:gd name="T7" fmla="*/ 39 h 168"/>
                <a:gd name="T8" fmla="*/ 71 w 153"/>
                <a:gd name="T9" fmla="*/ 42 h 168"/>
                <a:gd name="T10" fmla="*/ 68 w 153"/>
                <a:gd name="T11" fmla="*/ 49 h 168"/>
                <a:gd name="T12" fmla="*/ 55 w 153"/>
                <a:gd name="T13" fmla="*/ 60 h 168"/>
                <a:gd name="T14" fmla="*/ 41 w 153"/>
                <a:gd name="T15" fmla="*/ 64 h 168"/>
                <a:gd name="T16" fmla="*/ 19 w 153"/>
                <a:gd name="T17" fmla="*/ 88 h 168"/>
                <a:gd name="T18" fmla="*/ 8 w 153"/>
                <a:gd name="T19" fmla="*/ 87 h 168"/>
                <a:gd name="T20" fmla="*/ 0 w 153"/>
                <a:gd name="T21" fmla="*/ 93 h 168"/>
                <a:gd name="T22" fmla="*/ 8 w 153"/>
                <a:gd name="T23" fmla="*/ 116 h 168"/>
                <a:gd name="T24" fmla="*/ 15 w 153"/>
                <a:gd name="T25" fmla="*/ 119 h 168"/>
                <a:gd name="T26" fmla="*/ 15 w 153"/>
                <a:gd name="T27" fmla="*/ 121 h 168"/>
                <a:gd name="T28" fmla="*/ 33 w 153"/>
                <a:gd name="T29" fmla="*/ 150 h 168"/>
                <a:gd name="T30" fmla="*/ 43 w 153"/>
                <a:gd name="T31" fmla="*/ 148 h 168"/>
                <a:gd name="T32" fmla="*/ 44 w 153"/>
                <a:gd name="T33" fmla="*/ 148 h 168"/>
                <a:gd name="T34" fmla="*/ 45 w 153"/>
                <a:gd name="T35" fmla="*/ 156 h 168"/>
                <a:gd name="T36" fmla="*/ 49 w 153"/>
                <a:gd name="T37" fmla="*/ 158 h 168"/>
                <a:gd name="T38" fmla="*/ 62 w 153"/>
                <a:gd name="T39" fmla="*/ 153 h 168"/>
                <a:gd name="T40" fmla="*/ 85 w 153"/>
                <a:gd name="T41" fmla="*/ 161 h 168"/>
                <a:gd name="T42" fmla="*/ 92 w 153"/>
                <a:gd name="T43" fmla="*/ 168 h 168"/>
                <a:gd name="T44" fmla="*/ 109 w 153"/>
                <a:gd name="T45" fmla="*/ 160 h 168"/>
                <a:gd name="T46" fmla="*/ 115 w 153"/>
                <a:gd name="T47" fmla="*/ 142 h 168"/>
                <a:gd name="T48" fmla="*/ 112 w 153"/>
                <a:gd name="T49" fmla="*/ 135 h 168"/>
                <a:gd name="T50" fmla="*/ 124 w 153"/>
                <a:gd name="T51" fmla="*/ 122 h 168"/>
                <a:gd name="T52" fmla="*/ 131 w 153"/>
                <a:gd name="T53" fmla="*/ 99 h 168"/>
                <a:gd name="T54" fmla="*/ 134 w 153"/>
                <a:gd name="T55" fmla="*/ 93 h 168"/>
                <a:gd name="T56" fmla="*/ 139 w 153"/>
                <a:gd name="T57" fmla="*/ 92 h 168"/>
                <a:gd name="T58" fmla="*/ 145 w 153"/>
                <a:gd name="T59" fmla="*/ 93 h 168"/>
                <a:gd name="T60" fmla="*/ 150 w 153"/>
                <a:gd name="T61" fmla="*/ 87 h 168"/>
                <a:gd name="T62" fmla="*/ 127 w 153"/>
                <a:gd name="T63" fmla="*/ 53 h 168"/>
                <a:gd name="T64" fmla="*/ 130 w 153"/>
                <a:gd name="T65" fmla="*/ 49 h 168"/>
                <a:gd name="T66" fmla="*/ 128 w 153"/>
                <a:gd name="T67" fmla="*/ 44 h 168"/>
                <a:gd name="T68" fmla="*/ 144 w 153"/>
                <a:gd name="T69" fmla="*/ 37 h 168"/>
                <a:gd name="T70" fmla="*/ 141 w 153"/>
                <a:gd name="T71" fmla="*/ 34 h 168"/>
                <a:gd name="T72" fmla="*/ 153 w 153"/>
                <a:gd name="T73" fmla="*/ 28 h 168"/>
                <a:gd name="T74" fmla="*/ 131 w 153"/>
                <a:gd name="T75" fmla="*/ 13 h 168"/>
                <a:gd name="T76" fmla="*/ 123 w 153"/>
                <a:gd name="T7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3" h="168">
                  <a:moveTo>
                    <a:pt x="123" y="0"/>
                  </a:moveTo>
                  <a:cubicBezTo>
                    <a:pt x="115" y="0"/>
                    <a:pt x="103" y="20"/>
                    <a:pt x="99" y="28"/>
                  </a:cubicBezTo>
                  <a:cubicBezTo>
                    <a:pt x="97" y="32"/>
                    <a:pt x="84" y="30"/>
                    <a:pt x="80" y="34"/>
                  </a:cubicBezTo>
                  <a:cubicBezTo>
                    <a:pt x="79" y="35"/>
                    <a:pt x="78" y="38"/>
                    <a:pt x="76" y="39"/>
                  </a:cubicBezTo>
                  <a:cubicBezTo>
                    <a:pt x="74" y="40"/>
                    <a:pt x="74" y="41"/>
                    <a:pt x="71" y="42"/>
                  </a:cubicBezTo>
                  <a:cubicBezTo>
                    <a:pt x="71" y="42"/>
                    <a:pt x="65" y="46"/>
                    <a:pt x="68" y="49"/>
                  </a:cubicBezTo>
                  <a:cubicBezTo>
                    <a:pt x="63" y="53"/>
                    <a:pt x="63" y="58"/>
                    <a:pt x="55" y="60"/>
                  </a:cubicBezTo>
                  <a:cubicBezTo>
                    <a:pt x="50" y="61"/>
                    <a:pt x="44" y="61"/>
                    <a:pt x="41" y="64"/>
                  </a:cubicBezTo>
                  <a:cubicBezTo>
                    <a:pt x="33" y="72"/>
                    <a:pt x="35" y="88"/>
                    <a:pt x="19" y="88"/>
                  </a:cubicBezTo>
                  <a:cubicBezTo>
                    <a:pt x="16" y="88"/>
                    <a:pt x="12" y="87"/>
                    <a:pt x="8" y="87"/>
                  </a:cubicBezTo>
                  <a:cubicBezTo>
                    <a:pt x="4" y="87"/>
                    <a:pt x="0" y="89"/>
                    <a:pt x="0" y="93"/>
                  </a:cubicBezTo>
                  <a:cubicBezTo>
                    <a:pt x="0" y="96"/>
                    <a:pt x="6" y="115"/>
                    <a:pt x="8" y="116"/>
                  </a:cubicBezTo>
                  <a:cubicBezTo>
                    <a:pt x="11" y="116"/>
                    <a:pt x="14" y="116"/>
                    <a:pt x="15" y="119"/>
                  </a:cubicBezTo>
                  <a:cubicBezTo>
                    <a:pt x="15" y="119"/>
                    <a:pt x="15" y="121"/>
                    <a:pt x="15" y="121"/>
                  </a:cubicBezTo>
                  <a:cubicBezTo>
                    <a:pt x="22" y="132"/>
                    <a:pt x="13" y="150"/>
                    <a:pt x="33" y="150"/>
                  </a:cubicBezTo>
                  <a:cubicBezTo>
                    <a:pt x="37" y="150"/>
                    <a:pt x="39" y="148"/>
                    <a:pt x="43" y="148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4" y="150"/>
                    <a:pt x="44" y="156"/>
                    <a:pt x="45" y="156"/>
                  </a:cubicBezTo>
                  <a:cubicBezTo>
                    <a:pt x="46" y="156"/>
                    <a:pt x="47" y="158"/>
                    <a:pt x="49" y="158"/>
                  </a:cubicBezTo>
                  <a:cubicBezTo>
                    <a:pt x="55" y="158"/>
                    <a:pt x="58" y="153"/>
                    <a:pt x="62" y="153"/>
                  </a:cubicBezTo>
                  <a:cubicBezTo>
                    <a:pt x="71" y="153"/>
                    <a:pt x="77" y="159"/>
                    <a:pt x="85" y="161"/>
                  </a:cubicBezTo>
                  <a:cubicBezTo>
                    <a:pt x="85" y="164"/>
                    <a:pt x="87" y="168"/>
                    <a:pt x="92" y="168"/>
                  </a:cubicBezTo>
                  <a:cubicBezTo>
                    <a:pt x="99" y="168"/>
                    <a:pt x="100" y="162"/>
                    <a:pt x="109" y="160"/>
                  </a:cubicBezTo>
                  <a:cubicBezTo>
                    <a:pt x="109" y="154"/>
                    <a:pt x="115" y="146"/>
                    <a:pt x="115" y="142"/>
                  </a:cubicBezTo>
                  <a:cubicBezTo>
                    <a:pt x="115" y="139"/>
                    <a:pt x="112" y="138"/>
                    <a:pt x="112" y="135"/>
                  </a:cubicBezTo>
                  <a:cubicBezTo>
                    <a:pt x="112" y="131"/>
                    <a:pt x="118" y="124"/>
                    <a:pt x="124" y="122"/>
                  </a:cubicBezTo>
                  <a:cubicBezTo>
                    <a:pt x="124" y="114"/>
                    <a:pt x="128" y="110"/>
                    <a:pt x="131" y="99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5" y="93"/>
                    <a:pt x="137" y="92"/>
                    <a:pt x="139" y="92"/>
                  </a:cubicBezTo>
                  <a:cubicBezTo>
                    <a:pt x="141" y="92"/>
                    <a:pt x="143" y="93"/>
                    <a:pt x="145" y="93"/>
                  </a:cubicBezTo>
                  <a:cubicBezTo>
                    <a:pt x="148" y="93"/>
                    <a:pt x="149" y="92"/>
                    <a:pt x="150" y="87"/>
                  </a:cubicBezTo>
                  <a:cubicBezTo>
                    <a:pt x="141" y="87"/>
                    <a:pt x="127" y="61"/>
                    <a:pt x="127" y="53"/>
                  </a:cubicBezTo>
                  <a:cubicBezTo>
                    <a:pt x="127" y="51"/>
                    <a:pt x="129" y="50"/>
                    <a:pt x="130" y="49"/>
                  </a:cubicBezTo>
                  <a:cubicBezTo>
                    <a:pt x="130" y="48"/>
                    <a:pt x="129" y="46"/>
                    <a:pt x="128" y="44"/>
                  </a:cubicBezTo>
                  <a:cubicBezTo>
                    <a:pt x="128" y="44"/>
                    <a:pt x="142" y="39"/>
                    <a:pt x="144" y="37"/>
                  </a:cubicBezTo>
                  <a:cubicBezTo>
                    <a:pt x="142" y="37"/>
                    <a:pt x="141" y="35"/>
                    <a:pt x="141" y="34"/>
                  </a:cubicBezTo>
                  <a:cubicBezTo>
                    <a:pt x="141" y="30"/>
                    <a:pt x="153" y="33"/>
                    <a:pt x="153" y="28"/>
                  </a:cubicBezTo>
                  <a:cubicBezTo>
                    <a:pt x="153" y="17"/>
                    <a:pt x="131" y="24"/>
                    <a:pt x="131" y="13"/>
                  </a:cubicBezTo>
                  <a:cubicBezTo>
                    <a:pt x="131" y="5"/>
                    <a:pt x="132" y="0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6">
              <a:extLst>
                <a:ext uri="{FF2B5EF4-FFF2-40B4-BE49-F238E27FC236}">
                  <a16:creationId xmlns:a16="http://schemas.microsoft.com/office/drawing/2014/main" xmlns="" id="{B8E06BEF-8E41-471C-96E6-423B8C3A3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4" y="3010"/>
              <a:ext cx="224" cy="265"/>
            </a:xfrm>
            <a:custGeom>
              <a:avLst/>
              <a:gdLst>
                <a:gd name="T0" fmla="*/ 95 w 95"/>
                <a:gd name="T1" fmla="*/ 0 h 112"/>
                <a:gd name="T2" fmla="*/ 92 w 95"/>
                <a:gd name="T3" fmla="*/ 0 h 112"/>
                <a:gd name="T4" fmla="*/ 75 w 95"/>
                <a:gd name="T5" fmla="*/ 12 h 112"/>
                <a:gd name="T6" fmla="*/ 71 w 95"/>
                <a:gd name="T7" fmla="*/ 12 h 112"/>
                <a:gd name="T8" fmla="*/ 34 w 95"/>
                <a:gd name="T9" fmla="*/ 6 h 112"/>
                <a:gd name="T10" fmla="*/ 14 w 95"/>
                <a:gd name="T11" fmla="*/ 36 h 112"/>
                <a:gd name="T12" fmla="*/ 9 w 95"/>
                <a:gd name="T13" fmla="*/ 44 h 112"/>
                <a:gd name="T14" fmla="*/ 0 w 95"/>
                <a:gd name="T15" fmla="*/ 73 h 112"/>
                <a:gd name="T16" fmla="*/ 10 w 95"/>
                <a:gd name="T17" fmla="*/ 79 h 112"/>
                <a:gd name="T18" fmla="*/ 10 w 95"/>
                <a:gd name="T19" fmla="*/ 105 h 112"/>
                <a:gd name="T20" fmla="*/ 19 w 95"/>
                <a:gd name="T21" fmla="*/ 112 h 112"/>
                <a:gd name="T22" fmla="*/ 27 w 95"/>
                <a:gd name="T23" fmla="*/ 91 h 112"/>
                <a:gd name="T24" fmla="*/ 22 w 95"/>
                <a:gd name="T25" fmla="*/ 73 h 112"/>
                <a:gd name="T26" fmla="*/ 30 w 95"/>
                <a:gd name="T27" fmla="*/ 67 h 112"/>
                <a:gd name="T28" fmla="*/ 33 w 95"/>
                <a:gd name="T29" fmla="*/ 67 h 112"/>
                <a:gd name="T30" fmla="*/ 34 w 95"/>
                <a:gd name="T31" fmla="*/ 67 h 112"/>
                <a:gd name="T32" fmla="*/ 32 w 95"/>
                <a:gd name="T33" fmla="*/ 78 h 112"/>
                <a:gd name="T34" fmla="*/ 40 w 95"/>
                <a:gd name="T35" fmla="*/ 94 h 112"/>
                <a:gd name="T36" fmla="*/ 40 w 95"/>
                <a:gd name="T37" fmla="*/ 99 h 112"/>
                <a:gd name="T38" fmla="*/ 47 w 95"/>
                <a:gd name="T39" fmla="*/ 99 h 112"/>
                <a:gd name="T40" fmla="*/ 59 w 95"/>
                <a:gd name="T41" fmla="*/ 88 h 112"/>
                <a:gd name="T42" fmla="*/ 52 w 95"/>
                <a:gd name="T43" fmla="*/ 78 h 112"/>
                <a:gd name="T44" fmla="*/ 54 w 95"/>
                <a:gd name="T45" fmla="*/ 75 h 112"/>
                <a:gd name="T46" fmla="*/ 40 w 95"/>
                <a:gd name="T47" fmla="*/ 53 h 112"/>
                <a:gd name="T48" fmla="*/ 68 w 95"/>
                <a:gd name="T49" fmla="*/ 38 h 112"/>
                <a:gd name="T50" fmla="*/ 68 w 95"/>
                <a:gd name="T51" fmla="*/ 34 h 112"/>
                <a:gd name="T52" fmla="*/ 68 w 95"/>
                <a:gd name="T53" fmla="*/ 34 h 112"/>
                <a:gd name="T54" fmla="*/ 37 w 95"/>
                <a:gd name="T55" fmla="*/ 43 h 112"/>
                <a:gd name="T56" fmla="*/ 38 w 95"/>
                <a:gd name="T57" fmla="*/ 41 h 112"/>
                <a:gd name="T58" fmla="*/ 32 w 95"/>
                <a:gd name="T59" fmla="*/ 46 h 112"/>
                <a:gd name="T60" fmla="*/ 21 w 95"/>
                <a:gd name="T61" fmla="*/ 28 h 112"/>
                <a:gd name="T62" fmla="*/ 31 w 95"/>
                <a:gd name="T63" fmla="*/ 20 h 112"/>
                <a:gd name="T64" fmla="*/ 38 w 95"/>
                <a:gd name="T65" fmla="*/ 20 h 112"/>
                <a:gd name="T66" fmla="*/ 58 w 95"/>
                <a:gd name="T67" fmla="*/ 18 h 112"/>
                <a:gd name="T68" fmla="*/ 77 w 95"/>
                <a:gd name="T69" fmla="*/ 21 h 112"/>
                <a:gd name="T70" fmla="*/ 93 w 95"/>
                <a:gd name="T71" fmla="*/ 4 h 112"/>
                <a:gd name="T72" fmla="*/ 95 w 95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12">
                  <a:moveTo>
                    <a:pt x="95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86" y="4"/>
                    <a:pt x="78" y="9"/>
                    <a:pt x="75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0" y="6"/>
                    <a:pt x="14" y="24"/>
                    <a:pt x="14" y="36"/>
                  </a:cubicBezTo>
                  <a:cubicBezTo>
                    <a:pt x="14" y="39"/>
                    <a:pt x="10" y="42"/>
                    <a:pt x="9" y="44"/>
                  </a:cubicBezTo>
                  <a:cubicBezTo>
                    <a:pt x="6" y="56"/>
                    <a:pt x="0" y="61"/>
                    <a:pt x="0" y="73"/>
                  </a:cubicBezTo>
                  <a:cubicBezTo>
                    <a:pt x="0" y="79"/>
                    <a:pt x="7" y="79"/>
                    <a:pt x="10" y="79"/>
                  </a:cubicBezTo>
                  <a:cubicBezTo>
                    <a:pt x="10" y="88"/>
                    <a:pt x="10" y="99"/>
                    <a:pt x="10" y="105"/>
                  </a:cubicBezTo>
                  <a:cubicBezTo>
                    <a:pt x="10" y="108"/>
                    <a:pt x="15" y="112"/>
                    <a:pt x="19" y="112"/>
                  </a:cubicBezTo>
                  <a:cubicBezTo>
                    <a:pt x="25" y="112"/>
                    <a:pt x="27" y="93"/>
                    <a:pt x="27" y="91"/>
                  </a:cubicBezTo>
                  <a:cubicBezTo>
                    <a:pt x="27" y="84"/>
                    <a:pt x="22" y="80"/>
                    <a:pt x="22" y="73"/>
                  </a:cubicBezTo>
                  <a:cubicBezTo>
                    <a:pt x="22" y="69"/>
                    <a:pt x="26" y="67"/>
                    <a:pt x="30" y="67"/>
                  </a:cubicBezTo>
                  <a:cubicBezTo>
                    <a:pt x="31" y="67"/>
                    <a:pt x="32" y="67"/>
                    <a:pt x="33" y="67"/>
                  </a:cubicBezTo>
                  <a:cubicBezTo>
                    <a:pt x="33" y="67"/>
                    <a:pt x="34" y="67"/>
                    <a:pt x="34" y="6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40" y="87"/>
                    <a:pt x="40" y="94"/>
                  </a:cubicBezTo>
                  <a:cubicBezTo>
                    <a:pt x="40" y="96"/>
                    <a:pt x="41" y="97"/>
                    <a:pt x="4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3"/>
                    <a:pt x="59" y="94"/>
                    <a:pt x="59" y="88"/>
                  </a:cubicBezTo>
                  <a:cubicBezTo>
                    <a:pt x="57" y="87"/>
                    <a:pt x="52" y="82"/>
                    <a:pt x="52" y="78"/>
                  </a:cubicBezTo>
                  <a:cubicBezTo>
                    <a:pt x="52" y="77"/>
                    <a:pt x="53" y="76"/>
                    <a:pt x="54" y="75"/>
                  </a:cubicBezTo>
                  <a:cubicBezTo>
                    <a:pt x="50" y="74"/>
                    <a:pt x="40" y="55"/>
                    <a:pt x="40" y="53"/>
                  </a:cubicBezTo>
                  <a:cubicBezTo>
                    <a:pt x="55" y="53"/>
                    <a:pt x="56" y="41"/>
                    <a:pt x="68" y="38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4" y="34"/>
                    <a:pt x="38" y="41"/>
                    <a:pt x="37" y="4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4"/>
                    <a:pt x="35" y="46"/>
                    <a:pt x="32" y="46"/>
                  </a:cubicBezTo>
                  <a:cubicBezTo>
                    <a:pt x="24" y="46"/>
                    <a:pt x="21" y="36"/>
                    <a:pt x="21" y="28"/>
                  </a:cubicBezTo>
                  <a:cubicBezTo>
                    <a:pt x="21" y="21"/>
                    <a:pt x="25" y="20"/>
                    <a:pt x="31" y="20"/>
                  </a:cubicBezTo>
                  <a:cubicBezTo>
                    <a:pt x="33" y="20"/>
                    <a:pt x="36" y="20"/>
                    <a:pt x="38" y="20"/>
                  </a:cubicBezTo>
                  <a:cubicBezTo>
                    <a:pt x="47" y="20"/>
                    <a:pt x="51" y="18"/>
                    <a:pt x="58" y="18"/>
                  </a:cubicBezTo>
                  <a:cubicBezTo>
                    <a:pt x="65" y="18"/>
                    <a:pt x="70" y="21"/>
                    <a:pt x="77" y="21"/>
                  </a:cubicBezTo>
                  <a:cubicBezTo>
                    <a:pt x="87" y="21"/>
                    <a:pt x="91" y="12"/>
                    <a:pt x="93" y="4"/>
                  </a:cubicBezTo>
                  <a:cubicBezTo>
                    <a:pt x="94" y="4"/>
                    <a:pt x="95" y="2"/>
                    <a:pt x="9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37">
              <a:extLst>
                <a:ext uri="{FF2B5EF4-FFF2-40B4-BE49-F238E27FC236}">
                  <a16:creationId xmlns:a16="http://schemas.microsoft.com/office/drawing/2014/main" xmlns="" id="{0D576D54-AD72-473C-9E41-CBBF629DB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" y="3280"/>
              <a:ext cx="364" cy="106"/>
            </a:xfrm>
            <a:custGeom>
              <a:avLst/>
              <a:gdLst>
                <a:gd name="T0" fmla="*/ 26 w 154"/>
                <a:gd name="T1" fmla="*/ 0 h 45"/>
                <a:gd name="T2" fmla="*/ 18 w 154"/>
                <a:gd name="T3" fmla="*/ 3 h 45"/>
                <a:gd name="T4" fmla="*/ 13 w 154"/>
                <a:gd name="T5" fmla="*/ 1 h 45"/>
                <a:gd name="T6" fmla="*/ 0 w 154"/>
                <a:gd name="T7" fmla="*/ 12 h 45"/>
                <a:gd name="T8" fmla="*/ 18 w 154"/>
                <a:gd name="T9" fmla="*/ 24 h 45"/>
                <a:gd name="T10" fmla="*/ 24 w 154"/>
                <a:gd name="T11" fmla="*/ 26 h 45"/>
                <a:gd name="T12" fmla="*/ 29 w 154"/>
                <a:gd name="T13" fmla="*/ 26 h 45"/>
                <a:gd name="T14" fmla="*/ 33 w 154"/>
                <a:gd name="T15" fmla="*/ 25 h 45"/>
                <a:gd name="T16" fmla="*/ 39 w 154"/>
                <a:gd name="T17" fmla="*/ 26 h 45"/>
                <a:gd name="T18" fmla="*/ 68 w 154"/>
                <a:gd name="T19" fmla="*/ 30 h 45"/>
                <a:gd name="T20" fmla="*/ 81 w 154"/>
                <a:gd name="T21" fmla="*/ 37 h 45"/>
                <a:gd name="T22" fmla="*/ 137 w 154"/>
                <a:gd name="T23" fmla="*/ 45 h 45"/>
                <a:gd name="T24" fmla="*/ 137 w 154"/>
                <a:gd name="T25" fmla="*/ 39 h 45"/>
                <a:gd name="T26" fmla="*/ 148 w 154"/>
                <a:gd name="T27" fmla="*/ 43 h 45"/>
                <a:gd name="T28" fmla="*/ 154 w 154"/>
                <a:gd name="T29" fmla="*/ 37 h 45"/>
                <a:gd name="T30" fmla="*/ 145 w 154"/>
                <a:gd name="T31" fmla="*/ 32 h 45"/>
                <a:gd name="T32" fmla="*/ 143 w 154"/>
                <a:gd name="T33" fmla="*/ 32 h 45"/>
                <a:gd name="T34" fmla="*/ 140 w 154"/>
                <a:gd name="T35" fmla="*/ 33 h 45"/>
                <a:gd name="T36" fmla="*/ 136 w 154"/>
                <a:gd name="T37" fmla="*/ 33 h 45"/>
                <a:gd name="T38" fmla="*/ 133 w 154"/>
                <a:gd name="T39" fmla="*/ 31 h 45"/>
                <a:gd name="T40" fmla="*/ 128 w 154"/>
                <a:gd name="T41" fmla="*/ 27 h 45"/>
                <a:gd name="T42" fmla="*/ 106 w 154"/>
                <a:gd name="T43" fmla="*/ 20 h 45"/>
                <a:gd name="T44" fmla="*/ 107 w 154"/>
                <a:gd name="T45" fmla="*/ 20 h 45"/>
                <a:gd name="T46" fmla="*/ 126 w 154"/>
                <a:gd name="T47" fmla="*/ 16 h 45"/>
                <a:gd name="T48" fmla="*/ 122 w 154"/>
                <a:gd name="T49" fmla="*/ 16 h 45"/>
                <a:gd name="T50" fmla="*/ 106 w 154"/>
                <a:gd name="T51" fmla="*/ 18 h 45"/>
                <a:gd name="T52" fmla="*/ 82 w 154"/>
                <a:gd name="T53" fmla="*/ 9 h 45"/>
                <a:gd name="T54" fmla="*/ 66 w 154"/>
                <a:gd name="T55" fmla="*/ 17 h 45"/>
                <a:gd name="T56" fmla="*/ 26 w 154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4" h="45">
                  <a:moveTo>
                    <a:pt x="26" y="0"/>
                  </a:moveTo>
                  <a:cubicBezTo>
                    <a:pt x="23" y="0"/>
                    <a:pt x="21" y="3"/>
                    <a:pt x="18" y="3"/>
                  </a:cubicBezTo>
                  <a:cubicBezTo>
                    <a:pt x="16" y="3"/>
                    <a:pt x="15" y="1"/>
                    <a:pt x="13" y="1"/>
                  </a:cubicBezTo>
                  <a:cubicBezTo>
                    <a:pt x="10" y="1"/>
                    <a:pt x="1" y="10"/>
                    <a:pt x="0" y="12"/>
                  </a:cubicBezTo>
                  <a:cubicBezTo>
                    <a:pt x="8" y="12"/>
                    <a:pt x="12" y="18"/>
                    <a:pt x="18" y="24"/>
                  </a:cubicBezTo>
                  <a:cubicBezTo>
                    <a:pt x="20" y="25"/>
                    <a:pt x="22" y="26"/>
                    <a:pt x="24" y="26"/>
                  </a:cubicBezTo>
                  <a:cubicBezTo>
                    <a:pt x="26" y="26"/>
                    <a:pt x="27" y="26"/>
                    <a:pt x="29" y="26"/>
                  </a:cubicBezTo>
                  <a:cubicBezTo>
                    <a:pt x="30" y="26"/>
                    <a:pt x="32" y="25"/>
                    <a:pt x="33" y="25"/>
                  </a:cubicBezTo>
                  <a:cubicBezTo>
                    <a:pt x="35" y="25"/>
                    <a:pt x="37" y="26"/>
                    <a:pt x="39" y="26"/>
                  </a:cubicBezTo>
                  <a:cubicBezTo>
                    <a:pt x="49" y="29"/>
                    <a:pt x="58" y="30"/>
                    <a:pt x="68" y="30"/>
                  </a:cubicBezTo>
                  <a:cubicBezTo>
                    <a:pt x="73" y="30"/>
                    <a:pt x="75" y="37"/>
                    <a:pt x="81" y="37"/>
                  </a:cubicBezTo>
                  <a:cubicBezTo>
                    <a:pt x="102" y="37"/>
                    <a:pt x="120" y="38"/>
                    <a:pt x="137" y="45"/>
                  </a:cubicBezTo>
                  <a:cubicBezTo>
                    <a:pt x="136" y="43"/>
                    <a:pt x="135" y="39"/>
                    <a:pt x="137" y="39"/>
                  </a:cubicBezTo>
                  <a:cubicBezTo>
                    <a:pt x="143" y="39"/>
                    <a:pt x="143" y="43"/>
                    <a:pt x="148" y="43"/>
                  </a:cubicBezTo>
                  <a:cubicBezTo>
                    <a:pt x="149" y="43"/>
                    <a:pt x="153" y="39"/>
                    <a:pt x="154" y="37"/>
                  </a:cubicBezTo>
                  <a:cubicBezTo>
                    <a:pt x="150" y="36"/>
                    <a:pt x="150" y="34"/>
                    <a:pt x="145" y="32"/>
                  </a:cubicBezTo>
                  <a:cubicBezTo>
                    <a:pt x="145" y="32"/>
                    <a:pt x="144" y="32"/>
                    <a:pt x="143" y="32"/>
                  </a:cubicBezTo>
                  <a:cubicBezTo>
                    <a:pt x="142" y="32"/>
                    <a:pt x="141" y="32"/>
                    <a:pt x="140" y="33"/>
                  </a:cubicBezTo>
                  <a:cubicBezTo>
                    <a:pt x="139" y="33"/>
                    <a:pt x="137" y="33"/>
                    <a:pt x="136" y="33"/>
                  </a:cubicBezTo>
                  <a:cubicBezTo>
                    <a:pt x="135" y="33"/>
                    <a:pt x="134" y="33"/>
                    <a:pt x="133" y="31"/>
                  </a:cubicBezTo>
                  <a:cubicBezTo>
                    <a:pt x="132" y="30"/>
                    <a:pt x="132" y="27"/>
                    <a:pt x="128" y="27"/>
                  </a:cubicBezTo>
                  <a:cubicBezTo>
                    <a:pt x="119" y="27"/>
                    <a:pt x="112" y="26"/>
                    <a:pt x="106" y="20"/>
                  </a:cubicBezTo>
                  <a:cubicBezTo>
                    <a:pt x="106" y="20"/>
                    <a:pt x="107" y="20"/>
                    <a:pt x="107" y="20"/>
                  </a:cubicBezTo>
                  <a:cubicBezTo>
                    <a:pt x="112" y="20"/>
                    <a:pt x="125" y="18"/>
                    <a:pt x="126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96" y="18"/>
                    <a:pt x="93" y="9"/>
                    <a:pt x="82" y="9"/>
                  </a:cubicBezTo>
                  <a:cubicBezTo>
                    <a:pt x="76" y="9"/>
                    <a:pt x="74" y="17"/>
                    <a:pt x="66" y="17"/>
                  </a:cubicBezTo>
                  <a:cubicBezTo>
                    <a:pt x="49" y="17"/>
                    <a:pt x="42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8">
              <a:extLst>
                <a:ext uri="{FF2B5EF4-FFF2-40B4-BE49-F238E27FC236}">
                  <a16:creationId xmlns:a16="http://schemas.microsoft.com/office/drawing/2014/main" xmlns="" id="{5ECF5AFD-AF81-464A-956A-262DE7ABD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4" y="3365"/>
              <a:ext cx="109" cy="24"/>
            </a:xfrm>
            <a:custGeom>
              <a:avLst/>
              <a:gdLst>
                <a:gd name="T0" fmla="*/ 46 w 46"/>
                <a:gd name="T1" fmla="*/ 0 h 10"/>
                <a:gd name="T2" fmla="*/ 31 w 46"/>
                <a:gd name="T3" fmla="*/ 5 h 10"/>
                <a:gd name="T4" fmla="*/ 10 w 46"/>
                <a:gd name="T5" fmla="*/ 1 h 10"/>
                <a:gd name="T6" fmla="*/ 7 w 46"/>
                <a:gd name="T7" fmla="*/ 1 h 10"/>
                <a:gd name="T8" fmla="*/ 0 w 46"/>
                <a:gd name="T9" fmla="*/ 5 h 10"/>
                <a:gd name="T10" fmla="*/ 10 w 46"/>
                <a:gd name="T11" fmla="*/ 10 h 10"/>
                <a:gd name="T12" fmla="*/ 12 w 46"/>
                <a:gd name="T13" fmla="*/ 10 h 10"/>
                <a:gd name="T14" fmla="*/ 31 w 46"/>
                <a:gd name="T15" fmla="*/ 10 h 10"/>
                <a:gd name="T16" fmla="*/ 46 w 4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0">
                  <a:moveTo>
                    <a:pt x="46" y="0"/>
                  </a:moveTo>
                  <a:cubicBezTo>
                    <a:pt x="41" y="2"/>
                    <a:pt x="39" y="5"/>
                    <a:pt x="31" y="5"/>
                  </a:cubicBezTo>
                  <a:cubicBezTo>
                    <a:pt x="23" y="5"/>
                    <a:pt x="19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4" y="1"/>
                    <a:pt x="0" y="2"/>
                    <a:pt x="0" y="5"/>
                  </a:cubicBezTo>
                  <a:cubicBezTo>
                    <a:pt x="0" y="10"/>
                    <a:pt x="6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6" y="10"/>
                    <a:pt x="23" y="10"/>
                    <a:pt x="31" y="10"/>
                  </a:cubicBezTo>
                  <a:cubicBezTo>
                    <a:pt x="38" y="8"/>
                    <a:pt x="42" y="7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9">
              <a:extLst>
                <a:ext uri="{FF2B5EF4-FFF2-40B4-BE49-F238E27FC236}">
                  <a16:creationId xmlns:a16="http://schemas.microsoft.com/office/drawing/2014/main" xmlns="" id="{D95B174E-CE29-45F7-A4C5-CC7621F96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5" y="3370"/>
              <a:ext cx="76" cy="26"/>
            </a:xfrm>
            <a:custGeom>
              <a:avLst/>
              <a:gdLst>
                <a:gd name="T0" fmla="*/ 32 w 32"/>
                <a:gd name="T1" fmla="*/ 0 h 11"/>
                <a:gd name="T2" fmla="*/ 20 w 32"/>
                <a:gd name="T3" fmla="*/ 0 h 11"/>
                <a:gd name="T4" fmla="*/ 19 w 32"/>
                <a:gd name="T5" fmla="*/ 4 h 11"/>
                <a:gd name="T6" fmla="*/ 9 w 32"/>
                <a:gd name="T7" fmla="*/ 2 h 11"/>
                <a:gd name="T8" fmla="*/ 7 w 32"/>
                <a:gd name="T9" fmla="*/ 2 h 11"/>
                <a:gd name="T10" fmla="*/ 0 w 32"/>
                <a:gd name="T11" fmla="*/ 7 h 11"/>
                <a:gd name="T12" fmla="*/ 11 w 32"/>
                <a:gd name="T13" fmla="*/ 11 h 11"/>
                <a:gd name="T14" fmla="*/ 23 w 32"/>
                <a:gd name="T15" fmla="*/ 6 h 11"/>
                <a:gd name="T16" fmla="*/ 28 w 32"/>
                <a:gd name="T17" fmla="*/ 8 h 11"/>
                <a:gd name="T18" fmla="*/ 32 w 32"/>
                <a:gd name="T19" fmla="*/ 8 h 11"/>
                <a:gd name="T20" fmla="*/ 32 w 32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1">
                  <a:moveTo>
                    <a:pt x="3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2"/>
                    <a:pt x="19" y="4"/>
                  </a:cubicBezTo>
                  <a:cubicBezTo>
                    <a:pt x="17" y="3"/>
                    <a:pt x="14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2"/>
                    <a:pt x="0" y="2"/>
                    <a:pt x="0" y="7"/>
                  </a:cubicBezTo>
                  <a:cubicBezTo>
                    <a:pt x="0" y="9"/>
                    <a:pt x="7" y="11"/>
                    <a:pt x="11" y="11"/>
                  </a:cubicBezTo>
                  <a:cubicBezTo>
                    <a:pt x="16" y="11"/>
                    <a:pt x="18" y="8"/>
                    <a:pt x="23" y="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2" y="4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0">
              <a:extLst>
                <a:ext uri="{FF2B5EF4-FFF2-40B4-BE49-F238E27FC236}">
                  <a16:creationId xmlns:a16="http://schemas.microsoft.com/office/drawing/2014/main" xmlns="" id="{1F536F13-9E36-4ACA-8227-0C26DE906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8" y="3403"/>
              <a:ext cx="54" cy="38"/>
            </a:xfrm>
            <a:custGeom>
              <a:avLst/>
              <a:gdLst>
                <a:gd name="T0" fmla="*/ 5 w 23"/>
                <a:gd name="T1" fmla="*/ 0 h 16"/>
                <a:gd name="T2" fmla="*/ 0 w 23"/>
                <a:gd name="T3" fmla="*/ 4 h 16"/>
                <a:gd name="T4" fmla="*/ 13 w 23"/>
                <a:gd name="T5" fmla="*/ 10 h 16"/>
                <a:gd name="T6" fmla="*/ 16 w 23"/>
                <a:gd name="T7" fmla="*/ 16 h 16"/>
                <a:gd name="T8" fmla="*/ 19 w 23"/>
                <a:gd name="T9" fmla="*/ 16 h 16"/>
                <a:gd name="T10" fmla="*/ 23 w 23"/>
                <a:gd name="T11" fmla="*/ 13 h 16"/>
                <a:gd name="T12" fmla="*/ 15 w 23"/>
                <a:gd name="T13" fmla="*/ 1 h 16"/>
                <a:gd name="T14" fmla="*/ 10 w 23"/>
                <a:gd name="T15" fmla="*/ 1 h 16"/>
                <a:gd name="T16" fmla="*/ 5 w 2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6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9"/>
                    <a:pt x="8" y="10"/>
                    <a:pt x="13" y="10"/>
                  </a:cubicBezTo>
                  <a:cubicBezTo>
                    <a:pt x="13" y="11"/>
                    <a:pt x="14" y="16"/>
                    <a:pt x="16" y="16"/>
                  </a:cubicBezTo>
                  <a:cubicBezTo>
                    <a:pt x="17" y="16"/>
                    <a:pt x="18" y="16"/>
                    <a:pt x="19" y="16"/>
                  </a:cubicBezTo>
                  <a:cubicBezTo>
                    <a:pt x="20" y="16"/>
                    <a:pt x="23" y="14"/>
                    <a:pt x="23" y="13"/>
                  </a:cubicBezTo>
                  <a:cubicBezTo>
                    <a:pt x="23" y="6"/>
                    <a:pt x="15" y="8"/>
                    <a:pt x="15" y="1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1">
              <a:extLst>
                <a:ext uri="{FF2B5EF4-FFF2-40B4-BE49-F238E27FC236}">
                  <a16:creationId xmlns:a16="http://schemas.microsoft.com/office/drawing/2014/main" xmlns="" id="{C97EC0E1-1F92-4B23-965A-AE17D3D8C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7" y="3367"/>
              <a:ext cx="23" cy="22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0 h 9"/>
                <a:gd name="T4" fmla="*/ 0 w 10"/>
                <a:gd name="T5" fmla="*/ 6 h 9"/>
                <a:gd name="T6" fmla="*/ 4 w 10"/>
                <a:gd name="T7" fmla="*/ 9 h 9"/>
                <a:gd name="T8" fmla="*/ 10 w 10"/>
                <a:gd name="T9" fmla="*/ 4 h 9"/>
                <a:gd name="T10" fmla="*/ 5 w 1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7" y="9"/>
                    <a:pt x="9" y="7"/>
                    <a:pt x="10" y="4"/>
                  </a:cubicBezTo>
                  <a:cubicBezTo>
                    <a:pt x="8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2">
              <a:extLst>
                <a:ext uri="{FF2B5EF4-FFF2-40B4-BE49-F238E27FC236}">
                  <a16:creationId xmlns:a16="http://schemas.microsoft.com/office/drawing/2014/main" xmlns="" id="{3DBCE237-8016-4EFC-AED8-FCB8DE454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4" y="3375"/>
              <a:ext cx="125" cy="68"/>
            </a:xfrm>
            <a:custGeom>
              <a:avLst/>
              <a:gdLst>
                <a:gd name="T0" fmla="*/ 44 w 53"/>
                <a:gd name="T1" fmla="*/ 0 h 29"/>
                <a:gd name="T2" fmla="*/ 20 w 53"/>
                <a:gd name="T3" fmla="*/ 6 h 29"/>
                <a:gd name="T4" fmla="*/ 17 w 53"/>
                <a:gd name="T5" fmla="*/ 10 h 29"/>
                <a:gd name="T6" fmla="*/ 0 w 53"/>
                <a:gd name="T7" fmla="*/ 25 h 29"/>
                <a:gd name="T8" fmla="*/ 3 w 53"/>
                <a:gd name="T9" fmla="*/ 29 h 29"/>
                <a:gd name="T10" fmla="*/ 21 w 53"/>
                <a:gd name="T11" fmla="*/ 20 h 29"/>
                <a:gd name="T12" fmla="*/ 22 w 53"/>
                <a:gd name="T13" fmla="*/ 14 h 29"/>
                <a:gd name="T14" fmla="*/ 53 w 53"/>
                <a:gd name="T15" fmla="*/ 1 h 29"/>
                <a:gd name="T16" fmla="*/ 44 w 53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9">
                  <a:moveTo>
                    <a:pt x="44" y="0"/>
                  </a:moveTo>
                  <a:cubicBezTo>
                    <a:pt x="36" y="0"/>
                    <a:pt x="24" y="2"/>
                    <a:pt x="20" y="6"/>
                  </a:cubicBezTo>
                  <a:cubicBezTo>
                    <a:pt x="19" y="7"/>
                    <a:pt x="19" y="10"/>
                    <a:pt x="17" y="10"/>
                  </a:cubicBezTo>
                  <a:cubicBezTo>
                    <a:pt x="10" y="13"/>
                    <a:pt x="0" y="1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9" y="29"/>
                    <a:pt x="18" y="23"/>
                    <a:pt x="21" y="20"/>
                  </a:cubicBezTo>
                  <a:cubicBezTo>
                    <a:pt x="22" y="19"/>
                    <a:pt x="20" y="14"/>
                    <a:pt x="22" y="14"/>
                  </a:cubicBezTo>
                  <a:cubicBezTo>
                    <a:pt x="31" y="14"/>
                    <a:pt x="48" y="9"/>
                    <a:pt x="53" y="1"/>
                  </a:cubicBezTo>
                  <a:cubicBezTo>
                    <a:pt x="52" y="0"/>
                    <a:pt x="48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3">
              <a:extLst>
                <a:ext uri="{FF2B5EF4-FFF2-40B4-BE49-F238E27FC236}">
                  <a16:creationId xmlns:a16="http://schemas.microsoft.com/office/drawing/2014/main" xmlns="" id="{95AE3884-934F-49F9-ABBF-2B4DE8C0B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5" y="3268"/>
              <a:ext cx="26" cy="52"/>
            </a:xfrm>
            <a:custGeom>
              <a:avLst/>
              <a:gdLst>
                <a:gd name="T0" fmla="*/ 9 w 11"/>
                <a:gd name="T1" fmla="*/ 0 h 22"/>
                <a:gd name="T2" fmla="*/ 6 w 11"/>
                <a:gd name="T3" fmla="*/ 9 h 22"/>
                <a:gd name="T4" fmla="*/ 0 w 11"/>
                <a:gd name="T5" fmla="*/ 18 h 22"/>
                <a:gd name="T6" fmla="*/ 4 w 11"/>
                <a:gd name="T7" fmla="*/ 22 h 22"/>
                <a:gd name="T8" fmla="*/ 7 w 11"/>
                <a:gd name="T9" fmla="*/ 11 h 22"/>
                <a:gd name="T10" fmla="*/ 11 w 11"/>
                <a:gd name="T11" fmla="*/ 6 h 22"/>
                <a:gd name="T12" fmla="*/ 9 w 1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9" y="0"/>
                  </a:moveTo>
                  <a:cubicBezTo>
                    <a:pt x="5" y="1"/>
                    <a:pt x="6" y="5"/>
                    <a:pt x="6" y="9"/>
                  </a:cubicBezTo>
                  <a:cubicBezTo>
                    <a:pt x="6" y="12"/>
                    <a:pt x="0" y="13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8" y="22"/>
                    <a:pt x="7" y="16"/>
                    <a:pt x="7" y="11"/>
                  </a:cubicBezTo>
                  <a:cubicBezTo>
                    <a:pt x="9" y="11"/>
                    <a:pt x="11" y="9"/>
                    <a:pt x="11" y="6"/>
                  </a:cubicBezTo>
                  <a:cubicBezTo>
                    <a:pt x="11" y="2"/>
                    <a:pt x="10" y="4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44">
              <a:extLst>
                <a:ext uri="{FF2B5EF4-FFF2-40B4-BE49-F238E27FC236}">
                  <a16:creationId xmlns:a16="http://schemas.microsoft.com/office/drawing/2014/main" xmlns="" id="{5EF803A7-3B3A-4296-9487-1F3CCD61D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4" y="3181"/>
              <a:ext cx="33" cy="30"/>
            </a:xfrm>
            <a:custGeom>
              <a:avLst/>
              <a:gdLst>
                <a:gd name="T0" fmla="*/ 4 w 14"/>
                <a:gd name="T1" fmla="*/ 0 h 13"/>
                <a:gd name="T2" fmla="*/ 0 w 14"/>
                <a:gd name="T3" fmla="*/ 3 h 13"/>
                <a:gd name="T4" fmla="*/ 9 w 14"/>
                <a:gd name="T5" fmla="*/ 13 h 13"/>
                <a:gd name="T6" fmla="*/ 14 w 14"/>
                <a:gd name="T7" fmla="*/ 6 h 13"/>
                <a:gd name="T8" fmla="*/ 4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4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7"/>
                    <a:pt x="6" y="13"/>
                    <a:pt x="9" y="13"/>
                  </a:cubicBezTo>
                  <a:cubicBezTo>
                    <a:pt x="11" y="13"/>
                    <a:pt x="14" y="7"/>
                    <a:pt x="14" y="6"/>
                  </a:cubicBezTo>
                  <a:cubicBezTo>
                    <a:pt x="14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45">
              <a:extLst>
                <a:ext uri="{FF2B5EF4-FFF2-40B4-BE49-F238E27FC236}">
                  <a16:creationId xmlns:a16="http://schemas.microsoft.com/office/drawing/2014/main" xmlns="" id="{C78F49F6-9298-4AED-B498-6503DBE17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8" y="3176"/>
              <a:ext cx="101" cy="28"/>
            </a:xfrm>
            <a:custGeom>
              <a:avLst/>
              <a:gdLst>
                <a:gd name="T0" fmla="*/ 27 w 43"/>
                <a:gd name="T1" fmla="*/ 0 h 12"/>
                <a:gd name="T2" fmla="*/ 4 w 43"/>
                <a:gd name="T3" fmla="*/ 0 h 12"/>
                <a:gd name="T4" fmla="*/ 0 w 43"/>
                <a:gd name="T5" fmla="*/ 5 h 12"/>
                <a:gd name="T6" fmla="*/ 10 w 43"/>
                <a:gd name="T7" fmla="*/ 7 h 12"/>
                <a:gd name="T8" fmla="*/ 22 w 43"/>
                <a:gd name="T9" fmla="*/ 7 h 12"/>
                <a:gd name="T10" fmla="*/ 40 w 43"/>
                <a:gd name="T11" fmla="*/ 12 h 12"/>
                <a:gd name="T12" fmla="*/ 43 w 43"/>
                <a:gd name="T13" fmla="*/ 11 h 12"/>
                <a:gd name="T14" fmla="*/ 37 w 43"/>
                <a:gd name="T15" fmla="*/ 2 h 12"/>
                <a:gd name="T16" fmla="*/ 35 w 43"/>
                <a:gd name="T17" fmla="*/ 2 h 12"/>
                <a:gd name="T18" fmla="*/ 31 w 43"/>
                <a:gd name="T19" fmla="*/ 2 h 12"/>
                <a:gd name="T20" fmla="*/ 27 w 4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2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0" y="2"/>
                    <a:pt x="0" y="5"/>
                  </a:cubicBezTo>
                  <a:cubicBezTo>
                    <a:pt x="0" y="5"/>
                    <a:pt x="7" y="7"/>
                    <a:pt x="10" y="7"/>
                  </a:cubicBezTo>
                  <a:cubicBezTo>
                    <a:pt x="14" y="7"/>
                    <a:pt x="16" y="7"/>
                    <a:pt x="22" y="7"/>
                  </a:cubicBezTo>
                  <a:cubicBezTo>
                    <a:pt x="29" y="7"/>
                    <a:pt x="33" y="12"/>
                    <a:pt x="40" y="12"/>
                  </a:cubicBezTo>
                  <a:cubicBezTo>
                    <a:pt x="41" y="12"/>
                    <a:pt x="43" y="12"/>
                    <a:pt x="43" y="11"/>
                  </a:cubicBezTo>
                  <a:cubicBezTo>
                    <a:pt x="43" y="7"/>
                    <a:pt x="38" y="6"/>
                    <a:pt x="37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2"/>
                    <a:pt x="31" y="2"/>
                  </a:cubicBezTo>
                  <a:cubicBezTo>
                    <a:pt x="29" y="2"/>
                    <a:pt x="28" y="2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46">
              <a:extLst>
                <a:ext uri="{FF2B5EF4-FFF2-40B4-BE49-F238E27FC236}">
                  <a16:creationId xmlns:a16="http://schemas.microsoft.com/office/drawing/2014/main" xmlns="" id="{3BB21F57-FC7B-4122-BA0C-5CEC17AF0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" y="2989"/>
              <a:ext cx="45" cy="99"/>
            </a:xfrm>
            <a:custGeom>
              <a:avLst/>
              <a:gdLst>
                <a:gd name="T0" fmla="*/ 5 w 19"/>
                <a:gd name="T1" fmla="*/ 0 h 42"/>
                <a:gd name="T2" fmla="*/ 0 w 19"/>
                <a:gd name="T3" fmla="*/ 10 h 42"/>
                <a:gd name="T4" fmla="*/ 4 w 19"/>
                <a:gd name="T5" fmla="*/ 25 h 42"/>
                <a:gd name="T6" fmla="*/ 4 w 19"/>
                <a:gd name="T7" fmla="*/ 32 h 42"/>
                <a:gd name="T8" fmla="*/ 11 w 19"/>
                <a:gd name="T9" fmla="*/ 42 h 42"/>
                <a:gd name="T10" fmla="*/ 5 w 19"/>
                <a:gd name="T11" fmla="*/ 33 h 42"/>
                <a:gd name="T12" fmla="*/ 5 w 19"/>
                <a:gd name="T13" fmla="*/ 29 h 42"/>
                <a:gd name="T14" fmla="*/ 18 w 19"/>
                <a:gd name="T15" fmla="*/ 28 h 42"/>
                <a:gd name="T16" fmla="*/ 13 w 19"/>
                <a:gd name="T17" fmla="*/ 20 h 42"/>
                <a:gd name="T18" fmla="*/ 19 w 19"/>
                <a:gd name="T19" fmla="*/ 13 h 42"/>
                <a:gd name="T20" fmla="*/ 5 w 19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2">
                  <a:moveTo>
                    <a:pt x="5" y="0"/>
                  </a:moveTo>
                  <a:cubicBezTo>
                    <a:pt x="1" y="2"/>
                    <a:pt x="0" y="6"/>
                    <a:pt x="0" y="10"/>
                  </a:cubicBezTo>
                  <a:cubicBezTo>
                    <a:pt x="0" y="17"/>
                    <a:pt x="4" y="19"/>
                    <a:pt x="4" y="25"/>
                  </a:cubicBezTo>
                  <a:cubicBezTo>
                    <a:pt x="4" y="30"/>
                    <a:pt x="4" y="29"/>
                    <a:pt x="4" y="32"/>
                  </a:cubicBezTo>
                  <a:cubicBezTo>
                    <a:pt x="4" y="35"/>
                    <a:pt x="6" y="42"/>
                    <a:pt x="11" y="42"/>
                  </a:cubicBezTo>
                  <a:cubicBezTo>
                    <a:pt x="9" y="38"/>
                    <a:pt x="8" y="36"/>
                    <a:pt x="5" y="3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0" y="29"/>
                    <a:pt x="15" y="29"/>
                    <a:pt x="18" y="28"/>
                  </a:cubicBezTo>
                  <a:cubicBezTo>
                    <a:pt x="17" y="24"/>
                    <a:pt x="13" y="23"/>
                    <a:pt x="13" y="20"/>
                  </a:cubicBezTo>
                  <a:cubicBezTo>
                    <a:pt x="13" y="17"/>
                    <a:pt x="19" y="17"/>
                    <a:pt x="19" y="13"/>
                  </a:cubicBezTo>
                  <a:cubicBezTo>
                    <a:pt x="10" y="11"/>
                    <a:pt x="6" y="7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47">
              <a:extLst>
                <a:ext uri="{FF2B5EF4-FFF2-40B4-BE49-F238E27FC236}">
                  <a16:creationId xmlns:a16="http://schemas.microsoft.com/office/drawing/2014/main" xmlns="" id="{3A23D9B3-094E-4385-AD0B-9C5D50CF49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5" y="3218"/>
              <a:ext cx="139" cy="81"/>
            </a:xfrm>
            <a:custGeom>
              <a:avLst/>
              <a:gdLst>
                <a:gd name="T0" fmla="*/ 14 w 59"/>
                <a:gd name="T1" fmla="*/ 31 h 34"/>
                <a:gd name="T2" fmla="*/ 15 w 59"/>
                <a:gd name="T3" fmla="*/ 32 h 34"/>
                <a:gd name="T4" fmla="*/ 15 w 59"/>
                <a:gd name="T5" fmla="*/ 31 h 34"/>
                <a:gd name="T6" fmla="*/ 14 w 59"/>
                <a:gd name="T7" fmla="*/ 31 h 34"/>
                <a:gd name="T8" fmla="*/ 54 w 59"/>
                <a:gd name="T9" fmla="*/ 0 h 34"/>
                <a:gd name="T10" fmla="*/ 42 w 59"/>
                <a:gd name="T11" fmla="*/ 15 h 34"/>
                <a:gd name="T12" fmla="*/ 22 w 59"/>
                <a:gd name="T13" fmla="*/ 19 h 34"/>
                <a:gd name="T14" fmla="*/ 16 w 59"/>
                <a:gd name="T15" fmla="*/ 21 h 34"/>
                <a:gd name="T16" fmla="*/ 16 w 59"/>
                <a:gd name="T17" fmla="*/ 21 h 34"/>
                <a:gd name="T18" fmla="*/ 0 w 59"/>
                <a:gd name="T19" fmla="*/ 21 h 34"/>
                <a:gd name="T20" fmla="*/ 13 w 59"/>
                <a:gd name="T21" fmla="*/ 30 h 34"/>
                <a:gd name="T22" fmla="*/ 14 w 59"/>
                <a:gd name="T23" fmla="*/ 31 h 34"/>
                <a:gd name="T24" fmla="*/ 14 w 59"/>
                <a:gd name="T25" fmla="*/ 30 h 34"/>
                <a:gd name="T26" fmla="*/ 15 w 59"/>
                <a:gd name="T27" fmla="*/ 31 h 34"/>
                <a:gd name="T28" fmla="*/ 22 w 59"/>
                <a:gd name="T29" fmla="*/ 34 h 34"/>
                <a:gd name="T30" fmla="*/ 48 w 59"/>
                <a:gd name="T31" fmla="*/ 26 h 34"/>
                <a:gd name="T32" fmla="*/ 59 w 59"/>
                <a:gd name="T33" fmla="*/ 8 h 34"/>
                <a:gd name="T34" fmla="*/ 54 w 59"/>
                <a:gd name="T3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34">
                  <a:moveTo>
                    <a:pt x="14" y="31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4" y="31"/>
                  </a:cubicBezTo>
                  <a:moveTo>
                    <a:pt x="54" y="0"/>
                  </a:moveTo>
                  <a:cubicBezTo>
                    <a:pt x="47" y="0"/>
                    <a:pt x="50" y="12"/>
                    <a:pt x="42" y="15"/>
                  </a:cubicBezTo>
                  <a:cubicBezTo>
                    <a:pt x="38" y="17"/>
                    <a:pt x="30" y="17"/>
                    <a:pt x="22" y="19"/>
                  </a:cubicBezTo>
                  <a:cubicBezTo>
                    <a:pt x="22" y="19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7"/>
                    <a:pt x="8" y="27"/>
                    <a:pt x="13" y="30"/>
                  </a:cubicBezTo>
                  <a:cubicBezTo>
                    <a:pt x="13" y="30"/>
                    <a:pt x="14" y="30"/>
                    <a:pt x="14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31"/>
                    <a:pt x="15" y="31"/>
                  </a:cubicBezTo>
                  <a:cubicBezTo>
                    <a:pt x="17" y="33"/>
                    <a:pt x="21" y="34"/>
                    <a:pt x="22" y="34"/>
                  </a:cubicBezTo>
                  <a:cubicBezTo>
                    <a:pt x="33" y="34"/>
                    <a:pt x="38" y="28"/>
                    <a:pt x="48" y="26"/>
                  </a:cubicBezTo>
                  <a:cubicBezTo>
                    <a:pt x="48" y="17"/>
                    <a:pt x="59" y="19"/>
                    <a:pt x="59" y="8"/>
                  </a:cubicBezTo>
                  <a:cubicBezTo>
                    <a:pt x="59" y="5"/>
                    <a:pt x="57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48">
              <a:extLst>
                <a:ext uri="{FF2B5EF4-FFF2-40B4-BE49-F238E27FC236}">
                  <a16:creationId xmlns:a16="http://schemas.microsoft.com/office/drawing/2014/main" xmlns="" id="{3ECE8B98-A42A-4874-BAD1-08E0719AE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9" y="3079"/>
              <a:ext cx="721" cy="376"/>
            </a:xfrm>
            <a:custGeom>
              <a:avLst/>
              <a:gdLst>
                <a:gd name="T0" fmla="*/ 7 w 305"/>
                <a:gd name="T1" fmla="*/ 9 h 159"/>
                <a:gd name="T2" fmla="*/ 16 w 305"/>
                <a:gd name="T3" fmla="*/ 26 h 159"/>
                <a:gd name="T4" fmla="*/ 27 w 305"/>
                <a:gd name="T5" fmla="*/ 32 h 159"/>
                <a:gd name="T6" fmla="*/ 46 w 305"/>
                <a:gd name="T7" fmla="*/ 30 h 159"/>
                <a:gd name="T8" fmla="*/ 28 w 305"/>
                <a:gd name="T9" fmla="*/ 45 h 159"/>
                <a:gd name="T10" fmla="*/ 36 w 305"/>
                <a:gd name="T11" fmla="*/ 58 h 159"/>
                <a:gd name="T12" fmla="*/ 44 w 305"/>
                <a:gd name="T13" fmla="*/ 54 h 159"/>
                <a:gd name="T14" fmla="*/ 64 w 305"/>
                <a:gd name="T15" fmla="*/ 65 h 159"/>
                <a:gd name="T16" fmla="*/ 114 w 305"/>
                <a:gd name="T17" fmla="*/ 85 h 159"/>
                <a:gd name="T18" fmla="*/ 108 w 305"/>
                <a:gd name="T19" fmla="*/ 118 h 159"/>
                <a:gd name="T20" fmla="*/ 128 w 305"/>
                <a:gd name="T21" fmla="*/ 122 h 159"/>
                <a:gd name="T22" fmla="*/ 167 w 305"/>
                <a:gd name="T23" fmla="*/ 135 h 159"/>
                <a:gd name="T24" fmla="*/ 189 w 305"/>
                <a:gd name="T25" fmla="*/ 123 h 159"/>
                <a:gd name="T26" fmla="*/ 246 w 305"/>
                <a:gd name="T27" fmla="*/ 135 h 159"/>
                <a:gd name="T28" fmla="*/ 272 w 305"/>
                <a:gd name="T29" fmla="*/ 152 h 159"/>
                <a:gd name="T30" fmla="*/ 295 w 305"/>
                <a:gd name="T31" fmla="*/ 159 h 159"/>
                <a:gd name="T32" fmla="*/ 305 w 305"/>
                <a:gd name="T33" fmla="*/ 150 h 159"/>
                <a:gd name="T34" fmla="*/ 290 w 305"/>
                <a:gd name="T35" fmla="*/ 142 h 159"/>
                <a:gd name="T36" fmla="*/ 287 w 305"/>
                <a:gd name="T37" fmla="*/ 142 h 159"/>
                <a:gd name="T38" fmla="*/ 283 w 305"/>
                <a:gd name="T39" fmla="*/ 141 h 159"/>
                <a:gd name="T40" fmla="*/ 267 w 305"/>
                <a:gd name="T41" fmla="*/ 130 h 159"/>
                <a:gd name="T42" fmla="*/ 249 w 305"/>
                <a:gd name="T43" fmla="*/ 102 h 159"/>
                <a:gd name="T44" fmla="*/ 251 w 305"/>
                <a:gd name="T45" fmla="*/ 86 h 159"/>
                <a:gd name="T46" fmla="*/ 248 w 305"/>
                <a:gd name="T47" fmla="*/ 86 h 159"/>
                <a:gd name="T48" fmla="*/ 214 w 305"/>
                <a:gd name="T49" fmla="*/ 59 h 159"/>
                <a:gd name="T50" fmla="*/ 191 w 305"/>
                <a:gd name="T51" fmla="*/ 46 h 159"/>
                <a:gd name="T52" fmla="*/ 155 w 305"/>
                <a:gd name="T53" fmla="*/ 35 h 159"/>
                <a:gd name="T54" fmla="*/ 152 w 305"/>
                <a:gd name="T55" fmla="*/ 33 h 159"/>
                <a:gd name="T56" fmla="*/ 144 w 305"/>
                <a:gd name="T57" fmla="*/ 30 h 159"/>
                <a:gd name="T58" fmla="*/ 116 w 305"/>
                <a:gd name="T59" fmla="*/ 20 h 159"/>
                <a:gd name="T60" fmla="*/ 93 w 305"/>
                <a:gd name="T61" fmla="*/ 29 h 159"/>
                <a:gd name="T62" fmla="*/ 71 w 305"/>
                <a:gd name="T63" fmla="*/ 45 h 159"/>
                <a:gd name="T64" fmla="*/ 52 w 305"/>
                <a:gd name="T65" fmla="*/ 30 h 159"/>
                <a:gd name="T66" fmla="*/ 27 w 305"/>
                <a:gd name="T6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159">
                  <a:moveTo>
                    <a:pt x="27" y="0"/>
                  </a:moveTo>
                  <a:cubicBezTo>
                    <a:pt x="17" y="0"/>
                    <a:pt x="14" y="9"/>
                    <a:pt x="7" y="9"/>
                  </a:cubicBezTo>
                  <a:cubicBezTo>
                    <a:pt x="4" y="9"/>
                    <a:pt x="0" y="11"/>
                    <a:pt x="0" y="14"/>
                  </a:cubicBezTo>
                  <a:cubicBezTo>
                    <a:pt x="0" y="21"/>
                    <a:pt x="12" y="18"/>
                    <a:pt x="16" y="26"/>
                  </a:cubicBezTo>
                  <a:cubicBezTo>
                    <a:pt x="17" y="27"/>
                    <a:pt x="18" y="30"/>
                    <a:pt x="19" y="30"/>
                  </a:cubicBezTo>
                  <a:cubicBezTo>
                    <a:pt x="22" y="31"/>
                    <a:pt x="24" y="32"/>
                    <a:pt x="27" y="32"/>
                  </a:cubicBezTo>
                  <a:cubicBezTo>
                    <a:pt x="32" y="32"/>
                    <a:pt x="36" y="31"/>
                    <a:pt x="42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2" y="36"/>
                    <a:pt x="26" y="35"/>
                    <a:pt x="19" y="39"/>
                  </a:cubicBezTo>
                  <a:cubicBezTo>
                    <a:pt x="20" y="43"/>
                    <a:pt x="26" y="41"/>
                    <a:pt x="28" y="45"/>
                  </a:cubicBezTo>
                  <a:cubicBezTo>
                    <a:pt x="31" y="49"/>
                    <a:pt x="28" y="52"/>
                    <a:pt x="31" y="57"/>
                  </a:cubicBezTo>
                  <a:cubicBezTo>
                    <a:pt x="31" y="58"/>
                    <a:pt x="35" y="58"/>
                    <a:pt x="36" y="58"/>
                  </a:cubicBezTo>
                  <a:cubicBezTo>
                    <a:pt x="40" y="58"/>
                    <a:pt x="43" y="53"/>
                    <a:pt x="44" y="49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53" y="53"/>
                    <a:pt x="56" y="65"/>
                    <a:pt x="64" y="65"/>
                  </a:cubicBezTo>
                  <a:cubicBezTo>
                    <a:pt x="72" y="65"/>
                    <a:pt x="86" y="67"/>
                    <a:pt x="92" y="70"/>
                  </a:cubicBezTo>
                  <a:cubicBezTo>
                    <a:pt x="97" y="73"/>
                    <a:pt x="112" y="78"/>
                    <a:pt x="114" y="85"/>
                  </a:cubicBezTo>
                  <a:cubicBezTo>
                    <a:pt x="117" y="93"/>
                    <a:pt x="114" y="100"/>
                    <a:pt x="121" y="107"/>
                  </a:cubicBezTo>
                  <a:cubicBezTo>
                    <a:pt x="118" y="109"/>
                    <a:pt x="108" y="112"/>
                    <a:pt x="108" y="118"/>
                  </a:cubicBezTo>
                  <a:cubicBezTo>
                    <a:pt x="108" y="122"/>
                    <a:pt x="113" y="122"/>
                    <a:pt x="116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0"/>
                    <a:pt x="133" y="119"/>
                    <a:pt x="135" y="119"/>
                  </a:cubicBezTo>
                  <a:cubicBezTo>
                    <a:pt x="149" y="119"/>
                    <a:pt x="153" y="135"/>
                    <a:pt x="167" y="135"/>
                  </a:cubicBezTo>
                  <a:cubicBezTo>
                    <a:pt x="172" y="135"/>
                    <a:pt x="175" y="135"/>
                    <a:pt x="187" y="135"/>
                  </a:cubicBezTo>
                  <a:cubicBezTo>
                    <a:pt x="187" y="132"/>
                    <a:pt x="191" y="130"/>
                    <a:pt x="189" y="123"/>
                  </a:cubicBezTo>
                  <a:cubicBezTo>
                    <a:pt x="197" y="119"/>
                    <a:pt x="196" y="110"/>
                    <a:pt x="209" y="110"/>
                  </a:cubicBezTo>
                  <a:cubicBezTo>
                    <a:pt x="226" y="110"/>
                    <a:pt x="236" y="124"/>
                    <a:pt x="246" y="135"/>
                  </a:cubicBezTo>
                  <a:cubicBezTo>
                    <a:pt x="247" y="136"/>
                    <a:pt x="252" y="137"/>
                    <a:pt x="252" y="139"/>
                  </a:cubicBezTo>
                  <a:cubicBezTo>
                    <a:pt x="252" y="145"/>
                    <a:pt x="264" y="151"/>
                    <a:pt x="272" y="152"/>
                  </a:cubicBezTo>
                  <a:cubicBezTo>
                    <a:pt x="285" y="152"/>
                    <a:pt x="285" y="152"/>
                    <a:pt x="285" y="152"/>
                  </a:cubicBezTo>
                  <a:cubicBezTo>
                    <a:pt x="286" y="153"/>
                    <a:pt x="294" y="159"/>
                    <a:pt x="295" y="159"/>
                  </a:cubicBezTo>
                  <a:cubicBezTo>
                    <a:pt x="296" y="159"/>
                    <a:pt x="298" y="159"/>
                    <a:pt x="299" y="159"/>
                  </a:cubicBezTo>
                  <a:cubicBezTo>
                    <a:pt x="299" y="155"/>
                    <a:pt x="302" y="152"/>
                    <a:pt x="305" y="150"/>
                  </a:cubicBezTo>
                  <a:cubicBezTo>
                    <a:pt x="304" y="150"/>
                    <a:pt x="296" y="151"/>
                    <a:pt x="295" y="148"/>
                  </a:cubicBezTo>
                  <a:cubicBezTo>
                    <a:pt x="294" y="146"/>
                    <a:pt x="293" y="143"/>
                    <a:pt x="290" y="142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8" y="142"/>
                    <a:pt x="288" y="142"/>
                    <a:pt x="287" y="142"/>
                  </a:cubicBezTo>
                  <a:cubicBezTo>
                    <a:pt x="287" y="142"/>
                    <a:pt x="286" y="142"/>
                    <a:pt x="285" y="142"/>
                  </a:cubicBezTo>
                  <a:cubicBezTo>
                    <a:pt x="285" y="142"/>
                    <a:pt x="284" y="142"/>
                    <a:pt x="283" y="141"/>
                  </a:cubicBezTo>
                  <a:cubicBezTo>
                    <a:pt x="282" y="139"/>
                    <a:pt x="281" y="135"/>
                    <a:pt x="279" y="135"/>
                  </a:cubicBezTo>
                  <a:cubicBezTo>
                    <a:pt x="275" y="135"/>
                    <a:pt x="269" y="132"/>
                    <a:pt x="267" y="130"/>
                  </a:cubicBezTo>
                  <a:cubicBezTo>
                    <a:pt x="263" y="123"/>
                    <a:pt x="264" y="120"/>
                    <a:pt x="259" y="114"/>
                  </a:cubicBezTo>
                  <a:cubicBezTo>
                    <a:pt x="258" y="113"/>
                    <a:pt x="249" y="104"/>
                    <a:pt x="249" y="102"/>
                  </a:cubicBezTo>
                  <a:cubicBezTo>
                    <a:pt x="249" y="97"/>
                    <a:pt x="259" y="99"/>
                    <a:pt x="259" y="93"/>
                  </a:cubicBezTo>
                  <a:cubicBezTo>
                    <a:pt x="259" y="86"/>
                    <a:pt x="255" y="86"/>
                    <a:pt x="251" y="86"/>
                  </a:cubicBezTo>
                  <a:cubicBezTo>
                    <a:pt x="250" y="86"/>
                    <a:pt x="250" y="86"/>
                    <a:pt x="249" y="86"/>
                  </a:cubicBezTo>
                  <a:cubicBezTo>
                    <a:pt x="249" y="86"/>
                    <a:pt x="248" y="86"/>
                    <a:pt x="248" y="86"/>
                  </a:cubicBezTo>
                  <a:cubicBezTo>
                    <a:pt x="246" y="86"/>
                    <a:pt x="244" y="85"/>
                    <a:pt x="243" y="85"/>
                  </a:cubicBezTo>
                  <a:cubicBezTo>
                    <a:pt x="230" y="78"/>
                    <a:pt x="231" y="64"/>
                    <a:pt x="214" y="59"/>
                  </a:cubicBezTo>
                  <a:cubicBezTo>
                    <a:pt x="211" y="58"/>
                    <a:pt x="207" y="58"/>
                    <a:pt x="207" y="54"/>
                  </a:cubicBezTo>
                  <a:cubicBezTo>
                    <a:pt x="200" y="54"/>
                    <a:pt x="197" y="46"/>
                    <a:pt x="191" y="46"/>
                  </a:cubicBezTo>
                  <a:cubicBezTo>
                    <a:pt x="179" y="46"/>
                    <a:pt x="163" y="41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4" y="34"/>
                    <a:pt x="154" y="34"/>
                  </a:cubicBezTo>
                  <a:cubicBezTo>
                    <a:pt x="153" y="34"/>
                    <a:pt x="153" y="33"/>
                    <a:pt x="152" y="33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1" y="34"/>
                    <a:pt x="147" y="32"/>
                    <a:pt x="144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7" y="28"/>
                    <a:pt x="123" y="22"/>
                    <a:pt x="116" y="20"/>
                  </a:cubicBezTo>
                  <a:cubicBezTo>
                    <a:pt x="115" y="19"/>
                    <a:pt x="111" y="20"/>
                    <a:pt x="110" y="17"/>
                  </a:cubicBezTo>
                  <a:cubicBezTo>
                    <a:pt x="104" y="18"/>
                    <a:pt x="97" y="28"/>
                    <a:pt x="93" y="29"/>
                  </a:cubicBezTo>
                  <a:cubicBezTo>
                    <a:pt x="85" y="31"/>
                    <a:pt x="84" y="32"/>
                    <a:pt x="80" y="36"/>
                  </a:cubicBezTo>
                  <a:cubicBezTo>
                    <a:pt x="79" y="37"/>
                    <a:pt x="74" y="45"/>
                    <a:pt x="71" y="45"/>
                  </a:cubicBezTo>
                  <a:cubicBezTo>
                    <a:pt x="67" y="45"/>
                    <a:pt x="60" y="37"/>
                    <a:pt x="60" y="35"/>
                  </a:cubicBezTo>
                  <a:cubicBezTo>
                    <a:pt x="55" y="35"/>
                    <a:pt x="52" y="32"/>
                    <a:pt x="52" y="30"/>
                  </a:cubicBezTo>
                  <a:cubicBezTo>
                    <a:pt x="52" y="26"/>
                    <a:pt x="52" y="18"/>
                    <a:pt x="52" y="11"/>
                  </a:cubicBezTo>
                  <a:cubicBezTo>
                    <a:pt x="43" y="9"/>
                    <a:pt x="36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49">
              <a:extLst>
                <a:ext uri="{FF2B5EF4-FFF2-40B4-BE49-F238E27FC236}">
                  <a16:creationId xmlns:a16="http://schemas.microsoft.com/office/drawing/2014/main" xmlns="" id="{1676ACC7-ED7C-43AC-93D3-8BA93DB8B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2" y="3162"/>
              <a:ext cx="73" cy="71"/>
            </a:xfrm>
            <a:custGeom>
              <a:avLst/>
              <a:gdLst>
                <a:gd name="T0" fmla="*/ 0 w 31"/>
                <a:gd name="T1" fmla="*/ 0 h 30"/>
                <a:gd name="T2" fmla="*/ 10 w 31"/>
                <a:gd name="T3" fmla="*/ 6 h 30"/>
                <a:gd name="T4" fmla="*/ 22 w 31"/>
                <a:gd name="T5" fmla="*/ 20 h 30"/>
                <a:gd name="T6" fmla="*/ 28 w 31"/>
                <a:gd name="T7" fmla="*/ 30 h 30"/>
                <a:gd name="T8" fmla="*/ 29 w 31"/>
                <a:gd name="T9" fmla="*/ 30 h 30"/>
                <a:gd name="T10" fmla="*/ 31 w 31"/>
                <a:gd name="T11" fmla="*/ 30 h 30"/>
                <a:gd name="T12" fmla="*/ 31 w 31"/>
                <a:gd name="T13" fmla="*/ 26 h 30"/>
                <a:gd name="T14" fmla="*/ 21 w 31"/>
                <a:gd name="T15" fmla="*/ 15 h 30"/>
                <a:gd name="T16" fmla="*/ 0 w 31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0">
                  <a:moveTo>
                    <a:pt x="0" y="0"/>
                  </a:moveTo>
                  <a:cubicBezTo>
                    <a:pt x="2" y="4"/>
                    <a:pt x="6" y="4"/>
                    <a:pt x="10" y="6"/>
                  </a:cubicBezTo>
                  <a:cubicBezTo>
                    <a:pt x="17" y="11"/>
                    <a:pt x="16" y="17"/>
                    <a:pt x="22" y="20"/>
                  </a:cubicBezTo>
                  <a:cubicBezTo>
                    <a:pt x="21" y="25"/>
                    <a:pt x="21" y="29"/>
                    <a:pt x="28" y="30"/>
                  </a:cubicBezTo>
                  <a:cubicBezTo>
                    <a:pt x="28" y="30"/>
                    <a:pt x="28" y="30"/>
                    <a:pt x="29" y="30"/>
                  </a:cubicBezTo>
                  <a:cubicBezTo>
                    <a:pt x="29" y="30"/>
                    <a:pt x="30" y="30"/>
                    <a:pt x="31" y="30"/>
                  </a:cubicBezTo>
                  <a:cubicBezTo>
                    <a:pt x="30" y="29"/>
                    <a:pt x="31" y="27"/>
                    <a:pt x="31" y="26"/>
                  </a:cubicBezTo>
                  <a:cubicBezTo>
                    <a:pt x="31" y="19"/>
                    <a:pt x="25" y="20"/>
                    <a:pt x="21" y="15"/>
                  </a:cubicBezTo>
                  <a:cubicBezTo>
                    <a:pt x="15" y="10"/>
                    <a:pt x="10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0">
              <a:extLst>
                <a:ext uri="{FF2B5EF4-FFF2-40B4-BE49-F238E27FC236}">
                  <a16:creationId xmlns:a16="http://schemas.microsoft.com/office/drawing/2014/main" xmlns="" id="{579D6156-F1FB-4930-93EE-5A052C09C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0" y="3263"/>
              <a:ext cx="35" cy="48"/>
            </a:xfrm>
            <a:custGeom>
              <a:avLst/>
              <a:gdLst>
                <a:gd name="T0" fmla="*/ 1 w 15"/>
                <a:gd name="T1" fmla="*/ 0 h 20"/>
                <a:gd name="T2" fmla="*/ 9 w 15"/>
                <a:gd name="T3" fmla="*/ 12 h 20"/>
                <a:gd name="T4" fmla="*/ 9 w 15"/>
                <a:gd name="T5" fmla="*/ 16 h 20"/>
                <a:gd name="T6" fmla="*/ 12 w 15"/>
                <a:gd name="T7" fmla="*/ 20 h 20"/>
                <a:gd name="T8" fmla="*/ 15 w 15"/>
                <a:gd name="T9" fmla="*/ 16 h 20"/>
                <a:gd name="T10" fmla="*/ 1 w 1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0">
                  <a:moveTo>
                    <a:pt x="1" y="0"/>
                  </a:moveTo>
                  <a:cubicBezTo>
                    <a:pt x="0" y="6"/>
                    <a:pt x="2" y="11"/>
                    <a:pt x="9" y="12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8"/>
                    <a:pt x="10" y="20"/>
                    <a:pt x="12" y="20"/>
                  </a:cubicBezTo>
                  <a:cubicBezTo>
                    <a:pt x="13" y="20"/>
                    <a:pt x="15" y="17"/>
                    <a:pt x="15" y="16"/>
                  </a:cubicBezTo>
                  <a:cubicBezTo>
                    <a:pt x="15" y="14"/>
                    <a:pt x="4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1">
              <a:extLst>
                <a:ext uri="{FF2B5EF4-FFF2-40B4-BE49-F238E27FC236}">
                  <a16:creationId xmlns:a16="http://schemas.microsoft.com/office/drawing/2014/main" xmlns="" id="{A8AA4CF4-E3D7-498E-95CF-65EF63446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3" y="3431"/>
              <a:ext cx="19" cy="26"/>
            </a:xfrm>
            <a:custGeom>
              <a:avLst/>
              <a:gdLst>
                <a:gd name="T0" fmla="*/ 0 w 8"/>
                <a:gd name="T1" fmla="*/ 0 h 11"/>
                <a:gd name="T2" fmla="*/ 8 w 8"/>
                <a:gd name="T3" fmla="*/ 11 h 11"/>
                <a:gd name="T4" fmla="*/ 8 w 8"/>
                <a:gd name="T5" fmla="*/ 8 h 11"/>
                <a:gd name="T6" fmla="*/ 0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0" y="3"/>
                    <a:pt x="3" y="11"/>
                    <a:pt x="8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4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2">
              <a:extLst>
                <a:ext uri="{FF2B5EF4-FFF2-40B4-BE49-F238E27FC236}">
                  <a16:creationId xmlns:a16="http://schemas.microsoft.com/office/drawing/2014/main" xmlns="" id="{46A75196-0179-4731-B802-66773CC20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9" y="3412"/>
              <a:ext cx="40" cy="19"/>
            </a:xfrm>
            <a:custGeom>
              <a:avLst/>
              <a:gdLst>
                <a:gd name="T0" fmla="*/ 0 w 17"/>
                <a:gd name="T1" fmla="*/ 0 h 8"/>
                <a:gd name="T2" fmla="*/ 15 w 17"/>
                <a:gd name="T3" fmla="*/ 8 h 8"/>
                <a:gd name="T4" fmla="*/ 17 w 17"/>
                <a:gd name="T5" fmla="*/ 7 h 8"/>
                <a:gd name="T6" fmla="*/ 0 w 1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cubicBezTo>
                    <a:pt x="0" y="6"/>
                    <a:pt x="8" y="8"/>
                    <a:pt x="15" y="8"/>
                  </a:cubicBezTo>
                  <a:cubicBezTo>
                    <a:pt x="15" y="8"/>
                    <a:pt x="17" y="7"/>
                    <a:pt x="17" y="7"/>
                  </a:cubicBezTo>
                  <a:cubicBezTo>
                    <a:pt x="14" y="2"/>
                    <a:pt x="8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3">
              <a:extLst>
                <a:ext uri="{FF2B5EF4-FFF2-40B4-BE49-F238E27FC236}">
                  <a16:creationId xmlns:a16="http://schemas.microsoft.com/office/drawing/2014/main" xmlns="" id="{BD8EC593-9A49-407E-A0A1-313049F94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3" y="3363"/>
              <a:ext cx="38" cy="40"/>
            </a:xfrm>
            <a:custGeom>
              <a:avLst/>
              <a:gdLst>
                <a:gd name="T0" fmla="*/ 0 w 16"/>
                <a:gd name="T1" fmla="*/ 0 h 17"/>
                <a:gd name="T2" fmla="*/ 16 w 16"/>
                <a:gd name="T3" fmla="*/ 17 h 17"/>
                <a:gd name="T4" fmla="*/ 0 w 1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cubicBezTo>
                    <a:pt x="1" y="4"/>
                    <a:pt x="10" y="17"/>
                    <a:pt x="16" y="17"/>
                  </a:cubicBezTo>
                  <a:cubicBezTo>
                    <a:pt x="13" y="9"/>
                    <a:pt x="8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4">
              <a:extLst>
                <a:ext uri="{FF2B5EF4-FFF2-40B4-BE49-F238E27FC236}">
                  <a16:creationId xmlns:a16="http://schemas.microsoft.com/office/drawing/2014/main" xmlns="" id="{C600BAB6-D5A0-4208-BB9E-225051FD4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" y="3332"/>
              <a:ext cx="49" cy="28"/>
            </a:xfrm>
            <a:custGeom>
              <a:avLst/>
              <a:gdLst>
                <a:gd name="T0" fmla="*/ 2 w 21"/>
                <a:gd name="T1" fmla="*/ 0 h 12"/>
                <a:gd name="T2" fmla="*/ 1 w 21"/>
                <a:gd name="T3" fmla="*/ 2 h 12"/>
                <a:gd name="T4" fmla="*/ 0 w 21"/>
                <a:gd name="T5" fmla="*/ 2 h 12"/>
                <a:gd name="T6" fmla="*/ 17 w 21"/>
                <a:gd name="T7" fmla="*/ 12 h 12"/>
                <a:gd name="T8" fmla="*/ 21 w 21"/>
                <a:gd name="T9" fmla="*/ 11 h 12"/>
                <a:gd name="T10" fmla="*/ 2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2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12" y="12"/>
                    <a:pt x="17" y="12"/>
                  </a:cubicBezTo>
                  <a:cubicBezTo>
                    <a:pt x="18" y="12"/>
                    <a:pt x="20" y="12"/>
                    <a:pt x="21" y="11"/>
                  </a:cubicBezTo>
                  <a:cubicBezTo>
                    <a:pt x="18" y="6"/>
                    <a:pt x="7" y="3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55">
              <a:extLst>
                <a:ext uri="{FF2B5EF4-FFF2-40B4-BE49-F238E27FC236}">
                  <a16:creationId xmlns:a16="http://schemas.microsoft.com/office/drawing/2014/main" xmlns="" id="{40B63755-E4A0-48E4-883D-4B9C319932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1" y="3301"/>
              <a:ext cx="31" cy="19"/>
            </a:xfrm>
            <a:custGeom>
              <a:avLst/>
              <a:gdLst>
                <a:gd name="T0" fmla="*/ 3 w 13"/>
                <a:gd name="T1" fmla="*/ 2 h 8"/>
                <a:gd name="T2" fmla="*/ 0 w 13"/>
                <a:gd name="T3" fmla="*/ 2 h 8"/>
                <a:gd name="T4" fmla="*/ 8 w 13"/>
                <a:gd name="T5" fmla="*/ 8 h 8"/>
                <a:gd name="T6" fmla="*/ 13 w 13"/>
                <a:gd name="T7" fmla="*/ 8 h 8"/>
                <a:gd name="T8" fmla="*/ 3 w 13"/>
                <a:gd name="T9" fmla="*/ 2 h 8"/>
                <a:gd name="T10" fmla="*/ 0 w 13"/>
                <a:gd name="T11" fmla="*/ 0 h 8"/>
                <a:gd name="T12" fmla="*/ 3 w 13"/>
                <a:gd name="T13" fmla="*/ 2 h 8"/>
                <a:gd name="T14" fmla="*/ 3 w 13"/>
                <a:gd name="T15" fmla="*/ 2 h 8"/>
                <a:gd name="T16" fmla="*/ 0 w 13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3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4"/>
                    <a:pt x="7" y="4"/>
                    <a:pt x="3" y="2"/>
                  </a:cubicBezTo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6">
              <a:extLst>
                <a:ext uri="{FF2B5EF4-FFF2-40B4-BE49-F238E27FC236}">
                  <a16:creationId xmlns:a16="http://schemas.microsoft.com/office/drawing/2014/main" xmlns="" id="{67A7A0E5-F19C-4DE8-AB3F-383E53D0B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3" y="4607"/>
              <a:ext cx="137" cy="130"/>
            </a:xfrm>
            <a:custGeom>
              <a:avLst/>
              <a:gdLst>
                <a:gd name="T0" fmla="*/ 52 w 58"/>
                <a:gd name="T1" fmla="*/ 0 h 55"/>
                <a:gd name="T2" fmla="*/ 29 w 58"/>
                <a:gd name="T3" fmla="*/ 5 h 55"/>
                <a:gd name="T4" fmla="*/ 7 w 58"/>
                <a:gd name="T5" fmla="*/ 2 h 55"/>
                <a:gd name="T6" fmla="*/ 0 w 58"/>
                <a:gd name="T7" fmla="*/ 5 h 55"/>
                <a:gd name="T8" fmla="*/ 33 w 58"/>
                <a:gd name="T9" fmla="*/ 55 h 55"/>
                <a:gd name="T10" fmla="*/ 58 w 58"/>
                <a:gd name="T11" fmla="*/ 16 h 55"/>
                <a:gd name="T12" fmla="*/ 52 w 58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2" y="0"/>
                  </a:moveTo>
                  <a:cubicBezTo>
                    <a:pt x="45" y="2"/>
                    <a:pt x="36" y="5"/>
                    <a:pt x="29" y="5"/>
                  </a:cubicBezTo>
                  <a:cubicBezTo>
                    <a:pt x="29" y="5"/>
                    <a:pt x="16" y="2"/>
                    <a:pt x="7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16"/>
                    <a:pt x="17" y="55"/>
                    <a:pt x="33" y="55"/>
                  </a:cubicBezTo>
                  <a:cubicBezTo>
                    <a:pt x="44" y="55"/>
                    <a:pt x="58" y="27"/>
                    <a:pt x="58" y="16"/>
                  </a:cubicBezTo>
                  <a:cubicBezTo>
                    <a:pt x="58" y="9"/>
                    <a:pt x="54" y="6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57">
              <a:extLst>
                <a:ext uri="{FF2B5EF4-FFF2-40B4-BE49-F238E27FC236}">
                  <a16:creationId xmlns:a16="http://schemas.microsoft.com/office/drawing/2014/main" xmlns="" id="{2FE3431F-F0FD-4DD9-A125-EEEBA6F02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1" y="4574"/>
              <a:ext cx="17" cy="21"/>
            </a:xfrm>
            <a:custGeom>
              <a:avLst/>
              <a:gdLst>
                <a:gd name="T0" fmla="*/ 7 w 7"/>
                <a:gd name="T1" fmla="*/ 0 h 9"/>
                <a:gd name="T2" fmla="*/ 4 w 7"/>
                <a:gd name="T3" fmla="*/ 0 h 9"/>
                <a:gd name="T4" fmla="*/ 0 w 7"/>
                <a:gd name="T5" fmla="*/ 0 h 9"/>
                <a:gd name="T6" fmla="*/ 5 w 7"/>
                <a:gd name="T7" fmla="*/ 9 h 9"/>
                <a:gd name="T8" fmla="*/ 7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4"/>
                    <a:pt x="1" y="7"/>
                    <a:pt x="5" y="9"/>
                  </a:cubicBezTo>
                  <a:cubicBezTo>
                    <a:pt x="6" y="6"/>
                    <a:pt x="7" y="5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58">
              <a:extLst>
                <a:ext uri="{FF2B5EF4-FFF2-40B4-BE49-F238E27FC236}">
                  <a16:creationId xmlns:a16="http://schemas.microsoft.com/office/drawing/2014/main" xmlns="" id="{735E30C8-2739-4917-A48B-022BFC564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" y="4403"/>
              <a:ext cx="45" cy="15"/>
            </a:xfrm>
            <a:custGeom>
              <a:avLst/>
              <a:gdLst>
                <a:gd name="T0" fmla="*/ 10 w 19"/>
                <a:gd name="T1" fmla="*/ 0 h 6"/>
                <a:gd name="T2" fmla="*/ 0 w 19"/>
                <a:gd name="T3" fmla="*/ 3 h 6"/>
                <a:gd name="T4" fmla="*/ 9 w 19"/>
                <a:gd name="T5" fmla="*/ 6 h 6"/>
                <a:gd name="T6" fmla="*/ 19 w 19"/>
                <a:gd name="T7" fmla="*/ 3 h 6"/>
                <a:gd name="T8" fmla="*/ 10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0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3" y="5"/>
                    <a:pt x="6" y="6"/>
                    <a:pt x="9" y="6"/>
                  </a:cubicBezTo>
                  <a:cubicBezTo>
                    <a:pt x="12" y="6"/>
                    <a:pt x="16" y="5"/>
                    <a:pt x="19" y="3"/>
                  </a:cubicBezTo>
                  <a:cubicBezTo>
                    <a:pt x="15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59">
              <a:extLst>
                <a:ext uri="{FF2B5EF4-FFF2-40B4-BE49-F238E27FC236}">
                  <a16:creationId xmlns:a16="http://schemas.microsoft.com/office/drawing/2014/main" xmlns="" id="{BD10497B-4295-4732-B5A5-E093CEC6C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" y="3476"/>
              <a:ext cx="50" cy="19"/>
            </a:xfrm>
            <a:custGeom>
              <a:avLst/>
              <a:gdLst>
                <a:gd name="T0" fmla="*/ 17 w 21"/>
                <a:gd name="T1" fmla="*/ 0 h 8"/>
                <a:gd name="T2" fmla="*/ 0 w 21"/>
                <a:gd name="T3" fmla="*/ 3 h 8"/>
                <a:gd name="T4" fmla="*/ 16 w 21"/>
                <a:gd name="T5" fmla="*/ 8 h 8"/>
                <a:gd name="T6" fmla="*/ 21 w 21"/>
                <a:gd name="T7" fmla="*/ 8 h 8"/>
                <a:gd name="T8" fmla="*/ 21 w 21"/>
                <a:gd name="T9" fmla="*/ 0 h 8"/>
                <a:gd name="T10" fmla="*/ 17 w 21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2" y="0"/>
                    <a:pt x="8" y="1"/>
                    <a:pt x="0" y="3"/>
                  </a:cubicBezTo>
                  <a:cubicBezTo>
                    <a:pt x="2" y="5"/>
                    <a:pt x="9" y="8"/>
                    <a:pt x="16" y="8"/>
                  </a:cubicBezTo>
                  <a:cubicBezTo>
                    <a:pt x="17" y="8"/>
                    <a:pt x="19" y="8"/>
                    <a:pt x="21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60">
              <a:extLst>
                <a:ext uri="{FF2B5EF4-FFF2-40B4-BE49-F238E27FC236}">
                  <a16:creationId xmlns:a16="http://schemas.microsoft.com/office/drawing/2014/main" xmlns="" id="{0317D671-6E8B-4ADA-8DF1-62890DF22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5" y="3457"/>
              <a:ext cx="1437" cy="1086"/>
            </a:xfrm>
            <a:custGeom>
              <a:avLst/>
              <a:gdLst>
                <a:gd name="T0" fmla="*/ 431 w 608"/>
                <a:gd name="T1" fmla="*/ 18 h 459"/>
                <a:gd name="T2" fmla="*/ 408 w 608"/>
                <a:gd name="T3" fmla="*/ 108 h 459"/>
                <a:gd name="T4" fmla="*/ 353 w 608"/>
                <a:gd name="T5" fmla="*/ 81 h 459"/>
                <a:gd name="T6" fmla="*/ 337 w 608"/>
                <a:gd name="T7" fmla="*/ 65 h 459"/>
                <a:gd name="T8" fmla="*/ 356 w 608"/>
                <a:gd name="T9" fmla="*/ 28 h 459"/>
                <a:gd name="T10" fmla="*/ 330 w 608"/>
                <a:gd name="T11" fmla="*/ 23 h 459"/>
                <a:gd name="T12" fmla="*/ 292 w 608"/>
                <a:gd name="T13" fmla="*/ 20 h 459"/>
                <a:gd name="T14" fmla="*/ 253 w 608"/>
                <a:gd name="T15" fmla="*/ 36 h 459"/>
                <a:gd name="T16" fmla="*/ 243 w 608"/>
                <a:gd name="T17" fmla="*/ 68 h 459"/>
                <a:gd name="T18" fmla="*/ 224 w 608"/>
                <a:gd name="T19" fmla="*/ 69 h 459"/>
                <a:gd name="T20" fmla="*/ 180 w 608"/>
                <a:gd name="T21" fmla="*/ 60 h 459"/>
                <a:gd name="T22" fmla="*/ 157 w 608"/>
                <a:gd name="T23" fmla="*/ 85 h 459"/>
                <a:gd name="T24" fmla="*/ 143 w 608"/>
                <a:gd name="T25" fmla="*/ 92 h 459"/>
                <a:gd name="T26" fmla="*/ 137 w 608"/>
                <a:gd name="T27" fmla="*/ 114 h 459"/>
                <a:gd name="T28" fmla="*/ 39 w 608"/>
                <a:gd name="T29" fmla="*/ 159 h 459"/>
                <a:gd name="T30" fmla="*/ 10 w 608"/>
                <a:gd name="T31" fmla="*/ 173 h 459"/>
                <a:gd name="T32" fmla="*/ 5 w 608"/>
                <a:gd name="T33" fmla="*/ 210 h 459"/>
                <a:gd name="T34" fmla="*/ 11 w 608"/>
                <a:gd name="T35" fmla="*/ 245 h 459"/>
                <a:gd name="T36" fmla="*/ 3 w 608"/>
                <a:gd name="T37" fmla="*/ 245 h 459"/>
                <a:gd name="T38" fmla="*/ 28 w 608"/>
                <a:gd name="T39" fmla="*/ 314 h 459"/>
                <a:gd name="T40" fmla="*/ 27 w 608"/>
                <a:gd name="T41" fmla="*/ 371 h 459"/>
                <a:gd name="T42" fmla="*/ 111 w 608"/>
                <a:gd name="T43" fmla="*/ 372 h 459"/>
                <a:gd name="T44" fmla="*/ 126 w 608"/>
                <a:gd name="T45" fmla="*/ 372 h 459"/>
                <a:gd name="T46" fmla="*/ 222 w 608"/>
                <a:gd name="T47" fmla="*/ 342 h 459"/>
                <a:gd name="T48" fmla="*/ 313 w 608"/>
                <a:gd name="T49" fmla="*/ 346 h 459"/>
                <a:gd name="T50" fmla="*/ 337 w 608"/>
                <a:gd name="T51" fmla="*/ 387 h 459"/>
                <a:gd name="T52" fmla="*/ 356 w 608"/>
                <a:gd name="T53" fmla="*/ 388 h 459"/>
                <a:gd name="T54" fmla="*/ 374 w 608"/>
                <a:gd name="T55" fmla="*/ 382 h 459"/>
                <a:gd name="T56" fmla="*/ 380 w 608"/>
                <a:gd name="T57" fmla="*/ 387 h 459"/>
                <a:gd name="T58" fmla="*/ 383 w 608"/>
                <a:gd name="T59" fmla="*/ 399 h 459"/>
                <a:gd name="T60" fmla="*/ 394 w 608"/>
                <a:gd name="T61" fmla="*/ 398 h 459"/>
                <a:gd name="T62" fmla="*/ 456 w 608"/>
                <a:gd name="T63" fmla="*/ 454 h 459"/>
                <a:gd name="T64" fmla="*/ 503 w 608"/>
                <a:gd name="T65" fmla="*/ 459 h 459"/>
                <a:gd name="T66" fmla="*/ 557 w 608"/>
                <a:gd name="T67" fmla="*/ 421 h 459"/>
                <a:gd name="T68" fmla="*/ 596 w 608"/>
                <a:gd name="T69" fmla="*/ 337 h 459"/>
                <a:gd name="T70" fmla="*/ 600 w 608"/>
                <a:gd name="T71" fmla="*/ 311 h 459"/>
                <a:gd name="T72" fmla="*/ 594 w 608"/>
                <a:gd name="T73" fmla="*/ 223 h 459"/>
                <a:gd name="T74" fmla="*/ 565 w 608"/>
                <a:gd name="T75" fmla="*/ 181 h 459"/>
                <a:gd name="T76" fmla="*/ 538 w 608"/>
                <a:gd name="T77" fmla="*/ 151 h 459"/>
                <a:gd name="T78" fmla="*/ 489 w 608"/>
                <a:gd name="T79" fmla="*/ 90 h 459"/>
                <a:gd name="T80" fmla="*/ 462 w 608"/>
                <a:gd name="T81" fmla="*/ 55 h 459"/>
                <a:gd name="T82" fmla="*/ 445 w 608"/>
                <a:gd name="T8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459">
                  <a:moveTo>
                    <a:pt x="445" y="0"/>
                  </a:moveTo>
                  <a:cubicBezTo>
                    <a:pt x="436" y="4"/>
                    <a:pt x="439" y="11"/>
                    <a:pt x="431" y="18"/>
                  </a:cubicBezTo>
                  <a:cubicBezTo>
                    <a:pt x="431" y="65"/>
                    <a:pt x="431" y="65"/>
                    <a:pt x="431" y="65"/>
                  </a:cubicBezTo>
                  <a:cubicBezTo>
                    <a:pt x="428" y="77"/>
                    <a:pt x="425" y="108"/>
                    <a:pt x="408" y="108"/>
                  </a:cubicBezTo>
                  <a:cubicBezTo>
                    <a:pt x="398" y="108"/>
                    <a:pt x="396" y="97"/>
                    <a:pt x="388" y="94"/>
                  </a:cubicBezTo>
                  <a:cubicBezTo>
                    <a:pt x="375" y="89"/>
                    <a:pt x="367" y="86"/>
                    <a:pt x="353" y="81"/>
                  </a:cubicBezTo>
                  <a:cubicBezTo>
                    <a:pt x="351" y="81"/>
                    <a:pt x="351" y="73"/>
                    <a:pt x="348" y="70"/>
                  </a:cubicBezTo>
                  <a:cubicBezTo>
                    <a:pt x="345" y="68"/>
                    <a:pt x="337" y="69"/>
                    <a:pt x="337" y="65"/>
                  </a:cubicBezTo>
                  <a:cubicBezTo>
                    <a:pt x="344" y="39"/>
                    <a:pt x="344" y="39"/>
                    <a:pt x="344" y="39"/>
                  </a:cubicBezTo>
                  <a:cubicBezTo>
                    <a:pt x="348" y="36"/>
                    <a:pt x="356" y="35"/>
                    <a:pt x="356" y="28"/>
                  </a:cubicBezTo>
                  <a:cubicBezTo>
                    <a:pt x="356" y="24"/>
                    <a:pt x="348" y="19"/>
                    <a:pt x="345" y="19"/>
                  </a:cubicBezTo>
                  <a:cubicBezTo>
                    <a:pt x="339" y="19"/>
                    <a:pt x="337" y="23"/>
                    <a:pt x="330" y="23"/>
                  </a:cubicBezTo>
                  <a:cubicBezTo>
                    <a:pt x="311" y="23"/>
                    <a:pt x="301" y="16"/>
                    <a:pt x="283" y="8"/>
                  </a:cubicBezTo>
                  <a:cubicBezTo>
                    <a:pt x="284" y="14"/>
                    <a:pt x="289" y="16"/>
                    <a:pt x="292" y="20"/>
                  </a:cubicBezTo>
                  <a:cubicBezTo>
                    <a:pt x="291" y="21"/>
                    <a:pt x="286" y="24"/>
                    <a:pt x="283" y="24"/>
                  </a:cubicBezTo>
                  <a:cubicBezTo>
                    <a:pt x="274" y="24"/>
                    <a:pt x="253" y="29"/>
                    <a:pt x="253" y="36"/>
                  </a:cubicBezTo>
                  <a:cubicBezTo>
                    <a:pt x="253" y="44"/>
                    <a:pt x="245" y="47"/>
                    <a:pt x="245" y="55"/>
                  </a:cubicBezTo>
                  <a:cubicBezTo>
                    <a:pt x="245" y="59"/>
                    <a:pt x="246" y="63"/>
                    <a:pt x="243" y="68"/>
                  </a:cubicBezTo>
                  <a:cubicBezTo>
                    <a:pt x="242" y="67"/>
                    <a:pt x="238" y="64"/>
                    <a:pt x="235" y="64"/>
                  </a:cubicBezTo>
                  <a:cubicBezTo>
                    <a:pt x="231" y="64"/>
                    <a:pt x="226" y="66"/>
                    <a:pt x="224" y="69"/>
                  </a:cubicBezTo>
                  <a:cubicBezTo>
                    <a:pt x="223" y="60"/>
                    <a:pt x="217" y="49"/>
                    <a:pt x="208" y="49"/>
                  </a:cubicBezTo>
                  <a:cubicBezTo>
                    <a:pt x="197" y="49"/>
                    <a:pt x="194" y="60"/>
                    <a:pt x="180" y="60"/>
                  </a:cubicBezTo>
                  <a:cubicBezTo>
                    <a:pt x="179" y="72"/>
                    <a:pt x="168" y="74"/>
                    <a:pt x="168" y="89"/>
                  </a:cubicBezTo>
                  <a:cubicBezTo>
                    <a:pt x="164" y="89"/>
                    <a:pt x="161" y="87"/>
                    <a:pt x="157" y="85"/>
                  </a:cubicBezTo>
                  <a:cubicBezTo>
                    <a:pt x="154" y="91"/>
                    <a:pt x="157" y="98"/>
                    <a:pt x="151" y="102"/>
                  </a:cubicBezTo>
                  <a:cubicBezTo>
                    <a:pt x="149" y="98"/>
                    <a:pt x="146" y="96"/>
                    <a:pt x="143" y="92"/>
                  </a:cubicBezTo>
                  <a:cubicBezTo>
                    <a:pt x="138" y="94"/>
                    <a:pt x="137" y="100"/>
                    <a:pt x="137" y="105"/>
                  </a:cubicBezTo>
                  <a:cubicBezTo>
                    <a:pt x="137" y="108"/>
                    <a:pt x="137" y="111"/>
                    <a:pt x="137" y="114"/>
                  </a:cubicBezTo>
                  <a:cubicBezTo>
                    <a:pt x="137" y="132"/>
                    <a:pt x="93" y="147"/>
                    <a:pt x="74" y="150"/>
                  </a:cubicBezTo>
                  <a:cubicBezTo>
                    <a:pt x="64" y="151"/>
                    <a:pt x="45" y="152"/>
                    <a:pt x="39" y="159"/>
                  </a:cubicBezTo>
                  <a:cubicBezTo>
                    <a:pt x="33" y="164"/>
                    <a:pt x="21" y="178"/>
                    <a:pt x="11" y="179"/>
                  </a:cubicBezTo>
                  <a:cubicBezTo>
                    <a:pt x="11" y="177"/>
                    <a:pt x="11" y="175"/>
                    <a:pt x="10" y="173"/>
                  </a:cubicBezTo>
                  <a:cubicBezTo>
                    <a:pt x="8" y="174"/>
                    <a:pt x="5" y="176"/>
                    <a:pt x="5" y="180"/>
                  </a:cubicBezTo>
                  <a:cubicBezTo>
                    <a:pt x="5" y="194"/>
                    <a:pt x="5" y="195"/>
                    <a:pt x="5" y="210"/>
                  </a:cubicBezTo>
                  <a:cubicBezTo>
                    <a:pt x="5" y="224"/>
                    <a:pt x="11" y="230"/>
                    <a:pt x="11" y="238"/>
                  </a:cubicBezTo>
                  <a:cubicBezTo>
                    <a:pt x="11" y="240"/>
                    <a:pt x="12" y="243"/>
                    <a:pt x="11" y="245"/>
                  </a:cubicBezTo>
                  <a:cubicBezTo>
                    <a:pt x="9" y="243"/>
                    <a:pt x="7" y="240"/>
                    <a:pt x="6" y="238"/>
                  </a:cubicBezTo>
                  <a:cubicBezTo>
                    <a:pt x="5" y="240"/>
                    <a:pt x="4" y="243"/>
                    <a:pt x="3" y="245"/>
                  </a:cubicBezTo>
                  <a:cubicBezTo>
                    <a:pt x="0" y="253"/>
                    <a:pt x="11" y="255"/>
                    <a:pt x="14" y="263"/>
                  </a:cubicBezTo>
                  <a:cubicBezTo>
                    <a:pt x="20" y="284"/>
                    <a:pt x="22" y="291"/>
                    <a:pt x="28" y="314"/>
                  </a:cubicBezTo>
                  <a:cubicBezTo>
                    <a:pt x="31" y="324"/>
                    <a:pt x="39" y="332"/>
                    <a:pt x="39" y="348"/>
                  </a:cubicBezTo>
                  <a:cubicBezTo>
                    <a:pt x="39" y="360"/>
                    <a:pt x="27" y="364"/>
                    <a:pt x="27" y="371"/>
                  </a:cubicBezTo>
                  <a:cubicBezTo>
                    <a:pt x="27" y="379"/>
                    <a:pt x="52" y="390"/>
                    <a:pt x="61" y="390"/>
                  </a:cubicBezTo>
                  <a:cubicBezTo>
                    <a:pt x="85" y="390"/>
                    <a:pt x="93" y="372"/>
                    <a:pt x="111" y="372"/>
                  </a:cubicBezTo>
                  <a:cubicBezTo>
                    <a:pt x="115" y="372"/>
                    <a:pt x="117" y="371"/>
                    <a:pt x="120" y="371"/>
                  </a:cubicBezTo>
                  <a:cubicBezTo>
                    <a:pt x="121" y="371"/>
                    <a:pt x="123" y="371"/>
                    <a:pt x="126" y="372"/>
                  </a:cubicBezTo>
                  <a:cubicBezTo>
                    <a:pt x="138" y="372"/>
                    <a:pt x="147" y="370"/>
                    <a:pt x="158" y="369"/>
                  </a:cubicBezTo>
                  <a:cubicBezTo>
                    <a:pt x="162" y="342"/>
                    <a:pt x="195" y="351"/>
                    <a:pt x="222" y="342"/>
                  </a:cubicBezTo>
                  <a:cubicBezTo>
                    <a:pt x="234" y="339"/>
                    <a:pt x="237" y="330"/>
                    <a:pt x="256" y="330"/>
                  </a:cubicBezTo>
                  <a:cubicBezTo>
                    <a:pt x="274" y="330"/>
                    <a:pt x="305" y="336"/>
                    <a:pt x="313" y="346"/>
                  </a:cubicBezTo>
                  <a:cubicBezTo>
                    <a:pt x="318" y="352"/>
                    <a:pt x="329" y="378"/>
                    <a:pt x="333" y="378"/>
                  </a:cubicBezTo>
                  <a:cubicBezTo>
                    <a:pt x="333" y="378"/>
                    <a:pt x="331" y="387"/>
                    <a:pt x="337" y="387"/>
                  </a:cubicBezTo>
                  <a:cubicBezTo>
                    <a:pt x="348" y="387"/>
                    <a:pt x="361" y="360"/>
                    <a:pt x="371" y="350"/>
                  </a:cubicBezTo>
                  <a:cubicBezTo>
                    <a:pt x="371" y="358"/>
                    <a:pt x="369" y="386"/>
                    <a:pt x="356" y="388"/>
                  </a:cubicBezTo>
                  <a:cubicBezTo>
                    <a:pt x="356" y="391"/>
                    <a:pt x="358" y="394"/>
                    <a:pt x="361" y="394"/>
                  </a:cubicBezTo>
                  <a:cubicBezTo>
                    <a:pt x="369" y="394"/>
                    <a:pt x="369" y="384"/>
                    <a:pt x="374" y="382"/>
                  </a:cubicBezTo>
                  <a:cubicBezTo>
                    <a:pt x="374" y="380"/>
                    <a:pt x="375" y="378"/>
                    <a:pt x="375" y="377"/>
                  </a:cubicBezTo>
                  <a:cubicBezTo>
                    <a:pt x="377" y="379"/>
                    <a:pt x="380" y="381"/>
                    <a:pt x="380" y="387"/>
                  </a:cubicBezTo>
                  <a:cubicBezTo>
                    <a:pt x="380" y="393"/>
                    <a:pt x="378" y="396"/>
                    <a:pt x="377" y="399"/>
                  </a:cubicBezTo>
                  <a:cubicBezTo>
                    <a:pt x="383" y="399"/>
                    <a:pt x="383" y="399"/>
                    <a:pt x="383" y="399"/>
                  </a:cubicBezTo>
                  <a:cubicBezTo>
                    <a:pt x="387" y="398"/>
                    <a:pt x="390" y="397"/>
                    <a:pt x="394" y="395"/>
                  </a:cubicBezTo>
                  <a:cubicBezTo>
                    <a:pt x="394" y="396"/>
                    <a:pt x="394" y="398"/>
                    <a:pt x="394" y="398"/>
                  </a:cubicBezTo>
                  <a:cubicBezTo>
                    <a:pt x="395" y="405"/>
                    <a:pt x="402" y="411"/>
                    <a:pt x="402" y="419"/>
                  </a:cubicBezTo>
                  <a:cubicBezTo>
                    <a:pt x="402" y="441"/>
                    <a:pt x="435" y="454"/>
                    <a:pt x="456" y="454"/>
                  </a:cubicBezTo>
                  <a:cubicBezTo>
                    <a:pt x="469" y="454"/>
                    <a:pt x="465" y="444"/>
                    <a:pt x="477" y="443"/>
                  </a:cubicBezTo>
                  <a:cubicBezTo>
                    <a:pt x="478" y="446"/>
                    <a:pt x="499" y="458"/>
                    <a:pt x="503" y="459"/>
                  </a:cubicBezTo>
                  <a:cubicBezTo>
                    <a:pt x="508" y="433"/>
                    <a:pt x="551" y="444"/>
                    <a:pt x="557" y="420"/>
                  </a:cubicBezTo>
                  <a:cubicBezTo>
                    <a:pt x="557" y="421"/>
                    <a:pt x="557" y="421"/>
                    <a:pt x="557" y="421"/>
                  </a:cubicBezTo>
                  <a:cubicBezTo>
                    <a:pt x="557" y="403"/>
                    <a:pt x="568" y="386"/>
                    <a:pt x="572" y="374"/>
                  </a:cubicBezTo>
                  <a:cubicBezTo>
                    <a:pt x="577" y="357"/>
                    <a:pt x="587" y="351"/>
                    <a:pt x="596" y="337"/>
                  </a:cubicBezTo>
                  <a:cubicBezTo>
                    <a:pt x="599" y="332"/>
                    <a:pt x="597" y="330"/>
                    <a:pt x="600" y="326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5" y="306"/>
                    <a:pt x="608" y="290"/>
                    <a:pt x="608" y="279"/>
                  </a:cubicBezTo>
                  <a:cubicBezTo>
                    <a:pt x="608" y="263"/>
                    <a:pt x="603" y="234"/>
                    <a:pt x="594" y="223"/>
                  </a:cubicBezTo>
                  <a:cubicBezTo>
                    <a:pt x="595" y="221"/>
                    <a:pt x="595" y="221"/>
                    <a:pt x="595" y="221"/>
                  </a:cubicBezTo>
                  <a:cubicBezTo>
                    <a:pt x="585" y="211"/>
                    <a:pt x="565" y="202"/>
                    <a:pt x="565" y="181"/>
                  </a:cubicBezTo>
                  <a:cubicBezTo>
                    <a:pt x="558" y="181"/>
                    <a:pt x="549" y="181"/>
                    <a:pt x="547" y="174"/>
                  </a:cubicBezTo>
                  <a:cubicBezTo>
                    <a:pt x="545" y="167"/>
                    <a:pt x="544" y="157"/>
                    <a:pt x="538" y="151"/>
                  </a:cubicBezTo>
                  <a:cubicBezTo>
                    <a:pt x="529" y="142"/>
                    <a:pt x="506" y="137"/>
                    <a:pt x="502" y="124"/>
                  </a:cubicBezTo>
                  <a:cubicBezTo>
                    <a:pt x="498" y="111"/>
                    <a:pt x="493" y="104"/>
                    <a:pt x="489" y="90"/>
                  </a:cubicBezTo>
                  <a:cubicBezTo>
                    <a:pt x="486" y="82"/>
                    <a:pt x="486" y="65"/>
                    <a:pt x="480" y="60"/>
                  </a:cubicBezTo>
                  <a:cubicBezTo>
                    <a:pt x="478" y="59"/>
                    <a:pt x="468" y="56"/>
                    <a:pt x="462" y="55"/>
                  </a:cubicBezTo>
                  <a:cubicBezTo>
                    <a:pt x="456" y="50"/>
                    <a:pt x="459" y="41"/>
                    <a:pt x="457" y="34"/>
                  </a:cubicBezTo>
                  <a:cubicBezTo>
                    <a:pt x="454" y="23"/>
                    <a:pt x="447" y="14"/>
                    <a:pt x="4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61">
              <a:extLst>
                <a:ext uri="{FF2B5EF4-FFF2-40B4-BE49-F238E27FC236}">
                  <a16:creationId xmlns:a16="http://schemas.microsoft.com/office/drawing/2014/main" xmlns="" id="{E0FF0DB2-AB9A-422B-83DD-8E337B36E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1" y="4607"/>
              <a:ext cx="269" cy="267"/>
            </a:xfrm>
            <a:custGeom>
              <a:avLst/>
              <a:gdLst>
                <a:gd name="T0" fmla="*/ 92 w 114"/>
                <a:gd name="T1" fmla="*/ 0 h 113"/>
                <a:gd name="T2" fmla="*/ 80 w 114"/>
                <a:gd name="T3" fmla="*/ 17 h 113"/>
                <a:gd name="T4" fmla="*/ 79 w 114"/>
                <a:gd name="T5" fmla="*/ 21 h 113"/>
                <a:gd name="T6" fmla="*/ 69 w 114"/>
                <a:gd name="T7" fmla="*/ 26 h 113"/>
                <a:gd name="T8" fmla="*/ 69 w 114"/>
                <a:gd name="T9" fmla="*/ 32 h 113"/>
                <a:gd name="T10" fmla="*/ 59 w 114"/>
                <a:gd name="T11" fmla="*/ 44 h 113"/>
                <a:gd name="T12" fmla="*/ 29 w 114"/>
                <a:gd name="T13" fmla="*/ 62 h 113"/>
                <a:gd name="T14" fmla="*/ 21 w 114"/>
                <a:gd name="T15" fmla="*/ 69 h 113"/>
                <a:gd name="T16" fmla="*/ 0 w 114"/>
                <a:gd name="T17" fmla="*/ 98 h 113"/>
                <a:gd name="T18" fmla="*/ 2 w 114"/>
                <a:gd name="T19" fmla="*/ 100 h 113"/>
                <a:gd name="T20" fmla="*/ 26 w 114"/>
                <a:gd name="T21" fmla="*/ 110 h 113"/>
                <a:gd name="T22" fmla="*/ 38 w 114"/>
                <a:gd name="T23" fmla="*/ 113 h 113"/>
                <a:gd name="T24" fmla="*/ 58 w 114"/>
                <a:gd name="T25" fmla="*/ 100 h 113"/>
                <a:gd name="T26" fmla="*/ 74 w 114"/>
                <a:gd name="T27" fmla="*/ 63 h 113"/>
                <a:gd name="T28" fmla="*/ 94 w 114"/>
                <a:gd name="T29" fmla="*/ 61 h 113"/>
                <a:gd name="T30" fmla="*/ 94 w 114"/>
                <a:gd name="T31" fmla="*/ 44 h 113"/>
                <a:gd name="T32" fmla="*/ 114 w 114"/>
                <a:gd name="T33" fmla="*/ 18 h 113"/>
                <a:gd name="T34" fmla="*/ 111 w 114"/>
                <a:gd name="T35" fmla="*/ 10 h 113"/>
                <a:gd name="T36" fmla="*/ 107 w 114"/>
                <a:gd name="T37" fmla="*/ 8 h 113"/>
                <a:gd name="T38" fmla="*/ 98 w 114"/>
                <a:gd name="T39" fmla="*/ 13 h 113"/>
                <a:gd name="T40" fmla="*/ 96 w 114"/>
                <a:gd name="T41" fmla="*/ 5 h 113"/>
                <a:gd name="T42" fmla="*/ 92 w 114"/>
                <a:gd name="T4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3">
                  <a:moveTo>
                    <a:pt x="92" y="0"/>
                  </a:moveTo>
                  <a:cubicBezTo>
                    <a:pt x="87" y="2"/>
                    <a:pt x="80" y="9"/>
                    <a:pt x="80" y="17"/>
                  </a:cubicBezTo>
                  <a:cubicBezTo>
                    <a:pt x="80" y="18"/>
                    <a:pt x="79" y="20"/>
                    <a:pt x="79" y="21"/>
                  </a:cubicBezTo>
                  <a:cubicBezTo>
                    <a:pt x="75" y="21"/>
                    <a:pt x="72" y="22"/>
                    <a:pt x="69" y="26"/>
                  </a:cubicBezTo>
                  <a:cubicBezTo>
                    <a:pt x="69" y="28"/>
                    <a:pt x="69" y="32"/>
                    <a:pt x="69" y="32"/>
                  </a:cubicBezTo>
                  <a:cubicBezTo>
                    <a:pt x="69" y="32"/>
                    <a:pt x="62" y="43"/>
                    <a:pt x="59" y="44"/>
                  </a:cubicBezTo>
                  <a:cubicBezTo>
                    <a:pt x="50" y="49"/>
                    <a:pt x="42" y="62"/>
                    <a:pt x="29" y="62"/>
                  </a:cubicBezTo>
                  <a:cubicBezTo>
                    <a:pt x="26" y="62"/>
                    <a:pt x="23" y="65"/>
                    <a:pt x="21" y="69"/>
                  </a:cubicBezTo>
                  <a:cubicBezTo>
                    <a:pt x="16" y="77"/>
                    <a:pt x="0" y="84"/>
                    <a:pt x="0" y="98"/>
                  </a:cubicBezTo>
                  <a:cubicBezTo>
                    <a:pt x="0" y="99"/>
                    <a:pt x="1" y="100"/>
                    <a:pt x="2" y="100"/>
                  </a:cubicBezTo>
                  <a:cubicBezTo>
                    <a:pt x="2" y="102"/>
                    <a:pt x="23" y="110"/>
                    <a:pt x="26" y="110"/>
                  </a:cubicBezTo>
                  <a:cubicBezTo>
                    <a:pt x="29" y="110"/>
                    <a:pt x="36" y="113"/>
                    <a:pt x="38" y="113"/>
                  </a:cubicBezTo>
                  <a:cubicBezTo>
                    <a:pt x="44" y="113"/>
                    <a:pt x="53" y="105"/>
                    <a:pt x="58" y="100"/>
                  </a:cubicBezTo>
                  <a:cubicBezTo>
                    <a:pt x="58" y="100"/>
                    <a:pt x="73" y="70"/>
                    <a:pt x="74" y="63"/>
                  </a:cubicBezTo>
                  <a:cubicBezTo>
                    <a:pt x="78" y="63"/>
                    <a:pt x="91" y="61"/>
                    <a:pt x="94" y="61"/>
                  </a:cubicBezTo>
                  <a:cubicBezTo>
                    <a:pt x="95" y="54"/>
                    <a:pt x="92" y="52"/>
                    <a:pt x="94" y="44"/>
                  </a:cubicBezTo>
                  <a:cubicBezTo>
                    <a:pt x="102" y="44"/>
                    <a:pt x="113" y="25"/>
                    <a:pt x="114" y="18"/>
                  </a:cubicBezTo>
                  <a:cubicBezTo>
                    <a:pt x="112" y="17"/>
                    <a:pt x="111" y="14"/>
                    <a:pt x="111" y="10"/>
                  </a:cubicBezTo>
                  <a:cubicBezTo>
                    <a:pt x="110" y="10"/>
                    <a:pt x="108" y="9"/>
                    <a:pt x="107" y="8"/>
                  </a:cubicBezTo>
                  <a:cubicBezTo>
                    <a:pt x="105" y="9"/>
                    <a:pt x="102" y="13"/>
                    <a:pt x="98" y="13"/>
                  </a:cubicBezTo>
                  <a:cubicBezTo>
                    <a:pt x="95" y="13"/>
                    <a:pt x="96" y="9"/>
                    <a:pt x="96" y="5"/>
                  </a:cubicBezTo>
                  <a:cubicBezTo>
                    <a:pt x="94" y="5"/>
                    <a:pt x="92" y="4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62">
              <a:extLst>
                <a:ext uri="{FF2B5EF4-FFF2-40B4-BE49-F238E27FC236}">
                  <a16:creationId xmlns:a16="http://schemas.microsoft.com/office/drawing/2014/main" xmlns="" id="{1A571E1E-BF30-43C0-9158-FF2FC7BA7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1" y="4349"/>
              <a:ext cx="203" cy="296"/>
            </a:xfrm>
            <a:custGeom>
              <a:avLst/>
              <a:gdLst>
                <a:gd name="T0" fmla="*/ 0 w 86"/>
                <a:gd name="T1" fmla="*/ 0 h 125"/>
                <a:gd name="T2" fmla="*/ 23 w 86"/>
                <a:gd name="T3" fmla="*/ 32 h 125"/>
                <a:gd name="T4" fmla="*/ 21 w 86"/>
                <a:gd name="T5" fmla="*/ 38 h 125"/>
                <a:gd name="T6" fmla="*/ 27 w 86"/>
                <a:gd name="T7" fmla="*/ 48 h 125"/>
                <a:gd name="T8" fmla="*/ 27 w 86"/>
                <a:gd name="T9" fmla="*/ 47 h 125"/>
                <a:gd name="T10" fmla="*/ 29 w 86"/>
                <a:gd name="T11" fmla="*/ 58 h 125"/>
                <a:gd name="T12" fmla="*/ 23 w 86"/>
                <a:gd name="T13" fmla="*/ 78 h 125"/>
                <a:gd name="T14" fmla="*/ 16 w 86"/>
                <a:gd name="T15" fmla="*/ 87 h 125"/>
                <a:gd name="T16" fmla="*/ 35 w 86"/>
                <a:gd name="T17" fmla="*/ 103 h 125"/>
                <a:gd name="T18" fmla="*/ 29 w 86"/>
                <a:gd name="T19" fmla="*/ 118 h 125"/>
                <a:gd name="T20" fmla="*/ 37 w 86"/>
                <a:gd name="T21" fmla="*/ 125 h 125"/>
                <a:gd name="T22" fmla="*/ 56 w 86"/>
                <a:gd name="T23" fmla="*/ 106 h 125"/>
                <a:gd name="T24" fmla="*/ 64 w 86"/>
                <a:gd name="T25" fmla="*/ 96 h 125"/>
                <a:gd name="T26" fmla="*/ 61 w 86"/>
                <a:gd name="T27" fmla="*/ 91 h 125"/>
                <a:gd name="T28" fmla="*/ 72 w 86"/>
                <a:gd name="T29" fmla="*/ 84 h 125"/>
                <a:gd name="T30" fmla="*/ 74 w 86"/>
                <a:gd name="T31" fmla="*/ 82 h 125"/>
                <a:gd name="T32" fmla="*/ 76 w 86"/>
                <a:gd name="T33" fmla="*/ 85 h 125"/>
                <a:gd name="T34" fmla="*/ 86 w 86"/>
                <a:gd name="T35" fmla="*/ 58 h 125"/>
                <a:gd name="T36" fmla="*/ 82 w 86"/>
                <a:gd name="T37" fmla="*/ 55 h 125"/>
                <a:gd name="T38" fmla="*/ 64 w 86"/>
                <a:gd name="T39" fmla="*/ 60 h 125"/>
                <a:gd name="T40" fmla="*/ 45 w 86"/>
                <a:gd name="T41" fmla="*/ 39 h 125"/>
                <a:gd name="T42" fmla="*/ 41 w 86"/>
                <a:gd name="T43" fmla="*/ 39 h 125"/>
                <a:gd name="T44" fmla="*/ 37 w 86"/>
                <a:gd name="T45" fmla="*/ 44 h 125"/>
                <a:gd name="T46" fmla="*/ 33 w 86"/>
                <a:gd name="T47" fmla="*/ 44 h 125"/>
                <a:gd name="T48" fmla="*/ 25 w 86"/>
                <a:gd name="T49" fmla="*/ 27 h 125"/>
                <a:gd name="T50" fmla="*/ 27 w 86"/>
                <a:gd name="T51" fmla="*/ 23 h 125"/>
                <a:gd name="T52" fmla="*/ 20 w 86"/>
                <a:gd name="T53" fmla="*/ 15 h 125"/>
                <a:gd name="T54" fmla="*/ 0 w 86"/>
                <a:gd name="T5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25">
                  <a:moveTo>
                    <a:pt x="0" y="0"/>
                  </a:moveTo>
                  <a:cubicBezTo>
                    <a:pt x="3" y="13"/>
                    <a:pt x="11" y="30"/>
                    <a:pt x="23" y="32"/>
                  </a:cubicBezTo>
                  <a:cubicBezTo>
                    <a:pt x="22" y="34"/>
                    <a:pt x="21" y="36"/>
                    <a:pt x="21" y="38"/>
                  </a:cubicBezTo>
                  <a:cubicBezTo>
                    <a:pt x="21" y="42"/>
                    <a:pt x="26" y="44"/>
                    <a:pt x="27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50"/>
                    <a:pt x="29" y="55"/>
                    <a:pt x="29" y="58"/>
                  </a:cubicBezTo>
                  <a:cubicBezTo>
                    <a:pt x="29" y="66"/>
                    <a:pt x="28" y="73"/>
                    <a:pt x="23" y="78"/>
                  </a:cubicBezTo>
                  <a:cubicBezTo>
                    <a:pt x="20" y="81"/>
                    <a:pt x="16" y="82"/>
                    <a:pt x="16" y="87"/>
                  </a:cubicBezTo>
                  <a:cubicBezTo>
                    <a:pt x="16" y="96"/>
                    <a:pt x="35" y="92"/>
                    <a:pt x="35" y="103"/>
                  </a:cubicBezTo>
                  <a:cubicBezTo>
                    <a:pt x="35" y="109"/>
                    <a:pt x="29" y="112"/>
                    <a:pt x="29" y="118"/>
                  </a:cubicBezTo>
                  <a:cubicBezTo>
                    <a:pt x="29" y="122"/>
                    <a:pt x="32" y="125"/>
                    <a:pt x="37" y="125"/>
                  </a:cubicBezTo>
                  <a:cubicBezTo>
                    <a:pt x="48" y="125"/>
                    <a:pt x="51" y="114"/>
                    <a:pt x="56" y="106"/>
                  </a:cubicBezTo>
                  <a:cubicBezTo>
                    <a:pt x="57" y="105"/>
                    <a:pt x="64" y="99"/>
                    <a:pt x="64" y="96"/>
                  </a:cubicBezTo>
                  <a:cubicBezTo>
                    <a:pt x="64" y="94"/>
                    <a:pt x="61" y="92"/>
                    <a:pt x="61" y="91"/>
                  </a:cubicBezTo>
                  <a:cubicBezTo>
                    <a:pt x="61" y="86"/>
                    <a:pt x="67" y="85"/>
                    <a:pt x="72" y="84"/>
                  </a:cubicBezTo>
                  <a:cubicBezTo>
                    <a:pt x="73" y="84"/>
                    <a:pt x="73" y="82"/>
                    <a:pt x="74" y="82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1" y="77"/>
                    <a:pt x="79" y="66"/>
                    <a:pt x="86" y="58"/>
                  </a:cubicBezTo>
                  <a:cubicBezTo>
                    <a:pt x="85" y="57"/>
                    <a:pt x="84" y="55"/>
                    <a:pt x="82" y="55"/>
                  </a:cubicBezTo>
                  <a:cubicBezTo>
                    <a:pt x="74" y="55"/>
                    <a:pt x="74" y="60"/>
                    <a:pt x="64" y="60"/>
                  </a:cubicBezTo>
                  <a:cubicBezTo>
                    <a:pt x="51" y="60"/>
                    <a:pt x="45" y="53"/>
                    <a:pt x="45" y="39"/>
                  </a:cubicBezTo>
                  <a:cubicBezTo>
                    <a:pt x="44" y="39"/>
                    <a:pt x="42" y="39"/>
                    <a:pt x="41" y="39"/>
                  </a:cubicBezTo>
                  <a:cubicBezTo>
                    <a:pt x="39" y="39"/>
                    <a:pt x="37" y="41"/>
                    <a:pt x="37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1" y="41"/>
                    <a:pt x="25" y="30"/>
                    <a:pt x="25" y="27"/>
                  </a:cubicBezTo>
                  <a:cubicBezTo>
                    <a:pt x="25" y="26"/>
                    <a:pt x="26" y="25"/>
                    <a:pt x="27" y="23"/>
                  </a:cubicBezTo>
                  <a:cubicBezTo>
                    <a:pt x="23" y="22"/>
                    <a:pt x="23" y="18"/>
                    <a:pt x="20" y="15"/>
                  </a:cubicBezTo>
                  <a:cubicBezTo>
                    <a:pt x="15" y="10"/>
                    <a:pt x="6" y="9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63">
              <a:extLst>
                <a:ext uri="{FF2B5EF4-FFF2-40B4-BE49-F238E27FC236}">
                  <a16:creationId xmlns:a16="http://schemas.microsoft.com/office/drawing/2014/main" xmlns="" id="{F3F02202-5A09-45FA-BB24-1F4DB7B69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4" y="3694"/>
              <a:ext cx="45" cy="31"/>
            </a:xfrm>
            <a:custGeom>
              <a:avLst/>
              <a:gdLst>
                <a:gd name="T0" fmla="*/ 12 w 19"/>
                <a:gd name="T1" fmla="*/ 0 h 13"/>
                <a:gd name="T2" fmla="*/ 0 w 19"/>
                <a:gd name="T3" fmla="*/ 10 h 13"/>
                <a:gd name="T4" fmla="*/ 11 w 19"/>
                <a:gd name="T5" fmla="*/ 13 h 13"/>
                <a:gd name="T6" fmla="*/ 15 w 19"/>
                <a:gd name="T7" fmla="*/ 13 h 13"/>
                <a:gd name="T8" fmla="*/ 19 w 19"/>
                <a:gd name="T9" fmla="*/ 11 h 13"/>
                <a:gd name="T10" fmla="*/ 19 w 19"/>
                <a:gd name="T11" fmla="*/ 5 h 13"/>
                <a:gd name="T12" fmla="*/ 12 w 1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">
                  <a:moveTo>
                    <a:pt x="12" y="0"/>
                  </a:moveTo>
                  <a:cubicBezTo>
                    <a:pt x="8" y="2"/>
                    <a:pt x="0" y="3"/>
                    <a:pt x="0" y="10"/>
                  </a:cubicBezTo>
                  <a:cubicBezTo>
                    <a:pt x="0" y="12"/>
                    <a:pt x="7" y="13"/>
                    <a:pt x="11" y="13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6" y="13"/>
                    <a:pt x="17" y="13"/>
                    <a:pt x="19" y="1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4"/>
                    <a:pt x="14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4">
              <a:extLst>
                <a:ext uri="{FF2B5EF4-FFF2-40B4-BE49-F238E27FC236}">
                  <a16:creationId xmlns:a16="http://schemas.microsoft.com/office/drawing/2014/main" xmlns="" id="{C84ADC9E-5078-4995-B487-ADA9551CA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4" y="3658"/>
              <a:ext cx="40" cy="26"/>
            </a:xfrm>
            <a:custGeom>
              <a:avLst/>
              <a:gdLst>
                <a:gd name="T0" fmla="*/ 17 w 17"/>
                <a:gd name="T1" fmla="*/ 0 h 11"/>
                <a:gd name="T2" fmla="*/ 0 w 17"/>
                <a:gd name="T3" fmla="*/ 7 h 11"/>
                <a:gd name="T4" fmla="*/ 3 w 17"/>
                <a:gd name="T5" fmla="*/ 11 h 11"/>
                <a:gd name="T6" fmla="*/ 17 w 17"/>
                <a:gd name="T7" fmla="*/ 4 h 11"/>
                <a:gd name="T8" fmla="*/ 17 w 1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3" y="0"/>
                    <a:pt x="0" y="0"/>
                    <a:pt x="0" y="7"/>
                  </a:cubicBezTo>
                  <a:cubicBezTo>
                    <a:pt x="0" y="8"/>
                    <a:pt x="2" y="11"/>
                    <a:pt x="3" y="11"/>
                  </a:cubicBezTo>
                  <a:cubicBezTo>
                    <a:pt x="9" y="11"/>
                    <a:pt x="10" y="6"/>
                    <a:pt x="17" y="4"/>
                  </a:cubicBezTo>
                  <a:cubicBezTo>
                    <a:pt x="17" y="3"/>
                    <a:pt x="17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65">
              <a:extLst>
                <a:ext uri="{FF2B5EF4-FFF2-40B4-BE49-F238E27FC236}">
                  <a16:creationId xmlns:a16="http://schemas.microsoft.com/office/drawing/2014/main" xmlns="" id="{83DC91F5-3561-4919-9687-FDE3382ED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4" y="2719"/>
              <a:ext cx="163" cy="152"/>
            </a:xfrm>
            <a:custGeom>
              <a:avLst/>
              <a:gdLst>
                <a:gd name="T0" fmla="*/ 50 w 69"/>
                <a:gd name="T1" fmla="*/ 0 h 64"/>
                <a:gd name="T2" fmla="*/ 48 w 69"/>
                <a:gd name="T3" fmla="*/ 11 h 64"/>
                <a:gd name="T4" fmla="*/ 38 w 69"/>
                <a:gd name="T5" fmla="*/ 18 h 64"/>
                <a:gd name="T6" fmla="*/ 33 w 69"/>
                <a:gd name="T7" fmla="*/ 24 h 64"/>
                <a:gd name="T8" fmla="*/ 30 w 69"/>
                <a:gd name="T9" fmla="*/ 24 h 64"/>
                <a:gd name="T10" fmla="*/ 22 w 69"/>
                <a:gd name="T11" fmla="*/ 16 h 64"/>
                <a:gd name="T12" fmla="*/ 22 w 69"/>
                <a:gd name="T13" fmla="*/ 16 h 64"/>
                <a:gd name="T14" fmla="*/ 14 w 69"/>
                <a:gd name="T15" fmla="*/ 21 h 64"/>
                <a:gd name="T16" fmla="*/ 6 w 69"/>
                <a:gd name="T17" fmla="*/ 26 h 64"/>
                <a:gd name="T18" fmla="*/ 5 w 69"/>
                <a:gd name="T19" fmla="*/ 26 h 64"/>
                <a:gd name="T20" fmla="*/ 2 w 69"/>
                <a:gd name="T21" fmla="*/ 38 h 64"/>
                <a:gd name="T22" fmla="*/ 4 w 69"/>
                <a:gd name="T23" fmla="*/ 43 h 64"/>
                <a:gd name="T24" fmla="*/ 4 w 69"/>
                <a:gd name="T25" fmla="*/ 53 h 64"/>
                <a:gd name="T26" fmla="*/ 4 w 69"/>
                <a:gd name="T27" fmla="*/ 53 h 64"/>
                <a:gd name="T28" fmla="*/ 13 w 69"/>
                <a:gd name="T29" fmla="*/ 34 h 64"/>
                <a:gd name="T30" fmla="*/ 18 w 69"/>
                <a:gd name="T31" fmla="*/ 38 h 64"/>
                <a:gd name="T32" fmla="*/ 20 w 69"/>
                <a:gd name="T33" fmla="*/ 36 h 64"/>
                <a:gd name="T34" fmla="*/ 24 w 69"/>
                <a:gd name="T35" fmla="*/ 38 h 64"/>
                <a:gd name="T36" fmla="*/ 24 w 69"/>
                <a:gd name="T37" fmla="*/ 34 h 64"/>
                <a:gd name="T38" fmla="*/ 31 w 69"/>
                <a:gd name="T39" fmla="*/ 34 h 64"/>
                <a:gd name="T40" fmla="*/ 33 w 69"/>
                <a:gd name="T41" fmla="*/ 39 h 64"/>
                <a:gd name="T42" fmla="*/ 31 w 69"/>
                <a:gd name="T43" fmla="*/ 44 h 64"/>
                <a:gd name="T44" fmla="*/ 43 w 69"/>
                <a:gd name="T45" fmla="*/ 60 h 64"/>
                <a:gd name="T46" fmla="*/ 45 w 69"/>
                <a:gd name="T47" fmla="*/ 61 h 64"/>
                <a:gd name="T48" fmla="*/ 48 w 69"/>
                <a:gd name="T49" fmla="*/ 60 h 64"/>
                <a:gd name="T50" fmla="*/ 50 w 69"/>
                <a:gd name="T51" fmla="*/ 64 h 64"/>
                <a:gd name="T52" fmla="*/ 50 w 69"/>
                <a:gd name="T53" fmla="*/ 64 h 64"/>
                <a:gd name="T54" fmla="*/ 55 w 69"/>
                <a:gd name="T55" fmla="*/ 57 h 64"/>
                <a:gd name="T56" fmla="*/ 50 w 69"/>
                <a:gd name="T57" fmla="*/ 48 h 64"/>
                <a:gd name="T58" fmla="*/ 54 w 69"/>
                <a:gd name="T59" fmla="*/ 41 h 64"/>
                <a:gd name="T60" fmla="*/ 57 w 69"/>
                <a:gd name="T61" fmla="*/ 45 h 64"/>
                <a:gd name="T62" fmla="*/ 57 w 69"/>
                <a:gd name="T63" fmla="*/ 44 h 64"/>
                <a:gd name="T64" fmla="*/ 63 w 69"/>
                <a:gd name="T65" fmla="*/ 55 h 64"/>
                <a:gd name="T66" fmla="*/ 69 w 69"/>
                <a:gd name="T67" fmla="*/ 39 h 64"/>
                <a:gd name="T68" fmla="*/ 57 w 69"/>
                <a:gd name="T69" fmla="*/ 4 h 64"/>
                <a:gd name="T70" fmla="*/ 50 w 69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64">
                  <a:moveTo>
                    <a:pt x="50" y="0"/>
                  </a:moveTo>
                  <a:cubicBezTo>
                    <a:pt x="49" y="1"/>
                    <a:pt x="50" y="8"/>
                    <a:pt x="48" y="11"/>
                  </a:cubicBezTo>
                  <a:cubicBezTo>
                    <a:pt x="46" y="14"/>
                    <a:pt x="38" y="12"/>
                    <a:pt x="38" y="18"/>
                  </a:cubicBezTo>
                  <a:cubicBezTo>
                    <a:pt x="35" y="18"/>
                    <a:pt x="33" y="21"/>
                    <a:pt x="33" y="24"/>
                  </a:cubicBezTo>
                  <a:cubicBezTo>
                    <a:pt x="32" y="24"/>
                    <a:pt x="31" y="24"/>
                    <a:pt x="30" y="24"/>
                  </a:cubicBezTo>
                  <a:cubicBezTo>
                    <a:pt x="27" y="24"/>
                    <a:pt x="28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16"/>
                    <a:pt x="16" y="19"/>
                    <a:pt x="14" y="21"/>
                  </a:cubicBezTo>
                  <a:cubicBezTo>
                    <a:pt x="12" y="24"/>
                    <a:pt x="10" y="26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4" y="31"/>
                    <a:pt x="2" y="34"/>
                    <a:pt x="2" y="38"/>
                  </a:cubicBezTo>
                  <a:cubicBezTo>
                    <a:pt x="2" y="40"/>
                    <a:pt x="4" y="41"/>
                    <a:pt x="4" y="43"/>
                  </a:cubicBezTo>
                  <a:cubicBezTo>
                    <a:pt x="4" y="45"/>
                    <a:pt x="0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3"/>
                    <a:pt x="9" y="38"/>
                    <a:pt x="13" y="34"/>
                  </a:cubicBezTo>
                  <a:cubicBezTo>
                    <a:pt x="13" y="34"/>
                    <a:pt x="17" y="37"/>
                    <a:pt x="18" y="38"/>
                  </a:cubicBezTo>
                  <a:cubicBezTo>
                    <a:pt x="19" y="38"/>
                    <a:pt x="20" y="36"/>
                    <a:pt x="20" y="36"/>
                  </a:cubicBezTo>
                  <a:cubicBezTo>
                    <a:pt x="21" y="37"/>
                    <a:pt x="22" y="38"/>
                    <a:pt x="24" y="38"/>
                  </a:cubicBezTo>
                  <a:cubicBezTo>
                    <a:pt x="24" y="37"/>
                    <a:pt x="24" y="35"/>
                    <a:pt x="24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5"/>
                    <a:pt x="33" y="37"/>
                    <a:pt x="33" y="39"/>
                  </a:cubicBezTo>
                  <a:cubicBezTo>
                    <a:pt x="32" y="40"/>
                    <a:pt x="31" y="41"/>
                    <a:pt x="31" y="44"/>
                  </a:cubicBezTo>
                  <a:cubicBezTo>
                    <a:pt x="30" y="53"/>
                    <a:pt x="36" y="60"/>
                    <a:pt x="43" y="60"/>
                  </a:cubicBezTo>
                  <a:cubicBezTo>
                    <a:pt x="44" y="60"/>
                    <a:pt x="44" y="61"/>
                    <a:pt x="45" y="61"/>
                  </a:cubicBezTo>
                  <a:cubicBezTo>
                    <a:pt x="46" y="61"/>
                    <a:pt x="47" y="60"/>
                    <a:pt x="48" y="60"/>
                  </a:cubicBezTo>
                  <a:cubicBezTo>
                    <a:pt x="48" y="61"/>
                    <a:pt x="49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3" y="64"/>
                    <a:pt x="55" y="61"/>
                    <a:pt x="55" y="57"/>
                  </a:cubicBezTo>
                  <a:cubicBezTo>
                    <a:pt x="55" y="52"/>
                    <a:pt x="50" y="51"/>
                    <a:pt x="50" y="48"/>
                  </a:cubicBezTo>
                  <a:cubicBezTo>
                    <a:pt x="50" y="45"/>
                    <a:pt x="52" y="44"/>
                    <a:pt x="54" y="41"/>
                  </a:cubicBezTo>
                  <a:cubicBezTo>
                    <a:pt x="55" y="43"/>
                    <a:pt x="57" y="44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7"/>
                    <a:pt x="61" y="54"/>
                    <a:pt x="63" y="55"/>
                  </a:cubicBezTo>
                  <a:cubicBezTo>
                    <a:pt x="63" y="47"/>
                    <a:pt x="69" y="44"/>
                    <a:pt x="69" y="39"/>
                  </a:cubicBezTo>
                  <a:cubicBezTo>
                    <a:pt x="69" y="35"/>
                    <a:pt x="61" y="8"/>
                    <a:pt x="57" y="4"/>
                  </a:cubicBezTo>
                  <a:cubicBezTo>
                    <a:pt x="55" y="2"/>
                    <a:pt x="53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66">
              <a:extLst>
                <a:ext uri="{FF2B5EF4-FFF2-40B4-BE49-F238E27FC236}">
                  <a16:creationId xmlns:a16="http://schemas.microsoft.com/office/drawing/2014/main" xmlns="" id="{BB168B51-FDC1-4911-8904-F82EB44C6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5" y="2679"/>
              <a:ext cx="81" cy="83"/>
            </a:xfrm>
            <a:custGeom>
              <a:avLst/>
              <a:gdLst>
                <a:gd name="T0" fmla="*/ 30 w 34"/>
                <a:gd name="T1" fmla="*/ 0 h 35"/>
                <a:gd name="T2" fmla="*/ 27 w 34"/>
                <a:gd name="T3" fmla="*/ 6 h 35"/>
                <a:gd name="T4" fmla="*/ 0 w 34"/>
                <a:gd name="T5" fmla="*/ 35 h 35"/>
                <a:gd name="T6" fmla="*/ 3 w 34"/>
                <a:gd name="T7" fmla="*/ 35 h 35"/>
                <a:gd name="T8" fmla="*/ 21 w 34"/>
                <a:gd name="T9" fmla="*/ 15 h 35"/>
                <a:gd name="T10" fmla="*/ 21 w 34"/>
                <a:gd name="T11" fmla="*/ 15 h 35"/>
                <a:gd name="T12" fmla="*/ 29 w 34"/>
                <a:gd name="T13" fmla="*/ 10 h 35"/>
                <a:gd name="T14" fmla="*/ 29 w 34"/>
                <a:gd name="T15" fmla="*/ 10 h 35"/>
                <a:gd name="T16" fmla="*/ 34 w 34"/>
                <a:gd name="T17" fmla="*/ 8 h 35"/>
                <a:gd name="T18" fmla="*/ 30 w 34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30" y="0"/>
                  </a:moveTo>
                  <a:cubicBezTo>
                    <a:pt x="28" y="2"/>
                    <a:pt x="28" y="4"/>
                    <a:pt x="27" y="6"/>
                  </a:cubicBezTo>
                  <a:cubicBezTo>
                    <a:pt x="22" y="16"/>
                    <a:pt x="5" y="21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9" y="32"/>
                    <a:pt x="19" y="2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5" y="15"/>
                    <a:pt x="28" y="14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0"/>
                    <a:pt x="32" y="9"/>
                    <a:pt x="34" y="8"/>
                  </a:cubicBezTo>
                  <a:cubicBezTo>
                    <a:pt x="32" y="6"/>
                    <a:pt x="30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67">
              <a:extLst>
                <a:ext uri="{FF2B5EF4-FFF2-40B4-BE49-F238E27FC236}">
                  <a16:creationId xmlns:a16="http://schemas.microsoft.com/office/drawing/2014/main" xmlns="" id="{27197CD3-28A8-4236-8901-493251342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4" y="2407"/>
              <a:ext cx="154" cy="218"/>
            </a:xfrm>
            <a:custGeom>
              <a:avLst/>
              <a:gdLst>
                <a:gd name="T0" fmla="*/ 11 w 65"/>
                <a:gd name="T1" fmla="*/ 0 h 92"/>
                <a:gd name="T2" fmla="*/ 6 w 65"/>
                <a:gd name="T3" fmla="*/ 9 h 92"/>
                <a:gd name="T4" fmla="*/ 8 w 65"/>
                <a:gd name="T5" fmla="*/ 24 h 92"/>
                <a:gd name="T6" fmla="*/ 5 w 65"/>
                <a:gd name="T7" fmla="*/ 37 h 92"/>
                <a:gd name="T8" fmla="*/ 4 w 65"/>
                <a:gd name="T9" fmla="*/ 37 h 92"/>
                <a:gd name="T10" fmla="*/ 2 w 65"/>
                <a:gd name="T11" fmla="*/ 53 h 92"/>
                <a:gd name="T12" fmla="*/ 12 w 65"/>
                <a:gd name="T13" fmla="*/ 62 h 92"/>
                <a:gd name="T14" fmla="*/ 12 w 65"/>
                <a:gd name="T15" fmla="*/ 62 h 92"/>
                <a:gd name="T16" fmla="*/ 16 w 65"/>
                <a:gd name="T17" fmla="*/ 59 h 92"/>
                <a:gd name="T18" fmla="*/ 19 w 65"/>
                <a:gd name="T19" fmla="*/ 59 h 92"/>
                <a:gd name="T20" fmla="*/ 19 w 65"/>
                <a:gd name="T21" fmla="*/ 63 h 92"/>
                <a:gd name="T22" fmla="*/ 16 w 65"/>
                <a:gd name="T23" fmla="*/ 68 h 92"/>
                <a:gd name="T24" fmla="*/ 23 w 65"/>
                <a:gd name="T25" fmla="*/ 75 h 92"/>
                <a:gd name="T26" fmla="*/ 23 w 65"/>
                <a:gd name="T27" fmla="*/ 75 h 92"/>
                <a:gd name="T28" fmla="*/ 27 w 65"/>
                <a:gd name="T29" fmla="*/ 73 h 92"/>
                <a:gd name="T30" fmla="*/ 30 w 65"/>
                <a:gd name="T31" fmla="*/ 72 h 92"/>
                <a:gd name="T32" fmla="*/ 30 w 65"/>
                <a:gd name="T33" fmla="*/ 72 h 92"/>
                <a:gd name="T34" fmla="*/ 44 w 65"/>
                <a:gd name="T35" fmla="*/ 82 h 92"/>
                <a:gd name="T36" fmla="*/ 44 w 65"/>
                <a:gd name="T37" fmla="*/ 74 h 92"/>
                <a:gd name="T38" fmla="*/ 61 w 65"/>
                <a:gd name="T39" fmla="*/ 88 h 92"/>
                <a:gd name="T40" fmla="*/ 63 w 65"/>
                <a:gd name="T41" fmla="*/ 92 h 92"/>
                <a:gd name="T42" fmla="*/ 63 w 65"/>
                <a:gd name="T43" fmla="*/ 92 h 92"/>
                <a:gd name="T44" fmla="*/ 65 w 65"/>
                <a:gd name="T45" fmla="*/ 89 h 92"/>
                <a:gd name="T46" fmla="*/ 65 w 65"/>
                <a:gd name="T47" fmla="*/ 85 h 92"/>
                <a:gd name="T48" fmla="*/ 59 w 65"/>
                <a:gd name="T49" fmla="*/ 80 h 92"/>
                <a:gd name="T50" fmla="*/ 57 w 65"/>
                <a:gd name="T51" fmla="*/ 80 h 92"/>
                <a:gd name="T52" fmla="*/ 56 w 65"/>
                <a:gd name="T53" fmla="*/ 79 h 92"/>
                <a:gd name="T54" fmla="*/ 59 w 65"/>
                <a:gd name="T55" fmla="*/ 74 h 92"/>
                <a:gd name="T56" fmla="*/ 56 w 65"/>
                <a:gd name="T57" fmla="*/ 73 h 92"/>
                <a:gd name="T58" fmla="*/ 56 w 65"/>
                <a:gd name="T59" fmla="*/ 73 h 92"/>
                <a:gd name="T60" fmla="*/ 54 w 65"/>
                <a:gd name="T61" fmla="*/ 75 h 92"/>
                <a:gd name="T62" fmla="*/ 52 w 65"/>
                <a:gd name="T63" fmla="*/ 76 h 92"/>
                <a:gd name="T64" fmla="*/ 52 w 65"/>
                <a:gd name="T65" fmla="*/ 76 h 92"/>
                <a:gd name="T66" fmla="*/ 42 w 65"/>
                <a:gd name="T67" fmla="*/ 65 h 92"/>
                <a:gd name="T68" fmla="*/ 42 w 65"/>
                <a:gd name="T69" fmla="*/ 65 h 92"/>
                <a:gd name="T70" fmla="*/ 36 w 65"/>
                <a:gd name="T71" fmla="*/ 69 h 92"/>
                <a:gd name="T72" fmla="*/ 36 w 65"/>
                <a:gd name="T73" fmla="*/ 71 h 92"/>
                <a:gd name="T74" fmla="*/ 25 w 65"/>
                <a:gd name="T75" fmla="*/ 50 h 92"/>
                <a:gd name="T76" fmla="*/ 34 w 65"/>
                <a:gd name="T77" fmla="*/ 30 h 92"/>
                <a:gd name="T78" fmla="*/ 28 w 65"/>
                <a:gd name="T79" fmla="*/ 9 h 92"/>
                <a:gd name="T80" fmla="*/ 27 w 65"/>
                <a:gd name="T81" fmla="*/ 6 h 92"/>
                <a:gd name="T82" fmla="*/ 26 w 65"/>
                <a:gd name="T83" fmla="*/ 4 h 92"/>
                <a:gd name="T84" fmla="*/ 20 w 65"/>
                <a:gd name="T85" fmla="*/ 8 h 92"/>
                <a:gd name="T86" fmla="*/ 19 w 65"/>
                <a:gd name="T87" fmla="*/ 8 h 92"/>
                <a:gd name="T88" fmla="*/ 11 w 65"/>
                <a:gd name="T89" fmla="*/ 0 h 92"/>
                <a:gd name="T90" fmla="*/ 11 w 65"/>
                <a:gd name="T9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2">
                  <a:moveTo>
                    <a:pt x="11" y="0"/>
                  </a:moveTo>
                  <a:cubicBezTo>
                    <a:pt x="7" y="0"/>
                    <a:pt x="6" y="4"/>
                    <a:pt x="6" y="9"/>
                  </a:cubicBezTo>
                  <a:cubicBezTo>
                    <a:pt x="6" y="14"/>
                    <a:pt x="8" y="18"/>
                    <a:pt x="8" y="24"/>
                  </a:cubicBezTo>
                  <a:cubicBezTo>
                    <a:pt x="8" y="28"/>
                    <a:pt x="7" y="34"/>
                    <a:pt x="5" y="37"/>
                  </a:cubicBezTo>
                  <a:cubicBezTo>
                    <a:pt x="5" y="37"/>
                    <a:pt x="5" y="37"/>
                    <a:pt x="4" y="37"/>
                  </a:cubicBezTo>
                  <a:cubicBezTo>
                    <a:pt x="0" y="37"/>
                    <a:pt x="2" y="46"/>
                    <a:pt x="2" y="53"/>
                  </a:cubicBezTo>
                  <a:cubicBezTo>
                    <a:pt x="2" y="56"/>
                    <a:pt x="10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4" y="62"/>
                    <a:pt x="15" y="60"/>
                    <a:pt x="16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8" y="64"/>
                    <a:pt x="16" y="65"/>
                    <a:pt x="16" y="68"/>
                  </a:cubicBezTo>
                  <a:cubicBezTo>
                    <a:pt x="16" y="70"/>
                    <a:pt x="19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5"/>
                    <a:pt x="25" y="74"/>
                    <a:pt x="27" y="73"/>
                  </a:cubicBezTo>
                  <a:cubicBezTo>
                    <a:pt x="28" y="73"/>
                    <a:pt x="29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7" y="72"/>
                    <a:pt x="37" y="82"/>
                    <a:pt x="44" y="82"/>
                  </a:cubicBezTo>
                  <a:cubicBezTo>
                    <a:pt x="43" y="79"/>
                    <a:pt x="41" y="77"/>
                    <a:pt x="44" y="74"/>
                  </a:cubicBezTo>
                  <a:cubicBezTo>
                    <a:pt x="47" y="78"/>
                    <a:pt x="58" y="82"/>
                    <a:pt x="61" y="88"/>
                  </a:cubicBezTo>
                  <a:cubicBezTo>
                    <a:pt x="61" y="89"/>
                    <a:pt x="62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4" y="92"/>
                    <a:pt x="65" y="90"/>
                    <a:pt x="65" y="89"/>
                  </a:cubicBezTo>
                  <a:cubicBezTo>
                    <a:pt x="65" y="87"/>
                    <a:pt x="65" y="87"/>
                    <a:pt x="65" y="85"/>
                  </a:cubicBezTo>
                  <a:cubicBezTo>
                    <a:pt x="62" y="85"/>
                    <a:pt x="59" y="83"/>
                    <a:pt x="59" y="80"/>
                  </a:cubicBezTo>
                  <a:cubicBezTo>
                    <a:pt x="59" y="80"/>
                    <a:pt x="58" y="80"/>
                    <a:pt x="57" y="80"/>
                  </a:cubicBezTo>
                  <a:cubicBezTo>
                    <a:pt x="56" y="80"/>
                    <a:pt x="56" y="80"/>
                    <a:pt x="56" y="79"/>
                  </a:cubicBezTo>
                  <a:cubicBezTo>
                    <a:pt x="56" y="77"/>
                    <a:pt x="58" y="77"/>
                    <a:pt x="59" y="74"/>
                  </a:cubicBezTo>
                  <a:cubicBezTo>
                    <a:pt x="58" y="74"/>
                    <a:pt x="57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3"/>
                    <a:pt x="54" y="74"/>
                    <a:pt x="54" y="75"/>
                  </a:cubicBezTo>
                  <a:cubicBezTo>
                    <a:pt x="53" y="75"/>
                    <a:pt x="53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49" y="76"/>
                    <a:pt x="47" y="66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5"/>
                    <a:pt x="36" y="67"/>
                    <a:pt x="36" y="69"/>
                  </a:cubicBezTo>
                  <a:cubicBezTo>
                    <a:pt x="36" y="69"/>
                    <a:pt x="36" y="71"/>
                    <a:pt x="36" y="71"/>
                  </a:cubicBezTo>
                  <a:cubicBezTo>
                    <a:pt x="31" y="69"/>
                    <a:pt x="24" y="57"/>
                    <a:pt x="25" y="50"/>
                  </a:cubicBezTo>
                  <a:cubicBezTo>
                    <a:pt x="25" y="41"/>
                    <a:pt x="33" y="40"/>
                    <a:pt x="34" y="30"/>
                  </a:cubicBezTo>
                  <a:cubicBezTo>
                    <a:pt x="34" y="22"/>
                    <a:pt x="28" y="15"/>
                    <a:pt x="28" y="9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5"/>
                    <a:pt x="26" y="4"/>
                    <a:pt x="26" y="4"/>
                  </a:cubicBezTo>
                  <a:cubicBezTo>
                    <a:pt x="24" y="4"/>
                    <a:pt x="22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5" y="8"/>
                    <a:pt x="1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68">
              <a:extLst>
                <a:ext uri="{FF2B5EF4-FFF2-40B4-BE49-F238E27FC236}">
                  <a16:creationId xmlns:a16="http://schemas.microsoft.com/office/drawing/2014/main" xmlns="" id="{BB92A8CF-4B16-46B3-9225-B5EB05189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" y="2627"/>
              <a:ext cx="50" cy="85"/>
            </a:xfrm>
            <a:custGeom>
              <a:avLst/>
              <a:gdLst>
                <a:gd name="T0" fmla="*/ 4 w 21"/>
                <a:gd name="T1" fmla="*/ 0 h 36"/>
                <a:gd name="T2" fmla="*/ 0 w 21"/>
                <a:gd name="T3" fmla="*/ 1 h 36"/>
                <a:gd name="T4" fmla="*/ 11 w 21"/>
                <a:gd name="T5" fmla="*/ 15 h 36"/>
                <a:gd name="T6" fmla="*/ 8 w 21"/>
                <a:gd name="T7" fmla="*/ 18 h 36"/>
                <a:gd name="T8" fmla="*/ 2 w 21"/>
                <a:gd name="T9" fmla="*/ 17 h 36"/>
                <a:gd name="T10" fmla="*/ 2 w 21"/>
                <a:gd name="T11" fmla="*/ 20 h 36"/>
                <a:gd name="T12" fmla="*/ 9 w 21"/>
                <a:gd name="T13" fmla="*/ 26 h 36"/>
                <a:gd name="T14" fmla="*/ 9 w 21"/>
                <a:gd name="T15" fmla="*/ 29 h 36"/>
                <a:gd name="T16" fmla="*/ 12 w 21"/>
                <a:gd name="T17" fmla="*/ 36 h 36"/>
                <a:gd name="T18" fmla="*/ 16 w 21"/>
                <a:gd name="T19" fmla="*/ 36 h 36"/>
                <a:gd name="T20" fmla="*/ 16 w 21"/>
                <a:gd name="T21" fmla="*/ 33 h 36"/>
                <a:gd name="T22" fmla="*/ 12 w 21"/>
                <a:gd name="T23" fmla="*/ 24 h 36"/>
                <a:gd name="T24" fmla="*/ 19 w 21"/>
                <a:gd name="T25" fmla="*/ 24 h 36"/>
                <a:gd name="T26" fmla="*/ 21 w 21"/>
                <a:gd name="T27" fmla="*/ 18 h 36"/>
                <a:gd name="T28" fmla="*/ 17 w 21"/>
                <a:gd name="T29" fmla="*/ 14 h 36"/>
                <a:gd name="T30" fmla="*/ 17 w 21"/>
                <a:gd name="T31" fmla="*/ 6 h 36"/>
                <a:gd name="T32" fmla="*/ 14 w 21"/>
                <a:gd name="T33" fmla="*/ 6 h 36"/>
                <a:gd name="T34" fmla="*/ 14 w 21"/>
                <a:gd name="T35" fmla="*/ 2 h 36"/>
                <a:gd name="T36" fmla="*/ 4 w 21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36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5"/>
                    <a:pt x="11" y="8"/>
                    <a:pt x="11" y="15"/>
                  </a:cubicBezTo>
                  <a:cubicBezTo>
                    <a:pt x="11" y="16"/>
                    <a:pt x="9" y="18"/>
                    <a:pt x="8" y="18"/>
                  </a:cubicBezTo>
                  <a:cubicBezTo>
                    <a:pt x="8" y="18"/>
                    <a:pt x="5" y="18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2"/>
                    <a:pt x="6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32"/>
                    <a:pt x="8" y="36"/>
                    <a:pt x="12" y="36"/>
                  </a:cubicBezTo>
                  <a:cubicBezTo>
                    <a:pt x="13" y="36"/>
                    <a:pt x="14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4" y="32"/>
                    <a:pt x="12" y="27"/>
                    <a:pt x="1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2"/>
                    <a:pt x="20" y="21"/>
                    <a:pt x="21" y="18"/>
                  </a:cubicBezTo>
                  <a:cubicBezTo>
                    <a:pt x="20" y="18"/>
                    <a:pt x="17" y="14"/>
                    <a:pt x="17" y="14"/>
                  </a:cubicBezTo>
                  <a:cubicBezTo>
                    <a:pt x="17" y="14"/>
                    <a:pt x="18" y="9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5" y="5"/>
                    <a:pt x="14" y="3"/>
                    <a:pt x="14" y="2"/>
                  </a:cubicBezTo>
                  <a:cubicBezTo>
                    <a:pt x="11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69">
              <a:extLst>
                <a:ext uri="{FF2B5EF4-FFF2-40B4-BE49-F238E27FC236}">
                  <a16:creationId xmlns:a16="http://schemas.microsoft.com/office/drawing/2014/main" xmlns="" id="{0FBE105B-5B57-4F9A-ADD4-D51D2AB734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70" y="2648"/>
              <a:ext cx="40" cy="55"/>
            </a:xfrm>
            <a:custGeom>
              <a:avLst/>
              <a:gdLst>
                <a:gd name="T0" fmla="*/ 4 w 17"/>
                <a:gd name="T1" fmla="*/ 1 h 23"/>
                <a:gd name="T2" fmla="*/ 3 w 17"/>
                <a:gd name="T3" fmla="*/ 1 h 23"/>
                <a:gd name="T4" fmla="*/ 4 w 17"/>
                <a:gd name="T5" fmla="*/ 1 h 23"/>
                <a:gd name="T6" fmla="*/ 3 w 17"/>
                <a:gd name="T7" fmla="*/ 0 h 23"/>
                <a:gd name="T8" fmla="*/ 0 w 17"/>
                <a:gd name="T9" fmla="*/ 2 h 23"/>
                <a:gd name="T10" fmla="*/ 2 w 17"/>
                <a:gd name="T11" fmla="*/ 23 h 23"/>
                <a:gd name="T12" fmla="*/ 17 w 17"/>
                <a:gd name="T13" fmla="*/ 9 h 23"/>
                <a:gd name="T14" fmla="*/ 5 w 17"/>
                <a:gd name="T15" fmla="*/ 2 h 23"/>
                <a:gd name="T16" fmla="*/ 3 w 17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3">
                  <a:moveTo>
                    <a:pt x="4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2" y="15"/>
                    <a:pt x="2" y="23"/>
                  </a:cubicBezTo>
                  <a:cubicBezTo>
                    <a:pt x="6" y="20"/>
                    <a:pt x="17" y="16"/>
                    <a:pt x="17" y="9"/>
                  </a:cubicBezTo>
                  <a:cubicBezTo>
                    <a:pt x="17" y="5"/>
                    <a:pt x="9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70">
              <a:extLst>
                <a:ext uri="{FF2B5EF4-FFF2-40B4-BE49-F238E27FC236}">
                  <a16:creationId xmlns:a16="http://schemas.microsoft.com/office/drawing/2014/main" xmlns="" id="{39483540-5A8B-4CD3-B9D1-EA8311FA7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3" y="2684"/>
              <a:ext cx="40" cy="66"/>
            </a:xfrm>
            <a:custGeom>
              <a:avLst/>
              <a:gdLst>
                <a:gd name="T0" fmla="*/ 12 w 17"/>
                <a:gd name="T1" fmla="*/ 0 h 28"/>
                <a:gd name="T2" fmla="*/ 10 w 17"/>
                <a:gd name="T3" fmla="*/ 0 h 28"/>
                <a:gd name="T4" fmla="*/ 5 w 17"/>
                <a:gd name="T5" fmla="*/ 13 h 28"/>
                <a:gd name="T6" fmla="*/ 5 w 17"/>
                <a:gd name="T7" fmla="*/ 13 h 28"/>
                <a:gd name="T8" fmla="*/ 0 w 17"/>
                <a:gd name="T9" fmla="*/ 16 h 28"/>
                <a:gd name="T10" fmla="*/ 11 w 17"/>
                <a:gd name="T11" fmla="*/ 28 h 28"/>
                <a:gd name="T12" fmla="*/ 14 w 17"/>
                <a:gd name="T13" fmla="*/ 26 h 28"/>
                <a:gd name="T14" fmla="*/ 11 w 17"/>
                <a:gd name="T15" fmla="*/ 20 h 28"/>
                <a:gd name="T16" fmla="*/ 17 w 17"/>
                <a:gd name="T17" fmla="*/ 5 h 28"/>
                <a:gd name="T18" fmla="*/ 12 w 17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8">
                  <a:moveTo>
                    <a:pt x="12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7" y="1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0" y="15"/>
                    <a:pt x="0" y="16"/>
                  </a:cubicBezTo>
                  <a:cubicBezTo>
                    <a:pt x="0" y="19"/>
                    <a:pt x="9" y="28"/>
                    <a:pt x="11" y="28"/>
                  </a:cubicBezTo>
                  <a:cubicBezTo>
                    <a:pt x="12" y="28"/>
                    <a:pt x="13" y="27"/>
                    <a:pt x="14" y="26"/>
                  </a:cubicBezTo>
                  <a:cubicBezTo>
                    <a:pt x="14" y="23"/>
                    <a:pt x="11" y="24"/>
                    <a:pt x="11" y="20"/>
                  </a:cubicBezTo>
                  <a:cubicBezTo>
                    <a:pt x="11" y="14"/>
                    <a:pt x="17" y="11"/>
                    <a:pt x="17" y="5"/>
                  </a:cubicBezTo>
                  <a:cubicBezTo>
                    <a:pt x="17" y="3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71">
              <a:extLst>
                <a:ext uri="{FF2B5EF4-FFF2-40B4-BE49-F238E27FC236}">
                  <a16:creationId xmlns:a16="http://schemas.microsoft.com/office/drawing/2014/main" xmlns="" id="{8F661E09-0DE2-4C60-B1B7-BEC0B767C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" y="2686"/>
              <a:ext cx="22" cy="40"/>
            </a:xfrm>
            <a:custGeom>
              <a:avLst/>
              <a:gdLst>
                <a:gd name="T0" fmla="*/ 5 w 9"/>
                <a:gd name="T1" fmla="*/ 0 h 17"/>
                <a:gd name="T2" fmla="*/ 0 w 9"/>
                <a:gd name="T3" fmla="*/ 17 h 17"/>
                <a:gd name="T4" fmla="*/ 3 w 9"/>
                <a:gd name="T5" fmla="*/ 17 h 17"/>
                <a:gd name="T6" fmla="*/ 9 w 9"/>
                <a:gd name="T7" fmla="*/ 0 h 17"/>
                <a:gd name="T8" fmla="*/ 5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5" y="0"/>
                  </a:moveTo>
                  <a:cubicBezTo>
                    <a:pt x="5" y="8"/>
                    <a:pt x="2" y="12"/>
                    <a:pt x="0" y="17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0"/>
                    <a:pt x="9" y="8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72">
              <a:extLst>
                <a:ext uri="{FF2B5EF4-FFF2-40B4-BE49-F238E27FC236}">
                  <a16:creationId xmlns:a16="http://schemas.microsoft.com/office/drawing/2014/main" xmlns="" id="{5DF9304F-4027-4B40-8263-EB131FA57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" y="2712"/>
              <a:ext cx="26" cy="22"/>
            </a:xfrm>
            <a:custGeom>
              <a:avLst/>
              <a:gdLst>
                <a:gd name="T0" fmla="*/ 5 w 11"/>
                <a:gd name="T1" fmla="*/ 0 h 9"/>
                <a:gd name="T2" fmla="*/ 0 w 11"/>
                <a:gd name="T3" fmla="*/ 7 h 9"/>
                <a:gd name="T4" fmla="*/ 3 w 11"/>
                <a:gd name="T5" fmla="*/ 9 h 9"/>
                <a:gd name="T6" fmla="*/ 4 w 11"/>
                <a:gd name="T7" fmla="*/ 9 h 9"/>
                <a:gd name="T8" fmla="*/ 11 w 11"/>
                <a:gd name="T9" fmla="*/ 0 h 9"/>
                <a:gd name="T10" fmla="*/ 9 w 11"/>
                <a:gd name="T11" fmla="*/ 1 h 9"/>
                <a:gd name="T12" fmla="*/ 5 w 1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3" y="3"/>
                    <a:pt x="0" y="4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8" y="9"/>
                    <a:pt x="11" y="5"/>
                    <a:pt x="11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6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73">
              <a:extLst>
                <a:ext uri="{FF2B5EF4-FFF2-40B4-BE49-F238E27FC236}">
                  <a16:creationId xmlns:a16="http://schemas.microsoft.com/office/drawing/2014/main" xmlns="" id="{A2674437-3C74-4939-9365-CD5E84512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0" y="2625"/>
              <a:ext cx="28" cy="31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7 h 13"/>
                <a:gd name="T4" fmla="*/ 0 w 12"/>
                <a:gd name="T5" fmla="*/ 7 h 13"/>
                <a:gd name="T6" fmla="*/ 2 w 12"/>
                <a:gd name="T7" fmla="*/ 7 h 13"/>
                <a:gd name="T8" fmla="*/ 4 w 12"/>
                <a:gd name="T9" fmla="*/ 7 h 13"/>
                <a:gd name="T10" fmla="*/ 7 w 12"/>
                <a:gd name="T11" fmla="*/ 7 h 13"/>
                <a:gd name="T12" fmla="*/ 11 w 12"/>
                <a:gd name="T13" fmla="*/ 13 h 13"/>
                <a:gd name="T14" fmla="*/ 12 w 12"/>
                <a:gd name="T15" fmla="*/ 12 h 13"/>
                <a:gd name="T16" fmla="*/ 4 w 12"/>
                <a:gd name="T17" fmla="*/ 0 h 13"/>
                <a:gd name="T18" fmla="*/ 0 w 12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9"/>
                    <a:pt x="10" y="13"/>
                    <a:pt x="11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6"/>
                    <a:pt x="6" y="5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74">
              <a:extLst>
                <a:ext uri="{FF2B5EF4-FFF2-40B4-BE49-F238E27FC236}">
                  <a16:creationId xmlns:a16="http://schemas.microsoft.com/office/drawing/2014/main" xmlns="" id="{6B3065E9-6E4B-4E20-838D-7645004BA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" y="2592"/>
              <a:ext cx="43" cy="42"/>
            </a:xfrm>
            <a:custGeom>
              <a:avLst/>
              <a:gdLst>
                <a:gd name="T0" fmla="*/ 0 w 18"/>
                <a:gd name="T1" fmla="*/ 0 h 18"/>
                <a:gd name="T2" fmla="*/ 14 w 18"/>
                <a:gd name="T3" fmla="*/ 18 h 18"/>
                <a:gd name="T4" fmla="*/ 17 w 18"/>
                <a:gd name="T5" fmla="*/ 8 h 18"/>
                <a:gd name="T6" fmla="*/ 5 w 18"/>
                <a:gd name="T7" fmla="*/ 0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11" y="17"/>
                    <a:pt x="14" y="18"/>
                  </a:cubicBezTo>
                  <a:cubicBezTo>
                    <a:pt x="16" y="18"/>
                    <a:pt x="18" y="12"/>
                    <a:pt x="17" y="8"/>
                  </a:cubicBezTo>
                  <a:cubicBezTo>
                    <a:pt x="16" y="3"/>
                    <a:pt x="11" y="4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75">
              <a:extLst>
                <a:ext uri="{FF2B5EF4-FFF2-40B4-BE49-F238E27FC236}">
                  <a16:creationId xmlns:a16="http://schemas.microsoft.com/office/drawing/2014/main" xmlns="" id="{14FF68FF-AF8A-495A-9F5F-AAEB2AFCE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0" y="2596"/>
              <a:ext cx="12" cy="3"/>
            </a:xfrm>
            <a:custGeom>
              <a:avLst/>
              <a:gdLst>
                <a:gd name="T0" fmla="*/ 2 w 5"/>
                <a:gd name="T1" fmla="*/ 0 h 1"/>
                <a:gd name="T2" fmla="*/ 0 w 5"/>
                <a:gd name="T3" fmla="*/ 1 h 1"/>
                <a:gd name="T4" fmla="*/ 2 w 5"/>
                <a:gd name="T5" fmla="*/ 1 h 1"/>
                <a:gd name="T6" fmla="*/ 5 w 5"/>
                <a:gd name="T7" fmla="*/ 1 h 1"/>
                <a:gd name="T8" fmla="*/ 2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76">
              <a:extLst>
                <a:ext uri="{FF2B5EF4-FFF2-40B4-BE49-F238E27FC236}">
                  <a16:creationId xmlns:a16="http://schemas.microsoft.com/office/drawing/2014/main" xmlns="" id="{032AC8CE-0FB5-4542-AEE8-E52759989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" y="2147"/>
              <a:ext cx="78" cy="109"/>
            </a:xfrm>
            <a:custGeom>
              <a:avLst/>
              <a:gdLst>
                <a:gd name="T0" fmla="*/ 20 w 33"/>
                <a:gd name="T1" fmla="*/ 0 h 46"/>
                <a:gd name="T2" fmla="*/ 1 w 33"/>
                <a:gd name="T3" fmla="*/ 32 h 46"/>
                <a:gd name="T4" fmla="*/ 9 w 33"/>
                <a:gd name="T5" fmla="*/ 46 h 46"/>
                <a:gd name="T6" fmla="*/ 20 w 33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6">
                  <a:moveTo>
                    <a:pt x="20" y="0"/>
                  </a:moveTo>
                  <a:cubicBezTo>
                    <a:pt x="12" y="0"/>
                    <a:pt x="1" y="20"/>
                    <a:pt x="1" y="32"/>
                  </a:cubicBezTo>
                  <a:cubicBezTo>
                    <a:pt x="1" y="40"/>
                    <a:pt x="0" y="46"/>
                    <a:pt x="9" y="46"/>
                  </a:cubicBezTo>
                  <a:cubicBezTo>
                    <a:pt x="21" y="46"/>
                    <a:pt x="33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77">
              <a:extLst>
                <a:ext uri="{FF2B5EF4-FFF2-40B4-BE49-F238E27FC236}">
                  <a16:creationId xmlns:a16="http://schemas.microsoft.com/office/drawing/2014/main" xmlns="" id="{BADB8317-153C-4DA1-8CA5-3A1E7B298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5" y="2341"/>
              <a:ext cx="90" cy="73"/>
            </a:xfrm>
            <a:custGeom>
              <a:avLst/>
              <a:gdLst>
                <a:gd name="T0" fmla="*/ 32 w 38"/>
                <a:gd name="T1" fmla="*/ 0 h 31"/>
                <a:gd name="T2" fmla="*/ 3 w 38"/>
                <a:gd name="T3" fmla="*/ 13 h 31"/>
                <a:gd name="T4" fmla="*/ 3 w 38"/>
                <a:gd name="T5" fmla="*/ 21 h 31"/>
                <a:gd name="T6" fmla="*/ 14 w 38"/>
                <a:gd name="T7" fmla="*/ 31 h 31"/>
                <a:gd name="T8" fmla="*/ 38 w 38"/>
                <a:gd name="T9" fmla="*/ 8 h 31"/>
                <a:gd name="T10" fmla="*/ 32 w 3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1">
                  <a:moveTo>
                    <a:pt x="32" y="0"/>
                  </a:moveTo>
                  <a:cubicBezTo>
                    <a:pt x="25" y="0"/>
                    <a:pt x="7" y="13"/>
                    <a:pt x="3" y="13"/>
                  </a:cubicBezTo>
                  <a:cubicBezTo>
                    <a:pt x="0" y="13"/>
                    <a:pt x="3" y="18"/>
                    <a:pt x="3" y="21"/>
                  </a:cubicBezTo>
                  <a:cubicBezTo>
                    <a:pt x="3" y="28"/>
                    <a:pt x="6" y="31"/>
                    <a:pt x="14" y="31"/>
                  </a:cubicBezTo>
                  <a:cubicBezTo>
                    <a:pt x="22" y="31"/>
                    <a:pt x="38" y="15"/>
                    <a:pt x="38" y="8"/>
                  </a:cubicBezTo>
                  <a:cubicBezTo>
                    <a:pt x="38" y="5"/>
                    <a:pt x="34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78">
              <a:extLst>
                <a:ext uri="{FF2B5EF4-FFF2-40B4-BE49-F238E27FC236}">
                  <a16:creationId xmlns:a16="http://schemas.microsoft.com/office/drawing/2014/main" xmlns="" id="{665FF1C4-5585-4234-9393-9029E124F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7" y="2220"/>
              <a:ext cx="413" cy="800"/>
            </a:xfrm>
            <a:custGeom>
              <a:avLst/>
              <a:gdLst>
                <a:gd name="T0" fmla="*/ 95 w 175"/>
                <a:gd name="T1" fmla="*/ 8 h 338"/>
                <a:gd name="T2" fmla="*/ 76 w 175"/>
                <a:gd name="T3" fmla="*/ 7 h 338"/>
                <a:gd name="T4" fmla="*/ 61 w 175"/>
                <a:gd name="T5" fmla="*/ 11 h 338"/>
                <a:gd name="T6" fmla="*/ 61 w 175"/>
                <a:gd name="T7" fmla="*/ 24 h 338"/>
                <a:gd name="T8" fmla="*/ 59 w 175"/>
                <a:gd name="T9" fmla="*/ 29 h 338"/>
                <a:gd name="T10" fmla="*/ 52 w 175"/>
                <a:gd name="T11" fmla="*/ 23 h 338"/>
                <a:gd name="T12" fmla="*/ 21 w 175"/>
                <a:gd name="T13" fmla="*/ 52 h 338"/>
                <a:gd name="T14" fmla="*/ 0 w 175"/>
                <a:gd name="T15" fmla="*/ 78 h 338"/>
                <a:gd name="T16" fmla="*/ 10 w 175"/>
                <a:gd name="T17" fmla="*/ 92 h 338"/>
                <a:gd name="T18" fmla="*/ 14 w 175"/>
                <a:gd name="T19" fmla="*/ 116 h 338"/>
                <a:gd name="T20" fmla="*/ 8 w 175"/>
                <a:gd name="T21" fmla="*/ 126 h 338"/>
                <a:gd name="T22" fmla="*/ 8 w 175"/>
                <a:gd name="T23" fmla="*/ 131 h 338"/>
                <a:gd name="T24" fmla="*/ 29 w 175"/>
                <a:gd name="T25" fmla="*/ 176 h 338"/>
                <a:gd name="T26" fmla="*/ 24 w 175"/>
                <a:gd name="T27" fmla="*/ 182 h 338"/>
                <a:gd name="T28" fmla="*/ 14 w 175"/>
                <a:gd name="T29" fmla="*/ 207 h 338"/>
                <a:gd name="T30" fmla="*/ 11 w 175"/>
                <a:gd name="T31" fmla="*/ 207 h 338"/>
                <a:gd name="T32" fmla="*/ 8 w 175"/>
                <a:gd name="T33" fmla="*/ 230 h 338"/>
                <a:gd name="T34" fmla="*/ 15 w 175"/>
                <a:gd name="T35" fmla="*/ 230 h 338"/>
                <a:gd name="T36" fmla="*/ 43 w 175"/>
                <a:gd name="T37" fmla="*/ 295 h 338"/>
                <a:gd name="T38" fmla="*/ 89 w 175"/>
                <a:gd name="T39" fmla="*/ 338 h 338"/>
                <a:gd name="T40" fmla="*/ 99 w 175"/>
                <a:gd name="T41" fmla="*/ 335 h 338"/>
                <a:gd name="T42" fmla="*/ 85 w 175"/>
                <a:gd name="T43" fmla="*/ 301 h 338"/>
                <a:gd name="T44" fmla="*/ 41 w 175"/>
                <a:gd name="T45" fmla="*/ 247 h 338"/>
                <a:gd name="T46" fmla="*/ 36 w 175"/>
                <a:gd name="T47" fmla="*/ 230 h 338"/>
                <a:gd name="T48" fmla="*/ 33 w 175"/>
                <a:gd name="T49" fmla="*/ 171 h 338"/>
                <a:gd name="T50" fmla="*/ 34 w 175"/>
                <a:gd name="T51" fmla="*/ 155 h 338"/>
                <a:gd name="T52" fmla="*/ 51 w 175"/>
                <a:gd name="T53" fmla="*/ 168 h 338"/>
                <a:gd name="T54" fmla="*/ 86 w 175"/>
                <a:gd name="T55" fmla="*/ 193 h 338"/>
                <a:gd name="T56" fmla="*/ 108 w 175"/>
                <a:gd name="T57" fmla="*/ 212 h 338"/>
                <a:gd name="T58" fmla="*/ 110 w 175"/>
                <a:gd name="T59" fmla="*/ 230 h 338"/>
                <a:gd name="T60" fmla="*/ 123 w 175"/>
                <a:gd name="T61" fmla="*/ 211 h 338"/>
                <a:gd name="T62" fmla="*/ 136 w 175"/>
                <a:gd name="T63" fmla="*/ 204 h 338"/>
                <a:gd name="T64" fmla="*/ 175 w 175"/>
                <a:gd name="T65" fmla="*/ 161 h 338"/>
                <a:gd name="T66" fmla="*/ 123 w 175"/>
                <a:gd name="T67" fmla="*/ 77 h 338"/>
                <a:gd name="T68" fmla="*/ 155 w 175"/>
                <a:gd name="T69" fmla="*/ 26 h 338"/>
                <a:gd name="T70" fmla="*/ 114 w 175"/>
                <a:gd name="T7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338">
                  <a:moveTo>
                    <a:pt x="114" y="0"/>
                  </a:moveTo>
                  <a:cubicBezTo>
                    <a:pt x="107" y="0"/>
                    <a:pt x="102" y="8"/>
                    <a:pt x="95" y="8"/>
                  </a:cubicBezTo>
                  <a:cubicBezTo>
                    <a:pt x="95" y="8"/>
                    <a:pt x="93" y="8"/>
                    <a:pt x="92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2" y="7"/>
                    <a:pt x="61" y="11"/>
                    <a:pt x="61" y="11"/>
                  </a:cubicBezTo>
                  <a:cubicBezTo>
                    <a:pt x="61" y="16"/>
                    <a:pt x="61" y="19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6"/>
                    <a:pt x="60" y="29"/>
                    <a:pt x="59" y="29"/>
                  </a:cubicBezTo>
                  <a:cubicBezTo>
                    <a:pt x="58" y="29"/>
                    <a:pt x="55" y="28"/>
                    <a:pt x="55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2" y="39"/>
                    <a:pt x="34" y="43"/>
                    <a:pt x="21" y="52"/>
                  </a:cubicBezTo>
                  <a:cubicBezTo>
                    <a:pt x="17" y="54"/>
                    <a:pt x="11" y="53"/>
                    <a:pt x="8" y="56"/>
                  </a:cubicBezTo>
                  <a:cubicBezTo>
                    <a:pt x="3" y="61"/>
                    <a:pt x="0" y="6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8"/>
                    <a:pt x="6" y="88"/>
                    <a:pt x="10" y="92"/>
                  </a:cubicBezTo>
                  <a:cubicBezTo>
                    <a:pt x="13" y="98"/>
                    <a:pt x="14" y="109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20"/>
                    <a:pt x="10" y="126"/>
                    <a:pt x="8" y="127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8"/>
                    <a:pt x="8" y="129"/>
                    <a:pt x="8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7"/>
                    <a:pt x="14" y="139"/>
                    <a:pt x="17" y="143"/>
                  </a:cubicBezTo>
                  <a:cubicBezTo>
                    <a:pt x="21" y="147"/>
                    <a:pt x="29" y="172"/>
                    <a:pt x="29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9"/>
                    <a:pt x="25" y="180"/>
                    <a:pt x="24" y="182"/>
                  </a:cubicBezTo>
                  <a:cubicBezTo>
                    <a:pt x="20" y="192"/>
                    <a:pt x="18" y="198"/>
                    <a:pt x="14" y="207"/>
                  </a:cubicBezTo>
                  <a:cubicBezTo>
                    <a:pt x="14" y="207"/>
                    <a:pt x="14" y="207"/>
                    <a:pt x="14" y="207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10" y="214"/>
                    <a:pt x="8" y="219"/>
                    <a:pt x="8" y="227"/>
                  </a:cubicBezTo>
                  <a:cubicBezTo>
                    <a:pt x="8" y="228"/>
                    <a:pt x="7" y="230"/>
                    <a:pt x="8" y="230"/>
                  </a:cubicBezTo>
                  <a:cubicBezTo>
                    <a:pt x="10" y="231"/>
                    <a:pt x="11" y="231"/>
                    <a:pt x="11" y="231"/>
                  </a:cubicBezTo>
                  <a:cubicBezTo>
                    <a:pt x="12" y="231"/>
                    <a:pt x="12" y="230"/>
                    <a:pt x="15" y="230"/>
                  </a:cubicBezTo>
                  <a:cubicBezTo>
                    <a:pt x="24" y="230"/>
                    <a:pt x="28" y="249"/>
                    <a:pt x="31" y="256"/>
                  </a:cubicBezTo>
                  <a:cubicBezTo>
                    <a:pt x="37" y="268"/>
                    <a:pt x="38" y="279"/>
                    <a:pt x="43" y="295"/>
                  </a:cubicBezTo>
                  <a:cubicBezTo>
                    <a:pt x="49" y="312"/>
                    <a:pt x="63" y="328"/>
                    <a:pt x="80" y="333"/>
                  </a:cubicBezTo>
                  <a:cubicBezTo>
                    <a:pt x="83" y="334"/>
                    <a:pt x="83" y="338"/>
                    <a:pt x="89" y="338"/>
                  </a:cubicBezTo>
                  <a:cubicBezTo>
                    <a:pt x="90" y="338"/>
                    <a:pt x="91" y="336"/>
                    <a:pt x="92" y="336"/>
                  </a:cubicBezTo>
                  <a:cubicBezTo>
                    <a:pt x="95" y="336"/>
                    <a:pt x="95" y="336"/>
                    <a:pt x="99" y="335"/>
                  </a:cubicBezTo>
                  <a:cubicBezTo>
                    <a:pt x="97" y="330"/>
                    <a:pt x="97" y="327"/>
                    <a:pt x="95" y="320"/>
                  </a:cubicBezTo>
                  <a:cubicBezTo>
                    <a:pt x="92" y="314"/>
                    <a:pt x="85" y="310"/>
                    <a:pt x="85" y="301"/>
                  </a:cubicBezTo>
                  <a:cubicBezTo>
                    <a:pt x="85" y="296"/>
                    <a:pt x="87" y="296"/>
                    <a:pt x="87" y="291"/>
                  </a:cubicBezTo>
                  <a:cubicBezTo>
                    <a:pt x="87" y="265"/>
                    <a:pt x="55" y="261"/>
                    <a:pt x="41" y="247"/>
                  </a:cubicBezTo>
                  <a:cubicBezTo>
                    <a:pt x="38" y="243"/>
                    <a:pt x="37" y="234"/>
                    <a:pt x="35" y="23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36" y="215"/>
                    <a:pt x="18" y="221"/>
                    <a:pt x="18" y="205"/>
                  </a:cubicBezTo>
                  <a:cubicBezTo>
                    <a:pt x="18" y="191"/>
                    <a:pt x="33" y="186"/>
                    <a:pt x="33" y="171"/>
                  </a:cubicBezTo>
                  <a:cubicBezTo>
                    <a:pt x="33" y="166"/>
                    <a:pt x="31" y="165"/>
                    <a:pt x="31" y="161"/>
                  </a:cubicBezTo>
                  <a:cubicBezTo>
                    <a:pt x="31" y="158"/>
                    <a:pt x="30" y="155"/>
                    <a:pt x="34" y="155"/>
                  </a:cubicBezTo>
                  <a:cubicBezTo>
                    <a:pt x="40" y="155"/>
                    <a:pt x="46" y="156"/>
                    <a:pt x="48" y="162"/>
                  </a:cubicBezTo>
                  <a:cubicBezTo>
                    <a:pt x="48" y="162"/>
                    <a:pt x="50" y="168"/>
                    <a:pt x="51" y="168"/>
                  </a:cubicBezTo>
                  <a:cubicBezTo>
                    <a:pt x="59" y="171"/>
                    <a:pt x="67" y="172"/>
                    <a:pt x="74" y="179"/>
                  </a:cubicBezTo>
                  <a:cubicBezTo>
                    <a:pt x="80" y="185"/>
                    <a:pt x="74" y="193"/>
                    <a:pt x="86" y="193"/>
                  </a:cubicBezTo>
                  <a:cubicBezTo>
                    <a:pt x="86" y="201"/>
                    <a:pt x="97" y="204"/>
                    <a:pt x="105" y="204"/>
                  </a:cubicBezTo>
                  <a:cubicBezTo>
                    <a:pt x="105" y="207"/>
                    <a:pt x="106" y="211"/>
                    <a:pt x="108" y="212"/>
                  </a:cubicBezTo>
                  <a:cubicBezTo>
                    <a:pt x="106" y="213"/>
                    <a:pt x="106" y="215"/>
                    <a:pt x="106" y="219"/>
                  </a:cubicBezTo>
                  <a:cubicBezTo>
                    <a:pt x="106" y="222"/>
                    <a:pt x="108" y="230"/>
                    <a:pt x="110" y="230"/>
                  </a:cubicBezTo>
                  <a:cubicBezTo>
                    <a:pt x="112" y="230"/>
                    <a:pt x="123" y="222"/>
                    <a:pt x="123" y="217"/>
                  </a:cubicBezTo>
                  <a:cubicBezTo>
                    <a:pt x="123" y="216"/>
                    <a:pt x="123" y="214"/>
                    <a:pt x="123" y="211"/>
                  </a:cubicBezTo>
                  <a:cubicBezTo>
                    <a:pt x="123" y="212"/>
                    <a:pt x="123" y="215"/>
                    <a:pt x="125" y="215"/>
                  </a:cubicBezTo>
                  <a:cubicBezTo>
                    <a:pt x="131" y="215"/>
                    <a:pt x="130" y="207"/>
                    <a:pt x="136" y="204"/>
                  </a:cubicBezTo>
                  <a:cubicBezTo>
                    <a:pt x="150" y="197"/>
                    <a:pt x="152" y="191"/>
                    <a:pt x="168" y="187"/>
                  </a:cubicBezTo>
                  <a:cubicBezTo>
                    <a:pt x="168" y="177"/>
                    <a:pt x="175" y="173"/>
                    <a:pt x="175" y="161"/>
                  </a:cubicBezTo>
                  <a:cubicBezTo>
                    <a:pt x="175" y="143"/>
                    <a:pt x="166" y="120"/>
                    <a:pt x="154" y="111"/>
                  </a:cubicBezTo>
                  <a:cubicBezTo>
                    <a:pt x="140" y="103"/>
                    <a:pt x="135" y="89"/>
                    <a:pt x="123" y="77"/>
                  </a:cubicBezTo>
                  <a:cubicBezTo>
                    <a:pt x="121" y="75"/>
                    <a:pt x="118" y="74"/>
                    <a:pt x="118" y="69"/>
                  </a:cubicBezTo>
                  <a:cubicBezTo>
                    <a:pt x="118" y="47"/>
                    <a:pt x="144" y="43"/>
                    <a:pt x="155" y="26"/>
                  </a:cubicBezTo>
                  <a:cubicBezTo>
                    <a:pt x="147" y="24"/>
                    <a:pt x="136" y="20"/>
                    <a:pt x="136" y="6"/>
                  </a:cubicBezTo>
                  <a:cubicBezTo>
                    <a:pt x="127" y="6"/>
                    <a:pt x="122" y="0"/>
                    <a:pt x="1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79">
              <a:extLst>
                <a:ext uri="{FF2B5EF4-FFF2-40B4-BE49-F238E27FC236}">
                  <a16:creationId xmlns:a16="http://schemas.microsoft.com/office/drawing/2014/main" xmlns="" id="{7A68C0DA-3C4D-49C1-90A0-A4A8128BF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" y="3121"/>
              <a:ext cx="59" cy="55"/>
            </a:xfrm>
            <a:custGeom>
              <a:avLst/>
              <a:gdLst>
                <a:gd name="T0" fmla="*/ 12 w 25"/>
                <a:gd name="T1" fmla="*/ 0 h 23"/>
                <a:gd name="T2" fmla="*/ 0 w 25"/>
                <a:gd name="T3" fmla="*/ 7 h 23"/>
                <a:gd name="T4" fmla="*/ 11 w 25"/>
                <a:gd name="T5" fmla="*/ 12 h 23"/>
                <a:gd name="T6" fmla="*/ 15 w 25"/>
                <a:gd name="T7" fmla="*/ 20 h 23"/>
                <a:gd name="T8" fmla="*/ 22 w 25"/>
                <a:gd name="T9" fmla="*/ 23 h 23"/>
                <a:gd name="T10" fmla="*/ 25 w 25"/>
                <a:gd name="T11" fmla="*/ 23 h 23"/>
                <a:gd name="T12" fmla="*/ 25 w 25"/>
                <a:gd name="T13" fmla="*/ 18 h 23"/>
                <a:gd name="T14" fmla="*/ 12 w 2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3">
                  <a:moveTo>
                    <a:pt x="12" y="0"/>
                  </a:moveTo>
                  <a:cubicBezTo>
                    <a:pt x="8" y="0"/>
                    <a:pt x="0" y="4"/>
                    <a:pt x="0" y="7"/>
                  </a:cubicBezTo>
                  <a:cubicBezTo>
                    <a:pt x="0" y="11"/>
                    <a:pt x="9" y="8"/>
                    <a:pt x="11" y="12"/>
                  </a:cubicBezTo>
                  <a:cubicBezTo>
                    <a:pt x="12" y="14"/>
                    <a:pt x="14" y="20"/>
                    <a:pt x="15" y="20"/>
                  </a:cubicBezTo>
                  <a:cubicBezTo>
                    <a:pt x="17" y="20"/>
                    <a:pt x="18" y="23"/>
                    <a:pt x="22" y="23"/>
                  </a:cubicBezTo>
                  <a:cubicBezTo>
                    <a:pt x="23" y="23"/>
                    <a:pt x="24" y="23"/>
                    <a:pt x="25" y="23"/>
                  </a:cubicBezTo>
                  <a:cubicBezTo>
                    <a:pt x="25" y="21"/>
                    <a:pt x="25" y="19"/>
                    <a:pt x="25" y="18"/>
                  </a:cubicBezTo>
                  <a:cubicBezTo>
                    <a:pt x="17" y="18"/>
                    <a:pt x="14" y="8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80">
              <a:extLst>
                <a:ext uri="{FF2B5EF4-FFF2-40B4-BE49-F238E27FC236}">
                  <a16:creationId xmlns:a16="http://schemas.microsoft.com/office/drawing/2014/main" xmlns="" id="{F6F37A9D-5C06-4A3B-8837-A514121EB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1" y="3162"/>
              <a:ext cx="26" cy="21"/>
            </a:xfrm>
            <a:custGeom>
              <a:avLst/>
              <a:gdLst>
                <a:gd name="T0" fmla="*/ 6 w 11"/>
                <a:gd name="T1" fmla="*/ 0 h 9"/>
                <a:gd name="T2" fmla="*/ 1 w 11"/>
                <a:gd name="T3" fmla="*/ 0 h 9"/>
                <a:gd name="T4" fmla="*/ 1 w 11"/>
                <a:gd name="T5" fmla="*/ 3 h 9"/>
                <a:gd name="T6" fmla="*/ 5 w 11"/>
                <a:gd name="T7" fmla="*/ 9 h 9"/>
                <a:gd name="T8" fmla="*/ 11 w 11"/>
                <a:gd name="T9" fmla="*/ 3 h 9"/>
                <a:gd name="T10" fmla="*/ 6 w 11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6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1" y="5"/>
                    <a:pt x="2" y="9"/>
                    <a:pt x="5" y="9"/>
                  </a:cubicBezTo>
                  <a:cubicBezTo>
                    <a:pt x="8" y="9"/>
                    <a:pt x="10" y="6"/>
                    <a:pt x="11" y="3"/>
                  </a:cubicBezTo>
                  <a:cubicBezTo>
                    <a:pt x="9" y="2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81">
              <a:extLst>
                <a:ext uri="{FF2B5EF4-FFF2-40B4-BE49-F238E27FC236}">
                  <a16:creationId xmlns:a16="http://schemas.microsoft.com/office/drawing/2014/main" xmlns="" id="{32CC2C30-853D-45AA-AA93-9BDBE88E3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5" y="3107"/>
              <a:ext cx="23" cy="36"/>
            </a:xfrm>
            <a:custGeom>
              <a:avLst/>
              <a:gdLst>
                <a:gd name="T0" fmla="*/ 5 w 10"/>
                <a:gd name="T1" fmla="*/ 0 h 15"/>
                <a:gd name="T2" fmla="*/ 3 w 10"/>
                <a:gd name="T3" fmla="*/ 0 h 15"/>
                <a:gd name="T4" fmla="*/ 3 w 10"/>
                <a:gd name="T5" fmla="*/ 0 h 15"/>
                <a:gd name="T6" fmla="*/ 3 w 10"/>
                <a:gd name="T7" fmla="*/ 0 h 15"/>
                <a:gd name="T8" fmla="*/ 0 w 10"/>
                <a:gd name="T9" fmla="*/ 0 h 15"/>
                <a:gd name="T10" fmla="*/ 0 w 10"/>
                <a:gd name="T11" fmla="*/ 2 h 15"/>
                <a:gd name="T12" fmla="*/ 10 w 10"/>
                <a:gd name="T13" fmla="*/ 15 h 15"/>
                <a:gd name="T14" fmla="*/ 5 w 10"/>
                <a:gd name="T15" fmla="*/ 2 h 15"/>
                <a:gd name="T16" fmla="*/ 5 w 1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5">
                  <a:moveTo>
                    <a:pt x="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6"/>
                    <a:pt x="7" y="14"/>
                    <a:pt x="10" y="15"/>
                  </a:cubicBezTo>
                  <a:cubicBezTo>
                    <a:pt x="10" y="9"/>
                    <a:pt x="8" y="6"/>
                    <a:pt x="5" y="2"/>
                  </a:cubicBezTo>
                  <a:cubicBezTo>
                    <a:pt x="5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82">
              <a:extLst>
                <a:ext uri="{FF2B5EF4-FFF2-40B4-BE49-F238E27FC236}">
                  <a16:creationId xmlns:a16="http://schemas.microsoft.com/office/drawing/2014/main" xmlns="" id="{22E372E2-ADC3-48B2-AA3F-D840B9568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0" y="3032"/>
              <a:ext cx="35" cy="28"/>
            </a:xfrm>
            <a:custGeom>
              <a:avLst/>
              <a:gdLst>
                <a:gd name="T0" fmla="*/ 3 w 15"/>
                <a:gd name="T1" fmla="*/ 0 h 12"/>
                <a:gd name="T2" fmla="*/ 0 w 15"/>
                <a:gd name="T3" fmla="*/ 1 h 12"/>
                <a:gd name="T4" fmla="*/ 1 w 15"/>
                <a:gd name="T5" fmla="*/ 1 h 12"/>
                <a:gd name="T6" fmla="*/ 10 w 15"/>
                <a:gd name="T7" fmla="*/ 12 h 12"/>
                <a:gd name="T8" fmla="*/ 3 w 1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8" y="12"/>
                    <a:pt x="10" y="12"/>
                  </a:cubicBezTo>
                  <a:cubicBezTo>
                    <a:pt x="15" y="12"/>
                    <a:pt x="6" y="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83">
              <a:extLst>
                <a:ext uri="{FF2B5EF4-FFF2-40B4-BE49-F238E27FC236}">
                  <a16:creationId xmlns:a16="http://schemas.microsoft.com/office/drawing/2014/main" xmlns="" id="{BDA4626C-7D25-4D14-AF6D-F8397E3D7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" y="1811"/>
              <a:ext cx="85" cy="107"/>
            </a:xfrm>
            <a:custGeom>
              <a:avLst/>
              <a:gdLst>
                <a:gd name="T0" fmla="*/ 17 w 36"/>
                <a:gd name="T1" fmla="*/ 0 h 45"/>
                <a:gd name="T2" fmla="*/ 0 w 36"/>
                <a:gd name="T3" fmla="*/ 14 h 45"/>
                <a:gd name="T4" fmla="*/ 6 w 36"/>
                <a:gd name="T5" fmla="*/ 19 h 45"/>
                <a:gd name="T6" fmla="*/ 12 w 36"/>
                <a:gd name="T7" fmla="*/ 17 h 45"/>
                <a:gd name="T8" fmla="*/ 12 w 36"/>
                <a:gd name="T9" fmla="*/ 13 h 45"/>
                <a:gd name="T10" fmla="*/ 16 w 36"/>
                <a:gd name="T11" fmla="*/ 19 h 45"/>
                <a:gd name="T12" fmla="*/ 14 w 36"/>
                <a:gd name="T13" fmla="*/ 27 h 45"/>
                <a:gd name="T14" fmla="*/ 9 w 36"/>
                <a:gd name="T15" fmla="*/ 35 h 45"/>
                <a:gd name="T16" fmla="*/ 16 w 36"/>
                <a:gd name="T17" fmla="*/ 44 h 45"/>
                <a:gd name="T18" fmla="*/ 16 w 36"/>
                <a:gd name="T19" fmla="*/ 41 h 45"/>
                <a:gd name="T20" fmla="*/ 18 w 36"/>
                <a:gd name="T21" fmla="*/ 45 h 45"/>
                <a:gd name="T22" fmla="*/ 31 w 36"/>
                <a:gd name="T23" fmla="*/ 19 h 45"/>
                <a:gd name="T24" fmla="*/ 33 w 36"/>
                <a:gd name="T25" fmla="*/ 20 h 45"/>
                <a:gd name="T26" fmla="*/ 36 w 36"/>
                <a:gd name="T27" fmla="*/ 19 h 45"/>
                <a:gd name="T28" fmla="*/ 36 w 36"/>
                <a:gd name="T29" fmla="*/ 14 h 45"/>
                <a:gd name="T30" fmla="*/ 31 w 36"/>
                <a:gd name="T31" fmla="*/ 10 h 45"/>
                <a:gd name="T32" fmla="*/ 31 w 36"/>
                <a:gd name="T33" fmla="*/ 5 h 45"/>
                <a:gd name="T34" fmla="*/ 17 w 36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5">
                  <a:moveTo>
                    <a:pt x="17" y="0"/>
                  </a:moveTo>
                  <a:cubicBezTo>
                    <a:pt x="15" y="0"/>
                    <a:pt x="0" y="10"/>
                    <a:pt x="0" y="14"/>
                  </a:cubicBezTo>
                  <a:cubicBezTo>
                    <a:pt x="0" y="16"/>
                    <a:pt x="3" y="19"/>
                    <a:pt x="6" y="19"/>
                  </a:cubicBezTo>
                  <a:cubicBezTo>
                    <a:pt x="7" y="19"/>
                    <a:pt x="9" y="17"/>
                    <a:pt x="12" y="17"/>
                  </a:cubicBezTo>
                  <a:cubicBezTo>
                    <a:pt x="11" y="16"/>
                    <a:pt x="12" y="14"/>
                    <a:pt x="12" y="13"/>
                  </a:cubicBezTo>
                  <a:cubicBezTo>
                    <a:pt x="13" y="15"/>
                    <a:pt x="13" y="18"/>
                    <a:pt x="16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9" y="34"/>
                    <a:pt x="9" y="35"/>
                  </a:cubicBezTo>
                  <a:cubicBezTo>
                    <a:pt x="9" y="37"/>
                    <a:pt x="12" y="44"/>
                    <a:pt x="16" y="44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6" y="45"/>
                    <a:pt x="18" y="45"/>
                  </a:cubicBezTo>
                  <a:cubicBezTo>
                    <a:pt x="25" y="45"/>
                    <a:pt x="29" y="29"/>
                    <a:pt x="31" y="19"/>
                  </a:cubicBezTo>
                  <a:cubicBezTo>
                    <a:pt x="32" y="20"/>
                    <a:pt x="32" y="20"/>
                    <a:pt x="33" y="20"/>
                  </a:cubicBezTo>
                  <a:cubicBezTo>
                    <a:pt x="34" y="20"/>
                    <a:pt x="35" y="19"/>
                    <a:pt x="36" y="19"/>
                  </a:cubicBezTo>
                  <a:cubicBezTo>
                    <a:pt x="35" y="18"/>
                    <a:pt x="36" y="16"/>
                    <a:pt x="36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0"/>
                    <a:pt x="31" y="6"/>
                    <a:pt x="31" y="5"/>
                  </a:cubicBezTo>
                  <a:cubicBezTo>
                    <a:pt x="24" y="5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84">
              <a:extLst>
                <a:ext uri="{FF2B5EF4-FFF2-40B4-BE49-F238E27FC236}">
                  <a16:creationId xmlns:a16="http://schemas.microsoft.com/office/drawing/2014/main" xmlns="" id="{83DDA3C2-2C29-4147-A0AA-00B663C51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8" y="1788"/>
              <a:ext cx="92" cy="66"/>
            </a:xfrm>
            <a:custGeom>
              <a:avLst/>
              <a:gdLst>
                <a:gd name="T0" fmla="*/ 28 w 39"/>
                <a:gd name="T1" fmla="*/ 0 h 28"/>
                <a:gd name="T2" fmla="*/ 13 w 39"/>
                <a:gd name="T3" fmla="*/ 7 h 28"/>
                <a:gd name="T4" fmla="*/ 10 w 39"/>
                <a:gd name="T5" fmla="*/ 6 h 28"/>
                <a:gd name="T6" fmla="*/ 0 w 39"/>
                <a:gd name="T7" fmla="*/ 14 h 28"/>
                <a:gd name="T8" fmla="*/ 4 w 39"/>
                <a:gd name="T9" fmla="*/ 20 h 28"/>
                <a:gd name="T10" fmla="*/ 7 w 39"/>
                <a:gd name="T11" fmla="*/ 28 h 28"/>
                <a:gd name="T12" fmla="*/ 20 w 39"/>
                <a:gd name="T13" fmla="*/ 15 h 28"/>
                <a:gd name="T14" fmla="*/ 28 w 39"/>
                <a:gd name="T15" fmla="*/ 18 h 28"/>
                <a:gd name="T16" fmla="*/ 28 w 3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8">
                  <a:moveTo>
                    <a:pt x="28" y="0"/>
                  </a:moveTo>
                  <a:cubicBezTo>
                    <a:pt x="21" y="0"/>
                    <a:pt x="19" y="7"/>
                    <a:pt x="13" y="7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10" y="7"/>
                    <a:pt x="0" y="14"/>
                    <a:pt x="0" y="14"/>
                  </a:cubicBezTo>
                  <a:cubicBezTo>
                    <a:pt x="0" y="17"/>
                    <a:pt x="1" y="18"/>
                    <a:pt x="4" y="20"/>
                  </a:cubicBezTo>
                  <a:cubicBezTo>
                    <a:pt x="3" y="23"/>
                    <a:pt x="4" y="28"/>
                    <a:pt x="7" y="28"/>
                  </a:cubicBezTo>
                  <a:cubicBezTo>
                    <a:pt x="14" y="28"/>
                    <a:pt x="15" y="19"/>
                    <a:pt x="20" y="15"/>
                  </a:cubicBezTo>
                  <a:cubicBezTo>
                    <a:pt x="21" y="15"/>
                    <a:pt x="23" y="18"/>
                    <a:pt x="28" y="18"/>
                  </a:cubicBezTo>
                  <a:cubicBezTo>
                    <a:pt x="33" y="18"/>
                    <a:pt x="39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85">
              <a:extLst>
                <a:ext uri="{FF2B5EF4-FFF2-40B4-BE49-F238E27FC236}">
                  <a16:creationId xmlns:a16="http://schemas.microsoft.com/office/drawing/2014/main" xmlns="" id="{2BF28D9E-68CA-46EB-9161-915D58AF2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6" y="1501"/>
              <a:ext cx="397" cy="324"/>
            </a:xfrm>
            <a:custGeom>
              <a:avLst/>
              <a:gdLst>
                <a:gd name="T0" fmla="*/ 154 w 168"/>
                <a:gd name="T1" fmla="*/ 0 h 137"/>
                <a:gd name="T2" fmla="*/ 155 w 168"/>
                <a:gd name="T3" fmla="*/ 5 h 137"/>
                <a:gd name="T4" fmla="*/ 156 w 168"/>
                <a:gd name="T5" fmla="*/ 5 h 137"/>
                <a:gd name="T6" fmla="*/ 152 w 168"/>
                <a:gd name="T7" fmla="*/ 7 h 137"/>
                <a:gd name="T8" fmla="*/ 149 w 168"/>
                <a:gd name="T9" fmla="*/ 4 h 137"/>
                <a:gd name="T10" fmla="*/ 137 w 168"/>
                <a:gd name="T11" fmla="*/ 23 h 137"/>
                <a:gd name="T12" fmla="*/ 139 w 168"/>
                <a:gd name="T13" fmla="*/ 30 h 137"/>
                <a:gd name="T14" fmla="*/ 110 w 168"/>
                <a:gd name="T15" fmla="*/ 72 h 137"/>
                <a:gd name="T16" fmla="*/ 95 w 168"/>
                <a:gd name="T17" fmla="*/ 80 h 137"/>
                <a:gd name="T18" fmla="*/ 92 w 168"/>
                <a:gd name="T19" fmla="*/ 77 h 137"/>
                <a:gd name="T20" fmla="*/ 95 w 168"/>
                <a:gd name="T21" fmla="*/ 71 h 137"/>
                <a:gd name="T22" fmla="*/ 86 w 168"/>
                <a:gd name="T23" fmla="*/ 84 h 137"/>
                <a:gd name="T24" fmla="*/ 69 w 168"/>
                <a:gd name="T25" fmla="*/ 101 h 137"/>
                <a:gd name="T26" fmla="*/ 36 w 168"/>
                <a:gd name="T27" fmla="*/ 101 h 137"/>
                <a:gd name="T28" fmla="*/ 7 w 168"/>
                <a:gd name="T29" fmla="*/ 121 h 137"/>
                <a:gd name="T30" fmla="*/ 0 w 168"/>
                <a:gd name="T31" fmla="*/ 125 h 137"/>
                <a:gd name="T32" fmla="*/ 7 w 168"/>
                <a:gd name="T33" fmla="*/ 127 h 137"/>
                <a:gd name="T34" fmla="*/ 35 w 168"/>
                <a:gd name="T35" fmla="*/ 120 h 137"/>
                <a:gd name="T36" fmla="*/ 39 w 168"/>
                <a:gd name="T37" fmla="*/ 119 h 137"/>
                <a:gd name="T38" fmla="*/ 41 w 168"/>
                <a:gd name="T39" fmla="*/ 119 h 137"/>
                <a:gd name="T40" fmla="*/ 42 w 168"/>
                <a:gd name="T41" fmla="*/ 119 h 137"/>
                <a:gd name="T42" fmla="*/ 46 w 168"/>
                <a:gd name="T43" fmla="*/ 118 h 137"/>
                <a:gd name="T44" fmla="*/ 52 w 168"/>
                <a:gd name="T45" fmla="*/ 114 h 137"/>
                <a:gd name="T46" fmla="*/ 68 w 168"/>
                <a:gd name="T47" fmla="*/ 119 h 137"/>
                <a:gd name="T48" fmla="*/ 66 w 168"/>
                <a:gd name="T49" fmla="*/ 128 h 137"/>
                <a:gd name="T50" fmla="*/ 66 w 168"/>
                <a:gd name="T51" fmla="*/ 132 h 137"/>
                <a:gd name="T52" fmla="*/ 73 w 168"/>
                <a:gd name="T53" fmla="*/ 137 h 137"/>
                <a:gd name="T54" fmla="*/ 86 w 168"/>
                <a:gd name="T55" fmla="*/ 124 h 137"/>
                <a:gd name="T56" fmla="*/ 91 w 168"/>
                <a:gd name="T57" fmla="*/ 123 h 137"/>
                <a:gd name="T58" fmla="*/ 86 w 168"/>
                <a:gd name="T59" fmla="*/ 115 h 137"/>
                <a:gd name="T60" fmla="*/ 89 w 168"/>
                <a:gd name="T61" fmla="*/ 110 h 137"/>
                <a:gd name="T62" fmla="*/ 104 w 168"/>
                <a:gd name="T63" fmla="*/ 119 h 137"/>
                <a:gd name="T64" fmla="*/ 115 w 168"/>
                <a:gd name="T65" fmla="*/ 113 h 137"/>
                <a:gd name="T66" fmla="*/ 120 w 168"/>
                <a:gd name="T67" fmla="*/ 113 h 137"/>
                <a:gd name="T68" fmla="*/ 123 w 168"/>
                <a:gd name="T69" fmla="*/ 116 h 137"/>
                <a:gd name="T70" fmla="*/ 137 w 168"/>
                <a:gd name="T71" fmla="*/ 103 h 137"/>
                <a:gd name="T72" fmla="*/ 137 w 168"/>
                <a:gd name="T73" fmla="*/ 111 h 137"/>
                <a:gd name="T74" fmla="*/ 149 w 168"/>
                <a:gd name="T75" fmla="*/ 101 h 137"/>
                <a:gd name="T76" fmla="*/ 147 w 168"/>
                <a:gd name="T77" fmla="*/ 91 h 137"/>
                <a:gd name="T78" fmla="*/ 153 w 168"/>
                <a:gd name="T79" fmla="*/ 76 h 137"/>
                <a:gd name="T80" fmla="*/ 156 w 168"/>
                <a:gd name="T81" fmla="*/ 52 h 137"/>
                <a:gd name="T82" fmla="*/ 157 w 168"/>
                <a:gd name="T83" fmla="*/ 52 h 137"/>
                <a:gd name="T84" fmla="*/ 158 w 168"/>
                <a:gd name="T85" fmla="*/ 52 h 137"/>
                <a:gd name="T86" fmla="*/ 159 w 168"/>
                <a:gd name="T87" fmla="*/ 52 h 137"/>
                <a:gd name="T88" fmla="*/ 161 w 168"/>
                <a:gd name="T89" fmla="*/ 51 h 137"/>
                <a:gd name="T90" fmla="*/ 161 w 168"/>
                <a:gd name="T91" fmla="*/ 48 h 137"/>
                <a:gd name="T92" fmla="*/ 168 w 168"/>
                <a:gd name="T93" fmla="*/ 32 h 137"/>
                <a:gd name="T94" fmla="*/ 161 w 168"/>
                <a:gd name="T95" fmla="*/ 13 h 137"/>
                <a:gd name="T96" fmla="*/ 160 w 168"/>
                <a:gd name="T97" fmla="*/ 3 h 137"/>
                <a:gd name="T98" fmla="*/ 154 w 168"/>
                <a:gd name="T9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137">
                  <a:moveTo>
                    <a:pt x="154" y="0"/>
                  </a:moveTo>
                  <a:cubicBezTo>
                    <a:pt x="152" y="0"/>
                    <a:pt x="153" y="5"/>
                    <a:pt x="155" y="5"/>
                  </a:cubicBezTo>
                  <a:cubicBezTo>
                    <a:pt x="155" y="5"/>
                    <a:pt x="156" y="5"/>
                    <a:pt x="156" y="5"/>
                  </a:cubicBezTo>
                  <a:cubicBezTo>
                    <a:pt x="154" y="7"/>
                    <a:pt x="153" y="7"/>
                    <a:pt x="152" y="7"/>
                  </a:cubicBezTo>
                  <a:cubicBezTo>
                    <a:pt x="150" y="7"/>
                    <a:pt x="150" y="4"/>
                    <a:pt x="149" y="4"/>
                  </a:cubicBezTo>
                  <a:cubicBezTo>
                    <a:pt x="142" y="4"/>
                    <a:pt x="137" y="17"/>
                    <a:pt x="137" y="23"/>
                  </a:cubicBezTo>
                  <a:cubicBezTo>
                    <a:pt x="137" y="26"/>
                    <a:pt x="139" y="26"/>
                    <a:pt x="139" y="30"/>
                  </a:cubicBezTo>
                  <a:cubicBezTo>
                    <a:pt x="139" y="46"/>
                    <a:pt x="121" y="69"/>
                    <a:pt x="110" y="72"/>
                  </a:cubicBezTo>
                  <a:cubicBezTo>
                    <a:pt x="104" y="74"/>
                    <a:pt x="103" y="80"/>
                    <a:pt x="95" y="80"/>
                  </a:cubicBezTo>
                  <a:cubicBezTo>
                    <a:pt x="94" y="80"/>
                    <a:pt x="92" y="78"/>
                    <a:pt x="92" y="77"/>
                  </a:cubicBezTo>
                  <a:cubicBezTo>
                    <a:pt x="92" y="75"/>
                    <a:pt x="93" y="73"/>
                    <a:pt x="95" y="71"/>
                  </a:cubicBezTo>
                  <a:cubicBezTo>
                    <a:pt x="93" y="72"/>
                    <a:pt x="87" y="84"/>
                    <a:pt x="86" y="84"/>
                  </a:cubicBezTo>
                  <a:cubicBezTo>
                    <a:pt x="81" y="84"/>
                    <a:pt x="78" y="101"/>
                    <a:pt x="69" y="101"/>
                  </a:cubicBezTo>
                  <a:cubicBezTo>
                    <a:pt x="57" y="101"/>
                    <a:pt x="52" y="101"/>
                    <a:pt x="36" y="101"/>
                  </a:cubicBezTo>
                  <a:cubicBezTo>
                    <a:pt x="23" y="101"/>
                    <a:pt x="18" y="114"/>
                    <a:pt x="7" y="121"/>
                  </a:cubicBezTo>
                  <a:cubicBezTo>
                    <a:pt x="5" y="122"/>
                    <a:pt x="0" y="124"/>
                    <a:pt x="0" y="125"/>
                  </a:cubicBezTo>
                  <a:cubicBezTo>
                    <a:pt x="0" y="127"/>
                    <a:pt x="4" y="127"/>
                    <a:pt x="7" y="127"/>
                  </a:cubicBezTo>
                  <a:cubicBezTo>
                    <a:pt x="18" y="127"/>
                    <a:pt x="28" y="123"/>
                    <a:pt x="35" y="120"/>
                  </a:cubicBezTo>
                  <a:cubicBezTo>
                    <a:pt x="36" y="119"/>
                    <a:pt x="38" y="119"/>
                    <a:pt x="39" y="119"/>
                  </a:cubicBezTo>
                  <a:cubicBezTo>
                    <a:pt x="39" y="119"/>
                    <a:pt x="40" y="119"/>
                    <a:pt x="41" y="119"/>
                  </a:cubicBezTo>
                  <a:cubicBezTo>
                    <a:pt x="41" y="119"/>
                    <a:pt x="42" y="119"/>
                    <a:pt x="42" y="119"/>
                  </a:cubicBezTo>
                  <a:cubicBezTo>
                    <a:pt x="44" y="119"/>
                    <a:pt x="45" y="119"/>
                    <a:pt x="46" y="118"/>
                  </a:cubicBezTo>
                  <a:cubicBezTo>
                    <a:pt x="48" y="118"/>
                    <a:pt x="49" y="114"/>
                    <a:pt x="52" y="114"/>
                  </a:cubicBezTo>
                  <a:cubicBezTo>
                    <a:pt x="58" y="114"/>
                    <a:pt x="61" y="117"/>
                    <a:pt x="68" y="119"/>
                  </a:cubicBezTo>
                  <a:cubicBezTo>
                    <a:pt x="68" y="121"/>
                    <a:pt x="66" y="125"/>
                    <a:pt x="66" y="128"/>
                  </a:cubicBezTo>
                  <a:cubicBezTo>
                    <a:pt x="66" y="129"/>
                    <a:pt x="64" y="132"/>
                    <a:pt x="66" y="132"/>
                  </a:cubicBezTo>
                  <a:cubicBezTo>
                    <a:pt x="70" y="132"/>
                    <a:pt x="69" y="136"/>
                    <a:pt x="73" y="137"/>
                  </a:cubicBezTo>
                  <a:cubicBezTo>
                    <a:pt x="76" y="132"/>
                    <a:pt x="82" y="124"/>
                    <a:pt x="86" y="124"/>
                  </a:cubicBezTo>
                  <a:cubicBezTo>
                    <a:pt x="88" y="124"/>
                    <a:pt x="90" y="124"/>
                    <a:pt x="91" y="123"/>
                  </a:cubicBezTo>
                  <a:cubicBezTo>
                    <a:pt x="91" y="123"/>
                    <a:pt x="86" y="117"/>
                    <a:pt x="86" y="115"/>
                  </a:cubicBezTo>
                  <a:cubicBezTo>
                    <a:pt x="86" y="113"/>
                    <a:pt x="88" y="110"/>
                    <a:pt x="89" y="110"/>
                  </a:cubicBezTo>
                  <a:cubicBezTo>
                    <a:pt x="94" y="110"/>
                    <a:pt x="93" y="119"/>
                    <a:pt x="104" y="119"/>
                  </a:cubicBezTo>
                  <a:cubicBezTo>
                    <a:pt x="109" y="119"/>
                    <a:pt x="112" y="116"/>
                    <a:pt x="115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4"/>
                    <a:pt x="122" y="116"/>
                    <a:pt x="123" y="116"/>
                  </a:cubicBezTo>
                  <a:cubicBezTo>
                    <a:pt x="125" y="108"/>
                    <a:pt x="130" y="108"/>
                    <a:pt x="137" y="103"/>
                  </a:cubicBezTo>
                  <a:cubicBezTo>
                    <a:pt x="137" y="107"/>
                    <a:pt x="135" y="107"/>
                    <a:pt x="137" y="111"/>
                  </a:cubicBezTo>
                  <a:cubicBezTo>
                    <a:pt x="143" y="109"/>
                    <a:pt x="143" y="104"/>
                    <a:pt x="149" y="101"/>
                  </a:cubicBezTo>
                  <a:cubicBezTo>
                    <a:pt x="148" y="98"/>
                    <a:pt x="147" y="95"/>
                    <a:pt x="147" y="91"/>
                  </a:cubicBezTo>
                  <a:cubicBezTo>
                    <a:pt x="147" y="84"/>
                    <a:pt x="153" y="81"/>
                    <a:pt x="153" y="76"/>
                  </a:cubicBezTo>
                  <a:cubicBezTo>
                    <a:pt x="153" y="70"/>
                    <a:pt x="151" y="54"/>
                    <a:pt x="156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2"/>
                    <a:pt x="158" y="52"/>
                    <a:pt x="159" y="52"/>
                  </a:cubicBezTo>
                  <a:cubicBezTo>
                    <a:pt x="159" y="52"/>
                    <a:pt x="160" y="52"/>
                    <a:pt x="161" y="51"/>
                  </a:cubicBezTo>
                  <a:cubicBezTo>
                    <a:pt x="161" y="50"/>
                    <a:pt x="161" y="49"/>
                    <a:pt x="161" y="48"/>
                  </a:cubicBezTo>
                  <a:cubicBezTo>
                    <a:pt x="161" y="41"/>
                    <a:pt x="168" y="40"/>
                    <a:pt x="168" y="32"/>
                  </a:cubicBezTo>
                  <a:cubicBezTo>
                    <a:pt x="168" y="24"/>
                    <a:pt x="161" y="21"/>
                    <a:pt x="161" y="13"/>
                  </a:cubicBezTo>
                  <a:cubicBezTo>
                    <a:pt x="161" y="9"/>
                    <a:pt x="162" y="6"/>
                    <a:pt x="160" y="3"/>
                  </a:cubicBezTo>
                  <a:cubicBezTo>
                    <a:pt x="159" y="1"/>
                    <a:pt x="157" y="0"/>
                    <a:pt x="1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86">
              <a:extLst>
                <a:ext uri="{FF2B5EF4-FFF2-40B4-BE49-F238E27FC236}">
                  <a16:creationId xmlns:a16="http://schemas.microsoft.com/office/drawing/2014/main" xmlns="" id="{5796A6EF-2F47-4CF4-908D-A53F4C91A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" y="1322"/>
              <a:ext cx="203" cy="172"/>
            </a:xfrm>
            <a:custGeom>
              <a:avLst/>
              <a:gdLst>
                <a:gd name="T0" fmla="*/ 31 w 86"/>
                <a:gd name="T1" fmla="*/ 0 h 73"/>
                <a:gd name="T2" fmla="*/ 28 w 86"/>
                <a:gd name="T3" fmla="*/ 7 h 73"/>
                <a:gd name="T4" fmla="*/ 30 w 86"/>
                <a:gd name="T5" fmla="*/ 13 h 73"/>
                <a:gd name="T6" fmla="*/ 18 w 86"/>
                <a:gd name="T7" fmla="*/ 40 h 73"/>
                <a:gd name="T8" fmla="*/ 14 w 86"/>
                <a:gd name="T9" fmla="*/ 40 h 73"/>
                <a:gd name="T10" fmla="*/ 12 w 86"/>
                <a:gd name="T11" fmla="*/ 40 h 73"/>
                <a:gd name="T12" fmla="*/ 13 w 86"/>
                <a:gd name="T13" fmla="*/ 41 h 73"/>
                <a:gd name="T14" fmla="*/ 10 w 86"/>
                <a:gd name="T15" fmla="*/ 38 h 73"/>
                <a:gd name="T16" fmla="*/ 10 w 86"/>
                <a:gd name="T17" fmla="*/ 43 h 73"/>
                <a:gd name="T18" fmla="*/ 0 w 86"/>
                <a:gd name="T19" fmla="*/ 56 h 73"/>
                <a:gd name="T20" fmla="*/ 3 w 86"/>
                <a:gd name="T21" fmla="*/ 61 h 73"/>
                <a:gd name="T22" fmla="*/ 3 w 86"/>
                <a:gd name="T23" fmla="*/ 73 h 73"/>
                <a:gd name="T24" fmla="*/ 6 w 86"/>
                <a:gd name="T25" fmla="*/ 73 h 73"/>
                <a:gd name="T26" fmla="*/ 19 w 86"/>
                <a:gd name="T27" fmla="*/ 65 h 73"/>
                <a:gd name="T28" fmla="*/ 9 w 86"/>
                <a:gd name="T29" fmla="*/ 58 h 73"/>
                <a:gd name="T30" fmla="*/ 13 w 86"/>
                <a:gd name="T31" fmla="*/ 53 h 73"/>
                <a:gd name="T32" fmla="*/ 24 w 86"/>
                <a:gd name="T33" fmla="*/ 54 h 73"/>
                <a:gd name="T34" fmla="*/ 28 w 86"/>
                <a:gd name="T35" fmla="*/ 50 h 73"/>
                <a:gd name="T36" fmla="*/ 51 w 86"/>
                <a:gd name="T37" fmla="*/ 62 h 73"/>
                <a:gd name="T38" fmla="*/ 70 w 86"/>
                <a:gd name="T39" fmla="*/ 44 h 73"/>
                <a:gd name="T40" fmla="*/ 86 w 86"/>
                <a:gd name="T41" fmla="*/ 39 h 73"/>
                <a:gd name="T42" fmla="*/ 80 w 86"/>
                <a:gd name="T43" fmla="*/ 32 h 73"/>
                <a:gd name="T44" fmla="*/ 83 w 86"/>
                <a:gd name="T45" fmla="*/ 26 h 73"/>
                <a:gd name="T46" fmla="*/ 81 w 86"/>
                <a:gd name="T47" fmla="*/ 25 h 73"/>
                <a:gd name="T48" fmla="*/ 72 w 86"/>
                <a:gd name="T49" fmla="*/ 27 h 73"/>
                <a:gd name="T50" fmla="*/ 31 w 86"/>
                <a:gd name="T5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73">
                  <a:moveTo>
                    <a:pt x="31" y="0"/>
                  </a:moveTo>
                  <a:cubicBezTo>
                    <a:pt x="30" y="2"/>
                    <a:pt x="28" y="4"/>
                    <a:pt x="28" y="7"/>
                  </a:cubicBezTo>
                  <a:cubicBezTo>
                    <a:pt x="28" y="9"/>
                    <a:pt x="30" y="10"/>
                    <a:pt x="30" y="13"/>
                  </a:cubicBezTo>
                  <a:cubicBezTo>
                    <a:pt x="30" y="19"/>
                    <a:pt x="27" y="40"/>
                    <a:pt x="18" y="40"/>
                  </a:cubicBezTo>
                  <a:cubicBezTo>
                    <a:pt x="17" y="40"/>
                    <a:pt x="15" y="40"/>
                    <a:pt x="14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1" y="40"/>
                    <a:pt x="10" y="3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6"/>
                    <a:pt x="0" y="50"/>
                    <a:pt x="0" y="56"/>
                  </a:cubicBezTo>
                  <a:cubicBezTo>
                    <a:pt x="0" y="58"/>
                    <a:pt x="3" y="59"/>
                    <a:pt x="3" y="61"/>
                  </a:cubicBezTo>
                  <a:cubicBezTo>
                    <a:pt x="3" y="62"/>
                    <a:pt x="3" y="70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10" y="69"/>
                    <a:pt x="14" y="71"/>
                    <a:pt x="19" y="65"/>
                  </a:cubicBezTo>
                  <a:cubicBezTo>
                    <a:pt x="17" y="63"/>
                    <a:pt x="9" y="63"/>
                    <a:pt x="9" y="58"/>
                  </a:cubicBezTo>
                  <a:cubicBezTo>
                    <a:pt x="9" y="54"/>
                    <a:pt x="11" y="53"/>
                    <a:pt x="13" y="53"/>
                  </a:cubicBezTo>
                  <a:cubicBezTo>
                    <a:pt x="16" y="53"/>
                    <a:pt x="21" y="54"/>
                    <a:pt x="24" y="54"/>
                  </a:cubicBezTo>
                  <a:cubicBezTo>
                    <a:pt x="24" y="53"/>
                    <a:pt x="27" y="51"/>
                    <a:pt x="28" y="50"/>
                  </a:cubicBezTo>
                  <a:cubicBezTo>
                    <a:pt x="37" y="56"/>
                    <a:pt x="42" y="57"/>
                    <a:pt x="51" y="62"/>
                  </a:cubicBezTo>
                  <a:cubicBezTo>
                    <a:pt x="55" y="56"/>
                    <a:pt x="59" y="44"/>
                    <a:pt x="70" y="44"/>
                  </a:cubicBezTo>
                  <a:cubicBezTo>
                    <a:pt x="78" y="44"/>
                    <a:pt x="81" y="42"/>
                    <a:pt x="86" y="39"/>
                  </a:cubicBezTo>
                  <a:cubicBezTo>
                    <a:pt x="84" y="38"/>
                    <a:pt x="80" y="35"/>
                    <a:pt x="80" y="32"/>
                  </a:cubicBezTo>
                  <a:cubicBezTo>
                    <a:pt x="80" y="29"/>
                    <a:pt x="82" y="28"/>
                    <a:pt x="83" y="26"/>
                  </a:cubicBezTo>
                  <a:cubicBezTo>
                    <a:pt x="82" y="25"/>
                    <a:pt x="81" y="25"/>
                    <a:pt x="81" y="25"/>
                  </a:cubicBezTo>
                  <a:cubicBezTo>
                    <a:pt x="78" y="25"/>
                    <a:pt x="75" y="27"/>
                    <a:pt x="72" y="27"/>
                  </a:cubicBezTo>
                  <a:cubicBezTo>
                    <a:pt x="51" y="27"/>
                    <a:pt x="45" y="1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87">
              <a:extLst>
                <a:ext uri="{FF2B5EF4-FFF2-40B4-BE49-F238E27FC236}">
                  <a16:creationId xmlns:a16="http://schemas.microsoft.com/office/drawing/2014/main" xmlns="" id="{AA59F78F-70A0-4058-9C51-114A3DD0DB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06" y="1364"/>
              <a:ext cx="36" cy="33"/>
            </a:xfrm>
            <a:custGeom>
              <a:avLst/>
              <a:gdLst>
                <a:gd name="T0" fmla="*/ 13 w 15"/>
                <a:gd name="T1" fmla="*/ 1 h 14"/>
                <a:gd name="T2" fmla="*/ 2 w 15"/>
                <a:gd name="T3" fmla="*/ 9 h 14"/>
                <a:gd name="T4" fmla="*/ 2 w 15"/>
                <a:gd name="T5" fmla="*/ 14 h 14"/>
                <a:gd name="T6" fmla="*/ 15 w 15"/>
                <a:gd name="T7" fmla="*/ 3 h 14"/>
                <a:gd name="T8" fmla="*/ 13 w 15"/>
                <a:gd name="T9" fmla="*/ 1 h 14"/>
                <a:gd name="T10" fmla="*/ 12 w 15"/>
                <a:gd name="T11" fmla="*/ 0 h 14"/>
                <a:gd name="T12" fmla="*/ 13 w 15"/>
                <a:gd name="T13" fmla="*/ 1 h 14"/>
                <a:gd name="T14" fmla="*/ 14 w 15"/>
                <a:gd name="T15" fmla="*/ 1 h 14"/>
                <a:gd name="T16" fmla="*/ 12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3" y="1"/>
                  </a:moveTo>
                  <a:cubicBezTo>
                    <a:pt x="9" y="2"/>
                    <a:pt x="4" y="6"/>
                    <a:pt x="2" y="9"/>
                  </a:cubicBezTo>
                  <a:cubicBezTo>
                    <a:pt x="1" y="10"/>
                    <a:pt x="0" y="14"/>
                    <a:pt x="2" y="14"/>
                  </a:cubicBezTo>
                  <a:cubicBezTo>
                    <a:pt x="6" y="14"/>
                    <a:pt x="13" y="6"/>
                    <a:pt x="15" y="3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2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88">
              <a:extLst>
                <a:ext uri="{FF2B5EF4-FFF2-40B4-BE49-F238E27FC236}">
                  <a16:creationId xmlns:a16="http://schemas.microsoft.com/office/drawing/2014/main" xmlns="" id="{7368A568-73BD-413B-BE5E-FA2282BAC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7" y="1319"/>
              <a:ext cx="47" cy="36"/>
            </a:xfrm>
            <a:custGeom>
              <a:avLst/>
              <a:gdLst>
                <a:gd name="T0" fmla="*/ 20 w 20"/>
                <a:gd name="T1" fmla="*/ 0 h 15"/>
                <a:gd name="T2" fmla="*/ 17 w 20"/>
                <a:gd name="T3" fmla="*/ 1 h 15"/>
                <a:gd name="T4" fmla="*/ 12 w 20"/>
                <a:gd name="T5" fmla="*/ 0 h 15"/>
                <a:gd name="T6" fmla="*/ 0 w 20"/>
                <a:gd name="T7" fmla="*/ 12 h 15"/>
                <a:gd name="T8" fmla="*/ 0 w 20"/>
                <a:gd name="T9" fmla="*/ 15 h 15"/>
                <a:gd name="T10" fmla="*/ 20 w 20"/>
                <a:gd name="T11" fmla="*/ 4 h 15"/>
                <a:gd name="T12" fmla="*/ 20 w 20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5">
                  <a:moveTo>
                    <a:pt x="20" y="0"/>
                  </a:moveTo>
                  <a:cubicBezTo>
                    <a:pt x="19" y="1"/>
                    <a:pt x="18" y="1"/>
                    <a:pt x="17" y="1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8" y="15"/>
                    <a:pt x="8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89">
              <a:extLst>
                <a:ext uri="{FF2B5EF4-FFF2-40B4-BE49-F238E27FC236}">
                  <a16:creationId xmlns:a16="http://schemas.microsoft.com/office/drawing/2014/main" xmlns="" id="{5CFB5A8B-C4ED-4CD6-9AD5-517E3C354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2" y="1284"/>
              <a:ext cx="24" cy="26"/>
            </a:xfrm>
            <a:custGeom>
              <a:avLst/>
              <a:gdLst>
                <a:gd name="T0" fmla="*/ 10 w 10"/>
                <a:gd name="T1" fmla="*/ 0 h 11"/>
                <a:gd name="T2" fmla="*/ 1 w 10"/>
                <a:gd name="T3" fmla="*/ 3 h 11"/>
                <a:gd name="T4" fmla="*/ 1 w 10"/>
                <a:gd name="T5" fmla="*/ 8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cubicBezTo>
                    <a:pt x="9" y="0"/>
                    <a:pt x="2" y="0"/>
                    <a:pt x="1" y="3"/>
                  </a:cubicBezTo>
                  <a:cubicBezTo>
                    <a:pt x="1" y="5"/>
                    <a:pt x="2" y="8"/>
                    <a:pt x="1" y="8"/>
                  </a:cubicBezTo>
                  <a:cubicBezTo>
                    <a:pt x="0" y="8"/>
                    <a:pt x="0" y="11"/>
                    <a:pt x="1" y="11"/>
                  </a:cubicBezTo>
                  <a:cubicBezTo>
                    <a:pt x="5" y="11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90">
              <a:extLst>
                <a:ext uri="{FF2B5EF4-FFF2-40B4-BE49-F238E27FC236}">
                  <a16:creationId xmlns:a16="http://schemas.microsoft.com/office/drawing/2014/main" xmlns="" id="{DD968508-EF5C-4C41-A1F0-2E5652E49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2" y="903"/>
              <a:ext cx="101" cy="390"/>
            </a:xfrm>
            <a:custGeom>
              <a:avLst/>
              <a:gdLst>
                <a:gd name="T0" fmla="*/ 17 w 43"/>
                <a:gd name="T1" fmla="*/ 0 h 165"/>
                <a:gd name="T2" fmla="*/ 13 w 43"/>
                <a:gd name="T3" fmla="*/ 0 h 165"/>
                <a:gd name="T4" fmla="*/ 13 w 43"/>
                <a:gd name="T5" fmla="*/ 11 h 165"/>
                <a:gd name="T6" fmla="*/ 11 w 43"/>
                <a:gd name="T7" fmla="*/ 18 h 165"/>
                <a:gd name="T8" fmla="*/ 0 w 43"/>
                <a:gd name="T9" fmla="*/ 45 h 165"/>
                <a:gd name="T10" fmla="*/ 8 w 43"/>
                <a:gd name="T11" fmla="*/ 64 h 165"/>
                <a:gd name="T12" fmla="*/ 8 w 43"/>
                <a:gd name="T13" fmla="*/ 95 h 165"/>
                <a:gd name="T14" fmla="*/ 5 w 43"/>
                <a:gd name="T15" fmla="*/ 111 h 165"/>
                <a:gd name="T16" fmla="*/ 9 w 43"/>
                <a:gd name="T17" fmla="*/ 126 h 165"/>
                <a:gd name="T18" fmla="*/ 6 w 43"/>
                <a:gd name="T19" fmla="*/ 150 h 165"/>
                <a:gd name="T20" fmla="*/ 6 w 43"/>
                <a:gd name="T21" fmla="*/ 165 h 165"/>
                <a:gd name="T22" fmla="*/ 19 w 43"/>
                <a:gd name="T23" fmla="*/ 154 h 165"/>
                <a:gd name="T24" fmla="*/ 24 w 43"/>
                <a:gd name="T25" fmla="*/ 154 h 165"/>
                <a:gd name="T26" fmla="*/ 29 w 43"/>
                <a:gd name="T27" fmla="*/ 159 h 165"/>
                <a:gd name="T28" fmla="*/ 30 w 43"/>
                <a:gd name="T29" fmla="*/ 159 h 165"/>
                <a:gd name="T30" fmla="*/ 31 w 43"/>
                <a:gd name="T31" fmla="*/ 158 h 165"/>
                <a:gd name="T32" fmla="*/ 16 w 43"/>
                <a:gd name="T33" fmla="*/ 132 h 165"/>
                <a:gd name="T34" fmla="*/ 32 w 43"/>
                <a:gd name="T35" fmla="*/ 101 h 165"/>
                <a:gd name="T36" fmla="*/ 43 w 43"/>
                <a:gd name="T37" fmla="*/ 108 h 165"/>
                <a:gd name="T38" fmla="*/ 29 w 43"/>
                <a:gd name="T39" fmla="*/ 71 h 165"/>
                <a:gd name="T40" fmla="*/ 25 w 43"/>
                <a:gd name="T41" fmla="*/ 57 h 165"/>
                <a:gd name="T42" fmla="*/ 25 w 43"/>
                <a:gd name="T43" fmla="*/ 44 h 165"/>
                <a:gd name="T44" fmla="*/ 23 w 43"/>
                <a:gd name="T45" fmla="*/ 24 h 165"/>
                <a:gd name="T46" fmla="*/ 17 w 43"/>
                <a:gd name="T4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165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13" y="4"/>
                    <a:pt x="13" y="6"/>
                    <a:pt x="13" y="11"/>
                  </a:cubicBezTo>
                  <a:cubicBezTo>
                    <a:pt x="13" y="14"/>
                    <a:pt x="11" y="15"/>
                    <a:pt x="11" y="18"/>
                  </a:cubicBezTo>
                  <a:cubicBezTo>
                    <a:pt x="3" y="20"/>
                    <a:pt x="0" y="34"/>
                    <a:pt x="0" y="45"/>
                  </a:cubicBezTo>
                  <a:cubicBezTo>
                    <a:pt x="0" y="53"/>
                    <a:pt x="8" y="56"/>
                    <a:pt x="8" y="64"/>
                  </a:cubicBezTo>
                  <a:cubicBezTo>
                    <a:pt x="8" y="77"/>
                    <a:pt x="8" y="81"/>
                    <a:pt x="8" y="95"/>
                  </a:cubicBezTo>
                  <a:cubicBezTo>
                    <a:pt x="8" y="101"/>
                    <a:pt x="5" y="104"/>
                    <a:pt x="5" y="111"/>
                  </a:cubicBezTo>
                  <a:cubicBezTo>
                    <a:pt x="5" y="118"/>
                    <a:pt x="9" y="119"/>
                    <a:pt x="9" y="126"/>
                  </a:cubicBezTo>
                  <a:cubicBezTo>
                    <a:pt x="9" y="134"/>
                    <a:pt x="6" y="140"/>
                    <a:pt x="6" y="150"/>
                  </a:cubicBezTo>
                  <a:cubicBezTo>
                    <a:pt x="6" y="153"/>
                    <a:pt x="5" y="165"/>
                    <a:pt x="6" y="165"/>
                  </a:cubicBezTo>
                  <a:cubicBezTo>
                    <a:pt x="13" y="165"/>
                    <a:pt x="13" y="154"/>
                    <a:pt x="19" y="154"/>
                  </a:cubicBezTo>
                  <a:cubicBezTo>
                    <a:pt x="21" y="154"/>
                    <a:pt x="23" y="154"/>
                    <a:pt x="24" y="154"/>
                  </a:cubicBezTo>
                  <a:cubicBezTo>
                    <a:pt x="25" y="156"/>
                    <a:pt x="27" y="159"/>
                    <a:pt x="29" y="159"/>
                  </a:cubicBezTo>
                  <a:cubicBezTo>
                    <a:pt x="29" y="159"/>
                    <a:pt x="30" y="159"/>
                    <a:pt x="30" y="159"/>
                  </a:cubicBezTo>
                  <a:cubicBezTo>
                    <a:pt x="30" y="159"/>
                    <a:pt x="31" y="158"/>
                    <a:pt x="31" y="158"/>
                  </a:cubicBezTo>
                  <a:cubicBezTo>
                    <a:pt x="27" y="149"/>
                    <a:pt x="16" y="144"/>
                    <a:pt x="16" y="132"/>
                  </a:cubicBezTo>
                  <a:cubicBezTo>
                    <a:pt x="16" y="118"/>
                    <a:pt x="18" y="101"/>
                    <a:pt x="32" y="101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0" y="95"/>
                    <a:pt x="33" y="85"/>
                    <a:pt x="29" y="71"/>
                  </a:cubicBezTo>
                  <a:cubicBezTo>
                    <a:pt x="28" y="68"/>
                    <a:pt x="24" y="62"/>
                    <a:pt x="25" y="57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1" y="37"/>
                    <a:pt x="25" y="32"/>
                    <a:pt x="23" y="24"/>
                  </a:cubicBezTo>
                  <a:cubicBezTo>
                    <a:pt x="21" y="18"/>
                    <a:pt x="17" y="1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91">
              <a:extLst>
                <a:ext uri="{FF2B5EF4-FFF2-40B4-BE49-F238E27FC236}">
                  <a16:creationId xmlns:a16="http://schemas.microsoft.com/office/drawing/2014/main" xmlns="" id="{1F3E5C8B-5AC0-47EA-9F2C-B3F32973C5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9" y="-452"/>
              <a:ext cx="624" cy="456"/>
            </a:xfrm>
            <a:custGeom>
              <a:avLst/>
              <a:gdLst>
                <a:gd name="T0" fmla="*/ 91 w 264"/>
                <a:gd name="T1" fmla="*/ 192 h 193"/>
                <a:gd name="T2" fmla="*/ 91 w 264"/>
                <a:gd name="T3" fmla="*/ 192 h 193"/>
                <a:gd name="T4" fmla="*/ 91 w 264"/>
                <a:gd name="T5" fmla="*/ 192 h 193"/>
                <a:gd name="T6" fmla="*/ 90 w 264"/>
                <a:gd name="T7" fmla="*/ 191 h 193"/>
                <a:gd name="T8" fmla="*/ 90 w 264"/>
                <a:gd name="T9" fmla="*/ 191 h 193"/>
                <a:gd name="T10" fmla="*/ 91 w 264"/>
                <a:gd name="T11" fmla="*/ 192 h 193"/>
                <a:gd name="T12" fmla="*/ 90 w 264"/>
                <a:gd name="T13" fmla="*/ 191 h 193"/>
                <a:gd name="T14" fmla="*/ 86 w 264"/>
                <a:gd name="T15" fmla="*/ 187 h 193"/>
                <a:gd name="T16" fmla="*/ 90 w 264"/>
                <a:gd name="T17" fmla="*/ 191 h 193"/>
                <a:gd name="T18" fmla="*/ 86 w 264"/>
                <a:gd name="T19" fmla="*/ 187 h 193"/>
                <a:gd name="T20" fmla="*/ 243 w 264"/>
                <a:gd name="T21" fmla="*/ 0 h 193"/>
                <a:gd name="T22" fmla="*/ 164 w 264"/>
                <a:gd name="T23" fmla="*/ 30 h 193"/>
                <a:gd name="T24" fmla="*/ 148 w 264"/>
                <a:gd name="T25" fmla="*/ 23 h 193"/>
                <a:gd name="T26" fmla="*/ 131 w 264"/>
                <a:gd name="T27" fmla="*/ 30 h 193"/>
                <a:gd name="T28" fmla="*/ 84 w 264"/>
                <a:gd name="T29" fmla="*/ 55 h 193"/>
                <a:gd name="T30" fmla="*/ 62 w 264"/>
                <a:gd name="T31" fmla="*/ 59 h 193"/>
                <a:gd name="T32" fmla="*/ 57 w 264"/>
                <a:gd name="T33" fmla="*/ 64 h 193"/>
                <a:gd name="T34" fmla="*/ 61 w 264"/>
                <a:gd name="T35" fmla="*/ 74 h 193"/>
                <a:gd name="T36" fmla="*/ 33 w 264"/>
                <a:gd name="T37" fmla="*/ 105 h 193"/>
                <a:gd name="T38" fmla="*/ 41 w 264"/>
                <a:gd name="T39" fmla="*/ 117 h 193"/>
                <a:gd name="T40" fmla="*/ 16 w 264"/>
                <a:gd name="T41" fmla="*/ 132 h 193"/>
                <a:gd name="T42" fmla="*/ 16 w 264"/>
                <a:gd name="T43" fmla="*/ 140 h 193"/>
                <a:gd name="T44" fmla="*/ 0 w 264"/>
                <a:gd name="T45" fmla="*/ 161 h 193"/>
                <a:gd name="T46" fmla="*/ 10 w 264"/>
                <a:gd name="T47" fmla="*/ 171 h 193"/>
                <a:gd name="T48" fmla="*/ 21 w 264"/>
                <a:gd name="T49" fmla="*/ 171 h 193"/>
                <a:gd name="T50" fmla="*/ 25 w 264"/>
                <a:gd name="T51" fmla="*/ 171 h 193"/>
                <a:gd name="T52" fmla="*/ 33 w 264"/>
                <a:gd name="T53" fmla="*/ 190 h 193"/>
                <a:gd name="T54" fmla="*/ 36 w 264"/>
                <a:gd name="T55" fmla="*/ 191 h 193"/>
                <a:gd name="T56" fmla="*/ 47 w 264"/>
                <a:gd name="T57" fmla="*/ 190 h 193"/>
                <a:gd name="T58" fmla="*/ 50 w 264"/>
                <a:gd name="T59" fmla="*/ 193 h 193"/>
                <a:gd name="T60" fmla="*/ 91 w 264"/>
                <a:gd name="T61" fmla="*/ 193 h 193"/>
                <a:gd name="T62" fmla="*/ 90 w 264"/>
                <a:gd name="T63" fmla="*/ 191 h 193"/>
                <a:gd name="T64" fmla="*/ 61 w 264"/>
                <a:gd name="T65" fmla="*/ 157 h 193"/>
                <a:gd name="T66" fmla="*/ 124 w 264"/>
                <a:gd name="T67" fmla="*/ 80 h 193"/>
                <a:gd name="T68" fmla="*/ 150 w 264"/>
                <a:gd name="T69" fmla="*/ 66 h 193"/>
                <a:gd name="T70" fmla="*/ 161 w 264"/>
                <a:gd name="T71" fmla="*/ 54 h 193"/>
                <a:gd name="T72" fmla="*/ 210 w 264"/>
                <a:gd name="T73" fmla="*/ 40 h 193"/>
                <a:gd name="T74" fmla="*/ 264 w 264"/>
                <a:gd name="T75" fmla="*/ 13 h 193"/>
                <a:gd name="T76" fmla="*/ 243 w 264"/>
                <a:gd name="T7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" h="193">
                  <a:moveTo>
                    <a:pt x="91" y="192"/>
                  </a:moveTo>
                  <a:cubicBezTo>
                    <a:pt x="91" y="192"/>
                    <a:pt x="91" y="192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moveTo>
                    <a:pt x="90" y="191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90" y="191"/>
                    <a:pt x="91" y="192"/>
                    <a:pt x="91" y="192"/>
                  </a:cubicBezTo>
                  <a:cubicBezTo>
                    <a:pt x="90" y="191"/>
                    <a:pt x="90" y="191"/>
                    <a:pt x="90" y="191"/>
                  </a:cubicBezTo>
                  <a:moveTo>
                    <a:pt x="86" y="187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89" y="189"/>
                    <a:pt x="87" y="188"/>
                    <a:pt x="86" y="187"/>
                  </a:cubicBezTo>
                  <a:moveTo>
                    <a:pt x="243" y="0"/>
                  </a:moveTo>
                  <a:cubicBezTo>
                    <a:pt x="217" y="0"/>
                    <a:pt x="192" y="30"/>
                    <a:pt x="164" y="30"/>
                  </a:cubicBezTo>
                  <a:cubicBezTo>
                    <a:pt x="157" y="30"/>
                    <a:pt x="154" y="23"/>
                    <a:pt x="148" y="23"/>
                  </a:cubicBezTo>
                  <a:cubicBezTo>
                    <a:pt x="138" y="23"/>
                    <a:pt x="138" y="30"/>
                    <a:pt x="131" y="30"/>
                  </a:cubicBezTo>
                  <a:cubicBezTo>
                    <a:pt x="112" y="30"/>
                    <a:pt x="97" y="55"/>
                    <a:pt x="84" y="55"/>
                  </a:cubicBezTo>
                  <a:cubicBezTo>
                    <a:pt x="76" y="55"/>
                    <a:pt x="70" y="59"/>
                    <a:pt x="62" y="59"/>
                  </a:cubicBezTo>
                  <a:cubicBezTo>
                    <a:pt x="59" y="59"/>
                    <a:pt x="57" y="62"/>
                    <a:pt x="57" y="64"/>
                  </a:cubicBezTo>
                  <a:cubicBezTo>
                    <a:pt x="57" y="67"/>
                    <a:pt x="61" y="69"/>
                    <a:pt x="61" y="74"/>
                  </a:cubicBezTo>
                  <a:cubicBezTo>
                    <a:pt x="61" y="88"/>
                    <a:pt x="33" y="96"/>
                    <a:pt x="33" y="105"/>
                  </a:cubicBezTo>
                  <a:cubicBezTo>
                    <a:pt x="33" y="110"/>
                    <a:pt x="41" y="111"/>
                    <a:pt x="41" y="117"/>
                  </a:cubicBezTo>
                  <a:cubicBezTo>
                    <a:pt x="33" y="119"/>
                    <a:pt x="16" y="123"/>
                    <a:pt x="16" y="132"/>
                  </a:cubicBezTo>
                  <a:cubicBezTo>
                    <a:pt x="16" y="138"/>
                    <a:pt x="16" y="140"/>
                    <a:pt x="16" y="140"/>
                  </a:cubicBezTo>
                  <a:cubicBezTo>
                    <a:pt x="16" y="149"/>
                    <a:pt x="0" y="148"/>
                    <a:pt x="0" y="161"/>
                  </a:cubicBezTo>
                  <a:cubicBezTo>
                    <a:pt x="0" y="167"/>
                    <a:pt x="10" y="171"/>
                    <a:pt x="10" y="171"/>
                  </a:cubicBezTo>
                  <a:cubicBezTo>
                    <a:pt x="10" y="171"/>
                    <a:pt x="16" y="171"/>
                    <a:pt x="21" y="171"/>
                  </a:cubicBezTo>
                  <a:cubicBezTo>
                    <a:pt x="23" y="171"/>
                    <a:pt x="25" y="171"/>
                    <a:pt x="25" y="171"/>
                  </a:cubicBezTo>
                  <a:cubicBezTo>
                    <a:pt x="34" y="174"/>
                    <a:pt x="30" y="182"/>
                    <a:pt x="33" y="190"/>
                  </a:cubicBezTo>
                  <a:cubicBezTo>
                    <a:pt x="34" y="191"/>
                    <a:pt x="35" y="191"/>
                    <a:pt x="36" y="191"/>
                  </a:cubicBezTo>
                  <a:cubicBezTo>
                    <a:pt x="40" y="191"/>
                    <a:pt x="44" y="190"/>
                    <a:pt x="47" y="190"/>
                  </a:cubicBezTo>
                  <a:cubicBezTo>
                    <a:pt x="48" y="190"/>
                    <a:pt x="49" y="193"/>
                    <a:pt x="50" y="193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91" y="193"/>
                    <a:pt x="91" y="192"/>
                    <a:pt x="90" y="191"/>
                  </a:cubicBezTo>
                  <a:cubicBezTo>
                    <a:pt x="78" y="180"/>
                    <a:pt x="61" y="176"/>
                    <a:pt x="61" y="157"/>
                  </a:cubicBezTo>
                  <a:cubicBezTo>
                    <a:pt x="61" y="123"/>
                    <a:pt x="97" y="87"/>
                    <a:pt x="124" y="80"/>
                  </a:cubicBezTo>
                  <a:cubicBezTo>
                    <a:pt x="134" y="77"/>
                    <a:pt x="136" y="66"/>
                    <a:pt x="150" y="66"/>
                  </a:cubicBezTo>
                  <a:cubicBezTo>
                    <a:pt x="156" y="66"/>
                    <a:pt x="158" y="55"/>
                    <a:pt x="161" y="54"/>
                  </a:cubicBezTo>
                  <a:cubicBezTo>
                    <a:pt x="179" y="45"/>
                    <a:pt x="192" y="49"/>
                    <a:pt x="210" y="40"/>
                  </a:cubicBezTo>
                  <a:cubicBezTo>
                    <a:pt x="223" y="34"/>
                    <a:pt x="264" y="31"/>
                    <a:pt x="264" y="13"/>
                  </a:cubicBezTo>
                  <a:cubicBezTo>
                    <a:pt x="264" y="7"/>
                    <a:pt x="249" y="0"/>
                    <a:pt x="2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92">
              <a:extLst>
                <a:ext uri="{FF2B5EF4-FFF2-40B4-BE49-F238E27FC236}">
                  <a16:creationId xmlns:a16="http://schemas.microsoft.com/office/drawing/2014/main" xmlns="" id="{F518E1EE-3D43-4E15-9DCE-7F5FD0F8F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" y="749"/>
              <a:ext cx="1373" cy="982"/>
            </a:xfrm>
            <a:custGeom>
              <a:avLst/>
              <a:gdLst>
                <a:gd name="T0" fmla="*/ 270 w 581"/>
                <a:gd name="T1" fmla="*/ 64 h 415"/>
                <a:gd name="T2" fmla="*/ 253 w 581"/>
                <a:gd name="T3" fmla="*/ 85 h 415"/>
                <a:gd name="T4" fmla="*/ 244 w 581"/>
                <a:gd name="T5" fmla="*/ 90 h 415"/>
                <a:gd name="T6" fmla="*/ 210 w 581"/>
                <a:gd name="T7" fmla="*/ 106 h 415"/>
                <a:gd name="T8" fmla="*/ 176 w 581"/>
                <a:gd name="T9" fmla="*/ 141 h 415"/>
                <a:gd name="T10" fmla="*/ 136 w 581"/>
                <a:gd name="T11" fmla="*/ 174 h 415"/>
                <a:gd name="T12" fmla="*/ 115 w 581"/>
                <a:gd name="T13" fmla="*/ 171 h 415"/>
                <a:gd name="T14" fmla="*/ 106 w 581"/>
                <a:gd name="T15" fmla="*/ 188 h 415"/>
                <a:gd name="T16" fmla="*/ 72 w 581"/>
                <a:gd name="T17" fmla="*/ 194 h 415"/>
                <a:gd name="T18" fmla="*/ 124 w 581"/>
                <a:gd name="T19" fmla="*/ 231 h 415"/>
                <a:gd name="T20" fmla="*/ 126 w 581"/>
                <a:gd name="T21" fmla="*/ 246 h 415"/>
                <a:gd name="T22" fmla="*/ 106 w 581"/>
                <a:gd name="T23" fmla="*/ 287 h 415"/>
                <a:gd name="T24" fmla="*/ 66 w 581"/>
                <a:gd name="T25" fmla="*/ 285 h 415"/>
                <a:gd name="T26" fmla="*/ 32 w 581"/>
                <a:gd name="T27" fmla="*/ 282 h 415"/>
                <a:gd name="T28" fmla="*/ 10 w 581"/>
                <a:gd name="T29" fmla="*/ 314 h 415"/>
                <a:gd name="T30" fmla="*/ 8 w 581"/>
                <a:gd name="T31" fmla="*/ 374 h 415"/>
                <a:gd name="T32" fmla="*/ 35 w 581"/>
                <a:gd name="T33" fmla="*/ 396 h 415"/>
                <a:gd name="T34" fmla="*/ 99 w 581"/>
                <a:gd name="T35" fmla="*/ 403 h 415"/>
                <a:gd name="T36" fmla="*/ 106 w 581"/>
                <a:gd name="T37" fmla="*/ 403 h 415"/>
                <a:gd name="T38" fmla="*/ 137 w 581"/>
                <a:gd name="T39" fmla="*/ 361 h 415"/>
                <a:gd name="T40" fmla="*/ 184 w 581"/>
                <a:gd name="T41" fmla="*/ 297 h 415"/>
                <a:gd name="T42" fmla="*/ 259 w 581"/>
                <a:gd name="T43" fmla="*/ 275 h 415"/>
                <a:gd name="T44" fmla="*/ 319 w 581"/>
                <a:gd name="T45" fmla="*/ 309 h 415"/>
                <a:gd name="T46" fmla="*/ 373 w 581"/>
                <a:gd name="T47" fmla="*/ 348 h 415"/>
                <a:gd name="T48" fmla="*/ 375 w 581"/>
                <a:gd name="T49" fmla="*/ 381 h 415"/>
                <a:gd name="T50" fmla="*/ 383 w 581"/>
                <a:gd name="T51" fmla="*/ 347 h 415"/>
                <a:gd name="T52" fmla="*/ 390 w 581"/>
                <a:gd name="T53" fmla="*/ 326 h 415"/>
                <a:gd name="T54" fmla="*/ 365 w 581"/>
                <a:gd name="T55" fmla="*/ 312 h 415"/>
                <a:gd name="T56" fmla="*/ 333 w 581"/>
                <a:gd name="T57" fmla="*/ 276 h 415"/>
                <a:gd name="T58" fmla="*/ 321 w 581"/>
                <a:gd name="T59" fmla="*/ 250 h 415"/>
                <a:gd name="T60" fmla="*/ 361 w 581"/>
                <a:gd name="T61" fmla="*/ 255 h 415"/>
                <a:gd name="T62" fmla="*/ 409 w 581"/>
                <a:gd name="T63" fmla="*/ 296 h 415"/>
                <a:gd name="T64" fmla="*/ 443 w 581"/>
                <a:gd name="T65" fmla="*/ 354 h 415"/>
                <a:gd name="T66" fmla="*/ 466 w 581"/>
                <a:gd name="T67" fmla="*/ 377 h 415"/>
                <a:gd name="T68" fmla="*/ 483 w 581"/>
                <a:gd name="T69" fmla="*/ 402 h 415"/>
                <a:gd name="T70" fmla="*/ 479 w 581"/>
                <a:gd name="T71" fmla="*/ 377 h 415"/>
                <a:gd name="T72" fmla="*/ 503 w 581"/>
                <a:gd name="T73" fmla="*/ 382 h 415"/>
                <a:gd name="T74" fmla="*/ 485 w 581"/>
                <a:gd name="T75" fmla="*/ 356 h 415"/>
                <a:gd name="T76" fmla="*/ 494 w 581"/>
                <a:gd name="T77" fmla="*/ 346 h 415"/>
                <a:gd name="T78" fmla="*/ 534 w 581"/>
                <a:gd name="T79" fmla="*/ 339 h 415"/>
                <a:gd name="T80" fmla="*/ 556 w 581"/>
                <a:gd name="T81" fmla="*/ 328 h 415"/>
                <a:gd name="T82" fmla="*/ 569 w 581"/>
                <a:gd name="T83" fmla="*/ 325 h 415"/>
                <a:gd name="T84" fmla="*/ 567 w 581"/>
                <a:gd name="T85" fmla="*/ 265 h 415"/>
                <a:gd name="T86" fmla="*/ 580 w 581"/>
                <a:gd name="T87" fmla="*/ 241 h 415"/>
                <a:gd name="T88" fmla="*/ 562 w 581"/>
                <a:gd name="T89" fmla="*/ 237 h 415"/>
                <a:gd name="T90" fmla="*/ 501 w 581"/>
                <a:gd name="T91" fmla="*/ 195 h 415"/>
                <a:gd name="T92" fmla="*/ 478 w 581"/>
                <a:gd name="T93" fmla="*/ 183 h 415"/>
                <a:gd name="T94" fmla="*/ 498 w 581"/>
                <a:gd name="T95" fmla="*/ 141 h 415"/>
                <a:gd name="T96" fmla="*/ 488 w 581"/>
                <a:gd name="T97" fmla="*/ 113 h 415"/>
                <a:gd name="T98" fmla="*/ 452 w 581"/>
                <a:gd name="T99" fmla="*/ 65 h 415"/>
                <a:gd name="T100" fmla="*/ 452 w 581"/>
                <a:gd name="T101" fmla="*/ 65 h 415"/>
                <a:gd name="T102" fmla="*/ 452 w 581"/>
                <a:gd name="T103" fmla="*/ 65 h 415"/>
                <a:gd name="T104" fmla="*/ 452 w 581"/>
                <a:gd name="T105" fmla="*/ 65 h 415"/>
                <a:gd name="T106" fmla="*/ 433 w 581"/>
                <a:gd name="T107" fmla="*/ 67 h 415"/>
                <a:gd name="T108" fmla="*/ 417 w 581"/>
                <a:gd name="T109" fmla="*/ 62 h 415"/>
                <a:gd name="T110" fmla="*/ 355 w 581"/>
                <a:gd name="T111" fmla="*/ 76 h 415"/>
                <a:gd name="T112" fmla="*/ 341 w 581"/>
                <a:gd name="T113" fmla="*/ 68 h 415"/>
                <a:gd name="T114" fmla="*/ 300 w 581"/>
                <a:gd name="T115" fmla="*/ 72 h 415"/>
                <a:gd name="T116" fmla="*/ 282 w 581"/>
                <a:gd name="T117" fmla="*/ 54 h 415"/>
                <a:gd name="T118" fmla="*/ 300 w 581"/>
                <a:gd name="T119" fmla="*/ 25 h 415"/>
                <a:gd name="T120" fmla="*/ 293 w 581"/>
                <a:gd name="T121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415">
                  <a:moveTo>
                    <a:pt x="293" y="0"/>
                  </a:moveTo>
                  <a:cubicBezTo>
                    <a:pt x="280" y="9"/>
                    <a:pt x="259" y="11"/>
                    <a:pt x="259" y="33"/>
                  </a:cubicBezTo>
                  <a:cubicBezTo>
                    <a:pt x="259" y="46"/>
                    <a:pt x="268" y="50"/>
                    <a:pt x="270" y="64"/>
                  </a:cubicBezTo>
                  <a:cubicBezTo>
                    <a:pt x="270" y="65"/>
                    <a:pt x="274" y="75"/>
                    <a:pt x="274" y="77"/>
                  </a:cubicBezTo>
                  <a:cubicBezTo>
                    <a:pt x="274" y="81"/>
                    <a:pt x="265" y="86"/>
                    <a:pt x="262" y="86"/>
                  </a:cubicBezTo>
                  <a:cubicBezTo>
                    <a:pt x="259" y="86"/>
                    <a:pt x="256" y="85"/>
                    <a:pt x="253" y="85"/>
                  </a:cubicBezTo>
                  <a:cubicBezTo>
                    <a:pt x="252" y="85"/>
                    <a:pt x="250" y="85"/>
                    <a:pt x="249" y="87"/>
                  </a:cubicBezTo>
                  <a:cubicBezTo>
                    <a:pt x="248" y="88"/>
                    <a:pt x="247" y="91"/>
                    <a:pt x="245" y="91"/>
                  </a:cubicBezTo>
                  <a:cubicBezTo>
                    <a:pt x="245" y="91"/>
                    <a:pt x="245" y="91"/>
                    <a:pt x="244" y="90"/>
                  </a:cubicBezTo>
                  <a:cubicBezTo>
                    <a:pt x="243" y="91"/>
                    <a:pt x="243" y="91"/>
                    <a:pt x="242" y="91"/>
                  </a:cubicBezTo>
                  <a:cubicBezTo>
                    <a:pt x="242" y="91"/>
                    <a:pt x="242" y="90"/>
                    <a:pt x="237" y="90"/>
                  </a:cubicBezTo>
                  <a:cubicBezTo>
                    <a:pt x="225" y="90"/>
                    <a:pt x="218" y="99"/>
                    <a:pt x="210" y="106"/>
                  </a:cubicBezTo>
                  <a:cubicBezTo>
                    <a:pt x="210" y="107"/>
                    <a:pt x="205" y="110"/>
                    <a:pt x="205" y="112"/>
                  </a:cubicBezTo>
                  <a:cubicBezTo>
                    <a:pt x="205" y="118"/>
                    <a:pt x="206" y="125"/>
                    <a:pt x="202" y="129"/>
                  </a:cubicBezTo>
                  <a:cubicBezTo>
                    <a:pt x="200" y="131"/>
                    <a:pt x="179" y="140"/>
                    <a:pt x="176" y="141"/>
                  </a:cubicBezTo>
                  <a:cubicBezTo>
                    <a:pt x="173" y="141"/>
                    <a:pt x="172" y="142"/>
                    <a:pt x="168" y="142"/>
                  </a:cubicBezTo>
                  <a:cubicBezTo>
                    <a:pt x="165" y="154"/>
                    <a:pt x="161" y="166"/>
                    <a:pt x="145" y="166"/>
                  </a:cubicBezTo>
                  <a:cubicBezTo>
                    <a:pt x="144" y="170"/>
                    <a:pt x="140" y="174"/>
                    <a:pt x="136" y="174"/>
                  </a:cubicBezTo>
                  <a:cubicBezTo>
                    <a:pt x="130" y="174"/>
                    <a:pt x="125" y="171"/>
                    <a:pt x="120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6" y="173"/>
                    <a:pt x="114" y="181"/>
                    <a:pt x="118" y="182"/>
                  </a:cubicBezTo>
                  <a:cubicBezTo>
                    <a:pt x="118" y="185"/>
                    <a:pt x="118" y="185"/>
                    <a:pt x="118" y="185"/>
                  </a:cubicBezTo>
                  <a:cubicBezTo>
                    <a:pt x="116" y="186"/>
                    <a:pt x="110" y="188"/>
                    <a:pt x="106" y="188"/>
                  </a:cubicBezTo>
                  <a:cubicBezTo>
                    <a:pt x="101" y="188"/>
                    <a:pt x="93" y="186"/>
                    <a:pt x="91" y="183"/>
                  </a:cubicBezTo>
                  <a:cubicBezTo>
                    <a:pt x="86" y="184"/>
                    <a:pt x="71" y="188"/>
                    <a:pt x="71" y="192"/>
                  </a:cubicBezTo>
                  <a:cubicBezTo>
                    <a:pt x="71" y="193"/>
                    <a:pt x="71" y="194"/>
                    <a:pt x="72" y="194"/>
                  </a:cubicBezTo>
                  <a:cubicBezTo>
                    <a:pt x="72" y="202"/>
                    <a:pt x="95" y="207"/>
                    <a:pt x="104" y="209"/>
                  </a:cubicBezTo>
                  <a:cubicBezTo>
                    <a:pt x="106" y="210"/>
                    <a:pt x="107" y="212"/>
                    <a:pt x="110" y="213"/>
                  </a:cubicBezTo>
                  <a:cubicBezTo>
                    <a:pt x="110" y="221"/>
                    <a:pt x="113" y="231"/>
                    <a:pt x="124" y="231"/>
                  </a:cubicBezTo>
                  <a:cubicBezTo>
                    <a:pt x="124" y="235"/>
                    <a:pt x="127" y="234"/>
                    <a:pt x="127" y="239"/>
                  </a:cubicBezTo>
                  <a:cubicBezTo>
                    <a:pt x="127" y="241"/>
                    <a:pt x="126" y="245"/>
                    <a:pt x="125" y="247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6" y="249"/>
                    <a:pt x="126" y="258"/>
                    <a:pt x="126" y="260"/>
                  </a:cubicBezTo>
                  <a:cubicBezTo>
                    <a:pt x="126" y="270"/>
                    <a:pt x="119" y="274"/>
                    <a:pt x="119" y="284"/>
                  </a:cubicBezTo>
                  <a:cubicBezTo>
                    <a:pt x="118" y="284"/>
                    <a:pt x="110" y="287"/>
                    <a:pt x="106" y="287"/>
                  </a:cubicBezTo>
                  <a:cubicBezTo>
                    <a:pt x="102" y="287"/>
                    <a:pt x="99" y="284"/>
                    <a:pt x="94" y="284"/>
                  </a:cubicBezTo>
                  <a:cubicBezTo>
                    <a:pt x="94" y="284"/>
                    <a:pt x="93" y="284"/>
                    <a:pt x="91" y="285"/>
                  </a:cubicBezTo>
                  <a:cubicBezTo>
                    <a:pt x="66" y="285"/>
                    <a:pt x="66" y="285"/>
                    <a:pt x="66" y="285"/>
                  </a:cubicBezTo>
                  <a:cubicBezTo>
                    <a:pt x="63" y="284"/>
                    <a:pt x="59" y="284"/>
                    <a:pt x="57" y="282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33" y="282"/>
                    <a:pt x="32" y="282"/>
                    <a:pt x="32" y="282"/>
                  </a:cubicBezTo>
                  <a:cubicBezTo>
                    <a:pt x="29" y="282"/>
                    <a:pt x="27" y="279"/>
                    <a:pt x="25" y="279"/>
                  </a:cubicBezTo>
                  <a:cubicBezTo>
                    <a:pt x="22" y="279"/>
                    <a:pt x="4" y="291"/>
                    <a:pt x="4" y="294"/>
                  </a:cubicBezTo>
                  <a:cubicBezTo>
                    <a:pt x="4" y="298"/>
                    <a:pt x="10" y="306"/>
                    <a:pt x="10" y="314"/>
                  </a:cubicBezTo>
                  <a:cubicBezTo>
                    <a:pt x="10" y="327"/>
                    <a:pt x="5" y="341"/>
                    <a:pt x="5" y="354"/>
                  </a:cubicBezTo>
                  <a:cubicBezTo>
                    <a:pt x="5" y="358"/>
                    <a:pt x="0" y="360"/>
                    <a:pt x="0" y="367"/>
                  </a:cubicBezTo>
                  <a:cubicBezTo>
                    <a:pt x="0" y="371"/>
                    <a:pt x="4" y="374"/>
                    <a:pt x="8" y="374"/>
                  </a:cubicBezTo>
                  <a:cubicBezTo>
                    <a:pt x="8" y="380"/>
                    <a:pt x="8" y="384"/>
                    <a:pt x="8" y="395"/>
                  </a:cubicBezTo>
                  <a:cubicBezTo>
                    <a:pt x="8" y="397"/>
                    <a:pt x="9" y="399"/>
                    <a:pt x="12" y="399"/>
                  </a:cubicBezTo>
                  <a:cubicBezTo>
                    <a:pt x="20" y="399"/>
                    <a:pt x="26" y="396"/>
                    <a:pt x="35" y="396"/>
                  </a:cubicBezTo>
                  <a:cubicBezTo>
                    <a:pt x="47" y="396"/>
                    <a:pt x="48" y="415"/>
                    <a:pt x="55" y="415"/>
                  </a:cubicBezTo>
                  <a:cubicBezTo>
                    <a:pt x="67" y="415"/>
                    <a:pt x="74" y="405"/>
                    <a:pt x="87" y="405"/>
                  </a:cubicBezTo>
                  <a:cubicBezTo>
                    <a:pt x="89" y="405"/>
                    <a:pt x="94" y="403"/>
                    <a:pt x="99" y="403"/>
                  </a:cubicBezTo>
                  <a:cubicBezTo>
                    <a:pt x="101" y="403"/>
                    <a:pt x="102" y="403"/>
                    <a:pt x="103" y="403"/>
                  </a:cubicBezTo>
                  <a:cubicBezTo>
                    <a:pt x="103" y="403"/>
                    <a:pt x="103" y="403"/>
                    <a:pt x="103" y="403"/>
                  </a:cubicBezTo>
                  <a:cubicBezTo>
                    <a:pt x="104" y="403"/>
                    <a:pt x="105" y="403"/>
                    <a:pt x="106" y="403"/>
                  </a:cubicBezTo>
                  <a:cubicBezTo>
                    <a:pt x="114" y="403"/>
                    <a:pt x="115" y="393"/>
                    <a:pt x="121" y="390"/>
                  </a:cubicBezTo>
                  <a:cubicBezTo>
                    <a:pt x="132" y="384"/>
                    <a:pt x="135" y="378"/>
                    <a:pt x="142" y="368"/>
                  </a:cubicBezTo>
                  <a:cubicBezTo>
                    <a:pt x="139" y="367"/>
                    <a:pt x="137" y="365"/>
                    <a:pt x="137" y="361"/>
                  </a:cubicBezTo>
                  <a:cubicBezTo>
                    <a:pt x="137" y="349"/>
                    <a:pt x="152" y="327"/>
                    <a:pt x="162" y="325"/>
                  </a:cubicBezTo>
                  <a:cubicBezTo>
                    <a:pt x="173" y="323"/>
                    <a:pt x="184" y="319"/>
                    <a:pt x="187" y="308"/>
                  </a:cubicBezTo>
                  <a:cubicBezTo>
                    <a:pt x="184" y="297"/>
                    <a:pt x="184" y="297"/>
                    <a:pt x="184" y="297"/>
                  </a:cubicBezTo>
                  <a:cubicBezTo>
                    <a:pt x="184" y="289"/>
                    <a:pt x="193" y="284"/>
                    <a:pt x="201" y="284"/>
                  </a:cubicBezTo>
                  <a:cubicBezTo>
                    <a:pt x="211" y="284"/>
                    <a:pt x="219" y="289"/>
                    <a:pt x="230" y="289"/>
                  </a:cubicBezTo>
                  <a:cubicBezTo>
                    <a:pt x="242" y="289"/>
                    <a:pt x="249" y="280"/>
                    <a:pt x="259" y="275"/>
                  </a:cubicBezTo>
                  <a:cubicBezTo>
                    <a:pt x="263" y="273"/>
                    <a:pt x="264" y="266"/>
                    <a:pt x="274" y="266"/>
                  </a:cubicBezTo>
                  <a:cubicBezTo>
                    <a:pt x="294" y="266"/>
                    <a:pt x="297" y="288"/>
                    <a:pt x="306" y="300"/>
                  </a:cubicBezTo>
                  <a:cubicBezTo>
                    <a:pt x="307" y="304"/>
                    <a:pt x="315" y="306"/>
                    <a:pt x="319" y="309"/>
                  </a:cubicBezTo>
                  <a:cubicBezTo>
                    <a:pt x="328" y="318"/>
                    <a:pt x="332" y="323"/>
                    <a:pt x="348" y="327"/>
                  </a:cubicBezTo>
                  <a:cubicBezTo>
                    <a:pt x="348" y="330"/>
                    <a:pt x="356" y="332"/>
                    <a:pt x="358" y="332"/>
                  </a:cubicBezTo>
                  <a:cubicBezTo>
                    <a:pt x="359" y="335"/>
                    <a:pt x="371" y="348"/>
                    <a:pt x="373" y="348"/>
                  </a:cubicBezTo>
                  <a:cubicBezTo>
                    <a:pt x="374" y="353"/>
                    <a:pt x="378" y="355"/>
                    <a:pt x="378" y="363"/>
                  </a:cubicBezTo>
                  <a:cubicBezTo>
                    <a:pt x="378" y="369"/>
                    <a:pt x="375" y="377"/>
                    <a:pt x="369" y="377"/>
                  </a:cubicBezTo>
                  <a:cubicBezTo>
                    <a:pt x="369" y="379"/>
                    <a:pt x="371" y="381"/>
                    <a:pt x="375" y="381"/>
                  </a:cubicBezTo>
                  <a:cubicBezTo>
                    <a:pt x="382" y="381"/>
                    <a:pt x="381" y="370"/>
                    <a:pt x="386" y="365"/>
                  </a:cubicBezTo>
                  <a:cubicBezTo>
                    <a:pt x="386" y="365"/>
                    <a:pt x="393" y="365"/>
                    <a:pt x="393" y="362"/>
                  </a:cubicBezTo>
                  <a:cubicBezTo>
                    <a:pt x="393" y="355"/>
                    <a:pt x="383" y="354"/>
                    <a:pt x="383" y="347"/>
                  </a:cubicBezTo>
                  <a:cubicBezTo>
                    <a:pt x="383" y="342"/>
                    <a:pt x="389" y="339"/>
                    <a:pt x="395" y="339"/>
                  </a:cubicBezTo>
                  <a:cubicBezTo>
                    <a:pt x="403" y="339"/>
                    <a:pt x="407" y="345"/>
                    <a:pt x="412" y="346"/>
                  </a:cubicBezTo>
                  <a:cubicBezTo>
                    <a:pt x="413" y="335"/>
                    <a:pt x="401" y="331"/>
                    <a:pt x="390" y="326"/>
                  </a:cubicBezTo>
                  <a:cubicBezTo>
                    <a:pt x="387" y="324"/>
                    <a:pt x="374" y="322"/>
                    <a:pt x="376" y="315"/>
                  </a:cubicBezTo>
                  <a:cubicBezTo>
                    <a:pt x="378" y="314"/>
                    <a:pt x="378" y="313"/>
                    <a:pt x="378" y="311"/>
                  </a:cubicBezTo>
                  <a:cubicBezTo>
                    <a:pt x="373" y="311"/>
                    <a:pt x="369" y="312"/>
                    <a:pt x="365" y="312"/>
                  </a:cubicBezTo>
                  <a:cubicBezTo>
                    <a:pt x="362" y="312"/>
                    <a:pt x="360" y="312"/>
                    <a:pt x="356" y="310"/>
                  </a:cubicBezTo>
                  <a:cubicBezTo>
                    <a:pt x="352" y="308"/>
                    <a:pt x="348" y="299"/>
                    <a:pt x="346" y="292"/>
                  </a:cubicBezTo>
                  <a:cubicBezTo>
                    <a:pt x="345" y="287"/>
                    <a:pt x="341" y="278"/>
                    <a:pt x="333" y="276"/>
                  </a:cubicBezTo>
                  <a:cubicBezTo>
                    <a:pt x="326" y="274"/>
                    <a:pt x="322" y="270"/>
                    <a:pt x="322" y="263"/>
                  </a:cubicBezTo>
                  <a:cubicBezTo>
                    <a:pt x="322" y="259"/>
                    <a:pt x="323" y="256"/>
                    <a:pt x="324" y="253"/>
                  </a:cubicBezTo>
                  <a:cubicBezTo>
                    <a:pt x="323" y="253"/>
                    <a:pt x="321" y="251"/>
                    <a:pt x="321" y="250"/>
                  </a:cubicBezTo>
                  <a:cubicBezTo>
                    <a:pt x="321" y="244"/>
                    <a:pt x="333" y="244"/>
                    <a:pt x="338" y="240"/>
                  </a:cubicBezTo>
                  <a:cubicBezTo>
                    <a:pt x="342" y="244"/>
                    <a:pt x="338" y="255"/>
                    <a:pt x="345" y="255"/>
                  </a:cubicBezTo>
                  <a:cubicBezTo>
                    <a:pt x="351" y="255"/>
                    <a:pt x="355" y="255"/>
                    <a:pt x="361" y="255"/>
                  </a:cubicBezTo>
                  <a:cubicBezTo>
                    <a:pt x="361" y="267"/>
                    <a:pt x="374" y="285"/>
                    <a:pt x="386" y="285"/>
                  </a:cubicBezTo>
                  <a:cubicBezTo>
                    <a:pt x="389" y="285"/>
                    <a:pt x="390" y="285"/>
                    <a:pt x="393" y="285"/>
                  </a:cubicBezTo>
                  <a:cubicBezTo>
                    <a:pt x="393" y="292"/>
                    <a:pt x="402" y="293"/>
                    <a:pt x="409" y="296"/>
                  </a:cubicBezTo>
                  <a:cubicBezTo>
                    <a:pt x="417" y="300"/>
                    <a:pt x="428" y="311"/>
                    <a:pt x="428" y="318"/>
                  </a:cubicBezTo>
                  <a:cubicBezTo>
                    <a:pt x="428" y="323"/>
                    <a:pt x="428" y="326"/>
                    <a:pt x="428" y="332"/>
                  </a:cubicBezTo>
                  <a:cubicBezTo>
                    <a:pt x="428" y="343"/>
                    <a:pt x="437" y="348"/>
                    <a:pt x="443" y="354"/>
                  </a:cubicBezTo>
                  <a:cubicBezTo>
                    <a:pt x="448" y="359"/>
                    <a:pt x="452" y="364"/>
                    <a:pt x="454" y="371"/>
                  </a:cubicBezTo>
                  <a:cubicBezTo>
                    <a:pt x="454" y="372"/>
                    <a:pt x="455" y="377"/>
                    <a:pt x="457" y="377"/>
                  </a:cubicBezTo>
                  <a:cubicBezTo>
                    <a:pt x="460" y="377"/>
                    <a:pt x="463" y="377"/>
                    <a:pt x="466" y="377"/>
                  </a:cubicBezTo>
                  <a:cubicBezTo>
                    <a:pt x="465" y="380"/>
                    <a:pt x="459" y="381"/>
                    <a:pt x="459" y="385"/>
                  </a:cubicBezTo>
                  <a:cubicBezTo>
                    <a:pt x="459" y="394"/>
                    <a:pt x="467" y="402"/>
                    <a:pt x="475" y="402"/>
                  </a:cubicBezTo>
                  <a:cubicBezTo>
                    <a:pt x="476" y="402"/>
                    <a:pt x="480" y="402"/>
                    <a:pt x="483" y="402"/>
                  </a:cubicBezTo>
                  <a:cubicBezTo>
                    <a:pt x="477" y="400"/>
                    <a:pt x="483" y="393"/>
                    <a:pt x="483" y="390"/>
                  </a:cubicBezTo>
                  <a:cubicBezTo>
                    <a:pt x="483" y="386"/>
                    <a:pt x="481" y="384"/>
                    <a:pt x="479" y="381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482" y="380"/>
                    <a:pt x="487" y="384"/>
                    <a:pt x="493" y="385"/>
                  </a:cubicBezTo>
                  <a:cubicBezTo>
                    <a:pt x="494" y="385"/>
                    <a:pt x="494" y="385"/>
                    <a:pt x="494" y="385"/>
                  </a:cubicBezTo>
                  <a:cubicBezTo>
                    <a:pt x="495" y="381"/>
                    <a:pt x="501" y="383"/>
                    <a:pt x="503" y="382"/>
                  </a:cubicBezTo>
                  <a:cubicBezTo>
                    <a:pt x="502" y="381"/>
                    <a:pt x="501" y="379"/>
                    <a:pt x="501" y="377"/>
                  </a:cubicBezTo>
                  <a:cubicBezTo>
                    <a:pt x="497" y="377"/>
                    <a:pt x="483" y="364"/>
                    <a:pt x="483" y="362"/>
                  </a:cubicBezTo>
                  <a:cubicBezTo>
                    <a:pt x="483" y="361"/>
                    <a:pt x="484" y="359"/>
                    <a:pt x="485" y="356"/>
                  </a:cubicBezTo>
                  <a:cubicBezTo>
                    <a:pt x="475" y="344"/>
                    <a:pt x="475" y="344"/>
                    <a:pt x="475" y="344"/>
                  </a:cubicBezTo>
                  <a:cubicBezTo>
                    <a:pt x="475" y="342"/>
                    <a:pt x="478" y="339"/>
                    <a:pt x="481" y="339"/>
                  </a:cubicBezTo>
                  <a:cubicBezTo>
                    <a:pt x="485" y="339"/>
                    <a:pt x="486" y="346"/>
                    <a:pt x="494" y="346"/>
                  </a:cubicBezTo>
                  <a:cubicBezTo>
                    <a:pt x="495" y="342"/>
                    <a:pt x="495" y="339"/>
                    <a:pt x="494" y="335"/>
                  </a:cubicBezTo>
                  <a:cubicBezTo>
                    <a:pt x="501" y="333"/>
                    <a:pt x="503" y="328"/>
                    <a:pt x="512" y="328"/>
                  </a:cubicBezTo>
                  <a:cubicBezTo>
                    <a:pt x="521" y="328"/>
                    <a:pt x="526" y="339"/>
                    <a:pt x="534" y="339"/>
                  </a:cubicBezTo>
                  <a:cubicBezTo>
                    <a:pt x="541" y="339"/>
                    <a:pt x="542" y="332"/>
                    <a:pt x="549" y="329"/>
                  </a:cubicBezTo>
                  <a:cubicBezTo>
                    <a:pt x="551" y="328"/>
                    <a:pt x="553" y="327"/>
                    <a:pt x="554" y="327"/>
                  </a:cubicBezTo>
                  <a:cubicBezTo>
                    <a:pt x="555" y="327"/>
                    <a:pt x="556" y="328"/>
                    <a:pt x="556" y="328"/>
                  </a:cubicBezTo>
                  <a:cubicBezTo>
                    <a:pt x="557" y="328"/>
                    <a:pt x="557" y="328"/>
                    <a:pt x="558" y="328"/>
                  </a:cubicBezTo>
                  <a:cubicBezTo>
                    <a:pt x="559" y="328"/>
                    <a:pt x="561" y="327"/>
                    <a:pt x="562" y="327"/>
                  </a:cubicBezTo>
                  <a:cubicBezTo>
                    <a:pt x="565" y="326"/>
                    <a:pt x="567" y="327"/>
                    <a:pt x="569" y="325"/>
                  </a:cubicBezTo>
                  <a:cubicBezTo>
                    <a:pt x="566" y="320"/>
                    <a:pt x="552" y="313"/>
                    <a:pt x="552" y="302"/>
                  </a:cubicBezTo>
                  <a:cubicBezTo>
                    <a:pt x="552" y="295"/>
                    <a:pt x="561" y="284"/>
                    <a:pt x="567" y="279"/>
                  </a:cubicBezTo>
                  <a:cubicBezTo>
                    <a:pt x="567" y="265"/>
                    <a:pt x="567" y="265"/>
                    <a:pt x="567" y="265"/>
                  </a:cubicBezTo>
                  <a:cubicBezTo>
                    <a:pt x="568" y="262"/>
                    <a:pt x="568" y="266"/>
                    <a:pt x="570" y="258"/>
                  </a:cubicBezTo>
                  <a:cubicBezTo>
                    <a:pt x="570" y="252"/>
                    <a:pt x="576" y="250"/>
                    <a:pt x="581" y="249"/>
                  </a:cubicBezTo>
                  <a:cubicBezTo>
                    <a:pt x="580" y="246"/>
                    <a:pt x="581" y="244"/>
                    <a:pt x="580" y="241"/>
                  </a:cubicBezTo>
                  <a:cubicBezTo>
                    <a:pt x="577" y="241"/>
                    <a:pt x="570" y="244"/>
                    <a:pt x="568" y="244"/>
                  </a:cubicBezTo>
                  <a:cubicBezTo>
                    <a:pt x="565" y="241"/>
                    <a:pt x="565" y="241"/>
                    <a:pt x="565" y="241"/>
                  </a:cubicBezTo>
                  <a:cubicBezTo>
                    <a:pt x="564" y="240"/>
                    <a:pt x="562" y="239"/>
                    <a:pt x="562" y="237"/>
                  </a:cubicBezTo>
                  <a:cubicBezTo>
                    <a:pt x="562" y="216"/>
                    <a:pt x="562" y="216"/>
                    <a:pt x="562" y="216"/>
                  </a:cubicBezTo>
                  <a:cubicBezTo>
                    <a:pt x="549" y="216"/>
                    <a:pt x="552" y="188"/>
                    <a:pt x="538" y="188"/>
                  </a:cubicBezTo>
                  <a:cubicBezTo>
                    <a:pt x="525" y="188"/>
                    <a:pt x="517" y="195"/>
                    <a:pt x="501" y="195"/>
                  </a:cubicBezTo>
                  <a:cubicBezTo>
                    <a:pt x="497" y="195"/>
                    <a:pt x="493" y="195"/>
                    <a:pt x="490" y="195"/>
                  </a:cubicBezTo>
                  <a:cubicBezTo>
                    <a:pt x="483" y="195"/>
                    <a:pt x="478" y="194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71"/>
                    <a:pt x="480" y="162"/>
                    <a:pt x="486" y="153"/>
                  </a:cubicBezTo>
                  <a:cubicBezTo>
                    <a:pt x="488" y="150"/>
                    <a:pt x="498" y="147"/>
                    <a:pt x="498" y="141"/>
                  </a:cubicBezTo>
                  <a:cubicBezTo>
                    <a:pt x="498" y="131"/>
                    <a:pt x="488" y="12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06"/>
                    <a:pt x="496" y="103"/>
                    <a:pt x="496" y="96"/>
                  </a:cubicBezTo>
                  <a:cubicBezTo>
                    <a:pt x="496" y="84"/>
                    <a:pt x="491" y="64"/>
                    <a:pt x="479" y="64"/>
                  </a:cubicBezTo>
                  <a:cubicBezTo>
                    <a:pt x="469" y="64"/>
                    <a:pt x="46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48" y="65"/>
                    <a:pt x="444" y="65"/>
                    <a:pt x="439" y="66"/>
                  </a:cubicBezTo>
                  <a:cubicBezTo>
                    <a:pt x="437" y="66"/>
                    <a:pt x="435" y="66"/>
                    <a:pt x="433" y="67"/>
                  </a:cubicBezTo>
                  <a:cubicBezTo>
                    <a:pt x="433" y="67"/>
                    <a:pt x="433" y="67"/>
                    <a:pt x="433" y="66"/>
                  </a:cubicBezTo>
                  <a:cubicBezTo>
                    <a:pt x="427" y="67"/>
                    <a:pt x="421" y="68"/>
                    <a:pt x="414" y="68"/>
                  </a:cubicBezTo>
                  <a:cubicBezTo>
                    <a:pt x="414" y="67"/>
                    <a:pt x="416" y="64"/>
                    <a:pt x="417" y="62"/>
                  </a:cubicBezTo>
                  <a:cubicBezTo>
                    <a:pt x="413" y="60"/>
                    <a:pt x="406" y="60"/>
                    <a:pt x="399" y="60"/>
                  </a:cubicBezTo>
                  <a:cubicBezTo>
                    <a:pt x="392" y="60"/>
                    <a:pt x="384" y="68"/>
                    <a:pt x="379" y="70"/>
                  </a:cubicBezTo>
                  <a:cubicBezTo>
                    <a:pt x="371" y="74"/>
                    <a:pt x="364" y="72"/>
                    <a:pt x="355" y="76"/>
                  </a:cubicBezTo>
                  <a:cubicBezTo>
                    <a:pt x="353" y="77"/>
                    <a:pt x="352" y="81"/>
                    <a:pt x="346" y="81"/>
                  </a:cubicBezTo>
                  <a:cubicBezTo>
                    <a:pt x="346" y="81"/>
                    <a:pt x="337" y="75"/>
                    <a:pt x="337" y="74"/>
                  </a:cubicBezTo>
                  <a:cubicBezTo>
                    <a:pt x="337" y="72"/>
                    <a:pt x="340" y="70"/>
                    <a:pt x="341" y="68"/>
                  </a:cubicBezTo>
                  <a:cubicBezTo>
                    <a:pt x="340" y="68"/>
                    <a:pt x="339" y="68"/>
                    <a:pt x="338" y="68"/>
                  </a:cubicBezTo>
                  <a:cubicBezTo>
                    <a:pt x="327" y="68"/>
                    <a:pt x="318" y="78"/>
                    <a:pt x="304" y="78"/>
                  </a:cubicBezTo>
                  <a:cubicBezTo>
                    <a:pt x="303" y="78"/>
                    <a:pt x="301" y="75"/>
                    <a:pt x="300" y="72"/>
                  </a:cubicBezTo>
                  <a:cubicBezTo>
                    <a:pt x="296" y="72"/>
                    <a:pt x="294" y="70"/>
                    <a:pt x="288" y="70"/>
                  </a:cubicBezTo>
                  <a:cubicBezTo>
                    <a:pt x="288" y="68"/>
                    <a:pt x="288" y="67"/>
                    <a:pt x="288" y="64"/>
                  </a:cubicBezTo>
                  <a:cubicBezTo>
                    <a:pt x="285" y="63"/>
                    <a:pt x="282" y="60"/>
                    <a:pt x="282" y="54"/>
                  </a:cubicBezTo>
                  <a:cubicBezTo>
                    <a:pt x="282" y="45"/>
                    <a:pt x="288" y="40"/>
                    <a:pt x="294" y="35"/>
                  </a:cubicBezTo>
                  <a:cubicBezTo>
                    <a:pt x="295" y="33"/>
                    <a:pt x="300" y="32"/>
                    <a:pt x="300" y="30"/>
                  </a:cubicBezTo>
                  <a:cubicBezTo>
                    <a:pt x="300" y="28"/>
                    <a:pt x="300" y="27"/>
                    <a:pt x="300" y="25"/>
                  </a:cubicBezTo>
                  <a:cubicBezTo>
                    <a:pt x="296" y="25"/>
                    <a:pt x="290" y="25"/>
                    <a:pt x="290" y="20"/>
                  </a:cubicBezTo>
                  <a:cubicBezTo>
                    <a:pt x="290" y="14"/>
                    <a:pt x="290" y="11"/>
                    <a:pt x="293" y="6"/>
                  </a:cubicBezTo>
                  <a:cubicBezTo>
                    <a:pt x="293" y="0"/>
                    <a:pt x="293" y="0"/>
                    <a:pt x="29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93">
              <a:extLst>
                <a:ext uri="{FF2B5EF4-FFF2-40B4-BE49-F238E27FC236}">
                  <a16:creationId xmlns:a16="http://schemas.microsoft.com/office/drawing/2014/main" xmlns="" id="{C57B6B35-766F-4AF8-ADA2-AFD42AD5F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-27"/>
              <a:ext cx="927" cy="895"/>
            </a:xfrm>
            <a:custGeom>
              <a:avLst/>
              <a:gdLst>
                <a:gd name="T0" fmla="*/ 321 w 392"/>
                <a:gd name="T1" fmla="*/ 15 h 378"/>
                <a:gd name="T2" fmla="*/ 297 w 392"/>
                <a:gd name="T3" fmla="*/ 21 h 378"/>
                <a:gd name="T4" fmla="*/ 307 w 392"/>
                <a:gd name="T5" fmla="*/ 4 h 378"/>
                <a:gd name="T6" fmla="*/ 279 w 392"/>
                <a:gd name="T7" fmla="*/ 11 h 378"/>
                <a:gd name="T8" fmla="*/ 257 w 392"/>
                <a:gd name="T9" fmla="*/ 11 h 378"/>
                <a:gd name="T10" fmla="*/ 239 w 392"/>
                <a:gd name="T11" fmla="*/ 32 h 378"/>
                <a:gd name="T12" fmla="*/ 220 w 392"/>
                <a:gd name="T13" fmla="*/ 37 h 378"/>
                <a:gd name="T14" fmla="*/ 197 w 392"/>
                <a:gd name="T15" fmla="*/ 37 h 378"/>
                <a:gd name="T16" fmla="*/ 196 w 392"/>
                <a:gd name="T17" fmla="*/ 43 h 378"/>
                <a:gd name="T18" fmla="*/ 178 w 392"/>
                <a:gd name="T19" fmla="*/ 51 h 378"/>
                <a:gd name="T20" fmla="*/ 187 w 392"/>
                <a:gd name="T21" fmla="*/ 52 h 378"/>
                <a:gd name="T22" fmla="*/ 160 w 392"/>
                <a:gd name="T23" fmla="*/ 60 h 378"/>
                <a:gd name="T24" fmla="*/ 154 w 392"/>
                <a:gd name="T25" fmla="*/ 57 h 378"/>
                <a:gd name="T26" fmla="*/ 141 w 392"/>
                <a:gd name="T27" fmla="*/ 64 h 378"/>
                <a:gd name="T28" fmla="*/ 139 w 392"/>
                <a:gd name="T29" fmla="*/ 73 h 378"/>
                <a:gd name="T30" fmla="*/ 141 w 392"/>
                <a:gd name="T31" fmla="*/ 97 h 378"/>
                <a:gd name="T32" fmla="*/ 111 w 392"/>
                <a:gd name="T33" fmla="*/ 131 h 378"/>
                <a:gd name="T34" fmla="*/ 54 w 392"/>
                <a:gd name="T35" fmla="*/ 189 h 378"/>
                <a:gd name="T36" fmla="*/ 62 w 392"/>
                <a:gd name="T37" fmla="*/ 193 h 378"/>
                <a:gd name="T38" fmla="*/ 12 w 392"/>
                <a:gd name="T39" fmla="*/ 225 h 378"/>
                <a:gd name="T40" fmla="*/ 9 w 392"/>
                <a:gd name="T41" fmla="*/ 274 h 378"/>
                <a:gd name="T42" fmla="*/ 15 w 392"/>
                <a:gd name="T43" fmla="*/ 285 h 378"/>
                <a:gd name="T44" fmla="*/ 6 w 392"/>
                <a:gd name="T45" fmla="*/ 301 h 378"/>
                <a:gd name="T46" fmla="*/ 80 w 392"/>
                <a:gd name="T47" fmla="*/ 280 h 378"/>
                <a:gd name="T48" fmla="*/ 88 w 392"/>
                <a:gd name="T49" fmla="*/ 300 h 378"/>
                <a:gd name="T50" fmla="*/ 110 w 392"/>
                <a:gd name="T51" fmla="*/ 348 h 378"/>
                <a:gd name="T52" fmla="*/ 120 w 392"/>
                <a:gd name="T53" fmla="*/ 378 h 378"/>
                <a:gd name="T54" fmla="*/ 160 w 392"/>
                <a:gd name="T55" fmla="*/ 361 h 378"/>
                <a:gd name="T56" fmla="*/ 168 w 392"/>
                <a:gd name="T57" fmla="*/ 327 h 378"/>
                <a:gd name="T58" fmla="*/ 204 w 392"/>
                <a:gd name="T59" fmla="*/ 279 h 378"/>
                <a:gd name="T60" fmla="*/ 176 w 392"/>
                <a:gd name="T61" fmla="*/ 248 h 378"/>
                <a:gd name="T62" fmla="*/ 183 w 392"/>
                <a:gd name="T63" fmla="*/ 217 h 378"/>
                <a:gd name="T64" fmla="*/ 242 w 392"/>
                <a:gd name="T65" fmla="*/ 171 h 378"/>
                <a:gd name="T66" fmla="*/ 273 w 392"/>
                <a:gd name="T67" fmla="*/ 138 h 378"/>
                <a:gd name="T68" fmla="*/ 284 w 392"/>
                <a:gd name="T69" fmla="*/ 169 h 378"/>
                <a:gd name="T70" fmla="*/ 236 w 392"/>
                <a:gd name="T71" fmla="*/ 217 h 378"/>
                <a:gd name="T72" fmla="*/ 239 w 392"/>
                <a:gd name="T73" fmla="*/ 248 h 378"/>
                <a:gd name="T74" fmla="*/ 273 w 392"/>
                <a:gd name="T75" fmla="*/ 274 h 378"/>
                <a:gd name="T76" fmla="*/ 313 w 392"/>
                <a:gd name="T77" fmla="*/ 266 h 378"/>
                <a:gd name="T78" fmla="*/ 345 w 392"/>
                <a:gd name="T79" fmla="*/ 255 h 378"/>
                <a:gd name="T80" fmla="*/ 392 w 392"/>
                <a:gd name="T81" fmla="*/ 204 h 378"/>
                <a:gd name="T82" fmla="*/ 375 w 392"/>
                <a:gd name="T83" fmla="*/ 181 h 378"/>
                <a:gd name="T84" fmla="*/ 382 w 392"/>
                <a:gd name="T85" fmla="*/ 174 h 378"/>
                <a:gd name="T86" fmla="*/ 366 w 392"/>
                <a:gd name="T87" fmla="*/ 148 h 378"/>
                <a:gd name="T88" fmla="*/ 371 w 392"/>
                <a:gd name="T89" fmla="*/ 132 h 378"/>
                <a:gd name="T90" fmla="*/ 361 w 392"/>
                <a:gd name="T91" fmla="*/ 106 h 378"/>
                <a:gd name="T92" fmla="*/ 370 w 392"/>
                <a:gd name="T93" fmla="*/ 84 h 378"/>
                <a:gd name="T94" fmla="*/ 352 w 392"/>
                <a:gd name="T95" fmla="*/ 63 h 378"/>
                <a:gd name="T96" fmla="*/ 378 w 392"/>
                <a:gd name="T97" fmla="*/ 36 h 378"/>
                <a:gd name="T98" fmla="*/ 352 w 392"/>
                <a:gd name="T99" fmla="*/ 26 h 378"/>
                <a:gd name="T100" fmla="*/ 354 w 392"/>
                <a:gd name="T101" fmla="*/ 4 h 378"/>
                <a:gd name="T102" fmla="*/ 341 w 392"/>
                <a:gd name="T10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2" h="378">
                  <a:moveTo>
                    <a:pt x="341" y="0"/>
                  </a:moveTo>
                  <a:cubicBezTo>
                    <a:pt x="333" y="6"/>
                    <a:pt x="328" y="8"/>
                    <a:pt x="321" y="15"/>
                  </a:cubicBezTo>
                  <a:cubicBezTo>
                    <a:pt x="320" y="12"/>
                    <a:pt x="320" y="9"/>
                    <a:pt x="318" y="6"/>
                  </a:cubicBezTo>
                  <a:cubicBezTo>
                    <a:pt x="310" y="10"/>
                    <a:pt x="306" y="21"/>
                    <a:pt x="297" y="21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8" y="14"/>
                    <a:pt x="307" y="12"/>
                    <a:pt x="307" y="4"/>
                  </a:cubicBezTo>
                  <a:cubicBezTo>
                    <a:pt x="307" y="3"/>
                    <a:pt x="306" y="3"/>
                    <a:pt x="304" y="3"/>
                  </a:cubicBezTo>
                  <a:cubicBezTo>
                    <a:pt x="299" y="3"/>
                    <a:pt x="285" y="11"/>
                    <a:pt x="279" y="11"/>
                  </a:cubicBezTo>
                  <a:cubicBezTo>
                    <a:pt x="274" y="11"/>
                    <a:pt x="271" y="7"/>
                    <a:pt x="268" y="3"/>
                  </a:cubicBezTo>
                  <a:cubicBezTo>
                    <a:pt x="266" y="6"/>
                    <a:pt x="257" y="8"/>
                    <a:pt x="257" y="11"/>
                  </a:cubicBezTo>
                  <a:cubicBezTo>
                    <a:pt x="257" y="14"/>
                    <a:pt x="260" y="16"/>
                    <a:pt x="264" y="17"/>
                  </a:cubicBezTo>
                  <a:cubicBezTo>
                    <a:pt x="255" y="22"/>
                    <a:pt x="246" y="19"/>
                    <a:pt x="239" y="32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28" y="23"/>
                    <a:pt x="226" y="36"/>
                    <a:pt x="220" y="37"/>
                  </a:cubicBezTo>
                  <a:cubicBezTo>
                    <a:pt x="220" y="31"/>
                    <a:pt x="220" y="31"/>
                    <a:pt x="220" y="31"/>
                  </a:cubicBezTo>
                  <a:cubicBezTo>
                    <a:pt x="212" y="32"/>
                    <a:pt x="202" y="32"/>
                    <a:pt x="197" y="37"/>
                  </a:cubicBezTo>
                  <a:cubicBezTo>
                    <a:pt x="199" y="39"/>
                    <a:pt x="198" y="39"/>
                    <a:pt x="201" y="41"/>
                  </a:cubicBezTo>
                  <a:cubicBezTo>
                    <a:pt x="199" y="42"/>
                    <a:pt x="198" y="43"/>
                    <a:pt x="196" y="43"/>
                  </a:cubicBezTo>
                  <a:cubicBezTo>
                    <a:pt x="194" y="43"/>
                    <a:pt x="192" y="42"/>
                    <a:pt x="191" y="42"/>
                  </a:cubicBezTo>
                  <a:cubicBezTo>
                    <a:pt x="185" y="42"/>
                    <a:pt x="181" y="47"/>
                    <a:pt x="178" y="51"/>
                  </a:cubicBezTo>
                  <a:cubicBezTo>
                    <a:pt x="180" y="51"/>
                    <a:pt x="181" y="51"/>
                    <a:pt x="181" y="51"/>
                  </a:cubicBezTo>
                  <a:cubicBezTo>
                    <a:pt x="183" y="51"/>
                    <a:pt x="184" y="51"/>
                    <a:pt x="187" y="52"/>
                  </a:cubicBezTo>
                  <a:cubicBezTo>
                    <a:pt x="186" y="53"/>
                    <a:pt x="180" y="65"/>
                    <a:pt x="177" y="65"/>
                  </a:cubicBezTo>
                  <a:cubicBezTo>
                    <a:pt x="170" y="65"/>
                    <a:pt x="168" y="60"/>
                    <a:pt x="160" y="60"/>
                  </a:cubicBezTo>
                  <a:cubicBezTo>
                    <a:pt x="161" y="56"/>
                    <a:pt x="161" y="54"/>
                    <a:pt x="158" y="50"/>
                  </a:cubicBezTo>
                  <a:cubicBezTo>
                    <a:pt x="157" y="52"/>
                    <a:pt x="155" y="54"/>
                    <a:pt x="154" y="57"/>
                  </a:cubicBezTo>
                  <a:cubicBezTo>
                    <a:pt x="152" y="57"/>
                    <a:pt x="151" y="56"/>
                    <a:pt x="149" y="56"/>
                  </a:cubicBezTo>
                  <a:cubicBezTo>
                    <a:pt x="145" y="56"/>
                    <a:pt x="142" y="59"/>
                    <a:pt x="141" y="64"/>
                  </a:cubicBezTo>
                  <a:cubicBezTo>
                    <a:pt x="141" y="64"/>
                    <a:pt x="147" y="66"/>
                    <a:pt x="149" y="66"/>
                  </a:cubicBezTo>
                  <a:cubicBezTo>
                    <a:pt x="147" y="67"/>
                    <a:pt x="141" y="69"/>
                    <a:pt x="139" y="73"/>
                  </a:cubicBezTo>
                  <a:cubicBezTo>
                    <a:pt x="151" y="73"/>
                    <a:pt x="157" y="66"/>
                    <a:pt x="170" y="64"/>
                  </a:cubicBezTo>
                  <a:cubicBezTo>
                    <a:pt x="167" y="75"/>
                    <a:pt x="152" y="93"/>
                    <a:pt x="141" y="97"/>
                  </a:cubicBezTo>
                  <a:cubicBezTo>
                    <a:pt x="130" y="101"/>
                    <a:pt x="123" y="109"/>
                    <a:pt x="117" y="119"/>
                  </a:cubicBezTo>
                  <a:cubicBezTo>
                    <a:pt x="117" y="120"/>
                    <a:pt x="111" y="131"/>
                    <a:pt x="111" y="131"/>
                  </a:cubicBezTo>
                  <a:cubicBezTo>
                    <a:pt x="107" y="131"/>
                    <a:pt x="108" y="148"/>
                    <a:pt x="102" y="152"/>
                  </a:cubicBezTo>
                  <a:cubicBezTo>
                    <a:pt x="86" y="165"/>
                    <a:pt x="77" y="183"/>
                    <a:pt x="54" y="189"/>
                  </a:cubicBezTo>
                  <a:cubicBezTo>
                    <a:pt x="59" y="190"/>
                    <a:pt x="61" y="191"/>
                    <a:pt x="66" y="193"/>
                  </a:cubicBezTo>
                  <a:cubicBezTo>
                    <a:pt x="65" y="193"/>
                    <a:pt x="64" y="193"/>
                    <a:pt x="62" y="193"/>
                  </a:cubicBezTo>
                  <a:cubicBezTo>
                    <a:pt x="47" y="193"/>
                    <a:pt x="45" y="204"/>
                    <a:pt x="36" y="206"/>
                  </a:cubicBezTo>
                  <a:cubicBezTo>
                    <a:pt x="24" y="209"/>
                    <a:pt x="18" y="216"/>
                    <a:pt x="12" y="225"/>
                  </a:cubicBezTo>
                  <a:cubicBezTo>
                    <a:pt x="9" y="229"/>
                    <a:pt x="0" y="229"/>
                    <a:pt x="0" y="237"/>
                  </a:cubicBezTo>
                  <a:cubicBezTo>
                    <a:pt x="0" y="252"/>
                    <a:pt x="2" y="265"/>
                    <a:pt x="9" y="274"/>
                  </a:cubicBezTo>
                  <a:cubicBezTo>
                    <a:pt x="7" y="278"/>
                    <a:pt x="1" y="284"/>
                    <a:pt x="1" y="288"/>
                  </a:cubicBezTo>
                  <a:cubicBezTo>
                    <a:pt x="7" y="285"/>
                    <a:pt x="7" y="285"/>
                    <a:pt x="15" y="285"/>
                  </a:cubicBezTo>
                  <a:cubicBezTo>
                    <a:pt x="15" y="293"/>
                    <a:pt x="15" y="293"/>
                    <a:pt x="15" y="293"/>
                  </a:cubicBezTo>
                  <a:cubicBezTo>
                    <a:pt x="13" y="294"/>
                    <a:pt x="6" y="297"/>
                    <a:pt x="6" y="301"/>
                  </a:cubicBezTo>
                  <a:cubicBezTo>
                    <a:pt x="6" y="303"/>
                    <a:pt x="26" y="316"/>
                    <a:pt x="29" y="316"/>
                  </a:cubicBezTo>
                  <a:cubicBezTo>
                    <a:pt x="52" y="316"/>
                    <a:pt x="69" y="296"/>
                    <a:pt x="80" y="280"/>
                  </a:cubicBezTo>
                  <a:cubicBezTo>
                    <a:pt x="83" y="285"/>
                    <a:pt x="84" y="290"/>
                    <a:pt x="90" y="293"/>
                  </a:cubicBezTo>
                  <a:cubicBezTo>
                    <a:pt x="89" y="295"/>
                    <a:pt x="88" y="298"/>
                    <a:pt x="88" y="300"/>
                  </a:cubicBezTo>
                  <a:cubicBezTo>
                    <a:pt x="88" y="310"/>
                    <a:pt x="96" y="312"/>
                    <a:pt x="98" y="320"/>
                  </a:cubicBezTo>
                  <a:cubicBezTo>
                    <a:pt x="102" y="331"/>
                    <a:pt x="101" y="339"/>
                    <a:pt x="110" y="348"/>
                  </a:cubicBezTo>
                  <a:cubicBezTo>
                    <a:pt x="110" y="349"/>
                    <a:pt x="109" y="351"/>
                    <a:pt x="109" y="353"/>
                  </a:cubicBezTo>
                  <a:cubicBezTo>
                    <a:pt x="109" y="356"/>
                    <a:pt x="116" y="378"/>
                    <a:pt x="120" y="378"/>
                  </a:cubicBezTo>
                  <a:cubicBezTo>
                    <a:pt x="133" y="378"/>
                    <a:pt x="137" y="361"/>
                    <a:pt x="146" y="361"/>
                  </a:cubicBezTo>
                  <a:cubicBezTo>
                    <a:pt x="150" y="361"/>
                    <a:pt x="152" y="361"/>
                    <a:pt x="160" y="361"/>
                  </a:cubicBezTo>
                  <a:cubicBezTo>
                    <a:pt x="161" y="351"/>
                    <a:pt x="174" y="350"/>
                    <a:pt x="176" y="335"/>
                  </a:cubicBezTo>
                  <a:cubicBezTo>
                    <a:pt x="173" y="335"/>
                    <a:pt x="168" y="333"/>
                    <a:pt x="168" y="327"/>
                  </a:cubicBezTo>
                  <a:cubicBezTo>
                    <a:pt x="168" y="315"/>
                    <a:pt x="172" y="300"/>
                    <a:pt x="183" y="300"/>
                  </a:cubicBezTo>
                  <a:cubicBezTo>
                    <a:pt x="188" y="300"/>
                    <a:pt x="204" y="287"/>
                    <a:pt x="204" y="279"/>
                  </a:cubicBezTo>
                  <a:cubicBezTo>
                    <a:pt x="204" y="269"/>
                    <a:pt x="189" y="260"/>
                    <a:pt x="180" y="258"/>
                  </a:cubicBezTo>
                  <a:cubicBezTo>
                    <a:pt x="180" y="254"/>
                    <a:pt x="178" y="251"/>
                    <a:pt x="176" y="24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84" y="234"/>
                    <a:pt x="178" y="224"/>
                    <a:pt x="183" y="217"/>
                  </a:cubicBezTo>
                  <a:cubicBezTo>
                    <a:pt x="188" y="207"/>
                    <a:pt x="197" y="205"/>
                    <a:pt x="206" y="200"/>
                  </a:cubicBezTo>
                  <a:cubicBezTo>
                    <a:pt x="217" y="193"/>
                    <a:pt x="242" y="183"/>
                    <a:pt x="242" y="171"/>
                  </a:cubicBezTo>
                  <a:cubicBezTo>
                    <a:pt x="243" y="168"/>
                    <a:pt x="242" y="165"/>
                    <a:pt x="242" y="159"/>
                  </a:cubicBezTo>
                  <a:cubicBezTo>
                    <a:pt x="242" y="144"/>
                    <a:pt x="256" y="138"/>
                    <a:pt x="273" y="138"/>
                  </a:cubicBezTo>
                  <a:cubicBezTo>
                    <a:pt x="287" y="138"/>
                    <a:pt x="304" y="140"/>
                    <a:pt x="304" y="153"/>
                  </a:cubicBezTo>
                  <a:cubicBezTo>
                    <a:pt x="304" y="162"/>
                    <a:pt x="291" y="165"/>
                    <a:pt x="284" y="169"/>
                  </a:cubicBezTo>
                  <a:cubicBezTo>
                    <a:pt x="270" y="177"/>
                    <a:pt x="259" y="206"/>
                    <a:pt x="236" y="206"/>
                  </a:cubicBezTo>
                  <a:cubicBezTo>
                    <a:pt x="238" y="210"/>
                    <a:pt x="236" y="213"/>
                    <a:pt x="236" y="217"/>
                  </a:cubicBezTo>
                  <a:cubicBezTo>
                    <a:pt x="236" y="223"/>
                    <a:pt x="241" y="235"/>
                    <a:pt x="246" y="237"/>
                  </a:cubicBezTo>
                  <a:cubicBezTo>
                    <a:pt x="245" y="239"/>
                    <a:pt x="239" y="243"/>
                    <a:pt x="239" y="248"/>
                  </a:cubicBezTo>
                  <a:cubicBezTo>
                    <a:pt x="239" y="260"/>
                    <a:pt x="251" y="267"/>
                    <a:pt x="262" y="267"/>
                  </a:cubicBezTo>
                  <a:cubicBezTo>
                    <a:pt x="262" y="273"/>
                    <a:pt x="267" y="274"/>
                    <a:pt x="273" y="274"/>
                  </a:cubicBezTo>
                  <a:cubicBezTo>
                    <a:pt x="282" y="274"/>
                    <a:pt x="295" y="269"/>
                    <a:pt x="305" y="266"/>
                  </a:cubicBezTo>
                  <a:cubicBezTo>
                    <a:pt x="307" y="266"/>
                    <a:pt x="310" y="266"/>
                    <a:pt x="313" y="266"/>
                  </a:cubicBezTo>
                  <a:cubicBezTo>
                    <a:pt x="324" y="266"/>
                    <a:pt x="341" y="264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56" y="240"/>
                    <a:pt x="392" y="221"/>
                    <a:pt x="392" y="204"/>
                  </a:cubicBezTo>
                  <a:cubicBezTo>
                    <a:pt x="392" y="192"/>
                    <a:pt x="380" y="190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7" y="180"/>
                    <a:pt x="382" y="178"/>
                    <a:pt x="382" y="174"/>
                  </a:cubicBezTo>
                  <a:cubicBezTo>
                    <a:pt x="382" y="163"/>
                    <a:pt x="366" y="160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2"/>
                    <a:pt x="371" y="139"/>
                    <a:pt x="371" y="132"/>
                  </a:cubicBezTo>
                  <a:cubicBezTo>
                    <a:pt x="371" y="122"/>
                    <a:pt x="361" y="11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97"/>
                    <a:pt x="370" y="93"/>
                    <a:pt x="370" y="84"/>
                  </a:cubicBezTo>
                  <a:cubicBezTo>
                    <a:pt x="370" y="72"/>
                    <a:pt x="352" y="7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50"/>
                    <a:pt x="371" y="41"/>
                    <a:pt x="378" y="36"/>
                  </a:cubicBezTo>
                  <a:cubicBezTo>
                    <a:pt x="376" y="36"/>
                    <a:pt x="365" y="34"/>
                    <a:pt x="361" y="34"/>
                  </a:cubicBezTo>
                  <a:cubicBezTo>
                    <a:pt x="361" y="30"/>
                    <a:pt x="357" y="30"/>
                    <a:pt x="352" y="26"/>
                  </a:cubicBezTo>
                  <a:cubicBezTo>
                    <a:pt x="364" y="21"/>
                    <a:pt x="368" y="26"/>
                    <a:pt x="373" y="13"/>
                  </a:cubicBezTo>
                  <a:cubicBezTo>
                    <a:pt x="368" y="11"/>
                    <a:pt x="357" y="4"/>
                    <a:pt x="354" y="4"/>
                  </a:cubicBezTo>
                  <a:cubicBezTo>
                    <a:pt x="350" y="4"/>
                    <a:pt x="348" y="8"/>
                    <a:pt x="346" y="12"/>
                  </a:cubicBezTo>
                  <a:cubicBezTo>
                    <a:pt x="340" y="12"/>
                    <a:pt x="342" y="7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94">
              <a:extLst>
                <a:ext uri="{FF2B5EF4-FFF2-40B4-BE49-F238E27FC236}">
                  <a16:creationId xmlns:a16="http://schemas.microsoft.com/office/drawing/2014/main" xmlns="" id="{940C94FC-5779-47C2-90EE-9D127FFA7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" y="-497"/>
              <a:ext cx="6053" cy="2251"/>
            </a:xfrm>
            <a:custGeom>
              <a:avLst/>
              <a:gdLst>
                <a:gd name="T0" fmla="*/ 991 w 2561"/>
                <a:gd name="T1" fmla="*/ 116 h 952"/>
                <a:gd name="T2" fmla="*/ 843 w 2561"/>
                <a:gd name="T3" fmla="*/ 178 h 952"/>
                <a:gd name="T4" fmla="*/ 771 w 2561"/>
                <a:gd name="T5" fmla="*/ 145 h 952"/>
                <a:gd name="T6" fmla="*/ 621 w 2561"/>
                <a:gd name="T7" fmla="*/ 232 h 952"/>
                <a:gd name="T8" fmla="*/ 497 w 2561"/>
                <a:gd name="T9" fmla="*/ 259 h 952"/>
                <a:gd name="T10" fmla="*/ 353 w 2561"/>
                <a:gd name="T11" fmla="*/ 325 h 952"/>
                <a:gd name="T12" fmla="*/ 256 w 2561"/>
                <a:gd name="T13" fmla="*/ 375 h 952"/>
                <a:gd name="T14" fmla="*/ 174 w 2561"/>
                <a:gd name="T15" fmla="*/ 235 h 952"/>
                <a:gd name="T16" fmla="*/ 152 w 2561"/>
                <a:gd name="T17" fmla="*/ 283 h 952"/>
                <a:gd name="T18" fmla="*/ 148 w 2561"/>
                <a:gd name="T19" fmla="*/ 347 h 952"/>
                <a:gd name="T20" fmla="*/ 174 w 2561"/>
                <a:gd name="T21" fmla="*/ 403 h 952"/>
                <a:gd name="T22" fmla="*/ 84 w 2561"/>
                <a:gd name="T23" fmla="*/ 481 h 952"/>
                <a:gd name="T24" fmla="*/ 0 w 2561"/>
                <a:gd name="T25" fmla="*/ 594 h 952"/>
                <a:gd name="T26" fmla="*/ 19 w 2561"/>
                <a:gd name="T27" fmla="*/ 592 h 952"/>
                <a:gd name="T28" fmla="*/ 19 w 2561"/>
                <a:gd name="T29" fmla="*/ 592 h 952"/>
                <a:gd name="T30" fmla="*/ 65 w 2561"/>
                <a:gd name="T31" fmla="*/ 668 h 952"/>
                <a:gd name="T32" fmla="*/ 68 w 2561"/>
                <a:gd name="T33" fmla="*/ 722 h 952"/>
                <a:gd name="T34" fmla="*/ 147 w 2561"/>
                <a:gd name="T35" fmla="*/ 768 h 952"/>
                <a:gd name="T36" fmla="*/ 279 w 2561"/>
                <a:gd name="T37" fmla="*/ 740 h 952"/>
                <a:gd name="T38" fmla="*/ 340 w 2561"/>
                <a:gd name="T39" fmla="*/ 840 h 952"/>
                <a:gd name="T40" fmla="*/ 340 w 2561"/>
                <a:gd name="T41" fmla="*/ 840 h 952"/>
                <a:gd name="T42" fmla="*/ 427 w 2561"/>
                <a:gd name="T43" fmla="*/ 875 h 952"/>
                <a:gd name="T44" fmla="*/ 453 w 2561"/>
                <a:gd name="T45" fmla="*/ 863 h 952"/>
                <a:gd name="T46" fmla="*/ 478 w 2561"/>
                <a:gd name="T47" fmla="*/ 742 h 952"/>
                <a:gd name="T48" fmla="*/ 469 w 2561"/>
                <a:gd name="T49" fmla="*/ 801 h 952"/>
                <a:gd name="T50" fmla="*/ 512 w 2561"/>
                <a:gd name="T51" fmla="*/ 894 h 952"/>
                <a:gd name="T52" fmla="*/ 588 w 2561"/>
                <a:gd name="T53" fmla="*/ 908 h 952"/>
                <a:gd name="T54" fmla="*/ 632 w 2561"/>
                <a:gd name="T55" fmla="*/ 947 h 952"/>
                <a:gd name="T56" fmla="*/ 702 w 2561"/>
                <a:gd name="T57" fmla="*/ 914 h 952"/>
                <a:gd name="T58" fmla="*/ 715 w 2561"/>
                <a:gd name="T59" fmla="*/ 917 h 952"/>
                <a:gd name="T60" fmla="*/ 752 w 2561"/>
                <a:gd name="T61" fmla="*/ 909 h 952"/>
                <a:gd name="T62" fmla="*/ 772 w 2561"/>
                <a:gd name="T63" fmla="*/ 896 h 952"/>
                <a:gd name="T64" fmla="*/ 828 w 2561"/>
                <a:gd name="T65" fmla="*/ 916 h 952"/>
                <a:gd name="T66" fmla="*/ 831 w 2561"/>
                <a:gd name="T67" fmla="*/ 861 h 952"/>
                <a:gd name="T68" fmla="*/ 957 w 2561"/>
                <a:gd name="T69" fmla="*/ 742 h 952"/>
                <a:gd name="T70" fmla="*/ 967 w 2561"/>
                <a:gd name="T71" fmla="*/ 743 h 952"/>
                <a:gd name="T72" fmla="*/ 992 w 2561"/>
                <a:gd name="T73" fmla="*/ 710 h 952"/>
                <a:gd name="T74" fmla="*/ 1235 w 2561"/>
                <a:gd name="T75" fmla="*/ 652 h 952"/>
                <a:gd name="T76" fmla="*/ 1258 w 2561"/>
                <a:gd name="T77" fmla="*/ 673 h 952"/>
                <a:gd name="T78" fmla="*/ 1359 w 2561"/>
                <a:gd name="T79" fmla="*/ 694 h 952"/>
                <a:gd name="T80" fmla="*/ 1441 w 2561"/>
                <a:gd name="T81" fmla="*/ 677 h 952"/>
                <a:gd name="T82" fmla="*/ 1478 w 2561"/>
                <a:gd name="T83" fmla="*/ 684 h 952"/>
                <a:gd name="T84" fmla="*/ 1660 w 2561"/>
                <a:gd name="T85" fmla="*/ 700 h 952"/>
                <a:gd name="T86" fmla="*/ 1675 w 2561"/>
                <a:gd name="T87" fmla="*/ 782 h 952"/>
                <a:gd name="T88" fmla="*/ 1813 w 2561"/>
                <a:gd name="T89" fmla="*/ 700 h 952"/>
                <a:gd name="T90" fmla="*/ 1748 w 2561"/>
                <a:gd name="T91" fmla="*/ 581 h 952"/>
                <a:gd name="T92" fmla="*/ 2083 w 2561"/>
                <a:gd name="T93" fmla="*/ 433 h 952"/>
                <a:gd name="T94" fmla="*/ 2151 w 2561"/>
                <a:gd name="T95" fmla="*/ 452 h 952"/>
                <a:gd name="T96" fmla="*/ 2128 w 2561"/>
                <a:gd name="T97" fmla="*/ 573 h 952"/>
                <a:gd name="T98" fmla="*/ 2381 w 2561"/>
                <a:gd name="T99" fmla="*/ 375 h 952"/>
                <a:gd name="T100" fmla="*/ 2450 w 2561"/>
                <a:gd name="T101" fmla="*/ 272 h 952"/>
                <a:gd name="T102" fmla="*/ 2231 w 2561"/>
                <a:gd name="T103" fmla="*/ 233 h 952"/>
                <a:gd name="T104" fmla="*/ 1853 w 2561"/>
                <a:gd name="T105" fmla="*/ 145 h 952"/>
                <a:gd name="T106" fmla="*/ 1573 w 2561"/>
                <a:gd name="T107" fmla="*/ 116 h 952"/>
                <a:gd name="T108" fmla="*/ 1320 w 2561"/>
                <a:gd name="T109" fmla="*/ 12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1" h="952">
                  <a:moveTo>
                    <a:pt x="1270" y="0"/>
                  </a:moveTo>
                  <a:cubicBezTo>
                    <a:pt x="1242" y="0"/>
                    <a:pt x="1231" y="21"/>
                    <a:pt x="1217" y="32"/>
                  </a:cubicBezTo>
                  <a:cubicBezTo>
                    <a:pt x="1210" y="37"/>
                    <a:pt x="1174" y="53"/>
                    <a:pt x="1155" y="53"/>
                  </a:cubicBezTo>
                  <a:cubicBezTo>
                    <a:pt x="1147" y="53"/>
                    <a:pt x="1142" y="50"/>
                    <a:pt x="1144" y="42"/>
                  </a:cubicBezTo>
                  <a:cubicBezTo>
                    <a:pt x="1127" y="48"/>
                    <a:pt x="1052" y="53"/>
                    <a:pt x="1014" y="87"/>
                  </a:cubicBezTo>
                  <a:cubicBezTo>
                    <a:pt x="1006" y="95"/>
                    <a:pt x="1003" y="116"/>
                    <a:pt x="991" y="116"/>
                  </a:cubicBezTo>
                  <a:cubicBezTo>
                    <a:pt x="986" y="116"/>
                    <a:pt x="976" y="116"/>
                    <a:pt x="966" y="116"/>
                  </a:cubicBezTo>
                  <a:cubicBezTo>
                    <a:pt x="940" y="116"/>
                    <a:pt x="908" y="119"/>
                    <a:pt x="908" y="140"/>
                  </a:cubicBezTo>
                  <a:cubicBezTo>
                    <a:pt x="908" y="146"/>
                    <a:pt x="914" y="153"/>
                    <a:pt x="916" y="161"/>
                  </a:cubicBezTo>
                  <a:cubicBezTo>
                    <a:pt x="912" y="164"/>
                    <a:pt x="909" y="165"/>
                    <a:pt x="905" y="165"/>
                  </a:cubicBezTo>
                  <a:cubicBezTo>
                    <a:pt x="898" y="165"/>
                    <a:pt x="888" y="161"/>
                    <a:pt x="863" y="161"/>
                  </a:cubicBezTo>
                  <a:cubicBezTo>
                    <a:pt x="854" y="174"/>
                    <a:pt x="848" y="178"/>
                    <a:pt x="843" y="178"/>
                  </a:cubicBezTo>
                  <a:cubicBezTo>
                    <a:pt x="833" y="178"/>
                    <a:pt x="833" y="152"/>
                    <a:pt x="827" y="145"/>
                  </a:cubicBezTo>
                  <a:cubicBezTo>
                    <a:pt x="825" y="162"/>
                    <a:pt x="814" y="170"/>
                    <a:pt x="800" y="177"/>
                  </a:cubicBezTo>
                  <a:cubicBezTo>
                    <a:pt x="804" y="192"/>
                    <a:pt x="827" y="207"/>
                    <a:pt x="810" y="225"/>
                  </a:cubicBezTo>
                  <a:cubicBezTo>
                    <a:pt x="799" y="237"/>
                    <a:pt x="832" y="276"/>
                    <a:pt x="815" y="276"/>
                  </a:cubicBezTo>
                  <a:cubicBezTo>
                    <a:pt x="793" y="276"/>
                    <a:pt x="787" y="196"/>
                    <a:pt x="787" y="180"/>
                  </a:cubicBezTo>
                  <a:cubicBezTo>
                    <a:pt x="787" y="162"/>
                    <a:pt x="816" y="154"/>
                    <a:pt x="771" y="145"/>
                  </a:cubicBezTo>
                  <a:cubicBezTo>
                    <a:pt x="770" y="145"/>
                    <a:pt x="768" y="145"/>
                    <a:pt x="767" y="145"/>
                  </a:cubicBezTo>
                  <a:cubicBezTo>
                    <a:pt x="743" y="145"/>
                    <a:pt x="705" y="179"/>
                    <a:pt x="705" y="198"/>
                  </a:cubicBezTo>
                  <a:cubicBezTo>
                    <a:pt x="705" y="222"/>
                    <a:pt x="716" y="238"/>
                    <a:pt x="729" y="251"/>
                  </a:cubicBezTo>
                  <a:cubicBezTo>
                    <a:pt x="737" y="265"/>
                    <a:pt x="737" y="270"/>
                    <a:pt x="732" y="270"/>
                  </a:cubicBezTo>
                  <a:cubicBezTo>
                    <a:pt x="719" y="270"/>
                    <a:pt x="680" y="244"/>
                    <a:pt x="662" y="239"/>
                  </a:cubicBezTo>
                  <a:cubicBezTo>
                    <a:pt x="642" y="234"/>
                    <a:pt x="629" y="232"/>
                    <a:pt x="621" y="232"/>
                  </a:cubicBezTo>
                  <a:cubicBezTo>
                    <a:pt x="600" y="232"/>
                    <a:pt x="613" y="246"/>
                    <a:pt x="612" y="248"/>
                  </a:cubicBezTo>
                  <a:cubicBezTo>
                    <a:pt x="612" y="264"/>
                    <a:pt x="608" y="269"/>
                    <a:pt x="604" y="269"/>
                  </a:cubicBezTo>
                  <a:cubicBezTo>
                    <a:pt x="598" y="269"/>
                    <a:pt x="589" y="256"/>
                    <a:pt x="583" y="256"/>
                  </a:cubicBezTo>
                  <a:cubicBezTo>
                    <a:pt x="570" y="256"/>
                    <a:pt x="547" y="270"/>
                    <a:pt x="525" y="270"/>
                  </a:cubicBezTo>
                  <a:cubicBezTo>
                    <a:pt x="520" y="270"/>
                    <a:pt x="514" y="269"/>
                    <a:pt x="509" y="267"/>
                  </a:cubicBezTo>
                  <a:cubicBezTo>
                    <a:pt x="507" y="261"/>
                    <a:pt x="503" y="259"/>
                    <a:pt x="497" y="259"/>
                  </a:cubicBezTo>
                  <a:cubicBezTo>
                    <a:pt x="471" y="259"/>
                    <a:pt x="415" y="306"/>
                    <a:pt x="399" y="306"/>
                  </a:cubicBezTo>
                  <a:cubicBezTo>
                    <a:pt x="392" y="306"/>
                    <a:pt x="383" y="302"/>
                    <a:pt x="385" y="296"/>
                  </a:cubicBezTo>
                  <a:cubicBezTo>
                    <a:pt x="390" y="283"/>
                    <a:pt x="388" y="261"/>
                    <a:pt x="380" y="261"/>
                  </a:cubicBezTo>
                  <a:cubicBezTo>
                    <a:pt x="375" y="261"/>
                    <a:pt x="368" y="271"/>
                    <a:pt x="359" y="299"/>
                  </a:cubicBezTo>
                  <a:cubicBezTo>
                    <a:pt x="358" y="303"/>
                    <a:pt x="367" y="305"/>
                    <a:pt x="367" y="314"/>
                  </a:cubicBezTo>
                  <a:cubicBezTo>
                    <a:pt x="367" y="323"/>
                    <a:pt x="361" y="325"/>
                    <a:pt x="353" y="325"/>
                  </a:cubicBezTo>
                  <a:cubicBezTo>
                    <a:pt x="350" y="325"/>
                    <a:pt x="347" y="325"/>
                    <a:pt x="344" y="324"/>
                  </a:cubicBezTo>
                  <a:cubicBezTo>
                    <a:pt x="340" y="324"/>
                    <a:pt x="337" y="324"/>
                    <a:pt x="334" y="324"/>
                  </a:cubicBezTo>
                  <a:cubicBezTo>
                    <a:pt x="330" y="324"/>
                    <a:pt x="327" y="324"/>
                    <a:pt x="325" y="325"/>
                  </a:cubicBezTo>
                  <a:cubicBezTo>
                    <a:pt x="313" y="329"/>
                    <a:pt x="315" y="361"/>
                    <a:pt x="286" y="361"/>
                  </a:cubicBezTo>
                  <a:cubicBezTo>
                    <a:pt x="278" y="361"/>
                    <a:pt x="268" y="359"/>
                    <a:pt x="256" y="354"/>
                  </a:cubicBezTo>
                  <a:cubicBezTo>
                    <a:pt x="256" y="375"/>
                    <a:pt x="256" y="375"/>
                    <a:pt x="256" y="375"/>
                  </a:cubicBezTo>
                  <a:cubicBezTo>
                    <a:pt x="226" y="372"/>
                    <a:pt x="230" y="340"/>
                    <a:pt x="219" y="325"/>
                  </a:cubicBezTo>
                  <a:cubicBezTo>
                    <a:pt x="224" y="325"/>
                    <a:pt x="228" y="325"/>
                    <a:pt x="231" y="325"/>
                  </a:cubicBezTo>
                  <a:cubicBezTo>
                    <a:pt x="247" y="325"/>
                    <a:pt x="258" y="325"/>
                    <a:pt x="276" y="330"/>
                  </a:cubicBezTo>
                  <a:cubicBezTo>
                    <a:pt x="279" y="331"/>
                    <a:pt x="282" y="331"/>
                    <a:pt x="285" y="331"/>
                  </a:cubicBezTo>
                  <a:cubicBezTo>
                    <a:pt x="315" y="331"/>
                    <a:pt x="356" y="298"/>
                    <a:pt x="274" y="272"/>
                  </a:cubicBezTo>
                  <a:cubicBezTo>
                    <a:pt x="249" y="264"/>
                    <a:pt x="192" y="235"/>
                    <a:pt x="174" y="235"/>
                  </a:cubicBezTo>
                  <a:cubicBezTo>
                    <a:pt x="173" y="235"/>
                    <a:pt x="172" y="234"/>
                    <a:pt x="168" y="234"/>
                  </a:cubicBezTo>
                  <a:cubicBezTo>
                    <a:pt x="166" y="234"/>
                    <a:pt x="163" y="234"/>
                    <a:pt x="160" y="23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3" y="240"/>
                    <a:pt x="134" y="249"/>
                    <a:pt x="134" y="262"/>
                  </a:cubicBezTo>
                  <a:cubicBezTo>
                    <a:pt x="134" y="262"/>
                    <a:pt x="134" y="262"/>
                    <a:pt x="134" y="262"/>
                  </a:cubicBezTo>
                  <a:cubicBezTo>
                    <a:pt x="134" y="272"/>
                    <a:pt x="152" y="271"/>
                    <a:pt x="152" y="283"/>
                  </a:cubicBezTo>
                  <a:cubicBezTo>
                    <a:pt x="152" y="283"/>
                    <a:pt x="152" y="283"/>
                    <a:pt x="152" y="283"/>
                  </a:cubicBezTo>
                  <a:cubicBezTo>
                    <a:pt x="152" y="292"/>
                    <a:pt x="143" y="296"/>
                    <a:pt x="143" y="305"/>
                  </a:cubicBezTo>
                  <a:cubicBezTo>
                    <a:pt x="143" y="305"/>
                    <a:pt x="143" y="305"/>
                    <a:pt x="143" y="305"/>
                  </a:cubicBezTo>
                  <a:cubicBezTo>
                    <a:pt x="143" y="315"/>
                    <a:pt x="153" y="321"/>
                    <a:pt x="153" y="331"/>
                  </a:cubicBezTo>
                  <a:cubicBezTo>
                    <a:pt x="153" y="331"/>
                    <a:pt x="153" y="331"/>
                    <a:pt x="153" y="331"/>
                  </a:cubicBezTo>
                  <a:cubicBezTo>
                    <a:pt x="153" y="338"/>
                    <a:pt x="148" y="341"/>
                    <a:pt x="148" y="34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148" y="359"/>
                    <a:pt x="164" y="362"/>
                    <a:pt x="164" y="373"/>
                  </a:cubicBezTo>
                  <a:cubicBezTo>
                    <a:pt x="164" y="373"/>
                    <a:pt x="164" y="373"/>
                    <a:pt x="164" y="373"/>
                  </a:cubicBezTo>
                  <a:cubicBezTo>
                    <a:pt x="164" y="377"/>
                    <a:pt x="159" y="379"/>
                    <a:pt x="157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62" y="389"/>
                    <a:pt x="174" y="391"/>
                    <a:pt x="174" y="403"/>
                  </a:cubicBezTo>
                  <a:cubicBezTo>
                    <a:pt x="174" y="403"/>
                    <a:pt x="174" y="403"/>
                    <a:pt x="174" y="403"/>
                  </a:cubicBezTo>
                  <a:cubicBezTo>
                    <a:pt x="174" y="420"/>
                    <a:pt x="138" y="439"/>
                    <a:pt x="127" y="454"/>
                  </a:cubicBezTo>
                  <a:cubicBezTo>
                    <a:pt x="127" y="454"/>
                    <a:pt x="127" y="454"/>
                    <a:pt x="127" y="454"/>
                  </a:cubicBezTo>
                  <a:cubicBezTo>
                    <a:pt x="131" y="460"/>
                    <a:pt x="136" y="463"/>
                    <a:pt x="140" y="473"/>
                  </a:cubicBezTo>
                  <a:cubicBezTo>
                    <a:pt x="134" y="477"/>
                    <a:pt x="118" y="484"/>
                    <a:pt x="111" y="484"/>
                  </a:cubicBezTo>
                  <a:cubicBezTo>
                    <a:pt x="102" y="484"/>
                    <a:pt x="96" y="481"/>
                    <a:pt x="84" y="481"/>
                  </a:cubicBezTo>
                  <a:cubicBezTo>
                    <a:pt x="73" y="481"/>
                    <a:pt x="46" y="491"/>
                    <a:pt x="54" y="499"/>
                  </a:cubicBezTo>
                  <a:cubicBezTo>
                    <a:pt x="81" y="524"/>
                    <a:pt x="67" y="533"/>
                    <a:pt x="61" y="533"/>
                  </a:cubicBezTo>
                  <a:cubicBezTo>
                    <a:pt x="50" y="533"/>
                    <a:pt x="49" y="520"/>
                    <a:pt x="40" y="520"/>
                  </a:cubicBezTo>
                  <a:cubicBezTo>
                    <a:pt x="30" y="520"/>
                    <a:pt x="18" y="545"/>
                    <a:pt x="18" y="557"/>
                  </a:cubicBezTo>
                  <a:cubicBezTo>
                    <a:pt x="18" y="578"/>
                    <a:pt x="2" y="575"/>
                    <a:pt x="0" y="593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2" y="593"/>
                    <a:pt x="4" y="593"/>
                    <a:pt x="6" y="593"/>
                  </a:cubicBezTo>
                  <a:cubicBezTo>
                    <a:pt x="11" y="592"/>
                    <a:pt x="15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29" y="592"/>
                    <a:pt x="36" y="591"/>
                    <a:pt x="46" y="591"/>
                  </a:cubicBezTo>
                  <a:cubicBezTo>
                    <a:pt x="58" y="591"/>
                    <a:pt x="63" y="611"/>
                    <a:pt x="63" y="623"/>
                  </a:cubicBezTo>
                  <a:cubicBezTo>
                    <a:pt x="63" y="623"/>
                    <a:pt x="63" y="623"/>
                    <a:pt x="63" y="623"/>
                  </a:cubicBezTo>
                  <a:cubicBezTo>
                    <a:pt x="63" y="630"/>
                    <a:pt x="55" y="633"/>
                    <a:pt x="55" y="640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51"/>
                    <a:pt x="65" y="658"/>
                    <a:pt x="65" y="668"/>
                  </a:cubicBezTo>
                  <a:cubicBezTo>
                    <a:pt x="65" y="668"/>
                    <a:pt x="65" y="668"/>
                    <a:pt x="65" y="668"/>
                  </a:cubicBezTo>
                  <a:cubicBezTo>
                    <a:pt x="65" y="674"/>
                    <a:pt x="55" y="677"/>
                    <a:pt x="53" y="680"/>
                  </a:cubicBezTo>
                  <a:cubicBezTo>
                    <a:pt x="47" y="689"/>
                    <a:pt x="45" y="698"/>
                    <a:pt x="45" y="710"/>
                  </a:cubicBezTo>
                  <a:cubicBezTo>
                    <a:pt x="45" y="710"/>
                    <a:pt x="45" y="710"/>
                    <a:pt x="45" y="710"/>
                  </a:cubicBezTo>
                  <a:cubicBezTo>
                    <a:pt x="45" y="721"/>
                    <a:pt x="50" y="722"/>
                    <a:pt x="57" y="722"/>
                  </a:cubicBezTo>
                  <a:cubicBezTo>
                    <a:pt x="60" y="722"/>
                    <a:pt x="64" y="722"/>
                    <a:pt x="68" y="722"/>
                  </a:cubicBezTo>
                  <a:cubicBezTo>
                    <a:pt x="84" y="722"/>
                    <a:pt x="92" y="715"/>
                    <a:pt x="105" y="715"/>
                  </a:cubicBezTo>
                  <a:cubicBezTo>
                    <a:pt x="119" y="715"/>
                    <a:pt x="116" y="743"/>
                    <a:pt x="129" y="743"/>
                  </a:cubicBezTo>
                  <a:cubicBezTo>
                    <a:pt x="129" y="764"/>
                    <a:pt x="129" y="764"/>
                    <a:pt x="129" y="764"/>
                  </a:cubicBezTo>
                  <a:cubicBezTo>
                    <a:pt x="129" y="766"/>
                    <a:pt x="131" y="767"/>
                    <a:pt x="132" y="768"/>
                  </a:cubicBezTo>
                  <a:cubicBezTo>
                    <a:pt x="135" y="771"/>
                    <a:pt x="135" y="771"/>
                    <a:pt x="135" y="771"/>
                  </a:cubicBezTo>
                  <a:cubicBezTo>
                    <a:pt x="137" y="771"/>
                    <a:pt x="144" y="768"/>
                    <a:pt x="147" y="768"/>
                  </a:cubicBezTo>
                  <a:cubicBezTo>
                    <a:pt x="159" y="765"/>
                    <a:pt x="160" y="751"/>
                    <a:pt x="172" y="751"/>
                  </a:cubicBezTo>
                  <a:cubicBezTo>
                    <a:pt x="181" y="751"/>
                    <a:pt x="205" y="791"/>
                    <a:pt x="213" y="791"/>
                  </a:cubicBezTo>
                  <a:cubicBezTo>
                    <a:pt x="220" y="791"/>
                    <a:pt x="245" y="779"/>
                    <a:pt x="250" y="774"/>
                  </a:cubicBezTo>
                  <a:cubicBezTo>
                    <a:pt x="249" y="774"/>
                    <a:pt x="235" y="772"/>
                    <a:pt x="235" y="772"/>
                  </a:cubicBezTo>
                  <a:cubicBezTo>
                    <a:pt x="233" y="772"/>
                    <a:pt x="226" y="771"/>
                    <a:pt x="226" y="764"/>
                  </a:cubicBezTo>
                  <a:cubicBezTo>
                    <a:pt x="226" y="760"/>
                    <a:pt x="264" y="746"/>
                    <a:pt x="279" y="740"/>
                  </a:cubicBezTo>
                  <a:cubicBezTo>
                    <a:pt x="279" y="740"/>
                    <a:pt x="272" y="748"/>
                    <a:pt x="269" y="749"/>
                  </a:cubicBezTo>
                  <a:cubicBezTo>
                    <a:pt x="270" y="753"/>
                    <a:pt x="284" y="767"/>
                    <a:pt x="253" y="775"/>
                  </a:cubicBezTo>
                  <a:cubicBezTo>
                    <a:pt x="267" y="806"/>
                    <a:pt x="327" y="801"/>
                    <a:pt x="327" y="842"/>
                  </a:cubicBezTo>
                  <a:cubicBezTo>
                    <a:pt x="329" y="842"/>
                    <a:pt x="329" y="842"/>
                    <a:pt x="329" y="842"/>
                  </a:cubicBezTo>
                  <a:cubicBezTo>
                    <a:pt x="332" y="841"/>
                    <a:pt x="336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57" y="840"/>
                    <a:pt x="356" y="850"/>
                    <a:pt x="362" y="861"/>
                  </a:cubicBezTo>
                  <a:cubicBezTo>
                    <a:pt x="363" y="863"/>
                    <a:pt x="373" y="869"/>
                    <a:pt x="374" y="869"/>
                  </a:cubicBezTo>
                  <a:cubicBezTo>
                    <a:pt x="384" y="872"/>
                    <a:pt x="386" y="888"/>
                    <a:pt x="401" y="888"/>
                  </a:cubicBezTo>
                  <a:cubicBezTo>
                    <a:pt x="412" y="888"/>
                    <a:pt x="412" y="879"/>
                    <a:pt x="420" y="876"/>
                  </a:cubicBezTo>
                  <a:cubicBezTo>
                    <a:pt x="424" y="875"/>
                    <a:pt x="423" y="875"/>
                    <a:pt x="427" y="875"/>
                  </a:cubicBezTo>
                  <a:cubicBezTo>
                    <a:pt x="429" y="878"/>
                    <a:pt x="429" y="882"/>
                    <a:pt x="431" y="884"/>
                  </a:cubicBezTo>
                  <a:cubicBezTo>
                    <a:pt x="431" y="884"/>
                    <a:pt x="431" y="884"/>
                    <a:pt x="431" y="884"/>
                  </a:cubicBezTo>
                  <a:cubicBezTo>
                    <a:pt x="431" y="884"/>
                    <a:pt x="431" y="885"/>
                    <a:pt x="431" y="885"/>
                  </a:cubicBezTo>
                  <a:cubicBezTo>
                    <a:pt x="431" y="886"/>
                    <a:pt x="431" y="887"/>
                    <a:pt x="431" y="887"/>
                  </a:cubicBezTo>
                  <a:cubicBezTo>
                    <a:pt x="438" y="888"/>
                    <a:pt x="438" y="888"/>
                    <a:pt x="438" y="888"/>
                  </a:cubicBezTo>
                  <a:cubicBezTo>
                    <a:pt x="445" y="880"/>
                    <a:pt x="445" y="867"/>
                    <a:pt x="453" y="863"/>
                  </a:cubicBezTo>
                  <a:cubicBezTo>
                    <a:pt x="439" y="855"/>
                    <a:pt x="417" y="823"/>
                    <a:pt x="417" y="805"/>
                  </a:cubicBezTo>
                  <a:cubicBezTo>
                    <a:pt x="417" y="800"/>
                    <a:pt x="405" y="792"/>
                    <a:pt x="405" y="784"/>
                  </a:cubicBezTo>
                  <a:cubicBezTo>
                    <a:pt x="405" y="782"/>
                    <a:pt x="415" y="762"/>
                    <a:pt x="418" y="759"/>
                  </a:cubicBezTo>
                  <a:cubicBezTo>
                    <a:pt x="418" y="759"/>
                    <a:pt x="419" y="759"/>
                    <a:pt x="419" y="759"/>
                  </a:cubicBezTo>
                  <a:cubicBezTo>
                    <a:pt x="423" y="759"/>
                    <a:pt x="437" y="751"/>
                    <a:pt x="438" y="751"/>
                  </a:cubicBezTo>
                  <a:cubicBezTo>
                    <a:pt x="452" y="746"/>
                    <a:pt x="460" y="742"/>
                    <a:pt x="478" y="742"/>
                  </a:cubicBezTo>
                  <a:cubicBezTo>
                    <a:pt x="506" y="742"/>
                    <a:pt x="511" y="756"/>
                    <a:pt x="522" y="772"/>
                  </a:cubicBezTo>
                  <a:cubicBezTo>
                    <a:pt x="519" y="774"/>
                    <a:pt x="516" y="775"/>
                    <a:pt x="512" y="775"/>
                  </a:cubicBezTo>
                  <a:cubicBezTo>
                    <a:pt x="506" y="775"/>
                    <a:pt x="500" y="772"/>
                    <a:pt x="494" y="772"/>
                  </a:cubicBezTo>
                  <a:cubicBezTo>
                    <a:pt x="480" y="772"/>
                    <a:pt x="459" y="785"/>
                    <a:pt x="457" y="785"/>
                  </a:cubicBezTo>
                  <a:cubicBezTo>
                    <a:pt x="457" y="785"/>
                    <a:pt x="457" y="785"/>
                    <a:pt x="457" y="785"/>
                  </a:cubicBezTo>
                  <a:cubicBezTo>
                    <a:pt x="457" y="796"/>
                    <a:pt x="466" y="795"/>
                    <a:pt x="469" y="801"/>
                  </a:cubicBezTo>
                  <a:cubicBezTo>
                    <a:pt x="479" y="819"/>
                    <a:pt x="493" y="825"/>
                    <a:pt x="493" y="846"/>
                  </a:cubicBezTo>
                  <a:cubicBezTo>
                    <a:pt x="497" y="844"/>
                    <a:pt x="507" y="839"/>
                    <a:pt x="511" y="838"/>
                  </a:cubicBezTo>
                  <a:cubicBezTo>
                    <a:pt x="512" y="846"/>
                    <a:pt x="520" y="850"/>
                    <a:pt x="520" y="858"/>
                  </a:cubicBezTo>
                  <a:cubicBezTo>
                    <a:pt x="504" y="858"/>
                    <a:pt x="504" y="858"/>
                    <a:pt x="504" y="858"/>
                  </a:cubicBezTo>
                  <a:cubicBezTo>
                    <a:pt x="499" y="858"/>
                    <a:pt x="495" y="863"/>
                    <a:pt x="494" y="871"/>
                  </a:cubicBezTo>
                  <a:cubicBezTo>
                    <a:pt x="505" y="873"/>
                    <a:pt x="512" y="883"/>
                    <a:pt x="512" y="894"/>
                  </a:cubicBezTo>
                  <a:cubicBezTo>
                    <a:pt x="512" y="899"/>
                    <a:pt x="508" y="901"/>
                    <a:pt x="508" y="906"/>
                  </a:cubicBezTo>
                  <a:cubicBezTo>
                    <a:pt x="508" y="910"/>
                    <a:pt x="513" y="916"/>
                    <a:pt x="514" y="917"/>
                  </a:cubicBezTo>
                  <a:cubicBezTo>
                    <a:pt x="514" y="912"/>
                    <a:pt x="520" y="912"/>
                    <a:pt x="525" y="910"/>
                  </a:cubicBezTo>
                  <a:cubicBezTo>
                    <a:pt x="531" y="908"/>
                    <a:pt x="529" y="906"/>
                    <a:pt x="535" y="904"/>
                  </a:cubicBezTo>
                  <a:cubicBezTo>
                    <a:pt x="545" y="900"/>
                    <a:pt x="551" y="903"/>
                    <a:pt x="559" y="897"/>
                  </a:cubicBezTo>
                  <a:cubicBezTo>
                    <a:pt x="570" y="904"/>
                    <a:pt x="577" y="904"/>
                    <a:pt x="588" y="908"/>
                  </a:cubicBezTo>
                  <a:cubicBezTo>
                    <a:pt x="601" y="912"/>
                    <a:pt x="605" y="924"/>
                    <a:pt x="620" y="924"/>
                  </a:cubicBezTo>
                  <a:cubicBezTo>
                    <a:pt x="621" y="927"/>
                    <a:pt x="624" y="928"/>
                    <a:pt x="625" y="930"/>
                  </a:cubicBezTo>
                  <a:cubicBezTo>
                    <a:pt x="625" y="930"/>
                    <a:pt x="625" y="930"/>
                    <a:pt x="625" y="930"/>
                  </a:cubicBezTo>
                  <a:cubicBezTo>
                    <a:pt x="626" y="933"/>
                    <a:pt x="625" y="937"/>
                    <a:pt x="626" y="941"/>
                  </a:cubicBezTo>
                  <a:cubicBezTo>
                    <a:pt x="626" y="943"/>
                    <a:pt x="626" y="946"/>
                    <a:pt x="627" y="949"/>
                  </a:cubicBezTo>
                  <a:cubicBezTo>
                    <a:pt x="629" y="947"/>
                    <a:pt x="630" y="947"/>
                    <a:pt x="632" y="947"/>
                  </a:cubicBezTo>
                  <a:cubicBezTo>
                    <a:pt x="636" y="947"/>
                    <a:pt x="639" y="952"/>
                    <a:pt x="643" y="952"/>
                  </a:cubicBezTo>
                  <a:cubicBezTo>
                    <a:pt x="649" y="952"/>
                    <a:pt x="652" y="946"/>
                    <a:pt x="655" y="943"/>
                  </a:cubicBezTo>
                  <a:cubicBezTo>
                    <a:pt x="659" y="939"/>
                    <a:pt x="666" y="939"/>
                    <a:pt x="670" y="935"/>
                  </a:cubicBezTo>
                  <a:cubicBezTo>
                    <a:pt x="679" y="926"/>
                    <a:pt x="680" y="912"/>
                    <a:pt x="693" y="912"/>
                  </a:cubicBezTo>
                  <a:cubicBezTo>
                    <a:pt x="698" y="912"/>
                    <a:pt x="697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7"/>
                    <a:pt x="705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10" y="918"/>
                    <a:pt x="713" y="917"/>
                    <a:pt x="715" y="917"/>
                  </a:cubicBezTo>
                  <a:cubicBezTo>
                    <a:pt x="716" y="917"/>
                    <a:pt x="718" y="916"/>
                    <a:pt x="719" y="916"/>
                  </a:cubicBezTo>
                  <a:cubicBezTo>
                    <a:pt x="723" y="916"/>
                    <a:pt x="724" y="922"/>
                    <a:pt x="729" y="922"/>
                  </a:cubicBezTo>
                  <a:cubicBezTo>
                    <a:pt x="739" y="922"/>
                    <a:pt x="747" y="916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3" y="909"/>
                    <a:pt x="753" y="909"/>
                    <a:pt x="753" y="909"/>
                  </a:cubicBezTo>
                  <a:cubicBezTo>
                    <a:pt x="754" y="909"/>
                    <a:pt x="754" y="909"/>
                    <a:pt x="754" y="909"/>
                  </a:cubicBezTo>
                  <a:cubicBezTo>
                    <a:pt x="759" y="909"/>
                    <a:pt x="761" y="896"/>
                    <a:pt x="772" y="896"/>
                  </a:cubicBezTo>
                  <a:cubicBezTo>
                    <a:pt x="777" y="896"/>
                    <a:pt x="777" y="901"/>
                    <a:pt x="777" y="907"/>
                  </a:cubicBezTo>
                  <a:cubicBezTo>
                    <a:pt x="777" y="908"/>
                    <a:pt x="777" y="910"/>
                    <a:pt x="777" y="912"/>
                  </a:cubicBezTo>
                  <a:cubicBezTo>
                    <a:pt x="777" y="918"/>
                    <a:pt x="778" y="924"/>
                    <a:pt x="783" y="924"/>
                  </a:cubicBezTo>
                  <a:cubicBezTo>
                    <a:pt x="796" y="924"/>
                    <a:pt x="800" y="915"/>
                    <a:pt x="810" y="915"/>
                  </a:cubicBezTo>
                  <a:cubicBezTo>
                    <a:pt x="817" y="915"/>
                    <a:pt x="821" y="915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9" y="914"/>
                    <a:pt x="829" y="914"/>
                    <a:pt x="829" y="914"/>
                  </a:cubicBezTo>
                  <a:cubicBezTo>
                    <a:pt x="827" y="901"/>
                    <a:pt x="824" y="898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2" y="885"/>
                    <a:pt x="823" y="861"/>
                    <a:pt x="831" y="861"/>
                  </a:cubicBezTo>
                  <a:cubicBezTo>
                    <a:pt x="880" y="861"/>
                    <a:pt x="913" y="835"/>
                    <a:pt x="913" y="776"/>
                  </a:cubicBezTo>
                  <a:cubicBezTo>
                    <a:pt x="913" y="776"/>
                    <a:pt x="913" y="776"/>
                    <a:pt x="913" y="776"/>
                  </a:cubicBezTo>
                  <a:cubicBezTo>
                    <a:pt x="923" y="775"/>
                    <a:pt x="929" y="770"/>
                    <a:pt x="934" y="764"/>
                  </a:cubicBezTo>
                  <a:cubicBezTo>
                    <a:pt x="943" y="754"/>
                    <a:pt x="94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62" y="742"/>
                    <a:pt x="965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98" y="743"/>
                    <a:pt x="985" y="718"/>
                    <a:pt x="992" y="711"/>
                  </a:cubicBezTo>
                  <a:cubicBezTo>
                    <a:pt x="992" y="711"/>
                    <a:pt x="992" y="711"/>
                    <a:pt x="992" y="711"/>
                  </a:cubicBezTo>
                  <a:cubicBezTo>
                    <a:pt x="992" y="711"/>
                    <a:pt x="992" y="711"/>
                    <a:pt x="992" y="710"/>
                  </a:cubicBezTo>
                  <a:cubicBezTo>
                    <a:pt x="992" y="710"/>
                    <a:pt x="992" y="710"/>
                    <a:pt x="992" y="710"/>
                  </a:cubicBezTo>
                  <a:cubicBezTo>
                    <a:pt x="992" y="710"/>
                    <a:pt x="992" y="710"/>
                    <a:pt x="993" y="710"/>
                  </a:cubicBezTo>
                  <a:cubicBezTo>
                    <a:pt x="1014" y="692"/>
                    <a:pt x="1046" y="691"/>
                    <a:pt x="1072" y="676"/>
                  </a:cubicBezTo>
                  <a:cubicBezTo>
                    <a:pt x="1075" y="674"/>
                    <a:pt x="1084" y="663"/>
                    <a:pt x="1093" y="663"/>
                  </a:cubicBezTo>
                  <a:cubicBezTo>
                    <a:pt x="1107" y="663"/>
                    <a:pt x="1129" y="679"/>
                    <a:pt x="1151" y="679"/>
                  </a:cubicBezTo>
                  <a:cubicBezTo>
                    <a:pt x="1180" y="679"/>
                    <a:pt x="1174" y="639"/>
                    <a:pt x="1191" y="639"/>
                  </a:cubicBezTo>
                  <a:cubicBezTo>
                    <a:pt x="1200" y="639"/>
                    <a:pt x="1232" y="644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42" y="669"/>
                    <a:pt x="1250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63" y="673"/>
                    <a:pt x="1268" y="671"/>
                    <a:pt x="1273" y="670"/>
                  </a:cubicBezTo>
                  <a:cubicBezTo>
                    <a:pt x="1276" y="669"/>
                    <a:pt x="1280" y="668"/>
                    <a:pt x="1283" y="668"/>
                  </a:cubicBezTo>
                  <a:cubicBezTo>
                    <a:pt x="1283" y="668"/>
                    <a:pt x="1283" y="668"/>
                    <a:pt x="1283" y="668"/>
                  </a:cubicBezTo>
                  <a:cubicBezTo>
                    <a:pt x="1316" y="668"/>
                    <a:pt x="1325" y="694"/>
                    <a:pt x="1359" y="694"/>
                  </a:cubicBezTo>
                  <a:cubicBezTo>
                    <a:pt x="1359" y="694"/>
                    <a:pt x="1359" y="694"/>
                    <a:pt x="1359" y="694"/>
                  </a:cubicBezTo>
                  <a:cubicBezTo>
                    <a:pt x="1369" y="694"/>
                    <a:pt x="1380" y="691"/>
                    <a:pt x="1392" y="688"/>
                  </a:cubicBezTo>
                  <a:cubicBezTo>
                    <a:pt x="1407" y="683"/>
                    <a:pt x="1424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9" y="677"/>
                    <a:pt x="1457" y="678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70" y="683"/>
                    <a:pt x="1474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501" y="684"/>
                    <a:pt x="1502" y="651"/>
                    <a:pt x="1519" y="630"/>
                  </a:cubicBezTo>
                  <a:cubicBezTo>
                    <a:pt x="1527" y="620"/>
                    <a:pt x="1538" y="613"/>
                    <a:pt x="1557" y="613"/>
                  </a:cubicBezTo>
                  <a:cubicBezTo>
                    <a:pt x="1557" y="613"/>
                    <a:pt x="1557" y="613"/>
                    <a:pt x="1557" y="613"/>
                  </a:cubicBezTo>
                  <a:cubicBezTo>
                    <a:pt x="1604" y="613"/>
                    <a:pt x="1603" y="650"/>
                    <a:pt x="1621" y="679"/>
                  </a:cubicBezTo>
                  <a:cubicBezTo>
                    <a:pt x="1628" y="690"/>
                    <a:pt x="1651" y="691"/>
                    <a:pt x="1660" y="700"/>
                  </a:cubicBezTo>
                  <a:cubicBezTo>
                    <a:pt x="1667" y="707"/>
                    <a:pt x="1674" y="726"/>
                    <a:pt x="1689" y="726"/>
                  </a:cubicBezTo>
                  <a:cubicBezTo>
                    <a:pt x="1707" y="726"/>
                    <a:pt x="1710" y="710"/>
                    <a:pt x="1732" y="710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20" y="735"/>
                    <a:pt x="1716" y="763"/>
                    <a:pt x="1703" y="771"/>
                  </a:cubicBezTo>
                  <a:cubicBezTo>
                    <a:pt x="1692" y="777"/>
                    <a:pt x="1675" y="779"/>
                    <a:pt x="1675" y="782"/>
                  </a:cubicBezTo>
                  <a:cubicBezTo>
                    <a:pt x="1675" y="783"/>
                    <a:pt x="1675" y="784"/>
                    <a:pt x="1676" y="784"/>
                  </a:cubicBezTo>
                  <a:cubicBezTo>
                    <a:pt x="1682" y="788"/>
                    <a:pt x="1683" y="792"/>
                    <a:pt x="1683" y="797"/>
                  </a:cubicBezTo>
                  <a:cubicBezTo>
                    <a:pt x="1683" y="808"/>
                    <a:pt x="1674" y="819"/>
                    <a:pt x="1674" y="819"/>
                  </a:cubicBezTo>
                  <a:cubicBezTo>
                    <a:pt x="1674" y="819"/>
                    <a:pt x="1694" y="824"/>
                    <a:pt x="1711" y="824"/>
                  </a:cubicBezTo>
                  <a:cubicBezTo>
                    <a:pt x="1741" y="824"/>
                    <a:pt x="1769" y="760"/>
                    <a:pt x="1790" y="739"/>
                  </a:cubicBezTo>
                  <a:cubicBezTo>
                    <a:pt x="1799" y="731"/>
                    <a:pt x="1810" y="714"/>
                    <a:pt x="1813" y="700"/>
                  </a:cubicBezTo>
                  <a:cubicBezTo>
                    <a:pt x="1817" y="684"/>
                    <a:pt x="1811" y="675"/>
                    <a:pt x="1819" y="660"/>
                  </a:cubicBezTo>
                  <a:cubicBezTo>
                    <a:pt x="1822" y="655"/>
                    <a:pt x="1828" y="643"/>
                    <a:pt x="1828" y="631"/>
                  </a:cubicBezTo>
                  <a:cubicBezTo>
                    <a:pt x="1828" y="618"/>
                    <a:pt x="1811" y="595"/>
                    <a:pt x="1799" y="595"/>
                  </a:cubicBezTo>
                  <a:cubicBezTo>
                    <a:pt x="1798" y="595"/>
                    <a:pt x="1796" y="596"/>
                    <a:pt x="1795" y="597"/>
                  </a:cubicBezTo>
                  <a:cubicBezTo>
                    <a:pt x="1787" y="603"/>
                    <a:pt x="1781" y="605"/>
                    <a:pt x="1775" y="605"/>
                  </a:cubicBezTo>
                  <a:cubicBezTo>
                    <a:pt x="1757" y="605"/>
                    <a:pt x="1748" y="583"/>
                    <a:pt x="1748" y="581"/>
                  </a:cubicBezTo>
                  <a:cubicBezTo>
                    <a:pt x="1748" y="566"/>
                    <a:pt x="1776" y="550"/>
                    <a:pt x="1787" y="539"/>
                  </a:cubicBezTo>
                  <a:cubicBezTo>
                    <a:pt x="1803" y="522"/>
                    <a:pt x="1825" y="495"/>
                    <a:pt x="1848" y="489"/>
                  </a:cubicBezTo>
                  <a:cubicBezTo>
                    <a:pt x="1868" y="483"/>
                    <a:pt x="1931" y="478"/>
                    <a:pt x="1948" y="478"/>
                  </a:cubicBezTo>
                  <a:cubicBezTo>
                    <a:pt x="1970" y="478"/>
                    <a:pt x="1980" y="489"/>
                    <a:pt x="1993" y="489"/>
                  </a:cubicBezTo>
                  <a:cubicBezTo>
                    <a:pt x="2000" y="489"/>
                    <a:pt x="2005" y="489"/>
                    <a:pt x="2022" y="489"/>
                  </a:cubicBezTo>
                  <a:cubicBezTo>
                    <a:pt x="2031" y="454"/>
                    <a:pt x="2046" y="433"/>
                    <a:pt x="2083" y="433"/>
                  </a:cubicBezTo>
                  <a:cubicBezTo>
                    <a:pt x="2089" y="433"/>
                    <a:pt x="2093" y="432"/>
                    <a:pt x="2100" y="432"/>
                  </a:cubicBezTo>
                  <a:cubicBezTo>
                    <a:pt x="2104" y="432"/>
                    <a:pt x="2108" y="432"/>
                    <a:pt x="2114" y="433"/>
                  </a:cubicBezTo>
                  <a:cubicBezTo>
                    <a:pt x="2109" y="437"/>
                    <a:pt x="2106" y="454"/>
                    <a:pt x="2115" y="454"/>
                  </a:cubicBezTo>
                  <a:cubicBezTo>
                    <a:pt x="2121" y="454"/>
                    <a:pt x="2135" y="445"/>
                    <a:pt x="2159" y="415"/>
                  </a:cubicBezTo>
                  <a:cubicBezTo>
                    <a:pt x="2160" y="415"/>
                    <a:pt x="2160" y="415"/>
                    <a:pt x="2160" y="415"/>
                  </a:cubicBezTo>
                  <a:cubicBezTo>
                    <a:pt x="2167" y="415"/>
                    <a:pt x="2191" y="426"/>
                    <a:pt x="2151" y="452"/>
                  </a:cubicBezTo>
                  <a:cubicBezTo>
                    <a:pt x="2137" y="461"/>
                    <a:pt x="2124" y="456"/>
                    <a:pt x="2114" y="470"/>
                  </a:cubicBezTo>
                  <a:cubicBezTo>
                    <a:pt x="2103" y="486"/>
                    <a:pt x="2093" y="506"/>
                    <a:pt x="2078" y="515"/>
                  </a:cubicBezTo>
                  <a:cubicBezTo>
                    <a:pt x="2064" y="522"/>
                    <a:pt x="2046" y="534"/>
                    <a:pt x="2046" y="557"/>
                  </a:cubicBezTo>
                  <a:cubicBezTo>
                    <a:pt x="2046" y="577"/>
                    <a:pt x="2052" y="641"/>
                    <a:pt x="2067" y="652"/>
                  </a:cubicBezTo>
                  <a:cubicBezTo>
                    <a:pt x="2078" y="636"/>
                    <a:pt x="2085" y="607"/>
                    <a:pt x="2107" y="602"/>
                  </a:cubicBezTo>
                  <a:cubicBezTo>
                    <a:pt x="2104" y="587"/>
                    <a:pt x="2128" y="584"/>
                    <a:pt x="2128" y="573"/>
                  </a:cubicBezTo>
                  <a:cubicBezTo>
                    <a:pt x="2128" y="556"/>
                    <a:pt x="2146" y="551"/>
                    <a:pt x="2146" y="541"/>
                  </a:cubicBezTo>
                  <a:cubicBezTo>
                    <a:pt x="2146" y="535"/>
                    <a:pt x="2141" y="529"/>
                    <a:pt x="2146" y="518"/>
                  </a:cubicBezTo>
                  <a:cubicBezTo>
                    <a:pt x="2167" y="474"/>
                    <a:pt x="2186" y="462"/>
                    <a:pt x="2203" y="462"/>
                  </a:cubicBezTo>
                  <a:cubicBezTo>
                    <a:pt x="2221" y="462"/>
                    <a:pt x="2236" y="475"/>
                    <a:pt x="2244" y="475"/>
                  </a:cubicBezTo>
                  <a:cubicBezTo>
                    <a:pt x="2291" y="475"/>
                    <a:pt x="2324" y="415"/>
                    <a:pt x="2365" y="415"/>
                  </a:cubicBezTo>
                  <a:cubicBezTo>
                    <a:pt x="2444" y="413"/>
                    <a:pt x="2381" y="384"/>
                    <a:pt x="2381" y="375"/>
                  </a:cubicBezTo>
                  <a:cubicBezTo>
                    <a:pt x="2381" y="352"/>
                    <a:pt x="2412" y="356"/>
                    <a:pt x="2418" y="343"/>
                  </a:cubicBezTo>
                  <a:cubicBezTo>
                    <a:pt x="2421" y="338"/>
                    <a:pt x="2415" y="325"/>
                    <a:pt x="2426" y="325"/>
                  </a:cubicBezTo>
                  <a:cubicBezTo>
                    <a:pt x="2459" y="325"/>
                    <a:pt x="2487" y="370"/>
                    <a:pt x="2510" y="370"/>
                  </a:cubicBezTo>
                  <a:cubicBezTo>
                    <a:pt x="2521" y="370"/>
                    <a:pt x="2523" y="350"/>
                    <a:pt x="2529" y="343"/>
                  </a:cubicBezTo>
                  <a:cubicBezTo>
                    <a:pt x="2538" y="333"/>
                    <a:pt x="2546" y="334"/>
                    <a:pt x="2561" y="329"/>
                  </a:cubicBezTo>
                  <a:cubicBezTo>
                    <a:pt x="2542" y="304"/>
                    <a:pt x="2480" y="290"/>
                    <a:pt x="2450" y="272"/>
                  </a:cubicBezTo>
                  <a:cubicBezTo>
                    <a:pt x="2408" y="248"/>
                    <a:pt x="2353" y="222"/>
                    <a:pt x="2291" y="222"/>
                  </a:cubicBezTo>
                  <a:cubicBezTo>
                    <a:pt x="2274" y="222"/>
                    <a:pt x="2263" y="225"/>
                    <a:pt x="2265" y="233"/>
                  </a:cubicBezTo>
                  <a:cubicBezTo>
                    <a:pt x="2270" y="250"/>
                    <a:pt x="2269" y="255"/>
                    <a:pt x="2266" y="255"/>
                  </a:cubicBezTo>
                  <a:cubicBezTo>
                    <a:pt x="2262" y="255"/>
                    <a:pt x="2255" y="250"/>
                    <a:pt x="2248" y="244"/>
                  </a:cubicBezTo>
                  <a:cubicBezTo>
                    <a:pt x="2241" y="238"/>
                    <a:pt x="2234" y="233"/>
                    <a:pt x="2231" y="233"/>
                  </a:cubicBezTo>
                  <a:cubicBezTo>
                    <a:pt x="2231" y="233"/>
                    <a:pt x="2231" y="233"/>
                    <a:pt x="2231" y="233"/>
                  </a:cubicBezTo>
                  <a:cubicBezTo>
                    <a:pt x="2109" y="230"/>
                    <a:pt x="2109" y="230"/>
                    <a:pt x="2109" y="230"/>
                  </a:cubicBezTo>
                  <a:cubicBezTo>
                    <a:pt x="2102" y="202"/>
                    <a:pt x="2084" y="193"/>
                    <a:pt x="2048" y="193"/>
                  </a:cubicBezTo>
                  <a:cubicBezTo>
                    <a:pt x="2037" y="193"/>
                    <a:pt x="2022" y="196"/>
                    <a:pt x="2009" y="196"/>
                  </a:cubicBezTo>
                  <a:cubicBezTo>
                    <a:pt x="2000" y="196"/>
                    <a:pt x="1992" y="194"/>
                    <a:pt x="1988" y="190"/>
                  </a:cubicBezTo>
                  <a:cubicBezTo>
                    <a:pt x="1977" y="181"/>
                    <a:pt x="1977" y="169"/>
                    <a:pt x="1961" y="164"/>
                  </a:cubicBezTo>
                  <a:cubicBezTo>
                    <a:pt x="1929" y="153"/>
                    <a:pt x="1894" y="145"/>
                    <a:pt x="1853" y="145"/>
                  </a:cubicBezTo>
                  <a:cubicBezTo>
                    <a:pt x="1812" y="145"/>
                    <a:pt x="1806" y="167"/>
                    <a:pt x="1803" y="188"/>
                  </a:cubicBezTo>
                  <a:cubicBezTo>
                    <a:pt x="1764" y="188"/>
                    <a:pt x="1745" y="188"/>
                    <a:pt x="1718" y="188"/>
                  </a:cubicBezTo>
                  <a:cubicBezTo>
                    <a:pt x="1704" y="188"/>
                    <a:pt x="1702" y="176"/>
                    <a:pt x="1684" y="174"/>
                  </a:cubicBezTo>
                  <a:cubicBezTo>
                    <a:pt x="1683" y="182"/>
                    <a:pt x="1679" y="198"/>
                    <a:pt x="1671" y="198"/>
                  </a:cubicBezTo>
                  <a:cubicBezTo>
                    <a:pt x="1649" y="198"/>
                    <a:pt x="1639" y="171"/>
                    <a:pt x="1639" y="156"/>
                  </a:cubicBezTo>
                  <a:cubicBezTo>
                    <a:pt x="1639" y="152"/>
                    <a:pt x="1682" y="125"/>
                    <a:pt x="1573" y="116"/>
                  </a:cubicBezTo>
                  <a:cubicBezTo>
                    <a:pt x="1572" y="116"/>
                    <a:pt x="1571" y="116"/>
                    <a:pt x="1570" y="116"/>
                  </a:cubicBezTo>
                  <a:cubicBezTo>
                    <a:pt x="1558" y="116"/>
                    <a:pt x="1552" y="122"/>
                    <a:pt x="1552" y="137"/>
                  </a:cubicBezTo>
                  <a:cubicBezTo>
                    <a:pt x="1494" y="137"/>
                    <a:pt x="1494" y="137"/>
                    <a:pt x="1494" y="137"/>
                  </a:cubicBezTo>
                  <a:cubicBezTo>
                    <a:pt x="1477" y="133"/>
                    <a:pt x="1385" y="122"/>
                    <a:pt x="1374" y="103"/>
                  </a:cubicBezTo>
                  <a:cubicBezTo>
                    <a:pt x="1343" y="128"/>
                    <a:pt x="1329" y="135"/>
                    <a:pt x="1323" y="135"/>
                  </a:cubicBezTo>
                  <a:cubicBezTo>
                    <a:pt x="1315" y="135"/>
                    <a:pt x="1320" y="124"/>
                    <a:pt x="1320" y="124"/>
                  </a:cubicBezTo>
                  <a:cubicBezTo>
                    <a:pt x="1336" y="104"/>
                    <a:pt x="1496" y="61"/>
                    <a:pt x="1365" y="29"/>
                  </a:cubicBezTo>
                  <a:cubicBezTo>
                    <a:pt x="1309" y="29"/>
                    <a:pt x="1309" y="29"/>
                    <a:pt x="1309" y="29"/>
                  </a:cubicBezTo>
                  <a:cubicBezTo>
                    <a:pt x="1304" y="14"/>
                    <a:pt x="1292" y="0"/>
                    <a:pt x="127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95">
              <a:extLst>
                <a:ext uri="{FF2B5EF4-FFF2-40B4-BE49-F238E27FC236}">
                  <a16:creationId xmlns:a16="http://schemas.microsoft.com/office/drawing/2014/main" xmlns="" id="{2701C0C6-15A4-44C1-982E-42ECAABF1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" y="953"/>
              <a:ext cx="2179" cy="1374"/>
            </a:xfrm>
            <a:custGeom>
              <a:avLst/>
              <a:gdLst>
                <a:gd name="T0" fmla="*/ 668 w 922"/>
                <a:gd name="T1" fmla="*/ 71 h 581"/>
                <a:gd name="T2" fmla="*/ 655 w 922"/>
                <a:gd name="T3" fmla="*/ 68 h 581"/>
                <a:gd name="T4" fmla="*/ 631 w 922"/>
                <a:gd name="T5" fmla="*/ 64 h 581"/>
                <a:gd name="T6" fmla="*/ 549 w 922"/>
                <a:gd name="T7" fmla="*/ 81 h 581"/>
                <a:gd name="T8" fmla="*/ 463 w 922"/>
                <a:gd name="T9" fmla="*/ 57 h 581"/>
                <a:gd name="T10" fmla="*/ 448 w 922"/>
                <a:gd name="T11" fmla="*/ 60 h 581"/>
                <a:gd name="T12" fmla="*/ 425 w 922"/>
                <a:gd name="T13" fmla="*/ 39 h 581"/>
                <a:gd name="T14" fmla="*/ 341 w 922"/>
                <a:gd name="T15" fmla="*/ 66 h 581"/>
                <a:gd name="T16" fmla="*/ 182 w 922"/>
                <a:gd name="T17" fmla="*/ 97 h 581"/>
                <a:gd name="T18" fmla="*/ 157 w 922"/>
                <a:gd name="T19" fmla="*/ 130 h 581"/>
                <a:gd name="T20" fmla="*/ 148 w 922"/>
                <a:gd name="T21" fmla="*/ 129 h 581"/>
                <a:gd name="T22" fmla="*/ 147 w 922"/>
                <a:gd name="T23" fmla="*/ 129 h 581"/>
                <a:gd name="T24" fmla="*/ 103 w 922"/>
                <a:gd name="T25" fmla="*/ 163 h 581"/>
                <a:gd name="T26" fmla="*/ 0 w 922"/>
                <a:gd name="T27" fmla="*/ 282 h 581"/>
                <a:gd name="T28" fmla="*/ 18 w 922"/>
                <a:gd name="T29" fmla="*/ 303 h 581"/>
                <a:gd name="T30" fmla="*/ 83 w 922"/>
                <a:gd name="T31" fmla="*/ 325 h 581"/>
                <a:gd name="T32" fmla="*/ 80 w 922"/>
                <a:gd name="T33" fmla="*/ 366 h 581"/>
                <a:gd name="T34" fmla="*/ 80 w 922"/>
                <a:gd name="T35" fmla="*/ 385 h 581"/>
                <a:gd name="T36" fmla="*/ 76 w 922"/>
                <a:gd name="T37" fmla="*/ 385 h 581"/>
                <a:gd name="T38" fmla="*/ 88 w 922"/>
                <a:gd name="T39" fmla="*/ 410 h 581"/>
                <a:gd name="T40" fmla="*/ 159 w 922"/>
                <a:gd name="T41" fmla="*/ 446 h 581"/>
                <a:gd name="T42" fmla="*/ 159 w 922"/>
                <a:gd name="T43" fmla="*/ 446 h 581"/>
                <a:gd name="T44" fmla="*/ 161 w 922"/>
                <a:gd name="T45" fmla="*/ 447 h 581"/>
                <a:gd name="T46" fmla="*/ 164 w 922"/>
                <a:gd name="T47" fmla="*/ 447 h 581"/>
                <a:gd name="T48" fmla="*/ 166 w 922"/>
                <a:gd name="T49" fmla="*/ 446 h 581"/>
                <a:gd name="T50" fmla="*/ 167 w 922"/>
                <a:gd name="T51" fmla="*/ 447 h 581"/>
                <a:gd name="T52" fmla="*/ 167 w 922"/>
                <a:gd name="T53" fmla="*/ 447 h 581"/>
                <a:gd name="T54" fmla="*/ 229 w 922"/>
                <a:gd name="T55" fmla="*/ 469 h 581"/>
                <a:gd name="T56" fmla="*/ 312 w 922"/>
                <a:gd name="T57" fmla="*/ 439 h 581"/>
                <a:gd name="T58" fmla="*/ 315 w 922"/>
                <a:gd name="T59" fmla="*/ 438 h 581"/>
                <a:gd name="T60" fmla="*/ 315 w 922"/>
                <a:gd name="T61" fmla="*/ 438 h 581"/>
                <a:gd name="T62" fmla="*/ 327 w 922"/>
                <a:gd name="T63" fmla="*/ 439 h 581"/>
                <a:gd name="T64" fmla="*/ 330 w 922"/>
                <a:gd name="T65" fmla="*/ 438 h 581"/>
                <a:gd name="T66" fmla="*/ 338 w 922"/>
                <a:gd name="T67" fmla="*/ 434 h 581"/>
                <a:gd name="T68" fmla="*/ 365 w 922"/>
                <a:gd name="T69" fmla="*/ 520 h 581"/>
                <a:gd name="T70" fmla="*/ 389 w 922"/>
                <a:gd name="T71" fmla="*/ 538 h 581"/>
                <a:gd name="T72" fmla="*/ 421 w 922"/>
                <a:gd name="T73" fmla="*/ 565 h 581"/>
                <a:gd name="T74" fmla="*/ 423 w 922"/>
                <a:gd name="T75" fmla="*/ 547 h 581"/>
                <a:gd name="T76" fmla="*/ 457 w 922"/>
                <a:gd name="T77" fmla="*/ 544 h 581"/>
                <a:gd name="T78" fmla="*/ 542 w 922"/>
                <a:gd name="T79" fmla="*/ 568 h 581"/>
                <a:gd name="T80" fmla="*/ 596 w 922"/>
                <a:gd name="T81" fmla="*/ 554 h 581"/>
                <a:gd name="T82" fmla="*/ 669 w 922"/>
                <a:gd name="T83" fmla="*/ 515 h 581"/>
                <a:gd name="T84" fmla="*/ 708 w 922"/>
                <a:gd name="T85" fmla="*/ 379 h 581"/>
                <a:gd name="T86" fmla="*/ 701 w 922"/>
                <a:gd name="T87" fmla="*/ 357 h 581"/>
                <a:gd name="T88" fmla="*/ 729 w 922"/>
                <a:gd name="T89" fmla="*/ 303 h 581"/>
                <a:gd name="T90" fmla="*/ 705 w 922"/>
                <a:gd name="T91" fmla="*/ 295 h 581"/>
                <a:gd name="T92" fmla="*/ 673 w 922"/>
                <a:gd name="T93" fmla="*/ 291 h 581"/>
                <a:gd name="T94" fmla="*/ 716 w 922"/>
                <a:gd name="T95" fmla="*/ 243 h 581"/>
                <a:gd name="T96" fmla="*/ 776 w 922"/>
                <a:gd name="T97" fmla="*/ 265 h 581"/>
                <a:gd name="T98" fmla="*/ 783 w 922"/>
                <a:gd name="T99" fmla="*/ 294 h 581"/>
                <a:gd name="T100" fmla="*/ 794 w 922"/>
                <a:gd name="T101" fmla="*/ 320 h 581"/>
                <a:gd name="T102" fmla="*/ 792 w 922"/>
                <a:gd name="T103" fmla="*/ 353 h 581"/>
                <a:gd name="T104" fmla="*/ 837 w 922"/>
                <a:gd name="T105" fmla="*/ 322 h 581"/>
                <a:gd name="T106" fmla="*/ 840 w 922"/>
                <a:gd name="T107" fmla="*/ 238 h 581"/>
                <a:gd name="T108" fmla="*/ 865 w 922"/>
                <a:gd name="T109" fmla="*/ 169 h 581"/>
                <a:gd name="T110" fmla="*/ 922 w 922"/>
                <a:gd name="T111" fmla="*/ 97 h 581"/>
                <a:gd name="T112" fmla="*/ 747 w 922"/>
                <a:gd name="T113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2" h="581">
                  <a:moveTo>
                    <a:pt x="747" y="0"/>
                  </a:moveTo>
                  <a:cubicBezTo>
                    <a:pt x="747" y="0"/>
                    <a:pt x="747" y="0"/>
                    <a:pt x="747" y="0"/>
                  </a:cubicBezTo>
                  <a:cubicBezTo>
                    <a:pt x="728" y="0"/>
                    <a:pt x="717" y="7"/>
                    <a:pt x="709" y="17"/>
                  </a:cubicBezTo>
                  <a:cubicBezTo>
                    <a:pt x="692" y="38"/>
                    <a:pt x="691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4" y="71"/>
                    <a:pt x="660" y="70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47" y="65"/>
                    <a:pt x="639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14" y="64"/>
                    <a:pt x="597" y="70"/>
                    <a:pt x="582" y="75"/>
                  </a:cubicBezTo>
                  <a:cubicBezTo>
                    <a:pt x="570" y="78"/>
                    <a:pt x="559" y="81"/>
                    <a:pt x="549" y="81"/>
                  </a:cubicBezTo>
                  <a:cubicBezTo>
                    <a:pt x="549" y="81"/>
                    <a:pt x="549" y="81"/>
                    <a:pt x="549" y="81"/>
                  </a:cubicBezTo>
                  <a:cubicBezTo>
                    <a:pt x="515" y="81"/>
                    <a:pt x="506" y="55"/>
                    <a:pt x="473" y="55"/>
                  </a:cubicBezTo>
                  <a:cubicBezTo>
                    <a:pt x="473" y="55"/>
                    <a:pt x="473" y="55"/>
                    <a:pt x="473" y="55"/>
                  </a:cubicBezTo>
                  <a:cubicBezTo>
                    <a:pt x="470" y="55"/>
                    <a:pt x="466" y="56"/>
                    <a:pt x="463" y="57"/>
                  </a:cubicBezTo>
                  <a:cubicBezTo>
                    <a:pt x="458" y="58"/>
                    <a:pt x="453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0" y="60"/>
                    <a:pt x="432" y="56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2" y="31"/>
                    <a:pt x="390" y="26"/>
                    <a:pt x="381" y="26"/>
                  </a:cubicBezTo>
                  <a:cubicBezTo>
                    <a:pt x="364" y="26"/>
                    <a:pt x="370" y="66"/>
                    <a:pt x="341" y="66"/>
                  </a:cubicBezTo>
                  <a:cubicBezTo>
                    <a:pt x="319" y="66"/>
                    <a:pt x="297" y="50"/>
                    <a:pt x="283" y="50"/>
                  </a:cubicBezTo>
                  <a:cubicBezTo>
                    <a:pt x="274" y="50"/>
                    <a:pt x="265" y="61"/>
                    <a:pt x="262" y="63"/>
                  </a:cubicBezTo>
                  <a:cubicBezTo>
                    <a:pt x="236" y="78"/>
                    <a:pt x="204" y="79"/>
                    <a:pt x="183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75" y="105"/>
                    <a:pt x="188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5" y="130"/>
                    <a:pt x="152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37" y="129"/>
                    <a:pt x="133" y="141"/>
                    <a:pt x="124" y="151"/>
                  </a:cubicBezTo>
                  <a:cubicBezTo>
                    <a:pt x="119" y="157"/>
                    <a:pt x="113" y="162"/>
                    <a:pt x="103" y="163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103" y="222"/>
                    <a:pt x="70" y="248"/>
                    <a:pt x="21" y="248"/>
                  </a:cubicBezTo>
                  <a:cubicBezTo>
                    <a:pt x="13" y="248"/>
                    <a:pt x="2" y="27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4" y="285"/>
                    <a:pt x="17" y="288"/>
                    <a:pt x="19" y="301"/>
                  </a:cubicBezTo>
                  <a:cubicBezTo>
                    <a:pt x="19" y="301"/>
                    <a:pt x="19" y="301"/>
                    <a:pt x="19" y="301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12"/>
                    <a:pt x="23" y="310"/>
                    <a:pt x="31" y="312"/>
                  </a:cubicBezTo>
                  <a:cubicBezTo>
                    <a:pt x="37" y="314"/>
                    <a:pt x="34" y="321"/>
                    <a:pt x="37" y="324"/>
                  </a:cubicBezTo>
                  <a:cubicBezTo>
                    <a:pt x="45" y="332"/>
                    <a:pt x="51" y="332"/>
                    <a:pt x="61" y="335"/>
                  </a:cubicBezTo>
                  <a:cubicBezTo>
                    <a:pt x="70" y="333"/>
                    <a:pt x="74" y="325"/>
                    <a:pt x="83" y="325"/>
                  </a:cubicBezTo>
                  <a:cubicBezTo>
                    <a:pt x="88" y="325"/>
                    <a:pt x="100" y="335"/>
                    <a:pt x="100" y="340"/>
                  </a:cubicBezTo>
                  <a:cubicBezTo>
                    <a:pt x="100" y="340"/>
                    <a:pt x="100" y="340"/>
                    <a:pt x="100" y="340"/>
                  </a:cubicBezTo>
                  <a:cubicBezTo>
                    <a:pt x="100" y="354"/>
                    <a:pt x="80" y="352"/>
                    <a:pt x="80" y="366"/>
                  </a:cubicBezTo>
                  <a:cubicBezTo>
                    <a:pt x="80" y="366"/>
                    <a:pt x="80" y="366"/>
                    <a:pt x="80" y="366"/>
                  </a:cubicBezTo>
                  <a:cubicBezTo>
                    <a:pt x="80" y="372"/>
                    <a:pt x="88" y="373"/>
                    <a:pt x="88" y="379"/>
                  </a:cubicBezTo>
                  <a:cubicBezTo>
                    <a:pt x="88" y="379"/>
                    <a:pt x="88" y="379"/>
                    <a:pt x="88" y="379"/>
                  </a:cubicBezTo>
                  <a:cubicBezTo>
                    <a:pt x="88" y="384"/>
                    <a:pt x="84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79" y="385"/>
                    <a:pt x="79" y="385"/>
                    <a:pt x="78" y="385"/>
                  </a:cubicBezTo>
                  <a:cubicBezTo>
                    <a:pt x="77" y="385"/>
                    <a:pt x="77" y="385"/>
                    <a:pt x="76" y="385"/>
                  </a:cubicBezTo>
                  <a:cubicBezTo>
                    <a:pt x="76" y="385"/>
                    <a:pt x="76" y="385"/>
                    <a:pt x="76" y="385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7" y="396"/>
                    <a:pt x="77" y="400"/>
                    <a:pt x="79" y="407"/>
                  </a:cubicBezTo>
                  <a:cubicBezTo>
                    <a:pt x="80" y="410"/>
                    <a:pt x="85" y="409"/>
                    <a:pt x="88" y="410"/>
                  </a:cubicBezTo>
                  <a:cubicBezTo>
                    <a:pt x="97" y="413"/>
                    <a:pt x="100" y="420"/>
                    <a:pt x="109" y="422"/>
                  </a:cubicBezTo>
                  <a:cubicBezTo>
                    <a:pt x="121" y="425"/>
                    <a:pt x="127" y="421"/>
                    <a:pt x="133" y="428"/>
                  </a:cubicBezTo>
                  <a:cubicBezTo>
                    <a:pt x="139" y="434"/>
                    <a:pt x="145" y="432"/>
                    <a:pt x="152" y="436"/>
                  </a:cubicBezTo>
                  <a:cubicBezTo>
                    <a:pt x="157" y="438"/>
                    <a:pt x="157" y="442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7"/>
                    <a:pt x="160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2" y="447"/>
                    <a:pt x="162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5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75" y="452"/>
                    <a:pt x="180" y="460"/>
                    <a:pt x="192" y="460"/>
                  </a:cubicBezTo>
                  <a:cubicBezTo>
                    <a:pt x="199" y="460"/>
                    <a:pt x="206" y="460"/>
                    <a:pt x="214" y="460"/>
                  </a:cubicBezTo>
                  <a:cubicBezTo>
                    <a:pt x="219" y="460"/>
                    <a:pt x="221" y="457"/>
                    <a:pt x="224" y="457"/>
                  </a:cubicBezTo>
                  <a:cubicBezTo>
                    <a:pt x="226" y="457"/>
                    <a:pt x="228" y="465"/>
                    <a:pt x="229" y="469"/>
                  </a:cubicBezTo>
                  <a:cubicBezTo>
                    <a:pt x="236" y="465"/>
                    <a:pt x="238" y="456"/>
                    <a:pt x="252" y="456"/>
                  </a:cubicBezTo>
                  <a:cubicBezTo>
                    <a:pt x="263" y="456"/>
                    <a:pt x="269" y="462"/>
                    <a:pt x="278" y="462"/>
                  </a:cubicBezTo>
                  <a:cubicBezTo>
                    <a:pt x="285" y="462"/>
                    <a:pt x="302" y="447"/>
                    <a:pt x="306" y="445"/>
                  </a:cubicBezTo>
                  <a:cubicBezTo>
                    <a:pt x="309" y="443"/>
                    <a:pt x="310" y="441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3" y="439"/>
                    <a:pt x="313" y="439"/>
                    <a:pt x="313" y="439"/>
                  </a:cubicBezTo>
                  <a:cubicBezTo>
                    <a:pt x="313" y="438"/>
                    <a:pt x="314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7"/>
                    <a:pt x="316" y="437"/>
                    <a:pt x="317" y="437"/>
                  </a:cubicBezTo>
                  <a:cubicBezTo>
                    <a:pt x="317" y="437"/>
                    <a:pt x="317" y="437"/>
                    <a:pt x="317" y="437"/>
                  </a:cubicBezTo>
                  <a:cubicBezTo>
                    <a:pt x="318" y="437"/>
                    <a:pt x="320" y="438"/>
                    <a:pt x="321" y="438"/>
                  </a:cubicBezTo>
                  <a:cubicBezTo>
                    <a:pt x="323" y="438"/>
                    <a:pt x="325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8" y="439"/>
                    <a:pt x="329" y="439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5" y="434"/>
                    <a:pt x="335" y="434"/>
                    <a:pt x="335" y="434"/>
                  </a:cubicBezTo>
                  <a:cubicBezTo>
                    <a:pt x="338" y="434"/>
                    <a:pt x="338" y="434"/>
                    <a:pt x="338" y="434"/>
                  </a:cubicBezTo>
                  <a:cubicBezTo>
                    <a:pt x="342" y="451"/>
                    <a:pt x="353" y="449"/>
                    <a:pt x="366" y="456"/>
                  </a:cubicBezTo>
                  <a:cubicBezTo>
                    <a:pt x="371" y="464"/>
                    <a:pt x="378" y="467"/>
                    <a:pt x="378" y="478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8" y="500"/>
                    <a:pt x="365" y="500"/>
                    <a:pt x="365" y="520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65" y="521"/>
                    <a:pt x="365" y="525"/>
                    <a:pt x="367" y="525"/>
                  </a:cubicBezTo>
                  <a:cubicBezTo>
                    <a:pt x="371" y="525"/>
                    <a:pt x="374" y="522"/>
                    <a:pt x="378" y="522"/>
                  </a:cubicBezTo>
                  <a:cubicBezTo>
                    <a:pt x="382" y="522"/>
                    <a:pt x="383" y="537"/>
                    <a:pt x="389" y="538"/>
                  </a:cubicBezTo>
                  <a:cubicBezTo>
                    <a:pt x="389" y="549"/>
                    <a:pt x="395" y="560"/>
                    <a:pt x="406" y="560"/>
                  </a:cubicBezTo>
                  <a:cubicBezTo>
                    <a:pt x="410" y="560"/>
                    <a:pt x="411" y="559"/>
                    <a:pt x="414" y="559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4"/>
                    <a:pt x="420" y="565"/>
                    <a:pt x="421" y="565"/>
                  </a:cubicBezTo>
                  <a:cubicBezTo>
                    <a:pt x="422" y="565"/>
                    <a:pt x="423" y="562"/>
                    <a:pt x="423" y="560"/>
                  </a:cubicBezTo>
                  <a:cubicBezTo>
                    <a:pt x="423" y="560"/>
                    <a:pt x="423" y="560"/>
                    <a:pt x="423" y="560"/>
                  </a:cubicBezTo>
                  <a:cubicBezTo>
                    <a:pt x="423" y="555"/>
                    <a:pt x="423" y="552"/>
                    <a:pt x="423" y="547"/>
                  </a:cubicBezTo>
                  <a:cubicBezTo>
                    <a:pt x="423" y="547"/>
                    <a:pt x="423" y="547"/>
                    <a:pt x="423" y="547"/>
                  </a:cubicBezTo>
                  <a:cubicBezTo>
                    <a:pt x="423" y="547"/>
                    <a:pt x="434" y="543"/>
                    <a:pt x="437" y="543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54" y="543"/>
                    <a:pt x="454" y="543"/>
                    <a:pt x="454" y="543"/>
                  </a:cubicBezTo>
                  <a:cubicBezTo>
                    <a:pt x="455" y="544"/>
                    <a:pt x="457" y="544"/>
                    <a:pt x="457" y="544"/>
                  </a:cubicBezTo>
                  <a:cubicBezTo>
                    <a:pt x="464" y="544"/>
                    <a:pt x="469" y="536"/>
                    <a:pt x="476" y="536"/>
                  </a:cubicBezTo>
                  <a:cubicBezTo>
                    <a:pt x="484" y="536"/>
                    <a:pt x="489" y="542"/>
                    <a:pt x="498" y="542"/>
                  </a:cubicBezTo>
                  <a:cubicBezTo>
                    <a:pt x="498" y="556"/>
                    <a:pt x="509" y="560"/>
                    <a:pt x="517" y="562"/>
                  </a:cubicBezTo>
                  <a:cubicBezTo>
                    <a:pt x="526" y="567"/>
                    <a:pt x="532" y="564"/>
                    <a:pt x="542" y="568"/>
                  </a:cubicBezTo>
                  <a:cubicBezTo>
                    <a:pt x="542" y="571"/>
                    <a:pt x="540" y="581"/>
                    <a:pt x="545" y="581"/>
                  </a:cubicBezTo>
                  <a:cubicBezTo>
                    <a:pt x="551" y="581"/>
                    <a:pt x="547" y="575"/>
                    <a:pt x="552" y="570"/>
                  </a:cubicBezTo>
                  <a:cubicBezTo>
                    <a:pt x="555" y="567"/>
                    <a:pt x="566" y="565"/>
                    <a:pt x="570" y="563"/>
                  </a:cubicBezTo>
                  <a:cubicBezTo>
                    <a:pt x="580" y="558"/>
                    <a:pt x="590" y="560"/>
                    <a:pt x="596" y="554"/>
                  </a:cubicBezTo>
                  <a:cubicBezTo>
                    <a:pt x="596" y="554"/>
                    <a:pt x="602" y="544"/>
                    <a:pt x="603" y="544"/>
                  </a:cubicBezTo>
                  <a:cubicBezTo>
                    <a:pt x="608" y="544"/>
                    <a:pt x="611" y="548"/>
                    <a:pt x="616" y="548"/>
                  </a:cubicBezTo>
                  <a:cubicBezTo>
                    <a:pt x="640" y="548"/>
                    <a:pt x="646" y="533"/>
                    <a:pt x="661" y="525"/>
                  </a:cubicBezTo>
                  <a:cubicBezTo>
                    <a:pt x="665" y="523"/>
                    <a:pt x="668" y="521"/>
                    <a:pt x="669" y="515"/>
                  </a:cubicBezTo>
                  <a:cubicBezTo>
                    <a:pt x="681" y="515"/>
                    <a:pt x="685" y="496"/>
                    <a:pt x="690" y="486"/>
                  </a:cubicBezTo>
                  <a:cubicBezTo>
                    <a:pt x="693" y="480"/>
                    <a:pt x="707" y="458"/>
                    <a:pt x="715" y="457"/>
                  </a:cubicBezTo>
                  <a:cubicBezTo>
                    <a:pt x="715" y="445"/>
                    <a:pt x="723" y="440"/>
                    <a:pt x="723" y="425"/>
                  </a:cubicBezTo>
                  <a:cubicBezTo>
                    <a:pt x="723" y="402"/>
                    <a:pt x="718" y="394"/>
                    <a:pt x="708" y="379"/>
                  </a:cubicBezTo>
                  <a:cubicBezTo>
                    <a:pt x="707" y="377"/>
                    <a:pt x="707" y="370"/>
                    <a:pt x="702" y="368"/>
                  </a:cubicBezTo>
                  <a:cubicBezTo>
                    <a:pt x="703" y="367"/>
                    <a:pt x="703" y="367"/>
                    <a:pt x="703" y="367"/>
                  </a:cubicBezTo>
                  <a:cubicBezTo>
                    <a:pt x="701" y="367"/>
                    <a:pt x="701" y="367"/>
                    <a:pt x="701" y="367"/>
                  </a:cubicBezTo>
                  <a:cubicBezTo>
                    <a:pt x="701" y="367"/>
                    <a:pt x="701" y="359"/>
                    <a:pt x="701" y="357"/>
                  </a:cubicBezTo>
                  <a:cubicBezTo>
                    <a:pt x="697" y="357"/>
                    <a:pt x="687" y="351"/>
                    <a:pt x="687" y="344"/>
                  </a:cubicBezTo>
                  <a:cubicBezTo>
                    <a:pt x="687" y="338"/>
                    <a:pt x="696" y="337"/>
                    <a:pt x="698" y="331"/>
                  </a:cubicBezTo>
                  <a:cubicBezTo>
                    <a:pt x="703" y="316"/>
                    <a:pt x="725" y="316"/>
                    <a:pt x="736" y="306"/>
                  </a:cubicBezTo>
                  <a:cubicBezTo>
                    <a:pt x="734" y="303"/>
                    <a:pt x="732" y="303"/>
                    <a:pt x="729" y="303"/>
                  </a:cubicBezTo>
                  <a:cubicBezTo>
                    <a:pt x="728" y="303"/>
                    <a:pt x="728" y="303"/>
                    <a:pt x="727" y="303"/>
                  </a:cubicBezTo>
                  <a:cubicBezTo>
                    <a:pt x="726" y="303"/>
                    <a:pt x="725" y="303"/>
                    <a:pt x="724" y="303"/>
                  </a:cubicBezTo>
                  <a:cubicBezTo>
                    <a:pt x="722" y="303"/>
                    <a:pt x="719" y="303"/>
                    <a:pt x="716" y="301"/>
                  </a:cubicBezTo>
                  <a:cubicBezTo>
                    <a:pt x="713" y="299"/>
                    <a:pt x="711" y="295"/>
                    <a:pt x="705" y="295"/>
                  </a:cubicBezTo>
                  <a:cubicBezTo>
                    <a:pt x="700" y="295"/>
                    <a:pt x="700" y="306"/>
                    <a:pt x="697" y="306"/>
                  </a:cubicBezTo>
                  <a:cubicBezTo>
                    <a:pt x="695" y="306"/>
                    <a:pt x="692" y="307"/>
                    <a:pt x="690" y="307"/>
                  </a:cubicBezTo>
                  <a:cubicBezTo>
                    <a:pt x="688" y="307"/>
                    <a:pt x="686" y="307"/>
                    <a:pt x="684" y="305"/>
                  </a:cubicBezTo>
                  <a:cubicBezTo>
                    <a:pt x="677" y="301"/>
                    <a:pt x="679" y="296"/>
                    <a:pt x="673" y="291"/>
                  </a:cubicBezTo>
                  <a:cubicBezTo>
                    <a:pt x="671" y="289"/>
                    <a:pt x="662" y="287"/>
                    <a:pt x="662" y="282"/>
                  </a:cubicBezTo>
                  <a:cubicBezTo>
                    <a:pt x="662" y="271"/>
                    <a:pt x="677" y="275"/>
                    <a:pt x="685" y="269"/>
                  </a:cubicBezTo>
                  <a:cubicBezTo>
                    <a:pt x="691" y="265"/>
                    <a:pt x="703" y="257"/>
                    <a:pt x="707" y="250"/>
                  </a:cubicBezTo>
                  <a:cubicBezTo>
                    <a:pt x="708" y="248"/>
                    <a:pt x="711" y="243"/>
                    <a:pt x="716" y="243"/>
                  </a:cubicBezTo>
                  <a:cubicBezTo>
                    <a:pt x="720" y="243"/>
                    <a:pt x="726" y="250"/>
                    <a:pt x="726" y="253"/>
                  </a:cubicBezTo>
                  <a:cubicBezTo>
                    <a:pt x="726" y="262"/>
                    <a:pt x="716" y="265"/>
                    <a:pt x="716" y="275"/>
                  </a:cubicBezTo>
                  <a:cubicBezTo>
                    <a:pt x="731" y="275"/>
                    <a:pt x="743" y="259"/>
                    <a:pt x="760" y="259"/>
                  </a:cubicBezTo>
                  <a:cubicBezTo>
                    <a:pt x="766" y="259"/>
                    <a:pt x="769" y="265"/>
                    <a:pt x="776" y="265"/>
                  </a:cubicBezTo>
                  <a:cubicBezTo>
                    <a:pt x="774" y="270"/>
                    <a:pt x="776" y="270"/>
                    <a:pt x="776" y="276"/>
                  </a:cubicBezTo>
                  <a:cubicBezTo>
                    <a:pt x="776" y="282"/>
                    <a:pt x="771" y="281"/>
                    <a:pt x="771" y="287"/>
                  </a:cubicBezTo>
                  <a:cubicBezTo>
                    <a:pt x="771" y="290"/>
                    <a:pt x="772" y="296"/>
                    <a:pt x="776" y="296"/>
                  </a:cubicBezTo>
                  <a:cubicBezTo>
                    <a:pt x="778" y="296"/>
                    <a:pt x="780" y="294"/>
                    <a:pt x="783" y="294"/>
                  </a:cubicBezTo>
                  <a:cubicBezTo>
                    <a:pt x="790" y="294"/>
                    <a:pt x="798" y="298"/>
                    <a:pt x="798" y="304"/>
                  </a:cubicBezTo>
                  <a:cubicBezTo>
                    <a:pt x="798" y="308"/>
                    <a:pt x="793" y="311"/>
                    <a:pt x="789" y="311"/>
                  </a:cubicBezTo>
                  <a:cubicBezTo>
                    <a:pt x="789" y="316"/>
                    <a:pt x="789" y="316"/>
                    <a:pt x="789" y="316"/>
                  </a:cubicBezTo>
                  <a:cubicBezTo>
                    <a:pt x="790" y="317"/>
                    <a:pt x="791" y="320"/>
                    <a:pt x="794" y="320"/>
                  </a:cubicBezTo>
                  <a:cubicBezTo>
                    <a:pt x="794" y="323"/>
                    <a:pt x="797" y="326"/>
                    <a:pt x="797" y="329"/>
                  </a:cubicBezTo>
                  <a:cubicBezTo>
                    <a:pt x="797" y="331"/>
                    <a:pt x="792" y="338"/>
                    <a:pt x="792" y="341"/>
                  </a:cubicBezTo>
                  <a:cubicBezTo>
                    <a:pt x="792" y="343"/>
                    <a:pt x="792" y="346"/>
                    <a:pt x="795" y="347"/>
                  </a:cubicBezTo>
                  <a:cubicBezTo>
                    <a:pt x="794" y="349"/>
                    <a:pt x="792" y="351"/>
                    <a:pt x="792" y="353"/>
                  </a:cubicBezTo>
                  <a:cubicBezTo>
                    <a:pt x="800" y="353"/>
                    <a:pt x="800" y="353"/>
                    <a:pt x="800" y="353"/>
                  </a:cubicBezTo>
                  <a:cubicBezTo>
                    <a:pt x="803" y="350"/>
                    <a:pt x="804" y="350"/>
                    <a:pt x="810" y="349"/>
                  </a:cubicBezTo>
                  <a:cubicBezTo>
                    <a:pt x="810" y="344"/>
                    <a:pt x="823" y="343"/>
                    <a:pt x="827" y="342"/>
                  </a:cubicBezTo>
                  <a:cubicBezTo>
                    <a:pt x="834" y="340"/>
                    <a:pt x="837" y="334"/>
                    <a:pt x="837" y="322"/>
                  </a:cubicBezTo>
                  <a:cubicBezTo>
                    <a:pt x="837" y="302"/>
                    <a:pt x="829" y="289"/>
                    <a:pt x="818" y="278"/>
                  </a:cubicBezTo>
                  <a:cubicBezTo>
                    <a:pt x="813" y="273"/>
                    <a:pt x="808" y="268"/>
                    <a:pt x="809" y="259"/>
                  </a:cubicBezTo>
                  <a:cubicBezTo>
                    <a:pt x="815" y="259"/>
                    <a:pt x="820" y="256"/>
                    <a:pt x="825" y="252"/>
                  </a:cubicBezTo>
                  <a:cubicBezTo>
                    <a:pt x="828" y="248"/>
                    <a:pt x="838" y="243"/>
                    <a:pt x="840" y="238"/>
                  </a:cubicBezTo>
                  <a:cubicBezTo>
                    <a:pt x="847" y="224"/>
                    <a:pt x="851" y="216"/>
                    <a:pt x="864" y="206"/>
                  </a:cubicBezTo>
                  <a:cubicBezTo>
                    <a:pt x="864" y="206"/>
                    <a:pt x="873" y="195"/>
                    <a:pt x="873" y="184"/>
                  </a:cubicBezTo>
                  <a:cubicBezTo>
                    <a:pt x="873" y="179"/>
                    <a:pt x="872" y="175"/>
                    <a:pt x="866" y="171"/>
                  </a:cubicBezTo>
                  <a:cubicBezTo>
                    <a:pt x="865" y="171"/>
                    <a:pt x="865" y="170"/>
                    <a:pt x="865" y="169"/>
                  </a:cubicBezTo>
                  <a:cubicBezTo>
                    <a:pt x="865" y="166"/>
                    <a:pt x="882" y="164"/>
                    <a:pt x="893" y="158"/>
                  </a:cubicBezTo>
                  <a:cubicBezTo>
                    <a:pt x="906" y="150"/>
                    <a:pt x="910" y="122"/>
                    <a:pt x="922" y="111"/>
                  </a:cubicBezTo>
                  <a:cubicBezTo>
                    <a:pt x="922" y="111"/>
                    <a:pt x="922" y="111"/>
                    <a:pt x="922" y="111"/>
                  </a:cubicBezTo>
                  <a:cubicBezTo>
                    <a:pt x="922" y="97"/>
                    <a:pt x="922" y="97"/>
                    <a:pt x="922" y="97"/>
                  </a:cubicBezTo>
                  <a:cubicBezTo>
                    <a:pt x="900" y="97"/>
                    <a:pt x="897" y="113"/>
                    <a:pt x="879" y="113"/>
                  </a:cubicBezTo>
                  <a:cubicBezTo>
                    <a:pt x="864" y="113"/>
                    <a:pt x="857" y="94"/>
                    <a:pt x="850" y="87"/>
                  </a:cubicBezTo>
                  <a:cubicBezTo>
                    <a:pt x="841" y="78"/>
                    <a:pt x="818" y="77"/>
                    <a:pt x="811" y="66"/>
                  </a:cubicBezTo>
                  <a:cubicBezTo>
                    <a:pt x="793" y="37"/>
                    <a:pt x="794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96">
              <a:extLst>
                <a:ext uri="{FF2B5EF4-FFF2-40B4-BE49-F238E27FC236}">
                  <a16:creationId xmlns:a16="http://schemas.microsoft.com/office/drawing/2014/main" xmlns="" id="{A05212A4-E93B-4356-BC69-FC629791F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" y="-76"/>
              <a:ext cx="125" cy="54"/>
            </a:xfrm>
            <a:custGeom>
              <a:avLst/>
              <a:gdLst>
                <a:gd name="T0" fmla="*/ 25 w 53"/>
                <a:gd name="T1" fmla="*/ 0 h 23"/>
                <a:gd name="T2" fmla="*/ 0 w 53"/>
                <a:gd name="T3" fmla="*/ 18 h 23"/>
                <a:gd name="T4" fmla="*/ 5 w 53"/>
                <a:gd name="T5" fmla="*/ 23 h 23"/>
                <a:gd name="T6" fmla="*/ 53 w 53"/>
                <a:gd name="T7" fmla="*/ 13 h 23"/>
                <a:gd name="T8" fmla="*/ 25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25" y="0"/>
                  </a:moveTo>
                  <a:cubicBezTo>
                    <a:pt x="16" y="0"/>
                    <a:pt x="0" y="10"/>
                    <a:pt x="0" y="18"/>
                  </a:cubicBezTo>
                  <a:cubicBezTo>
                    <a:pt x="0" y="20"/>
                    <a:pt x="2" y="23"/>
                    <a:pt x="5" y="23"/>
                  </a:cubicBezTo>
                  <a:cubicBezTo>
                    <a:pt x="11" y="23"/>
                    <a:pt x="53" y="20"/>
                    <a:pt x="53" y="13"/>
                  </a:cubicBezTo>
                  <a:cubicBezTo>
                    <a:pt x="53" y="5"/>
                    <a:pt x="33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97">
              <a:extLst>
                <a:ext uri="{FF2B5EF4-FFF2-40B4-BE49-F238E27FC236}">
                  <a16:creationId xmlns:a16="http://schemas.microsoft.com/office/drawing/2014/main" xmlns="" id="{905FDDEE-815C-4F1A-BA90-7A9F46CBD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" y="28"/>
              <a:ext cx="49" cy="28"/>
            </a:xfrm>
            <a:custGeom>
              <a:avLst/>
              <a:gdLst>
                <a:gd name="T0" fmla="*/ 17 w 21"/>
                <a:gd name="T1" fmla="*/ 0 h 12"/>
                <a:gd name="T2" fmla="*/ 0 w 21"/>
                <a:gd name="T3" fmla="*/ 0 h 12"/>
                <a:gd name="T4" fmla="*/ 16 w 21"/>
                <a:gd name="T5" fmla="*/ 12 h 12"/>
                <a:gd name="T6" fmla="*/ 21 w 21"/>
                <a:gd name="T7" fmla="*/ 6 h 12"/>
                <a:gd name="T8" fmla="*/ 17 w 2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8" y="12"/>
                    <a:pt x="16" y="12"/>
                  </a:cubicBezTo>
                  <a:cubicBezTo>
                    <a:pt x="18" y="12"/>
                    <a:pt x="21" y="9"/>
                    <a:pt x="21" y="6"/>
                  </a:cubicBezTo>
                  <a:cubicBezTo>
                    <a:pt x="21" y="3"/>
                    <a:pt x="18" y="2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98">
              <a:extLst>
                <a:ext uri="{FF2B5EF4-FFF2-40B4-BE49-F238E27FC236}">
                  <a16:creationId xmlns:a16="http://schemas.microsoft.com/office/drawing/2014/main" xmlns="" id="{504A2445-8397-43AE-8F80-E0855BEBE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" y="-369"/>
              <a:ext cx="22" cy="28"/>
            </a:xfrm>
            <a:custGeom>
              <a:avLst/>
              <a:gdLst>
                <a:gd name="T0" fmla="*/ 4 w 9"/>
                <a:gd name="T1" fmla="*/ 0 h 12"/>
                <a:gd name="T2" fmla="*/ 0 w 9"/>
                <a:gd name="T3" fmla="*/ 8 h 12"/>
                <a:gd name="T4" fmla="*/ 4 w 9"/>
                <a:gd name="T5" fmla="*/ 12 h 12"/>
                <a:gd name="T6" fmla="*/ 9 w 9"/>
                <a:gd name="T7" fmla="*/ 5 h 12"/>
                <a:gd name="T8" fmla="*/ 9 w 9"/>
                <a:gd name="T9" fmla="*/ 5 h 12"/>
                <a:gd name="T10" fmla="*/ 9 w 9"/>
                <a:gd name="T11" fmla="*/ 5 h 12"/>
                <a:gd name="T12" fmla="*/ 9 w 9"/>
                <a:gd name="T13" fmla="*/ 4 h 12"/>
                <a:gd name="T14" fmla="*/ 8 w 9"/>
                <a:gd name="T15" fmla="*/ 4 h 12"/>
                <a:gd name="T16" fmla="*/ 4 w 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4" y="0"/>
                  </a:moveTo>
                  <a:cubicBezTo>
                    <a:pt x="2" y="3"/>
                    <a:pt x="0" y="5"/>
                    <a:pt x="0" y="8"/>
                  </a:cubicBezTo>
                  <a:cubicBezTo>
                    <a:pt x="0" y="11"/>
                    <a:pt x="2" y="12"/>
                    <a:pt x="4" y="12"/>
                  </a:cubicBezTo>
                  <a:cubicBezTo>
                    <a:pt x="8" y="12"/>
                    <a:pt x="9" y="8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99">
              <a:extLst>
                <a:ext uri="{FF2B5EF4-FFF2-40B4-BE49-F238E27FC236}">
                  <a16:creationId xmlns:a16="http://schemas.microsoft.com/office/drawing/2014/main" xmlns="" id="{365B633D-80B2-4E61-8025-432C0FAFF6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3" y="-277"/>
              <a:ext cx="57" cy="33"/>
            </a:xfrm>
            <a:custGeom>
              <a:avLst/>
              <a:gdLst>
                <a:gd name="T0" fmla="*/ 24 w 24"/>
                <a:gd name="T1" fmla="*/ 10 h 14"/>
                <a:gd name="T2" fmla="*/ 23 w 24"/>
                <a:gd name="T3" fmla="*/ 11 h 14"/>
                <a:gd name="T4" fmla="*/ 20 w 24"/>
                <a:gd name="T5" fmla="*/ 14 h 14"/>
                <a:gd name="T6" fmla="*/ 24 w 24"/>
                <a:gd name="T7" fmla="*/ 10 h 14"/>
                <a:gd name="T8" fmla="*/ 12 w 24"/>
                <a:gd name="T9" fmla="*/ 0 h 14"/>
                <a:gd name="T10" fmla="*/ 0 w 24"/>
                <a:gd name="T11" fmla="*/ 8 h 14"/>
                <a:gd name="T12" fmla="*/ 12 w 24"/>
                <a:gd name="T13" fmla="*/ 14 h 14"/>
                <a:gd name="T14" fmla="*/ 23 w 24"/>
                <a:gd name="T15" fmla="*/ 11 h 14"/>
                <a:gd name="T16" fmla="*/ 24 w 24"/>
                <a:gd name="T17" fmla="*/ 8 h 14"/>
                <a:gd name="T18" fmla="*/ 12 w 2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4">
                  <a:moveTo>
                    <a:pt x="24" y="10"/>
                  </a:moveTo>
                  <a:cubicBezTo>
                    <a:pt x="24" y="10"/>
                    <a:pt x="23" y="11"/>
                    <a:pt x="23" y="11"/>
                  </a:cubicBezTo>
                  <a:cubicBezTo>
                    <a:pt x="22" y="12"/>
                    <a:pt x="21" y="13"/>
                    <a:pt x="20" y="14"/>
                  </a:cubicBezTo>
                  <a:cubicBezTo>
                    <a:pt x="24" y="10"/>
                    <a:pt x="24" y="10"/>
                    <a:pt x="24" y="10"/>
                  </a:cubicBezTo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2"/>
                    <a:pt x="6" y="14"/>
                    <a:pt x="12" y="14"/>
                  </a:cubicBezTo>
                  <a:cubicBezTo>
                    <a:pt x="16" y="14"/>
                    <a:pt x="19" y="13"/>
                    <a:pt x="23" y="11"/>
                  </a:cubicBezTo>
                  <a:cubicBezTo>
                    <a:pt x="23" y="10"/>
                    <a:pt x="24" y="9"/>
                    <a:pt x="24" y="8"/>
                  </a:cubicBezTo>
                  <a:cubicBezTo>
                    <a:pt x="24" y="1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00">
              <a:extLst>
                <a:ext uri="{FF2B5EF4-FFF2-40B4-BE49-F238E27FC236}">
                  <a16:creationId xmlns:a16="http://schemas.microsoft.com/office/drawing/2014/main" xmlns="" id="{6493290A-B9F4-4E3F-8C3C-1F78C03DA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" y="-639"/>
              <a:ext cx="215" cy="121"/>
            </a:xfrm>
            <a:custGeom>
              <a:avLst/>
              <a:gdLst>
                <a:gd name="T0" fmla="*/ 54 w 91"/>
                <a:gd name="T1" fmla="*/ 0 h 51"/>
                <a:gd name="T2" fmla="*/ 47 w 91"/>
                <a:gd name="T3" fmla="*/ 0 h 51"/>
                <a:gd name="T4" fmla="*/ 9 w 91"/>
                <a:gd name="T5" fmla="*/ 31 h 51"/>
                <a:gd name="T6" fmla="*/ 0 w 91"/>
                <a:gd name="T7" fmla="*/ 43 h 51"/>
                <a:gd name="T8" fmla="*/ 8 w 91"/>
                <a:gd name="T9" fmla="*/ 51 h 51"/>
                <a:gd name="T10" fmla="*/ 36 w 91"/>
                <a:gd name="T11" fmla="*/ 43 h 51"/>
                <a:gd name="T12" fmla="*/ 54 w 91"/>
                <a:gd name="T13" fmla="*/ 40 h 51"/>
                <a:gd name="T14" fmla="*/ 61 w 91"/>
                <a:gd name="T15" fmla="*/ 41 h 51"/>
                <a:gd name="T16" fmla="*/ 91 w 91"/>
                <a:gd name="T17" fmla="*/ 27 h 51"/>
                <a:gd name="T18" fmla="*/ 62 w 91"/>
                <a:gd name="T19" fmla="*/ 6 h 51"/>
                <a:gd name="T20" fmla="*/ 53 w 91"/>
                <a:gd name="T21" fmla="*/ 11 h 51"/>
                <a:gd name="T22" fmla="*/ 54 w 91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51">
                  <a:moveTo>
                    <a:pt x="54" y="0"/>
                  </a:moveTo>
                  <a:cubicBezTo>
                    <a:pt x="52" y="0"/>
                    <a:pt x="52" y="0"/>
                    <a:pt x="47" y="0"/>
                  </a:cubicBezTo>
                  <a:cubicBezTo>
                    <a:pt x="26" y="0"/>
                    <a:pt x="21" y="19"/>
                    <a:pt x="9" y="31"/>
                  </a:cubicBezTo>
                  <a:cubicBezTo>
                    <a:pt x="6" y="34"/>
                    <a:pt x="0" y="34"/>
                    <a:pt x="0" y="43"/>
                  </a:cubicBezTo>
                  <a:cubicBezTo>
                    <a:pt x="0" y="48"/>
                    <a:pt x="1" y="51"/>
                    <a:pt x="8" y="5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52" y="40"/>
                    <a:pt x="54" y="40"/>
                  </a:cubicBezTo>
                  <a:cubicBezTo>
                    <a:pt x="56" y="40"/>
                    <a:pt x="58" y="41"/>
                    <a:pt x="61" y="41"/>
                  </a:cubicBezTo>
                  <a:cubicBezTo>
                    <a:pt x="73" y="41"/>
                    <a:pt x="91" y="37"/>
                    <a:pt x="91" y="27"/>
                  </a:cubicBezTo>
                  <a:cubicBezTo>
                    <a:pt x="91" y="20"/>
                    <a:pt x="69" y="6"/>
                    <a:pt x="62" y="6"/>
                  </a:cubicBezTo>
                  <a:cubicBezTo>
                    <a:pt x="58" y="6"/>
                    <a:pt x="56" y="10"/>
                    <a:pt x="53" y="11"/>
                  </a:cubicBezTo>
                  <a:cubicBezTo>
                    <a:pt x="57" y="7"/>
                    <a:pt x="54" y="7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01">
              <a:extLst>
                <a:ext uri="{FF2B5EF4-FFF2-40B4-BE49-F238E27FC236}">
                  <a16:creationId xmlns:a16="http://schemas.microsoft.com/office/drawing/2014/main" xmlns="" id="{F29F7FD1-94B4-4C40-A7D8-7AD9ABCFA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1" y="-701"/>
              <a:ext cx="83" cy="45"/>
            </a:xfrm>
            <a:custGeom>
              <a:avLst/>
              <a:gdLst>
                <a:gd name="T0" fmla="*/ 14 w 35"/>
                <a:gd name="T1" fmla="*/ 0 h 19"/>
                <a:gd name="T2" fmla="*/ 0 w 35"/>
                <a:gd name="T3" fmla="*/ 5 h 19"/>
                <a:gd name="T4" fmla="*/ 11 w 35"/>
                <a:gd name="T5" fmla="*/ 19 h 19"/>
                <a:gd name="T6" fmla="*/ 35 w 35"/>
                <a:gd name="T7" fmla="*/ 8 h 19"/>
                <a:gd name="T8" fmla="*/ 14 w 3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14" y="0"/>
                  </a:moveTo>
                  <a:cubicBezTo>
                    <a:pt x="11" y="0"/>
                    <a:pt x="0" y="0"/>
                    <a:pt x="0" y="5"/>
                  </a:cubicBezTo>
                  <a:cubicBezTo>
                    <a:pt x="0" y="10"/>
                    <a:pt x="7" y="19"/>
                    <a:pt x="11" y="19"/>
                  </a:cubicBezTo>
                  <a:cubicBezTo>
                    <a:pt x="17" y="19"/>
                    <a:pt x="34" y="18"/>
                    <a:pt x="35" y="8"/>
                  </a:cubicBezTo>
                  <a:cubicBezTo>
                    <a:pt x="32" y="7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02">
              <a:extLst>
                <a:ext uri="{FF2B5EF4-FFF2-40B4-BE49-F238E27FC236}">
                  <a16:creationId xmlns:a16="http://schemas.microsoft.com/office/drawing/2014/main" xmlns="" id="{20DF2A32-43C1-4217-9B15-CF9BA34B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9" y="-793"/>
              <a:ext cx="296" cy="208"/>
            </a:xfrm>
            <a:custGeom>
              <a:avLst/>
              <a:gdLst>
                <a:gd name="T0" fmla="*/ 55 w 125"/>
                <a:gd name="T1" fmla="*/ 0 h 88"/>
                <a:gd name="T2" fmla="*/ 0 w 125"/>
                <a:gd name="T3" fmla="*/ 31 h 88"/>
                <a:gd name="T4" fmla="*/ 38 w 125"/>
                <a:gd name="T5" fmla="*/ 42 h 88"/>
                <a:gd name="T6" fmla="*/ 60 w 125"/>
                <a:gd name="T7" fmla="*/ 43 h 88"/>
                <a:gd name="T8" fmla="*/ 21 w 125"/>
                <a:gd name="T9" fmla="*/ 60 h 88"/>
                <a:gd name="T10" fmla="*/ 49 w 125"/>
                <a:gd name="T11" fmla="*/ 79 h 88"/>
                <a:gd name="T12" fmla="*/ 108 w 125"/>
                <a:gd name="T13" fmla="*/ 88 h 88"/>
                <a:gd name="T14" fmla="*/ 118 w 125"/>
                <a:gd name="T15" fmla="*/ 80 h 88"/>
                <a:gd name="T16" fmla="*/ 111 w 125"/>
                <a:gd name="T17" fmla="*/ 74 h 88"/>
                <a:gd name="T18" fmla="*/ 121 w 125"/>
                <a:gd name="T19" fmla="*/ 67 h 88"/>
                <a:gd name="T20" fmla="*/ 125 w 125"/>
                <a:gd name="T21" fmla="*/ 57 h 88"/>
                <a:gd name="T22" fmla="*/ 108 w 125"/>
                <a:gd name="T23" fmla="*/ 46 h 88"/>
                <a:gd name="T24" fmla="*/ 97 w 125"/>
                <a:gd name="T25" fmla="*/ 46 h 88"/>
                <a:gd name="T26" fmla="*/ 81 w 125"/>
                <a:gd name="T27" fmla="*/ 41 h 88"/>
                <a:gd name="T28" fmla="*/ 75 w 125"/>
                <a:gd name="T29" fmla="*/ 40 h 88"/>
                <a:gd name="T30" fmla="*/ 70 w 125"/>
                <a:gd name="T31" fmla="*/ 41 h 88"/>
                <a:gd name="T32" fmla="*/ 80 w 125"/>
                <a:gd name="T33" fmla="*/ 31 h 88"/>
                <a:gd name="T34" fmla="*/ 80 w 125"/>
                <a:gd name="T35" fmla="*/ 21 h 88"/>
                <a:gd name="T36" fmla="*/ 83 w 125"/>
                <a:gd name="T37" fmla="*/ 21 h 88"/>
                <a:gd name="T38" fmla="*/ 87 w 125"/>
                <a:gd name="T39" fmla="*/ 20 h 88"/>
                <a:gd name="T40" fmla="*/ 55 w 125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88">
                  <a:moveTo>
                    <a:pt x="55" y="0"/>
                  </a:moveTo>
                  <a:cubicBezTo>
                    <a:pt x="30" y="0"/>
                    <a:pt x="22" y="24"/>
                    <a:pt x="0" y="31"/>
                  </a:cubicBezTo>
                  <a:cubicBezTo>
                    <a:pt x="13" y="38"/>
                    <a:pt x="23" y="42"/>
                    <a:pt x="38" y="42"/>
                  </a:cubicBezTo>
                  <a:cubicBezTo>
                    <a:pt x="41" y="42"/>
                    <a:pt x="55" y="43"/>
                    <a:pt x="60" y="43"/>
                  </a:cubicBezTo>
                  <a:cubicBezTo>
                    <a:pt x="43" y="48"/>
                    <a:pt x="38" y="54"/>
                    <a:pt x="21" y="60"/>
                  </a:cubicBezTo>
                  <a:cubicBezTo>
                    <a:pt x="29" y="64"/>
                    <a:pt x="42" y="79"/>
                    <a:pt x="49" y="79"/>
                  </a:cubicBezTo>
                  <a:cubicBezTo>
                    <a:pt x="68" y="79"/>
                    <a:pt x="85" y="88"/>
                    <a:pt x="108" y="88"/>
                  </a:cubicBezTo>
                  <a:cubicBezTo>
                    <a:pt x="113" y="88"/>
                    <a:pt x="118" y="85"/>
                    <a:pt x="118" y="80"/>
                  </a:cubicBezTo>
                  <a:cubicBezTo>
                    <a:pt x="118" y="77"/>
                    <a:pt x="114" y="75"/>
                    <a:pt x="111" y="74"/>
                  </a:cubicBezTo>
                  <a:cubicBezTo>
                    <a:pt x="114" y="73"/>
                    <a:pt x="121" y="72"/>
                    <a:pt x="121" y="67"/>
                  </a:cubicBezTo>
                  <a:cubicBezTo>
                    <a:pt x="121" y="62"/>
                    <a:pt x="120" y="61"/>
                    <a:pt x="125" y="57"/>
                  </a:cubicBezTo>
                  <a:cubicBezTo>
                    <a:pt x="118" y="50"/>
                    <a:pt x="118" y="46"/>
                    <a:pt x="108" y="46"/>
                  </a:cubicBezTo>
                  <a:cubicBezTo>
                    <a:pt x="104" y="46"/>
                    <a:pt x="101" y="46"/>
                    <a:pt x="97" y="46"/>
                  </a:cubicBezTo>
                  <a:cubicBezTo>
                    <a:pt x="91" y="46"/>
                    <a:pt x="88" y="41"/>
                    <a:pt x="81" y="41"/>
                  </a:cubicBezTo>
                  <a:cubicBezTo>
                    <a:pt x="79" y="41"/>
                    <a:pt x="77" y="40"/>
                    <a:pt x="75" y="40"/>
                  </a:cubicBezTo>
                  <a:cubicBezTo>
                    <a:pt x="73" y="40"/>
                    <a:pt x="72" y="40"/>
                    <a:pt x="70" y="41"/>
                  </a:cubicBezTo>
                  <a:cubicBezTo>
                    <a:pt x="75" y="39"/>
                    <a:pt x="80" y="34"/>
                    <a:pt x="80" y="31"/>
                  </a:cubicBezTo>
                  <a:cubicBezTo>
                    <a:pt x="80" y="29"/>
                    <a:pt x="81" y="27"/>
                    <a:pt x="80" y="21"/>
                  </a:cubicBezTo>
                  <a:cubicBezTo>
                    <a:pt x="82" y="21"/>
                    <a:pt x="82" y="21"/>
                    <a:pt x="83" y="21"/>
                  </a:cubicBezTo>
                  <a:cubicBezTo>
                    <a:pt x="83" y="21"/>
                    <a:pt x="84" y="21"/>
                    <a:pt x="87" y="20"/>
                  </a:cubicBezTo>
                  <a:cubicBezTo>
                    <a:pt x="78" y="14"/>
                    <a:pt x="70" y="0"/>
                    <a:pt x="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03">
              <a:extLst>
                <a:ext uri="{FF2B5EF4-FFF2-40B4-BE49-F238E27FC236}">
                  <a16:creationId xmlns:a16="http://schemas.microsoft.com/office/drawing/2014/main" xmlns="" id="{23DC731E-2BC1-44C1-BFA1-8A6A64157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7" y="-464"/>
              <a:ext cx="38" cy="26"/>
            </a:xfrm>
            <a:custGeom>
              <a:avLst/>
              <a:gdLst>
                <a:gd name="T0" fmla="*/ 16 w 16"/>
                <a:gd name="T1" fmla="*/ 0 h 11"/>
                <a:gd name="T2" fmla="*/ 8 w 16"/>
                <a:gd name="T3" fmla="*/ 0 h 11"/>
                <a:gd name="T4" fmla="*/ 0 w 16"/>
                <a:gd name="T5" fmla="*/ 6 h 11"/>
                <a:gd name="T6" fmla="*/ 5 w 16"/>
                <a:gd name="T7" fmla="*/ 11 h 11"/>
                <a:gd name="T8" fmla="*/ 16 w 1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2"/>
                    <a:pt x="3" y="4"/>
                    <a:pt x="0" y="6"/>
                  </a:cubicBezTo>
                  <a:cubicBezTo>
                    <a:pt x="1" y="8"/>
                    <a:pt x="3" y="11"/>
                    <a:pt x="5" y="11"/>
                  </a:cubicBezTo>
                  <a:cubicBezTo>
                    <a:pt x="12" y="11"/>
                    <a:pt x="15" y="8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04">
              <a:extLst>
                <a:ext uri="{FF2B5EF4-FFF2-40B4-BE49-F238E27FC236}">
                  <a16:creationId xmlns:a16="http://schemas.microsoft.com/office/drawing/2014/main" xmlns="" id="{1765F67D-DBD4-448D-92DB-8EE3A39B0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" y="-788"/>
              <a:ext cx="50" cy="12"/>
            </a:xfrm>
            <a:custGeom>
              <a:avLst/>
              <a:gdLst>
                <a:gd name="T0" fmla="*/ 19 w 21"/>
                <a:gd name="T1" fmla="*/ 0 h 5"/>
                <a:gd name="T2" fmla="*/ 0 w 21"/>
                <a:gd name="T3" fmla="*/ 0 h 5"/>
                <a:gd name="T4" fmla="*/ 11 w 21"/>
                <a:gd name="T5" fmla="*/ 5 h 5"/>
                <a:gd name="T6" fmla="*/ 21 w 21"/>
                <a:gd name="T7" fmla="*/ 4 h 5"/>
                <a:gd name="T8" fmla="*/ 19 w 2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6" y="5"/>
                    <a:pt x="11" y="5"/>
                  </a:cubicBezTo>
                  <a:cubicBezTo>
                    <a:pt x="14" y="5"/>
                    <a:pt x="18" y="5"/>
                    <a:pt x="21" y="4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05">
              <a:extLst>
                <a:ext uri="{FF2B5EF4-FFF2-40B4-BE49-F238E27FC236}">
                  <a16:creationId xmlns:a16="http://schemas.microsoft.com/office/drawing/2014/main" xmlns="" id="{818BFA6F-4897-4316-9695-F2D9993D8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9" y="-547"/>
              <a:ext cx="40" cy="19"/>
            </a:xfrm>
            <a:custGeom>
              <a:avLst/>
              <a:gdLst>
                <a:gd name="T0" fmla="*/ 17 w 17"/>
                <a:gd name="T1" fmla="*/ 0 h 8"/>
                <a:gd name="T2" fmla="*/ 13 w 17"/>
                <a:gd name="T3" fmla="*/ 1 h 8"/>
                <a:gd name="T4" fmla="*/ 11 w 17"/>
                <a:gd name="T5" fmla="*/ 1 h 8"/>
                <a:gd name="T6" fmla="*/ 8 w 17"/>
                <a:gd name="T7" fmla="*/ 1 h 8"/>
                <a:gd name="T8" fmla="*/ 0 w 17"/>
                <a:gd name="T9" fmla="*/ 2 h 8"/>
                <a:gd name="T10" fmla="*/ 11 w 17"/>
                <a:gd name="T11" fmla="*/ 8 h 8"/>
                <a:gd name="T12" fmla="*/ 17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7" y="0"/>
                  </a:moveTo>
                  <a:cubicBezTo>
                    <a:pt x="16" y="1"/>
                    <a:pt x="15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0" y="2"/>
                  </a:cubicBezTo>
                  <a:cubicBezTo>
                    <a:pt x="2" y="4"/>
                    <a:pt x="4" y="8"/>
                    <a:pt x="11" y="8"/>
                  </a:cubicBezTo>
                  <a:cubicBezTo>
                    <a:pt x="14" y="8"/>
                    <a:pt x="17" y="4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06">
              <a:extLst>
                <a:ext uri="{FF2B5EF4-FFF2-40B4-BE49-F238E27FC236}">
                  <a16:creationId xmlns:a16="http://schemas.microsoft.com/office/drawing/2014/main" xmlns="" id="{0ADC680D-26BE-4BC1-80C6-F830501424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2" y="-757"/>
              <a:ext cx="253" cy="75"/>
            </a:xfrm>
            <a:custGeom>
              <a:avLst/>
              <a:gdLst>
                <a:gd name="T0" fmla="*/ 91 w 107"/>
                <a:gd name="T1" fmla="*/ 16 h 32"/>
                <a:gd name="T2" fmla="*/ 87 w 107"/>
                <a:gd name="T3" fmla="*/ 18 h 32"/>
                <a:gd name="T4" fmla="*/ 87 w 107"/>
                <a:gd name="T5" fmla="*/ 20 h 32"/>
                <a:gd name="T6" fmla="*/ 91 w 107"/>
                <a:gd name="T7" fmla="*/ 16 h 32"/>
                <a:gd name="T8" fmla="*/ 91 w 107"/>
                <a:gd name="T9" fmla="*/ 0 h 32"/>
                <a:gd name="T10" fmla="*/ 71 w 107"/>
                <a:gd name="T11" fmla="*/ 7 h 32"/>
                <a:gd name="T12" fmla="*/ 41 w 107"/>
                <a:gd name="T13" fmla="*/ 0 h 32"/>
                <a:gd name="T14" fmla="*/ 0 w 107"/>
                <a:gd name="T15" fmla="*/ 10 h 32"/>
                <a:gd name="T16" fmla="*/ 11 w 107"/>
                <a:gd name="T17" fmla="*/ 13 h 32"/>
                <a:gd name="T18" fmla="*/ 35 w 107"/>
                <a:gd name="T19" fmla="*/ 6 h 32"/>
                <a:gd name="T20" fmla="*/ 47 w 107"/>
                <a:gd name="T21" fmla="*/ 10 h 32"/>
                <a:gd name="T22" fmla="*/ 39 w 107"/>
                <a:gd name="T23" fmla="*/ 15 h 32"/>
                <a:gd name="T24" fmla="*/ 49 w 107"/>
                <a:gd name="T25" fmla="*/ 16 h 32"/>
                <a:gd name="T26" fmla="*/ 38 w 107"/>
                <a:gd name="T27" fmla="*/ 20 h 32"/>
                <a:gd name="T28" fmla="*/ 53 w 107"/>
                <a:gd name="T29" fmla="*/ 27 h 32"/>
                <a:gd name="T30" fmla="*/ 52 w 107"/>
                <a:gd name="T31" fmla="*/ 27 h 32"/>
                <a:gd name="T32" fmla="*/ 58 w 107"/>
                <a:gd name="T33" fmla="*/ 32 h 32"/>
                <a:gd name="T34" fmla="*/ 58 w 107"/>
                <a:gd name="T35" fmla="*/ 32 h 32"/>
                <a:gd name="T36" fmla="*/ 68 w 107"/>
                <a:gd name="T37" fmla="*/ 20 h 32"/>
                <a:gd name="T38" fmla="*/ 75 w 107"/>
                <a:gd name="T39" fmla="*/ 19 h 32"/>
                <a:gd name="T40" fmla="*/ 79 w 107"/>
                <a:gd name="T41" fmla="*/ 19 h 32"/>
                <a:gd name="T42" fmla="*/ 82 w 107"/>
                <a:gd name="T43" fmla="*/ 19 h 32"/>
                <a:gd name="T44" fmla="*/ 87 w 107"/>
                <a:gd name="T45" fmla="*/ 18 h 32"/>
                <a:gd name="T46" fmla="*/ 87 w 107"/>
                <a:gd name="T47" fmla="*/ 15 h 32"/>
                <a:gd name="T48" fmla="*/ 90 w 107"/>
                <a:gd name="T49" fmla="*/ 16 h 32"/>
                <a:gd name="T50" fmla="*/ 92 w 107"/>
                <a:gd name="T51" fmla="*/ 15 h 32"/>
                <a:gd name="T52" fmla="*/ 107 w 107"/>
                <a:gd name="T53" fmla="*/ 6 h 32"/>
                <a:gd name="T54" fmla="*/ 91 w 107"/>
                <a:gd name="T5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32">
                  <a:moveTo>
                    <a:pt x="91" y="16"/>
                  </a:moveTo>
                  <a:cubicBezTo>
                    <a:pt x="89" y="17"/>
                    <a:pt x="88" y="18"/>
                    <a:pt x="87" y="18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1" y="16"/>
                    <a:pt x="91" y="16"/>
                    <a:pt x="91" y="16"/>
                  </a:cubicBezTo>
                  <a:moveTo>
                    <a:pt x="91" y="0"/>
                  </a:moveTo>
                  <a:cubicBezTo>
                    <a:pt x="83" y="0"/>
                    <a:pt x="79" y="7"/>
                    <a:pt x="71" y="7"/>
                  </a:cubicBezTo>
                  <a:cubicBezTo>
                    <a:pt x="61" y="7"/>
                    <a:pt x="54" y="0"/>
                    <a:pt x="41" y="0"/>
                  </a:cubicBezTo>
                  <a:cubicBezTo>
                    <a:pt x="29" y="0"/>
                    <a:pt x="5" y="2"/>
                    <a:pt x="0" y="10"/>
                  </a:cubicBezTo>
                  <a:cubicBezTo>
                    <a:pt x="4" y="11"/>
                    <a:pt x="7" y="13"/>
                    <a:pt x="11" y="13"/>
                  </a:cubicBezTo>
                  <a:cubicBezTo>
                    <a:pt x="19" y="13"/>
                    <a:pt x="29" y="6"/>
                    <a:pt x="35" y="6"/>
                  </a:cubicBezTo>
                  <a:cubicBezTo>
                    <a:pt x="40" y="6"/>
                    <a:pt x="43" y="9"/>
                    <a:pt x="47" y="10"/>
                  </a:cubicBezTo>
                  <a:cubicBezTo>
                    <a:pt x="45" y="13"/>
                    <a:pt x="42" y="14"/>
                    <a:pt x="39" y="15"/>
                  </a:cubicBezTo>
                  <a:cubicBezTo>
                    <a:pt x="42" y="16"/>
                    <a:pt x="44" y="16"/>
                    <a:pt x="49" y="16"/>
                  </a:cubicBezTo>
                  <a:cubicBezTo>
                    <a:pt x="45" y="17"/>
                    <a:pt x="42" y="18"/>
                    <a:pt x="38" y="20"/>
                  </a:cubicBezTo>
                  <a:cubicBezTo>
                    <a:pt x="39" y="25"/>
                    <a:pt x="45" y="27"/>
                    <a:pt x="53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9"/>
                    <a:pt x="55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32"/>
                    <a:pt x="64" y="23"/>
                    <a:pt x="68" y="20"/>
                  </a:cubicBezTo>
                  <a:cubicBezTo>
                    <a:pt x="71" y="19"/>
                    <a:pt x="73" y="19"/>
                    <a:pt x="75" y="19"/>
                  </a:cubicBezTo>
                  <a:cubicBezTo>
                    <a:pt x="76" y="19"/>
                    <a:pt x="77" y="19"/>
                    <a:pt x="79" y="19"/>
                  </a:cubicBezTo>
                  <a:cubicBezTo>
                    <a:pt x="80" y="19"/>
                    <a:pt x="81" y="19"/>
                    <a:pt x="82" y="19"/>
                  </a:cubicBezTo>
                  <a:cubicBezTo>
                    <a:pt x="84" y="19"/>
                    <a:pt x="85" y="19"/>
                    <a:pt x="87" y="18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8" y="15"/>
                    <a:pt x="89" y="16"/>
                    <a:pt x="90" y="16"/>
                  </a:cubicBezTo>
                  <a:cubicBezTo>
                    <a:pt x="91" y="16"/>
                    <a:pt x="91" y="15"/>
                    <a:pt x="92" y="15"/>
                  </a:cubicBezTo>
                  <a:cubicBezTo>
                    <a:pt x="99" y="10"/>
                    <a:pt x="105" y="15"/>
                    <a:pt x="107" y="6"/>
                  </a:cubicBezTo>
                  <a:cubicBezTo>
                    <a:pt x="103" y="5"/>
                    <a:pt x="97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07">
              <a:extLst>
                <a:ext uri="{FF2B5EF4-FFF2-40B4-BE49-F238E27FC236}">
                  <a16:creationId xmlns:a16="http://schemas.microsoft.com/office/drawing/2014/main" xmlns="" id="{AECF27AA-34A5-4785-B014-1687808F2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" y="-807"/>
              <a:ext cx="88" cy="57"/>
            </a:xfrm>
            <a:custGeom>
              <a:avLst/>
              <a:gdLst>
                <a:gd name="T0" fmla="*/ 30 w 37"/>
                <a:gd name="T1" fmla="*/ 0 h 24"/>
                <a:gd name="T2" fmla="*/ 0 w 37"/>
                <a:gd name="T3" fmla="*/ 16 h 24"/>
                <a:gd name="T4" fmla="*/ 9 w 37"/>
                <a:gd name="T5" fmla="*/ 24 h 24"/>
                <a:gd name="T6" fmla="*/ 37 w 37"/>
                <a:gd name="T7" fmla="*/ 17 h 24"/>
                <a:gd name="T8" fmla="*/ 30 w 3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30" y="0"/>
                  </a:moveTo>
                  <a:cubicBezTo>
                    <a:pt x="22" y="0"/>
                    <a:pt x="0" y="9"/>
                    <a:pt x="0" y="16"/>
                  </a:cubicBezTo>
                  <a:cubicBezTo>
                    <a:pt x="0" y="21"/>
                    <a:pt x="3" y="24"/>
                    <a:pt x="9" y="24"/>
                  </a:cubicBezTo>
                  <a:cubicBezTo>
                    <a:pt x="13" y="24"/>
                    <a:pt x="33" y="20"/>
                    <a:pt x="37" y="17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08">
              <a:extLst>
                <a:ext uri="{FF2B5EF4-FFF2-40B4-BE49-F238E27FC236}">
                  <a16:creationId xmlns:a16="http://schemas.microsoft.com/office/drawing/2014/main" xmlns="" id="{5C85A40C-C946-4B8F-9EDD-8D2CAE67C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" y="-769"/>
              <a:ext cx="94" cy="54"/>
            </a:xfrm>
            <a:custGeom>
              <a:avLst/>
              <a:gdLst>
                <a:gd name="T0" fmla="*/ 28 w 40"/>
                <a:gd name="T1" fmla="*/ 0 h 23"/>
                <a:gd name="T2" fmla="*/ 10 w 40"/>
                <a:gd name="T3" fmla="*/ 0 h 23"/>
                <a:gd name="T4" fmla="*/ 10 w 40"/>
                <a:gd name="T5" fmla="*/ 7 h 23"/>
                <a:gd name="T6" fmla="*/ 0 w 40"/>
                <a:gd name="T7" fmla="*/ 21 h 23"/>
                <a:gd name="T8" fmla="*/ 11 w 40"/>
                <a:gd name="T9" fmla="*/ 23 h 23"/>
                <a:gd name="T10" fmla="*/ 29 w 40"/>
                <a:gd name="T11" fmla="*/ 21 h 23"/>
                <a:gd name="T12" fmla="*/ 26 w 40"/>
                <a:gd name="T13" fmla="*/ 15 h 23"/>
                <a:gd name="T14" fmla="*/ 33 w 40"/>
                <a:gd name="T15" fmla="*/ 15 h 23"/>
                <a:gd name="T16" fmla="*/ 40 w 40"/>
                <a:gd name="T17" fmla="*/ 12 h 23"/>
                <a:gd name="T18" fmla="*/ 40 w 40"/>
                <a:gd name="T19" fmla="*/ 4 h 23"/>
                <a:gd name="T20" fmla="*/ 32 w 40"/>
                <a:gd name="T21" fmla="*/ 5 h 23"/>
                <a:gd name="T22" fmla="*/ 23 w 40"/>
                <a:gd name="T23" fmla="*/ 4 h 23"/>
                <a:gd name="T24" fmla="*/ 28 w 40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3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3"/>
                    <a:pt x="10" y="7"/>
                  </a:cubicBezTo>
                  <a:cubicBezTo>
                    <a:pt x="4" y="9"/>
                    <a:pt x="0" y="13"/>
                    <a:pt x="0" y="21"/>
                  </a:cubicBezTo>
                  <a:cubicBezTo>
                    <a:pt x="0" y="22"/>
                    <a:pt x="5" y="23"/>
                    <a:pt x="11" y="23"/>
                  </a:cubicBezTo>
                  <a:cubicBezTo>
                    <a:pt x="18" y="23"/>
                    <a:pt x="27" y="22"/>
                    <a:pt x="29" y="21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15"/>
                    <a:pt x="31" y="15"/>
                    <a:pt x="33" y="15"/>
                  </a:cubicBezTo>
                  <a:cubicBezTo>
                    <a:pt x="36" y="15"/>
                    <a:pt x="38" y="15"/>
                    <a:pt x="40" y="12"/>
                  </a:cubicBezTo>
                  <a:cubicBezTo>
                    <a:pt x="40" y="10"/>
                    <a:pt x="40" y="9"/>
                    <a:pt x="40" y="4"/>
                  </a:cubicBezTo>
                  <a:cubicBezTo>
                    <a:pt x="37" y="5"/>
                    <a:pt x="35" y="5"/>
                    <a:pt x="32" y="5"/>
                  </a:cubicBezTo>
                  <a:cubicBezTo>
                    <a:pt x="28" y="5"/>
                    <a:pt x="24" y="5"/>
                    <a:pt x="23" y="4"/>
                  </a:cubicBezTo>
                  <a:cubicBezTo>
                    <a:pt x="24" y="4"/>
                    <a:pt x="27" y="3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09">
              <a:extLst>
                <a:ext uri="{FF2B5EF4-FFF2-40B4-BE49-F238E27FC236}">
                  <a16:creationId xmlns:a16="http://schemas.microsoft.com/office/drawing/2014/main" xmlns="" id="{E8293FFF-DC56-4A27-8F69-37A419120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5" y="-722"/>
              <a:ext cx="97" cy="33"/>
            </a:xfrm>
            <a:custGeom>
              <a:avLst/>
              <a:gdLst>
                <a:gd name="T0" fmla="*/ 27 w 41"/>
                <a:gd name="T1" fmla="*/ 0 h 14"/>
                <a:gd name="T2" fmla="*/ 0 w 41"/>
                <a:gd name="T3" fmla="*/ 11 h 14"/>
                <a:gd name="T4" fmla="*/ 5 w 41"/>
                <a:gd name="T5" fmla="*/ 14 h 14"/>
                <a:gd name="T6" fmla="*/ 13 w 41"/>
                <a:gd name="T7" fmla="*/ 9 h 14"/>
                <a:gd name="T8" fmla="*/ 24 w 41"/>
                <a:gd name="T9" fmla="*/ 14 h 14"/>
                <a:gd name="T10" fmla="*/ 41 w 41"/>
                <a:gd name="T11" fmla="*/ 7 h 14"/>
                <a:gd name="T12" fmla="*/ 27 w 4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">
                  <a:moveTo>
                    <a:pt x="27" y="0"/>
                  </a:moveTo>
                  <a:cubicBezTo>
                    <a:pt x="21" y="0"/>
                    <a:pt x="0" y="3"/>
                    <a:pt x="0" y="11"/>
                  </a:cubicBezTo>
                  <a:cubicBezTo>
                    <a:pt x="0" y="13"/>
                    <a:pt x="3" y="14"/>
                    <a:pt x="5" y="14"/>
                  </a:cubicBezTo>
                  <a:cubicBezTo>
                    <a:pt x="10" y="14"/>
                    <a:pt x="12" y="14"/>
                    <a:pt x="13" y="9"/>
                  </a:cubicBezTo>
                  <a:cubicBezTo>
                    <a:pt x="17" y="9"/>
                    <a:pt x="21" y="14"/>
                    <a:pt x="24" y="14"/>
                  </a:cubicBezTo>
                  <a:cubicBezTo>
                    <a:pt x="31" y="14"/>
                    <a:pt x="31" y="7"/>
                    <a:pt x="41" y="7"/>
                  </a:cubicBezTo>
                  <a:cubicBezTo>
                    <a:pt x="39" y="3"/>
                    <a:pt x="33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10">
              <a:extLst>
                <a:ext uri="{FF2B5EF4-FFF2-40B4-BE49-F238E27FC236}">
                  <a16:creationId xmlns:a16="http://schemas.microsoft.com/office/drawing/2014/main" xmlns="" id="{FBDBC3BC-F39A-414D-8F28-C745AE9E3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" y="-833"/>
              <a:ext cx="151" cy="102"/>
            </a:xfrm>
            <a:custGeom>
              <a:avLst/>
              <a:gdLst>
                <a:gd name="T0" fmla="*/ 61 w 64"/>
                <a:gd name="T1" fmla="*/ 0 h 43"/>
                <a:gd name="T2" fmla="*/ 52 w 64"/>
                <a:gd name="T3" fmla="*/ 9 h 43"/>
                <a:gd name="T4" fmla="*/ 20 w 64"/>
                <a:gd name="T5" fmla="*/ 19 h 43"/>
                <a:gd name="T6" fmla="*/ 20 w 64"/>
                <a:gd name="T7" fmla="*/ 26 h 43"/>
                <a:gd name="T8" fmla="*/ 24 w 64"/>
                <a:gd name="T9" fmla="*/ 24 h 43"/>
                <a:gd name="T10" fmla="*/ 29 w 64"/>
                <a:gd name="T11" fmla="*/ 27 h 43"/>
                <a:gd name="T12" fmla="*/ 7 w 64"/>
                <a:gd name="T13" fmla="*/ 27 h 43"/>
                <a:gd name="T14" fmla="*/ 0 w 64"/>
                <a:gd name="T15" fmla="*/ 33 h 43"/>
                <a:gd name="T16" fmla="*/ 27 w 64"/>
                <a:gd name="T17" fmla="*/ 43 h 43"/>
                <a:gd name="T18" fmla="*/ 48 w 64"/>
                <a:gd name="T19" fmla="*/ 37 h 43"/>
                <a:gd name="T20" fmla="*/ 55 w 64"/>
                <a:gd name="T21" fmla="*/ 37 h 43"/>
                <a:gd name="T22" fmla="*/ 64 w 64"/>
                <a:gd name="T23" fmla="*/ 35 h 43"/>
                <a:gd name="T24" fmla="*/ 34 w 64"/>
                <a:gd name="T25" fmla="*/ 27 h 43"/>
                <a:gd name="T26" fmla="*/ 58 w 64"/>
                <a:gd name="T27" fmla="*/ 13 h 43"/>
                <a:gd name="T28" fmla="*/ 63 w 64"/>
                <a:gd name="T29" fmla="*/ 6 h 43"/>
                <a:gd name="T30" fmla="*/ 61 w 64"/>
                <a:gd name="T3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3">
                  <a:moveTo>
                    <a:pt x="61" y="0"/>
                  </a:moveTo>
                  <a:cubicBezTo>
                    <a:pt x="56" y="0"/>
                    <a:pt x="53" y="4"/>
                    <a:pt x="52" y="9"/>
                  </a:cubicBezTo>
                  <a:cubicBezTo>
                    <a:pt x="37" y="9"/>
                    <a:pt x="36" y="19"/>
                    <a:pt x="20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25" y="24"/>
                    <a:pt x="26" y="26"/>
                    <a:pt x="2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9"/>
                    <a:pt x="4" y="30"/>
                    <a:pt x="0" y="33"/>
                  </a:cubicBezTo>
                  <a:cubicBezTo>
                    <a:pt x="1" y="33"/>
                    <a:pt x="23" y="43"/>
                    <a:pt x="27" y="43"/>
                  </a:cubicBezTo>
                  <a:cubicBezTo>
                    <a:pt x="33" y="43"/>
                    <a:pt x="42" y="37"/>
                    <a:pt x="48" y="37"/>
                  </a:cubicBezTo>
                  <a:cubicBezTo>
                    <a:pt x="50" y="37"/>
                    <a:pt x="53" y="37"/>
                    <a:pt x="55" y="37"/>
                  </a:cubicBezTo>
                  <a:cubicBezTo>
                    <a:pt x="58" y="37"/>
                    <a:pt x="61" y="36"/>
                    <a:pt x="64" y="35"/>
                  </a:cubicBezTo>
                  <a:cubicBezTo>
                    <a:pt x="52" y="30"/>
                    <a:pt x="48" y="29"/>
                    <a:pt x="34" y="27"/>
                  </a:cubicBezTo>
                  <a:cubicBezTo>
                    <a:pt x="39" y="21"/>
                    <a:pt x="49" y="18"/>
                    <a:pt x="58" y="13"/>
                  </a:cubicBezTo>
                  <a:cubicBezTo>
                    <a:pt x="58" y="10"/>
                    <a:pt x="61" y="8"/>
                    <a:pt x="63" y="6"/>
                  </a:cubicBezTo>
                  <a:cubicBezTo>
                    <a:pt x="63" y="4"/>
                    <a:pt x="62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11">
              <a:extLst>
                <a:ext uri="{FF2B5EF4-FFF2-40B4-BE49-F238E27FC236}">
                  <a16:creationId xmlns:a16="http://schemas.microsoft.com/office/drawing/2014/main" xmlns="" id="{BE378A78-FD1F-4B04-B58F-91ADAF979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" y="-684"/>
              <a:ext cx="496" cy="274"/>
            </a:xfrm>
            <a:custGeom>
              <a:avLst/>
              <a:gdLst>
                <a:gd name="T0" fmla="*/ 86 w 210"/>
                <a:gd name="T1" fmla="*/ 0 h 116"/>
                <a:gd name="T2" fmla="*/ 75 w 210"/>
                <a:gd name="T3" fmla="*/ 8 h 116"/>
                <a:gd name="T4" fmla="*/ 82 w 210"/>
                <a:gd name="T5" fmla="*/ 31 h 116"/>
                <a:gd name="T6" fmla="*/ 58 w 210"/>
                <a:gd name="T7" fmla="*/ 8 h 116"/>
                <a:gd name="T8" fmla="*/ 49 w 210"/>
                <a:gd name="T9" fmla="*/ 17 h 116"/>
                <a:gd name="T10" fmla="*/ 51 w 210"/>
                <a:gd name="T11" fmla="*/ 22 h 116"/>
                <a:gd name="T12" fmla="*/ 38 w 210"/>
                <a:gd name="T13" fmla="*/ 16 h 116"/>
                <a:gd name="T14" fmla="*/ 45 w 210"/>
                <a:gd name="T15" fmla="*/ 8 h 116"/>
                <a:gd name="T16" fmla="*/ 18 w 210"/>
                <a:gd name="T17" fmla="*/ 6 h 116"/>
                <a:gd name="T18" fmla="*/ 0 w 210"/>
                <a:gd name="T19" fmla="*/ 19 h 116"/>
                <a:gd name="T20" fmla="*/ 13 w 210"/>
                <a:gd name="T21" fmla="*/ 32 h 116"/>
                <a:gd name="T22" fmla="*/ 17 w 210"/>
                <a:gd name="T23" fmla="*/ 34 h 116"/>
                <a:gd name="T24" fmla="*/ 32 w 210"/>
                <a:gd name="T25" fmla="*/ 51 h 116"/>
                <a:gd name="T26" fmla="*/ 28 w 210"/>
                <a:gd name="T27" fmla="*/ 52 h 116"/>
                <a:gd name="T28" fmla="*/ 45 w 210"/>
                <a:gd name="T29" fmla="*/ 61 h 116"/>
                <a:gd name="T30" fmla="*/ 60 w 210"/>
                <a:gd name="T31" fmla="*/ 47 h 116"/>
                <a:gd name="T32" fmla="*/ 65 w 210"/>
                <a:gd name="T33" fmla="*/ 47 h 116"/>
                <a:gd name="T34" fmla="*/ 73 w 210"/>
                <a:gd name="T35" fmla="*/ 51 h 116"/>
                <a:gd name="T36" fmla="*/ 86 w 210"/>
                <a:gd name="T37" fmla="*/ 51 h 116"/>
                <a:gd name="T38" fmla="*/ 59 w 210"/>
                <a:gd name="T39" fmla="*/ 64 h 116"/>
                <a:gd name="T40" fmla="*/ 45 w 210"/>
                <a:gd name="T41" fmla="*/ 70 h 116"/>
                <a:gd name="T42" fmla="*/ 53 w 210"/>
                <a:gd name="T43" fmla="*/ 78 h 116"/>
                <a:gd name="T44" fmla="*/ 65 w 210"/>
                <a:gd name="T45" fmla="*/ 77 h 116"/>
                <a:gd name="T46" fmla="*/ 88 w 210"/>
                <a:gd name="T47" fmla="*/ 79 h 116"/>
                <a:gd name="T48" fmla="*/ 71 w 210"/>
                <a:gd name="T49" fmla="*/ 83 h 116"/>
                <a:gd name="T50" fmla="*/ 58 w 210"/>
                <a:gd name="T51" fmla="*/ 83 h 116"/>
                <a:gd name="T52" fmla="*/ 51 w 210"/>
                <a:gd name="T53" fmla="*/ 83 h 116"/>
                <a:gd name="T54" fmla="*/ 93 w 210"/>
                <a:gd name="T55" fmla="*/ 116 h 116"/>
                <a:gd name="T56" fmla="*/ 108 w 210"/>
                <a:gd name="T57" fmla="*/ 87 h 116"/>
                <a:gd name="T58" fmla="*/ 116 w 210"/>
                <a:gd name="T59" fmla="*/ 83 h 116"/>
                <a:gd name="T60" fmla="*/ 145 w 210"/>
                <a:gd name="T61" fmla="*/ 46 h 116"/>
                <a:gd name="T62" fmla="*/ 158 w 210"/>
                <a:gd name="T63" fmla="*/ 54 h 116"/>
                <a:gd name="T64" fmla="*/ 150 w 210"/>
                <a:gd name="T65" fmla="*/ 55 h 116"/>
                <a:gd name="T66" fmla="*/ 161 w 210"/>
                <a:gd name="T67" fmla="*/ 70 h 116"/>
                <a:gd name="T68" fmla="*/ 153 w 210"/>
                <a:gd name="T69" fmla="*/ 85 h 116"/>
                <a:gd name="T70" fmla="*/ 177 w 210"/>
                <a:gd name="T71" fmla="*/ 86 h 116"/>
                <a:gd name="T72" fmla="*/ 177 w 210"/>
                <a:gd name="T73" fmla="*/ 95 h 116"/>
                <a:gd name="T74" fmla="*/ 210 w 210"/>
                <a:gd name="T75" fmla="*/ 77 h 116"/>
                <a:gd name="T76" fmla="*/ 190 w 210"/>
                <a:gd name="T77" fmla="*/ 58 h 116"/>
                <a:gd name="T78" fmla="*/ 173 w 210"/>
                <a:gd name="T79" fmla="*/ 58 h 116"/>
                <a:gd name="T80" fmla="*/ 173 w 210"/>
                <a:gd name="T81" fmla="*/ 50 h 116"/>
                <a:gd name="T82" fmla="*/ 168 w 210"/>
                <a:gd name="T83" fmla="*/ 51 h 116"/>
                <a:gd name="T84" fmla="*/ 163 w 210"/>
                <a:gd name="T85" fmla="*/ 50 h 116"/>
                <a:gd name="T86" fmla="*/ 169 w 210"/>
                <a:gd name="T87" fmla="*/ 50 h 116"/>
                <a:gd name="T88" fmla="*/ 126 w 210"/>
                <a:gd name="T89" fmla="*/ 27 h 116"/>
                <a:gd name="T90" fmla="*/ 121 w 210"/>
                <a:gd name="T91" fmla="*/ 27 h 116"/>
                <a:gd name="T92" fmla="*/ 115 w 210"/>
                <a:gd name="T93" fmla="*/ 14 h 116"/>
                <a:gd name="T94" fmla="*/ 105 w 210"/>
                <a:gd name="T95" fmla="*/ 21 h 116"/>
                <a:gd name="T96" fmla="*/ 107 w 210"/>
                <a:gd name="T97" fmla="*/ 11 h 116"/>
                <a:gd name="T98" fmla="*/ 86 w 210"/>
                <a:gd name="T9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" h="116">
                  <a:moveTo>
                    <a:pt x="86" y="0"/>
                  </a:moveTo>
                  <a:cubicBezTo>
                    <a:pt x="79" y="0"/>
                    <a:pt x="75" y="0"/>
                    <a:pt x="75" y="8"/>
                  </a:cubicBezTo>
                  <a:cubicBezTo>
                    <a:pt x="75" y="18"/>
                    <a:pt x="78" y="23"/>
                    <a:pt x="82" y="31"/>
                  </a:cubicBezTo>
                  <a:cubicBezTo>
                    <a:pt x="68" y="26"/>
                    <a:pt x="72" y="8"/>
                    <a:pt x="58" y="8"/>
                  </a:cubicBezTo>
                  <a:cubicBezTo>
                    <a:pt x="53" y="8"/>
                    <a:pt x="49" y="12"/>
                    <a:pt x="49" y="17"/>
                  </a:cubicBezTo>
                  <a:cubicBezTo>
                    <a:pt x="49" y="19"/>
                    <a:pt x="50" y="21"/>
                    <a:pt x="51" y="22"/>
                  </a:cubicBezTo>
                  <a:cubicBezTo>
                    <a:pt x="47" y="20"/>
                    <a:pt x="43" y="19"/>
                    <a:pt x="38" y="16"/>
                  </a:cubicBezTo>
                  <a:cubicBezTo>
                    <a:pt x="40" y="13"/>
                    <a:pt x="42" y="12"/>
                    <a:pt x="45" y="8"/>
                  </a:cubicBezTo>
                  <a:cubicBezTo>
                    <a:pt x="32" y="6"/>
                    <a:pt x="27" y="6"/>
                    <a:pt x="18" y="6"/>
                  </a:cubicBezTo>
                  <a:cubicBezTo>
                    <a:pt x="13" y="6"/>
                    <a:pt x="2" y="16"/>
                    <a:pt x="0" y="19"/>
                  </a:cubicBezTo>
                  <a:cubicBezTo>
                    <a:pt x="3" y="23"/>
                    <a:pt x="9" y="32"/>
                    <a:pt x="13" y="32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5" y="42"/>
                    <a:pt x="23" y="47"/>
                    <a:pt x="32" y="51"/>
                  </a:cubicBezTo>
                  <a:cubicBezTo>
                    <a:pt x="30" y="51"/>
                    <a:pt x="29" y="52"/>
                    <a:pt x="28" y="52"/>
                  </a:cubicBezTo>
                  <a:cubicBezTo>
                    <a:pt x="30" y="58"/>
                    <a:pt x="36" y="61"/>
                    <a:pt x="45" y="61"/>
                  </a:cubicBezTo>
                  <a:cubicBezTo>
                    <a:pt x="56" y="61"/>
                    <a:pt x="56" y="49"/>
                    <a:pt x="60" y="47"/>
                  </a:cubicBezTo>
                  <a:cubicBezTo>
                    <a:pt x="62" y="47"/>
                    <a:pt x="63" y="47"/>
                    <a:pt x="65" y="47"/>
                  </a:cubicBezTo>
                  <a:cubicBezTo>
                    <a:pt x="67" y="48"/>
                    <a:pt x="71" y="51"/>
                    <a:pt x="73" y="51"/>
                  </a:cubicBezTo>
                  <a:cubicBezTo>
                    <a:pt x="75" y="51"/>
                    <a:pt x="79" y="51"/>
                    <a:pt x="86" y="51"/>
                  </a:cubicBezTo>
                  <a:cubicBezTo>
                    <a:pt x="80" y="56"/>
                    <a:pt x="66" y="62"/>
                    <a:pt x="59" y="64"/>
                  </a:cubicBezTo>
                  <a:cubicBezTo>
                    <a:pt x="57" y="65"/>
                    <a:pt x="45" y="65"/>
                    <a:pt x="45" y="70"/>
                  </a:cubicBezTo>
                  <a:cubicBezTo>
                    <a:pt x="45" y="76"/>
                    <a:pt x="48" y="78"/>
                    <a:pt x="53" y="78"/>
                  </a:cubicBezTo>
                  <a:cubicBezTo>
                    <a:pt x="57" y="78"/>
                    <a:pt x="62" y="77"/>
                    <a:pt x="65" y="77"/>
                  </a:cubicBezTo>
                  <a:cubicBezTo>
                    <a:pt x="68" y="77"/>
                    <a:pt x="85" y="77"/>
                    <a:pt x="88" y="79"/>
                  </a:cubicBezTo>
                  <a:cubicBezTo>
                    <a:pt x="82" y="81"/>
                    <a:pt x="76" y="79"/>
                    <a:pt x="71" y="83"/>
                  </a:cubicBezTo>
                  <a:cubicBezTo>
                    <a:pt x="71" y="83"/>
                    <a:pt x="64" y="83"/>
                    <a:pt x="58" y="83"/>
                  </a:cubicBezTo>
                  <a:cubicBezTo>
                    <a:pt x="55" y="83"/>
                    <a:pt x="53" y="83"/>
                    <a:pt x="51" y="83"/>
                  </a:cubicBezTo>
                  <a:cubicBezTo>
                    <a:pt x="51" y="101"/>
                    <a:pt x="80" y="108"/>
                    <a:pt x="93" y="116"/>
                  </a:cubicBezTo>
                  <a:cubicBezTo>
                    <a:pt x="100" y="109"/>
                    <a:pt x="99" y="94"/>
                    <a:pt x="108" y="87"/>
                  </a:cubicBezTo>
                  <a:cubicBezTo>
                    <a:pt x="111" y="85"/>
                    <a:pt x="115" y="86"/>
                    <a:pt x="116" y="83"/>
                  </a:cubicBezTo>
                  <a:cubicBezTo>
                    <a:pt x="121" y="69"/>
                    <a:pt x="127" y="46"/>
                    <a:pt x="145" y="46"/>
                  </a:cubicBezTo>
                  <a:cubicBezTo>
                    <a:pt x="145" y="46"/>
                    <a:pt x="149" y="53"/>
                    <a:pt x="158" y="54"/>
                  </a:cubicBezTo>
                  <a:cubicBezTo>
                    <a:pt x="155" y="54"/>
                    <a:pt x="153" y="54"/>
                    <a:pt x="150" y="55"/>
                  </a:cubicBezTo>
                  <a:cubicBezTo>
                    <a:pt x="152" y="59"/>
                    <a:pt x="157" y="69"/>
                    <a:pt x="161" y="70"/>
                  </a:cubicBezTo>
                  <a:cubicBezTo>
                    <a:pt x="160" y="78"/>
                    <a:pt x="154" y="75"/>
                    <a:pt x="153" y="85"/>
                  </a:cubicBezTo>
                  <a:cubicBezTo>
                    <a:pt x="160" y="85"/>
                    <a:pt x="171" y="85"/>
                    <a:pt x="177" y="86"/>
                  </a:cubicBezTo>
                  <a:cubicBezTo>
                    <a:pt x="176" y="88"/>
                    <a:pt x="176" y="91"/>
                    <a:pt x="177" y="95"/>
                  </a:cubicBezTo>
                  <a:cubicBezTo>
                    <a:pt x="190" y="91"/>
                    <a:pt x="196" y="82"/>
                    <a:pt x="210" y="77"/>
                  </a:cubicBezTo>
                  <a:cubicBezTo>
                    <a:pt x="205" y="70"/>
                    <a:pt x="190" y="74"/>
                    <a:pt x="190" y="58"/>
                  </a:cubicBezTo>
                  <a:cubicBezTo>
                    <a:pt x="183" y="58"/>
                    <a:pt x="181" y="58"/>
                    <a:pt x="173" y="58"/>
                  </a:cubicBezTo>
                  <a:cubicBezTo>
                    <a:pt x="174" y="56"/>
                    <a:pt x="174" y="53"/>
                    <a:pt x="173" y="50"/>
                  </a:cubicBezTo>
                  <a:cubicBezTo>
                    <a:pt x="171" y="50"/>
                    <a:pt x="169" y="51"/>
                    <a:pt x="168" y="51"/>
                  </a:cubicBezTo>
                  <a:cubicBezTo>
                    <a:pt x="166" y="51"/>
                    <a:pt x="165" y="51"/>
                    <a:pt x="163" y="50"/>
                  </a:cubicBezTo>
                  <a:cubicBezTo>
                    <a:pt x="165" y="50"/>
                    <a:pt x="167" y="50"/>
                    <a:pt x="169" y="50"/>
                  </a:cubicBezTo>
                  <a:cubicBezTo>
                    <a:pt x="163" y="43"/>
                    <a:pt x="135" y="27"/>
                    <a:pt x="126" y="27"/>
                  </a:cubicBezTo>
                  <a:cubicBezTo>
                    <a:pt x="125" y="27"/>
                    <a:pt x="123" y="27"/>
                    <a:pt x="121" y="27"/>
                  </a:cubicBezTo>
                  <a:cubicBezTo>
                    <a:pt x="122" y="23"/>
                    <a:pt x="123" y="14"/>
                    <a:pt x="115" y="14"/>
                  </a:cubicBezTo>
                  <a:cubicBezTo>
                    <a:pt x="111" y="14"/>
                    <a:pt x="110" y="19"/>
                    <a:pt x="105" y="21"/>
                  </a:cubicBezTo>
                  <a:cubicBezTo>
                    <a:pt x="105" y="17"/>
                    <a:pt x="107" y="14"/>
                    <a:pt x="107" y="11"/>
                  </a:cubicBezTo>
                  <a:cubicBezTo>
                    <a:pt x="107" y="5"/>
                    <a:pt x="9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12">
              <a:extLst>
                <a:ext uri="{FF2B5EF4-FFF2-40B4-BE49-F238E27FC236}">
                  <a16:creationId xmlns:a16="http://schemas.microsoft.com/office/drawing/2014/main" xmlns="" id="{A1208F88-D2BF-472D-BB1F-0C720A992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" y="-724"/>
              <a:ext cx="324" cy="116"/>
            </a:xfrm>
            <a:custGeom>
              <a:avLst/>
              <a:gdLst>
                <a:gd name="T0" fmla="*/ 80 w 137"/>
                <a:gd name="T1" fmla="*/ 0 h 49"/>
                <a:gd name="T2" fmla="*/ 73 w 137"/>
                <a:gd name="T3" fmla="*/ 0 h 49"/>
                <a:gd name="T4" fmla="*/ 60 w 137"/>
                <a:gd name="T5" fmla="*/ 12 h 49"/>
                <a:gd name="T6" fmla="*/ 39 w 137"/>
                <a:gd name="T7" fmla="*/ 1 h 49"/>
                <a:gd name="T8" fmla="*/ 24 w 137"/>
                <a:gd name="T9" fmla="*/ 1 h 49"/>
                <a:gd name="T10" fmla="*/ 27 w 137"/>
                <a:gd name="T11" fmla="*/ 6 h 49"/>
                <a:gd name="T12" fmla="*/ 18 w 137"/>
                <a:gd name="T13" fmla="*/ 6 h 49"/>
                <a:gd name="T14" fmla="*/ 18 w 137"/>
                <a:gd name="T15" fmla="*/ 9 h 49"/>
                <a:gd name="T16" fmla="*/ 15 w 137"/>
                <a:gd name="T17" fmla="*/ 10 h 49"/>
                <a:gd name="T18" fmla="*/ 7 w 137"/>
                <a:gd name="T19" fmla="*/ 8 h 49"/>
                <a:gd name="T20" fmla="*/ 0 w 137"/>
                <a:gd name="T21" fmla="*/ 8 h 49"/>
                <a:gd name="T22" fmla="*/ 7 w 137"/>
                <a:gd name="T23" fmla="*/ 20 h 49"/>
                <a:gd name="T24" fmla="*/ 13 w 137"/>
                <a:gd name="T25" fmla="*/ 28 h 49"/>
                <a:gd name="T26" fmla="*/ 26 w 137"/>
                <a:gd name="T27" fmla="*/ 26 h 49"/>
                <a:gd name="T28" fmla="*/ 51 w 137"/>
                <a:gd name="T29" fmla="*/ 28 h 49"/>
                <a:gd name="T30" fmla="*/ 38 w 137"/>
                <a:gd name="T31" fmla="*/ 30 h 49"/>
                <a:gd name="T32" fmla="*/ 27 w 137"/>
                <a:gd name="T33" fmla="*/ 31 h 49"/>
                <a:gd name="T34" fmla="*/ 34 w 137"/>
                <a:gd name="T35" fmla="*/ 39 h 49"/>
                <a:gd name="T36" fmla="*/ 64 w 137"/>
                <a:gd name="T37" fmla="*/ 39 h 49"/>
                <a:gd name="T38" fmla="*/ 82 w 137"/>
                <a:gd name="T39" fmla="*/ 49 h 49"/>
                <a:gd name="T40" fmla="*/ 137 w 137"/>
                <a:gd name="T41" fmla="*/ 22 h 49"/>
                <a:gd name="T42" fmla="*/ 113 w 137"/>
                <a:gd name="T43" fmla="*/ 8 h 49"/>
                <a:gd name="T44" fmla="*/ 96 w 137"/>
                <a:gd name="T45" fmla="*/ 8 h 49"/>
                <a:gd name="T46" fmla="*/ 80 w 137"/>
                <a:gd name="T47" fmla="*/ 13 h 49"/>
                <a:gd name="T48" fmla="*/ 80 w 137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" h="49">
                  <a:moveTo>
                    <a:pt x="8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7" y="12"/>
                    <a:pt x="60" y="12"/>
                  </a:cubicBezTo>
                  <a:cubicBezTo>
                    <a:pt x="58" y="12"/>
                    <a:pt x="42" y="4"/>
                    <a:pt x="39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2" y="10"/>
                    <a:pt x="10" y="9"/>
                    <a:pt x="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3" y="17"/>
                    <a:pt x="7" y="20"/>
                  </a:cubicBezTo>
                  <a:cubicBezTo>
                    <a:pt x="7" y="26"/>
                    <a:pt x="9" y="28"/>
                    <a:pt x="13" y="28"/>
                  </a:cubicBezTo>
                  <a:cubicBezTo>
                    <a:pt x="16" y="28"/>
                    <a:pt x="21" y="26"/>
                    <a:pt x="26" y="26"/>
                  </a:cubicBezTo>
                  <a:cubicBezTo>
                    <a:pt x="27" y="26"/>
                    <a:pt x="49" y="28"/>
                    <a:pt x="51" y="28"/>
                  </a:cubicBezTo>
                  <a:cubicBezTo>
                    <a:pt x="48" y="29"/>
                    <a:pt x="42" y="29"/>
                    <a:pt x="38" y="30"/>
                  </a:cubicBezTo>
                  <a:cubicBezTo>
                    <a:pt x="36" y="30"/>
                    <a:pt x="31" y="30"/>
                    <a:pt x="27" y="31"/>
                  </a:cubicBezTo>
                  <a:cubicBezTo>
                    <a:pt x="28" y="35"/>
                    <a:pt x="29" y="38"/>
                    <a:pt x="3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46"/>
                    <a:pt x="73" y="49"/>
                    <a:pt x="82" y="49"/>
                  </a:cubicBezTo>
                  <a:cubicBezTo>
                    <a:pt x="98" y="49"/>
                    <a:pt x="124" y="30"/>
                    <a:pt x="137" y="22"/>
                  </a:cubicBezTo>
                  <a:cubicBezTo>
                    <a:pt x="134" y="15"/>
                    <a:pt x="124" y="8"/>
                    <a:pt x="113" y="8"/>
                  </a:cubicBezTo>
                  <a:cubicBezTo>
                    <a:pt x="105" y="8"/>
                    <a:pt x="108" y="8"/>
                    <a:pt x="96" y="8"/>
                  </a:cubicBezTo>
                  <a:cubicBezTo>
                    <a:pt x="88" y="8"/>
                    <a:pt x="85" y="13"/>
                    <a:pt x="80" y="13"/>
                  </a:cubicBezTo>
                  <a:cubicBezTo>
                    <a:pt x="79" y="9"/>
                    <a:pt x="80" y="6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13">
              <a:extLst>
                <a:ext uri="{FF2B5EF4-FFF2-40B4-BE49-F238E27FC236}">
                  <a16:creationId xmlns:a16="http://schemas.microsoft.com/office/drawing/2014/main" xmlns="" id="{A09A8013-EB45-4402-84EC-FC60BD0C7B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4" y="-594"/>
              <a:ext cx="61" cy="54"/>
            </a:xfrm>
            <a:custGeom>
              <a:avLst/>
              <a:gdLst>
                <a:gd name="T0" fmla="*/ 8 w 26"/>
                <a:gd name="T1" fmla="*/ 1 h 23"/>
                <a:gd name="T2" fmla="*/ 26 w 26"/>
                <a:gd name="T3" fmla="*/ 23 h 23"/>
                <a:gd name="T4" fmla="*/ 8 w 26"/>
                <a:gd name="T5" fmla="*/ 1 h 23"/>
                <a:gd name="T6" fmla="*/ 8 w 26"/>
                <a:gd name="T7" fmla="*/ 0 h 23"/>
                <a:gd name="T8" fmla="*/ 8 w 26"/>
                <a:gd name="T9" fmla="*/ 1 h 23"/>
                <a:gd name="T10" fmla="*/ 8 w 26"/>
                <a:gd name="T11" fmla="*/ 1 h 23"/>
                <a:gd name="T12" fmla="*/ 8 w 26"/>
                <a:gd name="T13" fmla="*/ 0 h 23"/>
                <a:gd name="T14" fmla="*/ 9 w 26"/>
                <a:gd name="T15" fmla="*/ 0 h 23"/>
                <a:gd name="T16" fmla="*/ 8 w 26"/>
                <a:gd name="T17" fmla="*/ 1 h 23"/>
                <a:gd name="T18" fmla="*/ 9 w 26"/>
                <a:gd name="T19" fmla="*/ 2 h 23"/>
                <a:gd name="T20" fmla="*/ 9 w 26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3">
                  <a:moveTo>
                    <a:pt x="8" y="1"/>
                  </a:moveTo>
                  <a:cubicBezTo>
                    <a:pt x="0" y="6"/>
                    <a:pt x="16" y="20"/>
                    <a:pt x="26" y="23"/>
                  </a:cubicBezTo>
                  <a:cubicBezTo>
                    <a:pt x="22" y="11"/>
                    <a:pt x="15" y="9"/>
                    <a:pt x="8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14">
              <a:extLst>
                <a:ext uri="{FF2B5EF4-FFF2-40B4-BE49-F238E27FC236}">
                  <a16:creationId xmlns:a16="http://schemas.microsoft.com/office/drawing/2014/main" xmlns="" id="{8AA6C7EF-9A5B-4061-AF5F-9F6AD15BB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872"/>
              <a:ext cx="156" cy="187"/>
            </a:xfrm>
            <a:custGeom>
              <a:avLst/>
              <a:gdLst>
                <a:gd name="T0" fmla="*/ 48 w 66"/>
                <a:gd name="T1" fmla="*/ 0 h 79"/>
                <a:gd name="T2" fmla="*/ 39 w 66"/>
                <a:gd name="T3" fmla="*/ 0 h 79"/>
                <a:gd name="T4" fmla="*/ 23 w 66"/>
                <a:gd name="T5" fmla="*/ 10 h 79"/>
                <a:gd name="T6" fmla="*/ 26 w 66"/>
                <a:gd name="T7" fmla="*/ 17 h 79"/>
                <a:gd name="T8" fmla="*/ 11 w 66"/>
                <a:gd name="T9" fmla="*/ 23 h 79"/>
                <a:gd name="T10" fmla="*/ 10 w 66"/>
                <a:gd name="T11" fmla="*/ 22 h 79"/>
                <a:gd name="T12" fmla="*/ 5 w 66"/>
                <a:gd name="T13" fmla="*/ 28 h 79"/>
                <a:gd name="T14" fmla="*/ 15 w 66"/>
                <a:gd name="T15" fmla="*/ 39 h 79"/>
                <a:gd name="T16" fmla="*/ 0 w 66"/>
                <a:gd name="T17" fmla="*/ 66 h 79"/>
                <a:gd name="T18" fmla="*/ 13 w 66"/>
                <a:gd name="T19" fmla="*/ 79 h 79"/>
                <a:gd name="T20" fmla="*/ 23 w 66"/>
                <a:gd name="T21" fmla="*/ 76 h 79"/>
                <a:gd name="T22" fmla="*/ 42 w 66"/>
                <a:gd name="T23" fmla="*/ 65 h 79"/>
                <a:gd name="T24" fmla="*/ 46 w 66"/>
                <a:gd name="T25" fmla="*/ 65 h 79"/>
                <a:gd name="T26" fmla="*/ 56 w 66"/>
                <a:gd name="T27" fmla="*/ 62 h 79"/>
                <a:gd name="T28" fmla="*/ 56 w 66"/>
                <a:gd name="T29" fmla="*/ 47 h 79"/>
                <a:gd name="T30" fmla="*/ 56 w 66"/>
                <a:gd name="T31" fmla="*/ 29 h 79"/>
                <a:gd name="T32" fmla="*/ 66 w 66"/>
                <a:gd name="T33" fmla="*/ 22 h 79"/>
                <a:gd name="T34" fmla="*/ 48 w 66"/>
                <a:gd name="T3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79">
                  <a:moveTo>
                    <a:pt x="48" y="0"/>
                  </a:moveTo>
                  <a:cubicBezTo>
                    <a:pt x="45" y="0"/>
                    <a:pt x="42" y="0"/>
                    <a:pt x="39" y="0"/>
                  </a:cubicBezTo>
                  <a:cubicBezTo>
                    <a:pt x="34" y="0"/>
                    <a:pt x="23" y="6"/>
                    <a:pt x="23" y="10"/>
                  </a:cubicBezTo>
                  <a:cubicBezTo>
                    <a:pt x="23" y="13"/>
                    <a:pt x="24" y="14"/>
                    <a:pt x="26" y="17"/>
                  </a:cubicBezTo>
                  <a:cubicBezTo>
                    <a:pt x="23" y="20"/>
                    <a:pt x="14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8" y="22"/>
                    <a:pt x="5" y="23"/>
                    <a:pt x="5" y="28"/>
                  </a:cubicBezTo>
                  <a:cubicBezTo>
                    <a:pt x="5" y="34"/>
                    <a:pt x="10" y="37"/>
                    <a:pt x="15" y="39"/>
                  </a:cubicBezTo>
                  <a:cubicBezTo>
                    <a:pt x="13" y="52"/>
                    <a:pt x="0" y="53"/>
                    <a:pt x="0" y="66"/>
                  </a:cubicBezTo>
                  <a:cubicBezTo>
                    <a:pt x="0" y="73"/>
                    <a:pt x="7" y="79"/>
                    <a:pt x="13" y="79"/>
                  </a:cubicBezTo>
                  <a:cubicBezTo>
                    <a:pt x="16" y="79"/>
                    <a:pt x="21" y="78"/>
                    <a:pt x="23" y="76"/>
                  </a:cubicBezTo>
                  <a:cubicBezTo>
                    <a:pt x="27" y="74"/>
                    <a:pt x="34" y="65"/>
                    <a:pt x="42" y="65"/>
                  </a:cubicBezTo>
                  <a:cubicBezTo>
                    <a:pt x="43" y="65"/>
                    <a:pt x="45" y="65"/>
                    <a:pt x="46" y="65"/>
                  </a:cubicBezTo>
                  <a:cubicBezTo>
                    <a:pt x="50" y="65"/>
                    <a:pt x="54" y="65"/>
                    <a:pt x="56" y="62"/>
                  </a:cubicBezTo>
                  <a:cubicBezTo>
                    <a:pt x="60" y="58"/>
                    <a:pt x="56" y="52"/>
                    <a:pt x="56" y="47"/>
                  </a:cubicBezTo>
                  <a:cubicBezTo>
                    <a:pt x="56" y="47"/>
                    <a:pt x="56" y="33"/>
                    <a:pt x="56" y="29"/>
                  </a:cubicBezTo>
                  <a:cubicBezTo>
                    <a:pt x="56" y="25"/>
                    <a:pt x="66" y="26"/>
                    <a:pt x="66" y="22"/>
                  </a:cubicBezTo>
                  <a:cubicBezTo>
                    <a:pt x="66" y="13"/>
                    <a:pt x="60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15">
              <a:extLst>
                <a:ext uri="{FF2B5EF4-FFF2-40B4-BE49-F238E27FC236}">
                  <a16:creationId xmlns:a16="http://schemas.microsoft.com/office/drawing/2014/main" xmlns="" id="{FE6B4415-6DE2-4758-A150-E7069E75D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714"/>
              <a:ext cx="33" cy="28"/>
            </a:xfrm>
            <a:custGeom>
              <a:avLst/>
              <a:gdLst>
                <a:gd name="T0" fmla="*/ 14 w 14"/>
                <a:gd name="T1" fmla="*/ 0 h 12"/>
                <a:gd name="T2" fmla="*/ 0 w 14"/>
                <a:gd name="T3" fmla="*/ 6 h 12"/>
                <a:gd name="T4" fmla="*/ 3 w 14"/>
                <a:gd name="T5" fmla="*/ 12 h 12"/>
                <a:gd name="T6" fmla="*/ 14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cubicBezTo>
                    <a:pt x="9" y="0"/>
                    <a:pt x="0" y="2"/>
                    <a:pt x="0" y="6"/>
                  </a:cubicBezTo>
                  <a:cubicBezTo>
                    <a:pt x="0" y="8"/>
                    <a:pt x="2" y="12"/>
                    <a:pt x="3" y="12"/>
                  </a:cubicBezTo>
                  <a:cubicBezTo>
                    <a:pt x="9" y="12"/>
                    <a:pt x="14" y="6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16">
              <a:extLst>
                <a:ext uri="{FF2B5EF4-FFF2-40B4-BE49-F238E27FC236}">
                  <a16:creationId xmlns:a16="http://schemas.microsoft.com/office/drawing/2014/main" xmlns="" id="{550C5EE6-2BA1-4461-94B8-F86646D56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697"/>
              <a:ext cx="295" cy="431"/>
            </a:xfrm>
            <a:custGeom>
              <a:avLst/>
              <a:gdLst>
                <a:gd name="T0" fmla="*/ 30 w 125"/>
                <a:gd name="T1" fmla="*/ 0 h 182"/>
                <a:gd name="T2" fmla="*/ 19 w 125"/>
                <a:gd name="T3" fmla="*/ 16 h 182"/>
                <a:gd name="T4" fmla="*/ 14 w 125"/>
                <a:gd name="T5" fmla="*/ 26 h 182"/>
                <a:gd name="T6" fmla="*/ 9 w 125"/>
                <a:gd name="T7" fmla="*/ 24 h 182"/>
                <a:gd name="T8" fmla="*/ 12 w 125"/>
                <a:gd name="T9" fmla="*/ 34 h 182"/>
                <a:gd name="T10" fmla="*/ 9 w 125"/>
                <a:gd name="T11" fmla="*/ 45 h 182"/>
                <a:gd name="T12" fmla="*/ 17 w 125"/>
                <a:gd name="T13" fmla="*/ 54 h 182"/>
                <a:gd name="T14" fmla="*/ 14 w 125"/>
                <a:gd name="T15" fmla="*/ 66 h 182"/>
                <a:gd name="T16" fmla="*/ 19 w 125"/>
                <a:gd name="T17" fmla="*/ 59 h 182"/>
                <a:gd name="T18" fmla="*/ 28 w 125"/>
                <a:gd name="T19" fmla="*/ 71 h 182"/>
                <a:gd name="T20" fmla="*/ 31 w 125"/>
                <a:gd name="T21" fmla="*/ 87 h 182"/>
                <a:gd name="T22" fmla="*/ 48 w 125"/>
                <a:gd name="T23" fmla="*/ 84 h 182"/>
                <a:gd name="T24" fmla="*/ 54 w 125"/>
                <a:gd name="T25" fmla="*/ 98 h 182"/>
                <a:gd name="T26" fmla="*/ 57 w 125"/>
                <a:gd name="T27" fmla="*/ 106 h 182"/>
                <a:gd name="T28" fmla="*/ 37 w 125"/>
                <a:gd name="T29" fmla="*/ 131 h 182"/>
                <a:gd name="T30" fmla="*/ 25 w 125"/>
                <a:gd name="T31" fmla="*/ 150 h 182"/>
                <a:gd name="T32" fmla="*/ 45 w 125"/>
                <a:gd name="T33" fmla="*/ 154 h 182"/>
                <a:gd name="T34" fmla="*/ 56 w 125"/>
                <a:gd name="T35" fmla="*/ 152 h 182"/>
                <a:gd name="T36" fmla="*/ 19 w 125"/>
                <a:gd name="T37" fmla="*/ 178 h 182"/>
                <a:gd name="T38" fmla="*/ 23 w 125"/>
                <a:gd name="T39" fmla="*/ 182 h 182"/>
                <a:gd name="T40" fmla="*/ 38 w 125"/>
                <a:gd name="T41" fmla="*/ 177 h 182"/>
                <a:gd name="T42" fmla="*/ 56 w 125"/>
                <a:gd name="T43" fmla="*/ 172 h 182"/>
                <a:gd name="T44" fmla="*/ 104 w 125"/>
                <a:gd name="T45" fmla="*/ 167 h 182"/>
                <a:gd name="T46" fmla="*/ 119 w 125"/>
                <a:gd name="T47" fmla="*/ 155 h 182"/>
                <a:gd name="T48" fmla="*/ 125 w 125"/>
                <a:gd name="T49" fmla="*/ 132 h 182"/>
                <a:gd name="T50" fmla="*/ 112 w 125"/>
                <a:gd name="T51" fmla="*/ 122 h 182"/>
                <a:gd name="T52" fmla="*/ 110 w 125"/>
                <a:gd name="T53" fmla="*/ 122 h 182"/>
                <a:gd name="T54" fmla="*/ 104 w 125"/>
                <a:gd name="T55" fmla="*/ 122 h 182"/>
                <a:gd name="T56" fmla="*/ 101 w 125"/>
                <a:gd name="T57" fmla="*/ 107 h 182"/>
                <a:gd name="T58" fmla="*/ 64 w 125"/>
                <a:gd name="T59" fmla="*/ 60 h 182"/>
                <a:gd name="T60" fmla="*/ 58 w 125"/>
                <a:gd name="T61" fmla="*/ 60 h 182"/>
                <a:gd name="T62" fmla="*/ 51 w 125"/>
                <a:gd name="T63" fmla="*/ 60 h 182"/>
                <a:gd name="T64" fmla="*/ 70 w 125"/>
                <a:gd name="T65" fmla="*/ 23 h 182"/>
                <a:gd name="T66" fmla="*/ 37 w 125"/>
                <a:gd name="T67" fmla="*/ 19 h 182"/>
                <a:gd name="T68" fmla="*/ 45 w 125"/>
                <a:gd name="T6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" h="182">
                  <a:moveTo>
                    <a:pt x="45" y="0"/>
                  </a:moveTo>
                  <a:cubicBezTo>
                    <a:pt x="41" y="0"/>
                    <a:pt x="36" y="0"/>
                    <a:pt x="30" y="0"/>
                  </a:cubicBezTo>
                  <a:cubicBezTo>
                    <a:pt x="27" y="0"/>
                    <a:pt x="21" y="5"/>
                    <a:pt x="21" y="7"/>
                  </a:cubicBezTo>
                  <a:cubicBezTo>
                    <a:pt x="21" y="10"/>
                    <a:pt x="19" y="12"/>
                    <a:pt x="19" y="16"/>
                  </a:cubicBezTo>
                  <a:cubicBezTo>
                    <a:pt x="16" y="16"/>
                    <a:pt x="12" y="18"/>
                    <a:pt x="12" y="23"/>
                  </a:cubicBezTo>
                  <a:cubicBezTo>
                    <a:pt x="12" y="24"/>
                    <a:pt x="13" y="25"/>
                    <a:pt x="14" y="26"/>
                  </a:cubicBezTo>
                  <a:cubicBezTo>
                    <a:pt x="14" y="27"/>
                    <a:pt x="13" y="29"/>
                    <a:pt x="12" y="29"/>
                  </a:cubicBezTo>
                  <a:cubicBezTo>
                    <a:pt x="11" y="29"/>
                    <a:pt x="9" y="27"/>
                    <a:pt x="9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4" y="33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9" y="43"/>
                    <a:pt x="9" y="45"/>
                  </a:cubicBezTo>
                  <a:cubicBezTo>
                    <a:pt x="9" y="47"/>
                    <a:pt x="13" y="49"/>
                    <a:pt x="17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5"/>
                    <a:pt x="14" y="56"/>
                    <a:pt x="14" y="58"/>
                  </a:cubicBezTo>
                  <a:cubicBezTo>
                    <a:pt x="14" y="61"/>
                    <a:pt x="14" y="62"/>
                    <a:pt x="14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4"/>
                    <a:pt x="16" y="63"/>
                    <a:pt x="19" y="59"/>
                  </a:cubicBezTo>
                  <a:cubicBezTo>
                    <a:pt x="20" y="60"/>
                    <a:pt x="23" y="61"/>
                    <a:pt x="28" y="61"/>
                  </a:cubicBezTo>
                  <a:cubicBezTo>
                    <a:pt x="26" y="65"/>
                    <a:pt x="28" y="66"/>
                    <a:pt x="28" y="71"/>
                  </a:cubicBezTo>
                  <a:cubicBezTo>
                    <a:pt x="28" y="75"/>
                    <a:pt x="22" y="78"/>
                    <a:pt x="22" y="82"/>
                  </a:cubicBezTo>
                  <a:cubicBezTo>
                    <a:pt x="22" y="87"/>
                    <a:pt x="26" y="87"/>
                    <a:pt x="31" y="87"/>
                  </a:cubicBezTo>
                  <a:cubicBezTo>
                    <a:pt x="35" y="87"/>
                    <a:pt x="38" y="84"/>
                    <a:pt x="43" y="84"/>
                  </a:cubicBezTo>
                  <a:cubicBezTo>
                    <a:pt x="45" y="84"/>
                    <a:pt x="46" y="84"/>
                    <a:pt x="48" y="84"/>
                  </a:cubicBezTo>
                  <a:cubicBezTo>
                    <a:pt x="47" y="87"/>
                    <a:pt x="44" y="88"/>
                    <a:pt x="44" y="92"/>
                  </a:cubicBezTo>
                  <a:cubicBezTo>
                    <a:pt x="44" y="96"/>
                    <a:pt x="49" y="98"/>
                    <a:pt x="54" y="98"/>
                  </a:cubicBezTo>
                  <a:cubicBezTo>
                    <a:pt x="55" y="98"/>
                    <a:pt x="56" y="98"/>
                    <a:pt x="57" y="98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4" y="111"/>
                    <a:pt x="42" y="116"/>
                    <a:pt x="33" y="116"/>
                  </a:cubicBezTo>
                  <a:cubicBezTo>
                    <a:pt x="33" y="121"/>
                    <a:pt x="37" y="124"/>
                    <a:pt x="37" y="131"/>
                  </a:cubicBezTo>
                  <a:cubicBezTo>
                    <a:pt x="37" y="139"/>
                    <a:pt x="22" y="139"/>
                    <a:pt x="22" y="147"/>
                  </a:cubicBezTo>
                  <a:cubicBezTo>
                    <a:pt x="22" y="148"/>
                    <a:pt x="24" y="150"/>
                    <a:pt x="25" y="150"/>
                  </a:cubicBezTo>
                  <a:cubicBezTo>
                    <a:pt x="28" y="150"/>
                    <a:pt x="27" y="147"/>
                    <a:pt x="30" y="147"/>
                  </a:cubicBezTo>
                  <a:cubicBezTo>
                    <a:pt x="36" y="147"/>
                    <a:pt x="38" y="154"/>
                    <a:pt x="45" y="154"/>
                  </a:cubicBezTo>
                  <a:cubicBezTo>
                    <a:pt x="49" y="154"/>
                    <a:pt x="52" y="151"/>
                    <a:pt x="55" y="148"/>
                  </a:cubicBezTo>
                  <a:cubicBezTo>
                    <a:pt x="55" y="149"/>
                    <a:pt x="56" y="151"/>
                    <a:pt x="56" y="152"/>
                  </a:cubicBezTo>
                  <a:cubicBezTo>
                    <a:pt x="56" y="159"/>
                    <a:pt x="45" y="157"/>
                    <a:pt x="38" y="159"/>
                  </a:cubicBezTo>
                  <a:cubicBezTo>
                    <a:pt x="36" y="159"/>
                    <a:pt x="20" y="176"/>
                    <a:pt x="19" y="178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25" y="179"/>
                    <a:pt x="27" y="177"/>
                    <a:pt x="30" y="177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8" y="173"/>
                    <a:pt x="41" y="168"/>
                    <a:pt x="46" y="168"/>
                  </a:cubicBezTo>
                  <a:cubicBezTo>
                    <a:pt x="50" y="168"/>
                    <a:pt x="52" y="172"/>
                    <a:pt x="56" y="172"/>
                  </a:cubicBezTo>
                  <a:cubicBezTo>
                    <a:pt x="64" y="172"/>
                    <a:pt x="78" y="167"/>
                    <a:pt x="83" y="167"/>
                  </a:cubicBezTo>
                  <a:cubicBezTo>
                    <a:pt x="86" y="167"/>
                    <a:pt x="98" y="167"/>
                    <a:pt x="104" y="167"/>
                  </a:cubicBezTo>
                  <a:cubicBezTo>
                    <a:pt x="111" y="167"/>
                    <a:pt x="114" y="164"/>
                    <a:pt x="119" y="159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6" y="155"/>
                    <a:pt x="114" y="155"/>
                    <a:pt x="108" y="153"/>
                  </a:cubicBezTo>
                  <a:cubicBezTo>
                    <a:pt x="113" y="146"/>
                    <a:pt x="125" y="141"/>
                    <a:pt x="125" y="132"/>
                  </a:cubicBezTo>
                  <a:cubicBezTo>
                    <a:pt x="125" y="127"/>
                    <a:pt x="121" y="122"/>
                    <a:pt x="114" y="122"/>
                  </a:cubicBezTo>
                  <a:cubicBezTo>
                    <a:pt x="113" y="122"/>
                    <a:pt x="112" y="122"/>
                    <a:pt x="112" y="122"/>
                  </a:cubicBezTo>
                  <a:cubicBezTo>
                    <a:pt x="110" y="122"/>
                    <a:pt x="110" y="122"/>
                    <a:pt x="107" y="124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08" y="123"/>
                    <a:pt x="107" y="125"/>
                    <a:pt x="104" y="126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1"/>
                    <a:pt x="106" y="120"/>
                    <a:pt x="106" y="118"/>
                  </a:cubicBezTo>
                  <a:cubicBezTo>
                    <a:pt x="106" y="114"/>
                    <a:pt x="101" y="111"/>
                    <a:pt x="101" y="107"/>
                  </a:cubicBezTo>
                  <a:cubicBezTo>
                    <a:pt x="101" y="94"/>
                    <a:pt x="87" y="91"/>
                    <a:pt x="78" y="82"/>
                  </a:cubicBezTo>
                  <a:cubicBezTo>
                    <a:pt x="72" y="76"/>
                    <a:pt x="74" y="63"/>
                    <a:pt x="64" y="60"/>
                  </a:cubicBezTo>
                  <a:cubicBezTo>
                    <a:pt x="63" y="60"/>
                    <a:pt x="62" y="60"/>
                    <a:pt x="61" y="60"/>
                  </a:cubicBezTo>
                  <a:cubicBezTo>
                    <a:pt x="60" y="60"/>
                    <a:pt x="59" y="60"/>
                    <a:pt x="58" y="60"/>
                  </a:cubicBezTo>
                  <a:cubicBezTo>
                    <a:pt x="57" y="60"/>
                    <a:pt x="57" y="60"/>
                    <a:pt x="56" y="60"/>
                  </a:cubicBezTo>
                  <a:cubicBezTo>
                    <a:pt x="54" y="60"/>
                    <a:pt x="53" y="60"/>
                    <a:pt x="51" y="60"/>
                  </a:cubicBezTo>
                  <a:cubicBezTo>
                    <a:pt x="52" y="58"/>
                    <a:pt x="54" y="56"/>
                    <a:pt x="56" y="55"/>
                  </a:cubicBezTo>
                  <a:cubicBezTo>
                    <a:pt x="56" y="44"/>
                    <a:pt x="72" y="38"/>
                    <a:pt x="70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7" y="21"/>
                    <a:pt x="37" y="19"/>
                  </a:cubicBezTo>
                  <a:cubicBezTo>
                    <a:pt x="39" y="12"/>
                    <a:pt x="50" y="13"/>
                    <a:pt x="50" y="5"/>
                  </a:cubicBezTo>
                  <a:cubicBezTo>
                    <a:pt x="50" y="4"/>
                    <a:pt x="47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17">
              <a:extLst>
                <a:ext uri="{FF2B5EF4-FFF2-40B4-BE49-F238E27FC236}">
                  <a16:creationId xmlns:a16="http://schemas.microsoft.com/office/drawing/2014/main" xmlns="" id="{7A4B2422-1BB4-4E57-8E9A-77B6F6CF9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920"/>
              <a:ext cx="14" cy="14"/>
            </a:xfrm>
            <a:custGeom>
              <a:avLst/>
              <a:gdLst>
                <a:gd name="T0" fmla="*/ 6 w 6"/>
                <a:gd name="T1" fmla="*/ 0 h 6"/>
                <a:gd name="T2" fmla="*/ 3 w 6"/>
                <a:gd name="T3" fmla="*/ 0 h 6"/>
                <a:gd name="T4" fmla="*/ 0 w 6"/>
                <a:gd name="T5" fmla="*/ 6 h 6"/>
                <a:gd name="T6" fmla="*/ 5 w 6"/>
                <a:gd name="T7" fmla="*/ 6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4"/>
                    <a:pt x="6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18">
              <a:extLst>
                <a:ext uri="{FF2B5EF4-FFF2-40B4-BE49-F238E27FC236}">
                  <a16:creationId xmlns:a16="http://schemas.microsoft.com/office/drawing/2014/main" xmlns="" id="{9D6563AA-2AEE-4648-A4D5-E84D83686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260"/>
              <a:ext cx="362" cy="163"/>
            </a:xfrm>
            <a:custGeom>
              <a:avLst/>
              <a:gdLst>
                <a:gd name="T0" fmla="*/ 24 w 153"/>
                <a:gd name="T1" fmla="*/ 0 h 69"/>
                <a:gd name="T2" fmla="*/ 20 w 153"/>
                <a:gd name="T3" fmla="*/ 0 h 69"/>
                <a:gd name="T4" fmla="*/ 10 w 153"/>
                <a:gd name="T5" fmla="*/ 6 h 69"/>
                <a:gd name="T6" fmla="*/ 10 w 153"/>
                <a:gd name="T7" fmla="*/ 10 h 69"/>
                <a:gd name="T8" fmla="*/ 4 w 153"/>
                <a:gd name="T9" fmla="*/ 8 h 69"/>
                <a:gd name="T10" fmla="*/ 0 w 153"/>
                <a:gd name="T11" fmla="*/ 9 h 69"/>
                <a:gd name="T12" fmla="*/ 26 w 153"/>
                <a:gd name="T13" fmla="*/ 21 h 69"/>
                <a:gd name="T14" fmla="*/ 29 w 153"/>
                <a:gd name="T15" fmla="*/ 25 h 69"/>
                <a:gd name="T16" fmla="*/ 1 w 153"/>
                <a:gd name="T17" fmla="*/ 30 h 69"/>
                <a:gd name="T18" fmla="*/ 8 w 153"/>
                <a:gd name="T19" fmla="*/ 32 h 69"/>
                <a:gd name="T20" fmla="*/ 13 w 153"/>
                <a:gd name="T21" fmla="*/ 32 h 69"/>
                <a:gd name="T22" fmla="*/ 19 w 153"/>
                <a:gd name="T23" fmla="*/ 31 h 69"/>
                <a:gd name="T24" fmla="*/ 24 w 153"/>
                <a:gd name="T25" fmla="*/ 32 h 69"/>
                <a:gd name="T26" fmla="*/ 21 w 153"/>
                <a:gd name="T27" fmla="*/ 48 h 69"/>
                <a:gd name="T28" fmla="*/ 16 w 153"/>
                <a:gd name="T29" fmla="*/ 50 h 69"/>
                <a:gd name="T30" fmla="*/ 40 w 153"/>
                <a:gd name="T31" fmla="*/ 60 h 69"/>
                <a:gd name="T32" fmla="*/ 87 w 153"/>
                <a:gd name="T33" fmla="*/ 69 h 69"/>
                <a:gd name="T34" fmla="*/ 128 w 153"/>
                <a:gd name="T35" fmla="*/ 56 h 69"/>
                <a:gd name="T36" fmla="*/ 152 w 153"/>
                <a:gd name="T37" fmla="*/ 37 h 69"/>
                <a:gd name="T38" fmla="*/ 153 w 153"/>
                <a:gd name="T39" fmla="*/ 36 h 69"/>
                <a:gd name="T40" fmla="*/ 133 w 153"/>
                <a:gd name="T41" fmla="*/ 10 h 69"/>
                <a:gd name="T42" fmla="*/ 136 w 153"/>
                <a:gd name="T43" fmla="*/ 5 h 69"/>
                <a:gd name="T44" fmla="*/ 124 w 153"/>
                <a:gd name="T45" fmla="*/ 8 h 69"/>
                <a:gd name="T46" fmla="*/ 114 w 153"/>
                <a:gd name="T47" fmla="*/ 1 h 69"/>
                <a:gd name="T48" fmla="*/ 112 w 153"/>
                <a:gd name="T49" fmla="*/ 2 h 69"/>
                <a:gd name="T50" fmla="*/ 108 w 153"/>
                <a:gd name="T51" fmla="*/ 1 h 69"/>
                <a:gd name="T52" fmla="*/ 106 w 153"/>
                <a:gd name="T53" fmla="*/ 9 h 69"/>
                <a:gd name="T54" fmla="*/ 102 w 153"/>
                <a:gd name="T55" fmla="*/ 7 h 69"/>
                <a:gd name="T56" fmla="*/ 88 w 153"/>
                <a:gd name="T57" fmla="*/ 10 h 69"/>
                <a:gd name="T58" fmla="*/ 71 w 153"/>
                <a:gd name="T59" fmla="*/ 9 h 69"/>
                <a:gd name="T60" fmla="*/ 71 w 153"/>
                <a:gd name="T61" fmla="*/ 14 h 69"/>
                <a:gd name="T62" fmla="*/ 64 w 153"/>
                <a:gd name="T63" fmla="*/ 10 h 69"/>
                <a:gd name="T64" fmla="*/ 51 w 153"/>
                <a:gd name="T65" fmla="*/ 13 h 69"/>
                <a:gd name="T66" fmla="*/ 44 w 153"/>
                <a:gd name="T67" fmla="*/ 9 h 69"/>
                <a:gd name="T68" fmla="*/ 44 w 153"/>
                <a:gd name="T69" fmla="*/ 15 h 69"/>
                <a:gd name="T70" fmla="*/ 35 w 153"/>
                <a:gd name="T71" fmla="*/ 19 h 69"/>
                <a:gd name="T72" fmla="*/ 27 w 153"/>
                <a:gd name="T73" fmla="*/ 8 h 69"/>
                <a:gd name="T74" fmla="*/ 24 w 153"/>
                <a:gd name="T7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69">
                  <a:moveTo>
                    <a:pt x="24" y="0"/>
                  </a:moveTo>
                  <a:cubicBezTo>
                    <a:pt x="22" y="0"/>
                    <a:pt x="21" y="0"/>
                    <a:pt x="20" y="0"/>
                  </a:cubicBezTo>
                  <a:cubicBezTo>
                    <a:pt x="15" y="0"/>
                    <a:pt x="14" y="6"/>
                    <a:pt x="10" y="6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8" y="9"/>
                    <a:pt x="6" y="8"/>
                    <a:pt x="4" y="8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1" y="15"/>
                    <a:pt x="20" y="21"/>
                    <a:pt x="26" y="21"/>
                  </a:cubicBezTo>
                  <a:cubicBezTo>
                    <a:pt x="26" y="22"/>
                    <a:pt x="27" y="24"/>
                    <a:pt x="29" y="25"/>
                  </a:cubicBezTo>
                  <a:cubicBezTo>
                    <a:pt x="23" y="27"/>
                    <a:pt x="9" y="30"/>
                    <a:pt x="1" y="30"/>
                  </a:cubicBezTo>
                  <a:cubicBezTo>
                    <a:pt x="3" y="32"/>
                    <a:pt x="5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5" y="32"/>
                    <a:pt x="17" y="31"/>
                    <a:pt x="19" y="31"/>
                  </a:cubicBezTo>
                  <a:cubicBezTo>
                    <a:pt x="21" y="31"/>
                    <a:pt x="22" y="31"/>
                    <a:pt x="24" y="32"/>
                  </a:cubicBezTo>
                  <a:cubicBezTo>
                    <a:pt x="23" y="38"/>
                    <a:pt x="21" y="41"/>
                    <a:pt x="21" y="48"/>
                  </a:cubicBezTo>
                  <a:cubicBezTo>
                    <a:pt x="20" y="48"/>
                    <a:pt x="18" y="49"/>
                    <a:pt x="16" y="50"/>
                  </a:cubicBezTo>
                  <a:cubicBezTo>
                    <a:pt x="28" y="50"/>
                    <a:pt x="32" y="58"/>
                    <a:pt x="40" y="60"/>
                  </a:cubicBezTo>
                  <a:cubicBezTo>
                    <a:pt x="54" y="65"/>
                    <a:pt x="68" y="69"/>
                    <a:pt x="87" y="69"/>
                  </a:cubicBezTo>
                  <a:cubicBezTo>
                    <a:pt x="105" y="69"/>
                    <a:pt x="115" y="60"/>
                    <a:pt x="128" y="56"/>
                  </a:cubicBezTo>
                  <a:cubicBezTo>
                    <a:pt x="135" y="54"/>
                    <a:pt x="147" y="45"/>
                    <a:pt x="152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21"/>
                    <a:pt x="133" y="25"/>
                    <a:pt x="133" y="10"/>
                  </a:cubicBezTo>
                  <a:cubicBezTo>
                    <a:pt x="133" y="8"/>
                    <a:pt x="135" y="6"/>
                    <a:pt x="136" y="5"/>
                  </a:cubicBezTo>
                  <a:cubicBezTo>
                    <a:pt x="132" y="5"/>
                    <a:pt x="128" y="8"/>
                    <a:pt x="124" y="8"/>
                  </a:cubicBezTo>
                  <a:cubicBezTo>
                    <a:pt x="118" y="8"/>
                    <a:pt x="114" y="7"/>
                    <a:pt x="114" y="1"/>
                  </a:cubicBezTo>
                  <a:cubicBezTo>
                    <a:pt x="113" y="1"/>
                    <a:pt x="113" y="2"/>
                    <a:pt x="112" y="2"/>
                  </a:cubicBezTo>
                  <a:cubicBezTo>
                    <a:pt x="111" y="2"/>
                    <a:pt x="110" y="1"/>
                    <a:pt x="108" y="1"/>
                  </a:cubicBezTo>
                  <a:cubicBezTo>
                    <a:pt x="107" y="3"/>
                    <a:pt x="106" y="4"/>
                    <a:pt x="106" y="9"/>
                  </a:cubicBezTo>
                  <a:cubicBezTo>
                    <a:pt x="105" y="7"/>
                    <a:pt x="103" y="7"/>
                    <a:pt x="102" y="7"/>
                  </a:cubicBezTo>
                  <a:cubicBezTo>
                    <a:pt x="98" y="7"/>
                    <a:pt x="93" y="10"/>
                    <a:pt x="88" y="10"/>
                  </a:cubicBezTo>
                  <a:cubicBezTo>
                    <a:pt x="83" y="10"/>
                    <a:pt x="79" y="9"/>
                    <a:pt x="71" y="9"/>
                  </a:cubicBezTo>
                  <a:cubicBezTo>
                    <a:pt x="71" y="10"/>
                    <a:pt x="71" y="12"/>
                    <a:pt x="71" y="14"/>
                  </a:cubicBezTo>
                  <a:cubicBezTo>
                    <a:pt x="69" y="13"/>
                    <a:pt x="68" y="11"/>
                    <a:pt x="64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8" y="13"/>
                    <a:pt x="47" y="11"/>
                    <a:pt x="44" y="9"/>
                  </a:cubicBezTo>
                  <a:cubicBezTo>
                    <a:pt x="43" y="11"/>
                    <a:pt x="43" y="12"/>
                    <a:pt x="44" y="15"/>
                  </a:cubicBezTo>
                  <a:cubicBezTo>
                    <a:pt x="42" y="16"/>
                    <a:pt x="39" y="19"/>
                    <a:pt x="35" y="19"/>
                  </a:cubicBezTo>
                  <a:cubicBezTo>
                    <a:pt x="31" y="19"/>
                    <a:pt x="26" y="12"/>
                    <a:pt x="27" y="8"/>
                  </a:cubicBezTo>
                  <a:cubicBezTo>
                    <a:pt x="26" y="5"/>
                    <a:pt x="24" y="3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9">
              <a:extLst>
                <a:ext uri="{FF2B5EF4-FFF2-40B4-BE49-F238E27FC236}">
                  <a16:creationId xmlns:a16="http://schemas.microsoft.com/office/drawing/2014/main" xmlns="" id="{19DA7AF4-134B-40EB-B90E-838E260A8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2246"/>
              <a:ext cx="371" cy="128"/>
            </a:xfrm>
            <a:custGeom>
              <a:avLst/>
              <a:gdLst>
                <a:gd name="T0" fmla="*/ 43 w 157"/>
                <a:gd name="T1" fmla="*/ 0 h 54"/>
                <a:gd name="T2" fmla="*/ 0 w 157"/>
                <a:gd name="T3" fmla="*/ 23 h 54"/>
                <a:gd name="T4" fmla="*/ 5 w 157"/>
                <a:gd name="T5" fmla="*/ 23 h 54"/>
                <a:gd name="T6" fmla="*/ 34 w 157"/>
                <a:gd name="T7" fmla="*/ 11 h 54"/>
                <a:gd name="T8" fmla="*/ 37 w 157"/>
                <a:gd name="T9" fmla="*/ 11 h 54"/>
                <a:gd name="T10" fmla="*/ 42 w 157"/>
                <a:gd name="T11" fmla="*/ 12 h 54"/>
                <a:gd name="T12" fmla="*/ 43 w 157"/>
                <a:gd name="T13" fmla="*/ 18 h 54"/>
                <a:gd name="T14" fmla="*/ 58 w 157"/>
                <a:gd name="T15" fmla="*/ 18 h 54"/>
                <a:gd name="T16" fmla="*/ 77 w 157"/>
                <a:gd name="T17" fmla="*/ 26 h 54"/>
                <a:gd name="T18" fmla="*/ 83 w 157"/>
                <a:gd name="T19" fmla="*/ 25 h 54"/>
                <a:gd name="T20" fmla="*/ 88 w 157"/>
                <a:gd name="T21" fmla="*/ 27 h 54"/>
                <a:gd name="T22" fmla="*/ 93 w 157"/>
                <a:gd name="T23" fmla="*/ 31 h 54"/>
                <a:gd name="T24" fmla="*/ 111 w 157"/>
                <a:gd name="T25" fmla="*/ 42 h 54"/>
                <a:gd name="T26" fmla="*/ 106 w 157"/>
                <a:gd name="T27" fmla="*/ 47 h 54"/>
                <a:gd name="T28" fmla="*/ 106 w 157"/>
                <a:gd name="T29" fmla="*/ 50 h 54"/>
                <a:gd name="T30" fmla="*/ 137 w 157"/>
                <a:gd name="T31" fmla="*/ 54 h 54"/>
                <a:gd name="T32" fmla="*/ 157 w 157"/>
                <a:gd name="T33" fmla="*/ 48 h 54"/>
                <a:gd name="T34" fmla="*/ 145 w 157"/>
                <a:gd name="T35" fmla="*/ 37 h 54"/>
                <a:gd name="T36" fmla="*/ 137 w 157"/>
                <a:gd name="T37" fmla="*/ 37 h 54"/>
                <a:gd name="T38" fmla="*/ 137 w 157"/>
                <a:gd name="T39" fmla="*/ 33 h 54"/>
                <a:gd name="T40" fmla="*/ 104 w 157"/>
                <a:gd name="T41" fmla="*/ 20 h 54"/>
                <a:gd name="T42" fmla="*/ 95 w 157"/>
                <a:gd name="T43" fmla="*/ 13 h 54"/>
                <a:gd name="T44" fmla="*/ 43 w 157"/>
                <a:gd name="T4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54">
                  <a:moveTo>
                    <a:pt x="43" y="0"/>
                  </a:moveTo>
                  <a:cubicBezTo>
                    <a:pt x="20" y="0"/>
                    <a:pt x="8" y="9"/>
                    <a:pt x="0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0" y="18"/>
                    <a:pt x="24" y="11"/>
                    <a:pt x="34" y="11"/>
                  </a:cubicBezTo>
                  <a:cubicBezTo>
                    <a:pt x="35" y="11"/>
                    <a:pt x="36" y="11"/>
                    <a:pt x="37" y="11"/>
                  </a:cubicBezTo>
                  <a:cubicBezTo>
                    <a:pt x="39" y="11"/>
                    <a:pt x="40" y="11"/>
                    <a:pt x="42" y="12"/>
                  </a:cubicBezTo>
                  <a:cubicBezTo>
                    <a:pt x="40" y="14"/>
                    <a:pt x="40" y="16"/>
                    <a:pt x="43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6" y="18"/>
                    <a:pt x="69" y="26"/>
                    <a:pt x="77" y="26"/>
                  </a:cubicBezTo>
                  <a:cubicBezTo>
                    <a:pt x="79" y="26"/>
                    <a:pt x="81" y="25"/>
                    <a:pt x="83" y="25"/>
                  </a:cubicBezTo>
                  <a:cubicBezTo>
                    <a:pt x="85" y="25"/>
                    <a:pt x="86" y="26"/>
                    <a:pt x="88" y="27"/>
                  </a:cubicBezTo>
                  <a:cubicBezTo>
                    <a:pt x="90" y="28"/>
                    <a:pt x="89" y="31"/>
                    <a:pt x="93" y="31"/>
                  </a:cubicBezTo>
                  <a:cubicBezTo>
                    <a:pt x="95" y="39"/>
                    <a:pt x="104" y="39"/>
                    <a:pt x="111" y="42"/>
                  </a:cubicBezTo>
                  <a:cubicBezTo>
                    <a:pt x="111" y="45"/>
                    <a:pt x="109" y="47"/>
                    <a:pt x="106" y="47"/>
                  </a:cubicBezTo>
                  <a:cubicBezTo>
                    <a:pt x="106" y="48"/>
                    <a:pt x="106" y="49"/>
                    <a:pt x="106" y="50"/>
                  </a:cubicBezTo>
                  <a:cubicBezTo>
                    <a:pt x="116" y="50"/>
                    <a:pt x="125" y="54"/>
                    <a:pt x="137" y="54"/>
                  </a:cubicBezTo>
                  <a:cubicBezTo>
                    <a:pt x="143" y="54"/>
                    <a:pt x="153" y="54"/>
                    <a:pt x="157" y="48"/>
                  </a:cubicBezTo>
                  <a:cubicBezTo>
                    <a:pt x="153" y="46"/>
                    <a:pt x="151" y="39"/>
                    <a:pt x="145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6" y="36"/>
                    <a:pt x="137" y="34"/>
                    <a:pt x="137" y="33"/>
                  </a:cubicBezTo>
                  <a:cubicBezTo>
                    <a:pt x="125" y="33"/>
                    <a:pt x="111" y="27"/>
                    <a:pt x="104" y="20"/>
                  </a:cubicBezTo>
                  <a:cubicBezTo>
                    <a:pt x="103" y="19"/>
                    <a:pt x="99" y="13"/>
                    <a:pt x="95" y="13"/>
                  </a:cubicBezTo>
                  <a:cubicBezTo>
                    <a:pt x="78" y="13"/>
                    <a:pt x="67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0">
              <a:extLst>
                <a:ext uri="{FF2B5EF4-FFF2-40B4-BE49-F238E27FC236}">
                  <a16:creationId xmlns:a16="http://schemas.microsoft.com/office/drawing/2014/main" xmlns="" id="{AA22C7AE-2C4D-4FDF-9F69-EED539831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2294"/>
              <a:ext cx="19" cy="21"/>
            </a:xfrm>
            <a:custGeom>
              <a:avLst/>
              <a:gdLst>
                <a:gd name="T0" fmla="*/ 6 w 8"/>
                <a:gd name="T1" fmla="*/ 0 h 9"/>
                <a:gd name="T2" fmla="*/ 4 w 8"/>
                <a:gd name="T3" fmla="*/ 0 h 9"/>
                <a:gd name="T4" fmla="*/ 4 w 8"/>
                <a:gd name="T5" fmla="*/ 4 h 9"/>
                <a:gd name="T6" fmla="*/ 0 w 8"/>
                <a:gd name="T7" fmla="*/ 9 h 9"/>
                <a:gd name="T8" fmla="*/ 1 w 8"/>
                <a:gd name="T9" fmla="*/ 9 h 9"/>
                <a:gd name="T10" fmla="*/ 7 w 8"/>
                <a:gd name="T11" fmla="*/ 9 h 9"/>
                <a:gd name="T12" fmla="*/ 7 w 8"/>
                <a:gd name="T13" fmla="*/ 1 h 9"/>
                <a:gd name="T14" fmla="*/ 6 w 8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0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4" y="9"/>
                    <a:pt x="7" y="9"/>
                    <a:pt x="7" y="9"/>
                  </a:cubicBezTo>
                  <a:cubicBezTo>
                    <a:pt x="8" y="6"/>
                    <a:pt x="8" y="3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21">
              <a:extLst>
                <a:ext uri="{FF2B5EF4-FFF2-40B4-BE49-F238E27FC236}">
                  <a16:creationId xmlns:a16="http://schemas.microsoft.com/office/drawing/2014/main" xmlns="" id="{9E0DFC66-23AC-4B94-A019-5930EA2A4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" y="2421"/>
              <a:ext cx="62" cy="26"/>
            </a:xfrm>
            <a:custGeom>
              <a:avLst/>
              <a:gdLst>
                <a:gd name="T0" fmla="*/ 6 w 26"/>
                <a:gd name="T1" fmla="*/ 0 h 11"/>
                <a:gd name="T2" fmla="*/ 0 w 26"/>
                <a:gd name="T3" fmla="*/ 3 h 11"/>
                <a:gd name="T4" fmla="*/ 9 w 26"/>
                <a:gd name="T5" fmla="*/ 11 h 11"/>
                <a:gd name="T6" fmla="*/ 26 w 26"/>
                <a:gd name="T7" fmla="*/ 7 h 11"/>
                <a:gd name="T8" fmla="*/ 21 w 26"/>
                <a:gd name="T9" fmla="*/ 3 h 11"/>
                <a:gd name="T10" fmla="*/ 23 w 26"/>
                <a:gd name="T11" fmla="*/ 4 h 11"/>
                <a:gd name="T12" fmla="*/ 6 w 2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">
                  <a:moveTo>
                    <a:pt x="6" y="0"/>
                  </a:moveTo>
                  <a:cubicBezTo>
                    <a:pt x="4" y="0"/>
                    <a:pt x="0" y="1"/>
                    <a:pt x="0" y="3"/>
                  </a:cubicBezTo>
                  <a:cubicBezTo>
                    <a:pt x="0" y="7"/>
                    <a:pt x="5" y="11"/>
                    <a:pt x="9" y="11"/>
                  </a:cubicBezTo>
                  <a:cubicBezTo>
                    <a:pt x="15" y="11"/>
                    <a:pt x="20" y="8"/>
                    <a:pt x="26" y="7"/>
                  </a:cubicBezTo>
                  <a:cubicBezTo>
                    <a:pt x="26" y="5"/>
                    <a:pt x="25" y="4"/>
                    <a:pt x="21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3"/>
                    <a:pt x="12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22">
              <a:extLst>
                <a:ext uri="{FF2B5EF4-FFF2-40B4-BE49-F238E27FC236}">
                  <a16:creationId xmlns:a16="http://schemas.microsoft.com/office/drawing/2014/main" xmlns="" id="{B0630BA8-0853-470A-8883-83FF8520E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" y="2417"/>
              <a:ext cx="50" cy="21"/>
            </a:xfrm>
            <a:custGeom>
              <a:avLst/>
              <a:gdLst>
                <a:gd name="T0" fmla="*/ 5 w 21"/>
                <a:gd name="T1" fmla="*/ 0 h 9"/>
                <a:gd name="T2" fmla="*/ 0 w 21"/>
                <a:gd name="T3" fmla="*/ 4 h 9"/>
                <a:gd name="T4" fmla="*/ 13 w 21"/>
                <a:gd name="T5" fmla="*/ 9 h 9"/>
                <a:gd name="T6" fmla="*/ 21 w 21"/>
                <a:gd name="T7" fmla="*/ 6 h 9"/>
                <a:gd name="T8" fmla="*/ 5 w 2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5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9"/>
                    <a:pt x="7" y="9"/>
                    <a:pt x="13" y="9"/>
                  </a:cubicBezTo>
                  <a:cubicBezTo>
                    <a:pt x="16" y="9"/>
                    <a:pt x="20" y="9"/>
                    <a:pt x="21" y="6"/>
                  </a:cubicBezTo>
                  <a:cubicBezTo>
                    <a:pt x="20" y="3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23">
              <a:extLst>
                <a:ext uri="{FF2B5EF4-FFF2-40B4-BE49-F238E27FC236}">
                  <a16:creationId xmlns:a16="http://schemas.microsoft.com/office/drawing/2014/main" xmlns="" id="{DC65AF38-B498-45ED-9D06-338E635F0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" y="2365"/>
              <a:ext cx="212" cy="85"/>
            </a:xfrm>
            <a:custGeom>
              <a:avLst/>
              <a:gdLst>
                <a:gd name="T0" fmla="*/ 20 w 90"/>
                <a:gd name="T1" fmla="*/ 0 h 36"/>
                <a:gd name="T2" fmla="*/ 16 w 90"/>
                <a:gd name="T3" fmla="*/ 4 h 36"/>
                <a:gd name="T4" fmla="*/ 23 w 90"/>
                <a:gd name="T5" fmla="*/ 10 h 36"/>
                <a:gd name="T6" fmla="*/ 26 w 90"/>
                <a:gd name="T7" fmla="*/ 21 h 36"/>
                <a:gd name="T8" fmla="*/ 19 w 90"/>
                <a:gd name="T9" fmla="*/ 22 h 36"/>
                <a:gd name="T10" fmla="*/ 3 w 90"/>
                <a:gd name="T11" fmla="*/ 21 h 36"/>
                <a:gd name="T12" fmla="*/ 0 w 90"/>
                <a:gd name="T13" fmla="*/ 24 h 36"/>
                <a:gd name="T14" fmla="*/ 6 w 90"/>
                <a:gd name="T15" fmla="*/ 32 h 36"/>
                <a:gd name="T16" fmla="*/ 7 w 90"/>
                <a:gd name="T17" fmla="*/ 28 h 36"/>
                <a:gd name="T18" fmla="*/ 9 w 90"/>
                <a:gd name="T19" fmla="*/ 28 h 36"/>
                <a:gd name="T20" fmla="*/ 13 w 90"/>
                <a:gd name="T21" fmla="*/ 28 h 36"/>
                <a:gd name="T22" fmla="*/ 26 w 90"/>
                <a:gd name="T23" fmla="*/ 27 h 36"/>
                <a:gd name="T24" fmla="*/ 37 w 90"/>
                <a:gd name="T25" fmla="*/ 29 h 36"/>
                <a:gd name="T26" fmla="*/ 43 w 90"/>
                <a:gd name="T27" fmla="*/ 36 h 36"/>
                <a:gd name="T28" fmla="*/ 55 w 90"/>
                <a:gd name="T29" fmla="*/ 27 h 36"/>
                <a:gd name="T30" fmla="*/ 61 w 90"/>
                <a:gd name="T31" fmla="*/ 29 h 36"/>
                <a:gd name="T32" fmla="*/ 70 w 90"/>
                <a:gd name="T33" fmla="*/ 25 h 36"/>
                <a:gd name="T34" fmla="*/ 90 w 90"/>
                <a:gd name="T35" fmla="*/ 25 h 36"/>
                <a:gd name="T36" fmla="*/ 75 w 90"/>
                <a:gd name="T37" fmla="*/ 13 h 36"/>
                <a:gd name="T38" fmla="*/ 78 w 90"/>
                <a:gd name="T39" fmla="*/ 16 h 36"/>
                <a:gd name="T40" fmla="*/ 48 w 90"/>
                <a:gd name="T41" fmla="*/ 2 h 36"/>
                <a:gd name="T42" fmla="*/ 33 w 90"/>
                <a:gd name="T43" fmla="*/ 4 h 36"/>
                <a:gd name="T44" fmla="*/ 20 w 90"/>
                <a:gd name="T4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36">
                  <a:moveTo>
                    <a:pt x="20" y="0"/>
                  </a:moveTo>
                  <a:cubicBezTo>
                    <a:pt x="18" y="0"/>
                    <a:pt x="16" y="2"/>
                    <a:pt x="16" y="4"/>
                  </a:cubicBezTo>
                  <a:cubicBezTo>
                    <a:pt x="16" y="7"/>
                    <a:pt x="19" y="10"/>
                    <a:pt x="23" y="10"/>
                  </a:cubicBezTo>
                  <a:cubicBezTo>
                    <a:pt x="23" y="14"/>
                    <a:pt x="23" y="18"/>
                    <a:pt x="26" y="21"/>
                  </a:cubicBezTo>
                  <a:cubicBezTo>
                    <a:pt x="24" y="22"/>
                    <a:pt x="22" y="22"/>
                    <a:pt x="19" y="22"/>
                  </a:cubicBezTo>
                  <a:cubicBezTo>
                    <a:pt x="15" y="22"/>
                    <a:pt x="10" y="21"/>
                    <a:pt x="3" y="21"/>
                  </a:cubicBezTo>
                  <a:cubicBezTo>
                    <a:pt x="2" y="22"/>
                    <a:pt x="1" y="24"/>
                    <a:pt x="0" y="24"/>
                  </a:cubicBezTo>
                  <a:cubicBezTo>
                    <a:pt x="0" y="27"/>
                    <a:pt x="3" y="31"/>
                    <a:pt x="6" y="32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6" y="28"/>
                    <a:pt x="21" y="27"/>
                    <a:pt x="26" y="27"/>
                  </a:cubicBezTo>
                  <a:cubicBezTo>
                    <a:pt x="30" y="27"/>
                    <a:pt x="34" y="28"/>
                    <a:pt x="37" y="29"/>
                  </a:cubicBezTo>
                  <a:cubicBezTo>
                    <a:pt x="40" y="31"/>
                    <a:pt x="38" y="36"/>
                    <a:pt x="43" y="36"/>
                  </a:cubicBezTo>
                  <a:cubicBezTo>
                    <a:pt x="49" y="36"/>
                    <a:pt x="48" y="27"/>
                    <a:pt x="55" y="27"/>
                  </a:cubicBezTo>
                  <a:cubicBezTo>
                    <a:pt x="58" y="27"/>
                    <a:pt x="57" y="29"/>
                    <a:pt x="61" y="29"/>
                  </a:cubicBezTo>
                  <a:cubicBezTo>
                    <a:pt x="64" y="29"/>
                    <a:pt x="66" y="27"/>
                    <a:pt x="7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6" y="20"/>
                    <a:pt x="81" y="18"/>
                    <a:pt x="75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69" y="11"/>
                    <a:pt x="65" y="2"/>
                    <a:pt x="48" y="2"/>
                  </a:cubicBezTo>
                  <a:cubicBezTo>
                    <a:pt x="43" y="2"/>
                    <a:pt x="40" y="4"/>
                    <a:pt x="33" y="4"/>
                  </a:cubicBezTo>
                  <a:cubicBezTo>
                    <a:pt x="28" y="4"/>
                    <a:pt x="25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24">
              <a:extLst>
                <a:ext uri="{FF2B5EF4-FFF2-40B4-BE49-F238E27FC236}">
                  <a16:creationId xmlns:a16="http://schemas.microsoft.com/office/drawing/2014/main" xmlns="" id="{585C94F4-8F70-45FD-AE61-82B238E11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2705"/>
              <a:ext cx="26" cy="29"/>
            </a:xfrm>
            <a:custGeom>
              <a:avLst/>
              <a:gdLst>
                <a:gd name="T0" fmla="*/ 11 w 11"/>
                <a:gd name="T1" fmla="*/ 0 h 12"/>
                <a:gd name="T2" fmla="*/ 6 w 11"/>
                <a:gd name="T3" fmla="*/ 0 h 12"/>
                <a:gd name="T4" fmla="*/ 0 w 11"/>
                <a:gd name="T5" fmla="*/ 11 h 12"/>
                <a:gd name="T6" fmla="*/ 0 w 11"/>
                <a:gd name="T7" fmla="*/ 12 h 12"/>
                <a:gd name="T8" fmla="*/ 4 w 11"/>
                <a:gd name="T9" fmla="*/ 11 h 12"/>
                <a:gd name="T10" fmla="*/ 11 w 11"/>
                <a:gd name="T11" fmla="*/ 4 h 12"/>
                <a:gd name="T12" fmla="*/ 11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3" y="0"/>
                    <a:pt x="0" y="6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3" y="11"/>
                    <a:pt x="4" y="11"/>
                  </a:cubicBezTo>
                  <a:cubicBezTo>
                    <a:pt x="7" y="11"/>
                    <a:pt x="10" y="6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25">
              <a:extLst>
                <a:ext uri="{FF2B5EF4-FFF2-40B4-BE49-F238E27FC236}">
                  <a16:creationId xmlns:a16="http://schemas.microsoft.com/office/drawing/2014/main" xmlns="" id="{774943F7-796F-42C4-A62A-B14783F9C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3084"/>
              <a:ext cx="85" cy="63"/>
            </a:xfrm>
            <a:custGeom>
              <a:avLst/>
              <a:gdLst>
                <a:gd name="T0" fmla="*/ 12 w 36"/>
                <a:gd name="T1" fmla="*/ 0 h 27"/>
                <a:gd name="T2" fmla="*/ 12 w 36"/>
                <a:gd name="T3" fmla="*/ 0 h 27"/>
                <a:gd name="T4" fmla="*/ 10 w 36"/>
                <a:gd name="T5" fmla="*/ 0 h 27"/>
                <a:gd name="T6" fmla="*/ 0 w 36"/>
                <a:gd name="T7" fmla="*/ 13 h 27"/>
                <a:gd name="T8" fmla="*/ 21 w 36"/>
                <a:gd name="T9" fmla="*/ 27 h 27"/>
                <a:gd name="T10" fmla="*/ 36 w 36"/>
                <a:gd name="T11" fmla="*/ 10 h 27"/>
                <a:gd name="T12" fmla="*/ 32 w 36"/>
                <a:gd name="T13" fmla="*/ 6 h 27"/>
                <a:gd name="T14" fmla="*/ 26 w 36"/>
                <a:gd name="T15" fmla="*/ 8 h 27"/>
                <a:gd name="T16" fmla="*/ 23 w 36"/>
                <a:gd name="T17" fmla="*/ 5 h 27"/>
                <a:gd name="T18" fmla="*/ 12 w 3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7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4" y="0"/>
                    <a:pt x="0" y="5"/>
                    <a:pt x="0" y="13"/>
                  </a:cubicBezTo>
                  <a:cubicBezTo>
                    <a:pt x="0" y="18"/>
                    <a:pt x="13" y="27"/>
                    <a:pt x="21" y="27"/>
                  </a:cubicBezTo>
                  <a:cubicBezTo>
                    <a:pt x="28" y="27"/>
                    <a:pt x="36" y="15"/>
                    <a:pt x="36" y="10"/>
                  </a:cubicBezTo>
                  <a:cubicBezTo>
                    <a:pt x="36" y="9"/>
                    <a:pt x="34" y="6"/>
                    <a:pt x="32" y="6"/>
                  </a:cubicBezTo>
                  <a:cubicBezTo>
                    <a:pt x="30" y="6"/>
                    <a:pt x="28" y="8"/>
                    <a:pt x="26" y="8"/>
                  </a:cubicBezTo>
                  <a:cubicBezTo>
                    <a:pt x="25" y="8"/>
                    <a:pt x="24" y="7"/>
                    <a:pt x="23" y="5"/>
                  </a:cubicBezTo>
                  <a:cubicBezTo>
                    <a:pt x="19" y="5"/>
                    <a:pt x="16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26">
              <a:extLst>
                <a:ext uri="{FF2B5EF4-FFF2-40B4-BE49-F238E27FC236}">
                  <a16:creationId xmlns:a16="http://schemas.microsoft.com/office/drawing/2014/main" xmlns="" id="{8269BE8B-9906-49CF-A044-09B3EC864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4690"/>
              <a:ext cx="30" cy="70"/>
            </a:xfrm>
            <a:custGeom>
              <a:avLst/>
              <a:gdLst>
                <a:gd name="T0" fmla="*/ 6 w 13"/>
                <a:gd name="T1" fmla="*/ 0 h 30"/>
                <a:gd name="T2" fmla="*/ 0 w 13"/>
                <a:gd name="T3" fmla="*/ 16 h 30"/>
                <a:gd name="T4" fmla="*/ 0 w 13"/>
                <a:gd name="T5" fmla="*/ 23 h 30"/>
                <a:gd name="T6" fmla="*/ 6 w 13"/>
                <a:gd name="T7" fmla="*/ 30 h 30"/>
                <a:gd name="T8" fmla="*/ 11 w 13"/>
                <a:gd name="T9" fmla="*/ 30 h 30"/>
                <a:gd name="T10" fmla="*/ 11 w 13"/>
                <a:gd name="T11" fmla="*/ 15 h 30"/>
                <a:gd name="T12" fmla="*/ 13 w 13"/>
                <a:gd name="T13" fmla="*/ 9 h 30"/>
                <a:gd name="T14" fmla="*/ 6 w 13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0">
                  <a:moveTo>
                    <a:pt x="6" y="0"/>
                  </a:moveTo>
                  <a:cubicBezTo>
                    <a:pt x="3" y="0"/>
                    <a:pt x="0" y="16"/>
                    <a:pt x="0" y="16"/>
                  </a:cubicBezTo>
                  <a:cubicBezTo>
                    <a:pt x="0" y="16"/>
                    <a:pt x="0" y="20"/>
                    <a:pt x="0" y="23"/>
                  </a:cubicBezTo>
                  <a:cubicBezTo>
                    <a:pt x="0" y="25"/>
                    <a:pt x="3" y="30"/>
                    <a:pt x="6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3"/>
                    <a:pt x="13" y="12"/>
                    <a:pt x="13" y="9"/>
                  </a:cubicBezTo>
                  <a:cubicBezTo>
                    <a:pt x="13" y="5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27">
              <a:extLst>
                <a:ext uri="{FF2B5EF4-FFF2-40B4-BE49-F238E27FC236}">
                  <a16:creationId xmlns:a16="http://schemas.microsoft.com/office/drawing/2014/main" xmlns="" id="{EFD195B7-1D6B-4649-9DF7-26D0AB6FC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2646"/>
              <a:ext cx="1657" cy="2675"/>
            </a:xfrm>
            <a:custGeom>
              <a:avLst/>
              <a:gdLst>
                <a:gd name="T0" fmla="*/ 84 w 701"/>
                <a:gd name="T1" fmla="*/ 33 h 1131"/>
                <a:gd name="T2" fmla="*/ 68 w 701"/>
                <a:gd name="T3" fmla="*/ 61 h 1131"/>
                <a:gd name="T4" fmla="*/ 49 w 701"/>
                <a:gd name="T5" fmla="*/ 72 h 1131"/>
                <a:gd name="T6" fmla="*/ 58 w 701"/>
                <a:gd name="T7" fmla="*/ 120 h 1131"/>
                <a:gd name="T8" fmla="*/ 58 w 701"/>
                <a:gd name="T9" fmla="*/ 123 h 1131"/>
                <a:gd name="T10" fmla="*/ 17 w 701"/>
                <a:gd name="T11" fmla="*/ 177 h 1131"/>
                <a:gd name="T12" fmla="*/ 22 w 701"/>
                <a:gd name="T13" fmla="*/ 229 h 1131"/>
                <a:gd name="T14" fmla="*/ 21 w 701"/>
                <a:gd name="T15" fmla="*/ 293 h 1131"/>
                <a:gd name="T16" fmla="*/ 64 w 701"/>
                <a:gd name="T17" fmla="*/ 374 h 1131"/>
                <a:gd name="T18" fmla="*/ 125 w 701"/>
                <a:gd name="T19" fmla="*/ 443 h 1131"/>
                <a:gd name="T20" fmla="*/ 167 w 701"/>
                <a:gd name="T21" fmla="*/ 549 h 1131"/>
                <a:gd name="T22" fmla="*/ 151 w 701"/>
                <a:gd name="T23" fmla="*/ 647 h 1131"/>
                <a:gd name="T24" fmla="*/ 137 w 701"/>
                <a:gd name="T25" fmla="*/ 749 h 1131"/>
                <a:gd name="T26" fmla="*/ 125 w 701"/>
                <a:gd name="T27" fmla="*/ 820 h 1131"/>
                <a:gd name="T28" fmla="*/ 130 w 701"/>
                <a:gd name="T29" fmla="*/ 859 h 1131"/>
                <a:gd name="T30" fmla="*/ 117 w 701"/>
                <a:gd name="T31" fmla="*/ 945 h 1131"/>
                <a:gd name="T32" fmla="*/ 98 w 701"/>
                <a:gd name="T33" fmla="*/ 947 h 1131"/>
                <a:gd name="T34" fmla="*/ 101 w 701"/>
                <a:gd name="T35" fmla="*/ 1033 h 1131"/>
                <a:gd name="T36" fmla="*/ 106 w 701"/>
                <a:gd name="T37" fmla="*/ 1076 h 1131"/>
                <a:gd name="T38" fmla="*/ 152 w 701"/>
                <a:gd name="T39" fmla="*/ 1102 h 1131"/>
                <a:gd name="T40" fmla="*/ 208 w 701"/>
                <a:gd name="T41" fmla="*/ 1129 h 1131"/>
                <a:gd name="T42" fmla="*/ 249 w 701"/>
                <a:gd name="T43" fmla="*/ 1117 h 1131"/>
                <a:gd name="T44" fmla="*/ 194 w 701"/>
                <a:gd name="T45" fmla="*/ 1022 h 1131"/>
                <a:gd name="T46" fmla="*/ 213 w 701"/>
                <a:gd name="T47" fmla="*/ 941 h 1131"/>
                <a:gd name="T48" fmla="*/ 250 w 701"/>
                <a:gd name="T49" fmla="*/ 876 h 1131"/>
                <a:gd name="T50" fmla="*/ 257 w 701"/>
                <a:gd name="T51" fmla="*/ 872 h 1131"/>
                <a:gd name="T52" fmla="*/ 287 w 701"/>
                <a:gd name="T53" fmla="*/ 846 h 1131"/>
                <a:gd name="T54" fmla="*/ 308 w 701"/>
                <a:gd name="T55" fmla="*/ 809 h 1131"/>
                <a:gd name="T56" fmla="*/ 369 w 701"/>
                <a:gd name="T57" fmla="*/ 782 h 1131"/>
                <a:gd name="T58" fmla="*/ 346 w 701"/>
                <a:gd name="T59" fmla="*/ 731 h 1131"/>
                <a:gd name="T60" fmla="*/ 435 w 701"/>
                <a:gd name="T61" fmla="*/ 699 h 1131"/>
                <a:gd name="T62" fmla="*/ 493 w 701"/>
                <a:gd name="T63" fmla="*/ 627 h 1131"/>
                <a:gd name="T64" fmla="*/ 549 w 701"/>
                <a:gd name="T65" fmla="*/ 547 h 1131"/>
                <a:gd name="T66" fmla="*/ 604 w 701"/>
                <a:gd name="T67" fmla="*/ 524 h 1131"/>
                <a:gd name="T68" fmla="*/ 634 w 701"/>
                <a:gd name="T69" fmla="*/ 454 h 1131"/>
                <a:gd name="T70" fmla="*/ 657 w 701"/>
                <a:gd name="T71" fmla="*/ 371 h 1131"/>
                <a:gd name="T72" fmla="*/ 683 w 701"/>
                <a:gd name="T73" fmla="*/ 263 h 1131"/>
                <a:gd name="T74" fmla="*/ 639 w 701"/>
                <a:gd name="T75" fmla="*/ 237 h 1131"/>
                <a:gd name="T76" fmla="*/ 559 w 701"/>
                <a:gd name="T77" fmla="*/ 229 h 1131"/>
                <a:gd name="T78" fmla="*/ 509 w 701"/>
                <a:gd name="T79" fmla="*/ 195 h 1131"/>
                <a:gd name="T80" fmla="*/ 468 w 701"/>
                <a:gd name="T81" fmla="*/ 215 h 1131"/>
                <a:gd name="T82" fmla="*/ 466 w 701"/>
                <a:gd name="T83" fmla="*/ 155 h 1131"/>
                <a:gd name="T84" fmla="*/ 424 w 701"/>
                <a:gd name="T85" fmla="*/ 106 h 1131"/>
                <a:gd name="T86" fmla="*/ 345 w 701"/>
                <a:gd name="T87" fmla="*/ 81 h 1131"/>
                <a:gd name="T88" fmla="*/ 279 w 701"/>
                <a:gd name="T89" fmla="*/ 31 h 1131"/>
                <a:gd name="T90" fmla="*/ 272 w 701"/>
                <a:gd name="T91" fmla="*/ 24 h 1131"/>
                <a:gd name="T92" fmla="*/ 204 w 701"/>
                <a:gd name="T93" fmla="*/ 28 h 1131"/>
                <a:gd name="T94" fmla="*/ 176 w 701"/>
                <a:gd name="T95" fmla="*/ 15 h 1131"/>
                <a:gd name="T96" fmla="*/ 152 w 701"/>
                <a:gd name="T97" fmla="*/ 50 h 1131"/>
                <a:gd name="T98" fmla="*/ 148 w 701"/>
                <a:gd name="T99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1" h="1131">
                  <a:moveTo>
                    <a:pt x="148" y="0"/>
                  </a:moveTo>
                  <a:cubicBezTo>
                    <a:pt x="141" y="0"/>
                    <a:pt x="140" y="8"/>
                    <a:pt x="133" y="10"/>
                  </a:cubicBezTo>
                  <a:cubicBezTo>
                    <a:pt x="120" y="14"/>
                    <a:pt x="111" y="16"/>
                    <a:pt x="99" y="21"/>
                  </a:cubicBezTo>
                  <a:cubicBezTo>
                    <a:pt x="92" y="23"/>
                    <a:pt x="87" y="24"/>
                    <a:pt x="84" y="33"/>
                  </a:cubicBezTo>
                  <a:cubicBezTo>
                    <a:pt x="83" y="37"/>
                    <a:pt x="83" y="44"/>
                    <a:pt x="80" y="46"/>
                  </a:cubicBezTo>
                  <a:cubicBezTo>
                    <a:pt x="76" y="48"/>
                    <a:pt x="71" y="50"/>
                    <a:pt x="71" y="55"/>
                  </a:cubicBezTo>
                  <a:cubicBezTo>
                    <a:pt x="70" y="55"/>
                    <a:pt x="68" y="57"/>
                    <a:pt x="68" y="58"/>
                  </a:cubicBezTo>
                  <a:cubicBezTo>
                    <a:pt x="68" y="59"/>
                    <a:pt x="68" y="60"/>
                    <a:pt x="68" y="61"/>
                  </a:cubicBezTo>
                  <a:cubicBezTo>
                    <a:pt x="66" y="61"/>
                    <a:pt x="66" y="62"/>
                    <a:pt x="65" y="62"/>
                  </a:cubicBezTo>
                  <a:cubicBezTo>
                    <a:pt x="64" y="62"/>
                    <a:pt x="64" y="61"/>
                    <a:pt x="62" y="61"/>
                  </a:cubicBezTo>
                  <a:cubicBezTo>
                    <a:pt x="61" y="62"/>
                    <a:pt x="59" y="63"/>
                    <a:pt x="58" y="64"/>
                  </a:cubicBezTo>
                  <a:cubicBezTo>
                    <a:pt x="55" y="67"/>
                    <a:pt x="51" y="71"/>
                    <a:pt x="49" y="72"/>
                  </a:cubicBezTo>
                  <a:cubicBezTo>
                    <a:pt x="49" y="73"/>
                    <a:pt x="48" y="74"/>
                    <a:pt x="48" y="76"/>
                  </a:cubicBezTo>
                  <a:cubicBezTo>
                    <a:pt x="48" y="85"/>
                    <a:pt x="58" y="84"/>
                    <a:pt x="58" y="95"/>
                  </a:cubicBezTo>
                  <a:cubicBezTo>
                    <a:pt x="58" y="100"/>
                    <a:pt x="55" y="102"/>
                    <a:pt x="55" y="108"/>
                  </a:cubicBezTo>
                  <a:cubicBezTo>
                    <a:pt x="55" y="113"/>
                    <a:pt x="58" y="116"/>
                    <a:pt x="58" y="120"/>
                  </a:cubicBezTo>
                  <a:cubicBezTo>
                    <a:pt x="58" y="121"/>
                    <a:pt x="58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8"/>
                    <a:pt x="59" y="131"/>
                    <a:pt x="62" y="132"/>
                  </a:cubicBezTo>
                  <a:cubicBezTo>
                    <a:pt x="58" y="146"/>
                    <a:pt x="45" y="143"/>
                    <a:pt x="39" y="154"/>
                  </a:cubicBezTo>
                  <a:cubicBezTo>
                    <a:pt x="35" y="163"/>
                    <a:pt x="31" y="177"/>
                    <a:pt x="17" y="177"/>
                  </a:cubicBezTo>
                  <a:cubicBezTo>
                    <a:pt x="19" y="200"/>
                    <a:pt x="6" y="198"/>
                    <a:pt x="6" y="210"/>
                  </a:cubicBezTo>
                  <a:cubicBezTo>
                    <a:pt x="6" y="218"/>
                    <a:pt x="7" y="228"/>
                    <a:pt x="14" y="228"/>
                  </a:cubicBezTo>
                  <a:cubicBezTo>
                    <a:pt x="16" y="228"/>
                    <a:pt x="17" y="227"/>
                    <a:pt x="18" y="227"/>
                  </a:cubicBezTo>
                  <a:cubicBezTo>
                    <a:pt x="19" y="227"/>
                    <a:pt x="20" y="228"/>
                    <a:pt x="22" y="229"/>
                  </a:cubicBezTo>
                  <a:cubicBezTo>
                    <a:pt x="20" y="237"/>
                    <a:pt x="10" y="239"/>
                    <a:pt x="6" y="247"/>
                  </a:cubicBezTo>
                  <a:cubicBezTo>
                    <a:pt x="4" y="249"/>
                    <a:pt x="0" y="257"/>
                    <a:pt x="0" y="263"/>
                  </a:cubicBezTo>
                  <a:cubicBezTo>
                    <a:pt x="0" y="273"/>
                    <a:pt x="7" y="283"/>
                    <a:pt x="13" y="289"/>
                  </a:cubicBezTo>
                  <a:cubicBezTo>
                    <a:pt x="15" y="291"/>
                    <a:pt x="19" y="290"/>
                    <a:pt x="21" y="293"/>
                  </a:cubicBezTo>
                  <a:cubicBezTo>
                    <a:pt x="23" y="297"/>
                    <a:pt x="24" y="304"/>
                    <a:pt x="27" y="308"/>
                  </a:cubicBezTo>
                  <a:cubicBezTo>
                    <a:pt x="29" y="309"/>
                    <a:pt x="33" y="308"/>
                    <a:pt x="34" y="312"/>
                  </a:cubicBezTo>
                  <a:cubicBezTo>
                    <a:pt x="39" y="322"/>
                    <a:pt x="42" y="328"/>
                    <a:pt x="46" y="341"/>
                  </a:cubicBezTo>
                  <a:cubicBezTo>
                    <a:pt x="49" y="352"/>
                    <a:pt x="60" y="362"/>
                    <a:pt x="64" y="374"/>
                  </a:cubicBezTo>
                  <a:cubicBezTo>
                    <a:pt x="66" y="382"/>
                    <a:pt x="74" y="386"/>
                    <a:pt x="74" y="394"/>
                  </a:cubicBezTo>
                  <a:cubicBezTo>
                    <a:pt x="74" y="401"/>
                    <a:pt x="72" y="407"/>
                    <a:pt x="76" y="411"/>
                  </a:cubicBezTo>
                  <a:cubicBezTo>
                    <a:pt x="86" y="420"/>
                    <a:pt x="93" y="428"/>
                    <a:pt x="108" y="432"/>
                  </a:cubicBezTo>
                  <a:cubicBezTo>
                    <a:pt x="115" y="435"/>
                    <a:pt x="119" y="437"/>
                    <a:pt x="125" y="443"/>
                  </a:cubicBezTo>
                  <a:cubicBezTo>
                    <a:pt x="131" y="449"/>
                    <a:pt x="137" y="448"/>
                    <a:pt x="145" y="451"/>
                  </a:cubicBezTo>
                  <a:cubicBezTo>
                    <a:pt x="154" y="456"/>
                    <a:pt x="162" y="464"/>
                    <a:pt x="167" y="477"/>
                  </a:cubicBezTo>
                  <a:cubicBezTo>
                    <a:pt x="169" y="483"/>
                    <a:pt x="171" y="514"/>
                    <a:pt x="171" y="519"/>
                  </a:cubicBezTo>
                  <a:cubicBezTo>
                    <a:pt x="171" y="528"/>
                    <a:pt x="167" y="542"/>
                    <a:pt x="167" y="549"/>
                  </a:cubicBezTo>
                  <a:cubicBezTo>
                    <a:pt x="167" y="556"/>
                    <a:pt x="167" y="556"/>
                    <a:pt x="167" y="572"/>
                  </a:cubicBezTo>
                  <a:cubicBezTo>
                    <a:pt x="166" y="578"/>
                    <a:pt x="163" y="587"/>
                    <a:pt x="163" y="591"/>
                  </a:cubicBezTo>
                  <a:cubicBezTo>
                    <a:pt x="163" y="592"/>
                    <a:pt x="163" y="594"/>
                    <a:pt x="163" y="596"/>
                  </a:cubicBezTo>
                  <a:cubicBezTo>
                    <a:pt x="163" y="614"/>
                    <a:pt x="151" y="627"/>
                    <a:pt x="151" y="647"/>
                  </a:cubicBezTo>
                  <a:cubicBezTo>
                    <a:pt x="151" y="655"/>
                    <a:pt x="145" y="663"/>
                    <a:pt x="148" y="672"/>
                  </a:cubicBezTo>
                  <a:cubicBezTo>
                    <a:pt x="149" y="712"/>
                    <a:pt x="149" y="712"/>
                    <a:pt x="149" y="712"/>
                  </a:cubicBezTo>
                  <a:cubicBezTo>
                    <a:pt x="146" y="724"/>
                    <a:pt x="146" y="733"/>
                    <a:pt x="142" y="746"/>
                  </a:cubicBezTo>
                  <a:cubicBezTo>
                    <a:pt x="141" y="748"/>
                    <a:pt x="139" y="747"/>
                    <a:pt x="137" y="749"/>
                  </a:cubicBezTo>
                  <a:cubicBezTo>
                    <a:pt x="134" y="753"/>
                    <a:pt x="133" y="760"/>
                    <a:pt x="131" y="764"/>
                  </a:cubicBezTo>
                  <a:cubicBezTo>
                    <a:pt x="127" y="771"/>
                    <a:pt x="119" y="784"/>
                    <a:pt x="119" y="796"/>
                  </a:cubicBezTo>
                  <a:cubicBezTo>
                    <a:pt x="119" y="799"/>
                    <a:pt x="120" y="814"/>
                    <a:pt x="122" y="814"/>
                  </a:cubicBezTo>
                  <a:cubicBezTo>
                    <a:pt x="122" y="814"/>
                    <a:pt x="125" y="817"/>
                    <a:pt x="125" y="820"/>
                  </a:cubicBezTo>
                  <a:cubicBezTo>
                    <a:pt x="125" y="822"/>
                    <a:pt x="123" y="823"/>
                    <a:pt x="120" y="823"/>
                  </a:cubicBezTo>
                  <a:cubicBezTo>
                    <a:pt x="118" y="833"/>
                    <a:pt x="114" y="837"/>
                    <a:pt x="114" y="847"/>
                  </a:cubicBezTo>
                  <a:cubicBezTo>
                    <a:pt x="114" y="853"/>
                    <a:pt x="118" y="865"/>
                    <a:pt x="122" y="865"/>
                  </a:cubicBezTo>
                  <a:cubicBezTo>
                    <a:pt x="125" y="865"/>
                    <a:pt x="126" y="861"/>
                    <a:pt x="130" y="859"/>
                  </a:cubicBezTo>
                  <a:cubicBezTo>
                    <a:pt x="130" y="859"/>
                    <a:pt x="131" y="859"/>
                    <a:pt x="131" y="859"/>
                  </a:cubicBezTo>
                  <a:cubicBezTo>
                    <a:pt x="132" y="859"/>
                    <a:pt x="133" y="859"/>
                    <a:pt x="134" y="859"/>
                  </a:cubicBezTo>
                  <a:cubicBezTo>
                    <a:pt x="134" y="867"/>
                    <a:pt x="134" y="867"/>
                    <a:pt x="134" y="867"/>
                  </a:cubicBezTo>
                  <a:cubicBezTo>
                    <a:pt x="117" y="945"/>
                    <a:pt x="117" y="945"/>
                    <a:pt x="117" y="945"/>
                  </a:cubicBezTo>
                  <a:cubicBezTo>
                    <a:pt x="109" y="945"/>
                    <a:pt x="113" y="936"/>
                    <a:pt x="103" y="936"/>
                  </a:cubicBezTo>
                  <a:cubicBezTo>
                    <a:pt x="101" y="936"/>
                    <a:pt x="99" y="938"/>
                    <a:pt x="99" y="941"/>
                  </a:cubicBezTo>
                  <a:cubicBezTo>
                    <a:pt x="98" y="941"/>
                    <a:pt x="98" y="941"/>
                    <a:pt x="98" y="941"/>
                  </a:cubicBezTo>
                  <a:cubicBezTo>
                    <a:pt x="98" y="947"/>
                    <a:pt x="98" y="947"/>
                    <a:pt x="98" y="947"/>
                  </a:cubicBezTo>
                  <a:cubicBezTo>
                    <a:pt x="99" y="953"/>
                    <a:pt x="105" y="961"/>
                    <a:pt x="105" y="965"/>
                  </a:cubicBezTo>
                  <a:cubicBezTo>
                    <a:pt x="105" y="974"/>
                    <a:pt x="93" y="977"/>
                    <a:pt x="93" y="987"/>
                  </a:cubicBezTo>
                  <a:cubicBezTo>
                    <a:pt x="93" y="996"/>
                    <a:pt x="101" y="1014"/>
                    <a:pt x="101" y="1026"/>
                  </a:cubicBezTo>
                  <a:cubicBezTo>
                    <a:pt x="101" y="1028"/>
                    <a:pt x="101" y="1030"/>
                    <a:pt x="101" y="1033"/>
                  </a:cubicBezTo>
                  <a:cubicBezTo>
                    <a:pt x="101" y="1044"/>
                    <a:pt x="115" y="1042"/>
                    <a:pt x="115" y="1055"/>
                  </a:cubicBezTo>
                  <a:cubicBezTo>
                    <a:pt x="115" y="1058"/>
                    <a:pt x="113" y="1061"/>
                    <a:pt x="112" y="1064"/>
                  </a:cubicBezTo>
                  <a:cubicBezTo>
                    <a:pt x="113" y="1065"/>
                    <a:pt x="114" y="1066"/>
                    <a:pt x="116" y="1067"/>
                  </a:cubicBezTo>
                  <a:cubicBezTo>
                    <a:pt x="115" y="1071"/>
                    <a:pt x="106" y="1071"/>
                    <a:pt x="106" y="1076"/>
                  </a:cubicBezTo>
                  <a:cubicBezTo>
                    <a:pt x="106" y="1077"/>
                    <a:pt x="109" y="1079"/>
                    <a:pt x="111" y="1081"/>
                  </a:cubicBezTo>
                  <a:cubicBezTo>
                    <a:pt x="118" y="1088"/>
                    <a:pt x="122" y="1095"/>
                    <a:pt x="137" y="1095"/>
                  </a:cubicBezTo>
                  <a:cubicBezTo>
                    <a:pt x="137" y="1098"/>
                    <a:pt x="138" y="1102"/>
                    <a:pt x="142" y="1102"/>
                  </a:cubicBezTo>
                  <a:cubicBezTo>
                    <a:pt x="146" y="1102"/>
                    <a:pt x="148" y="1102"/>
                    <a:pt x="152" y="1102"/>
                  </a:cubicBezTo>
                  <a:cubicBezTo>
                    <a:pt x="152" y="1111"/>
                    <a:pt x="164" y="1111"/>
                    <a:pt x="172" y="1114"/>
                  </a:cubicBezTo>
                  <a:cubicBezTo>
                    <a:pt x="180" y="1117"/>
                    <a:pt x="176" y="1131"/>
                    <a:pt x="188" y="1131"/>
                  </a:cubicBezTo>
                  <a:cubicBezTo>
                    <a:pt x="194" y="1131"/>
                    <a:pt x="198" y="1131"/>
                    <a:pt x="203" y="1131"/>
                  </a:cubicBezTo>
                  <a:cubicBezTo>
                    <a:pt x="205" y="1131"/>
                    <a:pt x="207" y="1129"/>
                    <a:pt x="208" y="1129"/>
                  </a:cubicBezTo>
                  <a:cubicBezTo>
                    <a:pt x="211" y="1129"/>
                    <a:pt x="210" y="1129"/>
                    <a:pt x="214" y="1129"/>
                  </a:cubicBezTo>
                  <a:cubicBezTo>
                    <a:pt x="219" y="1129"/>
                    <a:pt x="232" y="1119"/>
                    <a:pt x="240" y="1119"/>
                  </a:cubicBezTo>
                  <a:cubicBezTo>
                    <a:pt x="242" y="1119"/>
                    <a:pt x="243" y="1119"/>
                    <a:pt x="245" y="1119"/>
                  </a:cubicBezTo>
                  <a:cubicBezTo>
                    <a:pt x="246" y="1119"/>
                    <a:pt x="247" y="1119"/>
                    <a:pt x="249" y="1117"/>
                  </a:cubicBezTo>
                  <a:cubicBezTo>
                    <a:pt x="234" y="1110"/>
                    <a:pt x="220" y="1106"/>
                    <a:pt x="208" y="1094"/>
                  </a:cubicBezTo>
                  <a:cubicBezTo>
                    <a:pt x="202" y="1087"/>
                    <a:pt x="202" y="1063"/>
                    <a:pt x="193" y="1058"/>
                  </a:cubicBezTo>
                  <a:cubicBezTo>
                    <a:pt x="189" y="1057"/>
                    <a:pt x="185" y="1051"/>
                    <a:pt x="185" y="1045"/>
                  </a:cubicBezTo>
                  <a:cubicBezTo>
                    <a:pt x="185" y="1035"/>
                    <a:pt x="187" y="1028"/>
                    <a:pt x="194" y="1022"/>
                  </a:cubicBezTo>
                  <a:cubicBezTo>
                    <a:pt x="198" y="1017"/>
                    <a:pt x="207" y="1020"/>
                    <a:pt x="210" y="1013"/>
                  </a:cubicBezTo>
                  <a:cubicBezTo>
                    <a:pt x="214" y="1006"/>
                    <a:pt x="212" y="999"/>
                    <a:pt x="216" y="995"/>
                  </a:cubicBezTo>
                  <a:cubicBezTo>
                    <a:pt x="224" y="987"/>
                    <a:pt x="237" y="986"/>
                    <a:pt x="237" y="971"/>
                  </a:cubicBezTo>
                  <a:cubicBezTo>
                    <a:pt x="237" y="955"/>
                    <a:pt x="213" y="962"/>
                    <a:pt x="213" y="941"/>
                  </a:cubicBezTo>
                  <a:cubicBezTo>
                    <a:pt x="213" y="932"/>
                    <a:pt x="221" y="925"/>
                    <a:pt x="229" y="923"/>
                  </a:cubicBezTo>
                  <a:cubicBezTo>
                    <a:pt x="233" y="922"/>
                    <a:pt x="242" y="922"/>
                    <a:pt x="243" y="916"/>
                  </a:cubicBezTo>
                  <a:cubicBezTo>
                    <a:pt x="246" y="903"/>
                    <a:pt x="246" y="893"/>
                    <a:pt x="256" y="884"/>
                  </a:cubicBezTo>
                  <a:cubicBezTo>
                    <a:pt x="253" y="883"/>
                    <a:pt x="250" y="882"/>
                    <a:pt x="250" y="876"/>
                  </a:cubicBezTo>
                  <a:cubicBezTo>
                    <a:pt x="255" y="876"/>
                    <a:pt x="257" y="881"/>
                    <a:pt x="264" y="881"/>
                  </a:cubicBezTo>
                  <a:cubicBezTo>
                    <a:pt x="265" y="881"/>
                    <a:pt x="269" y="877"/>
                    <a:pt x="269" y="874"/>
                  </a:cubicBezTo>
                  <a:cubicBezTo>
                    <a:pt x="269" y="871"/>
                    <a:pt x="266" y="871"/>
                    <a:pt x="264" y="869"/>
                  </a:cubicBezTo>
                  <a:cubicBezTo>
                    <a:pt x="263" y="869"/>
                    <a:pt x="260" y="872"/>
                    <a:pt x="257" y="872"/>
                  </a:cubicBezTo>
                  <a:cubicBezTo>
                    <a:pt x="252" y="872"/>
                    <a:pt x="246" y="859"/>
                    <a:pt x="246" y="851"/>
                  </a:cubicBezTo>
                  <a:cubicBezTo>
                    <a:pt x="246" y="849"/>
                    <a:pt x="247" y="845"/>
                    <a:pt x="251" y="845"/>
                  </a:cubicBezTo>
                  <a:cubicBezTo>
                    <a:pt x="262" y="845"/>
                    <a:pt x="264" y="852"/>
                    <a:pt x="275" y="852"/>
                  </a:cubicBezTo>
                  <a:cubicBezTo>
                    <a:pt x="279" y="852"/>
                    <a:pt x="287" y="849"/>
                    <a:pt x="287" y="846"/>
                  </a:cubicBezTo>
                  <a:cubicBezTo>
                    <a:pt x="287" y="845"/>
                    <a:pt x="287" y="842"/>
                    <a:pt x="287" y="841"/>
                  </a:cubicBezTo>
                  <a:cubicBezTo>
                    <a:pt x="291" y="833"/>
                    <a:pt x="285" y="817"/>
                    <a:pt x="292" y="811"/>
                  </a:cubicBezTo>
                  <a:cubicBezTo>
                    <a:pt x="294" y="809"/>
                    <a:pt x="297" y="809"/>
                    <a:pt x="300" y="809"/>
                  </a:cubicBezTo>
                  <a:cubicBezTo>
                    <a:pt x="302" y="809"/>
                    <a:pt x="305" y="809"/>
                    <a:pt x="308" y="809"/>
                  </a:cubicBezTo>
                  <a:cubicBezTo>
                    <a:pt x="311" y="809"/>
                    <a:pt x="314" y="810"/>
                    <a:pt x="317" y="810"/>
                  </a:cubicBezTo>
                  <a:cubicBezTo>
                    <a:pt x="319" y="810"/>
                    <a:pt x="321" y="809"/>
                    <a:pt x="323" y="809"/>
                  </a:cubicBezTo>
                  <a:cubicBezTo>
                    <a:pt x="336" y="805"/>
                    <a:pt x="347" y="807"/>
                    <a:pt x="356" y="798"/>
                  </a:cubicBezTo>
                  <a:cubicBezTo>
                    <a:pt x="361" y="793"/>
                    <a:pt x="365" y="790"/>
                    <a:pt x="369" y="782"/>
                  </a:cubicBezTo>
                  <a:cubicBezTo>
                    <a:pt x="372" y="778"/>
                    <a:pt x="372" y="775"/>
                    <a:pt x="372" y="768"/>
                  </a:cubicBezTo>
                  <a:cubicBezTo>
                    <a:pt x="372" y="762"/>
                    <a:pt x="364" y="762"/>
                    <a:pt x="362" y="757"/>
                  </a:cubicBezTo>
                  <a:cubicBezTo>
                    <a:pt x="360" y="750"/>
                    <a:pt x="360" y="744"/>
                    <a:pt x="356" y="740"/>
                  </a:cubicBezTo>
                  <a:cubicBezTo>
                    <a:pt x="354" y="739"/>
                    <a:pt x="346" y="736"/>
                    <a:pt x="346" y="731"/>
                  </a:cubicBezTo>
                  <a:cubicBezTo>
                    <a:pt x="346" y="730"/>
                    <a:pt x="349" y="729"/>
                    <a:pt x="350" y="729"/>
                  </a:cubicBezTo>
                  <a:cubicBezTo>
                    <a:pt x="358" y="729"/>
                    <a:pt x="365" y="735"/>
                    <a:pt x="373" y="735"/>
                  </a:cubicBezTo>
                  <a:cubicBezTo>
                    <a:pt x="376" y="735"/>
                    <a:pt x="388" y="741"/>
                    <a:pt x="397" y="741"/>
                  </a:cubicBezTo>
                  <a:cubicBezTo>
                    <a:pt x="421" y="741"/>
                    <a:pt x="425" y="714"/>
                    <a:pt x="435" y="699"/>
                  </a:cubicBezTo>
                  <a:cubicBezTo>
                    <a:pt x="444" y="685"/>
                    <a:pt x="455" y="683"/>
                    <a:pt x="464" y="669"/>
                  </a:cubicBezTo>
                  <a:cubicBezTo>
                    <a:pt x="469" y="662"/>
                    <a:pt x="468" y="658"/>
                    <a:pt x="472" y="652"/>
                  </a:cubicBezTo>
                  <a:cubicBezTo>
                    <a:pt x="472" y="652"/>
                    <a:pt x="472" y="652"/>
                    <a:pt x="472" y="652"/>
                  </a:cubicBezTo>
                  <a:cubicBezTo>
                    <a:pt x="477" y="641"/>
                    <a:pt x="482" y="632"/>
                    <a:pt x="493" y="627"/>
                  </a:cubicBezTo>
                  <a:cubicBezTo>
                    <a:pt x="493" y="602"/>
                    <a:pt x="493" y="602"/>
                    <a:pt x="493" y="602"/>
                  </a:cubicBezTo>
                  <a:cubicBezTo>
                    <a:pt x="493" y="592"/>
                    <a:pt x="492" y="585"/>
                    <a:pt x="499" y="578"/>
                  </a:cubicBezTo>
                  <a:cubicBezTo>
                    <a:pt x="503" y="573"/>
                    <a:pt x="510" y="573"/>
                    <a:pt x="514" y="567"/>
                  </a:cubicBezTo>
                  <a:cubicBezTo>
                    <a:pt x="524" y="552"/>
                    <a:pt x="537" y="559"/>
                    <a:pt x="549" y="547"/>
                  </a:cubicBezTo>
                  <a:cubicBezTo>
                    <a:pt x="551" y="545"/>
                    <a:pt x="552" y="542"/>
                    <a:pt x="555" y="541"/>
                  </a:cubicBezTo>
                  <a:cubicBezTo>
                    <a:pt x="561" y="538"/>
                    <a:pt x="567" y="538"/>
                    <a:pt x="574" y="538"/>
                  </a:cubicBezTo>
                  <a:cubicBezTo>
                    <a:pt x="576" y="538"/>
                    <a:pt x="578" y="538"/>
                    <a:pt x="581" y="538"/>
                  </a:cubicBezTo>
                  <a:cubicBezTo>
                    <a:pt x="590" y="538"/>
                    <a:pt x="601" y="530"/>
                    <a:pt x="604" y="524"/>
                  </a:cubicBezTo>
                  <a:cubicBezTo>
                    <a:pt x="605" y="522"/>
                    <a:pt x="604" y="515"/>
                    <a:pt x="606" y="512"/>
                  </a:cubicBezTo>
                  <a:cubicBezTo>
                    <a:pt x="614" y="502"/>
                    <a:pt x="617" y="496"/>
                    <a:pt x="625" y="484"/>
                  </a:cubicBezTo>
                  <a:cubicBezTo>
                    <a:pt x="626" y="482"/>
                    <a:pt x="628" y="472"/>
                    <a:pt x="628" y="466"/>
                  </a:cubicBezTo>
                  <a:cubicBezTo>
                    <a:pt x="628" y="462"/>
                    <a:pt x="632" y="457"/>
                    <a:pt x="634" y="454"/>
                  </a:cubicBezTo>
                  <a:cubicBezTo>
                    <a:pt x="635" y="453"/>
                    <a:pt x="637" y="450"/>
                    <a:pt x="637" y="448"/>
                  </a:cubicBezTo>
                  <a:cubicBezTo>
                    <a:pt x="637" y="441"/>
                    <a:pt x="641" y="432"/>
                    <a:pt x="641" y="423"/>
                  </a:cubicBezTo>
                  <a:cubicBezTo>
                    <a:pt x="641" y="410"/>
                    <a:pt x="633" y="393"/>
                    <a:pt x="641" y="385"/>
                  </a:cubicBezTo>
                  <a:cubicBezTo>
                    <a:pt x="646" y="380"/>
                    <a:pt x="652" y="379"/>
                    <a:pt x="657" y="371"/>
                  </a:cubicBezTo>
                  <a:cubicBezTo>
                    <a:pt x="660" y="366"/>
                    <a:pt x="663" y="365"/>
                    <a:pt x="666" y="360"/>
                  </a:cubicBezTo>
                  <a:cubicBezTo>
                    <a:pt x="680" y="338"/>
                    <a:pt x="701" y="328"/>
                    <a:pt x="701" y="289"/>
                  </a:cubicBezTo>
                  <a:cubicBezTo>
                    <a:pt x="701" y="278"/>
                    <a:pt x="699" y="267"/>
                    <a:pt x="688" y="264"/>
                  </a:cubicBezTo>
                  <a:cubicBezTo>
                    <a:pt x="686" y="263"/>
                    <a:pt x="684" y="263"/>
                    <a:pt x="683" y="263"/>
                  </a:cubicBezTo>
                  <a:cubicBezTo>
                    <a:pt x="681" y="263"/>
                    <a:pt x="680" y="263"/>
                    <a:pt x="679" y="263"/>
                  </a:cubicBezTo>
                  <a:cubicBezTo>
                    <a:pt x="677" y="263"/>
                    <a:pt x="676" y="263"/>
                    <a:pt x="674" y="263"/>
                  </a:cubicBezTo>
                  <a:cubicBezTo>
                    <a:pt x="673" y="263"/>
                    <a:pt x="671" y="263"/>
                    <a:pt x="669" y="263"/>
                  </a:cubicBezTo>
                  <a:cubicBezTo>
                    <a:pt x="660" y="260"/>
                    <a:pt x="644" y="245"/>
                    <a:pt x="639" y="237"/>
                  </a:cubicBezTo>
                  <a:cubicBezTo>
                    <a:pt x="633" y="235"/>
                    <a:pt x="624" y="231"/>
                    <a:pt x="614" y="229"/>
                  </a:cubicBezTo>
                  <a:cubicBezTo>
                    <a:pt x="594" y="231"/>
                    <a:pt x="594" y="231"/>
                    <a:pt x="594" y="231"/>
                  </a:cubicBezTo>
                  <a:cubicBezTo>
                    <a:pt x="584" y="231"/>
                    <a:pt x="582" y="223"/>
                    <a:pt x="571" y="223"/>
                  </a:cubicBezTo>
                  <a:cubicBezTo>
                    <a:pt x="566" y="223"/>
                    <a:pt x="564" y="227"/>
                    <a:pt x="559" y="229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5" y="224"/>
                    <a:pt x="556" y="220"/>
                    <a:pt x="554" y="215"/>
                  </a:cubicBezTo>
                  <a:cubicBezTo>
                    <a:pt x="553" y="211"/>
                    <a:pt x="548" y="212"/>
                    <a:pt x="544" y="210"/>
                  </a:cubicBezTo>
                  <a:cubicBezTo>
                    <a:pt x="537" y="205"/>
                    <a:pt x="518" y="195"/>
                    <a:pt x="509" y="195"/>
                  </a:cubicBezTo>
                  <a:cubicBezTo>
                    <a:pt x="500" y="195"/>
                    <a:pt x="494" y="207"/>
                    <a:pt x="489" y="215"/>
                  </a:cubicBezTo>
                  <a:cubicBezTo>
                    <a:pt x="487" y="218"/>
                    <a:pt x="485" y="221"/>
                    <a:pt x="483" y="221"/>
                  </a:cubicBezTo>
                  <a:cubicBezTo>
                    <a:pt x="481" y="221"/>
                    <a:pt x="480" y="217"/>
                    <a:pt x="480" y="215"/>
                  </a:cubicBezTo>
                  <a:cubicBezTo>
                    <a:pt x="468" y="215"/>
                    <a:pt x="468" y="215"/>
                    <a:pt x="468" y="215"/>
                  </a:cubicBezTo>
                  <a:cubicBezTo>
                    <a:pt x="467" y="210"/>
                    <a:pt x="464" y="206"/>
                    <a:pt x="459" y="203"/>
                  </a:cubicBezTo>
                  <a:cubicBezTo>
                    <a:pt x="456" y="202"/>
                    <a:pt x="451" y="203"/>
                    <a:pt x="451" y="198"/>
                  </a:cubicBezTo>
                  <a:cubicBezTo>
                    <a:pt x="451" y="182"/>
                    <a:pt x="467" y="176"/>
                    <a:pt x="475" y="166"/>
                  </a:cubicBezTo>
                  <a:cubicBezTo>
                    <a:pt x="475" y="161"/>
                    <a:pt x="468" y="161"/>
                    <a:pt x="466" y="155"/>
                  </a:cubicBezTo>
                  <a:cubicBezTo>
                    <a:pt x="463" y="150"/>
                    <a:pt x="456" y="133"/>
                    <a:pt x="456" y="126"/>
                  </a:cubicBezTo>
                  <a:cubicBezTo>
                    <a:pt x="447" y="124"/>
                    <a:pt x="436" y="107"/>
                    <a:pt x="427" y="107"/>
                  </a:cubicBezTo>
                  <a:cubicBezTo>
                    <a:pt x="426" y="107"/>
                    <a:pt x="425" y="107"/>
                    <a:pt x="424" y="107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19" y="106"/>
                    <a:pt x="411" y="101"/>
                    <a:pt x="407" y="100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79" y="97"/>
                    <a:pt x="357" y="99"/>
                    <a:pt x="353" y="84"/>
                  </a:cubicBezTo>
                  <a:cubicBezTo>
                    <a:pt x="350" y="84"/>
                    <a:pt x="346" y="83"/>
                    <a:pt x="345" y="81"/>
                  </a:cubicBezTo>
                  <a:cubicBezTo>
                    <a:pt x="339" y="68"/>
                    <a:pt x="334" y="69"/>
                    <a:pt x="324" y="59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07" y="52"/>
                    <a:pt x="309" y="44"/>
                    <a:pt x="302" y="42"/>
                  </a:cubicBezTo>
                  <a:cubicBezTo>
                    <a:pt x="294" y="40"/>
                    <a:pt x="283" y="38"/>
                    <a:pt x="279" y="31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80" y="27"/>
                    <a:pt x="281" y="27"/>
                    <a:pt x="282" y="27"/>
                  </a:cubicBezTo>
                  <a:cubicBezTo>
                    <a:pt x="283" y="27"/>
                    <a:pt x="286" y="26"/>
                    <a:pt x="287" y="25"/>
                  </a:cubicBezTo>
                  <a:cubicBezTo>
                    <a:pt x="287" y="25"/>
                    <a:pt x="278" y="24"/>
                    <a:pt x="272" y="24"/>
                  </a:cubicBezTo>
                  <a:cubicBezTo>
                    <a:pt x="271" y="25"/>
                    <a:pt x="260" y="25"/>
                    <a:pt x="259" y="27"/>
                  </a:cubicBezTo>
                  <a:cubicBezTo>
                    <a:pt x="256" y="33"/>
                    <a:pt x="251" y="33"/>
                    <a:pt x="243" y="34"/>
                  </a:cubicBezTo>
                  <a:cubicBezTo>
                    <a:pt x="239" y="34"/>
                    <a:pt x="232" y="33"/>
                    <a:pt x="232" y="28"/>
                  </a:cubicBezTo>
                  <a:cubicBezTo>
                    <a:pt x="227" y="28"/>
                    <a:pt x="212" y="28"/>
                    <a:pt x="204" y="28"/>
                  </a:cubicBezTo>
                  <a:cubicBezTo>
                    <a:pt x="200" y="28"/>
                    <a:pt x="197" y="24"/>
                    <a:pt x="197" y="19"/>
                  </a:cubicBezTo>
                  <a:cubicBezTo>
                    <a:pt x="189" y="17"/>
                    <a:pt x="178" y="14"/>
                    <a:pt x="175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12"/>
                    <a:pt x="174" y="9"/>
                    <a:pt x="176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59" y="19"/>
                    <a:pt x="150" y="18"/>
                    <a:pt x="150" y="25"/>
                  </a:cubicBezTo>
                  <a:cubicBezTo>
                    <a:pt x="150" y="32"/>
                    <a:pt x="157" y="35"/>
                    <a:pt x="157" y="42"/>
                  </a:cubicBezTo>
                  <a:cubicBezTo>
                    <a:pt x="157" y="44"/>
                    <a:pt x="154" y="50"/>
                    <a:pt x="152" y="50"/>
                  </a:cubicBezTo>
                  <a:cubicBezTo>
                    <a:pt x="146" y="50"/>
                    <a:pt x="143" y="40"/>
                    <a:pt x="143" y="34"/>
                  </a:cubicBezTo>
                  <a:cubicBezTo>
                    <a:pt x="143" y="30"/>
                    <a:pt x="146" y="21"/>
                    <a:pt x="148" y="13"/>
                  </a:cubicBezTo>
                  <a:cubicBezTo>
                    <a:pt x="150" y="13"/>
                    <a:pt x="153" y="11"/>
                    <a:pt x="153" y="6"/>
                  </a:cubicBezTo>
                  <a:cubicBezTo>
                    <a:pt x="153" y="6"/>
                    <a:pt x="151" y="0"/>
                    <a:pt x="1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28">
              <a:extLst>
                <a:ext uri="{FF2B5EF4-FFF2-40B4-BE49-F238E27FC236}">
                  <a16:creationId xmlns:a16="http://schemas.microsoft.com/office/drawing/2014/main" xmlns="" id="{F31D7D52-F7AB-4BA9-A784-4CBE58318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2178"/>
              <a:ext cx="19" cy="23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5 w 8"/>
                <a:gd name="T5" fmla="*/ 10 h 10"/>
                <a:gd name="T6" fmla="*/ 8 w 8"/>
                <a:gd name="T7" fmla="*/ 7 h 10"/>
                <a:gd name="T8" fmla="*/ 2 w 8"/>
                <a:gd name="T9" fmla="*/ 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10"/>
                    <a:pt x="5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4"/>
                    <a:pt x="6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29">
              <a:extLst>
                <a:ext uri="{FF2B5EF4-FFF2-40B4-BE49-F238E27FC236}">
                  <a16:creationId xmlns:a16="http://schemas.microsoft.com/office/drawing/2014/main" xmlns="" id="{AB4DDCCD-E49E-493F-96BE-83167D792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2107"/>
              <a:ext cx="31" cy="9"/>
            </a:xfrm>
            <a:custGeom>
              <a:avLst/>
              <a:gdLst>
                <a:gd name="T0" fmla="*/ 7 w 13"/>
                <a:gd name="T1" fmla="*/ 0 h 4"/>
                <a:gd name="T2" fmla="*/ 0 w 13"/>
                <a:gd name="T3" fmla="*/ 4 h 4"/>
                <a:gd name="T4" fmla="*/ 8 w 13"/>
                <a:gd name="T5" fmla="*/ 4 h 4"/>
                <a:gd name="T6" fmla="*/ 13 w 13"/>
                <a:gd name="T7" fmla="*/ 4 h 4"/>
                <a:gd name="T8" fmla="*/ 7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7" y="0"/>
                  </a:moveTo>
                  <a:cubicBezTo>
                    <a:pt x="4" y="0"/>
                    <a:pt x="1" y="2"/>
                    <a:pt x="0" y="4"/>
                  </a:cubicBezTo>
                  <a:cubicBezTo>
                    <a:pt x="2" y="4"/>
                    <a:pt x="5" y="4"/>
                    <a:pt x="8" y="4"/>
                  </a:cubicBezTo>
                  <a:cubicBezTo>
                    <a:pt x="10" y="4"/>
                    <a:pt x="12" y="4"/>
                    <a:pt x="13" y="4"/>
                  </a:cubicBezTo>
                  <a:cubicBezTo>
                    <a:pt x="12" y="3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30">
              <a:extLst>
                <a:ext uri="{FF2B5EF4-FFF2-40B4-BE49-F238E27FC236}">
                  <a16:creationId xmlns:a16="http://schemas.microsoft.com/office/drawing/2014/main" xmlns="" id="{9FC4111B-4DFA-4783-A8A5-A194B7416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" y="2121"/>
              <a:ext cx="8" cy="12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3 w 3"/>
                <a:gd name="T5" fmla="*/ 5 h 5"/>
                <a:gd name="T6" fmla="*/ 0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31">
              <a:extLst>
                <a:ext uri="{FF2B5EF4-FFF2-40B4-BE49-F238E27FC236}">
                  <a16:creationId xmlns:a16="http://schemas.microsoft.com/office/drawing/2014/main" xmlns="" id="{88DD0FEC-7742-4DF0-A59C-764B7D796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" y="2310"/>
              <a:ext cx="24" cy="19"/>
            </a:xfrm>
            <a:custGeom>
              <a:avLst/>
              <a:gdLst>
                <a:gd name="T0" fmla="*/ 10 w 10"/>
                <a:gd name="T1" fmla="*/ 0 h 8"/>
                <a:gd name="T2" fmla="*/ 2 w 10"/>
                <a:gd name="T3" fmla="*/ 5 h 8"/>
                <a:gd name="T4" fmla="*/ 0 w 10"/>
                <a:gd name="T5" fmla="*/ 4 h 8"/>
                <a:gd name="T6" fmla="*/ 0 w 10"/>
                <a:gd name="T7" fmla="*/ 7 h 8"/>
                <a:gd name="T8" fmla="*/ 0 w 10"/>
                <a:gd name="T9" fmla="*/ 8 h 8"/>
                <a:gd name="T10" fmla="*/ 2 w 10"/>
                <a:gd name="T11" fmla="*/ 7 h 8"/>
                <a:gd name="T12" fmla="*/ 10 w 10"/>
                <a:gd name="T13" fmla="*/ 4 h 8"/>
                <a:gd name="T14" fmla="*/ 10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cubicBezTo>
                    <a:pt x="9" y="2"/>
                    <a:pt x="5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32">
              <a:extLst>
                <a:ext uri="{FF2B5EF4-FFF2-40B4-BE49-F238E27FC236}">
                  <a16:creationId xmlns:a16="http://schemas.microsoft.com/office/drawing/2014/main" xmlns="" id="{6B93528A-3562-491C-952E-78B2E3677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-988" y="1163"/>
              <a:ext cx="2054" cy="1008"/>
            </a:xfrm>
            <a:custGeom>
              <a:avLst/>
              <a:gdLst>
                <a:gd name="T0" fmla="*/ 24 w 869"/>
                <a:gd name="T1" fmla="*/ 7 h 426"/>
                <a:gd name="T2" fmla="*/ 31 w 869"/>
                <a:gd name="T3" fmla="*/ 19 h 426"/>
                <a:gd name="T4" fmla="*/ 1 w 869"/>
                <a:gd name="T5" fmla="*/ 28 h 426"/>
                <a:gd name="T6" fmla="*/ 10 w 869"/>
                <a:gd name="T7" fmla="*/ 159 h 426"/>
                <a:gd name="T8" fmla="*/ 56 w 869"/>
                <a:gd name="T9" fmla="*/ 256 h 426"/>
                <a:gd name="T10" fmla="*/ 147 w 869"/>
                <a:gd name="T11" fmla="*/ 302 h 426"/>
                <a:gd name="T12" fmla="*/ 248 w 869"/>
                <a:gd name="T13" fmla="*/ 315 h 426"/>
                <a:gd name="T14" fmla="*/ 319 w 869"/>
                <a:gd name="T15" fmla="*/ 362 h 426"/>
                <a:gd name="T16" fmla="*/ 410 w 869"/>
                <a:gd name="T17" fmla="*/ 410 h 426"/>
                <a:gd name="T18" fmla="*/ 427 w 869"/>
                <a:gd name="T19" fmla="*/ 371 h 426"/>
                <a:gd name="T20" fmla="*/ 436 w 869"/>
                <a:gd name="T21" fmla="*/ 371 h 426"/>
                <a:gd name="T22" fmla="*/ 485 w 869"/>
                <a:gd name="T23" fmla="*/ 354 h 426"/>
                <a:gd name="T24" fmla="*/ 531 w 869"/>
                <a:gd name="T25" fmla="*/ 360 h 426"/>
                <a:gd name="T26" fmla="*/ 523 w 869"/>
                <a:gd name="T27" fmla="*/ 344 h 426"/>
                <a:gd name="T28" fmla="*/ 568 w 869"/>
                <a:gd name="T29" fmla="*/ 339 h 426"/>
                <a:gd name="T30" fmla="*/ 633 w 869"/>
                <a:gd name="T31" fmla="*/ 394 h 426"/>
                <a:gd name="T32" fmla="*/ 671 w 869"/>
                <a:gd name="T33" fmla="*/ 405 h 426"/>
                <a:gd name="T34" fmla="*/ 665 w 869"/>
                <a:gd name="T35" fmla="*/ 382 h 426"/>
                <a:gd name="T36" fmla="*/ 705 w 869"/>
                <a:gd name="T37" fmla="*/ 279 h 426"/>
                <a:gd name="T38" fmla="*/ 733 w 869"/>
                <a:gd name="T39" fmla="*/ 260 h 426"/>
                <a:gd name="T40" fmla="*/ 729 w 869"/>
                <a:gd name="T41" fmla="*/ 252 h 426"/>
                <a:gd name="T42" fmla="*/ 735 w 869"/>
                <a:gd name="T43" fmla="*/ 235 h 426"/>
                <a:gd name="T44" fmla="*/ 731 w 869"/>
                <a:gd name="T45" fmla="*/ 222 h 426"/>
                <a:gd name="T46" fmla="*/ 735 w 869"/>
                <a:gd name="T47" fmla="*/ 214 h 426"/>
                <a:gd name="T48" fmla="*/ 749 w 869"/>
                <a:gd name="T49" fmla="*/ 202 h 426"/>
                <a:gd name="T50" fmla="*/ 751 w 869"/>
                <a:gd name="T51" fmla="*/ 193 h 426"/>
                <a:gd name="T52" fmla="*/ 764 w 869"/>
                <a:gd name="T53" fmla="*/ 160 h 426"/>
                <a:gd name="T54" fmla="*/ 785 w 869"/>
                <a:gd name="T55" fmla="*/ 157 h 426"/>
                <a:gd name="T56" fmla="*/ 810 w 869"/>
                <a:gd name="T57" fmla="*/ 147 h 426"/>
                <a:gd name="T58" fmla="*/ 827 w 869"/>
                <a:gd name="T59" fmla="*/ 141 h 426"/>
                <a:gd name="T60" fmla="*/ 814 w 869"/>
                <a:gd name="T61" fmla="*/ 131 h 426"/>
                <a:gd name="T62" fmla="*/ 852 w 869"/>
                <a:gd name="T63" fmla="*/ 96 h 426"/>
                <a:gd name="T64" fmla="*/ 861 w 869"/>
                <a:gd name="T65" fmla="*/ 50 h 426"/>
                <a:gd name="T66" fmla="*/ 857 w 869"/>
                <a:gd name="T67" fmla="*/ 38 h 426"/>
                <a:gd name="T68" fmla="*/ 843 w 869"/>
                <a:gd name="T69" fmla="*/ 38 h 426"/>
                <a:gd name="T70" fmla="*/ 809 w 869"/>
                <a:gd name="T71" fmla="*/ 76 h 426"/>
                <a:gd name="T72" fmla="*/ 768 w 869"/>
                <a:gd name="T73" fmla="*/ 78 h 426"/>
                <a:gd name="T74" fmla="*/ 702 w 869"/>
                <a:gd name="T75" fmla="*/ 117 h 426"/>
                <a:gd name="T76" fmla="*/ 677 w 869"/>
                <a:gd name="T77" fmla="*/ 120 h 426"/>
                <a:gd name="T78" fmla="*/ 681 w 869"/>
                <a:gd name="T79" fmla="*/ 130 h 426"/>
                <a:gd name="T80" fmla="*/ 677 w 869"/>
                <a:gd name="T81" fmla="*/ 132 h 426"/>
                <a:gd name="T82" fmla="*/ 632 w 869"/>
                <a:gd name="T83" fmla="*/ 148 h 426"/>
                <a:gd name="T84" fmla="*/ 624 w 869"/>
                <a:gd name="T85" fmla="*/ 135 h 426"/>
                <a:gd name="T86" fmla="*/ 618 w 869"/>
                <a:gd name="T87" fmla="*/ 104 h 426"/>
                <a:gd name="T88" fmla="*/ 581 w 869"/>
                <a:gd name="T89" fmla="*/ 83 h 426"/>
                <a:gd name="T90" fmla="*/ 565 w 869"/>
                <a:gd name="T91" fmla="*/ 146 h 426"/>
                <a:gd name="T92" fmla="*/ 553 w 869"/>
                <a:gd name="T93" fmla="*/ 90 h 426"/>
                <a:gd name="T94" fmla="*/ 610 w 869"/>
                <a:gd name="T95" fmla="*/ 65 h 426"/>
                <a:gd name="T96" fmla="*/ 566 w 869"/>
                <a:gd name="T97" fmla="*/ 57 h 426"/>
                <a:gd name="T98" fmla="*/ 552 w 869"/>
                <a:gd name="T99" fmla="*/ 37 h 426"/>
                <a:gd name="T100" fmla="*/ 506 w 869"/>
                <a:gd name="T101" fmla="*/ 51 h 426"/>
                <a:gd name="T102" fmla="*/ 530 w 869"/>
                <a:gd name="T103" fmla="*/ 24 h 426"/>
                <a:gd name="T104" fmla="*/ 447 w 869"/>
                <a:gd name="T10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426">
                  <a:moveTo>
                    <a:pt x="447" y="0"/>
                  </a:moveTo>
                  <a:cubicBezTo>
                    <a:pt x="447" y="7"/>
                    <a:pt x="447" y="7"/>
                    <a:pt x="447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7" y="12"/>
                    <a:pt x="31" y="14"/>
                    <a:pt x="31" y="19"/>
                  </a:cubicBezTo>
                  <a:cubicBezTo>
                    <a:pt x="31" y="24"/>
                    <a:pt x="27" y="30"/>
                    <a:pt x="24" y="33"/>
                  </a:cubicBezTo>
                  <a:cubicBezTo>
                    <a:pt x="21" y="28"/>
                    <a:pt x="17" y="24"/>
                    <a:pt x="9" y="24"/>
                  </a:cubicBezTo>
                  <a:cubicBezTo>
                    <a:pt x="7" y="24"/>
                    <a:pt x="1" y="25"/>
                    <a:pt x="1" y="28"/>
                  </a:cubicBezTo>
                  <a:cubicBezTo>
                    <a:pt x="1" y="39"/>
                    <a:pt x="14" y="44"/>
                    <a:pt x="14" y="56"/>
                  </a:cubicBezTo>
                  <a:cubicBezTo>
                    <a:pt x="14" y="72"/>
                    <a:pt x="0" y="102"/>
                    <a:pt x="5" y="115"/>
                  </a:cubicBezTo>
                  <a:cubicBezTo>
                    <a:pt x="10" y="128"/>
                    <a:pt x="4" y="148"/>
                    <a:pt x="10" y="159"/>
                  </a:cubicBezTo>
                  <a:cubicBezTo>
                    <a:pt x="7" y="161"/>
                    <a:pt x="2" y="165"/>
                    <a:pt x="5" y="169"/>
                  </a:cubicBezTo>
                  <a:cubicBezTo>
                    <a:pt x="14" y="185"/>
                    <a:pt x="26" y="208"/>
                    <a:pt x="37" y="210"/>
                  </a:cubicBezTo>
                  <a:cubicBezTo>
                    <a:pt x="34" y="232"/>
                    <a:pt x="49" y="238"/>
                    <a:pt x="56" y="256"/>
                  </a:cubicBezTo>
                  <a:cubicBezTo>
                    <a:pt x="58" y="261"/>
                    <a:pt x="56" y="267"/>
                    <a:pt x="60" y="268"/>
                  </a:cubicBezTo>
                  <a:cubicBezTo>
                    <a:pt x="79" y="275"/>
                    <a:pt x="106" y="287"/>
                    <a:pt x="114" y="302"/>
                  </a:cubicBezTo>
                  <a:cubicBezTo>
                    <a:pt x="147" y="302"/>
                    <a:pt x="147" y="302"/>
                    <a:pt x="147" y="302"/>
                  </a:cubicBezTo>
                  <a:cubicBezTo>
                    <a:pt x="204" y="321"/>
                    <a:pt x="204" y="321"/>
                    <a:pt x="204" y="321"/>
                  </a:cubicBezTo>
                  <a:cubicBezTo>
                    <a:pt x="248" y="321"/>
                    <a:pt x="248" y="321"/>
                    <a:pt x="248" y="321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58" y="315"/>
                    <a:pt x="258" y="315"/>
                    <a:pt x="258" y="315"/>
                  </a:cubicBezTo>
                  <a:cubicBezTo>
                    <a:pt x="276" y="319"/>
                    <a:pt x="286" y="321"/>
                    <a:pt x="295" y="337"/>
                  </a:cubicBezTo>
                  <a:cubicBezTo>
                    <a:pt x="300" y="344"/>
                    <a:pt x="308" y="362"/>
                    <a:pt x="319" y="362"/>
                  </a:cubicBezTo>
                  <a:cubicBezTo>
                    <a:pt x="329" y="362"/>
                    <a:pt x="326" y="347"/>
                    <a:pt x="338" y="347"/>
                  </a:cubicBezTo>
                  <a:cubicBezTo>
                    <a:pt x="369" y="347"/>
                    <a:pt x="368" y="386"/>
                    <a:pt x="385" y="403"/>
                  </a:cubicBezTo>
                  <a:cubicBezTo>
                    <a:pt x="389" y="407"/>
                    <a:pt x="401" y="409"/>
                    <a:pt x="410" y="410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09" y="406"/>
                    <a:pt x="409" y="406"/>
                    <a:pt x="409" y="405"/>
                  </a:cubicBezTo>
                  <a:cubicBezTo>
                    <a:pt x="409" y="389"/>
                    <a:pt x="416" y="375"/>
                    <a:pt x="427" y="371"/>
                  </a:cubicBezTo>
                  <a:cubicBezTo>
                    <a:pt x="429" y="370"/>
                    <a:pt x="430" y="370"/>
                    <a:pt x="431" y="370"/>
                  </a:cubicBezTo>
                  <a:cubicBezTo>
                    <a:pt x="432" y="370"/>
                    <a:pt x="433" y="370"/>
                    <a:pt x="434" y="370"/>
                  </a:cubicBezTo>
                  <a:cubicBezTo>
                    <a:pt x="435" y="370"/>
                    <a:pt x="435" y="371"/>
                    <a:pt x="436" y="371"/>
                  </a:cubicBezTo>
                  <a:cubicBezTo>
                    <a:pt x="438" y="371"/>
                    <a:pt x="440" y="370"/>
                    <a:pt x="442" y="368"/>
                  </a:cubicBezTo>
                  <a:cubicBezTo>
                    <a:pt x="448" y="362"/>
                    <a:pt x="455" y="349"/>
                    <a:pt x="471" y="349"/>
                  </a:cubicBezTo>
                  <a:cubicBezTo>
                    <a:pt x="476" y="349"/>
                    <a:pt x="480" y="354"/>
                    <a:pt x="485" y="354"/>
                  </a:cubicBezTo>
                  <a:cubicBezTo>
                    <a:pt x="489" y="354"/>
                    <a:pt x="490" y="350"/>
                    <a:pt x="493" y="350"/>
                  </a:cubicBezTo>
                  <a:cubicBezTo>
                    <a:pt x="502" y="350"/>
                    <a:pt x="512" y="362"/>
                    <a:pt x="524" y="362"/>
                  </a:cubicBezTo>
                  <a:cubicBezTo>
                    <a:pt x="526" y="362"/>
                    <a:pt x="529" y="362"/>
                    <a:pt x="531" y="360"/>
                  </a:cubicBezTo>
                  <a:cubicBezTo>
                    <a:pt x="525" y="356"/>
                    <a:pt x="530" y="352"/>
                    <a:pt x="530" y="344"/>
                  </a:cubicBezTo>
                  <a:cubicBezTo>
                    <a:pt x="529" y="344"/>
                    <a:pt x="528" y="345"/>
                    <a:pt x="527" y="345"/>
                  </a:cubicBezTo>
                  <a:cubicBezTo>
                    <a:pt x="527" y="345"/>
                    <a:pt x="525" y="344"/>
                    <a:pt x="523" y="344"/>
                  </a:cubicBezTo>
                  <a:cubicBezTo>
                    <a:pt x="532" y="340"/>
                    <a:pt x="543" y="341"/>
                    <a:pt x="551" y="339"/>
                  </a:cubicBezTo>
                  <a:cubicBezTo>
                    <a:pt x="551" y="341"/>
                    <a:pt x="553" y="344"/>
                    <a:pt x="555" y="344"/>
                  </a:cubicBezTo>
                  <a:cubicBezTo>
                    <a:pt x="559" y="344"/>
                    <a:pt x="561" y="339"/>
                    <a:pt x="568" y="339"/>
                  </a:cubicBezTo>
                  <a:cubicBezTo>
                    <a:pt x="581" y="339"/>
                    <a:pt x="587" y="352"/>
                    <a:pt x="596" y="352"/>
                  </a:cubicBezTo>
                  <a:cubicBezTo>
                    <a:pt x="601" y="352"/>
                    <a:pt x="603" y="345"/>
                    <a:pt x="608" y="345"/>
                  </a:cubicBezTo>
                  <a:cubicBezTo>
                    <a:pt x="631" y="345"/>
                    <a:pt x="625" y="377"/>
                    <a:pt x="633" y="394"/>
                  </a:cubicBezTo>
                  <a:cubicBezTo>
                    <a:pt x="637" y="402"/>
                    <a:pt x="643" y="405"/>
                    <a:pt x="649" y="413"/>
                  </a:cubicBezTo>
                  <a:cubicBezTo>
                    <a:pt x="652" y="418"/>
                    <a:pt x="652" y="426"/>
                    <a:pt x="660" y="426"/>
                  </a:cubicBezTo>
                  <a:cubicBezTo>
                    <a:pt x="669" y="426"/>
                    <a:pt x="671" y="416"/>
                    <a:pt x="671" y="405"/>
                  </a:cubicBezTo>
                  <a:cubicBezTo>
                    <a:pt x="671" y="396"/>
                    <a:pt x="666" y="391"/>
                    <a:pt x="665" y="384"/>
                  </a:cubicBezTo>
                  <a:cubicBezTo>
                    <a:pt x="665" y="381"/>
                    <a:pt x="665" y="381"/>
                    <a:pt x="665" y="381"/>
                  </a:cubicBezTo>
                  <a:cubicBezTo>
                    <a:pt x="665" y="382"/>
                    <a:pt x="665" y="382"/>
                    <a:pt x="665" y="382"/>
                  </a:cubicBezTo>
                  <a:cubicBezTo>
                    <a:pt x="665" y="365"/>
                    <a:pt x="650" y="359"/>
                    <a:pt x="650" y="342"/>
                  </a:cubicBezTo>
                  <a:cubicBezTo>
                    <a:pt x="650" y="304"/>
                    <a:pt x="682" y="294"/>
                    <a:pt x="706" y="280"/>
                  </a:cubicBezTo>
                  <a:cubicBezTo>
                    <a:pt x="705" y="279"/>
                    <a:pt x="705" y="279"/>
                    <a:pt x="705" y="279"/>
                  </a:cubicBezTo>
                  <a:cubicBezTo>
                    <a:pt x="708" y="275"/>
                    <a:pt x="708" y="274"/>
                    <a:pt x="714" y="272"/>
                  </a:cubicBezTo>
                  <a:cubicBezTo>
                    <a:pt x="718" y="271"/>
                    <a:pt x="721" y="267"/>
                    <a:pt x="727" y="265"/>
                  </a:cubicBezTo>
                  <a:cubicBezTo>
                    <a:pt x="730" y="265"/>
                    <a:pt x="732" y="262"/>
                    <a:pt x="733" y="260"/>
                  </a:cubicBezTo>
                  <a:cubicBezTo>
                    <a:pt x="727" y="256"/>
                    <a:pt x="727" y="256"/>
                    <a:pt x="727" y="256"/>
                  </a:cubicBezTo>
                  <a:cubicBezTo>
                    <a:pt x="727" y="252"/>
                    <a:pt x="727" y="252"/>
                    <a:pt x="727" y="252"/>
                  </a:cubicBezTo>
                  <a:cubicBezTo>
                    <a:pt x="728" y="252"/>
                    <a:pt x="728" y="252"/>
                    <a:pt x="729" y="252"/>
                  </a:cubicBezTo>
                  <a:cubicBezTo>
                    <a:pt x="733" y="252"/>
                    <a:pt x="734" y="251"/>
                    <a:pt x="735" y="246"/>
                  </a:cubicBezTo>
                  <a:cubicBezTo>
                    <a:pt x="733" y="246"/>
                    <a:pt x="730" y="245"/>
                    <a:pt x="728" y="242"/>
                  </a:cubicBezTo>
                  <a:cubicBezTo>
                    <a:pt x="731" y="242"/>
                    <a:pt x="735" y="240"/>
                    <a:pt x="735" y="235"/>
                  </a:cubicBezTo>
                  <a:cubicBezTo>
                    <a:pt x="735" y="234"/>
                    <a:pt x="735" y="232"/>
                    <a:pt x="735" y="230"/>
                  </a:cubicBezTo>
                  <a:cubicBezTo>
                    <a:pt x="734" y="230"/>
                    <a:pt x="732" y="230"/>
                    <a:pt x="731" y="230"/>
                  </a:cubicBezTo>
                  <a:cubicBezTo>
                    <a:pt x="728" y="227"/>
                    <a:pt x="731" y="227"/>
                    <a:pt x="731" y="222"/>
                  </a:cubicBezTo>
                  <a:cubicBezTo>
                    <a:pt x="731" y="217"/>
                    <a:pt x="729" y="207"/>
                    <a:pt x="729" y="204"/>
                  </a:cubicBezTo>
                  <a:cubicBezTo>
                    <a:pt x="729" y="204"/>
                    <a:pt x="728" y="199"/>
                    <a:pt x="729" y="197"/>
                  </a:cubicBezTo>
                  <a:cubicBezTo>
                    <a:pt x="730" y="202"/>
                    <a:pt x="735" y="211"/>
                    <a:pt x="735" y="214"/>
                  </a:cubicBezTo>
                  <a:cubicBezTo>
                    <a:pt x="735" y="216"/>
                    <a:pt x="735" y="218"/>
                    <a:pt x="735" y="220"/>
                  </a:cubicBezTo>
                  <a:cubicBezTo>
                    <a:pt x="735" y="221"/>
                    <a:pt x="736" y="223"/>
                    <a:pt x="737" y="223"/>
                  </a:cubicBezTo>
                  <a:cubicBezTo>
                    <a:pt x="739" y="223"/>
                    <a:pt x="749" y="205"/>
                    <a:pt x="749" y="202"/>
                  </a:cubicBezTo>
                  <a:cubicBezTo>
                    <a:pt x="749" y="197"/>
                    <a:pt x="746" y="196"/>
                    <a:pt x="745" y="192"/>
                  </a:cubicBezTo>
                  <a:cubicBezTo>
                    <a:pt x="747" y="189"/>
                    <a:pt x="747" y="189"/>
                    <a:pt x="747" y="189"/>
                  </a:cubicBezTo>
                  <a:cubicBezTo>
                    <a:pt x="748" y="190"/>
                    <a:pt x="749" y="193"/>
                    <a:pt x="751" y="193"/>
                  </a:cubicBezTo>
                  <a:cubicBezTo>
                    <a:pt x="755" y="193"/>
                    <a:pt x="765" y="175"/>
                    <a:pt x="766" y="170"/>
                  </a:cubicBezTo>
                  <a:cubicBezTo>
                    <a:pt x="766" y="170"/>
                    <a:pt x="761" y="167"/>
                    <a:pt x="761" y="164"/>
                  </a:cubicBezTo>
                  <a:cubicBezTo>
                    <a:pt x="761" y="163"/>
                    <a:pt x="763" y="161"/>
                    <a:pt x="764" y="160"/>
                  </a:cubicBezTo>
                  <a:cubicBezTo>
                    <a:pt x="766" y="160"/>
                    <a:pt x="767" y="161"/>
                    <a:pt x="769" y="161"/>
                  </a:cubicBezTo>
                  <a:cubicBezTo>
                    <a:pt x="776" y="161"/>
                    <a:pt x="782" y="161"/>
                    <a:pt x="789" y="158"/>
                  </a:cubicBezTo>
                  <a:cubicBezTo>
                    <a:pt x="788" y="157"/>
                    <a:pt x="786" y="157"/>
                    <a:pt x="785" y="157"/>
                  </a:cubicBezTo>
                  <a:cubicBezTo>
                    <a:pt x="782" y="157"/>
                    <a:pt x="779" y="158"/>
                    <a:pt x="776" y="158"/>
                  </a:cubicBezTo>
                  <a:cubicBezTo>
                    <a:pt x="770" y="158"/>
                    <a:pt x="770" y="158"/>
                    <a:pt x="770" y="158"/>
                  </a:cubicBezTo>
                  <a:cubicBezTo>
                    <a:pt x="781" y="151"/>
                    <a:pt x="799" y="155"/>
                    <a:pt x="810" y="147"/>
                  </a:cubicBezTo>
                  <a:cubicBezTo>
                    <a:pt x="810" y="147"/>
                    <a:pt x="811" y="148"/>
                    <a:pt x="813" y="148"/>
                  </a:cubicBezTo>
                  <a:cubicBezTo>
                    <a:pt x="817" y="148"/>
                    <a:pt x="823" y="146"/>
                    <a:pt x="827" y="145"/>
                  </a:cubicBezTo>
                  <a:cubicBezTo>
                    <a:pt x="827" y="141"/>
                    <a:pt x="827" y="141"/>
                    <a:pt x="827" y="141"/>
                  </a:cubicBezTo>
                  <a:cubicBezTo>
                    <a:pt x="827" y="141"/>
                    <a:pt x="822" y="145"/>
                    <a:pt x="821" y="145"/>
                  </a:cubicBezTo>
                  <a:cubicBezTo>
                    <a:pt x="818" y="145"/>
                    <a:pt x="816" y="138"/>
                    <a:pt x="816" y="136"/>
                  </a:cubicBezTo>
                  <a:cubicBezTo>
                    <a:pt x="814" y="135"/>
                    <a:pt x="814" y="132"/>
                    <a:pt x="814" y="131"/>
                  </a:cubicBezTo>
                  <a:cubicBezTo>
                    <a:pt x="814" y="111"/>
                    <a:pt x="832" y="105"/>
                    <a:pt x="840" y="96"/>
                  </a:cubicBezTo>
                  <a:cubicBezTo>
                    <a:pt x="842" y="96"/>
                    <a:pt x="843" y="95"/>
                    <a:pt x="844" y="95"/>
                  </a:cubicBezTo>
                  <a:cubicBezTo>
                    <a:pt x="846" y="95"/>
                    <a:pt x="848" y="96"/>
                    <a:pt x="852" y="96"/>
                  </a:cubicBezTo>
                  <a:cubicBezTo>
                    <a:pt x="860" y="96"/>
                    <a:pt x="865" y="93"/>
                    <a:pt x="869" y="88"/>
                  </a:cubicBezTo>
                  <a:cubicBezTo>
                    <a:pt x="862" y="78"/>
                    <a:pt x="864" y="63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46"/>
                    <a:pt x="859" y="42"/>
                    <a:pt x="857" y="38"/>
                  </a:cubicBezTo>
                  <a:cubicBezTo>
                    <a:pt x="857" y="38"/>
                    <a:pt x="857" y="38"/>
                    <a:pt x="857" y="38"/>
                  </a:cubicBezTo>
                  <a:cubicBezTo>
                    <a:pt x="856" y="37"/>
                    <a:pt x="855" y="36"/>
                    <a:pt x="853" y="36"/>
                  </a:cubicBezTo>
                  <a:cubicBezTo>
                    <a:pt x="852" y="36"/>
                    <a:pt x="850" y="36"/>
                    <a:pt x="848" y="37"/>
                  </a:cubicBezTo>
                  <a:cubicBezTo>
                    <a:pt x="846" y="37"/>
                    <a:pt x="845" y="38"/>
                    <a:pt x="843" y="38"/>
                  </a:cubicBezTo>
                  <a:cubicBezTo>
                    <a:pt x="841" y="38"/>
                    <a:pt x="839" y="37"/>
                    <a:pt x="837" y="35"/>
                  </a:cubicBezTo>
                  <a:cubicBezTo>
                    <a:pt x="824" y="44"/>
                    <a:pt x="824" y="61"/>
                    <a:pt x="814" y="71"/>
                  </a:cubicBezTo>
                  <a:cubicBezTo>
                    <a:pt x="812" y="73"/>
                    <a:pt x="814" y="75"/>
                    <a:pt x="809" y="76"/>
                  </a:cubicBezTo>
                  <a:cubicBezTo>
                    <a:pt x="805" y="77"/>
                    <a:pt x="800" y="78"/>
                    <a:pt x="795" y="78"/>
                  </a:cubicBezTo>
                  <a:cubicBezTo>
                    <a:pt x="791" y="78"/>
                    <a:pt x="787" y="78"/>
                    <a:pt x="782" y="78"/>
                  </a:cubicBezTo>
                  <a:cubicBezTo>
                    <a:pt x="777" y="78"/>
                    <a:pt x="772" y="78"/>
                    <a:pt x="768" y="78"/>
                  </a:cubicBezTo>
                  <a:cubicBezTo>
                    <a:pt x="761" y="78"/>
                    <a:pt x="756" y="78"/>
                    <a:pt x="755" y="79"/>
                  </a:cubicBezTo>
                  <a:cubicBezTo>
                    <a:pt x="751" y="82"/>
                    <a:pt x="732" y="101"/>
                    <a:pt x="731" y="102"/>
                  </a:cubicBezTo>
                  <a:cubicBezTo>
                    <a:pt x="731" y="115"/>
                    <a:pt x="716" y="117"/>
                    <a:pt x="702" y="117"/>
                  </a:cubicBezTo>
                  <a:cubicBezTo>
                    <a:pt x="694" y="117"/>
                    <a:pt x="687" y="117"/>
                    <a:pt x="682" y="117"/>
                  </a:cubicBezTo>
                  <a:cubicBezTo>
                    <a:pt x="679" y="117"/>
                    <a:pt x="679" y="117"/>
                    <a:pt x="675" y="117"/>
                  </a:cubicBezTo>
                  <a:cubicBezTo>
                    <a:pt x="676" y="118"/>
                    <a:pt x="676" y="119"/>
                    <a:pt x="677" y="120"/>
                  </a:cubicBezTo>
                  <a:cubicBezTo>
                    <a:pt x="677" y="120"/>
                    <a:pt x="677" y="121"/>
                    <a:pt x="678" y="121"/>
                  </a:cubicBezTo>
                  <a:cubicBezTo>
                    <a:pt x="679" y="124"/>
                    <a:pt x="680" y="127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0" y="130"/>
                    <a:pt x="678" y="131"/>
                    <a:pt x="677" y="132"/>
                  </a:cubicBezTo>
                  <a:cubicBezTo>
                    <a:pt x="675" y="133"/>
                    <a:pt x="674" y="133"/>
                    <a:pt x="672" y="134"/>
                  </a:cubicBezTo>
                  <a:cubicBezTo>
                    <a:pt x="672" y="134"/>
                    <a:pt x="672" y="134"/>
                    <a:pt x="672" y="134"/>
                  </a:cubicBezTo>
                  <a:cubicBezTo>
                    <a:pt x="660" y="140"/>
                    <a:pt x="642" y="148"/>
                    <a:pt x="632" y="148"/>
                  </a:cubicBezTo>
                  <a:cubicBezTo>
                    <a:pt x="626" y="148"/>
                    <a:pt x="624" y="140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27"/>
                    <a:pt x="630" y="123"/>
                    <a:pt x="636" y="117"/>
                  </a:cubicBezTo>
                  <a:cubicBezTo>
                    <a:pt x="631" y="113"/>
                    <a:pt x="631" y="109"/>
                    <a:pt x="628" y="101"/>
                  </a:cubicBezTo>
                  <a:cubicBezTo>
                    <a:pt x="623" y="102"/>
                    <a:pt x="624" y="104"/>
                    <a:pt x="618" y="104"/>
                  </a:cubicBezTo>
                  <a:cubicBezTo>
                    <a:pt x="619" y="97"/>
                    <a:pt x="624" y="92"/>
                    <a:pt x="624" y="85"/>
                  </a:cubicBezTo>
                  <a:cubicBezTo>
                    <a:pt x="624" y="79"/>
                    <a:pt x="604" y="69"/>
                    <a:pt x="600" y="69"/>
                  </a:cubicBezTo>
                  <a:cubicBezTo>
                    <a:pt x="591" y="69"/>
                    <a:pt x="600" y="82"/>
                    <a:pt x="581" y="83"/>
                  </a:cubicBezTo>
                  <a:cubicBezTo>
                    <a:pt x="575" y="83"/>
                    <a:pt x="575" y="99"/>
                    <a:pt x="575" y="106"/>
                  </a:cubicBezTo>
                  <a:cubicBezTo>
                    <a:pt x="575" y="106"/>
                    <a:pt x="575" y="117"/>
                    <a:pt x="575" y="123"/>
                  </a:cubicBezTo>
                  <a:cubicBezTo>
                    <a:pt x="575" y="130"/>
                    <a:pt x="572" y="146"/>
                    <a:pt x="565" y="146"/>
                  </a:cubicBezTo>
                  <a:cubicBezTo>
                    <a:pt x="559" y="146"/>
                    <a:pt x="552" y="141"/>
                    <a:pt x="552" y="135"/>
                  </a:cubicBezTo>
                  <a:cubicBezTo>
                    <a:pt x="552" y="121"/>
                    <a:pt x="557" y="94"/>
                    <a:pt x="566" y="83"/>
                  </a:cubicBezTo>
                  <a:cubicBezTo>
                    <a:pt x="560" y="83"/>
                    <a:pt x="558" y="87"/>
                    <a:pt x="553" y="90"/>
                  </a:cubicBezTo>
                  <a:cubicBezTo>
                    <a:pt x="554" y="80"/>
                    <a:pt x="575" y="65"/>
                    <a:pt x="587" y="65"/>
                  </a:cubicBezTo>
                  <a:cubicBezTo>
                    <a:pt x="590" y="65"/>
                    <a:pt x="596" y="66"/>
                    <a:pt x="602" y="66"/>
                  </a:cubicBezTo>
                  <a:cubicBezTo>
                    <a:pt x="605" y="66"/>
                    <a:pt x="608" y="66"/>
                    <a:pt x="610" y="65"/>
                  </a:cubicBezTo>
                  <a:cubicBezTo>
                    <a:pt x="610" y="59"/>
                    <a:pt x="610" y="59"/>
                    <a:pt x="610" y="59"/>
                  </a:cubicBezTo>
                  <a:cubicBezTo>
                    <a:pt x="599" y="59"/>
                    <a:pt x="593" y="52"/>
                    <a:pt x="580" y="52"/>
                  </a:cubicBezTo>
                  <a:cubicBezTo>
                    <a:pt x="575" y="52"/>
                    <a:pt x="572" y="57"/>
                    <a:pt x="566" y="57"/>
                  </a:cubicBezTo>
                  <a:cubicBezTo>
                    <a:pt x="562" y="57"/>
                    <a:pt x="557" y="54"/>
                    <a:pt x="557" y="51"/>
                  </a:cubicBezTo>
                  <a:cubicBezTo>
                    <a:pt x="546" y="51"/>
                    <a:pt x="546" y="51"/>
                    <a:pt x="546" y="51"/>
                  </a:cubicBezTo>
                  <a:cubicBezTo>
                    <a:pt x="548" y="46"/>
                    <a:pt x="552" y="45"/>
                    <a:pt x="552" y="37"/>
                  </a:cubicBezTo>
                  <a:cubicBezTo>
                    <a:pt x="544" y="39"/>
                    <a:pt x="534" y="49"/>
                    <a:pt x="529" y="49"/>
                  </a:cubicBezTo>
                  <a:cubicBezTo>
                    <a:pt x="524" y="49"/>
                    <a:pt x="523" y="56"/>
                    <a:pt x="514" y="56"/>
                  </a:cubicBezTo>
                  <a:cubicBezTo>
                    <a:pt x="510" y="56"/>
                    <a:pt x="509" y="55"/>
                    <a:pt x="506" y="51"/>
                  </a:cubicBezTo>
                  <a:cubicBezTo>
                    <a:pt x="503" y="51"/>
                    <a:pt x="501" y="53"/>
                    <a:pt x="497" y="54"/>
                  </a:cubicBezTo>
                  <a:cubicBezTo>
                    <a:pt x="489" y="54"/>
                    <a:pt x="489" y="54"/>
                    <a:pt x="489" y="54"/>
                  </a:cubicBezTo>
                  <a:cubicBezTo>
                    <a:pt x="501" y="39"/>
                    <a:pt x="516" y="34"/>
                    <a:pt x="530" y="24"/>
                  </a:cubicBezTo>
                  <a:cubicBezTo>
                    <a:pt x="511" y="24"/>
                    <a:pt x="497" y="24"/>
                    <a:pt x="486" y="14"/>
                  </a:cubicBezTo>
                  <a:cubicBezTo>
                    <a:pt x="460" y="14"/>
                    <a:pt x="460" y="14"/>
                    <a:pt x="460" y="14"/>
                  </a:cubicBezTo>
                  <a:cubicBezTo>
                    <a:pt x="453" y="10"/>
                    <a:pt x="454" y="6"/>
                    <a:pt x="4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33">
              <a:extLst>
                <a:ext uri="{FF2B5EF4-FFF2-40B4-BE49-F238E27FC236}">
                  <a16:creationId xmlns:a16="http://schemas.microsoft.com/office/drawing/2014/main" xmlns="" id="{A3A60738-5614-43B8-8771-A2ACC21311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62" y="-67"/>
              <a:ext cx="3028" cy="1564"/>
            </a:xfrm>
            <a:custGeom>
              <a:avLst/>
              <a:gdLst>
                <a:gd name="T0" fmla="*/ 0 w 1281"/>
                <a:gd name="T1" fmla="*/ 61 h 661"/>
                <a:gd name="T2" fmla="*/ 666 w 1281"/>
                <a:gd name="T3" fmla="*/ 20 h 661"/>
                <a:gd name="T4" fmla="*/ 695 w 1281"/>
                <a:gd name="T5" fmla="*/ 86 h 661"/>
                <a:gd name="T6" fmla="*/ 670 w 1281"/>
                <a:gd name="T7" fmla="*/ 99 h 661"/>
                <a:gd name="T8" fmla="*/ 588 w 1281"/>
                <a:gd name="T9" fmla="*/ 110 h 661"/>
                <a:gd name="T10" fmla="*/ 514 w 1281"/>
                <a:gd name="T11" fmla="*/ 90 h 661"/>
                <a:gd name="T12" fmla="*/ 463 w 1281"/>
                <a:gd name="T13" fmla="*/ 106 h 661"/>
                <a:gd name="T14" fmla="*/ 379 w 1281"/>
                <a:gd name="T15" fmla="*/ 102 h 661"/>
                <a:gd name="T16" fmla="*/ 352 w 1281"/>
                <a:gd name="T17" fmla="*/ 82 h 661"/>
                <a:gd name="T18" fmla="*/ 220 w 1281"/>
                <a:gd name="T19" fmla="*/ 64 h 661"/>
                <a:gd name="T20" fmla="*/ 128 w 1281"/>
                <a:gd name="T21" fmla="*/ 59 h 661"/>
                <a:gd name="T22" fmla="*/ 87 w 1281"/>
                <a:gd name="T23" fmla="*/ 70 h 661"/>
                <a:gd name="T24" fmla="*/ 4 w 1281"/>
                <a:gd name="T25" fmla="*/ 62 h 661"/>
                <a:gd name="T26" fmla="*/ 0 w 1281"/>
                <a:gd name="T27" fmla="*/ 289 h 661"/>
                <a:gd name="T28" fmla="*/ 29 w 1281"/>
                <a:gd name="T29" fmla="*/ 297 h 661"/>
                <a:gd name="T30" fmla="*/ 118 w 1281"/>
                <a:gd name="T31" fmla="*/ 345 h 661"/>
                <a:gd name="T32" fmla="*/ 161 w 1281"/>
                <a:gd name="T33" fmla="*/ 397 h 661"/>
                <a:gd name="T34" fmla="*/ 157 w 1281"/>
                <a:gd name="T35" fmla="*/ 415 h 661"/>
                <a:gd name="T36" fmla="*/ 194 w 1281"/>
                <a:gd name="T37" fmla="*/ 468 h 661"/>
                <a:gd name="T38" fmla="*/ 267 w 1281"/>
                <a:gd name="T39" fmla="*/ 527 h 661"/>
                <a:gd name="T40" fmla="*/ 690 w 1281"/>
                <a:gd name="T41" fmla="*/ 520 h 661"/>
                <a:gd name="T42" fmla="*/ 787 w 1281"/>
                <a:gd name="T43" fmla="*/ 542 h 661"/>
                <a:gd name="T44" fmla="*/ 813 w 1281"/>
                <a:gd name="T45" fmla="*/ 535 h 661"/>
                <a:gd name="T46" fmla="*/ 899 w 1281"/>
                <a:gd name="T47" fmla="*/ 589 h 661"/>
                <a:gd name="T48" fmla="*/ 879 w 1281"/>
                <a:gd name="T49" fmla="*/ 637 h 661"/>
                <a:gd name="T50" fmla="*/ 875 w 1281"/>
                <a:gd name="T51" fmla="*/ 661 h 661"/>
                <a:gd name="T52" fmla="*/ 914 w 1281"/>
                <a:gd name="T53" fmla="*/ 654 h 661"/>
                <a:gd name="T54" fmla="*/ 924 w 1281"/>
                <a:gd name="T55" fmla="*/ 650 h 661"/>
                <a:gd name="T56" fmla="*/ 921 w 1281"/>
                <a:gd name="T57" fmla="*/ 641 h 661"/>
                <a:gd name="T58" fmla="*/ 974 w 1281"/>
                <a:gd name="T59" fmla="*/ 622 h 661"/>
                <a:gd name="T60" fmla="*/ 1038 w 1281"/>
                <a:gd name="T61" fmla="*/ 598 h 661"/>
                <a:gd name="T62" fmla="*/ 1086 w 1281"/>
                <a:gd name="T63" fmla="*/ 558 h 661"/>
                <a:gd name="T64" fmla="*/ 1100 w 1281"/>
                <a:gd name="T65" fmla="*/ 558 h 661"/>
                <a:gd name="T66" fmla="*/ 1110 w 1281"/>
                <a:gd name="T67" fmla="*/ 604 h 661"/>
                <a:gd name="T68" fmla="*/ 1115 w 1281"/>
                <a:gd name="T69" fmla="*/ 601 h 661"/>
                <a:gd name="T70" fmla="*/ 1157 w 1281"/>
                <a:gd name="T71" fmla="*/ 597 h 661"/>
                <a:gd name="T72" fmla="*/ 1199 w 1281"/>
                <a:gd name="T73" fmla="*/ 595 h 661"/>
                <a:gd name="T74" fmla="*/ 1135 w 1281"/>
                <a:gd name="T75" fmla="*/ 547 h 661"/>
                <a:gd name="T76" fmla="*/ 1080 w 1281"/>
                <a:gd name="T77" fmla="*/ 540 h 661"/>
                <a:gd name="T78" fmla="*/ 1174 w 1281"/>
                <a:gd name="T79" fmla="*/ 500 h 661"/>
                <a:gd name="T80" fmla="*/ 1272 w 1281"/>
                <a:gd name="T81" fmla="*/ 434 h 661"/>
                <a:gd name="T82" fmla="*/ 1213 w 1281"/>
                <a:gd name="T83" fmla="*/ 434 h 661"/>
                <a:gd name="T84" fmla="*/ 1211 w 1281"/>
                <a:gd name="T85" fmla="*/ 386 h 661"/>
                <a:gd name="T86" fmla="*/ 1190 w 1281"/>
                <a:gd name="T87" fmla="*/ 347 h 661"/>
                <a:gd name="T88" fmla="*/ 1133 w 1281"/>
                <a:gd name="T89" fmla="*/ 304 h 661"/>
                <a:gd name="T90" fmla="*/ 1041 w 1281"/>
                <a:gd name="T91" fmla="*/ 259 h 661"/>
                <a:gd name="T92" fmla="*/ 938 w 1281"/>
                <a:gd name="T93" fmla="*/ 248 h 661"/>
                <a:gd name="T94" fmla="*/ 961 w 1281"/>
                <a:gd name="T95" fmla="*/ 381 h 661"/>
                <a:gd name="T96" fmla="*/ 914 w 1281"/>
                <a:gd name="T97" fmla="*/ 483 h 661"/>
                <a:gd name="T98" fmla="*/ 834 w 1281"/>
                <a:gd name="T99" fmla="*/ 400 h 661"/>
                <a:gd name="T100" fmla="*/ 706 w 1281"/>
                <a:gd name="T101" fmla="*/ 323 h 661"/>
                <a:gd name="T102" fmla="*/ 728 w 1281"/>
                <a:gd name="T103" fmla="*/ 233 h 661"/>
                <a:gd name="T104" fmla="*/ 726 w 1281"/>
                <a:gd name="T105" fmla="*/ 208 h 661"/>
                <a:gd name="T106" fmla="*/ 768 w 1281"/>
                <a:gd name="T107" fmla="*/ 202 h 661"/>
                <a:gd name="T108" fmla="*/ 764 w 1281"/>
                <a:gd name="T109" fmla="*/ 157 h 661"/>
                <a:gd name="T110" fmla="*/ 817 w 1281"/>
                <a:gd name="T111" fmla="*/ 140 h 661"/>
                <a:gd name="T112" fmla="*/ 864 w 1281"/>
                <a:gd name="T113" fmla="*/ 144 h 661"/>
                <a:gd name="T114" fmla="*/ 892 w 1281"/>
                <a:gd name="T115" fmla="*/ 86 h 661"/>
                <a:gd name="T116" fmla="*/ 831 w 1281"/>
                <a:gd name="T117" fmla="*/ 66 h 661"/>
                <a:gd name="T118" fmla="*/ 805 w 1281"/>
                <a:gd name="T119" fmla="*/ 122 h 661"/>
                <a:gd name="T120" fmla="*/ 755 w 1281"/>
                <a:gd name="T121" fmla="*/ 93 h 661"/>
                <a:gd name="T122" fmla="*/ 735 w 1281"/>
                <a:gd name="T123" fmla="*/ 45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81" h="661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686" y="0"/>
                  </a:moveTo>
                  <a:cubicBezTo>
                    <a:pt x="676" y="0"/>
                    <a:pt x="680" y="7"/>
                    <a:pt x="681" y="12"/>
                  </a:cubicBezTo>
                  <a:cubicBezTo>
                    <a:pt x="675" y="14"/>
                    <a:pt x="666" y="12"/>
                    <a:pt x="666" y="20"/>
                  </a:cubicBezTo>
                  <a:cubicBezTo>
                    <a:pt x="666" y="25"/>
                    <a:pt x="670" y="28"/>
                    <a:pt x="670" y="33"/>
                  </a:cubicBezTo>
                  <a:cubicBezTo>
                    <a:pt x="670" y="38"/>
                    <a:pt x="663" y="38"/>
                    <a:pt x="663" y="45"/>
                  </a:cubicBezTo>
                  <a:cubicBezTo>
                    <a:pt x="663" y="63"/>
                    <a:pt x="699" y="52"/>
                    <a:pt x="699" y="70"/>
                  </a:cubicBezTo>
                  <a:cubicBezTo>
                    <a:pt x="699" y="73"/>
                    <a:pt x="695" y="86"/>
                    <a:pt x="695" y="86"/>
                  </a:cubicBezTo>
                  <a:cubicBezTo>
                    <a:pt x="699" y="84"/>
                    <a:pt x="702" y="83"/>
                    <a:pt x="706" y="81"/>
                  </a:cubicBezTo>
                  <a:cubicBezTo>
                    <a:pt x="713" y="102"/>
                    <a:pt x="678" y="92"/>
                    <a:pt x="678" y="118"/>
                  </a:cubicBezTo>
                  <a:cubicBezTo>
                    <a:pt x="676" y="118"/>
                    <a:pt x="675" y="118"/>
                    <a:pt x="673" y="118"/>
                  </a:cubicBezTo>
                  <a:cubicBezTo>
                    <a:pt x="664" y="118"/>
                    <a:pt x="674" y="104"/>
                    <a:pt x="670" y="99"/>
                  </a:cubicBezTo>
                  <a:cubicBezTo>
                    <a:pt x="669" y="96"/>
                    <a:pt x="654" y="93"/>
                    <a:pt x="647" y="93"/>
                  </a:cubicBezTo>
                  <a:cubicBezTo>
                    <a:pt x="637" y="93"/>
                    <a:pt x="633" y="99"/>
                    <a:pt x="633" y="110"/>
                  </a:cubicBezTo>
                  <a:cubicBezTo>
                    <a:pt x="630" y="109"/>
                    <a:pt x="628" y="109"/>
                    <a:pt x="624" y="109"/>
                  </a:cubicBezTo>
                  <a:cubicBezTo>
                    <a:pt x="618" y="109"/>
                    <a:pt x="609" y="110"/>
                    <a:pt x="588" y="110"/>
                  </a:cubicBezTo>
                  <a:cubicBezTo>
                    <a:pt x="560" y="110"/>
                    <a:pt x="527" y="100"/>
                    <a:pt x="520" y="78"/>
                  </a:cubicBezTo>
                  <a:cubicBezTo>
                    <a:pt x="510" y="81"/>
                    <a:pt x="479" y="81"/>
                    <a:pt x="479" y="93"/>
                  </a:cubicBezTo>
                  <a:cubicBezTo>
                    <a:pt x="479" y="96"/>
                    <a:pt x="481" y="98"/>
                    <a:pt x="485" y="98"/>
                  </a:cubicBezTo>
                  <a:cubicBezTo>
                    <a:pt x="494" y="98"/>
                    <a:pt x="508" y="94"/>
                    <a:pt x="514" y="90"/>
                  </a:cubicBezTo>
                  <a:cubicBezTo>
                    <a:pt x="516" y="108"/>
                    <a:pt x="489" y="93"/>
                    <a:pt x="489" y="111"/>
                  </a:cubicBezTo>
                  <a:cubicBezTo>
                    <a:pt x="489" y="115"/>
                    <a:pt x="495" y="127"/>
                    <a:pt x="492" y="127"/>
                  </a:cubicBezTo>
                  <a:cubicBezTo>
                    <a:pt x="482" y="127"/>
                    <a:pt x="480" y="114"/>
                    <a:pt x="471" y="110"/>
                  </a:cubicBezTo>
                  <a:cubicBezTo>
                    <a:pt x="463" y="106"/>
                    <a:pt x="463" y="106"/>
                    <a:pt x="463" y="106"/>
                  </a:cubicBezTo>
                  <a:cubicBezTo>
                    <a:pt x="450" y="106"/>
                    <a:pt x="442" y="106"/>
                    <a:pt x="429" y="106"/>
                  </a:cubicBezTo>
                  <a:cubicBezTo>
                    <a:pt x="418" y="106"/>
                    <a:pt x="412" y="110"/>
                    <a:pt x="400" y="111"/>
                  </a:cubicBezTo>
                  <a:cubicBezTo>
                    <a:pt x="399" y="111"/>
                    <a:pt x="398" y="111"/>
                    <a:pt x="396" y="111"/>
                  </a:cubicBezTo>
                  <a:cubicBezTo>
                    <a:pt x="379" y="111"/>
                    <a:pt x="379" y="104"/>
                    <a:pt x="379" y="102"/>
                  </a:cubicBezTo>
                  <a:cubicBezTo>
                    <a:pt x="379" y="98"/>
                    <a:pt x="395" y="100"/>
                    <a:pt x="398" y="96"/>
                  </a:cubicBezTo>
                  <a:cubicBezTo>
                    <a:pt x="389" y="83"/>
                    <a:pt x="387" y="80"/>
                    <a:pt x="378" y="80"/>
                  </a:cubicBezTo>
                  <a:cubicBezTo>
                    <a:pt x="373" y="80"/>
                    <a:pt x="367" y="81"/>
                    <a:pt x="356" y="82"/>
                  </a:cubicBezTo>
                  <a:cubicBezTo>
                    <a:pt x="355" y="82"/>
                    <a:pt x="353" y="82"/>
                    <a:pt x="352" y="82"/>
                  </a:cubicBezTo>
                  <a:cubicBezTo>
                    <a:pt x="323" y="82"/>
                    <a:pt x="307" y="58"/>
                    <a:pt x="276" y="58"/>
                  </a:cubicBezTo>
                  <a:cubicBezTo>
                    <a:pt x="266" y="58"/>
                    <a:pt x="262" y="65"/>
                    <a:pt x="253" y="65"/>
                  </a:cubicBezTo>
                  <a:cubicBezTo>
                    <a:pt x="247" y="65"/>
                    <a:pt x="242" y="55"/>
                    <a:pt x="241" y="51"/>
                  </a:cubicBezTo>
                  <a:cubicBezTo>
                    <a:pt x="231" y="53"/>
                    <a:pt x="231" y="64"/>
                    <a:pt x="220" y="64"/>
                  </a:cubicBezTo>
                  <a:cubicBezTo>
                    <a:pt x="210" y="64"/>
                    <a:pt x="196" y="40"/>
                    <a:pt x="193" y="40"/>
                  </a:cubicBezTo>
                  <a:cubicBezTo>
                    <a:pt x="182" y="40"/>
                    <a:pt x="186" y="56"/>
                    <a:pt x="175" y="56"/>
                  </a:cubicBezTo>
                  <a:cubicBezTo>
                    <a:pt x="170" y="56"/>
                    <a:pt x="167" y="53"/>
                    <a:pt x="165" y="48"/>
                  </a:cubicBezTo>
                  <a:cubicBezTo>
                    <a:pt x="149" y="52"/>
                    <a:pt x="143" y="53"/>
                    <a:pt x="128" y="59"/>
                  </a:cubicBezTo>
                  <a:cubicBezTo>
                    <a:pt x="123" y="60"/>
                    <a:pt x="113" y="67"/>
                    <a:pt x="107" y="67"/>
                  </a:cubicBezTo>
                  <a:cubicBezTo>
                    <a:pt x="106" y="67"/>
                    <a:pt x="105" y="67"/>
                    <a:pt x="104" y="66"/>
                  </a:cubicBezTo>
                  <a:cubicBezTo>
                    <a:pt x="100" y="62"/>
                    <a:pt x="97" y="61"/>
                    <a:pt x="95" y="61"/>
                  </a:cubicBezTo>
                  <a:cubicBezTo>
                    <a:pt x="91" y="61"/>
                    <a:pt x="91" y="69"/>
                    <a:pt x="87" y="70"/>
                  </a:cubicBezTo>
                  <a:cubicBezTo>
                    <a:pt x="53" y="71"/>
                    <a:pt x="77" y="83"/>
                    <a:pt x="72" y="83"/>
                  </a:cubicBezTo>
                  <a:cubicBezTo>
                    <a:pt x="59" y="83"/>
                    <a:pt x="35" y="81"/>
                    <a:pt x="14" y="67"/>
                  </a:cubicBezTo>
                  <a:cubicBezTo>
                    <a:pt x="13" y="67"/>
                    <a:pt x="6" y="62"/>
                    <a:pt x="6" y="61"/>
                  </a:cubicBezTo>
                  <a:cubicBezTo>
                    <a:pt x="5" y="61"/>
                    <a:pt x="4" y="62"/>
                    <a:pt x="4" y="62"/>
                  </a:cubicBezTo>
                  <a:cubicBezTo>
                    <a:pt x="3" y="62"/>
                    <a:pt x="3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" y="292"/>
                    <a:pt x="6" y="292"/>
                    <a:pt x="10" y="292"/>
                  </a:cubicBezTo>
                  <a:cubicBezTo>
                    <a:pt x="11" y="292"/>
                    <a:pt x="12" y="292"/>
                    <a:pt x="13" y="292"/>
                  </a:cubicBezTo>
                  <a:cubicBezTo>
                    <a:pt x="14" y="292"/>
                    <a:pt x="15" y="292"/>
                    <a:pt x="16" y="292"/>
                  </a:cubicBezTo>
                  <a:cubicBezTo>
                    <a:pt x="21" y="292"/>
                    <a:pt x="26" y="293"/>
                    <a:pt x="29" y="297"/>
                  </a:cubicBezTo>
                  <a:cubicBezTo>
                    <a:pt x="34" y="304"/>
                    <a:pt x="45" y="318"/>
                    <a:pt x="55" y="318"/>
                  </a:cubicBezTo>
                  <a:cubicBezTo>
                    <a:pt x="63" y="318"/>
                    <a:pt x="63" y="307"/>
                    <a:pt x="70" y="305"/>
                  </a:cubicBezTo>
                  <a:cubicBezTo>
                    <a:pt x="73" y="304"/>
                    <a:pt x="76" y="305"/>
                    <a:pt x="80" y="302"/>
                  </a:cubicBezTo>
                  <a:cubicBezTo>
                    <a:pt x="96" y="318"/>
                    <a:pt x="104" y="324"/>
                    <a:pt x="118" y="345"/>
                  </a:cubicBezTo>
                  <a:cubicBezTo>
                    <a:pt x="119" y="347"/>
                    <a:pt x="123" y="348"/>
                    <a:pt x="124" y="352"/>
                  </a:cubicBezTo>
                  <a:cubicBezTo>
                    <a:pt x="126" y="359"/>
                    <a:pt x="129" y="367"/>
                    <a:pt x="135" y="373"/>
                  </a:cubicBezTo>
                  <a:cubicBezTo>
                    <a:pt x="138" y="376"/>
                    <a:pt x="144" y="374"/>
                    <a:pt x="148" y="378"/>
                  </a:cubicBezTo>
                  <a:cubicBezTo>
                    <a:pt x="152" y="383"/>
                    <a:pt x="161" y="386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403"/>
                    <a:pt x="154" y="404"/>
                    <a:pt x="154" y="407"/>
                  </a:cubicBezTo>
                  <a:cubicBezTo>
                    <a:pt x="154" y="410"/>
                    <a:pt x="157" y="412"/>
                    <a:pt x="157" y="415"/>
                  </a:cubicBezTo>
                  <a:cubicBezTo>
                    <a:pt x="157" y="422"/>
                    <a:pt x="155" y="436"/>
                    <a:pt x="162" y="438"/>
                  </a:cubicBezTo>
                  <a:cubicBezTo>
                    <a:pt x="167" y="439"/>
                    <a:pt x="171" y="439"/>
                    <a:pt x="174" y="442"/>
                  </a:cubicBezTo>
                  <a:cubicBezTo>
                    <a:pt x="179" y="447"/>
                    <a:pt x="173" y="454"/>
                    <a:pt x="179" y="458"/>
                  </a:cubicBezTo>
                  <a:cubicBezTo>
                    <a:pt x="179" y="458"/>
                    <a:pt x="193" y="467"/>
                    <a:pt x="194" y="468"/>
                  </a:cubicBezTo>
                  <a:cubicBezTo>
                    <a:pt x="197" y="480"/>
                    <a:pt x="198" y="495"/>
                    <a:pt x="216" y="495"/>
                  </a:cubicBezTo>
                  <a:cubicBezTo>
                    <a:pt x="219" y="505"/>
                    <a:pt x="237" y="498"/>
                    <a:pt x="242" y="512"/>
                  </a:cubicBezTo>
                  <a:cubicBezTo>
                    <a:pt x="243" y="517"/>
                    <a:pt x="256" y="518"/>
                    <a:pt x="262" y="524"/>
                  </a:cubicBezTo>
                  <a:cubicBezTo>
                    <a:pt x="263" y="525"/>
                    <a:pt x="265" y="526"/>
                    <a:pt x="267" y="527"/>
                  </a:cubicBezTo>
                  <a:cubicBezTo>
                    <a:pt x="267" y="527"/>
                    <a:pt x="268" y="527"/>
                    <a:pt x="268" y="527"/>
                  </a:cubicBezTo>
                  <a:cubicBezTo>
                    <a:pt x="267" y="527"/>
                    <a:pt x="267" y="527"/>
                    <a:pt x="267" y="527"/>
                  </a:cubicBezTo>
                  <a:cubicBezTo>
                    <a:pt x="690" y="527"/>
                    <a:pt x="690" y="527"/>
                    <a:pt x="690" y="527"/>
                  </a:cubicBezTo>
                  <a:cubicBezTo>
                    <a:pt x="690" y="520"/>
                    <a:pt x="690" y="520"/>
                    <a:pt x="690" y="520"/>
                  </a:cubicBezTo>
                  <a:cubicBezTo>
                    <a:pt x="697" y="526"/>
                    <a:pt x="696" y="530"/>
                    <a:pt x="703" y="534"/>
                  </a:cubicBezTo>
                  <a:cubicBezTo>
                    <a:pt x="729" y="534"/>
                    <a:pt x="729" y="534"/>
                    <a:pt x="729" y="534"/>
                  </a:cubicBezTo>
                  <a:cubicBezTo>
                    <a:pt x="740" y="544"/>
                    <a:pt x="754" y="544"/>
                    <a:pt x="773" y="544"/>
                  </a:cubicBezTo>
                  <a:cubicBezTo>
                    <a:pt x="780" y="542"/>
                    <a:pt x="781" y="544"/>
                    <a:pt x="787" y="542"/>
                  </a:cubicBezTo>
                  <a:cubicBezTo>
                    <a:pt x="792" y="539"/>
                    <a:pt x="790" y="530"/>
                    <a:pt x="795" y="530"/>
                  </a:cubicBezTo>
                  <a:cubicBezTo>
                    <a:pt x="802" y="530"/>
                    <a:pt x="806" y="540"/>
                    <a:pt x="808" y="542"/>
                  </a:cubicBezTo>
                  <a:cubicBezTo>
                    <a:pt x="809" y="540"/>
                    <a:pt x="809" y="536"/>
                    <a:pt x="809" y="535"/>
                  </a:cubicBezTo>
                  <a:cubicBezTo>
                    <a:pt x="810" y="535"/>
                    <a:pt x="811" y="535"/>
                    <a:pt x="813" y="535"/>
                  </a:cubicBezTo>
                  <a:cubicBezTo>
                    <a:pt x="816" y="535"/>
                    <a:pt x="838" y="553"/>
                    <a:pt x="839" y="555"/>
                  </a:cubicBezTo>
                  <a:cubicBezTo>
                    <a:pt x="842" y="561"/>
                    <a:pt x="839" y="566"/>
                    <a:pt x="843" y="571"/>
                  </a:cubicBezTo>
                  <a:cubicBezTo>
                    <a:pt x="856" y="583"/>
                    <a:pt x="872" y="580"/>
                    <a:pt x="885" y="589"/>
                  </a:cubicBezTo>
                  <a:cubicBezTo>
                    <a:pt x="899" y="589"/>
                    <a:pt x="899" y="589"/>
                    <a:pt x="899" y="589"/>
                  </a:cubicBezTo>
                  <a:cubicBezTo>
                    <a:pt x="905" y="593"/>
                    <a:pt x="913" y="598"/>
                    <a:pt x="913" y="606"/>
                  </a:cubicBezTo>
                  <a:cubicBezTo>
                    <a:pt x="913" y="610"/>
                    <a:pt x="911" y="612"/>
                    <a:pt x="908" y="612"/>
                  </a:cubicBezTo>
                  <a:cubicBezTo>
                    <a:pt x="902" y="612"/>
                    <a:pt x="895" y="605"/>
                    <a:pt x="893" y="603"/>
                  </a:cubicBezTo>
                  <a:cubicBezTo>
                    <a:pt x="891" y="612"/>
                    <a:pt x="886" y="637"/>
                    <a:pt x="879" y="637"/>
                  </a:cubicBezTo>
                  <a:cubicBezTo>
                    <a:pt x="879" y="637"/>
                    <a:pt x="879" y="637"/>
                    <a:pt x="879" y="637"/>
                  </a:cubicBezTo>
                  <a:cubicBezTo>
                    <a:pt x="873" y="643"/>
                    <a:pt x="867" y="647"/>
                    <a:pt x="867" y="655"/>
                  </a:cubicBezTo>
                  <a:cubicBezTo>
                    <a:pt x="867" y="655"/>
                    <a:pt x="867" y="655"/>
                    <a:pt x="867" y="655"/>
                  </a:cubicBezTo>
                  <a:cubicBezTo>
                    <a:pt x="869" y="658"/>
                    <a:pt x="872" y="661"/>
                    <a:pt x="875" y="661"/>
                  </a:cubicBezTo>
                  <a:cubicBezTo>
                    <a:pt x="880" y="661"/>
                    <a:pt x="880" y="658"/>
                    <a:pt x="883" y="656"/>
                  </a:cubicBezTo>
                  <a:cubicBezTo>
                    <a:pt x="886" y="652"/>
                    <a:pt x="892" y="652"/>
                    <a:pt x="898" y="652"/>
                  </a:cubicBezTo>
                  <a:cubicBezTo>
                    <a:pt x="900" y="652"/>
                    <a:pt x="901" y="652"/>
                    <a:pt x="903" y="652"/>
                  </a:cubicBezTo>
                  <a:cubicBezTo>
                    <a:pt x="908" y="652"/>
                    <a:pt x="911" y="654"/>
                    <a:pt x="914" y="654"/>
                  </a:cubicBezTo>
                  <a:cubicBezTo>
                    <a:pt x="914" y="654"/>
                    <a:pt x="914" y="654"/>
                    <a:pt x="915" y="654"/>
                  </a:cubicBezTo>
                  <a:cubicBezTo>
                    <a:pt x="915" y="654"/>
                    <a:pt x="915" y="654"/>
                    <a:pt x="915" y="654"/>
                  </a:cubicBezTo>
                  <a:cubicBezTo>
                    <a:pt x="917" y="653"/>
                    <a:pt x="918" y="653"/>
                    <a:pt x="920" y="652"/>
                  </a:cubicBezTo>
                  <a:cubicBezTo>
                    <a:pt x="921" y="651"/>
                    <a:pt x="923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3" y="647"/>
                    <a:pt x="922" y="644"/>
                    <a:pt x="921" y="641"/>
                  </a:cubicBezTo>
                  <a:cubicBezTo>
                    <a:pt x="921" y="641"/>
                    <a:pt x="921" y="641"/>
                    <a:pt x="921" y="641"/>
                  </a:cubicBezTo>
                  <a:cubicBezTo>
                    <a:pt x="920" y="641"/>
                    <a:pt x="920" y="640"/>
                    <a:pt x="920" y="640"/>
                  </a:cubicBezTo>
                  <a:cubicBezTo>
                    <a:pt x="919" y="639"/>
                    <a:pt x="917" y="638"/>
                    <a:pt x="917" y="636"/>
                  </a:cubicBezTo>
                  <a:cubicBezTo>
                    <a:pt x="917" y="633"/>
                    <a:pt x="923" y="632"/>
                    <a:pt x="924" y="632"/>
                  </a:cubicBezTo>
                  <a:cubicBezTo>
                    <a:pt x="936" y="628"/>
                    <a:pt x="961" y="622"/>
                    <a:pt x="974" y="622"/>
                  </a:cubicBezTo>
                  <a:cubicBezTo>
                    <a:pt x="975" y="621"/>
                    <a:pt x="994" y="602"/>
                    <a:pt x="998" y="599"/>
                  </a:cubicBezTo>
                  <a:cubicBezTo>
                    <a:pt x="999" y="598"/>
                    <a:pt x="1004" y="598"/>
                    <a:pt x="1011" y="598"/>
                  </a:cubicBezTo>
                  <a:cubicBezTo>
                    <a:pt x="1015" y="598"/>
                    <a:pt x="1020" y="598"/>
                    <a:pt x="1025" y="598"/>
                  </a:cubicBezTo>
                  <a:cubicBezTo>
                    <a:pt x="1030" y="598"/>
                    <a:pt x="1034" y="598"/>
                    <a:pt x="1038" y="598"/>
                  </a:cubicBezTo>
                  <a:cubicBezTo>
                    <a:pt x="1043" y="598"/>
                    <a:pt x="1048" y="597"/>
                    <a:pt x="1052" y="596"/>
                  </a:cubicBezTo>
                  <a:cubicBezTo>
                    <a:pt x="1057" y="595"/>
                    <a:pt x="1055" y="593"/>
                    <a:pt x="1057" y="591"/>
                  </a:cubicBezTo>
                  <a:cubicBezTo>
                    <a:pt x="1067" y="581"/>
                    <a:pt x="1067" y="564"/>
                    <a:pt x="1080" y="555"/>
                  </a:cubicBezTo>
                  <a:cubicBezTo>
                    <a:pt x="1082" y="557"/>
                    <a:pt x="1084" y="558"/>
                    <a:pt x="1086" y="558"/>
                  </a:cubicBezTo>
                  <a:cubicBezTo>
                    <a:pt x="1088" y="558"/>
                    <a:pt x="1089" y="557"/>
                    <a:pt x="1091" y="557"/>
                  </a:cubicBezTo>
                  <a:cubicBezTo>
                    <a:pt x="1093" y="556"/>
                    <a:pt x="1095" y="556"/>
                    <a:pt x="1096" y="556"/>
                  </a:cubicBezTo>
                  <a:cubicBezTo>
                    <a:pt x="1098" y="556"/>
                    <a:pt x="1099" y="557"/>
                    <a:pt x="1100" y="558"/>
                  </a:cubicBezTo>
                  <a:cubicBezTo>
                    <a:pt x="1100" y="558"/>
                    <a:pt x="1100" y="558"/>
                    <a:pt x="1100" y="558"/>
                  </a:cubicBezTo>
                  <a:cubicBezTo>
                    <a:pt x="1102" y="562"/>
                    <a:pt x="1104" y="566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6" y="581"/>
                    <a:pt x="1105" y="594"/>
                    <a:pt x="1110" y="604"/>
                  </a:cubicBezTo>
                  <a:cubicBezTo>
                    <a:pt x="1110" y="602"/>
                    <a:pt x="1110" y="602"/>
                    <a:pt x="1110" y="602"/>
                  </a:cubicBezTo>
                  <a:cubicBezTo>
                    <a:pt x="1110" y="601"/>
                    <a:pt x="1110" y="601"/>
                    <a:pt x="1110" y="601"/>
                  </a:cubicBezTo>
                  <a:cubicBezTo>
                    <a:pt x="1110" y="601"/>
                    <a:pt x="1110" y="601"/>
                    <a:pt x="1111" y="601"/>
                  </a:cubicBezTo>
                  <a:cubicBezTo>
                    <a:pt x="1112" y="601"/>
                    <a:pt x="1114" y="601"/>
                    <a:pt x="1115" y="601"/>
                  </a:cubicBezTo>
                  <a:cubicBezTo>
                    <a:pt x="1117" y="601"/>
                    <a:pt x="1122" y="601"/>
                    <a:pt x="1127" y="601"/>
                  </a:cubicBezTo>
                  <a:cubicBezTo>
                    <a:pt x="1130" y="601"/>
                    <a:pt x="1134" y="601"/>
                    <a:pt x="1136" y="600"/>
                  </a:cubicBezTo>
                  <a:cubicBezTo>
                    <a:pt x="1141" y="596"/>
                    <a:pt x="1141" y="590"/>
                    <a:pt x="1149" y="589"/>
                  </a:cubicBezTo>
                  <a:cubicBezTo>
                    <a:pt x="1149" y="596"/>
                    <a:pt x="1148" y="597"/>
                    <a:pt x="1157" y="597"/>
                  </a:cubicBezTo>
                  <a:cubicBezTo>
                    <a:pt x="1144" y="598"/>
                    <a:pt x="1125" y="606"/>
                    <a:pt x="1125" y="618"/>
                  </a:cubicBezTo>
                  <a:cubicBezTo>
                    <a:pt x="1125" y="623"/>
                    <a:pt x="1133" y="631"/>
                    <a:pt x="1136" y="631"/>
                  </a:cubicBezTo>
                  <a:cubicBezTo>
                    <a:pt x="1140" y="631"/>
                    <a:pt x="1150" y="617"/>
                    <a:pt x="1161" y="614"/>
                  </a:cubicBezTo>
                  <a:cubicBezTo>
                    <a:pt x="1163" y="613"/>
                    <a:pt x="1199" y="600"/>
                    <a:pt x="1199" y="595"/>
                  </a:cubicBezTo>
                  <a:cubicBezTo>
                    <a:pt x="1199" y="590"/>
                    <a:pt x="1186" y="589"/>
                    <a:pt x="1182" y="589"/>
                  </a:cubicBezTo>
                  <a:cubicBezTo>
                    <a:pt x="1167" y="589"/>
                    <a:pt x="1143" y="574"/>
                    <a:pt x="1143" y="561"/>
                  </a:cubicBezTo>
                  <a:cubicBezTo>
                    <a:pt x="1143" y="558"/>
                    <a:pt x="1147" y="554"/>
                    <a:pt x="1148" y="548"/>
                  </a:cubicBezTo>
                  <a:cubicBezTo>
                    <a:pt x="1145" y="548"/>
                    <a:pt x="1140" y="547"/>
                    <a:pt x="1135" y="547"/>
                  </a:cubicBezTo>
                  <a:cubicBezTo>
                    <a:pt x="1138" y="543"/>
                    <a:pt x="1157" y="540"/>
                    <a:pt x="1157" y="529"/>
                  </a:cubicBezTo>
                  <a:cubicBezTo>
                    <a:pt x="1157" y="522"/>
                    <a:pt x="1149" y="521"/>
                    <a:pt x="1140" y="521"/>
                  </a:cubicBezTo>
                  <a:cubicBezTo>
                    <a:pt x="1137" y="521"/>
                    <a:pt x="1133" y="521"/>
                    <a:pt x="1130" y="521"/>
                  </a:cubicBezTo>
                  <a:cubicBezTo>
                    <a:pt x="1106" y="521"/>
                    <a:pt x="1096" y="538"/>
                    <a:pt x="1080" y="540"/>
                  </a:cubicBezTo>
                  <a:cubicBezTo>
                    <a:pt x="1087" y="526"/>
                    <a:pt x="1098" y="530"/>
                    <a:pt x="1110" y="519"/>
                  </a:cubicBezTo>
                  <a:cubicBezTo>
                    <a:pt x="1117" y="511"/>
                    <a:pt x="1112" y="507"/>
                    <a:pt x="1123" y="503"/>
                  </a:cubicBezTo>
                  <a:cubicBezTo>
                    <a:pt x="1132" y="500"/>
                    <a:pt x="1139" y="499"/>
                    <a:pt x="1147" y="499"/>
                  </a:cubicBezTo>
                  <a:cubicBezTo>
                    <a:pt x="1155" y="499"/>
                    <a:pt x="1164" y="500"/>
                    <a:pt x="1174" y="500"/>
                  </a:cubicBezTo>
                  <a:cubicBezTo>
                    <a:pt x="1187" y="500"/>
                    <a:pt x="1196" y="502"/>
                    <a:pt x="1205" y="502"/>
                  </a:cubicBezTo>
                  <a:cubicBezTo>
                    <a:pt x="1214" y="502"/>
                    <a:pt x="1223" y="500"/>
                    <a:pt x="1231" y="489"/>
                  </a:cubicBezTo>
                  <a:cubicBezTo>
                    <a:pt x="1239" y="479"/>
                    <a:pt x="1281" y="477"/>
                    <a:pt x="1281" y="460"/>
                  </a:cubicBezTo>
                  <a:cubicBezTo>
                    <a:pt x="1281" y="448"/>
                    <a:pt x="1277" y="442"/>
                    <a:pt x="1272" y="434"/>
                  </a:cubicBezTo>
                  <a:cubicBezTo>
                    <a:pt x="1268" y="434"/>
                    <a:pt x="1274" y="429"/>
                    <a:pt x="1268" y="426"/>
                  </a:cubicBezTo>
                  <a:cubicBezTo>
                    <a:pt x="1268" y="420"/>
                    <a:pt x="1268" y="420"/>
                    <a:pt x="1268" y="420"/>
                  </a:cubicBezTo>
                  <a:cubicBezTo>
                    <a:pt x="1256" y="427"/>
                    <a:pt x="1230" y="436"/>
                    <a:pt x="1218" y="436"/>
                  </a:cubicBezTo>
                  <a:cubicBezTo>
                    <a:pt x="1216" y="436"/>
                    <a:pt x="1213" y="435"/>
                    <a:pt x="1213" y="434"/>
                  </a:cubicBezTo>
                  <a:cubicBezTo>
                    <a:pt x="1223" y="428"/>
                    <a:pt x="1252" y="424"/>
                    <a:pt x="1256" y="414"/>
                  </a:cubicBezTo>
                  <a:cubicBezTo>
                    <a:pt x="1256" y="411"/>
                    <a:pt x="1252" y="411"/>
                    <a:pt x="1251" y="408"/>
                  </a:cubicBezTo>
                  <a:cubicBezTo>
                    <a:pt x="1250" y="408"/>
                    <a:pt x="1248" y="408"/>
                    <a:pt x="1247" y="408"/>
                  </a:cubicBezTo>
                  <a:cubicBezTo>
                    <a:pt x="1233" y="408"/>
                    <a:pt x="1211" y="402"/>
                    <a:pt x="1211" y="386"/>
                  </a:cubicBezTo>
                  <a:cubicBezTo>
                    <a:pt x="1211" y="384"/>
                    <a:pt x="1211" y="384"/>
                    <a:pt x="1211" y="384"/>
                  </a:cubicBezTo>
                  <a:cubicBezTo>
                    <a:pt x="1200" y="384"/>
                    <a:pt x="1193" y="377"/>
                    <a:pt x="1186" y="372"/>
                  </a:cubicBezTo>
                  <a:cubicBezTo>
                    <a:pt x="1189" y="370"/>
                    <a:pt x="1194" y="368"/>
                    <a:pt x="1194" y="362"/>
                  </a:cubicBezTo>
                  <a:cubicBezTo>
                    <a:pt x="1194" y="357"/>
                    <a:pt x="1189" y="352"/>
                    <a:pt x="1190" y="347"/>
                  </a:cubicBezTo>
                  <a:cubicBezTo>
                    <a:pt x="1186" y="346"/>
                    <a:pt x="1168" y="335"/>
                    <a:pt x="1173" y="325"/>
                  </a:cubicBezTo>
                  <a:cubicBezTo>
                    <a:pt x="1178" y="313"/>
                    <a:pt x="1156" y="310"/>
                    <a:pt x="1154" y="296"/>
                  </a:cubicBezTo>
                  <a:cubicBezTo>
                    <a:pt x="1153" y="296"/>
                    <a:pt x="1148" y="291"/>
                    <a:pt x="1145" y="289"/>
                  </a:cubicBezTo>
                  <a:cubicBezTo>
                    <a:pt x="1142" y="292"/>
                    <a:pt x="1133" y="297"/>
                    <a:pt x="1133" y="304"/>
                  </a:cubicBezTo>
                  <a:cubicBezTo>
                    <a:pt x="1133" y="312"/>
                    <a:pt x="1116" y="331"/>
                    <a:pt x="1103" y="331"/>
                  </a:cubicBezTo>
                  <a:cubicBezTo>
                    <a:pt x="1094" y="331"/>
                    <a:pt x="1092" y="320"/>
                    <a:pt x="1086" y="320"/>
                  </a:cubicBezTo>
                  <a:cubicBezTo>
                    <a:pt x="1077" y="320"/>
                    <a:pt x="1073" y="294"/>
                    <a:pt x="1072" y="283"/>
                  </a:cubicBezTo>
                  <a:cubicBezTo>
                    <a:pt x="1069" y="268"/>
                    <a:pt x="1041" y="279"/>
                    <a:pt x="1041" y="259"/>
                  </a:cubicBezTo>
                  <a:cubicBezTo>
                    <a:pt x="1026" y="257"/>
                    <a:pt x="1023" y="239"/>
                    <a:pt x="1008" y="239"/>
                  </a:cubicBezTo>
                  <a:cubicBezTo>
                    <a:pt x="1001" y="239"/>
                    <a:pt x="1001" y="244"/>
                    <a:pt x="993" y="244"/>
                  </a:cubicBezTo>
                  <a:cubicBezTo>
                    <a:pt x="978" y="244"/>
                    <a:pt x="969" y="235"/>
                    <a:pt x="954" y="235"/>
                  </a:cubicBezTo>
                  <a:cubicBezTo>
                    <a:pt x="946" y="235"/>
                    <a:pt x="938" y="239"/>
                    <a:pt x="938" y="248"/>
                  </a:cubicBezTo>
                  <a:cubicBezTo>
                    <a:pt x="938" y="254"/>
                    <a:pt x="957" y="261"/>
                    <a:pt x="940" y="272"/>
                  </a:cubicBezTo>
                  <a:cubicBezTo>
                    <a:pt x="933" y="277"/>
                    <a:pt x="949" y="288"/>
                    <a:pt x="950" y="296"/>
                  </a:cubicBezTo>
                  <a:cubicBezTo>
                    <a:pt x="952" y="312"/>
                    <a:pt x="937" y="316"/>
                    <a:pt x="930" y="318"/>
                  </a:cubicBezTo>
                  <a:cubicBezTo>
                    <a:pt x="942" y="339"/>
                    <a:pt x="961" y="346"/>
                    <a:pt x="961" y="381"/>
                  </a:cubicBezTo>
                  <a:cubicBezTo>
                    <a:pt x="961" y="390"/>
                    <a:pt x="929" y="414"/>
                    <a:pt x="918" y="416"/>
                  </a:cubicBezTo>
                  <a:cubicBezTo>
                    <a:pt x="937" y="425"/>
                    <a:pt x="930" y="454"/>
                    <a:pt x="937" y="463"/>
                  </a:cubicBezTo>
                  <a:cubicBezTo>
                    <a:pt x="935" y="466"/>
                    <a:pt x="928" y="470"/>
                    <a:pt x="927" y="476"/>
                  </a:cubicBezTo>
                  <a:cubicBezTo>
                    <a:pt x="922" y="476"/>
                    <a:pt x="918" y="483"/>
                    <a:pt x="914" y="483"/>
                  </a:cubicBezTo>
                  <a:cubicBezTo>
                    <a:pt x="913" y="483"/>
                    <a:pt x="912" y="482"/>
                    <a:pt x="912" y="482"/>
                  </a:cubicBezTo>
                  <a:cubicBezTo>
                    <a:pt x="898" y="471"/>
                    <a:pt x="880" y="455"/>
                    <a:pt x="880" y="440"/>
                  </a:cubicBezTo>
                  <a:cubicBezTo>
                    <a:pt x="880" y="423"/>
                    <a:pt x="883" y="410"/>
                    <a:pt x="868" y="400"/>
                  </a:cubicBezTo>
                  <a:cubicBezTo>
                    <a:pt x="834" y="400"/>
                    <a:pt x="834" y="400"/>
                    <a:pt x="834" y="400"/>
                  </a:cubicBezTo>
                  <a:cubicBezTo>
                    <a:pt x="814" y="386"/>
                    <a:pt x="792" y="377"/>
                    <a:pt x="769" y="368"/>
                  </a:cubicBezTo>
                  <a:cubicBezTo>
                    <a:pt x="765" y="367"/>
                    <a:pt x="753" y="358"/>
                    <a:pt x="745" y="358"/>
                  </a:cubicBezTo>
                  <a:cubicBezTo>
                    <a:pt x="737" y="358"/>
                    <a:pt x="734" y="366"/>
                    <a:pt x="726" y="366"/>
                  </a:cubicBezTo>
                  <a:cubicBezTo>
                    <a:pt x="726" y="353"/>
                    <a:pt x="717" y="323"/>
                    <a:pt x="706" y="323"/>
                  </a:cubicBezTo>
                  <a:cubicBezTo>
                    <a:pt x="700" y="323"/>
                    <a:pt x="698" y="328"/>
                    <a:pt x="692" y="329"/>
                  </a:cubicBezTo>
                  <a:cubicBezTo>
                    <a:pt x="695" y="322"/>
                    <a:pt x="692" y="320"/>
                    <a:pt x="692" y="305"/>
                  </a:cubicBezTo>
                  <a:cubicBezTo>
                    <a:pt x="692" y="284"/>
                    <a:pt x="699" y="271"/>
                    <a:pt x="711" y="259"/>
                  </a:cubicBezTo>
                  <a:cubicBezTo>
                    <a:pt x="715" y="255"/>
                    <a:pt x="724" y="234"/>
                    <a:pt x="728" y="233"/>
                  </a:cubicBezTo>
                  <a:cubicBezTo>
                    <a:pt x="737" y="230"/>
                    <a:pt x="753" y="235"/>
                    <a:pt x="753" y="222"/>
                  </a:cubicBezTo>
                  <a:cubicBezTo>
                    <a:pt x="753" y="214"/>
                    <a:pt x="733" y="214"/>
                    <a:pt x="726" y="209"/>
                  </a:cubicBezTo>
                  <a:cubicBezTo>
                    <a:pt x="726" y="209"/>
                    <a:pt x="726" y="210"/>
                    <a:pt x="726" y="210"/>
                  </a:cubicBezTo>
                  <a:cubicBezTo>
                    <a:pt x="727" y="210"/>
                    <a:pt x="726" y="209"/>
                    <a:pt x="726" y="208"/>
                  </a:cubicBezTo>
                  <a:cubicBezTo>
                    <a:pt x="726" y="207"/>
                    <a:pt x="727" y="207"/>
                    <a:pt x="729" y="207"/>
                  </a:cubicBezTo>
                  <a:cubicBezTo>
                    <a:pt x="733" y="207"/>
                    <a:pt x="741" y="208"/>
                    <a:pt x="757" y="213"/>
                  </a:cubicBezTo>
                  <a:cubicBezTo>
                    <a:pt x="758" y="214"/>
                    <a:pt x="759" y="214"/>
                    <a:pt x="760" y="214"/>
                  </a:cubicBezTo>
                  <a:cubicBezTo>
                    <a:pt x="767" y="214"/>
                    <a:pt x="762" y="202"/>
                    <a:pt x="768" y="202"/>
                  </a:cubicBezTo>
                  <a:cubicBezTo>
                    <a:pt x="769" y="202"/>
                    <a:pt x="773" y="202"/>
                    <a:pt x="780" y="202"/>
                  </a:cubicBezTo>
                  <a:cubicBezTo>
                    <a:pt x="792" y="202"/>
                    <a:pt x="799" y="189"/>
                    <a:pt x="808" y="183"/>
                  </a:cubicBezTo>
                  <a:cubicBezTo>
                    <a:pt x="808" y="175"/>
                    <a:pt x="808" y="175"/>
                    <a:pt x="808" y="175"/>
                  </a:cubicBezTo>
                  <a:cubicBezTo>
                    <a:pt x="790" y="170"/>
                    <a:pt x="772" y="173"/>
                    <a:pt x="764" y="157"/>
                  </a:cubicBezTo>
                  <a:cubicBezTo>
                    <a:pt x="764" y="157"/>
                    <a:pt x="770" y="157"/>
                    <a:pt x="773" y="157"/>
                  </a:cubicBezTo>
                  <a:cubicBezTo>
                    <a:pt x="780" y="161"/>
                    <a:pt x="787" y="169"/>
                    <a:pt x="797" y="169"/>
                  </a:cubicBezTo>
                  <a:cubicBezTo>
                    <a:pt x="805" y="169"/>
                    <a:pt x="821" y="158"/>
                    <a:pt x="821" y="152"/>
                  </a:cubicBezTo>
                  <a:cubicBezTo>
                    <a:pt x="821" y="150"/>
                    <a:pt x="813" y="140"/>
                    <a:pt x="817" y="140"/>
                  </a:cubicBezTo>
                  <a:cubicBezTo>
                    <a:pt x="829" y="140"/>
                    <a:pt x="833" y="151"/>
                    <a:pt x="840" y="151"/>
                  </a:cubicBezTo>
                  <a:cubicBezTo>
                    <a:pt x="845" y="151"/>
                    <a:pt x="848" y="147"/>
                    <a:pt x="858" y="147"/>
                  </a:cubicBezTo>
                  <a:cubicBezTo>
                    <a:pt x="856" y="144"/>
                    <a:pt x="856" y="140"/>
                    <a:pt x="859" y="140"/>
                  </a:cubicBezTo>
                  <a:cubicBezTo>
                    <a:pt x="860" y="140"/>
                    <a:pt x="862" y="141"/>
                    <a:pt x="864" y="144"/>
                  </a:cubicBezTo>
                  <a:cubicBezTo>
                    <a:pt x="864" y="145"/>
                    <a:pt x="865" y="145"/>
                    <a:pt x="866" y="145"/>
                  </a:cubicBezTo>
                  <a:cubicBezTo>
                    <a:pt x="873" y="145"/>
                    <a:pt x="895" y="125"/>
                    <a:pt x="895" y="119"/>
                  </a:cubicBezTo>
                  <a:cubicBezTo>
                    <a:pt x="895" y="114"/>
                    <a:pt x="883" y="109"/>
                    <a:pt x="883" y="106"/>
                  </a:cubicBezTo>
                  <a:cubicBezTo>
                    <a:pt x="883" y="102"/>
                    <a:pt x="875" y="94"/>
                    <a:pt x="892" y="86"/>
                  </a:cubicBezTo>
                  <a:cubicBezTo>
                    <a:pt x="894" y="81"/>
                    <a:pt x="892" y="82"/>
                    <a:pt x="892" y="73"/>
                  </a:cubicBezTo>
                  <a:cubicBezTo>
                    <a:pt x="875" y="73"/>
                    <a:pt x="879" y="59"/>
                    <a:pt x="858" y="59"/>
                  </a:cubicBezTo>
                  <a:cubicBezTo>
                    <a:pt x="853" y="59"/>
                    <a:pt x="849" y="56"/>
                    <a:pt x="845" y="56"/>
                  </a:cubicBezTo>
                  <a:cubicBezTo>
                    <a:pt x="838" y="56"/>
                    <a:pt x="831" y="60"/>
                    <a:pt x="831" y="66"/>
                  </a:cubicBezTo>
                  <a:cubicBezTo>
                    <a:pt x="831" y="73"/>
                    <a:pt x="839" y="76"/>
                    <a:pt x="839" y="81"/>
                  </a:cubicBezTo>
                  <a:cubicBezTo>
                    <a:pt x="839" y="86"/>
                    <a:pt x="827" y="86"/>
                    <a:pt x="824" y="91"/>
                  </a:cubicBezTo>
                  <a:cubicBezTo>
                    <a:pt x="820" y="100"/>
                    <a:pt x="822" y="107"/>
                    <a:pt x="814" y="117"/>
                  </a:cubicBezTo>
                  <a:cubicBezTo>
                    <a:pt x="811" y="120"/>
                    <a:pt x="808" y="122"/>
                    <a:pt x="805" y="122"/>
                  </a:cubicBezTo>
                  <a:cubicBezTo>
                    <a:pt x="796" y="122"/>
                    <a:pt x="786" y="106"/>
                    <a:pt x="786" y="102"/>
                  </a:cubicBezTo>
                  <a:cubicBezTo>
                    <a:pt x="786" y="95"/>
                    <a:pt x="795" y="96"/>
                    <a:pt x="795" y="89"/>
                  </a:cubicBezTo>
                  <a:cubicBezTo>
                    <a:pt x="795" y="85"/>
                    <a:pt x="780" y="70"/>
                    <a:pt x="776" y="70"/>
                  </a:cubicBezTo>
                  <a:cubicBezTo>
                    <a:pt x="761" y="70"/>
                    <a:pt x="771" y="93"/>
                    <a:pt x="755" y="93"/>
                  </a:cubicBezTo>
                  <a:cubicBezTo>
                    <a:pt x="755" y="84"/>
                    <a:pt x="754" y="77"/>
                    <a:pt x="743" y="72"/>
                  </a:cubicBezTo>
                  <a:cubicBezTo>
                    <a:pt x="744" y="70"/>
                    <a:pt x="745" y="68"/>
                    <a:pt x="748" y="66"/>
                  </a:cubicBezTo>
                  <a:cubicBezTo>
                    <a:pt x="739" y="61"/>
                    <a:pt x="728" y="66"/>
                    <a:pt x="722" y="58"/>
                  </a:cubicBezTo>
                  <a:cubicBezTo>
                    <a:pt x="725" y="56"/>
                    <a:pt x="735" y="52"/>
                    <a:pt x="735" y="45"/>
                  </a:cubicBezTo>
                  <a:cubicBezTo>
                    <a:pt x="735" y="35"/>
                    <a:pt x="719" y="36"/>
                    <a:pt x="719" y="28"/>
                  </a:cubicBezTo>
                  <a:cubicBezTo>
                    <a:pt x="718" y="11"/>
                    <a:pt x="707" y="1"/>
                    <a:pt x="686" y="0"/>
                  </a:cubicBezTo>
                  <a:cubicBezTo>
                    <a:pt x="686" y="0"/>
                    <a:pt x="686" y="0"/>
                    <a:pt x="6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34">
              <a:extLst>
                <a:ext uri="{FF2B5EF4-FFF2-40B4-BE49-F238E27FC236}">
                  <a16:creationId xmlns:a16="http://schemas.microsoft.com/office/drawing/2014/main" xmlns="" id="{928655AA-2684-4400-91A9-368730CC7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508" y="-27"/>
              <a:ext cx="1326" cy="958"/>
            </a:xfrm>
            <a:custGeom>
              <a:avLst/>
              <a:gdLst>
                <a:gd name="T0" fmla="*/ 400 w 561"/>
                <a:gd name="T1" fmla="*/ 44 h 405"/>
                <a:gd name="T2" fmla="*/ 400 w 561"/>
                <a:gd name="T3" fmla="*/ 44 h 405"/>
                <a:gd name="T4" fmla="*/ 400 w 561"/>
                <a:gd name="T5" fmla="*/ 42 h 405"/>
                <a:gd name="T6" fmla="*/ 139 w 561"/>
                <a:gd name="T7" fmla="*/ 15 h 405"/>
                <a:gd name="T8" fmla="*/ 129 w 561"/>
                <a:gd name="T9" fmla="*/ 16 h 405"/>
                <a:gd name="T10" fmla="*/ 120 w 561"/>
                <a:gd name="T11" fmla="*/ 16 h 405"/>
                <a:gd name="T12" fmla="*/ 23 w 561"/>
                <a:gd name="T13" fmla="*/ 66 h 405"/>
                <a:gd name="T14" fmla="*/ 43 w 561"/>
                <a:gd name="T15" fmla="*/ 93 h 405"/>
                <a:gd name="T16" fmla="*/ 91 w 561"/>
                <a:gd name="T17" fmla="*/ 139 h 405"/>
                <a:gd name="T18" fmla="*/ 76 w 561"/>
                <a:gd name="T19" fmla="*/ 139 h 405"/>
                <a:gd name="T20" fmla="*/ 57 w 561"/>
                <a:gd name="T21" fmla="*/ 127 h 405"/>
                <a:gd name="T22" fmla="*/ 0 w 561"/>
                <a:gd name="T23" fmla="*/ 150 h 405"/>
                <a:gd name="T24" fmla="*/ 14 w 561"/>
                <a:gd name="T25" fmla="*/ 164 h 405"/>
                <a:gd name="T26" fmla="*/ 49 w 561"/>
                <a:gd name="T27" fmla="*/ 179 h 405"/>
                <a:gd name="T28" fmla="*/ 71 w 561"/>
                <a:gd name="T29" fmla="*/ 182 h 405"/>
                <a:gd name="T30" fmla="*/ 98 w 561"/>
                <a:gd name="T31" fmla="*/ 173 h 405"/>
                <a:gd name="T32" fmla="*/ 101 w 561"/>
                <a:gd name="T33" fmla="*/ 181 h 405"/>
                <a:gd name="T34" fmla="*/ 94 w 561"/>
                <a:gd name="T35" fmla="*/ 182 h 405"/>
                <a:gd name="T36" fmla="*/ 62 w 561"/>
                <a:gd name="T37" fmla="*/ 216 h 405"/>
                <a:gd name="T38" fmla="*/ 43 w 561"/>
                <a:gd name="T39" fmla="*/ 267 h 405"/>
                <a:gd name="T40" fmla="*/ 71 w 561"/>
                <a:gd name="T41" fmla="*/ 293 h 405"/>
                <a:gd name="T42" fmla="*/ 86 w 561"/>
                <a:gd name="T43" fmla="*/ 292 h 405"/>
                <a:gd name="T44" fmla="*/ 91 w 561"/>
                <a:gd name="T45" fmla="*/ 316 h 405"/>
                <a:gd name="T46" fmla="*/ 105 w 561"/>
                <a:gd name="T47" fmla="*/ 312 h 405"/>
                <a:gd name="T48" fmla="*/ 131 w 561"/>
                <a:gd name="T49" fmla="*/ 319 h 405"/>
                <a:gd name="T50" fmla="*/ 149 w 561"/>
                <a:gd name="T51" fmla="*/ 313 h 405"/>
                <a:gd name="T52" fmla="*/ 176 w 561"/>
                <a:gd name="T53" fmla="*/ 306 h 405"/>
                <a:gd name="T54" fmla="*/ 109 w 561"/>
                <a:gd name="T55" fmla="*/ 367 h 405"/>
                <a:gd name="T56" fmla="*/ 67 w 561"/>
                <a:gd name="T57" fmla="*/ 393 h 405"/>
                <a:gd name="T58" fmla="*/ 50 w 561"/>
                <a:gd name="T59" fmla="*/ 405 h 405"/>
                <a:gd name="T60" fmla="*/ 136 w 561"/>
                <a:gd name="T61" fmla="*/ 369 h 405"/>
                <a:gd name="T62" fmla="*/ 183 w 561"/>
                <a:gd name="T63" fmla="*/ 332 h 405"/>
                <a:gd name="T64" fmla="*/ 207 w 561"/>
                <a:gd name="T65" fmla="*/ 303 h 405"/>
                <a:gd name="T66" fmla="*/ 261 w 561"/>
                <a:gd name="T67" fmla="*/ 256 h 405"/>
                <a:gd name="T68" fmla="*/ 237 w 561"/>
                <a:gd name="T69" fmla="*/ 287 h 405"/>
                <a:gd name="T70" fmla="*/ 233 w 561"/>
                <a:gd name="T71" fmla="*/ 298 h 405"/>
                <a:gd name="T72" fmla="*/ 292 w 561"/>
                <a:gd name="T73" fmla="*/ 272 h 405"/>
                <a:gd name="T74" fmla="*/ 308 w 561"/>
                <a:gd name="T75" fmla="*/ 256 h 405"/>
                <a:gd name="T76" fmla="*/ 387 w 561"/>
                <a:gd name="T77" fmla="*/ 283 h 405"/>
                <a:gd name="T78" fmla="*/ 459 w 561"/>
                <a:gd name="T79" fmla="*/ 321 h 405"/>
                <a:gd name="T80" fmla="*/ 483 w 561"/>
                <a:gd name="T81" fmla="*/ 320 h 405"/>
                <a:gd name="T82" fmla="*/ 492 w 561"/>
                <a:gd name="T83" fmla="*/ 323 h 405"/>
                <a:gd name="T84" fmla="*/ 495 w 561"/>
                <a:gd name="T85" fmla="*/ 342 h 405"/>
                <a:gd name="T86" fmla="*/ 509 w 561"/>
                <a:gd name="T87" fmla="*/ 342 h 405"/>
                <a:gd name="T88" fmla="*/ 511 w 561"/>
                <a:gd name="T89" fmla="*/ 359 h 405"/>
                <a:gd name="T90" fmla="*/ 526 w 561"/>
                <a:gd name="T91" fmla="*/ 375 h 405"/>
                <a:gd name="T92" fmla="*/ 554 w 561"/>
                <a:gd name="T93" fmla="*/ 390 h 405"/>
                <a:gd name="T94" fmla="*/ 561 w 561"/>
                <a:gd name="T95" fmla="*/ 380 h 405"/>
                <a:gd name="T96" fmla="*/ 535 w 561"/>
                <a:gd name="T97" fmla="*/ 356 h 405"/>
                <a:gd name="T98" fmla="*/ 518 w 561"/>
                <a:gd name="T99" fmla="*/ 328 h 405"/>
                <a:gd name="T100" fmla="*/ 470 w 561"/>
                <a:gd name="T101" fmla="*/ 288 h 405"/>
                <a:gd name="T102" fmla="*/ 429 w 561"/>
                <a:gd name="T103" fmla="*/ 280 h 405"/>
                <a:gd name="T104" fmla="*/ 413 w 561"/>
                <a:gd name="T105" fmla="*/ 275 h 405"/>
                <a:gd name="T106" fmla="*/ 400 w 561"/>
                <a:gd name="T107" fmla="*/ 272 h 405"/>
                <a:gd name="T108" fmla="*/ 400 w 561"/>
                <a:gd name="T109" fmla="*/ 44 h 405"/>
                <a:gd name="T110" fmla="*/ 342 w 561"/>
                <a:gd name="T111" fmla="*/ 37 h 405"/>
                <a:gd name="T112" fmla="*/ 241 w 561"/>
                <a:gd name="T113" fmla="*/ 24 h 405"/>
                <a:gd name="T114" fmla="*/ 199 w 561"/>
                <a:gd name="T115" fmla="*/ 13 h 405"/>
                <a:gd name="T116" fmla="*/ 176 w 561"/>
                <a:gd name="T117" fmla="*/ 15 h 405"/>
                <a:gd name="T118" fmla="*/ 179 w 561"/>
                <a:gd name="T119" fmla="*/ 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1" h="405">
                  <a:moveTo>
                    <a:pt x="400" y="42"/>
                  </a:move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2"/>
                    <a:pt x="400" y="42"/>
                    <a:pt x="400" y="42"/>
                  </a:cubicBezTo>
                  <a:moveTo>
                    <a:pt x="162" y="0"/>
                  </a:moveTo>
                  <a:cubicBezTo>
                    <a:pt x="153" y="0"/>
                    <a:pt x="148" y="12"/>
                    <a:pt x="139" y="15"/>
                  </a:cubicBezTo>
                  <a:cubicBezTo>
                    <a:pt x="137" y="16"/>
                    <a:pt x="135" y="16"/>
                    <a:pt x="134" y="16"/>
                  </a:cubicBezTo>
                  <a:cubicBezTo>
                    <a:pt x="132" y="16"/>
                    <a:pt x="131" y="16"/>
                    <a:pt x="129" y="16"/>
                  </a:cubicBezTo>
                  <a:cubicBezTo>
                    <a:pt x="128" y="16"/>
                    <a:pt x="126" y="15"/>
                    <a:pt x="125" y="15"/>
                  </a:cubicBezTo>
                  <a:cubicBezTo>
                    <a:pt x="123" y="15"/>
                    <a:pt x="122" y="16"/>
                    <a:pt x="120" y="16"/>
                  </a:cubicBezTo>
                  <a:cubicBezTo>
                    <a:pt x="92" y="25"/>
                    <a:pt x="68" y="45"/>
                    <a:pt x="52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15" y="81"/>
                    <a:pt x="15" y="81"/>
                  </a:cubicBezTo>
                  <a:cubicBezTo>
                    <a:pt x="15" y="85"/>
                    <a:pt x="37" y="89"/>
                    <a:pt x="43" y="93"/>
                  </a:cubicBezTo>
                  <a:cubicBezTo>
                    <a:pt x="49" y="96"/>
                    <a:pt x="55" y="112"/>
                    <a:pt x="59" y="114"/>
                  </a:cubicBezTo>
                  <a:cubicBezTo>
                    <a:pt x="75" y="121"/>
                    <a:pt x="86" y="122"/>
                    <a:pt x="91" y="139"/>
                  </a:cubicBezTo>
                  <a:cubicBezTo>
                    <a:pt x="89" y="140"/>
                    <a:pt x="87" y="140"/>
                    <a:pt x="86" y="140"/>
                  </a:cubicBezTo>
                  <a:cubicBezTo>
                    <a:pt x="83" y="140"/>
                    <a:pt x="81" y="139"/>
                    <a:pt x="76" y="139"/>
                  </a:cubicBezTo>
                  <a:cubicBezTo>
                    <a:pt x="72" y="139"/>
                    <a:pt x="69" y="140"/>
                    <a:pt x="65" y="140"/>
                  </a:cubicBezTo>
                  <a:cubicBezTo>
                    <a:pt x="60" y="140"/>
                    <a:pt x="57" y="138"/>
                    <a:pt x="57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34" y="135"/>
                    <a:pt x="13" y="142"/>
                    <a:pt x="0" y="150"/>
                  </a:cubicBezTo>
                  <a:cubicBezTo>
                    <a:pt x="2" y="155"/>
                    <a:pt x="7" y="159"/>
                    <a:pt x="15" y="159"/>
                  </a:cubicBezTo>
                  <a:cubicBezTo>
                    <a:pt x="15" y="160"/>
                    <a:pt x="14" y="162"/>
                    <a:pt x="14" y="164"/>
                  </a:cubicBezTo>
                  <a:cubicBezTo>
                    <a:pt x="14" y="169"/>
                    <a:pt x="20" y="171"/>
                    <a:pt x="21" y="179"/>
                  </a:cubicBezTo>
                  <a:cubicBezTo>
                    <a:pt x="25" y="179"/>
                    <a:pt x="38" y="179"/>
                    <a:pt x="49" y="179"/>
                  </a:cubicBezTo>
                  <a:cubicBezTo>
                    <a:pt x="50" y="179"/>
                    <a:pt x="51" y="178"/>
                    <a:pt x="52" y="178"/>
                  </a:cubicBezTo>
                  <a:cubicBezTo>
                    <a:pt x="58" y="178"/>
                    <a:pt x="62" y="182"/>
                    <a:pt x="71" y="182"/>
                  </a:cubicBezTo>
                  <a:cubicBezTo>
                    <a:pt x="82" y="182"/>
                    <a:pt x="85" y="173"/>
                    <a:pt x="94" y="173"/>
                  </a:cubicBezTo>
                  <a:cubicBezTo>
                    <a:pt x="96" y="173"/>
                    <a:pt x="96" y="173"/>
                    <a:pt x="98" y="173"/>
                  </a:cubicBezTo>
                  <a:cubicBezTo>
                    <a:pt x="99" y="173"/>
                    <a:pt x="100" y="173"/>
                    <a:pt x="101" y="173"/>
                  </a:cubicBezTo>
                  <a:cubicBezTo>
                    <a:pt x="101" y="181"/>
                    <a:pt x="101" y="181"/>
                    <a:pt x="101" y="181"/>
                  </a:cubicBezTo>
                  <a:cubicBezTo>
                    <a:pt x="100" y="180"/>
                    <a:pt x="99" y="180"/>
                    <a:pt x="98" y="180"/>
                  </a:cubicBezTo>
                  <a:cubicBezTo>
                    <a:pt x="97" y="180"/>
                    <a:pt x="96" y="180"/>
                    <a:pt x="94" y="182"/>
                  </a:cubicBezTo>
                  <a:cubicBezTo>
                    <a:pt x="94" y="183"/>
                    <a:pt x="103" y="191"/>
                    <a:pt x="103" y="195"/>
                  </a:cubicBezTo>
                  <a:cubicBezTo>
                    <a:pt x="103" y="201"/>
                    <a:pt x="67" y="216"/>
                    <a:pt x="62" y="216"/>
                  </a:cubicBezTo>
                  <a:cubicBezTo>
                    <a:pt x="51" y="216"/>
                    <a:pt x="22" y="229"/>
                    <a:pt x="22" y="245"/>
                  </a:cubicBezTo>
                  <a:cubicBezTo>
                    <a:pt x="22" y="253"/>
                    <a:pt x="39" y="256"/>
                    <a:pt x="43" y="267"/>
                  </a:cubicBezTo>
                  <a:cubicBezTo>
                    <a:pt x="41" y="267"/>
                    <a:pt x="38" y="269"/>
                    <a:pt x="36" y="269"/>
                  </a:cubicBezTo>
                  <a:cubicBezTo>
                    <a:pt x="39" y="274"/>
                    <a:pt x="64" y="293"/>
                    <a:pt x="71" y="293"/>
                  </a:cubicBezTo>
                  <a:cubicBezTo>
                    <a:pt x="73" y="293"/>
                    <a:pt x="77" y="284"/>
                    <a:pt x="81" y="284"/>
                  </a:cubicBezTo>
                  <a:cubicBezTo>
                    <a:pt x="86" y="284"/>
                    <a:pt x="86" y="291"/>
                    <a:pt x="86" y="292"/>
                  </a:cubicBezTo>
                  <a:cubicBezTo>
                    <a:pt x="86" y="296"/>
                    <a:pt x="86" y="296"/>
                    <a:pt x="86" y="303"/>
                  </a:cubicBezTo>
                  <a:cubicBezTo>
                    <a:pt x="86" y="307"/>
                    <a:pt x="88" y="316"/>
                    <a:pt x="91" y="316"/>
                  </a:cubicBezTo>
                  <a:cubicBezTo>
                    <a:pt x="93" y="316"/>
                    <a:pt x="96" y="312"/>
                    <a:pt x="99" y="312"/>
                  </a:cubicBezTo>
                  <a:cubicBezTo>
                    <a:pt x="101" y="312"/>
                    <a:pt x="100" y="312"/>
                    <a:pt x="105" y="312"/>
                  </a:cubicBezTo>
                  <a:cubicBezTo>
                    <a:pt x="105" y="310"/>
                    <a:pt x="105" y="307"/>
                    <a:pt x="106" y="304"/>
                  </a:cubicBezTo>
                  <a:cubicBezTo>
                    <a:pt x="115" y="311"/>
                    <a:pt x="118" y="314"/>
                    <a:pt x="131" y="319"/>
                  </a:cubicBezTo>
                  <a:cubicBezTo>
                    <a:pt x="132" y="315"/>
                    <a:pt x="133" y="313"/>
                    <a:pt x="135" y="309"/>
                  </a:cubicBezTo>
                  <a:cubicBezTo>
                    <a:pt x="140" y="311"/>
                    <a:pt x="143" y="313"/>
                    <a:pt x="149" y="313"/>
                  </a:cubicBezTo>
                  <a:cubicBezTo>
                    <a:pt x="157" y="313"/>
                    <a:pt x="161" y="310"/>
                    <a:pt x="169" y="306"/>
                  </a:cubicBezTo>
                  <a:cubicBezTo>
                    <a:pt x="176" y="306"/>
                    <a:pt x="176" y="306"/>
                    <a:pt x="176" y="306"/>
                  </a:cubicBezTo>
                  <a:cubicBezTo>
                    <a:pt x="164" y="314"/>
                    <a:pt x="164" y="330"/>
                    <a:pt x="152" y="338"/>
                  </a:cubicBezTo>
                  <a:cubicBezTo>
                    <a:pt x="139" y="347"/>
                    <a:pt x="118" y="356"/>
                    <a:pt x="109" y="367"/>
                  </a:cubicBezTo>
                  <a:cubicBezTo>
                    <a:pt x="103" y="375"/>
                    <a:pt x="93" y="370"/>
                    <a:pt x="84" y="375"/>
                  </a:cubicBezTo>
                  <a:cubicBezTo>
                    <a:pt x="78" y="378"/>
                    <a:pt x="74" y="389"/>
                    <a:pt x="67" y="393"/>
                  </a:cubicBezTo>
                  <a:cubicBezTo>
                    <a:pt x="58" y="398"/>
                    <a:pt x="48" y="394"/>
                    <a:pt x="42" y="404"/>
                  </a:cubicBezTo>
                  <a:cubicBezTo>
                    <a:pt x="45" y="404"/>
                    <a:pt x="47" y="405"/>
                    <a:pt x="50" y="405"/>
                  </a:cubicBezTo>
                  <a:cubicBezTo>
                    <a:pt x="67" y="405"/>
                    <a:pt x="77" y="387"/>
                    <a:pt x="94" y="385"/>
                  </a:cubicBezTo>
                  <a:cubicBezTo>
                    <a:pt x="109" y="382"/>
                    <a:pt x="128" y="377"/>
                    <a:pt x="136" y="369"/>
                  </a:cubicBezTo>
                  <a:cubicBezTo>
                    <a:pt x="144" y="360"/>
                    <a:pt x="162" y="355"/>
                    <a:pt x="170" y="345"/>
                  </a:cubicBezTo>
                  <a:cubicBezTo>
                    <a:pt x="174" y="340"/>
                    <a:pt x="176" y="334"/>
                    <a:pt x="183" y="332"/>
                  </a:cubicBezTo>
                  <a:cubicBezTo>
                    <a:pt x="195" y="327"/>
                    <a:pt x="207" y="323"/>
                    <a:pt x="207" y="311"/>
                  </a:cubicBezTo>
                  <a:cubicBezTo>
                    <a:pt x="207" y="308"/>
                    <a:pt x="207" y="305"/>
                    <a:pt x="207" y="303"/>
                  </a:cubicBezTo>
                  <a:cubicBezTo>
                    <a:pt x="207" y="285"/>
                    <a:pt x="242" y="256"/>
                    <a:pt x="255" y="256"/>
                  </a:cubicBezTo>
                  <a:cubicBezTo>
                    <a:pt x="257" y="256"/>
                    <a:pt x="256" y="256"/>
                    <a:pt x="261" y="256"/>
                  </a:cubicBezTo>
                  <a:cubicBezTo>
                    <a:pt x="261" y="258"/>
                    <a:pt x="260" y="260"/>
                    <a:pt x="260" y="262"/>
                  </a:cubicBezTo>
                  <a:cubicBezTo>
                    <a:pt x="245" y="266"/>
                    <a:pt x="237" y="275"/>
                    <a:pt x="237" y="287"/>
                  </a:cubicBezTo>
                  <a:cubicBezTo>
                    <a:pt x="237" y="290"/>
                    <a:pt x="235" y="290"/>
                    <a:pt x="238" y="293"/>
                  </a:cubicBezTo>
                  <a:cubicBezTo>
                    <a:pt x="237" y="294"/>
                    <a:pt x="233" y="294"/>
                    <a:pt x="233" y="298"/>
                  </a:cubicBezTo>
                  <a:cubicBezTo>
                    <a:pt x="233" y="300"/>
                    <a:pt x="237" y="301"/>
                    <a:pt x="239" y="301"/>
                  </a:cubicBezTo>
                  <a:cubicBezTo>
                    <a:pt x="251" y="301"/>
                    <a:pt x="285" y="282"/>
                    <a:pt x="292" y="272"/>
                  </a:cubicBezTo>
                  <a:cubicBezTo>
                    <a:pt x="289" y="270"/>
                    <a:pt x="288" y="268"/>
                    <a:pt x="286" y="264"/>
                  </a:cubicBezTo>
                  <a:cubicBezTo>
                    <a:pt x="291" y="262"/>
                    <a:pt x="302" y="259"/>
                    <a:pt x="308" y="256"/>
                  </a:cubicBezTo>
                  <a:cubicBezTo>
                    <a:pt x="317" y="275"/>
                    <a:pt x="340" y="277"/>
                    <a:pt x="358" y="283"/>
                  </a:cubicBezTo>
                  <a:cubicBezTo>
                    <a:pt x="387" y="283"/>
                    <a:pt x="387" y="283"/>
                    <a:pt x="387" y="283"/>
                  </a:cubicBezTo>
                  <a:cubicBezTo>
                    <a:pt x="402" y="292"/>
                    <a:pt x="420" y="291"/>
                    <a:pt x="434" y="301"/>
                  </a:cubicBezTo>
                  <a:cubicBezTo>
                    <a:pt x="440" y="306"/>
                    <a:pt x="448" y="321"/>
                    <a:pt x="459" y="321"/>
                  </a:cubicBezTo>
                  <a:cubicBezTo>
                    <a:pt x="463" y="321"/>
                    <a:pt x="465" y="316"/>
                    <a:pt x="467" y="312"/>
                  </a:cubicBezTo>
                  <a:cubicBezTo>
                    <a:pt x="471" y="316"/>
                    <a:pt x="475" y="320"/>
                    <a:pt x="483" y="320"/>
                  </a:cubicBezTo>
                  <a:cubicBezTo>
                    <a:pt x="483" y="319"/>
                    <a:pt x="484" y="318"/>
                    <a:pt x="485" y="318"/>
                  </a:cubicBezTo>
                  <a:cubicBezTo>
                    <a:pt x="487" y="318"/>
                    <a:pt x="490" y="321"/>
                    <a:pt x="492" y="323"/>
                  </a:cubicBezTo>
                  <a:cubicBezTo>
                    <a:pt x="491" y="326"/>
                    <a:pt x="487" y="328"/>
                    <a:pt x="487" y="334"/>
                  </a:cubicBezTo>
                  <a:cubicBezTo>
                    <a:pt x="487" y="338"/>
                    <a:pt x="493" y="342"/>
                    <a:pt x="495" y="342"/>
                  </a:cubicBezTo>
                  <a:cubicBezTo>
                    <a:pt x="502" y="342"/>
                    <a:pt x="499" y="336"/>
                    <a:pt x="509" y="335"/>
                  </a:cubicBezTo>
                  <a:cubicBezTo>
                    <a:pt x="509" y="337"/>
                    <a:pt x="509" y="339"/>
                    <a:pt x="509" y="342"/>
                  </a:cubicBezTo>
                  <a:cubicBezTo>
                    <a:pt x="509" y="347"/>
                    <a:pt x="501" y="347"/>
                    <a:pt x="501" y="351"/>
                  </a:cubicBezTo>
                  <a:cubicBezTo>
                    <a:pt x="501" y="355"/>
                    <a:pt x="503" y="359"/>
                    <a:pt x="511" y="359"/>
                  </a:cubicBezTo>
                  <a:cubicBezTo>
                    <a:pt x="520" y="359"/>
                    <a:pt x="526" y="359"/>
                    <a:pt x="526" y="367"/>
                  </a:cubicBezTo>
                  <a:cubicBezTo>
                    <a:pt x="526" y="372"/>
                    <a:pt x="526" y="370"/>
                    <a:pt x="526" y="375"/>
                  </a:cubicBezTo>
                  <a:cubicBezTo>
                    <a:pt x="526" y="381"/>
                    <a:pt x="540" y="391"/>
                    <a:pt x="549" y="391"/>
                  </a:cubicBezTo>
                  <a:cubicBezTo>
                    <a:pt x="551" y="391"/>
                    <a:pt x="551" y="390"/>
                    <a:pt x="554" y="390"/>
                  </a:cubicBezTo>
                  <a:cubicBezTo>
                    <a:pt x="554" y="387"/>
                    <a:pt x="561" y="386"/>
                    <a:pt x="561" y="380"/>
                  </a:cubicBezTo>
                  <a:cubicBezTo>
                    <a:pt x="561" y="380"/>
                    <a:pt x="561" y="380"/>
                    <a:pt x="561" y="380"/>
                  </a:cubicBezTo>
                  <a:cubicBezTo>
                    <a:pt x="561" y="369"/>
                    <a:pt x="552" y="366"/>
                    <a:pt x="548" y="361"/>
                  </a:cubicBezTo>
                  <a:cubicBezTo>
                    <a:pt x="544" y="357"/>
                    <a:pt x="538" y="359"/>
                    <a:pt x="535" y="356"/>
                  </a:cubicBezTo>
                  <a:cubicBezTo>
                    <a:pt x="529" y="350"/>
                    <a:pt x="526" y="342"/>
                    <a:pt x="524" y="335"/>
                  </a:cubicBezTo>
                  <a:cubicBezTo>
                    <a:pt x="523" y="331"/>
                    <a:pt x="519" y="330"/>
                    <a:pt x="518" y="328"/>
                  </a:cubicBezTo>
                  <a:cubicBezTo>
                    <a:pt x="504" y="307"/>
                    <a:pt x="496" y="301"/>
                    <a:pt x="480" y="285"/>
                  </a:cubicBezTo>
                  <a:cubicBezTo>
                    <a:pt x="476" y="288"/>
                    <a:pt x="473" y="287"/>
                    <a:pt x="470" y="288"/>
                  </a:cubicBezTo>
                  <a:cubicBezTo>
                    <a:pt x="463" y="290"/>
                    <a:pt x="463" y="301"/>
                    <a:pt x="455" y="301"/>
                  </a:cubicBezTo>
                  <a:cubicBezTo>
                    <a:pt x="445" y="301"/>
                    <a:pt x="434" y="287"/>
                    <a:pt x="429" y="280"/>
                  </a:cubicBezTo>
                  <a:cubicBezTo>
                    <a:pt x="426" y="276"/>
                    <a:pt x="421" y="275"/>
                    <a:pt x="416" y="275"/>
                  </a:cubicBezTo>
                  <a:cubicBezTo>
                    <a:pt x="415" y="275"/>
                    <a:pt x="414" y="275"/>
                    <a:pt x="413" y="275"/>
                  </a:cubicBezTo>
                  <a:cubicBezTo>
                    <a:pt x="412" y="275"/>
                    <a:pt x="411" y="275"/>
                    <a:pt x="410" y="275"/>
                  </a:cubicBezTo>
                  <a:cubicBezTo>
                    <a:pt x="406" y="275"/>
                    <a:pt x="402" y="275"/>
                    <a:pt x="400" y="272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387" y="40"/>
                    <a:pt x="382" y="34"/>
                    <a:pt x="367" y="34"/>
                  </a:cubicBezTo>
                  <a:cubicBezTo>
                    <a:pt x="357" y="34"/>
                    <a:pt x="351" y="37"/>
                    <a:pt x="342" y="37"/>
                  </a:cubicBezTo>
                  <a:cubicBezTo>
                    <a:pt x="325" y="37"/>
                    <a:pt x="293" y="35"/>
                    <a:pt x="282" y="24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34" y="20"/>
                    <a:pt x="232" y="18"/>
                    <a:pt x="226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4" y="12"/>
                    <a:pt x="193" y="10"/>
                    <a:pt x="187" y="8"/>
                  </a:cubicBezTo>
                  <a:cubicBezTo>
                    <a:pt x="185" y="12"/>
                    <a:pt x="180" y="15"/>
                    <a:pt x="176" y="15"/>
                  </a:cubicBezTo>
                  <a:cubicBezTo>
                    <a:pt x="175" y="15"/>
                    <a:pt x="174" y="15"/>
                    <a:pt x="174" y="15"/>
                  </a:cubicBezTo>
                  <a:cubicBezTo>
                    <a:pt x="175" y="12"/>
                    <a:pt x="176" y="11"/>
                    <a:pt x="179" y="8"/>
                  </a:cubicBezTo>
                  <a:cubicBezTo>
                    <a:pt x="172" y="6"/>
                    <a:pt x="169" y="0"/>
                    <a:pt x="1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35">
              <a:extLst>
                <a:ext uri="{FF2B5EF4-FFF2-40B4-BE49-F238E27FC236}">
                  <a16:creationId xmlns:a16="http://schemas.microsoft.com/office/drawing/2014/main" xmlns="" id="{5B13A7FA-CB10-410E-B937-51B796E18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14" y="830"/>
              <a:ext cx="64" cy="80"/>
            </a:xfrm>
            <a:custGeom>
              <a:avLst/>
              <a:gdLst>
                <a:gd name="T0" fmla="*/ 6 w 27"/>
                <a:gd name="T1" fmla="*/ 0 h 34"/>
                <a:gd name="T2" fmla="*/ 0 w 27"/>
                <a:gd name="T3" fmla="*/ 12 h 34"/>
                <a:gd name="T4" fmla="*/ 5 w 27"/>
                <a:gd name="T5" fmla="*/ 10 h 34"/>
                <a:gd name="T6" fmla="*/ 12 w 27"/>
                <a:gd name="T7" fmla="*/ 12 h 34"/>
                <a:gd name="T8" fmla="*/ 12 w 27"/>
                <a:gd name="T9" fmla="*/ 23 h 34"/>
                <a:gd name="T10" fmla="*/ 23 w 27"/>
                <a:gd name="T11" fmla="*/ 34 h 34"/>
                <a:gd name="T12" fmla="*/ 27 w 27"/>
                <a:gd name="T13" fmla="*/ 29 h 34"/>
                <a:gd name="T14" fmla="*/ 14 w 27"/>
                <a:gd name="T15" fmla="*/ 2 h 34"/>
                <a:gd name="T16" fmla="*/ 6 w 27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4">
                  <a:moveTo>
                    <a:pt x="6" y="0"/>
                  </a:moveTo>
                  <a:cubicBezTo>
                    <a:pt x="2" y="0"/>
                    <a:pt x="0" y="3"/>
                    <a:pt x="0" y="12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1"/>
                    <a:pt x="12" y="12"/>
                  </a:cubicBezTo>
                  <a:cubicBezTo>
                    <a:pt x="10" y="15"/>
                    <a:pt x="12" y="19"/>
                    <a:pt x="12" y="23"/>
                  </a:cubicBezTo>
                  <a:cubicBezTo>
                    <a:pt x="12" y="23"/>
                    <a:pt x="18" y="34"/>
                    <a:pt x="23" y="34"/>
                  </a:cubicBezTo>
                  <a:cubicBezTo>
                    <a:pt x="25" y="34"/>
                    <a:pt x="27" y="33"/>
                    <a:pt x="27" y="29"/>
                  </a:cubicBezTo>
                  <a:cubicBezTo>
                    <a:pt x="27" y="17"/>
                    <a:pt x="13" y="16"/>
                    <a:pt x="14" y="2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36">
              <a:extLst>
                <a:ext uri="{FF2B5EF4-FFF2-40B4-BE49-F238E27FC236}">
                  <a16:creationId xmlns:a16="http://schemas.microsoft.com/office/drawing/2014/main" xmlns="" id="{149E9D44-A496-41C8-82D6-1A82C88D8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06" y="733"/>
              <a:ext cx="66" cy="101"/>
            </a:xfrm>
            <a:custGeom>
              <a:avLst/>
              <a:gdLst>
                <a:gd name="T0" fmla="*/ 18 w 28"/>
                <a:gd name="T1" fmla="*/ 0 h 43"/>
                <a:gd name="T2" fmla="*/ 14 w 28"/>
                <a:gd name="T3" fmla="*/ 2 h 43"/>
                <a:gd name="T4" fmla="*/ 6 w 28"/>
                <a:gd name="T5" fmla="*/ 0 h 43"/>
                <a:gd name="T6" fmla="*/ 0 w 28"/>
                <a:gd name="T7" fmla="*/ 6 h 43"/>
                <a:gd name="T8" fmla="*/ 14 w 28"/>
                <a:gd name="T9" fmla="*/ 21 h 43"/>
                <a:gd name="T10" fmla="*/ 22 w 28"/>
                <a:gd name="T11" fmla="*/ 43 h 43"/>
                <a:gd name="T12" fmla="*/ 24 w 28"/>
                <a:gd name="T13" fmla="*/ 22 h 43"/>
                <a:gd name="T14" fmla="*/ 20 w 28"/>
                <a:gd name="T15" fmla="*/ 23 h 43"/>
                <a:gd name="T16" fmla="*/ 18 w 28"/>
                <a:gd name="T17" fmla="*/ 22 h 43"/>
                <a:gd name="T18" fmla="*/ 18 w 28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3">
                  <a:moveTo>
                    <a:pt x="18" y="0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2" y="2"/>
                    <a:pt x="12" y="0"/>
                    <a:pt x="6" y="0"/>
                  </a:cubicBezTo>
                  <a:cubicBezTo>
                    <a:pt x="4" y="0"/>
                    <a:pt x="0" y="1"/>
                    <a:pt x="0" y="6"/>
                  </a:cubicBezTo>
                  <a:cubicBezTo>
                    <a:pt x="0" y="13"/>
                    <a:pt x="6" y="20"/>
                    <a:pt x="14" y="21"/>
                  </a:cubicBezTo>
                  <a:cubicBezTo>
                    <a:pt x="14" y="30"/>
                    <a:pt x="16" y="36"/>
                    <a:pt x="22" y="43"/>
                  </a:cubicBezTo>
                  <a:cubicBezTo>
                    <a:pt x="28" y="37"/>
                    <a:pt x="22" y="30"/>
                    <a:pt x="24" y="22"/>
                  </a:cubicBezTo>
                  <a:cubicBezTo>
                    <a:pt x="23" y="23"/>
                    <a:pt x="21" y="23"/>
                    <a:pt x="20" y="23"/>
                  </a:cubicBezTo>
                  <a:cubicBezTo>
                    <a:pt x="19" y="23"/>
                    <a:pt x="18" y="23"/>
                    <a:pt x="18" y="22"/>
                  </a:cubicBezTo>
                  <a:cubicBezTo>
                    <a:pt x="16" y="14"/>
                    <a:pt x="18" y="14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37">
              <a:extLst>
                <a:ext uri="{FF2B5EF4-FFF2-40B4-BE49-F238E27FC236}">
                  <a16:creationId xmlns:a16="http://schemas.microsoft.com/office/drawing/2014/main" xmlns="" id="{0D0F3397-44F0-4641-9286-F6D27E8DE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1" y="-204"/>
              <a:ext cx="655" cy="343"/>
            </a:xfrm>
            <a:custGeom>
              <a:avLst/>
              <a:gdLst>
                <a:gd name="T0" fmla="*/ 202 w 277"/>
                <a:gd name="T1" fmla="*/ 0 h 145"/>
                <a:gd name="T2" fmla="*/ 186 w 277"/>
                <a:gd name="T3" fmla="*/ 9 h 145"/>
                <a:gd name="T4" fmla="*/ 186 w 277"/>
                <a:gd name="T5" fmla="*/ 15 h 145"/>
                <a:gd name="T6" fmla="*/ 181 w 277"/>
                <a:gd name="T7" fmla="*/ 16 h 145"/>
                <a:gd name="T8" fmla="*/ 171 w 277"/>
                <a:gd name="T9" fmla="*/ 15 h 145"/>
                <a:gd name="T10" fmla="*/ 162 w 277"/>
                <a:gd name="T11" fmla="*/ 21 h 145"/>
                <a:gd name="T12" fmla="*/ 174 w 277"/>
                <a:gd name="T13" fmla="*/ 58 h 145"/>
                <a:gd name="T14" fmla="*/ 167 w 277"/>
                <a:gd name="T15" fmla="*/ 62 h 145"/>
                <a:gd name="T16" fmla="*/ 158 w 277"/>
                <a:gd name="T17" fmla="*/ 43 h 145"/>
                <a:gd name="T18" fmla="*/ 141 w 277"/>
                <a:gd name="T19" fmla="*/ 28 h 145"/>
                <a:gd name="T20" fmla="*/ 129 w 277"/>
                <a:gd name="T21" fmla="*/ 28 h 145"/>
                <a:gd name="T22" fmla="*/ 132 w 277"/>
                <a:gd name="T23" fmla="*/ 37 h 145"/>
                <a:gd name="T24" fmla="*/ 116 w 277"/>
                <a:gd name="T25" fmla="*/ 41 h 145"/>
                <a:gd name="T26" fmla="*/ 92 w 277"/>
                <a:gd name="T27" fmla="*/ 25 h 145"/>
                <a:gd name="T28" fmla="*/ 76 w 277"/>
                <a:gd name="T29" fmla="*/ 35 h 145"/>
                <a:gd name="T30" fmla="*/ 67 w 277"/>
                <a:gd name="T31" fmla="*/ 16 h 145"/>
                <a:gd name="T32" fmla="*/ 0 w 277"/>
                <a:gd name="T33" fmla="*/ 61 h 145"/>
                <a:gd name="T34" fmla="*/ 16 w 277"/>
                <a:gd name="T35" fmla="*/ 72 h 145"/>
                <a:gd name="T36" fmla="*/ 26 w 277"/>
                <a:gd name="T37" fmla="*/ 71 h 145"/>
                <a:gd name="T38" fmla="*/ 34 w 277"/>
                <a:gd name="T39" fmla="*/ 72 h 145"/>
                <a:gd name="T40" fmla="*/ 13 w 277"/>
                <a:gd name="T41" fmla="*/ 83 h 145"/>
                <a:gd name="T42" fmla="*/ 33 w 277"/>
                <a:gd name="T43" fmla="*/ 94 h 145"/>
                <a:gd name="T44" fmla="*/ 54 w 277"/>
                <a:gd name="T45" fmla="*/ 93 h 145"/>
                <a:gd name="T46" fmla="*/ 82 w 277"/>
                <a:gd name="T47" fmla="*/ 93 h 145"/>
                <a:gd name="T48" fmla="*/ 95 w 277"/>
                <a:gd name="T49" fmla="*/ 98 h 145"/>
                <a:gd name="T50" fmla="*/ 77 w 277"/>
                <a:gd name="T51" fmla="*/ 99 h 145"/>
                <a:gd name="T52" fmla="*/ 26 w 277"/>
                <a:gd name="T53" fmla="*/ 111 h 145"/>
                <a:gd name="T54" fmla="*/ 51 w 277"/>
                <a:gd name="T55" fmla="*/ 130 h 145"/>
                <a:gd name="T56" fmla="*/ 64 w 277"/>
                <a:gd name="T57" fmla="*/ 129 h 145"/>
                <a:gd name="T58" fmla="*/ 80 w 277"/>
                <a:gd name="T59" fmla="*/ 132 h 145"/>
                <a:gd name="T60" fmla="*/ 90 w 277"/>
                <a:gd name="T61" fmla="*/ 145 h 145"/>
                <a:gd name="T62" fmla="*/ 137 w 277"/>
                <a:gd name="T63" fmla="*/ 145 h 145"/>
                <a:gd name="T64" fmla="*/ 175 w 277"/>
                <a:gd name="T65" fmla="*/ 135 h 145"/>
                <a:gd name="T66" fmla="*/ 189 w 277"/>
                <a:gd name="T67" fmla="*/ 125 h 145"/>
                <a:gd name="T68" fmla="*/ 232 w 277"/>
                <a:gd name="T69" fmla="*/ 141 h 145"/>
                <a:gd name="T70" fmla="*/ 236 w 277"/>
                <a:gd name="T71" fmla="*/ 141 h 145"/>
                <a:gd name="T72" fmla="*/ 262 w 277"/>
                <a:gd name="T73" fmla="*/ 132 h 145"/>
                <a:gd name="T74" fmla="*/ 257 w 277"/>
                <a:gd name="T75" fmla="*/ 124 h 145"/>
                <a:gd name="T76" fmla="*/ 249 w 277"/>
                <a:gd name="T77" fmla="*/ 120 h 145"/>
                <a:gd name="T78" fmla="*/ 256 w 277"/>
                <a:gd name="T79" fmla="*/ 115 h 145"/>
                <a:gd name="T80" fmla="*/ 265 w 277"/>
                <a:gd name="T81" fmla="*/ 115 h 145"/>
                <a:gd name="T82" fmla="*/ 277 w 277"/>
                <a:gd name="T83" fmla="*/ 111 h 145"/>
                <a:gd name="T84" fmla="*/ 223 w 277"/>
                <a:gd name="T85" fmla="*/ 74 h 145"/>
                <a:gd name="T86" fmla="*/ 208 w 277"/>
                <a:gd name="T87" fmla="*/ 29 h 145"/>
                <a:gd name="T88" fmla="*/ 220 w 277"/>
                <a:gd name="T89" fmla="*/ 12 h 145"/>
                <a:gd name="T90" fmla="*/ 202 w 277"/>
                <a:gd name="T9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145">
                  <a:moveTo>
                    <a:pt x="202" y="0"/>
                  </a:moveTo>
                  <a:cubicBezTo>
                    <a:pt x="193" y="0"/>
                    <a:pt x="186" y="4"/>
                    <a:pt x="186" y="9"/>
                  </a:cubicBezTo>
                  <a:cubicBezTo>
                    <a:pt x="186" y="11"/>
                    <a:pt x="186" y="13"/>
                    <a:pt x="186" y="15"/>
                  </a:cubicBezTo>
                  <a:cubicBezTo>
                    <a:pt x="183" y="16"/>
                    <a:pt x="182" y="16"/>
                    <a:pt x="181" y="16"/>
                  </a:cubicBezTo>
                  <a:cubicBezTo>
                    <a:pt x="178" y="16"/>
                    <a:pt x="178" y="15"/>
                    <a:pt x="171" y="15"/>
                  </a:cubicBezTo>
                  <a:cubicBezTo>
                    <a:pt x="167" y="15"/>
                    <a:pt x="162" y="17"/>
                    <a:pt x="162" y="21"/>
                  </a:cubicBezTo>
                  <a:cubicBezTo>
                    <a:pt x="162" y="26"/>
                    <a:pt x="170" y="51"/>
                    <a:pt x="174" y="58"/>
                  </a:cubicBezTo>
                  <a:cubicBezTo>
                    <a:pt x="171" y="60"/>
                    <a:pt x="171" y="62"/>
                    <a:pt x="167" y="62"/>
                  </a:cubicBezTo>
                  <a:cubicBezTo>
                    <a:pt x="158" y="62"/>
                    <a:pt x="161" y="49"/>
                    <a:pt x="158" y="43"/>
                  </a:cubicBezTo>
                  <a:cubicBezTo>
                    <a:pt x="156" y="37"/>
                    <a:pt x="148" y="30"/>
                    <a:pt x="141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0" y="31"/>
                    <a:pt x="131" y="33"/>
                    <a:pt x="132" y="37"/>
                  </a:cubicBezTo>
                  <a:cubicBezTo>
                    <a:pt x="126" y="39"/>
                    <a:pt x="122" y="40"/>
                    <a:pt x="116" y="41"/>
                  </a:cubicBezTo>
                  <a:cubicBezTo>
                    <a:pt x="112" y="31"/>
                    <a:pt x="107" y="25"/>
                    <a:pt x="92" y="25"/>
                  </a:cubicBezTo>
                  <a:cubicBezTo>
                    <a:pt x="84" y="25"/>
                    <a:pt x="80" y="32"/>
                    <a:pt x="76" y="35"/>
                  </a:cubicBezTo>
                  <a:cubicBezTo>
                    <a:pt x="74" y="31"/>
                    <a:pt x="74" y="16"/>
                    <a:pt x="67" y="16"/>
                  </a:cubicBezTo>
                  <a:cubicBezTo>
                    <a:pt x="48" y="16"/>
                    <a:pt x="0" y="35"/>
                    <a:pt x="0" y="61"/>
                  </a:cubicBezTo>
                  <a:cubicBezTo>
                    <a:pt x="0" y="64"/>
                    <a:pt x="10" y="72"/>
                    <a:pt x="16" y="72"/>
                  </a:cubicBezTo>
                  <a:cubicBezTo>
                    <a:pt x="20" y="72"/>
                    <a:pt x="23" y="71"/>
                    <a:pt x="26" y="71"/>
                  </a:cubicBezTo>
                  <a:cubicBezTo>
                    <a:pt x="28" y="71"/>
                    <a:pt x="31" y="71"/>
                    <a:pt x="34" y="72"/>
                  </a:cubicBezTo>
                  <a:cubicBezTo>
                    <a:pt x="28" y="76"/>
                    <a:pt x="13" y="72"/>
                    <a:pt x="13" y="83"/>
                  </a:cubicBezTo>
                  <a:cubicBezTo>
                    <a:pt x="13" y="92"/>
                    <a:pt x="23" y="94"/>
                    <a:pt x="33" y="94"/>
                  </a:cubicBezTo>
                  <a:cubicBezTo>
                    <a:pt x="41" y="94"/>
                    <a:pt x="49" y="93"/>
                    <a:pt x="54" y="93"/>
                  </a:cubicBezTo>
                  <a:cubicBezTo>
                    <a:pt x="59" y="93"/>
                    <a:pt x="72" y="93"/>
                    <a:pt x="82" y="93"/>
                  </a:cubicBezTo>
                  <a:cubicBezTo>
                    <a:pt x="87" y="93"/>
                    <a:pt x="91" y="96"/>
                    <a:pt x="95" y="98"/>
                  </a:cubicBezTo>
                  <a:cubicBezTo>
                    <a:pt x="89" y="98"/>
                    <a:pt x="85" y="99"/>
                    <a:pt x="77" y="99"/>
                  </a:cubicBezTo>
                  <a:cubicBezTo>
                    <a:pt x="55" y="99"/>
                    <a:pt x="39" y="102"/>
                    <a:pt x="26" y="111"/>
                  </a:cubicBezTo>
                  <a:cubicBezTo>
                    <a:pt x="30" y="117"/>
                    <a:pt x="39" y="130"/>
                    <a:pt x="51" y="130"/>
                  </a:cubicBezTo>
                  <a:cubicBezTo>
                    <a:pt x="54" y="130"/>
                    <a:pt x="59" y="129"/>
                    <a:pt x="64" y="129"/>
                  </a:cubicBezTo>
                  <a:cubicBezTo>
                    <a:pt x="70" y="129"/>
                    <a:pt x="77" y="130"/>
                    <a:pt x="80" y="132"/>
                  </a:cubicBezTo>
                  <a:cubicBezTo>
                    <a:pt x="86" y="137"/>
                    <a:pt x="81" y="145"/>
                    <a:pt x="90" y="145"/>
                  </a:cubicBezTo>
                  <a:cubicBezTo>
                    <a:pt x="104" y="145"/>
                    <a:pt x="113" y="145"/>
                    <a:pt x="137" y="145"/>
                  </a:cubicBezTo>
                  <a:cubicBezTo>
                    <a:pt x="148" y="138"/>
                    <a:pt x="161" y="142"/>
                    <a:pt x="175" y="135"/>
                  </a:cubicBezTo>
                  <a:cubicBezTo>
                    <a:pt x="183" y="131"/>
                    <a:pt x="179" y="125"/>
                    <a:pt x="189" y="125"/>
                  </a:cubicBezTo>
                  <a:cubicBezTo>
                    <a:pt x="204" y="125"/>
                    <a:pt x="212" y="141"/>
                    <a:pt x="232" y="141"/>
                  </a:cubicBezTo>
                  <a:cubicBezTo>
                    <a:pt x="233" y="141"/>
                    <a:pt x="235" y="141"/>
                    <a:pt x="236" y="141"/>
                  </a:cubicBezTo>
                  <a:cubicBezTo>
                    <a:pt x="248" y="141"/>
                    <a:pt x="258" y="141"/>
                    <a:pt x="262" y="132"/>
                  </a:cubicBezTo>
                  <a:cubicBezTo>
                    <a:pt x="260" y="130"/>
                    <a:pt x="257" y="129"/>
                    <a:pt x="257" y="124"/>
                  </a:cubicBezTo>
                  <a:cubicBezTo>
                    <a:pt x="255" y="124"/>
                    <a:pt x="249" y="124"/>
                    <a:pt x="249" y="120"/>
                  </a:cubicBezTo>
                  <a:cubicBezTo>
                    <a:pt x="249" y="116"/>
                    <a:pt x="252" y="115"/>
                    <a:pt x="256" y="115"/>
                  </a:cubicBezTo>
                  <a:cubicBezTo>
                    <a:pt x="260" y="115"/>
                    <a:pt x="262" y="115"/>
                    <a:pt x="265" y="115"/>
                  </a:cubicBezTo>
                  <a:cubicBezTo>
                    <a:pt x="268" y="115"/>
                    <a:pt x="271" y="114"/>
                    <a:pt x="277" y="111"/>
                  </a:cubicBezTo>
                  <a:cubicBezTo>
                    <a:pt x="267" y="103"/>
                    <a:pt x="223" y="91"/>
                    <a:pt x="223" y="74"/>
                  </a:cubicBezTo>
                  <a:cubicBezTo>
                    <a:pt x="223" y="60"/>
                    <a:pt x="208" y="48"/>
                    <a:pt x="208" y="29"/>
                  </a:cubicBezTo>
                  <a:cubicBezTo>
                    <a:pt x="208" y="25"/>
                    <a:pt x="220" y="20"/>
                    <a:pt x="220" y="12"/>
                  </a:cubicBezTo>
                  <a:cubicBezTo>
                    <a:pt x="220" y="4"/>
                    <a:pt x="211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38">
              <a:extLst>
                <a:ext uri="{FF2B5EF4-FFF2-40B4-BE49-F238E27FC236}">
                  <a16:creationId xmlns:a16="http://schemas.microsoft.com/office/drawing/2014/main" xmlns="" id="{E408AADD-8881-4782-8639-0734148D0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2" y="-254"/>
              <a:ext cx="366" cy="237"/>
            </a:xfrm>
            <a:custGeom>
              <a:avLst/>
              <a:gdLst>
                <a:gd name="T0" fmla="*/ 67 w 155"/>
                <a:gd name="T1" fmla="*/ 0 h 100"/>
                <a:gd name="T2" fmla="*/ 50 w 155"/>
                <a:gd name="T3" fmla="*/ 4 h 100"/>
                <a:gd name="T4" fmla="*/ 30 w 155"/>
                <a:gd name="T5" fmla="*/ 2 h 100"/>
                <a:gd name="T6" fmla="*/ 18 w 155"/>
                <a:gd name="T7" fmla="*/ 4 h 100"/>
                <a:gd name="T8" fmla="*/ 26 w 155"/>
                <a:gd name="T9" fmla="*/ 22 h 100"/>
                <a:gd name="T10" fmla="*/ 0 w 155"/>
                <a:gd name="T11" fmla="*/ 74 h 100"/>
                <a:gd name="T12" fmla="*/ 25 w 155"/>
                <a:gd name="T13" fmla="*/ 85 h 100"/>
                <a:gd name="T14" fmla="*/ 33 w 155"/>
                <a:gd name="T15" fmla="*/ 95 h 100"/>
                <a:gd name="T16" fmla="*/ 41 w 155"/>
                <a:gd name="T17" fmla="*/ 100 h 100"/>
                <a:gd name="T18" fmla="*/ 82 w 155"/>
                <a:gd name="T19" fmla="*/ 83 h 100"/>
                <a:gd name="T20" fmla="*/ 121 w 155"/>
                <a:gd name="T21" fmla="*/ 43 h 100"/>
                <a:gd name="T22" fmla="*/ 155 w 155"/>
                <a:gd name="T23" fmla="*/ 32 h 100"/>
                <a:gd name="T24" fmla="*/ 118 w 155"/>
                <a:gd name="T25" fmla="*/ 9 h 100"/>
                <a:gd name="T26" fmla="*/ 104 w 155"/>
                <a:gd name="T27" fmla="*/ 13 h 100"/>
                <a:gd name="T28" fmla="*/ 100 w 155"/>
                <a:gd name="T29" fmla="*/ 11 h 100"/>
                <a:gd name="T30" fmla="*/ 71 w 155"/>
                <a:gd name="T31" fmla="*/ 0 h 100"/>
                <a:gd name="T32" fmla="*/ 67 w 155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00">
                  <a:moveTo>
                    <a:pt x="67" y="0"/>
                  </a:moveTo>
                  <a:cubicBezTo>
                    <a:pt x="60" y="0"/>
                    <a:pt x="55" y="4"/>
                    <a:pt x="50" y="4"/>
                  </a:cubicBezTo>
                  <a:cubicBezTo>
                    <a:pt x="42" y="4"/>
                    <a:pt x="36" y="2"/>
                    <a:pt x="30" y="2"/>
                  </a:cubicBezTo>
                  <a:cubicBezTo>
                    <a:pt x="26" y="2"/>
                    <a:pt x="23" y="2"/>
                    <a:pt x="18" y="4"/>
                  </a:cubicBezTo>
                  <a:cubicBezTo>
                    <a:pt x="19" y="10"/>
                    <a:pt x="26" y="18"/>
                    <a:pt x="26" y="22"/>
                  </a:cubicBezTo>
                  <a:cubicBezTo>
                    <a:pt x="26" y="41"/>
                    <a:pt x="0" y="56"/>
                    <a:pt x="0" y="74"/>
                  </a:cubicBezTo>
                  <a:cubicBezTo>
                    <a:pt x="0" y="80"/>
                    <a:pt x="21" y="79"/>
                    <a:pt x="25" y="85"/>
                  </a:cubicBezTo>
                  <a:cubicBezTo>
                    <a:pt x="27" y="87"/>
                    <a:pt x="31" y="95"/>
                    <a:pt x="33" y="95"/>
                  </a:cubicBezTo>
                  <a:cubicBezTo>
                    <a:pt x="36" y="95"/>
                    <a:pt x="37" y="100"/>
                    <a:pt x="41" y="100"/>
                  </a:cubicBezTo>
                  <a:cubicBezTo>
                    <a:pt x="45" y="100"/>
                    <a:pt x="82" y="87"/>
                    <a:pt x="82" y="83"/>
                  </a:cubicBezTo>
                  <a:cubicBezTo>
                    <a:pt x="82" y="71"/>
                    <a:pt x="105" y="49"/>
                    <a:pt x="121" y="43"/>
                  </a:cubicBezTo>
                  <a:cubicBezTo>
                    <a:pt x="127" y="42"/>
                    <a:pt x="155" y="38"/>
                    <a:pt x="155" y="32"/>
                  </a:cubicBezTo>
                  <a:cubicBezTo>
                    <a:pt x="155" y="20"/>
                    <a:pt x="129" y="9"/>
                    <a:pt x="118" y="9"/>
                  </a:cubicBezTo>
                  <a:cubicBezTo>
                    <a:pt x="113" y="9"/>
                    <a:pt x="108" y="13"/>
                    <a:pt x="104" y="13"/>
                  </a:cubicBezTo>
                  <a:cubicBezTo>
                    <a:pt x="102" y="13"/>
                    <a:pt x="101" y="12"/>
                    <a:pt x="100" y="11"/>
                  </a:cubicBezTo>
                  <a:cubicBezTo>
                    <a:pt x="88" y="10"/>
                    <a:pt x="83" y="3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39">
              <a:extLst>
                <a:ext uri="{FF2B5EF4-FFF2-40B4-BE49-F238E27FC236}">
                  <a16:creationId xmlns:a16="http://schemas.microsoft.com/office/drawing/2014/main" xmlns="" id="{6207F4CB-8A1D-4C24-8BCA-8760C18BA4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51" y="-429"/>
              <a:ext cx="437" cy="185"/>
            </a:xfrm>
            <a:custGeom>
              <a:avLst/>
              <a:gdLst>
                <a:gd name="T0" fmla="*/ 37 w 185"/>
                <a:gd name="T1" fmla="*/ 43 h 78"/>
                <a:gd name="T2" fmla="*/ 33 w 185"/>
                <a:gd name="T3" fmla="*/ 42 h 78"/>
                <a:gd name="T4" fmla="*/ 37 w 185"/>
                <a:gd name="T5" fmla="*/ 43 h 78"/>
                <a:gd name="T6" fmla="*/ 46 w 185"/>
                <a:gd name="T7" fmla="*/ 31 h 78"/>
                <a:gd name="T8" fmla="*/ 37 w 185"/>
                <a:gd name="T9" fmla="*/ 30 h 78"/>
                <a:gd name="T10" fmla="*/ 46 w 185"/>
                <a:gd name="T11" fmla="*/ 31 h 78"/>
                <a:gd name="T12" fmla="*/ 42 w 185"/>
                <a:gd name="T13" fmla="*/ 21 h 78"/>
                <a:gd name="T14" fmla="*/ 43 w 185"/>
                <a:gd name="T15" fmla="*/ 21 h 78"/>
                <a:gd name="T16" fmla="*/ 42 w 185"/>
                <a:gd name="T17" fmla="*/ 21 h 78"/>
                <a:gd name="T18" fmla="*/ 128 w 185"/>
                <a:gd name="T19" fmla="*/ 0 h 78"/>
                <a:gd name="T20" fmla="*/ 109 w 185"/>
                <a:gd name="T21" fmla="*/ 17 h 78"/>
                <a:gd name="T22" fmla="*/ 122 w 185"/>
                <a:gd name="T23" fmla="*/ 25 h 78"/>
                <a:gd name="T24" fmla="*/ 122 w 185"/>
                <a:gd name="T25" fmla="*/ 32 h 78"/>
                <a:gd name="T26" fmla="*/ 117 w 185"/>
                <a:gd name="T27" fmla="*/ 34 h 78"/>
                <a:gd name="T28" fmla="*/ 128 w 185"/>
                <a:gd name="T29" fmla="*/ 36 h 78"/>
                <a:gd name="T30" fmla="*/ 116 w 185"/>
                <a:gd name="T31" fmla="*/ 43 h 78"/>
                <a:gd name="T32" fmla="*/ 66 w 185"/>
                <a:gd name="T33" fmla="*/ 22 h 78"/>
                <a:gd name="T34" fmla="*/ 54 w 185"/>
                <a:gd name="T35" fmla="*/ 22 h 78"/>
                <a:gd name="T36" fmla="*/ 45 w 185"/>
                <a:gd name="T37" fmla="*/ 15 h 78"/>
                <a:gd name="T38" fmla="*/ 35 w 185"/>
                <a:gd name="T39" fmla="*/ 14 h 78"/>
                <a:gd name="T40" fmla="*/ 27 w 185"/>
                <a:gd name="T41" fmla="*/ 15 h 78"/>
                <a:gd name="T42" fmla="*/ 31 w 185"/>
                <a:gd name="T43" fmla="*/ 20 h 78"/>
                <a:gd name="T44" fmla="*/ 30 w 185"/>
                <a:gd name="T45" fmla="*/ 20 h 78"/>
                <a:gd name="T46" fmla="*/ 19 w 185"/>
                <a:gd name="T47" fmla="*/ 26 h 78"/>
                <a:gd name="T48" fmla="*/ 25 w 185"/>
                <a:gd name="T49" fmla="*/ 28 h 78"/>
                <a:gd name="T50" fmla="*/ 22 w 185"/>
                <a:gd name="T51" fmla="*/ 28 h 78"/>
                <a:gd name="T52" fmla="*/ 17 w 185"/>
                <a:gd name="T53" fmla="*/ 27 h 78"/>
                <a:gd name="T54" fmla="*/ 13 w 185"/>
                <a:gd name="T55" fmla="*/ 28 h 78"/>
                <a:gd name="T56" fmla="*/ 13 w 185"/>
                <a:gd name="T57" fmla="*/ 36 h 78"/>
                <a:gd name="T58" fmla="*/ 18 w 185"/>
                <a:gd name="T59" fmla="*/ 38 h 78"/>
                <a:gd name="T60" fmla="*/ 13 w 185"/>
                <a:gd name="T61" fmla="*/ 37 h 78"/>
                <a:gd name="T62" fmla="*/ 0 w 185"/>
                <a:gd name="T63" fmla="*/ 43 h 78"/>
                <a:gd name="T64" fmla="*/ 0 w 185"/>
                <a:gd name="T65" fmla="*/ 50 h 78"/>
                <a:gd name="T66" fmla="*/ 8 w 185"/>
                <a:gd name="T67" fmla="*/ 58 h 78"/>
                <a:gd name="T68" fmla="*/ 26 w 185"/>
                <a:gd name="T69" fmla="*/ 62 h 78"/>
                <a:gd name="T70" fmla="*/ 49 w 185"/>
                <a:gd name="T71" fmla="*/ 58 h 78"/>
                <a:gd name="T72" fmla="*/ 54 w 185"/>
                <a:gd name="T73" fmla="*/ 51 h 78"/>
                <a:gd name="T74" fmla="*/ 63 w 185"/>
                <a:gd name="T75" fmla="*/ 64 h 78"/>
                <a:gd name="T76" fmla="*/ 57 w 185"/>
                <a:gd name="T77" fmla="*/ 63 h 78"/>
                <a:gd name="T78" fmla="*/ 49 w 185"/>
                <a:gd name="T79" fmla="*/ 70 h 78"/>
                <a:gd name="T80" fmla="*/ 63 w 185"/>
                <a:gd name="T81" fmla="*/ 78 h 78"/>
                <a:gd name="T82" fmla="*/ 98 w 185"/>
                <a:gd name="T83" fmla="*/ 70 h 78"/>
                <a:gd name="T84" fmla="*/ 133 w 185"/>
                <a:gd name="T85" fmla="*/ 61 h 78"/>
                <a:gd name="T86" fmla="*/ 136 w 185"/>
                <a:gd name="T87" fmla="*/ 61 h 78"/>
                <a:gd name="T88" fmla="*/ 150 w 185"/>
                <a:gd name="T89" fmla="*/ 61 h 78"/>
                <a:gd name="T90" fmla="*/ 165 w 185"/>
                <a:gd name="T91" fmla="*/ 62 h 78"/>
                <a:gd name="T92" fmla="*/ 167 w 185"/>
                <a:gd name="T93" fmla="*/ 62 h 78"/>
                <a:gd name="T94" fmla="*/ 185 w 185"/>
                <a:gd name="T95" fmla="*/ 37 h 78"/>
                <a:gd name="T96" fmla="*/ 173 w 185"/>
                <a:gd name="T97" fmla="*/ 24 h 78"/>
                <a:gd name="T98" fmla="*/ 158 w 185"/>
                <a:gd name="T99" fmla="*/ 30 h 78"/>
                <a:gd name="T100" fmla="*/ 138 w 185"/>
                <a:gd name="T101" fmla="*/ 11 h 78"/>
                <a:gd name="T102" fmla="*/ 138 w 185"/>
                <a:gd name="T103" fmla="*/ 4 h 78"/>
                <a:gd name="T104" fmla="*/ 128 w 185"/>
                <a:gd name="T10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" h="78">
                  <a:moveTo>
                    <a:pt x="37" y="43"/>
                  </a:moveTo>
                  <a:cubicBezTo>
                    <a:pt x="36" y="42"/>
                    <a:pt x="34" y="42"/>
                    <a:pt x="33" y="42"/>
                  </a:cubicBezTo>
                  <a:cubicBezTo>
                    <a:pt x="34" y="42"/>
                    <a:pt x="36" y="42"/>
                    <a:pt x="37" y="43"/>
                  </a:cubicBezTo>
                  <a:moveTo>
                    <a:pt x="46" y="31"/>
                  </a:moveTo>
                  <a:cubicBezTo>
                    <a:pt x="44" y="31"/>
                    <a:pt x="41" y="31"/>
                    <a:pt x="37" y="30"/>
                  </a:cubicBezTo>
                  <a:cubicBezTo>
                    <a:pt x="40" y="30"/>
                    <a:pt x="43" y="31"/>
                    <a:pt x="46" y="31"/>
                  </a:cubicBezTo>
                  <a:moveTo>
                    <a:pt x="42" y="21"/>
                  </a:move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2" y="21"/>
                    <a:pt x="42" y="21"/>
                  </a:cubicBezTo>
                  <a:moveTo>
                    <a:pt x="128" y="0"/>
                  </a:moveTo>
                  <a:cubicBezTo>
                    <a:pt x="123" y="4"/>
                    <a:pt x="109" y="9"/>
                    <a:pt x="109" y="17"/>
                  </a:cubicBezTo>
                  <a:cubicBezTo>
                    <a:pt x="109" y="22"/>
                    <a:pt x="119" y="25"/>
                    <a:pt x="122" y="25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2"/>
                    <a:pt x="118" y="33"/>
                    <a:pt x="117" y="34"/>
                  </a:cubicBezTo>
                  <a:cubicBezTo>
                    <a:pt x="119" y="35"/>
                    <a:pt x="122" y="36"/>
                    <a:pt x="128" y="36"/>
                  </a:cubicBezTo>
                  <a:cubicBezTo>
                    <a:pt x="126" y="40"/>
                    <a:pt x="123" y="43"/>
                    <a:pt x="116" y="43"/>
                  </a:cubicBezTo>
                  <a:cubicBezTo>
                    <a:pt x="93" y="43"/>
                    <a:pt x="82" y="22"/>
                    <a:pt x="66" y="22"/>
                  </a:cubicBezTo>
                  <a:cubicBezTo>
                    <a:pt x="65" y="22"/>
                    <a:pt x="60" y="22"/>
                    <a:pt x="54" y="22"/>
                  </a:cubicBezTo>
                  <a:cubicBezTo>
                    <a:pt x="53" y="16"/>
                    <a:pt x="47" y="15"/>
                    <a:pt x="45" y="15"/>
                  </a:cubicBezTo>
                  <a:cubicBezTo>
                    <a:pt x="42" y="15"/>
                    <a:pt x="39" y="14"/>
                    <a:pt x="35" y="14"/>
                  </a:cubicBezTo>
                  <a:cubicBezTo>
                    <a:pt x="33" y="14"/>
                    <a:pt x="31" y="14"/>
                    <a:pt x="27" y="15"/>
                  </a:cubicBezTo>
                  <a:cubicBezTo>
                    <a:pt x="27" y="17"/>
                    <a:pt x="29" y="19"/>
                    <a:pt x="31" y="20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26" y="20"/>
                    <a:pt x="22" y="22"/>
                    <a:pt x="19" y="26"/>
                  </a:cubicBezTo>
                  <a:cubicBezTo>
                    <a:pt x="21" y="27"/>
                    <a:pt x="23" y="27"/>
                    <a:pt x="25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0" y="27"/>
                    <a:pt x="17" y="27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7" y="37"/>
                    <a:pt x="15" y="37"/>
                    <a:pt x="13" y="37"/>
                  </a:cubicBezTo>
                  <a:cubicBezTo>
                    <a:pt x="8" y="37"/>
                    <a:pt x="5" y="41"/>
                    <a:pt x="0" y="43"/>
                  </a:cubicBezTo>
                  <a:cubicBezTo>
                    <a:pt x="2" y="46"/>
                    <a:pt x="0" y="45"/>
                    <a:pt x="0" y="50"/>
                  </a:cubicBezTo>
                  <a:cubicBezTo>
                    <a:pt x="0" y="55"/>
                    <a:pt x="4" y="58"/>
                    <a:pt x="8" y="58"/>
                  </a:cubicBezTo>
                  <a:cubicBezTo>
                    <a:pt x="12" y="58"/>
                    <a:pt x="19" y="62"/>
                    <a:pt x="26" y="62"/>
                  </a:cubicBezTo>
                  <a:cubicBezTo>
                    <a:pt x="33" y="62"/>
                    <a:pt x="40" y="59"/>
                    <a:pt x="49" y="58"/>
                  </a:cubicBezTo>
                  <a:cubicBezTo>
                    <a:pt x="49" y="55"/>
                    <a:pt x="51" y="52"/>
                    <a:pt x="54" y="51"/>
                  </a:cubicBezTo>
                  <a:cubicBezTo>
                    <a:pt x="55" y="57"/>
                    <a:pt x="60" y="59"/>
                    <a:pt x="63" y="64"/>
                  </a:cubicBezTo>
                  <a:cubicBezTo>
                    <a:pt x="61" y="64"/>
                    <a:pt x="59" y="63"/>
                    <a:pt x="57" y="63"/>
                  </a:cubicBezTo>
                  <a:cubicBezTo>
                    <a:pt x="53" y="63"/>
                    <a:pt x="49" y="64"/>
                    <a:pt x="49" y="70"/>
                  </a:cubicBezTo>
                  <a:cubicBezTo>
                    <a:pt x="49" y="73"/>
                    <a:pt x="57" y="78"/>
                    <a:pt x="63" y="78"/>
                  </a:cubicBezTo>
                  <a:cubicBezTo>
                    <a:pt x="77" y="78"/>
                    <a:pt x="87" y="74"/>
                    <a:pt x="98" y="70"/>
                  </a:cubicBezTo>
                  <a:cubicBezTo>
                    <a:pt x="99" y="69"/>
                    <a:pt x="133" y="62"/>
                    <a:pt x="133" y="61"/>
                  </a:cubicBezTo>
                  <a:cubicBezTo>
                    <a:pt x="133" y="61"/>
                    <a:pt x="134" y="61"/>
                    <a:pt x="136" y="61"/>
                  </a:cubicBezTo>
                  <a:cubicBezTo>
                    <a:pt x="139" y="61"/>
                    <a:pt x="145" y="61"/>
                    <a:pt x="150" y="61"/>
                  </a:cubicBezTo>
                  <a:cubicBezTo>
                    <a:pt x="156" y="62"/>
                    <a:pt x="162" y="62"/>
                    <a:pt x="165" y="62"/>
                  </a:cubicBezTo>
                  <a:cubicBezTo>
                    <a:pt x="166" y="62"/>
                    <a:pt x="167" y="62"/>
                    <a:pt x="167" y="62"/>
                  </a:cubicBezTo>
                  <a:cubicBezTo>
                    <a:pt x="172" y="60"/>
                    <a:pt x="185" y="45"/>
                    <a:pt x="185" y="37"/>
                  </a:cubicBezTo>
                  <a:cubicBezTo>
                    <a:pt x="185" y="31"/>
                    <a:pt x="179" y="24"/>
                    <a:pt x="173" y="24"/>
                  </a:cubicBezTo>
                  <a:cubicBezTo>
                    <a:pt x="166" y="24"/>
                    <a:pt x="163" y="30"/>
                    <a:pt x="158" y="30"/>
                  </a:cubicBezTo>
                  <a:cubicBezTo>
                    <a:pt x="148" y="30"/>
                    <a:pt x="138" y="19"/>
                    <a:pt x="138" y="11"/>
                  </a:cubicBezTo>
                  <a:cubicBezTo>
                    <a:pt x="138" y="10"/>
                    <a:pt x="138" y="8"/>
                    <a:pt x="138" y="4"/>
                  </a:cubicBezTo>
                  <a:cubicBezTo>
                    <a:pt x="135" y="4"/>
                    <a:pt x="131" y="2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40">
              <a:extLst>
                <a:ext uri="{FF2B5EF4-FFF2-40B4-BE49-F238E27FC236}">
                  <a16:creationId xmlns:a16="http://schemas.microsoft.com/office/drawing/2014/main" xmlns="" id="{CAEE044D-9504-46F6-830D-74D1049A1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-813" y="-362"/>
              <a:ext cx="57" cy="42"/>
            </a:xfrm>
            <a:custGeom>
              <a:avLst/>
              <a:gdLst>
                <a:gd name="T0" fmla="*/ 23 w 24"/>
                <a:gd name="T1" fmla="*/ 0 h 18"/>
                <a:gd name="T2" fmla="*/ 0 w 24"/>
                <a:gd name="T3" fmla="*/ 12 h 18"/>
                <a:gd name="T4" fmla="*/ 9 w 24"/>
                <a:gd name="T5" fmla="*/ 18 h 18"/>
                <a:gd name="T6" fmla="*/ 24 w 24"/>
                <a:gd name="T7" fmla="*/ 0 h 18"/>
                <a:gd name="T8" fmla="*/ 23 w 2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23" y="0"/>
                  </a:moveTo>
                  <a:cubicBezTo>
                    <a:pt x="17" y="0"/>
                    <a:pt x="0" y="4"/>
                    <a:pt x="0" y="12"/>
                  </a:cubicBezTo>
                  <a:cubicBezTo>
                    <a:pt x="0" y="16"/>
                    <a:pt x="4" y="18"/>
                    <a:pt x="9" y="18"/>
                  </a:cubicBezTo>
                  <a:cubicBezTo>
                    <a:pt x="15" y="18"/>
                    <a:pt x="23" y="7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41">
              <a:extLst>
                <a:ext uri="{FF2B5EF4-FFF2-40B4-BE49-F238E27FC236}">
                  <a16:creationId xmlns:a16="http://schemas.microsoft.com/office/drawing/2014/main" xmlns="" id="{24F214C0-34D6-4CFB-96D2-568A12DB9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5" y="-426"/>
              <a:ext cx="43" cy="16"/>
            </a:xfrm>
            <a:custGeom>
              <a:avLst/>
              <a:gdLst>
                <a:gd name="T0" fmla="*/ 18 w 18"/>
                <a:gd name="T1" fmla="*/ 0 h 7"/>
                <a:gd name="T2" fmla="*/ 0 w 18"/>
                <a:gd name="T3" fmla="*/ 0 h 7"/>
                <a:gd name="T4" fmla="*/ 6 w 18"/>
                <a:gd name="T5" fmla="*/ 7 h 7"/>
                <a:gd name="T6" fmla="*/ 18 w 18"/>
                <a:gd name="T7" fmla="*/ 7 h 7"/>
                <a:gd name="T8" fmla="*/ 18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7"/>
                    <a:pt x="6" y="7"/>
                  </a:cubicBezTo>
                  <a:cubicBezTo>
                    <a:pt x="6" y="7"/>
                    <a:pt x="16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42">
              <a:extLst>
                <a:ext uri="{FF2B5EF4-FFF2-40B4-BE49-F238E27FC236}">
                  <a16:creationId xmlns:a16="http://schemas.microsoft.com/office/drawing/2014/main" xmlns="" id="{D8254B4D-FDA6-4959-8884-479E8040A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8" y="-471"/>
              <a:ext cx="248" cy="128"/>
            </a:xfrm>
            <a:custGeom>
              <a:avLst/>
              <a:gdLst>
                <a:gd name="T0" fmla="*/ 96 w 105"/>
                <a:gd name="T1" fmla="*/ 0 h 54"/>
                <a:gd name="T2" fmla="*/ 74 w 105"/>
                <a:gd name="T3" fmla="*/ 3 h 54"/>
                <a:gd name="T4" fmla="*/ 64 w 105"/>
                <a:gd name="T5" fmla="*/ 2 h 54"/>
                <a:gd name="T6" fmla="*/ 37 w 105"/>
                <a:gd name="T7" fmla="*/ 22 h 54"/>
                <a:gd name="T8" fmla="*/ 11 w 105"/>
                <a:gd name="T9" fmla="*/ 33 h 54"/>
                <a:gd name="T10" fmla="*/ 0 w 105"/>
                <a:gd name="T11" fmla="*/ 42 h 54"/>
                <a:gd name="T12" fmla="*/ 5 w 105"/>
                <a:gd name="T13" fmla="*/ 50 h 54"/>
                <a:gd name="T14" fmla="*/ 14 w 105"/>
                <a:gd name="T15" fmla="*/ 46 h 54"/>
                <a:gd name="T16" fmla="*/ 23 w 105"/>
                <a:gd name="T17" fmla="*/ 47 h 54"/>
                <a:gd name="T18" fmla="*/ 29 w 105"/>
                <a:gd name="T19" fmla="*/ 46 h 54"/>
                <a:gd name="T20" fmla="*/ 38 w 105"/>
                <a:gd name="T21" fmla="*/ 54 h 54"/>
                <a:gd name="T22" fmla="*/ 49 w 105"/>
                <a:gd name="T23" fmla="*/ 42 h 54"/>
                <a:gd name="T24" fmla="*/ 50 w 105"/>
                <a:gd name="T25" fmla="*/ 42 h 54"/>
                <a:gd name="T26" fmla="*/ 67 w 105"/>
                <a:gd name="T27" fmla="*/ 26 h 54"/>
                <a:gd name="T28" fmla="*/ 80 w 105"/>
                <a:gd name="T29" fmla="*/ 40 h 54"/>
                <a:gd name="T30" fmla="*/ 103 w 105"/>
                <a:gd name="T31" fmla="*/ 24 h 54"/>
                <a:gd name="T32" fmla="*/ 98 w 105"/>
                <a:gd name="T33" fmla="*/ 13 h 54"/>
                <a:gd name="T34" fmla="*/ 105 w 105"/>
                <a:gd name="T35" fmla="*/ 5 h 54"/>
                <a:gd name="T36" fmla="*/ 96 w 105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54">
                  <a:moveTo>
                    <a:pt x="96" y="0"/>
                  </a:moveTo>
                  <a:cubicBezTo>
                    <a:pt x="87" y="0"/>
                    <a:pt x="74" y="3"/>
                    <a:pt x="74" y="3"/>
                  </a:cubicBezTo>
                  <a:cubicBezTo>
                    <a:pt x="69" y="3"/>
                    <a:pt x="68" y="2"/>
                    <a:pt x="64" y="2"/>
                  </a:cubicBezTo>
                  <a:cubicBezTo>
                    <a:pt x="49" y="2"/>
                    <a:pt x="47" y="16"/>
                    <a:pt x="37" y="22"/>
                  </a:cubicBezTo>
                  <a:cubicBezTo>
                    <a:pt x="28" y="27"/>
                    <a:pt x="20" y="28"/>
                    <a:pt x="11" y="33"/>
                  </a:cubicBezTo>
                  <a:cubicBezTo>
                    <a:pt x="9" y="34"/>
                    <a:pt x="0" y="41"/>
                    <a:pt x="0" y="42"/>
                  </a:cubicBezTo>
                  <a:cubicBezTo>
                    <a:pt x="0" y="44"/>
                    <a:pt x="4" y="46"/>
                    <a:pt x="5" y="50"/>
                  </a:cubicBezTo>
                  <a:cubicBezTo>
                    <a:pt x="9" y="49"/>
                    <a:pt x="11" y="46"/>
                    <a:pt x="14" y="46"/>
                  </a:cubicBezTo>
                  <a:cubicBezTo>
                    <a:pt x="18" y="46"/>
                    <a:pt x="20" y="47"/>
                    <a:pt x="23" y="47"/>
                  </a:cubicBezTo>
                  <a:cubicBezTo>
                    <a:pt x="25" y="47"/>
                    <a:pt x="27" y="47"/>
                    <a:pt x="29" y="46"/>
                  </a:cubicBezTo>
                  <a:cubicBezTo>
                    <a:pt x="30" y="48"/>
                    <a:pt x="34" y="54"/>
                    <a:pt x="38" y="54"/>
                  </a:cubicBezTo>
                  <a:cubicBezTo>
                    <a:pt x="44" y="54"/>
                    <a:pt x="48" y="48"/>
                    <a:pt x="49" y="42"/>
                  </a:cubicBezTo>
                  <a:cubicBezTo>
                    <a:pt x="49" y="42"/>
                    <a:pt x="50" y="42"/>
                    <a:pt x="50" y="42"/>
                  </a:cubicBezTo>
                  <a:cubicBezTo>
                    <a:pt x="59" y="42"/>
                    <a:pt x="66" y="34"/>
                    <a:pt x="67" y="26"/>
                  </a:cubicBezTo>
                  <a:cubicBezTo>
                    <a:pt x="72" y="28"/>
                    <a:pt x="71" y="40"/>
                    <a:pt x="80" y="40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19"/>
                    <a:pt x="99" y="18"/>
                    <a:pt x="98" y="13"/>
                  </a:cubicBezTo>
                  <a:cubicBezTo>
                    <a:pt x="102" y="12"/>
                    <a:pt x="105" y="8"/>
                    <a:pt x="105" y="5"/>
                  </a:cubicBezTo>
                  <a:cubicBezTo>
                    <a:pt x="105" y="1"/>
                    <a:pt x="101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43">
              <a:extLst>
                <a:ext uri="{FF2B5EF4-FFF2-40B4-BE49-F238E27FC236}">
                  <a16:creationId xmlns:a16="http://schemas.microsoft.com/office/drawing/2014/main" xmlns="" id="{CEA86F3B-7F0E-4F27-9FB7-0BAE1A60D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5" y="-570"/>
              <a:ext cx="142" cy="42"/>
            </a:xfrm>
            <a:custGeom>
              <a:avLst/>
              <a:gdLst>
                <a:gd name="T0" fmla="*/ 38 w 60"/>
                <a:gd name="T1" fmla="*/ 0 h 18"/>
                <a:gd name="T2" fmla="*/ 0 w 60"/>
                <a:gd name="T3" fmla="*/ 18 h 18"/>
                <a:gd name="T4" fmla="*/ 10 w 60"/>
                <a:gd name="T5" fmla="*/ 14 h 18"/>
                <a:gd name="T6" fmla="*/ 23 w 60"/>
                <a:gd name="T7" fmla="*/ 18 h 18"/>
                <a:gd name="T8" fmla="*/ 46 w 60"/>
                <a:gd name="T9" fmla="*/ 18 h 18"/>
                <a:gd name="T10" fmla="*/ 60 w 60"/>
                <a:gd name="T11" fmla="*/ 13 h 18"/>
                <a:gd name="T12" fmla="*/ 38 w 6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8">
                  <a:moveTo>
                    <a:pt x="38" y="0"/>
                  </a:moveTo>
                  <a:cubicBezTo>
                    <a:pt x="31" y="0"/>
                    <a:pt x="0" y="11"/>
                    <a:pt x="0" y="18"/>
                  </a:cubicBezTo>
                  <a:cubicBezTo>
                    <a:pt x="4" y="17"/>
                    <a:pt x="6" y="14"/>
                    <a:pt x="10" y="14"/>
                  </a:cubicBezTo>
                  <a:cubicBezTo>
                    <a:pt x="16" y="14"/>
                    <a:pt x="17" y="18"/>
                    <a:pt x="23" y="18"/>
                  </a:cubicBezTo>
                  <a:cubicBezTo>
                    <a:pt x="35" y="18"/>
                    <a:pt x="32" y="18"/>
                    <a:pt x="46" y="18"/>
                  </a:cubicBezTo>
                  <a:cubicBezTo>
                    <a:pt x="53" y="18"/>
                    <a:pt x="56" y="15"/>
                    <a:pt x="60" y="13"/>
                  </a:cubicBezTo>
                  <a:cubicBezTo>
                    <a:pt x="58" y="6"/>
                    <a:pt x="4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44">
              <a:extLst>
                <a:ext uri="{FF2B5EF4-FFF2-40B4-BE49-F238E27FC236}">
                  <a16:creationId xmlns:a16="http://schemas.microsoft.com/office/drawing/2014/main" xmlns="" id="{B8DC22D9-72BA-4894-82B5-F05FFADC5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3" y="-521"/>
              <a:ext cx="126" cy="64"/>
            </a:xfrm>
            <a:custGeom>
              <a:avLst/>
              <a:gdLst>
                <a:gd name="T0" fmla="*/ 44 w 53"/>
                <a:gd name="T1" fmla="*/ 0 h 27"/>
                <a:gd name="T2" fmla="*/ 0 w 53"/>
                <a:gd name="T3" fmla="*/ 13 h 27"/>
                <a:gd name="T4" fmla="*/ 17 w 53"/>
                <a:gd name="T5" fmla="*/ 27 h 27"/>
                <a:gd name="T6" fmla="*/ 45 w 53"/>
                <a:gd name="T7" fmla="*/ 11 h 27"/>
                <a:gd name="T8" fmla="*/ 30 w 53"/>
                <a:gd name="T9" fmla="*/ 11 h 27"/>
                <a:gd name="T10" fmla="*/ 53 w 53"/>
                <a:gd name="T11" fmla="*/ 5 h 27"/>
                <a:gd name="T12" fmla="*/ 44 w 5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7">
                  <a:moveTo>
                    <a:pt x="44" y="0"/>
                  </a:moveTo>
                  <a:cubicBezTo>
                    <a:pt x="33" y="0"/>
                    <a:pt x="0" y="1"/>
                    <a:pt x="0" y="13"/>
                  </a:cubicBezTo>
                  <a:cubicBezTo>
                    <a:pt x="0" y="18"/>
                    <a:pt x="9" y="27"/>
                    <a:pt x="17" y="27"/>
                  </a:cubicBezTo>
                  <a:cubicBezTo>
                    <a:pt x="29" y="27"/>
                    <a:pt x="46" y="22"/>
                    <a:pt x="45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8" y="11"/>
                    <a:pt x="47" y="10"/>
                    <a:pt x="53" y="5"/>
                  </a:cubicBezTo>
                  <a:cubicBezTo>
                    <a:pt x="52" y="3"/>
                    <a:pt x="49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45">
              <a:extLst>
                <a:ext uri="{FF2B5EF4-FFF2-40B4-BE49-F238E27FC236}">
                  <a16:creationId xmlns:a16="http://schemas.microsoft.com/office/drawing/2014/main" xmlns="" id="{D1D68CAB-F37D-42C9-9402-37C271FB8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2" y="-514"/>
              <a:ext cx="43" cy="33"/>
            </a:xfrm>
            <a:custGeom>
              <a:avLst/>
              <a:gdLst>
                <a:gd name="T0" fmla="*/ 4 w 18"/>
                <a:gd name="T1" fmla="*/ 0 h 14"/>
                <a:gd name="T2" fmla="*/ 0 w 18"/>
                <a:gd name="T3" fmla="*/ 6 h 14"/>
                <a:gd name="T4" fmla="*/ 11 w 18"/>
                <a:gd name="T5" fmla="*/ 14 h 14"/>
                <a:gd name="T6" fmla="*/ 18 w 18"/>
                <a:gd name="T7" fmla="*/ 7 h 14"/>
                <a:gd name="T8" fmla="*/ 4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4" y="0"/>
                  </a:moveTo>
                  <a:cubicBezTo>
                    <a:pt x="2" y="0"/>
                    <a:pt x="0" y="1"/>
                    <a:pt x="0" y="6"/>
                  </a:cubicBezTo>
                  <a:cubicBezTo>
                    <a:pt x="0" y="8"/>
                    <a:pt x="6" y="14"/>
                    <a:pt x="11" y="14"/>
                  </a:cubicBezTo>
                  <a:cubicBezTo>
                    <a:pt x="14" y="14"/>
                    <a:pt x="16" y="10"/>
                    <a:pt x="18" y="7"/>
                  </a:cubicBezTo>
                  <a:cubicBezTo>
                    <a:pt x="16" y="6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46">
              <a:extLst>
                <a:ext uri="{FF2B5EF4-FFF2-40B4-BE49-F238E27FC236}">
                  <a16:creationId xmlns:a16="http://schemas.microsoft.com/office/drawing/2014/main" xmlns="" id="{E5560E95-4DF4-4DCE-8732-59CAB6A50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1" y="-202"/>
              <a:ext cx="213" cy="171"/>
            </a:xfrm>
            <a:custGeom>
              <a:avLst/>
              <a:gdLst>
                <a:gd name="T0" fmla="*/ 39 w 90"/>
                <a:gd name="T1" fmla="*/ 0 h 72"/>
                <a:gd name="T2" fmla="*/ 19 w 90"/>
                <a:gd name="T3" fmla="*/ 7 h 72"/>
                <a:gd name="T4" fmla="*/ 15 w 90"/>
                <a:gd name="T5" fmla="*/ 11 h 72"/>
                <a:gd name="T6" fmla="*/ 32 w 90"/>
                <a:gd name="T7" fmla="*/ 18 h 72"/>
                <a:gd name="T8" fmla="*/ 32 w 90"/>
                <a:gd name="T9" fmla="*/ 32 h 72"/>
                <a:gd name="T10" fmla="*/ 24 w 90"/>
                <a:gd name="T11" fmla="*/ 32 h 72"/>
                <a:gd name="T12" fmla="*/ 0 w 90"/>
                <a:gd name="T13" fmla="*/ 26 h 72"/>
                <a:gd name="T14" fmla="*/ 0 w 90"/>
                <a:gd name="T15" fmla="*/ 35 h 72"/>
                <a:gd name="T16" fmla="*/ 47 w 90"/>
                <a:gd name="T17" fmla="*/ 63 h 72"/>
                <a:gd name="T18" fmla="*/ 58 w 90"/>
                <a:gd name="T19" fmla="*/ 72 h 72"/>
                <a:gd name="T20" fmla="*/ 69 w 90"/>
                <a:gd name="T21" fmla="*/ 64 h 72"/>
                <a:gd name="T22" fmla="*/ 90 w 90"/>
                <a:gd name="T23" fmla="*/ 36 h 72"/>
                <a:gd name="T24" fmla="*/ 78 w 90"/>
                <a:gd name="T25" fmla="*/ 34 h 72"/>
                <a:gd name="T26" fmla="*/ 80 w 90"/>
                <a:gd name="T27" fmla="*/ 26 h 72"/>
                <a:gd name="T28" fmla="*/ 75 w 90"/>
                <a:gd name="T29" fmla="*/ 23 h 72"/>
                <a:gd name="T30" fmla="*/ 60 w 90"/>
                <a:gd name="T31" fmla="*/ 25 h 72"/>
                <a:gd name="T32" fmla="*/ 77 w 90"/>
                <a:gd name="T33" fmla="*/ 6 h 72"/>
                <a:gd name="T34" fmla="*/ 72 w 90"/>
                <a:gd name="T35" fmla="*/ 0 h 72"/>
                <a:gd name="T36" fmla="*/ 50 w 90"/>
                <a:gd name="T37" fmla="*/ 0 h 72"/>
                <a:gd name="T38" fmla="*/ 39 w 90"/>
                <a:gd name="T3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72">
                  <a:moveTo>
                    <a:pt x="39" y="0"/>
                  </a:moveTo>
                  <a:cubicBezTo>
                    <a:pt x="31" y="0"/>
                    <a:pt x="24" y="1"/>
                    <a:pt x="19" y="7"/>
                  </a:cubicBezTo>
                  <a:cubicBezTo>
                    <a:pt x="18" y="8"/>
                    <a:pt x="15" y="9"/>
                    <a:pt x="15" y="11"/>
                  </a:cubicBezTo>
                  <a:cubicBezTo>
                    <a:pt x="15" y="18"/>
                    <a:pt x="25" y="17"/>
                    <a:pt x="32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8" y="32"/>
                    <a:pt x="29" y="32"/>
                    <a:pt x="24" y="32"/>
                  </a:cubicBezTo>
                  <a:cubicBezTo>
                    <a:pt x="15" y="32"/>
                    <a:pt x="7" y="26"/>
                    <a:pt x="0" y="2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50"/>
                    <a:pt x="32" y="48"/>
                    <a:pt x="47" y="63"/>
                  </a:cubicBezTo>
                  <a:cubicBezTo>
                    <a:pt x="50" y="66"/>
                    <a:pt x="51" y="72"/>
                    <a:pt x="58" y="72"/>
                  </a:cubicBezTo>
                  <a:cubicBezTo>
                    <a:pt x="63" y="72"/>
                    <a:pt x="64" y="65"/>
                    <a:pt x="69" y="64"/>
                  </a:cubicBezTo>
                  <a:cubicBezTo>
                    <a:pt x="86" y="57"/>
                    <a:pt x="88" y="65"/>
                    <a:pt x="90" y="36"/>
                  </a:cubicBezTo>
                  <a:cubicBezTo>
                    <a:pt x="87" y="35"/>
                    <a:pt x="80" y="34"/>
                    <a:pt x="78" y="34"/>
                  </a:cubicBezTo>
                  <a:cubicBezTo>
                    <a:pt x="78" y="28"/>
                    <a:pt x="80" y="33"/>
                    <a:pt x="80" y="26"/>
                  </a:cubicBezTo>
                  <a:cubicBezTo>
                    <a:pt x="80" y="24"/>
                    <a:pt x="77" y="23"/>
                    <a:pt x="75" y="23"/>
                  </a:cubicBezTo>
                  <a:cubicBezTo>
                    <a:pt x="70" y="23"/>
                    <a:pt x="63" y="25"/>
                    <a:pt x="60" y="25"/>
                  </a:cubicBezTo>
                  <a:cubicBezTo>
                    <a:pt x="64" y="20"/>
                    <a:pt x="77" y="16"/>
                    <a:pt x="77" y="6"/>
                  </a:cubicBezTo>
                  <a:cubicBezTo>
                    <a:pt x="77" y="3"/>
                    <a:pt x="73" y="0"/>
                    <a:pt x="72" y="0"/>
                  </a:cubicBezTo>
                  <a:cubicBezTo>
                    <a:pt x="72" y="0"/>
                    <a:pt x="60" y="0"/>
                    <a:pt x="50" y="0"/>
                  </a:cubicBezTo>
                  <a:cubicBezTo>
                    <a:pt x="47" y="0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47">
              <a:extLst>
                <a:ext uri="{FF2B5EF4-FFF2-40B4-BE49-F238E27FC236}">
                  <a16:creationId xmlns:a16="http://schemas.microsoft.com/office/drawing/2014/main" xmlns="" id="{2F759FA7-28CE-4DFD-9AB7-351E1D242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6" y="-410"/>
              <a:ext cx="236" cy="121"/>
            </a:xfrm>
            <a:custGeom>
              <a:avLst/>
              <a:gdLst>
                <a:gd name="T0" fmla="*/ 50 w 100"/>
                <a:gd name="T1" fmla="*/ 0 h 51"/>
                <a:gd name="T2" fmla="*/ 46 w 100"/>
                <a:gd name="T3" fmla="*/ 1 h 51"/>
                <a:gd name="T4" fmla="*/ 64 w 100"/>
                <a:gd name="T5" fmla="*/ 8 h 51"/>
                <a:gd name="T6" fmla="*/ 64 w 100"/>
                <a:gd name="T7" fmla="*/ 20 h 51"/>
                <a:gd name="T8" fmla="*/ 35 w 100"/>
                <a:gd name="T9" fmla="*/ 8 h 51"/>
                <a:gd name="T10" fmla="*/ 35 w 100"/>
                <a:gd name="T11" fmla="*/ 14 h 51"/>
                <a:gd name="T12" fmla="*/ 46 w 100"/>
                <a:gd name="T13" fmla="*/ 23 h 51"/>
                <a:gd name="T14" fmla="*/ 42 w 100"/>
                <a:gd name="T15" fmla="*/ 24 h 51"/>
                <a:gd name="T16" fmla="*/ 6 w 100"/>
                <a:gd name="T17" fmla="*/ 1 h 51"/>
                <a:gd name="T18" fmla="*/ 0 w 100"/>
                <a:gd name="T19" fmla="*/ 1 h 51"/>
                <a:gd name="T20" fmla="*/ 1 w 100"/>
                <a:gd name="T21" fmla="*/ 7 h 51"/>
                <a:gd name="T22" fmla="*/ 1 w 100"/>
                <a:gd name="T23" fmla="*/ 7 h 51"/>
                <a:gd name="T24" fmla="*/ 1 w 100"/>
                <a:gd name="T25" fmla="*/ 16 h 51"/>
                <a:gd name="T26" fmla="*/ 11 w 100"/>
                <a:gd name="T27" fmla="*/ 22 h 51"/>
                <a:gd name="T28" fmla="*/ 14 w 100"/>
                <a:gd name="T29" fmla="*/ 21 h 51"/>
                <a:gd name="T30" fmla="*/ 15 w 100"/>
                <a:gd name="T31" fmla="*/ 27 h 51"/>
                <a:gd name="T32" fmla="*/ 23 w 100"/>
                <a:gd name="T33" fmla="*/ 27 h 51"/>
                <a:gd name="T34" fmla="*/ 30 w 100"/>
                <a:gd name="T35" fmla="*/ 33 h 51"/>
                <a:gd name="T36" fmla="*/ 68 w 100"/>
                <a:gd name="T37" fmla="*/ 28 h 51"/>
                <a:gd name="T38" fmla="*/ 75 w 100"/>
                <a:gd name="T39" fmla="*/ 29 h 51"/>
                <a:gd name="T40" fmla="*/ 61 w 100"/>
                <a:gd name="T41" fmla="*/ 37 h 51"/>
                <a:gd name="T42" fmla="*/ 61 w 100"/>
                <a:gd name="T43" fmla="*/ 42 h 51"/>
                <a:gd name="T44" fmla="*/ 58 w 100"/>
                <a:gd name="T45" fmla="*/ 48 h 51"/>
                <a:gd name="T46" fmla="*/ 66 w 100"/>
                <a:gd name="T47" fmla="*/ 51 h 51"/>
                <a:gd name="T48" fmla="*/ 75 w 100"/>
                <a:gd name="T49" fmla="*/ 50 h 51"/>
                <a:gd name="T50" fmla="*/ 96 w 100"/>
                <a:gd name="T51" fmla="*/ 48 h 51"/>
                <a:gd name="T52" fmla="*/ 100 w 100"/>
                <a:gd name="T53" fmla="*/ 14 h 51"/>
                <a:gd name="T54" fmla="*/ 89 w 100"/>
                <a:gd name="T55" fmla="*/ 1 h 51"/>
                <a:gd name="T56" fmla="*/ 79 w 100"/>
                <a:gd name="T57" fmla="*/ 5 h 51"/>
                <a:gd name="T58" fmla="*/ 55 w 100"/>
                <a:gd name="T59" fmla="*/ 0 h 51"/>
                <a:gd name="T60" fmla="*/ 50 w 100"/>
                <a:gd name="T6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51">
                  <a:moveTo>
                    <a:pt x="50" y="0"/>
                  </a:moveTo>
                  <a:cubicBezTo>
                    <a:pt x="48" y="0"/>
                    <a:pt x="47" y="0"/>
                    <a:pt x="46" y="1"/>
                  </a:cubicBezTo>
                  <a:cubicBezTo>
                    <a:pt x="48" y="8"/>
                    <a:pt x="55" y="8"/>
                    <a:pt x="64" y="8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1" y="20"/>
                    <a:pt x="47" y="8"/>
                    <a:pt x="35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7"/>
                    <a:pt x="41" y="21"/>
                    <a:pt x="46" y="23"/>
                  </a:cubicBezTo>
                  <a:cubicBezTo>
                    <a:pt x="44" y="24"/>
                    <a:pt x="43" y="24"/>
                    <a:pt x="42" y="24"/>
                  </a:cubicBezTo>
                  <a:cubicBezTo>
                    <a:pt x="28" y="24"/>
                    <a:pt x="20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4" y="19"/>
                    <a:pt x="7" y="22"/>
                    <a:pt x="11" y="22"/>
                  </a:cubicBezTo>
                  <a:cubicBezTo>
                    <a:pt x="12" y="22"/>
                    <a:pt x="13" y="22"/>
                    <a:pt x="14" y="21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0"/>
                    <a:pt x="26" y="33"/>
                    <a:pt x="30" y="33"/>
                  </a:cubicBezTo>
                  <a:cubicBezTo>
                    <a:pt x="40" y="33"/>
                    <a:pt x="59" y="28"/>
                    <a:pt x="68" y="28"/>
                  </a:cubicBezTo>
                  <a:cubicBezTo>
                    <a:pt x="70" y="28"/>
                    <a:pt x="73" y="28"/>
                    <a:pt x="75" y="29"/>
                  </a:cubicBezTo>
                  <a:cubicBezTo>
                    <a:pt x="71" y="32"/>
                    <a:pt x="61" y="32"/>
                    <a:pt x="61" y="37"/>
                  </a:cubicBezTo>
                  <a:cubicBezTo>
                    <a:pt x="61" y="39"/>
                    <a:pt x="61" y="41"/>
                    <a:pt x="61" y="42"/>
                  </a:cubicBezTo>
                  <a:cubicBezTo>
                    <a:pt x="59" y="43"/>
                    <a:pt x="58" y="46"/>
                    <a:pt x="58" y="48"/>
                  </a:cubicBezTo>
                  <a:cubicBezTo>
                    <a:pt x="58" y="50"/>
                    <a:pt x="62" y="51"/>
                    <a:pt x="66" y="51"/>
                  </a:cubicBezTo>
                  <a:cubicBezTo>
                    <a:pt x="69" y="51"/>
                    <a:pt x="73" y="50"/>
                    <a:pt x="75" y="50"/>
                  </a:cubicBezTo>
                  <a:cubicBezTo>
                    <a:pt x="76" y="50"/>
                    <a:pt x="88" y="50"/>
                    <a:pt x="96" y="48"/>
                  </a:cubicBezTo>
                  <a:cubicBezTo>
                    <a:pt x="94" y="33"/>
                    <a:pt x="100" y="27"/>
                    <a:pt x="100" y="14"/>
                  </a:cubicBezTo>
                  <a:cubicBezTo>
                    <a:pt x="100" y="7"/>
                    <a:pt x="99" y="1"/>
                    <a:pt x="89" y="1"/>
                  </a:cubicBezTo>
                  <a:cubicBezTo>
                    <a:pt x="85" y="1"/>
                    <a:pt x="83" y="5"/>
                    <a:pt x="79" y="5"/>
                  </a:cubicBezTo>
                  <a:cubicBezTo>
                    <a:pt x="69" y="5"/>
                    <a:pt x="63" y="0"/>
                    <a:pt x="55" y="0"/>
                  </a:cubicBezTo>
                  <a:cubicBezTo>
                    <a:pt x="53" y="0"/>
                    <a:pt x="51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48">
              <a:extLst>
                <a:ext uri="{FF2B5EF4-FFF2-40B4-BE49-F238E27FC236}">
                  <a16:creationId xmlns:a16="http://schemas.microsoft.com/office/drawing/2014/main" xmlns="" id="{39A35534-C66A-487B-B19F-96CFBD51B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" y="66"/>
              <a:ext cx="140" cy="83"/>
            </a:xfrm>
            <a:custGeom>
              <a:avLst/>
              <a:gdLst>
                <a:gd name="T0" fmla="*/ 27 w 59"/>
                <a:gd name="T1" fmla="*/ 0 h 35"/>
                <a:gd name="T2" fmla="*/ 12 w 59"/>
                <a:gd name="T3" fmla="*/ 17 h 35"/>
                <a:gd name="T4" fmla="*/ 11 w 59"/>
                <a:gd name="T5" fmla="*/ 17 h 35"/>
                <a:gd name="T6" fmla="*/ 8 w 59"/>
                <a:gd name="T7" fmla="*/ 17 h 35"/>
                <a:gd name="T8" fmla="*/ 6 w 59"/>
                <a:gd name="T9" fmla="*/ 17 h 35"/>
                <a:gd name="T10" fmla="*/ 0 w 59"/>
                <a:gd name="T11" fmla="*/ 19 h 35"/>
                <a:gd name="T12" fmla="*/ 46 w 59"/>
                <a:gd name="T13" fmla="*/ 35 h 35"/>
                <a:gd name="T14" fmla="*/ 59 w 59"/>
                <a:gd name="T15" fmla="*/ 27 h 35"/>
                <a:gd name="T16" fmla="*/ 27 w 5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5">
                  <a:moveTo>
                    <a:pt x="27" y="0"/>
                  </a:moveTo>
                  <a:cubicBezTo>
                    <a:pt x="16" y="0"/>
                    <a:pt x="18" y="15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3" y="17"/>
                    <a:pt x="0" y="17"/>
                    <a:pt x="0" y="19"/>
                  </a:cubicBezTo>
                  <a:cubicBezTo>
                    <a:pt x="0" y="21"/>
                    <a:pt x="39" y="35"/>
                    <a:pt x="46" y="35"/>
                  </a:cubicBezTo>
                  <a:cubicBezTo>
                    <a:pt x="52" y="35"/>
                    <a:pt x="54" y="30"/>
                    <a:pt x="59" y="27"/>
                  </a:cubicBezTo>
                  <a:cubicBezTo>
                    <a:pt x="56" y="19"/>
                    <a:pt x="34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49">
              <a:extLst>
                <a:ext uri="{FF2B5EF4-FFF2-40B4-BE49-F238E27FC236}">
                  <a16:creationId xmlns:a16="http://schemas.microsoft.com/office/drawing/2014/main" xmlns="" id="{1C0B0057-1D7F-47F8-8ACB-99B01C5EC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" y="-228"/>
              <a:ext cx="184" cy="149"/>
            </a:xfrm>
            <a:custGeom>
              <a:avLst/>
              <a:gdLst>
                <a:gd name="T0" fmla="*/ 26 w 78"/>
                <a:gd name="T1" fmla="*/ 0 h 63"/>
                <a:gd name="T2" fmla="*/ 12 w 78"/>
                <a:gd name="T3" fmla="*/ 8 h 63"/>
                <a:gd name="T4" fmla="*/ 12 w 78"/>
                <a:gd name="T5" fmla="*/ 13 h 63"/>
                <a:gd name="T6" fmla="*/ 0 w 78"/>
                <a:gd name="T7" fmla="*/ 13 h 63"/>
                <a:gd name="T8" fmla="*/ 0 w 78"/>
                <a:gd name="T9" fmla="*/ 22 h 63"/>
                <a:gd name="T10" fmla="*/ 8 w 78"/>
                <a:gd name="T11" fmla="*/ 47 h 63"/>
                <a:gd name="T12" fmla="*/ 8 w 78"/>
                <a:gd name="T13" fmla="*/ 63 h 63"/>
                <a:gd name="T14" fmla="*/ 18 w 78"/>
                <a:gd name="T15" fmla="*/ 63 h 63"/>
                <a:gd name="T16" fmla="*/ 30 w 78"/>
                <a:gd name="T17" fmla="*/ 46 h 63"/>
                <a:gd name="T18" fmla="*/ 23 w 78"/>
                <a:gd name="T19" fmla="*/ 46 h 63"/>
                <a:gd name="T20" fmla="*/ 27 w 78"/>
                <a:gd name="T21" fmla="*/ 40 h 63"/>
                <a:gd name="T22" fmla="*/ 38 w 78"/>
                <a:gd name="T23" fmla="*/ 42 h 63"/>
                <a:gd name="T24" fmla="*/ 68 w 78"/>
                <a:gd name="T25" fmla="*/ 21 h 63"/>
                <a:gd name="T26" fmla="*/ 78 w 78"/>
                <a:gd name="T27" fmla="*/ 13 h 63"/>
                <a:gd name="T28" fmla="*/ 78 w 78"/>
                <a:gd name="T29" fmla="*/ 6 h 63"/>
                <a:gd name="T30" fmla="*/ 26 w 78"/>
                <a:gd name="T3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3">
                  <a:moveTo>
                    <a:pt x="26" y="0"/>
                  </a:moveTo>
                  <a:cubicBezTo>
                    <a:pt x="15" y="0"/>
                    <a:pt x="12" y="7"/>
                    <a:pt x="12" y="8"/>
                  </a:cubicBezTo>
                  <a:cubicBezTo>
                    <a:pt x="12" y="9"/>
                    <a:pt x="11" y="12"/>
                    <a:pt x="12" y="13"/>
                  </a:cubicBezTo>
                  <a:cubicBezTo>
                    <a:pt x="10" y="13"/>
                    <a:pt x="4" y="13"/>
                    <a:pt x="0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32"/>
                    <a:pt x="0" y="39"/>
                    <a:pt x="8" y="47"/>
                  </a:cubicBezTo>
                  <a:cubicBezTo>
                    <a:pt x="8" y="50"/>
                    <a:pt x="8" y="56"/>
                    <a:pt x="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4" y="57"/>
                    <a:pt x="29" y="55"/>
                    <a:pt x="30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1"/>
                    <a:pt x="26" y="40"/>
                    <a:pt x="27" y="40"/>
                  </a:cubicBezTo>
                  <a:cubicBezTo>
                    <a:pt x="29" y="40"/>
                    <a:pt x="32" y="42"/>
                    <a:pt x="38" y="42"/>
                  </a:cubicBezTo>
                  <a:cubicBezTo>
                    <a:pt x="54" y="42"/>
                    <a:pt x="61" y="30"/>
                    <a:pt x="68" y="21"/>
                  </a:cubicBezTo>
                  <a:cubicBezTo>
                    <a:pt x="68" y="21"/>
                    <a:pt x="78" y="14"/>
                    <a:pt x="78" y="13"/>
                  </a:cubicBezTo>
                  <a:cubicBezTo>
                    <a:pt x="78" y="10"/>
                    <a:pt x="77" y="9"/>
                    <a:pt x="78" y="6"/>
                  </a:cubicBezTo>
                  <a:cubicBezTo>
                    <a:pt x="59" y="6"/>
                    <a:pt x="44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50">
              <a:extLst>
                <a:ext uri="{FF2B5EF4-FFF2-40B4-BE49-F238E27FC236}">
                  <a16:creationId xmlns:a16="http://schemas.microsoft.com/office/drawing/2014/main" xmlns="" id="{831F5C6E-6984-4D9B-B690-3D51D7D7A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8" y="-495"/>
              <a:ext cx="62" cy="50"/>
            </a:xfrm>
            <a:custGeom>
              <a:avLst/>
              <a:gdLst>
                <a:gd name="T0" fmla="*/ 0 w 26"/>
                <a:gd name="T1" fmla="*/ 0 h 21"/>
                <a:gd name="T2" fmla="*/ 19 w 26"/>
                <a:gd name="T3" fmla="*/ 21 h 21"/>
                <a:gd name="T4" fmla="*/ 26 w 26"/>
                <a:gd name="T5" fmla="*/ 15 h 21"/>
                <a:gd name="T6" fmla="*/ 0 w 2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0" y="0"/>
                  </a:moveTo>
                  <a:cubicBezTo>
                    <a:pt x="0" y="7"/>
                    <a:pt x="13" y="21"/>
                    <a:pt x="19" y="21"/>
                  </a:cubicBezTo>
                  <a:cubicBezTo>
                    <a:pt x="22" y="21"/>
                    <a:pt x="26" y="19"/>
                    <a:pt x="26" y="15"/>
                  </a:cubicBezTo>
                  <a:cubicBezTo>
                    <a:pt x="15" y="11"/>
                    <a:pt x="1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51">
              <a:extLst>
                <a:ext uri="{FF2B5EF4-FFF2-40B4-BE49-F238E27FC236}">
                  <a16:creationId xmlns:a16="http://schemas.microsoft.com/office/drawing/2014/main" xmlns="" id="{DB4A27D2-6AF0-46B0-9171-7D51104DF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0" y="-325"/>
              <a:ext cx="45" cy="34"/>
            </a:xfrm>
            <a:custGeom>
              <a:avLst/>
              <a:gdLst>
                <a:gd name="T0" fmla="*/ 15 w 19"/>
                <a:gd name="T1" fmla="*/ 0 h 14"/>
                <a:gd name="T2" fmla="*/ 0 w 19"/>
                <a:gd name="T3" fmla="*/ 14 h 14"/>
                <a:gd name="T4" fmla="*/ 2 w 19"/>
                <a:gd name="T5" fmla="*/ 14 h 14"/>
                <a:gd name="T6" fmla="*/ 11 w 19"/>
                <a:gd name="T7" fmla="*/ 14 h 14"/>
                <a:gd name="T8" fmla="*/ 19 w 19"/>
                <a:gd name="T9" fmla="*/ 7 h 14"/>
                <a:gd name="T10" fmla="*/ 15 w 1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4">
                  <a:moveTo>
                    <a:pt x="15" y="0"/>
                  </a:moveTo>
                  <a:cubicBezTo>
                    <a:pt x="7" y="2"/>
                    <a:pt x="2" y="5"/>
                    <a:pt x="0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5" y="14"/>
                    <a:pt x="6" y="14"/>
                    <a:pt x="11" y="14"/>
                  </a:cubicBezTo>
                  <a:cubicBezTo>
                    <a:pt x="14" y="14"/>
                    <a:pt x="19" y="14"/>
                    <a:pt x="19" y="7"/>
                  </a:cubicBezTo>
                  <a:cubicBezTo>
                    <a:pt x="19" y="4"/>
                    <a:pt x="16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52">
              <a:extLst>
                <a:ext uri="{FF2B5EF4-FFF2-40B4-BE49-F238E27FC236}">
                  <a16:creationId xmlns:a16="http://schemas.microsoft.com/office/drawing/2014/main" xmlns="" id="{35073AD2-670D-45FF-B05C-BA9802220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1" y="-620"/>
              <a:ext cx="231" cy="123"/>
            </a:xfrm>
            <a:custGeom>
              <a:avLst/>
              <a:gdLst>
                <a:gd name="T0" fmla="*/ 17 w 98"/>
                <a:gd name="T1" fmla="*/ 0 h 52"/>
                <a:gd name="T2" fmla="*/ 0 w 98"/>
                <a:gd name="T3" fmla="*/ 5 h 52"/>
                <a:gd name="T4" fmla="*/ 9 w 98"/>
                <a:gd name="T5" fmla="*/ 13 h 52"/>
                <a:gd name="T6" fmla="*/ 5 w 98"/>
                <a:gd name="T7" fmla="*/ 18 h 52"/>
                <a:gd name="T8" fmla="*/ 9 w 98"/>
                <a:gd name="T9" fmla="*/ 19 h 52"/>
                <a:gd name="T10" fmla="*/ 24 w 98"/>
                <a:gd name="T11" fmla="*/ 18 h 52"/>
                <a:gd name="T12" fmla="*/ 24 w 98"/>
                <a:gd name="T13" fmla="*/ 24 h 52"/>
                <a:gd name="T14" fmla="*/ 8 w 98"/>
                <a:gd name="T15" fmla="*/ 31 h 52"/>
                <a:gd name="T16" fmla="*/ 19 w 98"/>
                <a:gd name="T17" fmla="*/ 35 h 52"/>
                <a:gd name="T18" fmla="*/ 22 w 98"/>
                <a:gd name="T19" fmla="*/ 35 h 52"/>
                <a:gd name="T20" fmla="*/ 33 w 98"/>
                <a:gd name="T21" fmla="*/ 34 h 52"/>
                <a:gd name="T22" fmla="*/ 40 w 98"/>
                <a:gd name="T23" fmla="*/ 37 h 52"/>
                <a:gd name="T24" fmla="*/ 44 w 98"/>
                <a:gd name="T25" fmla="*/ 37 h 52"/>
                <a:gd name="T26" fmla="*/ 65 w 98"/>
                <a:gd name="T27" fmla="*/ 39 h 52"/>
                <a:gd name="T28" fmla="*/ 88 w 98"/>
                <a:gd name="T29" fmla="*/ 52 h 52"/>
                <a:gd name="T30" fmla="*/ 98 w 98"/>
                <a:gd name="T31" fmla="*/ 45 h 52"/>
                <a:gd name="T32" fmla="*/ 83 w 98"/>
                <a:gd name="T33" fmla="*/ 31 h 52"/>
                <a:gd name="T34" fmla="*/ 87 w 98"/>
                <a:gd name="T35" fmla="*/ 26 h 52"/>
                <a:gd name="T36" fmla="*/ 71 w 98"/>
                <a:gd name="T37" fmla="*/ 14 h 52"/>
                <a:gd name="T38" fmla="*/ 63 w 98"/>
                <a:gd name="T39" fmla="*/ 18 h 52"/>
                <a:gd name="T40" fmla="*/ 48 w 98"/>
                <a:gd name="T41" fmla="*/ 6 h 52"/>
                <a:gd name="T42" fmla="*/ 37 w 98"/>
                <a:gd name="T43" fmla="*/ 10 h 52"/>
                <a:gd name="T44" fmla="*/ 17 w 98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52">
                  <a:moveTo>
                    <a:pt x="17" y="0"/>
                  </a:moveTo>
                  <a:cubicBezTo>
                    <a:pt x="11" y="0"/>
                    <a:pt x="6" y="4"/>
                    <a:pt x="0" y="5"/>
                  </a:cubicBezTo>
                  <a:cubicBezTo>
                    <a:pt x="0" y="11"/>
                    <a:pt x="2" y="13"/>
                    <a:pt x="9" y="13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2" y="19"/>
                    <a:pt x="16" y="18"/>
                    <a:pt x="24" y="18"/>
                  </a:cubicBezTo>
                  <a:cubicBezTo>
                    <a:pt x="23" y="20"/>
                    <a:pt x="23" y="23"/>
                    <a:pt x="24" y="24"/>
                  </a:cubicBezTo>
                  <a:cubicBezTo>
                    <a:pt x="18" y="26"/>
                    <a:pt x="13" y="26"/>
                    <a:pt x="8" y="31"/>
                  </a:cubicBezTo>
                  <a:cubicBezTo>
                    <a:pt x="12" y="34"/>
                    <a:pt x="14" y="35"/>
                    <a:pt x="19" y="35"/>
                  </a:cubicBezTo>
                  <a:cubicBezTo>
                    <a:pt x="20" y="35"/>
                    <a:pt x="21" y="35"/>
                    <a:pt x="22" y="35"/>
                  </a:cubicBezTo>
                  <a:cubicBezTo>
                    <a:pt x="26" y="35"/>
                    <a:pt x="30" y="34"/>
                    <a:pt x="33" y="34"/>
                  </a:cubicBezTo>
                  <a:cubicBezTo>
                    <a:pt x="36" y="34"/>
                    <a:pt x="38" y="35"/>
                    <a:pt x="40" y="37"/>
                  </a:cubicBezTo>
                  <a:cubicBezTo>
                    <a:pt x="41" y="37"/>
                    <a:pt x="42" y="37"/>
                    <a:pt x="44" y="37"/>
                  </a:cubicBezTo>
                  <a:cubicBezTo>
                    <a:pt x="51" y="37"/>
                    <a:pt x="56" y="39"/>
                    <a:pt x="65" y="39"/>
                  </a:cubicBezTo>
                  <a:cubicBezTo>
                    <a:pt x="77" y="39"/>
                    <a:pt x="76" y="52"/>
                    <a:pt x="88" y="52"/>
                  </a:cubicBezTo>
                  <a:cubicBezTo>
                    <a:pt x="92" y="52"/>
                    <a:pt x="98" y="51"/>
                    <a:pt x="98" y="45"/>
                  </a:cubicBezTo>
                  <a:cubicBezTo>
                    <a:pt x="98" y="40"/>
                    <a:pt x="87" y="35"/>
                    <a:pt x="83" y="31"/>
                  </a:cubicBezTo>
                  <a:cubicBezTo>
                    <a:pt x="84" y="30"/>
                    <a:pt x="86" y="27"/>
                    <a:pt x="87" y="26"/>
                  </a:cubicBezTo>
                  <a:cubicBezTo>
                    <a:pt x="85" y="23"/>
                    <a:pt x="79" y="14"/>
                    <a:pt x="71" y="14"/>
                  </a:cubicBezTo>
                  <a:cubicBezTo>
                    <a:pt x="68" y="14"/>
                    <a:pt x="67" y="18"/>
                    <a:pt x="63" y="18"/>
                  </a:cubicBezTo>
                  <a:cubicBezTo>
                    <a:pt x="58" y="18"/>
                    <a:pt x="58" y="6"/>
                    <a:pt x="48" y="6"/>
                  </a:cubicBezTo>
                  <a:cubicBezTo>
                    <a:pt x="43" y="6"/>
                    <a:pt x="41" y="10"/>
                    <a:pt x="37" y="10"/>
                  </a:cubicBezTo>
                  <a:cubicBezTo>
                    <a:pt x="31" y="10"/>
                    <a:pt x="2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53">
              <a:extLst>
                <a:ext uri="{FF2B5EF4-FFF2-40B4-BE49-F238E27FC236}">
                  <a16:creationId xmlns:a16="http://schemas.microsoft.com/office/drawing/2014/main" xmlns="" id="{E1588216-497B-428B-A228-FEC722845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" y="-514"/>
              <a:ext cx="61" cy="19"/>
            </a:xfrm>
            <a:custGeom>
              <a:avLst/>
              <a:gdLst>
                <a:gd name="T0" fmla="*/ 14 w 26"/>
                <a:gd name="T1" fmla="*/ 0 h 8"/>
                <a:gd name="T2" fmla="*/ 9 w 26"/>
                <a:gd name="T3" fmla="*/ 8 h 8"/>
                <a:gd name="T4" fmla="*/ 26 w 26"/>
                <a:gd name="T5" fmla="*/ 5 h 8"/>
                <a:gd name="T6" fmla="*/ 14 w 2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8">
                  <a:moveTo>
                    <a:pt x="14" y="0"/>
                  </a:moveTo>
                  <a:cubicBezTo>
                    <a:pt x="12" y="0"/>
                    <a:pt x="0" y="8"/>
                    <a:pt x="9" y="8"/>
                  </a:cubicBezTo>
                  <a:cubicBezTo>
                    <a:pt x="17" y="8"/>
                    <a:pt x="23" y="8"/>
                    <a:pt x="26" y="5"/>
                  </a:cubicBezTo>
                  <a:cubicBezTo>
                    <a:pt x="21" y="3"/>
                    <a:pt x="20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54">
              <a:extLst>
                <a:ext uri="{FF2B5EF4-FFF2-40B4-BE49-F238E27FC236}">
                  <a16:creationId xmlns:a16="http://schemas.microsoft.com/office/drawing/2014/main" xmlns="" id="{A54641BF-5569-4E1C-9F74-8C130036B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440"/>
              <a:ext cx="610" cy="189"/>
            </a:xfrm>
            <a:custGeom>
              <a:avLst/>
              <a:gdLst>
                <a:gd name="T0" fmla="*/ 16 w 258"/>
                <a:gd name="T1" fmla="*/ 0 h 80"/>
                <a:gd name="T2" fmla="*/ 0 w 258"/>
                <a:gd name="T3" fmla="*/ 8 h 80"/>
                <a:gd name="T4" fmla="*/ 38 w 258"/>
                <a:gd name="T5" fmla="*/ 26 h 80"/>
                <a:gd name="T6" fmla="*/ 48 w 258"/>
                <a:gd name="T7" fmla="*/ 21 h 80"/>
                <a:gd name="T8" fmla="*/ 69 w 258"/>
                <a:gd name="T9" fmla="*/ 48 h 80"/>
                <a:gd name="T10" fmla="*/ 63 w 258"/>
                <a:gd name="T11" fmla="*/ 56 h 80"/>
                <a:gd name="T12" fmla="*/ 101 w 258"/>
                <a:gd name="T13" fmla="*/ 80 h 80"/>
                <a:gd name="T14" fmla="*/ 116 w 258"/>
                <a:gd name="T15" fmla="*/ 71 h 80"/>
                <a:gd name="T16" fmla="*/ 122 w 258"/>
                <a:gd name="T17" fmla="*/ 71 h 80"/>
                <a:gd name="T18" fmla="*/ 139 w 258"/>
                <a:gd name="T19" fmla="*/ 80 h 80"/>
                <a:gd name="T20" fmla="*/ 149 w 258"/>
                <a:gd name="T21" fmla="*/ 79 h 80"/>
                <a:gd name="T22" fmla="*/ 191 w 258"/>
                <a:gd name="T23" fmla="*/ 79 h 80"/>
                <a:gd name="T24" fmla="*/ 204 w 258"/>
                <a:gd name="T25" fmla="*/ 72 h 80"/>
                <a:gd name="T26" fmla="*/ 215 w 258"/>
                <a:gd name="T27" fmla="*/ 80 h 80"/>
                <a:gd name="T28" fmla="*/ 258 w 258"/>
                <a:gd name="T29" fmla="*/ 62 h 80"/>
                <a:gd name="T30" fmla="*/ 256 w 258"/>
                <a:gd name="T31" fmla="*/ 62 h 80"/>
                <a:gd name="T32" fmla="*/ 252 w 258"/>
                <a:gd name="T33" fmla="*/ 61 h 80"/>
                <a:gd name="T34" fmla="*/ 254 w 258"/>
                <a:gd name="T35" fmla="*/ 56 h 80"/>
                <a:gd name="T36" fmla="*/ 258 w 258"/>
                <a:gd name="T37" fmla="*/ 55 h 80"/>
                <a:gd name="T38" fmla="*/ 216 w 258"/>
                <a:gd name="T39" fmla="*/ 41 h 80"/>
                <a:gd name="T40" fmla="*/ 150 w 258"/>
                <a:gd name="T41" fmla="*/ 54 h 80"/>
                <a:gd name="T42" fmla="*/ 114 w 258"/>
                <a:gd name="T43" fmla="*/ 48 h 80"/>
                <a:gd name="T44" fmla="*/ 109 w 258"/>
                <a:gd name="T45" fmla="*/ 50 h 80"/>
                <a:gd name="T46" fmla="*/ 105 w 258"/>
                <a:gd name="T47" fmla="*/ 45 h 80"/>
                <a:gd name="T48" fmla="*/ 109 w 258"/>
                <a:gd name="T49" fmla="*/ 42 h 80"/>
                <a:gd name="T50" fmla="*/ 85 w 258"/>
                <a:gd name="T51" fmla="*/ 30 h 80"/>
                <a:gd name="T52" fmla="*/ 106 w 258"/>
                <a:gd name="T53" fmla="*/ 30 h 80"/>
                <a:gd name="T54" fmla="*/ 82 w 258"/>
                <a:gd name="T55" fmla="*/ 14 h 80"/>
                <a:gd name="T56" fmla="*/ 72 w 258"/>
                <a:gd name="T57" fmla="*/ 14 h 80"/>
                <a:gd name="T58" fmla="*/ 62 w 258"/>
                <a:gd name="T59" fmla="*/ 18 h 80"/>
                <a:gd name="T60" fmla="*/ 16 w 258"/>
                <a:gd name="T6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8" h="80">
                  <a:moveTo>
                    <a:pt x="16" y="0"/>
                  </a:moveTo>
                  <a:cubicBezTo>
                    <a:pt x="9" y="0"/>
                    <a:pt x="0" y="0"/>
                    <a:pt x="0" y="8"/>
                  </a:cubicBezTo>
                  <a:cubicBezTo>
                    <a:pt x="0" y="13"/>
                    <a:pt x="32" y="26"/>
                    <a:pt x="38" y="26"/>
                  </a:cubicBezTo>
                  <a:cubicBezTo>
                    <a:pt x="42" y="26"/>
                    <a:pt x="45" y="24"/>
                    <a:pt x="48" y="21"/>
                  </a:cubicBezTo>
                  <a:cubicBezTo>
                    <a:pt x="57" y="30"/>
                    <a:pt x="60" y="39"/>
                    <a:pt x="69" y="48"/>
                  </a:cubicBezTo>
                  <a:cubicBezTo>
                    <a:pt x="67" y="49"/>
                    <a:pt x="63" y="53"/>
                    <a:pt x="63" y="56"/>
                  </a:cubicBezTo>
                  <a:cubicBezTo>
                    <a:pt x="63" y="67"/>
                    <a:pt x="89" y="80"/>
                    <a:pt x="101" y="80"/>
                  </a:cubicBezTo>
                  <a:cubicBezTo>
                    <a:pt x="106" y="80"/>
                    <a:pt x="114" y="74"/>
                    <a:pt x="116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8"/>
                    <a:pt x="130" y="80"/>
                    <a:pt x="139" y="80"/>
                  </a:cubicBezTo>
                  <a:cubicBezTo>
                    <a:pt x="142" y="80"/>
                    <a:pt x="146" y="80"/>
                    <a:pt x="149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6" y="76"/>
                    <a:pt x="197" y="73"/>
                    <a:pt x="204" y="72"/>
                  </a:cubicBezTo>
                  <a:cubicBezTo>
                    <a:pt x="205" y="76"/>
                    <a:pt x="208" y="80"/>
                    <a:pt x="215" y="80"/>
                  </a:cubicBezTo>
                  <a:cubicBezTo>
                    <a:pt x="233" y="80"/>
                    <a:pt x="257" y="80"/>
                    <a:pt x="258" y="62"/>
                  </a:cubicBezTo>
                  <a:cubicBezTo>
                    <a:pt x="258" y="62"/>
                    <a:pt x="258" y="62"/>
                    <a:pt x="256" y="62"/>
                  </a:cubicBezTo>
                  <a:cubicBezTo>
                    <a:pt x="255" y="62"/>
                    <a:pt x="253" y="62"/>
                    <a:pt x="252" y="61"/>
                  </a:cubicBezTo>
                  <a:cubicBezTo>
                    <a:pt x="252" y="59"/>
                    <a:pt x="253" y="58"/>
                    <a:pt x="254" y="56"/>
                  </a:cubicBezTo>
                  <a:cubicBezTo>
                    <a:pt x="256" y="56"/>
                    <a:pt x="258" y="56"/>
                    <a:pt x="258" y="55"/>
                  </a:cubicBezTo>
                  <a:cubicBezTo>
                    <a:pt x="251" y="42"/>
                    <a:pt x="237" y="41"/>
                    <a:pt x="216" y="41"/>
                  </a:cubicBezTo>
                  <a:cubicBezTo>
                    <a:pt x="189" y="41"/>
                    <a:pt x="179" y="54"/>
                    <a:pt x="150" y="54"/>
                  </a:cubicBezTo>
                  <a:cubicBezTo>
                    <a:pt x="137" y="54"/>
                    <a:pt x="126" y="51"/>
                    <a:pt x="114" y="48"/>
                  </a:cubicBezTo>
                  <a:cubicBezTo>
                    <a:pt x="113" y="48"/>
                    <a:pt x="110" y="50"/>
                    <a:pt x="109" y="50"/>
                  </a:cubicBezTo>
                  <a:cubicBezTo>
                    <a:pt x="107" y="50"/>
                    <a:pt x="105" y="48"/>
                    <a:pt x="105" y="45"/>
                  </a:cubicBezTo>
                  <a:cubicBezTo>
                    <a:pt x="105" y="43"/>
                    <a:pt x="108" y="43"/>
                    <a:pt x="109" y="42"/>
                  </a:cubicBezTo>
                  <a:cubicBezTo>
                    <a:pt x="102" y="36"/>
                    <a:pt x="88" y="44"/>
                    <a:pt x="85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2" y="23"/>
                    <a:pt x="77" y="26"/>
                    <a:pt x="82" y="14"/>
                  </a:cubicBezTo>
                  <a:cubicBezTo>
                    <a:pt x="82" y="14"/>
                    <a:pt x="76" y="14"/>
                    <a:pt x="72" y="14"/>
                  </a:cubicBezTo>
                  <a:cubicBezTo>
                    <a:pt x="70" y="17"/>
                    <a:pt x="67" y="18"/>
                    <a:pt x="62" y="18"/>
                  </a:cubicBezTo>
                  <a:cubicBezTo>
                    <a:pt x="44" y="18"/>
                    <a:pt x="39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55">
              <a:extLst>
                <a:ext uri="{FF2B5EF4-FFF2-40B4-BE49-F238E27FC236}">
                  <a16:creationId xmlns:a16="http://schemas.microsoft.com/office/drawing/2014/main" xmlns="" id="{4220EA93-C879-4EAA-9A54-040D3EF7E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" y="-339"/>
              <a:ext cx="106" cy="83"/>
            </a:xfrm>
            <a:custGeom>
              <a:avLst/>
              <a:gdLst>
                <a:gd name="T0" fmla="*/ 23 w 45"/>
                <a:gd name="T1" fmla="*/ 0 h 35"/>
                <a:gd name="T2" fmla="*/ 7 w 45"/>
                <a:gd name="T3" fmla="*/ 12 h 35"/>
                <a:gd name="T4" fmla="*/ 0 w 45"/>
                <a:gd name="T5" fmla="*/ 20 h 35"/>
                <a:gd name="T6" fmla="*/ 35 w 45"/>
                <a:gd name="T7" fmla="*/ 35 h 35"/>
                <a:gd name="T8" fmla="*/ 45 w 45"/>
                <a:gd name="T9" fmla="*/ 18 h 35"/>
                <a:gd name="T10" fmla="*/ 23 w 4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5">
                  <a:moveTo>
                    <a:pt x="23" y="0"/>
                  </a:moveTo>
                  <a:cubicBezTo>
                    <a:pt x="11" y="0"/>
                    <a:pt x="13" y="12"/>
                    <a:pt x="7" y="12"/>
                  </a:cubicBezTo>
                  <a:cubicBezTo>
                    <a:pt x="6" y="12"/>
                    <a:pt x="0" y="15"/>
                    <a:pt x="0" y="20"/>
                  </a:cubicBezTo>
                  <a:cubicBezTo>
                    <a:pt x="0" y="20"/>
                    <a:pt x="31" y="35"/>
                    <a:pt x="35" y="35"/>
                  </a:cubicBezTo>
                  <a:cubicBezTo>
                    <a:pt x="42" y="35"/>
                    <a:pt x="45" y="27"/>
                    <a:pt x="45" y="18"/>
                  </a:cubicBezTo>
                  <a:cubicBezTo>
                    <a:pt x="45" y="11"/>
                    <a:pt x="3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56">
              <a:extLst>
                <a:ext uri="{FF2B5EF4-FFF2-40B4-BE49-F238E27FC236}">
                  <a16:creationId xmlns:a16="http://schemas.microsoft.com/office/drawing/2014/main" xmlns="" id="{3ABF93AC-933D-41C6-B953-CF7B83E4C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-495"/>
              <a:ext cx="97" cy="29"/>
            </a:xfrm>
            <a:custGeom>
              <a:avLst/>
              <a:gdLst>
                <a:gd name="T0" fmla="*/ 41 w 41"/>
                <a:gd name="T1" fmla="*/ 0 h 12"/>
                <a:gd name="T2" fmla="*/ 38 w 41"/>
                <a:gd name="T3" fmla="*/ 1 h 12"/>
                <a:gd name="T4" fmla="*/ 34 w 41"/>
                <a:gd name="T5" fmla="*/ 0 h 12"/>
                <a:gd name="T6" fmla="*/ 0 w 41"/>
                <a:gd name="T7" fmla="*/ 7 h 12"/>
                <a:gd name="T8" fmla="*/ 33 w 41"/>
                <a:gd name="T9" fmla="*/ 12 h 12"/>
                <a:gd name="T10" fmla="*/ 41 w 41"/>
                <a:gd name="T11" fmla="*/ 7 h 12"/>
                <a:gd name="T12" fmla="*/ 41 w 4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2">
                  <a:moveTo>
                    <a:pt x="41" y="0"/>
                  </a:move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8" y="0"/>
                    <a:pt x="34" y="0"/>
                  </a:cubicBezTo>
                  <a:cubicBezTo>
                    <a:pt x="24" y="0"/>
                    <a:pt x="5" y="1"/>
                    <a:pt x="0" y="7"/>
                  </a:cubicBezTo>
                  <a:cubicBezTo>
                    <a:pt x="0" y="7"/>
                    <a:pt x="30" y="12"/>
                    <a:pt x="33" y="12"/>
                  </a:cubicBezTo>
                  <a:cubicBezTo>
                    <a:pt x="38" y="12"/>
                    <a:pt x="41" y="10"/>
                    <a:pt x="41" y="7"/>
                  </a:cubicBezTo>
                  <a:cubicBezTo>
                    <a:pt x="41" y="6"/>
                    <a:pt x="41" y="4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57">
              <a:extLst>
                <a:ext uri="{FF2B5EF4-FFF2-40B4-BE49-F238E27FC236}">
                  <a16:creationId xmlns:a16="http://schemas.microsoft.com/office/drawing/2014/main" xmlns="" id="{8D611AD3-DB57-4486-A29B-0160A68D0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-57" y="-587"/>
              <a:ext cx="116" cy="87"/>
            </a:xfrm>
            <a:custGeom>
              <a:avLst/>
              <a:gdLst>
                <a:gd name="T0" fmla="*/ 12 w 49"/>
                <a:gd name="T1" fmla="*/ 0 h 37"/>
                <a:gd name="T2" fmla="*/ 0 w 49"/>
                <a:gd name="T3" fmla="*/ 8 h 37"/>
                <a:gd name="T4" fmla="*/ 17 w 49"/>
                <a:gd name="T5" fmla="*/ 28 h 37"/>
                <a:gd name="T6" fmla="*/ 12 w 49"/>
                <a:gd name="T7" fmla="*/ 33 h 37"/>
                <a:gd name="T8" fmla="*/ 22 w 49"/>
                <a:gd name="T9" fmla="*/ 37 h 37"/>
                <a:gd name="T10" fmla="*/ 49 w 49"/>
                <a:gd name="T11" fmla="*/ 33 h 37"/>
                <a:gd name="T12" fmla="*/ 49 w 49"/>
                <a:gd name="T13" fmla="*/ 20 h 37"/>
                <a:gd name="T14" fmla="*/ 31 w 49"/>
                <a:gd name="T15" fmla="*/ 8 h 37"/>
                <a:gd name="T16" fmla="*/ 12 w 4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7"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8"/>
                    <a:pt x="11" y="21"/>
                    <a:pt x="17" y="28"/>
                  </a:cubicBezTo>
                  <a:cubicBezTo>
                    <a:pt x="16" y="28"/>
                    <a:pt x="12" y="30"/>
                    <a:pt x="12" y="33"/>
                  </a:cubicBezTo>
                  <a:cubicBezTo>
                    <a:pt x="12" y="36"/>
                    <a:pt x="16" y="37"/>
                    <a:pt x="22" y="37"/>
                  </a:cubicBezTo>
                  <a:cubicBezTo>
                    <a:pt x="29" y="37"/>
                    <a:pt x="39" y="35"/>
                    <a:pt x="49" y="33"/>
                  </a:cubicBezTo>
                  <a:cubicBezTo>
                    <a:pt x="48" y="27"/>
                    <a:pt x="49" y="23"/>
                    <a:pt x="49" y="20"/>
                  </a:cubicBezTo>
                  <a:cubicBezTo>
                    <a:pt x="49" y="9"/>
                    <a:pt x="31" y="20"/>
                    <a:pt x="31" y="8"/>
                  </a:cubicBezTo>
                  <a:cubicBezTo>
                    <a:pt x="25" y="8"/>
                    <a:pt x="14" y="4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58">
              <a:extLst>
                <a:ext uri="{FF2B5EF4-FFF2-40B4-BE49-F238E27FC236}">
                  <a16:creationId xmlns:a16="http://schemas.microsoft.com/office/drawing/2014/main" xmlns="" id="{5611B366-25FA-4D8F-BCA9-F24118DFB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" y="-672"/>
              <a:ext cx="42" cy="26"/>
            </a:xfrm>
            <a:custGeom>
              <a:avLst/>
              <a:gdLst>
                <a:gd name="T0" fmla="*/ 7 w 18"/>
                <a:gd name="T1" fmla="*/ 0 h 11"/>
                <a:gd name="T2" fmla="*/ 0 w 18"/>
                <a:gd name="T3" fmla="*/ 0 h 11"/>
                <a:gd name="T4" fmla="*/ 9 w 18"/>
                <a:gd name="T5" fmla="*/ 11 h 11"/>
                <a:gd name="T6" fmla="*/ 18 w 18"/>
                <a:gd name="T7" fmla="*/ 11 h 11"/>
                <a:gd name="T8" fmla="*/ 18 w 18"/>
                <a:gd name="T9" fmla="*/ 0 h 11"/>
                <a:gd name="T10" fmla="*/ 7 w 1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1">
                  <a:moveTo>
                    <a:pt x="7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7"/>
                    <a:pt x="6" y="8"/>
                    <a:pt x="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59">
              <a:extLst>
                <a:ext uri="{FF2B5EF4-FFF2-40B4-BE49-F238E27FC236}">
                  <a16:creationId xmlns:a16="http://schemas.microsoft.com/office/drawing/2014/main" xmlns="" id="{4391614C-1F30-4FA0-867B-BBAC2125B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" y="-783"/>
              <a:ext cx="390" cy="262"/>
            </a:xfrm>
            <a:custGeom>
              <a:avLst/>
              <a:gdLst>
                <a:gd name="T0" fmla="*/ 29 w 165"/>
                <a:gd name="T1" fmla="*/ 0 h 111"/>
                <a:gd name="T2" fmla="*/ 45 w 165"/>
                <a:gd name="T3" fmla="*/ 11 h 111"/>
                <a:gd name="T4" fmla="*/ 36 w 165"/>
                <a:gd name="T5" fmla="*/ 11 h 111"/>
                <a:gd name="T6" fmla="*/ 31 w 165"/>
                <a:gd name="T7" fmla="*/ 11 h 111"/>
                <a:gd name="T8" fmla="*/ 16 w 165"/>
                <a:gd name="T9" fmla="*/ 16 h 111"/>
                <a:gd name="T10" fmla="*/ 23 w 165"/>
                <a:gd name="T11" fmla="*/ 25 h 111"/>
                <a:gd name="T12" fmla="*/ 32 w 165"/>
                <a:gd name="T13" fmla="*/ 23 h 111"/>
                <a:gd name="T14" fmla="*/ 38 w 165"/>
                <a:gd name="T15" fmla="*/ 25 h 111"/>
                <a:gd name="T16" fmla="*/ 32 w 165"/>
                <a:gd name="T17" fmla="*/ 30 h 111"/>
                <a:gd name="T18" fmla="*/ 18 w 165"/>
                <a:gd name="T19" fmla="*/ 26 h 111"/>
                <a:gd name="T20" fmla="*/ 15 w 165"/>
                <a:gd name="T21" fmla="*/ 26 h 111"/>
                <a:gd name="T22" fmla="*/ 6 w 165"/>
                <a:gd name="T23" fmla="*/ 31 h 111"/>
                <a:gd name="T24" fmla="*/ 29 w 165"/>
                <a:gd name="T25" fmla="*/ 43 h 111"/>
                <a:gd name="T26" fmla="*/ 24 w 165"/>
                <a:gd name="T27" fmla="*/ 47 h 111"/>
                <a:gd name="T28" fmla="*/ 8 w 165"/>
                <a:gd name="T29" fmla="*/ 42 h 111"/>
                <a:gd name="T30" fmla="*/ 0 w 165"/>
                <a:gd name="T31" fmla="*/ 42 h 111"/>
                <a:gd name="T32" fmla="*/ 31 w 165"/>
                <a:gd name="T33" fmla="*/ 59 h 111"/>
                <a:gd name="T34" fmla="*/ 19 w 165"/>
                <a:gd name="T35" fmla="*/ 66 h 111"/>
                <a:gd name="T36" fmla="*/ 23 w 165"/>
                <a:gd name="T37" fmla="*/ 71 h 111"/>
                <a:gd name="T38" fmla="*/ 34 w 165"/>
                <a:gd name="T39" fmla="*/ 67 h 111"/>
                <a:gd name="T40" fmla="*/ 42 w 165"/>
                <a:gd name="T41" fmla="*/ 74 h 111"/>
                <a:gd name="T42" fmla="*/ 57 w 165"/>
                <a:gd name="T43" fmla="*/ 69 h 111"/>
                <a:gd name="T44" fmla="*/ 79 w 165"/>
                <a:gd name="T45" fmla="*/ 74 h 111"/>
                <a:gd name="T46" fmla="*/ 39 w 165"/>
                <a:gd name="T47" fmla="*/ 84 h 111"/>
                <a:gd name="T48" fmla="*/ 63 w 165"/>
                <a:gd name="T49" fmla="*/ 97 h 111"/>
                <a:gd name="T50" fmla="*/ 56 w 165"/>
                <a:gd name="T51" fmla="*/ 101 h 111"/>
                <a:gd name="T52" fmla="*/ 77 w 165"/>
                <a:gd name="T53" fmla="*/ 111 h 111"/>
                <a:gd name="T54" fmla="*/ 90 w 165"/>
                <a:gd name="T55" fmla="*/ 99 h 111"/>
                <a:gd name="T56" fmla="*/ 108 w 165"/>
                <a:gd name="T57" fmla="*/ 108 h 111"/>
                <a:gd name="T58" fmla="*/ 109 w 165"/>
                <a:gd name="T59" fmla="*/ 108 h 111"/>
                <a:gd name="T60" fmla="*/ 109 w 165"/>
                <a:gd name="T61" fmla="*/ 101 h 111"/>
                <a:gd name="T62" fmla="*/ 118 w 165"/>
                <a:gd name="T63" fmla="*/ 101 h 111"/>
                <a:gd name="T64" fmla="*/ 111 w 165"/>
                <a:gd name="T65" fmla="*/ 91 h 111"/>
                <a:gd name="T66" fmla="*/ 118 w 165"/>
                <a:gd name="T67" fmla="*/ 83 h 111"/>
                <a:gd name="T68" fmla="*/ 126 w 165"/>
                <a:gd name="T69" fmla="*/ 93 h 111"/>
                <a:gd name="T70" fmla="*/ 151 w 165"/>
                <a:gd name="T71" fmla="*/ 76 h 111"/>
                <a:gd name="T72" fmla="*/ 163 w 165"/>
                <a:gd name="T73" fmla="*/ 74 h 111"/>
                <a:gd name="T74" fmla="*/ 164 w 165"/>
                <a:gd name="T75" fmla="*/ 66 h 111"/>
                <a:gd name="T76" fmla="*/ 138 w 165"/>
                <a:gd name="T77" fmla="*/ 59 h 111"/>
                <a:gd name="T78" fmla="*/ 131 w 165"/>
                <a:gd name="T79" fmla="*/ 61 h 111"/>
                <a:gd name="T80" fmla="*/ 129 w 165"/>
                <a:gd name="T81" fmla="*/ 59 h 111"/>
                <a:gd name="T82" fmla="*/ 132 w 165"/>
                <a:gd name="T83" fmla="*/ 51 h 111"/>
                <a:gd name="T84" fmla="*/ 126 w 165"/>
                <a:gd name="T85" fmla="*/ 43 h 111"/>
                <a:gd name="T86" fmla="*/ 119 w 165"/>
                <a:gd name="T87" fmla="*/ 34 h 111"/>
                <a:gd name="T88" fmla="*/ 114 w 165"/>
                <a:gd name="T89" fmla="*/ 34 h 111"/>
                <a:gd name="T90" fmla="*/ 117 w 165"/>
                <a:gd name="T91" fmla="*/ 38 h 111"/>
                <a:gd name="T92" fmla="*/ 117 w 165"/>
                <a:gd name="T93" fmla="*/ 45 h 111"/>
                <a:gd name="T94" fmla="*/ 110 w 165"/>
                <a:gd name="T95" fmla="*/ 45 h 111"/>
                <a:gd name="T96" fmla="*/ 101 w 165"/>
                <a:gd name="T97" fmla="*/ 30 h 111"/>
                <a:gd name="T98" fmla="*/ 95 w 165"/>
                <a:gd name="T99" fmla="*/ 29 h 111"/>
                <a:gd name="T100" fmla="*/ 90 w 165"/>
                <a:gd name="T101" fmla="*/ 29 h 111"/>
                <a:gd name="T102" fmla="*/ 85 w 165"/>
                <a:gd name="T103" fmla="*/ 30 h 111"/>
                <a:gd name="T104" fmla="*/ 80 w 165"/>
                <a:gd name="T105" fmla="*/ 29 h 111"/>
                <a:gd name="T106" fmla="*/ 63 w 165"/>
                <a:gd name="T107" fmla="*/ 6 h 111"/>
                <a:gd name="T108" fmla="*/ 29 w 165"/>
                <a:gd name="T10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" h="111">
                  <a:moveTo>
                    <a:pt x="29" y="0"/>
                  </a:moveTo>
                  <a:cubicBezTo>
                    <a:pt x="30" y="8"/>
                    <a:pt x="39" y="8"/>
                    <a:pt x="4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1"/>
                    <a:pt x="32" y="11"/>
                    <a:pt x="31" y="11"/>
                  </a:cubicBezTo>
                  <a:cubicBezTo>
                    <a:pt x="25" y="11"/>
                    <a:pt x="21" y="13"/>
                    <a:pt x="16" y="16"/>
                  </a:cubicBezTo>
                  <a:cubicBezTo>
                    <a:pt x="16" y="17"/>
                    <a:pt x="21" y="25"/>
                    <a:pt x="23" y="25"/>
                  </a:cubicBezTo>
                  <a:cubicBezTo>
                    <a:pt x="25" y="25"/>
                    <a:pt x="29" y="23"/>
                    <a:pt x="32" y="23"/>
                  </a:cubicBezTo>
                  <a:cubicBezTo>
                    <a:pt x="34" y="23"/>
                    <a:pt x="36" y="24"/>
                    <a:pt x="38" y="25"/>
                  </a:cubicBezTo>
                  <a:cubicBezTo>
                    <a:pt x="36" y="26"/>
                    <a:pt x="35" y="30"/>
                    <a:pt x="32" y="30"/>
                  </a:cubicBezTo>
                  <a:cubicBezTo>
                    <a:pt x="28" y="30"/>
                    <a:pt x="25" y="26"/>
                    <a:pt x="18" y="26"/>
                  </a:cubicBezTo>
                  <a:cubicBezTo>
                    <a:pt x="17" y="26"/>
                    <a:pt x="16" y="26"/>
                    <a:pt x="15" y="26"/>
                  </a:cubicBezTo>
                  <a:cubicBezTo>
                    <a:pt x="11" y="26"/>
                    <a:pt x="6" y="27"/>
                    <a:pt x="6" y="31"/>
                  </a:cubicBezTo>
                  <a:cubicBezTo>
                    <a:pt x="6" y="37"/>
                    <a:pt x="22" y="41"/>
                    <a:pt x="29" y="43"/>
                  </a:cubicBezTo>
                  <a:cubicBezTo>
                    <a:pt x="29" y="43"/>
                    <a:pt x="26" y="47"/>
                    <a:pt x="24" y="47"/>
                  </a:cubicBezTo>
                  <a:cubicBezTo>
                    <a:pt x="19" y="47"/>
                    <a:pt x="11" y="44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57"/>
                    <a:pt x="13" y="59"/>
                    <a:pt x="31" y="59"/>
                  </a:cubicBezTo>
                  <a:cubicBezTo>
                    <a:pt x="28" y="63"/>
                    <a:pt x="24" y="64"/>
                    <a:pt x="19" y="66"/>
                  </a:cubicBezTo>
                  <a:cubicBezTo>
                    <a:pt x="19" y="69"/>
                    <a:pt x="19" y="71"/>
                    <a:pt x="23" y="71"/>
                  </a:cubicBezTo>
                  <a:cubicBezTo>
                    <a:pt x="27" y="71"/>
                    <a:pt x="29" y="69"/>
                    <a:pt x="34" y="67"/>
                  </a:cubicBezTo>
                  <a:cubicBezTo>
                    <a:pt x="36" y="70"/>
                    <a:pt x="36" y="74"/>
                    <a:pt x="42" y="74"/>
                  </a:cubicBezTo>
                  <a:cubicBezTo>
                    <a:pt x="48" y="74"/>
                    <a:pt x="49" y="69"/>
                    <a:pt x="57" y="69"/>
                  </a:cubicBezTo>
                  <a:cubicBezTo>
                    <a:pt x="65" y="69"/>
                    <a:pt x="71" y="72"/>
                    <a:pt x="79" y="74"/>
                  </a:cubicBezTo>
                  <a:cubicBezTo>
                    <a:pt x="72" y="75"/>
                    <a:pt x="39" y="74"/>
                    <a:pt x="39" y="84"/>
                  </a:cubicBezTo>
                  <a:cubicBezTo>
                    <a:pt x="39" y="92"/>
                    <a:pt x="54" y="97"/>
                    <a:pt x="63" y="97"/>
                  </a:cubicBezTo>
                  <a:cubicBezTo>
                    <a:pt x="61" y="99"/>
                    <a:pt x="59" y="101"/>
                    <a:pt x="56" y="101"/>
                  </a:cubicBezTo>
                  <a:cubicBezTo>
                    <a:pt x="57" y="109"/>
                    <a:pt x="68" y="111"/>
                    <a:pt x="77" y="111"/>
                  </a:cubicBezTo>
                  <a:cubicBezTo>
                    <a:pt x="85" y="111"/>
                    <a:pt x="90" y="108"/>
                    <a:pt x="90" y="99"/>
                  </a:cubicBezTo>
                  <a:cubicBezTo>
                    <a:pt x="94" y="102"/>
                    <a:pt x="103" y="108"/>
                    <a:pt x="108" y="108"/>
                  </a:cubicBezTo>
                  <a:cubicBezTo>
                    <a:pt x="108" y="108"/>
                    <a:pt x="108" y="108"/>
                    <a:pt x="109" y="108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7" y="97"/>
                    <a:pt x="114" y="96"/>
                    <a:pt x="111" y="91"/>
                  </a:cubicBezTo>
                  <a:cubicBezTo>
                    <a:pt x="114" y="88"/>
                    <a:pt x="115" y="85"/>
                    <a:pt x="118" y="83"/>
                  </a:cubicBezTo>
                  <a:cubicBezTo>
                    <a:pt x="119" y="89"/>
                    <a:pt x="119" y="93"/>
                    <a:pt x="126" y="93"/>
                  </a:cubicBezTo>
                  <a:cubicBezTo>
                    <a:pt x="133" y="93"/>
                    <a:pt x="140" y="77"/>
                    <a:pt x="151" y="76"/>
                  </a:cubicBezTo>
                  <a:cubicBezTo>
                    <a:pt x="155" y="76"/>
                    <a:pt x="161" y="77"/>
                    <a:pt x="163" y="74"/>
                  </a:cubicBezTo>
                  <a:cubicBezTo>
                    <a:pt x="165" y="72"/>
                    <a:pt x="164" y="69"/>
                    <a:pt x="164" y="66"/>
                  </a:cubicBezTo>
                  <a:cubicBezTo>
                    <a:pt x="157" y="65"/>
                    <a:pt x="143" y="59"/>
                    <a:pt x="138" y="59"/>
                  </a:cubicBezTo>
                  <a:cubicBezTo>
                    <a:pt x="137" y="59"/>
                    <a:pt x="133" y="61"/>
                    <a:pt x="131" y="61"/>
                  </a:cubicBezTo>
                  <a:cubicBezTo>
                    <a:pt x="130" y="61"/>
                    <a:pt x="129" y="61"/>
                    <a:pt x="129" y="59"/>
                  </a:cubicBezTo>
                  <a:cubicBezTo>
                    <a:pt x="129" y="56"/>
                    <a:pt x="132" y="55"/>
                    <a:pt x="132" y="51"/>
                  </a:cubicBezTo>
                  <a:cubicBezTo>
                    <a:pt x="132" y="47"/>
                    <a:pt x="126" y="47"/>
                    <a:pt x="126" y="43"/>
                  </a:cubicBezTo>
                  <a:cubicBezTo>
                    <a:pt x="126" y="37"/>
                    <a:pt x="127" y="34"/>
                    <a:pt x="119" y="34"/>
                  </a:cubicBezTo>
                  <a:cubicBezTo>
                    <a:pt x="118" y="34"/>
                    <a:pt x="115" y="34"/>
                    <a:pt x="114" y="3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05" y="40"/>
                    <a:pt x="109" y="33"/>
                    <a:pt x="101" y="30"/>
                  </a:cubicBezTo>
                  <a:cubicBezTo>
                    <a:pt x="99" y="29"/>
                    <a:pt x="97" y="29"/>
                    <a:pt x="95" y="29"/>
                  </a:cubicBezTo>
                  <a:cubicBezTo>
                    <a:pt x="93" y="29"/>
                    <a:pt x="92" y="29"/>
                    <a:pt x="90" y="29"/>
                  </a:cubicBezTo>
                  <a:cubicBezTo>
                    <a:pt x="88" y="30"/>
                    <a:pt x="87" y="30"/>
                    <a:pt x="85" y="30"/>
                  </a:cubicBezTo>
                  <a:cubicBezTo>
                    <a:pt x="83" y="30"/>
                    <a:pt x="82" y="30"/>
                    <a:pt x="80" y="29"/>
                  </a:cubicBezTo>
                  <a:cubicBezTo>
                    <a:pt x="71" y="26"/>
                    <a:pt x="73" y="10"/>
                    <a:pt x="63" y="6"/>
                  </a:cubicBezTo>
                  <a:cubicBezTo>
                    <a:pt x="53" y="2"/>
                    <a:pt x="43" y="1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60">
              <a:extLst>
                <a:ext uri="{FF2B5EF4-FFF2-40B4-BE49-F238E27FC236}">
                  <a16:creationId xmlns:a16="http://schemas.microsoft.com/office/drawing/2014/main" xmlns="" id="{E943FEAB-E8FF-410B-B25D-22BDFD766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305"/>
              <a:ext cx="255" cy="160"/>
            </a:xfrm>
            <a:custGeom>
              <a:avLst/>
              <a:gdLst>
                <a:gd name="T0" fmla="*/ 31 w 108"/>
                <a:gd name="T1" fmla="*/ 0 h 68"/>
                <a:gd name="T2" fmla="*/ 14 w 108"/>
                <a:gd name="T3" fmla="*/ 32 h 68"/>
                <a:gd name="T4" fmla="*/ 14 w 108"/>
                <a:gd name="T5" fmla="*/ 40 h 68"/>
                <a:gd name="T6" fmla="*/ 8 w 108"/>
                <a:gd name="T7" fmla="*/ 47 h 68"/>
                <a:gd name="T8" fmla="*/ 0 w 108"/>
                <a:gd name="T9" fmla="*/ 57 h 68"/>
                <a:gd name="T10" fmla="*/ 13 w 108"/>
                <a:gd name="T11" fmla="*/ 56 h 68"/>
                <a:gd name="T12" fmla="*/ 23 w 108"/>
                <a:gd name="T13" fmla="*/ 57 h 68"/>
                <a:gd name="T14" fmla="*/ 27 w 108"/>
                <a:gd name="T15" fmla="*/ 68 h 68"/>
                <a:gd name="T16" fmla="*/ 31 w 108"/>
                <a:gd name="T17" fmla="*/ 64 h 68"/>
                <a:gd name="T18" fmla="*/ 34 w 108"/>
                <a:gd name="T19" fmla="*/ 64 h 68"/>
                <a:gd name="T20" fmla="*/ 56 w 108"/>
                <a:gd name="T21" fmla="*/ 44 h 68"/>
                <a:gd name="T22" fmla="*/ 76 w 108"/>
                <a:gd name="T23" fmla="*/ 57 h 68"/>
                <a:gd name="T24" fmla="*/ 90 w 108"/>
                <a:gd name="T25" fmla="*/ 57 h 68"/>
                <a:gd name="T26" fmla="*/ 108 w 108"/>
                <a:gd name="T27" fmla="*/ 51 h 68"/>
                <a:gd name="T28" fmla="*/ 85 w 108"/>
                <a:gd name="T29" fmla="*/ 41 h 68"/>
                <a:gd name="T30" fmla="*/ 81 w 108"/>
                <a:gd name="T31" fmla="*/ 32 h 68"/>
                <a:gd name="T32" fmla="*/ 44 w 108"/>
                <a:gd name="T33" fmla="*/ 11 h 68"/>
                <a:gd name="T34" fmla="*/ 39 w 108"/>
                <a:gd name="T35" fmla="*/ 15 h 68"/>
                <a:gd name="T36" fmla="*/ 31 w 108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68">
                  <a:moveTo>
                    <a:pt x="31" y="0"/>
                  </a:moveTo>
                  <a:cubicBezTo>
                    <a:pt x="16" y="2"/>
                    <a:pt x="14" y="23"/>
                    <a:pt x="14" y="32"/>
                  </a:cubicBezTo>
                  <a:cubicBezTo>
                    <a:pt x="14" y="37"/>
                    <a:pt x="14" y="35"/>
                    <a:pt x="14" y="40"/>
                  </a:cubicBezTo>
                  <a:cubicBezTo>
                    <a:pt x="14" y="43"/>
                    <a:pt x="11" y="45"/>
                    <a:pt x="8" y="47"/>
                  </a:cubicBezTo>
                  <a:cubicBezTo>
                    <a:pt x="7" y="49"/>
                    <a:pt x="1" y="48"/>
                    <a:pt x="0" y="57"/>
                  </a:cubicBezTo>
                  <a:cubicBezTo>
                    <a:pt x="3" y="57"/>
                    <a:pt x="8" y="56"/>
                    <a:pt x="13" y="56"/>
                  </a:cubicBezTo>
                  <a:cubicBezTo>
                    <a:pt x="16" y="56"/>
                    <a:pt x="20" y="56"/>
                    <a:pt x="23" y="57"/>
                  </a:cubicBezTo>
                  <a:cubicBezTo>
                    <a:pt x="22" y="62"/>
                    <a:pt x="20" y="68"/>
                    <a:pt x="27" y="68"/>
                  </a:cubicBezTo>
                  <a:cubicBezTo>
                    <a:pt x="29" y="68"/>
                    <a:pt x="29" y="66"/>
                    <a:pt x="31" y="64"/>
                  </a:cubicBezTo>
                  <a:cubicBezTo>
                    <a:pt x="32" y="64"/>
                    <a:pt x="33" y="64"/>
                    <a:pt x="34" y="64"/>
                  </a:cubicBezTo>
                  <a:cubicBezTo>
                    <a:pt x="42" y="64"/>
                    <a:pt x="56" y="54"/>
                    <a:pt x="56" y="44"/>
                  </a:cubicBezTo>
                  <a:cubicBezTo>
                    <a:pt x="59" y="45"/>
                    <a:pt x="76" y="57"/>
                    <a:pt x="76" y="57"/>
                  </a:cubicBezTo>
                  <a:cubicBezTo>
                    <a:pt x="81" y="57"/>
                    <a:pt x="84" y="57"/>
                    <a:pt x="90" y="57"/>
                  </a:cubicBezTo>
                  <a:cubicBezTo>
                    <a:pt x="97" y="57"/>
                    <a:pt x="102" y="55"/>
                    <a:pt x="108" y="51"/>
                  </a:cubicBezTo>
                  <a:cubicBezTo>
                    <a:pt x="103" y="45"/>
                    <a:pt x="93" y="48"/>
                    <a:pt x="85" y="41"/>
                  </a:cubicBezTo>
                  <a:cubicBezTo>
                    <a:pt x="82" y="39"/>
                    <a:pt x="84" y="36"/>
                    <a:pt x="81" y="32"/>
                  </a:cubicBezTo>
                  <a:cubicBezTo>
                    <a:pt x="72" y="19"/>
                    <a:pt x="55" y="24"/>
                    <a:pt x="44" y="11"/>
                  </a:cubicBezTo>
                  <a:cubicBezTo>
                    <a:pt x="42" y="12"/>
                    <a:pt x="40" y="13"/>
                    <a:pt x="39" y="15"/>
                  </a:cubicBezTo>
                  <a:cubicBezTo>
                    <a:pt x="36" y="10"/>
                    <a:pt x="34" y="8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61">
              <a:extLst>
                <a:ext uri="{FF2B5EF4-FFF2-40B4-BE49-F238E27FC236}">
                  <a16:creationId xmlns:a16="http://schemas.microsoft.com/office/drawing/2014/main" xmlns="" id="{7BC988A9-CDEF-486C-8F3E-D719B6F04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" y="163"/>
              <a:ext cx="78" cy="61"/>
            </a:xfrm>
            <a:custGeom>
              <a:avLst/>
              <a:gdLst>
                <a:gd name="T0" fmla="*/ 16 w 33"/>
                <a:gd name="T1" fmla="*/ 0 h 26"/>
                <a:gd name="T2" fmla="*/ 0 w 33"/>
                <a:gd name="T3" fmla="*/ 14 h 26"/>
                <a:gd name="T4" fmla="*/ 14 w 33"/>
                <a:gd name="T5" fmla="*/ 26 h 26"/>
                <a:gd name="T6" fmla="*/ 33 w 33"/>
                <a:gd name="T7" fmla="*/ 14 h 26"/>
                <a:gd name="T8" fmla="*/ 16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16" y="0"/>
                  </a:moveTo>
                  <a:cubicBezTo>
                    <a:pt x="8" y="0"/>
                    <a:pt x="0" y="4"/>
                    <a:pt x="0" y="14"/>
                  </a:cubicBezTo>
                  <a:cubicBezTo>
                    <a:pt x="0" y="21"/>
                    <a:pt x="6" y="26"/>
                    <a:pt x="14" y="26"/>
                  </a:cubicBezTo>
                  <a:cubicBezTo>
                    <a:pt x="20" y="26"/>
                    <a:pt x="33" y="21"/>
                    <a:pt x="33" y="14"/>
                  </a:cubicBezTo>
                  <a:cubicBezTo>
                    <a:pt x="33" y="5"/>
                    <a:pt x="24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62">
              <a:extLst>
                <a:ext uri="{FF2B5EF4-FFF2-40B4-BE49-F238E27FC236}">
                  <a16:creationId xmlns:a16="http://schemas.microsoft.com/office/drawing/2014/main" xmlns="" id="{D96EEAEE-F58B-4BC5-9420-0C7E704C3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" y="473"/>
              <a:ext cx="61" cy="47"/>
            </a:xfrm>
            <a:custGeom>
              <a:avLst/>
              <a:gdLst>
                <a:gd name="T0" fmla="*/ 18 w 26"/>
                <a:gd name="T1" fmla="*/ 0 h 20"/>
                <a:gd name="T2" fmla="*/ 11 w 26"/>
                <a:gd name="T3" fmla="*/ 0 h 20"/>
                <a:gd name="T4" fmla="*/ 0 w 26"/>
                <a:gd name="T5" fmla="*/ 14 h 20"/>
                <a:gd name="T6" fmla="*/ 0 w 26"/>
                <a:gd name="T7" fmla="*/ 20 h 20"/>
                <a:gd name="T8" fmla="*/ 26 w 26"/>
                <a:gd name="T9" fmla="*/ 3 h 20"/>
                <a:gd name="T10" fmla="*/ 18 w 2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">
                  <a:moveTo>
                    <a:pt x="18" y="0"/>
                  </a:moveTo>
                  <a:cubicBezTo>
                    <a:pt x="17" y="0"/>
                    <a:pt x="15" y="0"/>
                    <a:pt x="11" y="0"/>
                  </a:cubicBezTo>
                  <a:cubicBezTo>
                    <a:pt x="11" y="4"/>
                    <a:pt x="4" y="8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19"/>
                    <a:pt x="21" y="9"/>
                    <a:pt x="26" y="3"/>
                  </a:cubicBezTo>
                  <a:cubicBezTo>
                    <a:pt x="22" y="1"/>
                    <a:pt x="21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63">
              <a:extLst>
                <a:ext uri="{FF2B5EF4-FFF2-40B4-BE49-F238E27FC236}">
                  <a16:creationId xmlns:a16="http://schemas.microsoft.com/office/drawing/2014/main" xmlns="" id="{0453BEEF-DDED-41C2-9462-C56460643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" y="-202"/>
              <a:ext cx="168" cy="74"/>
            </a:xfrm>
            <a:custGeom>
              <a:avLst/>
              <a:gdLst>
                <a:gd name="T0" fmla="*/ 9 w 71"/>
                <a:gd name="T1" fmla="*/ 0 h 31"/>
                <a:gd name="T2" fmla="*/ 0 w 71"/>
                <a:gd name="T3" fmla="*/ 8 h 31"/>
                <a:gd name="T4" fmla="*/ 11 w 71"/>
                <a:gd name="T5" fmla="*/ 19 h 31"/>
                <a:gd name="T6" fmla="*/ 26 w 71"/>
                <a:gd name="T7" fmla="*/ 31 h 31"/>
                <a:gd name="T8" fmla="*/ 46 w 71"/>
                <a:gd name="T9" fmla="*/ 26 h 31"/>
                <a:gd name="T10" fmla="*/ 62 w 71"/>
                <a:gd name="T11" fmla="*/ 29 h 31"/>
                <a:gd name="T12" fmla="*/ 71 w 71"/>
                <a:gd name="T13" fmla="*/ 21 h 31"/>
                <a:gd name="T14" fmla="*/ 35 w 71"/>
                <a:gd name="T15" fmla="*/ 5 h 31"/>
                <a:gd name="T16" fmla="*/ 9 w 71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9" y="0"/>
                  </a:moveTo>
                  <a:cubicBezTo>
                    <a:pt x="5" y="0"/>
                    <a:pt x="0" y="3"/>
                    <a:pt x="0" y="8"/>
                  </a:cubicBezTo>
                  <a:cubicBezTo>
                    <a:pt x="0" y="14"/>
                    <a:pt x="6" y="17"/>
                    <a:pt x="11" y="19"/>
                  </a:cubicBezTo>
                  <a:cubicBezTo>
                    <a:pt x="7" y="28"/>
                    <a:pt x="16" y="31"/>
                    <a:pt x="26" y="31"/>
                  </a:cubicBezTo>
                  <a:cubicBezTo>
                    <a:pt x="35" y="31"/>
                    <a:pt x="40" y="26"/>
                    <a:pt x="46" y="26"/>
                  </a:cubicBezTo>
                  <a:cubicBezTo>
                    <a:pt x="52" y="26"/>
                    <a:pt x="55" y="29"/>
                    <a:pt x="62" y="29"/>
                  </a:cubicBezTo>
                  <a:cubicBezTo>
                    <a:pt x="66" y="29"/>
                    <a:pt x="70" y="26"/>
                    <a:pt x="71" y="21"/>
                  </a:cubicBezTo>
                  <a:cubicBezTo>
                    <a:pt x="62" y="16"/>
                    <a:pt x="50" y="5"/>
                    <a:pt x="35" y="5"/>
                  </a:cubicBezTo>
                  <a:cubicBezTo>
                    <a:pt x="24" y="5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64">
              <a:extLst>
                <a:ext uri="{FF2B5EF4-FFF2-40B4-BE49-F238E27FC236}">
                  <a16:creationId xmlns:a16="http://schemas.microsoft.com/office/drawing/2014/main" xmlns="" id="{0FEE6C74-FBA3-4C62-B006-9A52DC1C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508"/>
              <a:ext cx="43" cy="38"/>
            </a:xfrm>
            <a:custGeom>
              <a:avLst/>
              <a:gdLst>
                <a:gd name="T0" fmla="*/ 9 w 18"/>
                <a:gd name="T1" fmla="*/ 0 h 16"/>
                <a:gd name="T2" fmla="*/ 0 w 18"/>
                <a:gd name="T3" fmla="*/ 8 h 16"/>
                <a:gd name="T4" fmla="*/ 8 w 18"/>
                <a:gd name="T5" fmla="*/ 16 h 16"/>
                <a:gd name="T6" fmla="*/ 18 w 18"/>
                <a:gd name="T7" fmla="*/ 4 h 16"/>
                <a:gd name="T8" fmla="*/ 9 w 1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8"/>
                    <a:pt x="7" y="16"/>
                    <a:pt x="8" y="16"/>
                  </a:cubicBezTo>
                  <a:cubicBezTo>
                    <a:pt x="13" y="16"/>
                    <a:pt x="15" y="9"/>
                    <a:pt x="18" y="4"/>
                  </a:cubicBezTo>
                  <a:cubicBezTo>
                    <a:pt x="15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65">
              <a:extLst>
                <a:ext uri="{FF2B5EF4-FFF2-40B4-BE49-F238E27FC236}">
                  <a16:creationId xmlns:a16="http://schemas.microsoft.com/office/drawing/2014/main" xmlns="" id="{F5BA001C-EF03-4E0F-B232-064420EDC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" y="167"/>
              <a:ext cx="42" cy="24"/>
            </a:xfrm>
            <a:custGeom>
              <a:avLst/>
              <a:gdLst>
                <a:gd name="T0" fmla="*/ 7 w 18"/>
                <a:gd name="T1" fmla="*/ 0 h 10"/>
                <a:gd name="T2" fmla="*/ 0 w 18"/>
                <a:gd name="T3" fmla="*/ 5 h 10"/>
                <a:gd name="T4" fmla="*/ 7 w 18"/>
                <a:gd name="T5" fmla="*/ 10 h 10"/>
                <a:gd name="T6" fmla="*/ 11 w 18"/>
                <a:gd name="T7" fmla="*/ 10 h 10"/>
                <a:gd name="T8" fmla="*/ 18 w 18"/>
                <a:gd name="T9" fmla="*/ 9 h 10"/>
                <a:gd name="T10" fmla="*/ 7 w 1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7" y="0"/>
                  </a:moveTo>
                  <a:cubicBezTo>
                    <a:pt x="6" y="0"/>
                    <a:pt x="0" y="4"/>
                    <a:pt x="0" y="5"/>
                  </a:cubicBezTo>
                  <a:cubicBezTo>
                    <a:pt x="0" y="9"/>
                    <a:pt x="4" y="10"/>
                    <a:pt x="7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3" y="10"/>
                    <a:pt x="14" y="10"/>
                    <a:pt x="18" y="9"/>
                  </a:cubicBezTo>
                  <a:cubicBezTo>
                    <a:pt x="16" y="6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66">
              <a:extLst>
                <a:ext uri="{FF2B5EF4-FFF2-40B4-BE49-F238E27FC236}">
                  <a16:creationId xmlns:a16="http://schemas.microsoft.com/office/drawing/2014/main" xmlns="" id="{881E942E-A158-4448-905B-4733B77DE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94"/>
              <a:ext cx="45" cy="31"/>
            </a:xfrm>
            <a:custGeom>
              <a:avLst/>
              <a:gdLst>
                <a:gd name="T0" fmla="*/ 19 w 19"/>
                <a:gd name="T1" fmla="*/ 0 h 13"/>
                <a:gd name="T2" fmla="*/ 7 w 19"/>
                <a:gd name="T3" fmla="*/ 13 h 13"/>
                <a:gd name="T4" fmla="*/ 19 w 1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3" y="0"/>
                    <a:pt x="0" y="13"/>
                    <a:pt x="7" y="13"/>
                  </a:cubicBezTo>
                  <a:cubicBezTo>
                    <a:pt x="13" y="13"/>
                    <a:pt x="17" y="7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67">
              <a:extLst>
                <a:ext uri="{FF2B5EF4-FFF2-40B4-BE49-F238E27FC236}">
                  <a16:creationId xmlns:a16="http://schemas.microsoft.com/office/drawing/2014/main" xmlns="" id="{618A5CEB-8BEA-4BEA-82A5-10858ED4F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" y="-204"/>
              <a:ext cx="1026" cy="740"/>
            </a:xfrm>
            <a:custGeom>
              <a:avLst/>
              <a:gdLst>
                <a:gd name="T0" fmla="*/ 14 w 434"/>
                <a:gd name="T1" fmla="*/ 20 h 313"/>
                <a:gd name="T2" fmla="*/ 0 w 434"/>
                <a:gd name="T3" fmla="*/ 58 h 313"/>
                <a:gd name="T4" fmla="*/ 37 w 434"/>
                <a:gd name="T5" fmla="*/ 78 h 313"/>
                <a:gd name="T6" fmla="*/ 19 w 434"/>
                <a:gd name="T7" fmla="*/ 82 h 313"/>
                <a:gd name="T8" fmla="*/ 25 w 434"/>
                <a:gd name="T9" fmla="*/ 99 h 313"/>
                <a:gd name="T10" fmla="*/ 66 w 434"/>
                <a:gd name="T11" fmla="*/ 110 h 313"/>
                <a:gd name="T12" fmla="*/ 146 w 434"/>
                <a:gd name="T13" fmla="*/ 110 h 313"/>
                <a:gd name="T14" fmla="*/ 175 w 434"/>
                <a:gd name="T15" fmla="*/ 102 h 313"/>
                <a:gd name="T16" fmla="*/ 202 w 434"/>
                <a:gd name="T17" fmla="*/ 138 h 313"/>
                <a:gd name="T18" fmla="*/ 223 w 434"/>
                <a:gd name="T19" fmla="*/ 138 h 313"/>
                <a:gd name="T20" fmla="*/ 252 w 434"/>
                <a:gd name="T21" fmla="*/ 201 h 313"/>
                <a:gd name="T22" fmla="*/ 248 w 434"/>
                <a:gd name="T23" fmla="*/ 220 h 313"/>
                <a:gd name="T24" fmla="*/ 202 w 434"/>
                <a:gd name="T25" fmla="*/ 227 h 313"/>
                <a:gd name="T26" fmla="*/ 203 w 434"/>
                <a:gd name="T27" fmla="*/ 256 h 313"/>
                <a:gd name="T28" fmla="*/ 228 w 434"/>
                <a:gd name="T29" fmla="*/ 252 h 313"/>
                <a:gd name="T30" fmla="*/ 280 w 434"/>
                <a:gd name="T31" fmla="*/ 271 h 313"/>
                <a:gd name="T32" fmla="*/ 354 w 434"/>
                <a:gd name="T33" fmla="*/ 306 h 313"/>
                <a:gd name="T34" fmla="*/ 364 w 434"/>
                <a:gd name="T35" fmla="*/ 306 h 313"/>
                <a:gd name="T36" fmla="*/ 334 w 434"/>
                <a:gd name="T37" fmla="*/ 270 h 313"/>
                <a:gd name="T38" fmla="*/ 391 w 434"/>
                <a:gd name="T39" fmla="*/ 270 h 313"/>
                <a:gd name="T40" fmla="*/ 381 w 434"/>
                <a:gd name="T41" fmla="*/ 247 h 313"/>
                <a:gd name="T42" fmla="*/ 368 w 434"/>
                <a:gd name="T43" fmla="*/ 242 h 313"/>
                <a:gd name="T44" fmla="*/ 365 w 434"/>
                <a:gd name="T45" fmla="*/ 242 h 313"/>
                <a:gd name="T46" fmla="*/ 346 w 434"/>
                <a:gd name="T47" fmla="*/ 220 h 313"/>
                <a:gd name="T48" fmla="*/ 339 w 434"/>
                <a:gd name="T49" fmla="*/ 213 h 313"/>
                <a:gd name="T50" fmla="*/ 347 w 434"/>
                <a:gd name="T51" fmla="*/ 213 h 313"/>
                <a:gd name="T52" fmla="*/ 342 w 434"/>
                <a:gd name="T53" fmla="*/ 207 h 313"/>
                <a:gd name="T54" fmla="*/ 347 w 434"/>
                <a:gd name="T55" fmla="*/ 199 h 313"/>
                <a:gd name="T56" fmla="*/ 407 w 434"/>
                <a:gd name="T57" fmla="*/ 220 h 313"/>
                <a:gd name="T58" fmla="*/ 418 w 434"/>
                <a:gd name="T59" fmla="*/ 207 h 313"/>
                <a:gd name="T60" fmla="*/ 420 w 434"/>
                <a:gd name="T61" fmla="*/ 186 h 313"/>
                <a:gd name="T62" fmla="*/ 405 w 434"/>
                <a:gd name="T63" fmla="*/ 178 h 313"/>
                <a:gd name="T64" fmla="*/ 380 w 434"/>
                <a:gd name="T65" fmla="*/ 162 h 313"/>
                <a:gd name="T66" fmla="*/ 339 w 434"/>
                <a:gd name="T67" fmla="*/ 140 h 313"/>
                <a:gd name="T68" fmla="*/ 348 w 434"/>
                <a:gd name="T69" fmla="*/ 123 h 313"/>
                <a:gd name="T70" fmla="*/ 351 w 434"/>
                <a:gd name="T71" fmla="*/ 114 h 313"/>
                <a:gd name="T72" fmla="*/ 327 w 434"/>
                <a:gd name="T73" fmla="*/ 102 h 313"/>
                <a:gd name="T74" fmla="*/ 290 w 434"/>
                <a:gd name="T75" fmla="*/ 78 h 313"/>
                <a:gd name="T76" fmla="*/ 260 w 434"/>
                <a:gd name="T77" fmla="*/ 67 h 313"/>
                <a:gd name="T78" fmla="*/ 187 w 434"/>
                <a:gd name="T79" fmla="*/ 33 h 313"/>
                <a:gd name="T80" fmla="*/ 154 w 434"/>
                <a:gd name="T81" fmla="*/ 41 h 313"/>
                <a:gd name="T82" fmla="*/ 144 w 434"/>
                <a:gd name="T83" fmla="*/ 36 h 313"/>
                <a:gd name="T84" fmla="*/ 66 w 434"/>
                <a:gd name="T85" fmla="*/ 32 h 313"/>
                <a:gd name="T86" fmla="*/ 61 w 434"/>
                <a:gd name="T87" fmla="*/ 57 h 313"/>
                <a:gd name="T88" fmla="*/ 55 w 434"/>
                <a:gd name="T89" fmla="*/ 38 h 313"/>
                <a:gd name="T90" fmla="*/ 74 w 434"/>
                <a:gd name="T91" fmla="*/ 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4" h="313">
                  <a:moveTo>
                    <a:pt x="57" y="0"/>
                  </a:moveTo>
                  <a:cubicBezTo>
                    <a:pt x="39" y="0"/>
                    <a:pt x="25" y="9"/>
                    <a:pt x="14" y="20"/>
                  </a:cubicBezTo>
                  <a:cubicBezTo>
                    <a:pt x="12" y="22"/>
                    <a:pt x="15" y="31"/>
                    <a:pt x="11" y="35"/>
                  </a:cubicBezTo>
                  <a:cubicBezTo>
                    <a:pt x="3" y="40"/>
                    <a:pt x="0" y="44"/>
                    <a:pt x="0" y="58"/>
                  </a:cubicBezTo>
                  <a:cubicBezTo>
                    <a:pt x="0" y="63"/>
                    <a:pt x="8" y="73"/>
                    <a:pt x="8" y="73"/>
                  </a:cubicBezTo>
                  <a:cubicBezTo>
                    <a:pt x="8" y="73"/>
                    <a:pt x="32" y="75"/>
                    <a:pt x="37" y="78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1" y="84"/>
                    <a:pt x="25" y="82"/>
                    <a:pt x="19" y="82"/>
                  </a:cubicBezTo>
                  <a:cubicBezTo>
                    <a:pt x="17" y="82"/>
                    <a:pt x="15" y="82"/>
                    <a:pt x="13" y="83"/>
                  </a:cubicBezTo>
                  <a:cubicBezTo>
                    <a:pt x="14" y="91"/>
                    <a:pt x="22" y="92"/>
                    <a:pt x="25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3" y="103"/>
                    <a:pt x="62" y="110"/>
                    <a:pt x="66" y="110"/>
                  </a:cubicBezTo>
                  <a:cubicBezTo>
                    <a:pt x="82" y="110"/>
                    <a:pt x="105" y="109"/>
                    <a:pt x="123" y="109"/>
                  </a:cubicBezTo>
                  <a:cubicBezTo>
                    <a:pt x="133" y="109"/>
                    <a:pt x="141" y="109"/>
                    <a:pt x="146" y="110"/>
                  </a:cubicBezTo>
                  <a:cubicBezTo>
                    <a:pt x="146" y="113"/>
                    <a:pt x="144" y="122"/>
                    <a:pt x="151" y="122"/>
                  </a:cubicBezTo>
                  <a:cubicBezTo>
                    <a:pt x="160" y="122"/>
                    <a:pt x="168" y="102"/>
                    <a:pt x="175" y="102"/>
                  </a:cubicBezTo>
                  <a:cubicBezTo>
                    <a:pt x="181" y="102"/>
                    <a:pt x="210" y="126"/>
                    <a:pt x="214" y="131"/>
                  </a:cubicBezTo>
                  <a:cubicBezTo>
                    <a:pt x="211" y="131"/>
                    <a:pt x="202" y="132"/>
                    <a:pt x="202" y="138"/>
                  </a:cubicBezTo>
                  <a:cubicBezTo>
                    <a:pt x="202" y="139"/>
                    <a:pt x="204" y="144"/>
                    <a:pt x="206" y="144"/>
                  </a:cubicBezTo>
                  <a:cubicBezTo>
                    <a:pt x="213" y="144"/>
                    <a:pt x="216" y="138"/>
                    <a:pt x="223" y="138"/>
                  </a:cubicBezTo>
                  <a:cubicBezTo>
                    <a:pt x="234" y="138"/>
                    <a:pt x="268" y="163"/>
                    <a:pt x="268" y="177"/>
                  </a:cubicBezTo>
                  <a:cubicBezTo>
                    <a:pt x="268" y="185"/>
                    <a:pt x="257" y="196"/>
                    <a:pt x="252" y="201"/>
                  </a:cubicBezTo>
                  <a:cubicBezTo>
                    <a:pt x="248" y="205"/>
                    <a:pt x="239" y="200"/>
                    <a:pt x="239" y="209"/>
                  </a:cubicBezTo>
                  <a:cubicBezTo>
                    <a:pt x="239" y="213"/>
                    <a:pt x="246" y="218"/>
                    <a:pt x="248" y="220"/>
                  </a:cubicBezTo>
                  <a:cubicBezTo>
                    <a:pt x="242" y="224"/>
                    <a:pt x="229" y="227"/>
                    <a:pt x="224" y="227"/>
                  </a:cubicBezTo>
                  <a:cubicBezTo>
                    <a:pt x="220" y="227"/>
                    <a:pt x="211" y="227"/>
                    <a:pt x="202" y="227"/>
                  </a:cubicBezTo>
                  <a:cubicBezTo>
                    <a:pt x="194" y="227"/>
                    <a:pt x="181" y="236"/>
                    <a:pt x="181" y="242"/>
                  </a:cubicBezTo>
                  <a:cubicBezTo>
                    <a:pt x="181" y="249"/>
                    <a:pt x="198" y="256"/>
                    <a:pt x="203" y="256"/>
                  </a:cubicBezTo>
                  <a:cubicBezTo>
                    <a:pt x="210" y="256"/>
                    <a:pt x="213" y="248"/>
                    <a:pt x="219" y="248"/>
                  </a:cubicBezTo>
                  <a:cubicBezTo>
                    <a:pt x="224" y="248"/>
                    <a:pt x="223" y="252"/>
                    <a:pt x="228" y="252"/>
                  </a:cubicBezTo>
                  <a:cubicBezTo>
                    <a:pt x="233" y="252"/>
                    <a:pt x="236" y="248"/>
                    <a:pt x="239" y="244"/>
                  </a:cubicBezTo>
                  <a:cubicBezTo>
                    <a:pt x="254" y="253"/>
                    <a:pt x="262" y="263"/>
                    <a:pt x="280" y="271"/>
                  </a:cubicBezTo>
                  <a:cubicBezTo>
                    <a:pt x="271" y="288"/>
                    <a:pt x="303" y="287"/>
                    <a:pt x="315" y="294"/>
                  </a:cubicBezTo>
                  <a:cubicBezTo>
                    <a:pt x="328" y="302"/>
                    <a:pt x="338" y="299"/>
                    <a:pt x="354" y="306"/>
                  </a:cubicBezTo>
                  <a:cubicBezTo>
                    <a:pt x="355" y="307"/>
                    <a:pt x="356" y="313"/>
                    <a:pt x="359" y="313"/>
                  </a:cubicBezTo>
                  <a:cubicBezTo>
                    <a:pt x="361" y="313"/>
                    <a:pt x="364" y="310"/>
                    <a:pt x="364" y="306"/>
                  </a:cubicBezTo>
                  <a:cubicBezTo>
                    <a:pt x="364" y="292"/>
                    <a:pt x="335" y="281"/>
                    <a:pt x="326" y="270"/>
                  </a:cubicBezTo>
                  <a:cubicBezTo>
                    <a:pt x="334" y="270"/>
                    <a:pt x="334" y="270"/>
                    <a:pt x="334" y="270"/>
                  </a:cubicBezTo>
                  <a:cubicBezTo>
                    <a:pt x="340" y="277"/>
                    <a:pt x="373" y="290"/>
                    <a:pt x="383" y="291"/>
                  </a:cubicBezTo>
                  <a:cubicBezTo>
                    <a:pt x="385" y="285"/>
                    <a:pt x="391" y="275"/>
                    <a:pt x="391" y="270"/>
                  </a:cubicBezTo>
                  <a:cubicBezTo>
                    <a:pt x="391" y="264"/>
                    <a:pt x="381" y="261"/>
                    <a:pt x="381" y="257"/>
                  </a:cubicBezTo>
                  <a:cubicBezTo>
                    <a:pt x="381" y="255"/>
                    <a:pt x="381" y="255"/>
                    <a:pt x="381" y="247"/>
                  </a:cubicBezTo>
                  <a:cubicBezTo>
                    <a:pt x="378" y="247"/>
                    <a:pt x="378" y="247"/>
                    <a:pt x="372" y="247"/>
                  </a:cubicBezTo>
                  <a:cubicBezTo>
                    <a:pt x="372" y="242"/>
                    <a:pt x="371" y="242"/>
                    <a:pt x="368" y="242"/>
                  </a:cubicBezTo>
                  <a:cubicBezTo>
                    <a:pt x="368" y="242"/>
                    <a:pt x="367" y="242"/>
                    <a:pt x="367" y="242"/>
                  </a:cubicBezTo>
                  <a:cubicBezTo>
                    <a:pt x="366" y="242"/>
                    <a:pt x="365" y="242"/>
                    <a:pt x="365" y="242"/>
                  </a:cubicBezTo>
                  <a:cubicBezTo>
                    <a:pt x="363" y="242"/>
                    <a:pt x="360" y="242"/>
                    <a:pt x="357" y="241"/>
                  </a:cubicBezTo>
                  <a:cubicBezTo>
                    <a:pt x="353" y="239"/>
                    <a:pt x="347" y="227"/>
                    <a:pt x="346" y="220"/>
                  </a:cubicBezTo>
                  <a:cubicBezTo>
                    <a:pt x="339" y="220"/>
                    <a:pt x="339" y="220"/>
                    <a:pt x="339" y="220"/>
                  </a:cubicBezTo>
                  <a:cubicBezTo>
                    <a:pt x="339" y="213"/>
                    <a:pt x="339" y="213"/>
                    <a:pt x="339" y="213"/>
                  </a:cubicBezTo>
                  <a:cubicBezTo>
                    <a:pt x="340" y="213"/>
                    <a:pt x="341" y="214"/>
                    <a:pt x="342" y="214"/>
                  </a:cubicBezTo>
                  <a:cubicBezTo>
                    <a:pt x="344" y="214"/>
                    <a:pt x="345" y="213"/>
                    <a:pt x="347" y="213"/>
                  </a:cubicBezTo>
                  <a:cubicBezTo>
                    <a:pt x="347" y="206"/>
                    <a:pt x="347" y="206"/>
                    <a:pt x="347" y="206"/>
                  </a:cubicBezTo>
                  <a:cubicBezTo>
                    <a:pt x="345" y="207"/>
                    <a:pt x="343" y="207"/>
                    <a:pt x="342" y="207"/>
                  </a:cubicBezTo>
                  <a:cubicBezTo>
                    <a:pt x="340" y="207"/>
                    <a:pt x="339" y="207"/>
                    <a:pt x="336" y="205"/>
                  </a:cubicBezTo>
                  <a:cubicBezTo>
                    <a:pt x="337" y="205"/>
                    <a:pt x="344" y="199"/>
                    <a:pt x="347" y="199"/>
                  </a:cubicBezTo>
                  <a:cubicBezTo>
                    <a:pt x="372" y="199"/>
                    <a:pt x="373" y="235"/>
                    <a:pt x="400" y="235"/>
                  </a:cubicBezTo>
                  <a:cubicBezTo>
                    <a:pt x="406" y="235"/>
                    <a:pt x="407" y="226"/>
                    <a:pt x="407" y="220"/>
                  </a:cubicBezTo>
                  <a:cubicBezTo>
                    <a:pt x="417" y="220"/>
                    <a:pt x="418" y="216"/>
                    <a:pt x="418" y="214"/>
                  </a:cubicBezTo>
                  <a:cubicBezTo>
                    <a:pt x="418" y="211"/>
                    <a:pt x="419" y="213"/>
                    <a:pt x="418" y="207"/>
                  </a:cubicBezTo>
                  <a:cubicBezTo>
                    <a:pt x="425" y="207"/>
                    <a:pt x="434" y="205"/>
                    <a:pt x="434" y="198"/>
                  </a:cubicBezTo>
                  <a:cubicBezTo>
                    <a:pt x="434" y="190"/>
                    <a:pt x="430" y="186"/>
                    <a:pt x="420" y="186"/>
                  </a:cubicBezTo>
                  <a:cubicBezTo>
                    <a:pt x="417" y="186"/>
                    <a:pt x="413" y="186"/>
                    <a:pt x="410" y="184"/>
                  </a:cubicBezTo>
                  <a:cubicBezTo>
                    <a:pt x="409" y="179"/>
                    <a:pt x="407" y="178"/>
                    <a:pt x="405" y="178"/>
                  </a:cubicBezTo>
                  <a:cubicBezTo>
                    <a:pt x="402" y="178"/>
                    <a:pt x="399" y="181"/>
                    <a:pt x="392" y="181"/>
                  </a:cubicBezTo>
                  <a:cubicBezTo>
                    <a:pt x="384" y="181"/>
                    <a:pt x="381" y="172"/>
                    <a:pt x="380" y="162"/>
                  </a:cubicBezTo>
                  <a:cubicBezTo>
                    <a:pt x="369" y="161"/>
                    <a:pt x="355" y="156"/>
                    <a:pt x="354" y="144"/>
                  </a:cubicBezTo>
                  <a:cubicBezTo>
                    <a:pt x="347" y="144"/>
                    <a:pt x="344" y="142"/>
                    <a:pt x="339" y="140"/>
                  </a:cubicBezTo>
                  <a:cubicBezTo>
                    <a:pt x="344" y="132"/>
                    <a:pt x="348" y="132"/>
                    <a:pt x="356" y="128"/>
                  </a:cubicBezTo>
                  <a:cubicBezTo>
                    <a:pt x="355" y="124"/>
                    <a:pt x="351" y="123"/>
                    <a:pt x="348" y="123"/>
                  </a:cubicBezTo>
                  <a:cubicBezTo>
                    <a:pt x="344" y="123"/>
                    <a:pt x="342" y="123"/>
                    <a:pt x="333" y="122"/>
                  </a:cubicBezTo>
                  <a:cubicBezTo>
                    <a:pt x="337" y="115"/>
                    <a:pt x="344" y="116"/>
                    <a:pt x="351" y="114"/>
                  </a:cubicBezTo>
                  <a:cubicBezTo>
                    <a:pt x="348" y="107"/>
                    <a:pt x="344" y="102"/>
                    <a:pt x="336" y="102"/>
                  </a:cubicBezTo>
                  <a:cubicBezTo>
                    <a:pt x="336" y="102"/>
                    <a:pt x="331" y="102"/>
                    <a:pt x="327" y="102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13" y="91"/>
                    <a:pt x="305" y="83"/>
                    <a:pt x="290" y="78"/>
                  </a:cubicBezTo>
                  <a:cubicBezTo>
                    <a:pt x="292" y="69"/>
                    <a:pt x="279" y="67"/>
                    <a:pt x="273" y="67"/>
                  </a:cubicBezTo>
                  <a:cubicBezTo>
                    <a:pt x="269" y="67"/>
                    <a:pt x="268" y="67"/>
                    <a:pt x="260" y="67"/>
                  </a:cubicBezTo>
                  <a:cubicBezTo>
                    <a:pt x="242" y="67"/>
                    <a:pt x="239" y="49"/>
                    <a:pt x="227" y="41"/>
                  </a:cubicBezTo>
                  <a:cubicBezTo>
                    <a:pt x="220" y="36"/>
                    <a:pt x="198" y="33"/>
                    <a:pt x="187" y="33"/>
                  </a:cubicBezTo>
                  <a:cubicBezTo>
                    <a:pt x="178" y="33"/>
                    <a:pt x="175" y="46"/>
                    <a:pt x="166" y="46"/>
                  </a:cubicBezTo>
                  <a:cubicBezTo>
                    <a:pt x="162" y="46"/>
                    <a:pt x="160" y="41"/>
                    <a:pt x="154" y="41"/>
                  </a:cubicBezTo>
                  <a:cubicBezTo>
                    <a:pt x="149" y="41"/>
                    <a:pt x="147" y="46"/>
                    <a:pt x="144" y="46"/>
                  </a:cubicBezTo>
                  <a:cubicBezTo>
                    <a:pt x="141" y="46"/>
                    <a:pt x="144" y="38"/>
                    <a:pt x="144" y="36"/>
                  </a:cubicBezTo>
                  <a:cubicBezTo>
                    <a:pt x="144" y="24"/>
                    <a:pt x="136" y="6"/>
                    <a:pt x="123" y="6"/>
                  </a:cubicBezTo>
                  <a:cubicBezTo>
                    <a:pt x="101" y="6"/>
                    <a:pt x="66" y="12"/>
                    <a:pt x="66" y="32"/>
                  </a:cubicBezTo>
                  <a:cubicBezTo>
                    <a:pt x="66" y="37"/>
                    <a:pt x="71" y="41"/>
                    <a:pt x="71" y="46"/>
                  </a:cubicBezTo>
                  <a:cubicBezTo>
                    <a:pt x="71" y="50"/>
                    <a:pt x="64" y="57"/>
                    <a:pt x="61" y="57"/>
                  </a:cubicBezTo>
                  <a:cubicBezTo>
                    <a:pt x="54" y="57"/>
                    <a:pt x="55" y="52"/>
                    <a:pt x="55" y="48"/>
                  </a:cubicBezTo>
                  <a:cubicBezTo>
                    <a:pt x="55" y="48"/>
                    <a:pt x="54" y="42"/>
                    <a:pt x="55" y="38"/>
                  </a:cubicBezTo>
                  <a:cubicBezTo>
                    <a:pt x="53" y="38"/>
                    <a:pt x="51" y="36"/>
                    <a:pt x="51" y="33"/>
                  </a:cubicBezTo>
                  <a:cubicBezTo>
                    <a:pt x="51" y="18"/>
                    <a:pt x="69" y="17"/>
                    <a:pt x="74" y="6"/>
                  </a:cubicBezTo>
                  <a:cubicBezTo>
                    <a:pt x="73" y="6"/>
                    <a:pt x="57" y="0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68">
              <a:extLst>
                <a:ext uri="{FF2B5EF4-FFF2-40B4-BE49-F238E27FC236}">
                  <a16:creationId xmlns:a16="http://schemas.microsoft.com/office/drawing/2014/main" xmlns="" id="{E8140501-D72F-43B1-B183-7BA88EAB1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42"/>
              <a:ext cx="28" cy="16"/>
            </a:xfrm>
            <a:custGeom>
              <a:avLst/>
              <a:gdLst>
                <a:gd name="T0" fmla="*/ 5 w 12"/>
                <a:gd name="T1" fmla="*/ 0 h 7"/>
                <a:gd name="T2" fmla="*/ 0 w 12"/>
                <a:gd name="T3" fmla="*/ 4 h 7"/>
                <a:gd name="T4" fmla="*/ 6 w 12"/>
                <a:gd name="T5" fmla="*/ 7 h 7"/>
                <a:gd name="T6" fmla="*/ 12 w 12"/>
                <a:gd name="T7" fmla="*/ 4 h 7"/>
                <a:gd name="T8" fmla="*/ 5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5" y="0"/>
                  </a:moveTo>
                  <a:cubicBezTo>
                    <a:pt x="4" y="0"/>
                    <a:pt x="2" y="1"/>
                    <a:pt x="0" y="4"/>
                  </a:cubicBezTo>
                  <a:cubicBezTo>
                    <a:pt x="3" y="6"/>
                    <a:pt x="4" y="7"/>
                    <a:pt x="6" y="7"/>
                  </a:cubicBezTo>
                  <a:cubicBezTo>
                    <a:pt x="8" y="7"/>
                    <a:pt x="9" y="6"/>
                    <a:pt x="12" y="4"/>
                  </a:cubicBezTo>
                  <a:cubicBezTo>
                    <a:pt x="8" y="2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69">
              <a:extLst>
                <a:ext uri="{FF2B5EF4-FFF2-40B4-BE49-F238E27FC236}">
                  <a16:creationId xmlns:a16="http://schemas.microsoft.com/office/drawing/2014/main" xmlns="" id="{97A5E91C-1E44-4BC7-BEBF-C2B69D09A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298"/>
              <a:ext cx="26" cy="21"/>
            </a:xfrm>
            <a:custGeom>
              <a:avLst/>
              <a:gdLst>
                <a:gd name="T0" fmla="*/ 4 w 11"/>
                <a:gd name="T1" fmla="*/ 0 h 9"/>
                <a:gd name="T2" fmla="*/ 1 w 11"/>
                <a:gd name="T3" fmla="*/ 1 h 9"/>
                <a:gd name="T4" fmla="*/ 11 w 11"/>
                <a:gd name="T5" fmla="*/ 9 h 9"/>
                <a:gd name="T6" fmla="*/ 4 w 1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4"/>
                    <a:pt x="4" y="8"/>
                    <a:pt x="11" y="9"/>
                  </a:cubicBezTo>
                  <a:cubicBezTo>
                    <a:pt x="8" y="5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70">
              <a:extLst>
                <a:ext uri="{FF2B5EF4-FFF2-40B4-BE49-F238E27FC236}">
                  <a16:creationId xmlns:a16="http://schemas.microsoft.com/office/drawing/2014/main" xmlns="" id="{8EBDCB38-4E49-4F5E-8F6A-979BE3BF0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" y="-947"/>
              <a:ext cx="1094" cy="575"/>
            </a:xfrm>
            <a:custGeom>
              <a:avLst/>
              <a:gdLst>
                <a:gd name="T0" fmla="*/ 261 w 463"/>
                <a:gd name="T1" fmla="*/ 9 h 243"/>
                <a:gd name="T2" fmla="*/ 235 w 463"/>
                <a:gd name="T3" fmla="*/ 7 h 243"/>
                <a:gd name="T4" fmla="*/ 162 w 463"/>
                <a:gd name="T5" fmla="*/ 13 h 243"/>
                <a:gd name="T6" fmla="*/ 151 w 463"/>
                <a:gd name="T7" fmla="*/ 14 h 243"/>
                <a:gd name="T8" fmla="*/ 89 w 463"/>
                <a:gd name="T9" fmla="*/ 27 h 243"/>
                <a:gd name="T10" fmla="*/ 64 w 463"/>
                <a:gd name="T11" fmla="*/ 42 h 243"/>
                <a:gd name="T12" fmla="*/ 0 w 463"/>
                <a:gd name="T13" fmla="*/ 62 h 243"/>
                <a:gd name="T14" fmla="*/ 19 w 463"/>
                <a:gd name="T15" fmla="*/ 58 h 243"/>
                <a:gd name="T16" fmla="*/ 20 w 463"/>
                <a:gd name="T17" fmla="*/ 67 h 243"/>
                <a:gd name="T18" fmla="*/ 51 w 463"/>
                <a:gd name="T19" fmla="*/ 62 h 243"/>
                <a:gd name="T20" fmla="*/ 29 w 463"/>
                <a:gd name="T21" fmla="*/ 79 h 243"/>
                <a:gd name="T22" fmla="*/ 54 w 463"/>
                <a:gd name="T23" fmla="*/ 79 h 243"/>
                <a:gd name="T24" fmla="*/ 68 w 463"/>
                <a:gd name="T25" fmla="*/ 96 h 243"/>
                <a:gd name="T26" fmla="*/ 87 w 463"/>
                <a:gd name="T27" fmla="*/ 91 h 243"/>
                <a:gd name="T28" fmla="*/ 118 w 463"/>
                <a:gd name="T29" fmla="*/ 96 h 243"/>
                <a:gd name="T30" fmla="*/ 177 w 463"/>
                <a:gd name="T31" fmla="*/ 88 h 243"/>
                <a:gd name="T32" fmla="*/ 159 w 463"/>
                <a:gd name="T33" fmla="*/ 103 h 243"/>
                <a:gd name="T34" fmla="*/ 129 w 463"/>
                <a:gd name="T35" fmla="*/ 108 h 243"/>
                <a:gd name="T36" fmla="*/ 146 w 463"/>
                <a:gd name="T37" fmla="*/ 125 h 243"/>
                <a:gd name="T38" fmla="*/ 102 w 463"/>
                <a:gd name="T39" fmla="*/ 105 h 243"/>
                <a:gd name="T40" fmla="*/ 83 w 463"/>
                <a:gd name="T41" fmla="*/ 105 h 243"/>
                <a:gd name="T42" fmla="*/ 88 w 463"/>
                <a:gd name="T43" fmla="*/ 112 h 243"/>
                <a:gd name="T44" fmla="*/ 75 w 463"/>
                <a:gd name="T45" fmla="*/ 116 h 243"/>
                <a:gd name="T46" fmla="*/ 81 w 463"/>
                <a:gd name="T47" fmla="*/ 157 h 243"/>
                <a:gd name="T48" fmla="*/ 66 w 463"/>
                <a:gd name="T49" fmla="*/ 181 h 243"/>
                <a:gd name="T50" fmla="*/ 79 w 463"/>
                <a:gd name="T51" fmla="*/ 177 h 243"/>
                <a:gd name="T52" fmla="*/ 111 w 463"/>
                <a:gd name="T53" fmla="*/ 203 h 243"/>
                <a:gd name="T54" fmla="*/ 68 w 463"/>
                <a:gd name="T55" fmla="*/ 189 h 243"/>
                <a:gd name="T56" fmla="*/ 55 w 463"/>
                <a:gd name="T57" fmla="*/ 194 h 243"/>
                <a:gd name="T58" fmla="*/ 34 w 463"/>
                <a:gd name="T59" fmla="*/ 231 h 243"/>
                <a:gd name="T60" fmla="*/ 46 w 463"/>
                <a:gd name="T61" fmla="*/ 230 h 243"/>
                <a:gd name="T62" fmla="*/ 112 w 463"/>
                <a:gd name="T63" fmla="*/ 235 h 243"/>
                <a:gd name="T64" fmla="*/ 169 w 463"/>
                <a:gd name="T65" fmla="*/ 243 h 243"/>
                <a:gd name="T66" fmla="*/ 204 w 463"/>
                <a:gd name="T67" fmla="*/ 220 h 243"/>
                <a:gd name="T68" fmla="*/ 190 w 463"/>
                <a:gd name="T69" fmla="*/ 220 h 243"/>
                <a:gd name="T70" fmla="*/ 208 w 463"/>
                <a:gd name="T71" fmla="*/ 188 h 243"/>
                <a:gd name="T72" fmla="*/ 258 w 463"/>
                <a:gd name="T73" fmla="*/ 163 h 243"/>
                <a:gd name="T74" fmla="*/ 251 w 463"/>
                <a:gd name="T75" fmla="*/ 151 h 243"/>
                <a:gd name="T76" fmla="*/ 244 w 463"/>
                <a:gd name="T77" fmla="*/ 141 h 243"/>
                <a:gd name="T78" fmla="*/ 282 w 463"/>
                <a:gd name="T79" fmla="*/ 129 h 243"/>
                <a:gd name="T80" fmla="*/ 296 w 463"/>
                <a:gd name="T81" fmla="*/ 130 h 243"/>
                <a:gd name="T82" fmla="*/ 353 w 463"/>
                <a:gd name="T83" fmla="*/ 88 h 243"/>
                <a:gd name="T84" fmla="*/ 411 w 463"/>
                <a:gd name="T85" fmla="*/ 62 h 243"/>
                <a:gd name="T86" fmla="*/ 387 w 463"/>
                <a:gd name="T87" fmla="*/ 64 h 243"/>
                <a:gd name="T88" fmla="*/ 449 w 463"/>
                <a:gd name="T89" fmla="*/ 41 h 243"/>
                <a:gd name="T90" fmla="*/ 428 w 463"/>
                <a:gd name="T91" fmla="*/ 20 h 243"/>
                <a:gd name="T92" fmla="*/ 410 w 463"/>
                <a:gd name="T93" fmla="*/ 7 h 243"/>
                <a:gd name="T94" fmla="*/ 377 w 463"/>
                <a:gd name="T95" fmla="*/ 13 h 243"/>
                <a:gd name="T96" fmla="*/ 309 w 463"/>
                <a:gd name="T97" fmla="*/ 4 h 243"/>
                <a:gd name="T98" fmla="*/ 278 w 463"/>
                <a:gd name="T9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3" h="243">
                  <a:moveTo>
                    <a:pt x="278" y="0"/>
                  </a:moveTo>
                  <a:cubicBezTo>
                    <a:pt x="270" y="0"/>
                    <a:pt x="268" y="9"/>
                    <a:pt x="261" y="9"/>
                  </a:cubicBezTo>
                  <a:cubicBezTo>
                    <a:pt x="253" y="9"/>
                    <a:pt x="250" y="3"/>
                    <a:pt x="241" y="3"/>
                  </a:cubicBezTo>
                  <a:cubicBezTo>
                    <a:pt x="238" y="3"/>
                    <a:pt x="236" y="4"/>
                    <a:pt x="235" y="7"/>
                  </a:cubicBezTo>
                  <a:cubicBezTo>
                    <a:pt x="207" y="7"/>
                    <a:pt x="201" y="7"/>
                    <a:pt x="174" y="7"/>
                  </a:cubicBezTo>
                  <a:cubicBezTo>
                    <a:pt x="169" y="7"/>
                    <a:pt x="164" y="8"/>
                    <a:pt x="162" y="13"/>
                  </a:cubicBezTo>
                  <a:cubicBezTo>
                    <a:pt x="159" y="16"/>
                    <a:pt x="158" y="16"/>
                    <a:pt x="158" y="16"/>
                  </a:cubicBezTo>
                  <a:cubicBezTo>
                    <a:pt x="157" y="16"/>
                    <a:pt x="157" y="14"/>
                    <a:pt x="151" y="14"/>
                  </a:cubicBezTo>
                  <a:cubicBezTo>
                    <a:pt x="136" y="14"/>
                    <a:pt x="130" y="26"/>
                    <a:pt x="125" y="38"/>
                  </a:cubicBezTo>
                  <a:cubicBezTo>
                    <a:pt x="120" y="37"/>
                    <a:pt x="99" y="27"/>
                    <a:pt x="89" y="27"/>
                  </a:cubicBezTo>
                  <a:cubicBezTo>
                    <a:pt x="78" y="27"/>
                    <a:pt x="85" y="38"/>
                    <a:pt x="68" y="38"/>
                  </a:cubicBezTo>
                  <a:cubicBezTo>
                    <a:pt x="68" y="40"/>
                    <a:pt x="66" y="42"/>
                    <a:pt x="64" y="42"/>
                  </a:cubicBezTo>
                  <a:cubicBezTo>
                    <a:pt x="63" y="42"/>
                    <a:pt x="59" y="42"/>
                    <a:pt x="52" y="42"/>
                  </a:cubicBezTo>
                  <a:cubicBezTo>
                    <a:pt x="37" y="42"/>
                    <a:pt x="3" y="49"/>
                    <a:pt x="0" y="62"/>
                  </a:cubicBezTo>
                  <a:cubicBezTo>
                    <a:pt x="3" y="62"/>
                    <a:pt x="9" y="62"/>
                    <a:pt x="11" y="62"/>
                  </a:cubicBezTo>
                  <a:cubicBezTo>
                    <a:pt x="13" y="61"/>
                    <a:pt x="16" y="59"/>
                    <a:pt x="19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29" y="60"/>
                    <a:pt x="26" y="62"/>
                    <a:pt x="20" y="67"/>
                  </a:cubicBezTo>
                  <a:cubicBezTo>
                    <a:pt x="21" y="68"/>
                    <a:pt x="27" y="71"/>
                    <a:pt x="30" y="71"/>
                  </a:cubicBezTo>
                  <a:cubicBezTo>
                    <a:pt x="40" y="71"/>
                    <a:pt x="40" y="62"/>
                    <a:pt x="51" y="62"/>
                  </a:cubicBezTo>
                  <a:cubicBezTo>
                    <a:pt x="55" y="62"/>
                    <a:pt x="57" y="62"/>
                    <a:pt x="61" y="63"/>
                  </a:cubicBezTo>
                  <a:cubicBezTo>
                    <a:pt x="48" y="67"/>
                    <a:pt x="35" y="66"/>
                    <a:pt x="29" y="79"/>
                  </a:cubicBezTo>
                  <a:cubicBezTo>
                    <a:pt x="30" y="79"/>
                    <a:pt x="32" y="79"/>
                    <a:pt x="35" y="79"/>
                  </a:cubicBezTo>
                  <a:cubicBezTo>
                    <a:pt x="40" y="79"/>
                    <a:pt x="47" y="79"/>
                    <a:pt x="54" y="79"/>
                  </a:cubicBezTo>
                  <a:cubicBezTo>
                    <a:pt x="47" y="80"/>
                    <a:pt x="43" y="83"/>
                    <a:pt x="39" y="85"/>
                  </a:cubicBezTo>
                  <a:cubicBezTo>
                    <a:pt x="43" y="90"/>
                    <a:pt x="58" y="96"/>
                    <a:pt x="68" y="96"/>
                  </a:cubicBezTo>
                  <a:cubicBezTo>
                    <a:pt x="73" y="96"/>
                    <a:pt x="76" y="94"/>
                    <a:pt x="80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4" y="98"/>
                    <a:pt x="97" y="102"/>
                    <a:pt x="108" y="102"/>
                  </a:cubicBezTo>
                  <a:cubicBezTo>
                    <a:pt x="112" y="102"/>
                    <a:pt x="114" y="96"/>
                    <a:pt x="118" y="96"/>
                  </a:cubicBezTo>
                  <a:cubicBezTo>
                    <a:pt x="124" y="96"/>
                    <a:pt x="127" y="100"/>
                    <a:pt x="137" y="100"/>
                  </a:cubicBezTo>
                  <a:cubicBezTo>
                    <a:pt x="154" y="100"/>
                    <a:pt x="166" y="97"/>
                    <a:pt x="177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78" y="96"/>
                    <a:pt x="169" y="99"/>
                    <a:pt x="159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2" y="105"/>
                    <a:pt x="129" y="106"/>
                    <a:pt x="129" y="108"/>
                  </a:cubicBezTo>
                  <a:cubicBezTo>
                    <a:pt x="129" y="112"/>
                    <a:pt x="146" y="122"/>
                    <a:pt x="149" y="125"/>
                  </a:cubicBezTo>
                  <a:cubicBezTo>
                    <a:pt x="148" y="125"/>
                    <a:pt x="147" y="125"/>
                    <a:pt x="146" y="125"/>
                  </a:cubicBezTo>
                  <a:cubicBezTo>
                    <a:pt x="133" y="125"/>
                    <a:pt x="128" y="111"/>
                    <a:pt x="116" y="107"/>
                  </a:cubicBezTo>
                  <a:cubicBezTo>
                    <a:pt x="111" y="105"/>
                    <a:pt x="107" y="105"/>
                    <a:pt x="102" y="105"/>
                  </a:cubicBezTo>
                  <a:cubicBezTo>
                    <a:pt x="96" y="105"/>
                    <a:pt x="91" y="106"/>
                    <a:pt x="88" y="106"/>
                  </a:cubicBezTo>
                  <a:cubicBezTo>
                    <a:pt x="86" y="106"/>
                    <a:pt x="84" y="105"/>
                    <a:pt x="83" y="105"/>
                  </a:cubicBezTo>
                  <a:cubicBezTo>
                    <a:pt x="82" y="105"/>
                    <a:pt x="81" y="105"/>
                    <a:pt x="80" y="106"/>
                  </a:cubicBezTo>
                  <a:cubicBezTo>
                    <a:pt x="81" y="110"/>
                    <a:pt x="82" y="112"/>
                    <a:pt x="88" y="112"/>
                  </a:cubicBezTo>
                  <a:cubicBezTo>
                    <a:pt x="86" y="112"/>
                    <a:pt x="85" y="112"/>
                    <a:pt x="83" y="112"/>
                  </a:cubicBezTo>
                  <a:cubicBezTo>
                    <a:pt x="79" y="112"/>
                    <a:pt x="75" y="113"/>
                    <a:pt x="75" y="116"/>
                  </a:cubicBezTo>
                  <a:cubicBezTo>
                    <a:pt x="75" y="126"/>
                    <a:pt x="111" y="126"/>
                    <a:pt x="111" y="143"/>
                  </a:cubicBezTo>
                  <a:cubicBezTo>
                    <a:pt x="111" y="158"/>
                    <a:pt x="95" y="153"/>
                    <a:pt x="81" y="157"/>
                  </a:cubicBezTo>
                  <a:cubicBezTo>
                    <a:pt x="74" y="160"/>
                    <a:pt x="70" y="165"/>
                    <a:pt x="66" y="174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74" y="181"/>
                    <a:pt x="74" y="181"/>
                    <a:pt x="74" y="181"/>
                  </a:cubicBezTo>
                  <a:cubicBezTo>
                    <a:pt x="76" y="179"/>
                    <a:pt x="76" y="179"/>
                    <a:pt x="79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90"/>
                    <a:pt x="103" y="196"/>
                    <a:pt x="111" y="203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91" y="198"/>
                    <a:pt x="85" y="189"/>
                    <a:pt x="68" y="189"/>
                  </a:cubicBezTo>
                  <a:cubicBezTo>
                    <a:pt x="66" y="189"/>
                    <a:pt x="64" y="188"/>
                    <a:pt x="62" y="188"/>
                  </a:cubicBezTo>
                  <a:cubicBezTo>
                    <a:pt x="58" y="188"/>
                    <a:pt x="55" y="189"/>
                    <a:pt x="55" y="194"/>
                  </a:cubicBezTo>
                  <a:cubicBezTo>
                    <a:pt x="55" y="203"/>
                    <a:pt x="66" y="205"/>
                    <a:pt x="73" y="210"/>
                  </a:cubicBezTo>
                  <a:cubicBezTo>
                    <a:pt x="61" y="218"/>
                    <a:pt x="34" y="210"/>
                    <a:pt x="34" y="231"/>
                  </a:cubicBezTo>
                  <a:cubicBezTo>
                    <a:pt x="34" y="232"/>
                    <a:pt x="36" y="235"/>
                    <a:pt x="39" y="235"/>
                  </a:cubicBezTo>
                  <a:cubicBezTo>
                    <a:pt x="42" y="235"/>
                    <a:pt x="44" y="232"/>
                    <a:pt x="46" y="230"/>
                  </a:cubicBezTo>
                  <a:cubicBezTo>
                    <a:pt x="64" y="236"/>
                    <a:pt x="78" y="240"/>
                    <a:pt x="96" y="240"/>
                  </a:cubicBezTo>
                  <a:cubicBezTo>
                    <a:pt x="104" y="240"/>
                    <a:pt x="107" y="235"/>
                    <a:pt x="112" y="235"/>
                  </a:cubicBezTo>
                  <a:cubicBezTo>
                    <a:pt x="125" y="235"/>
                    <a:pt x="136" y="235"/>
                    <a:pt x="151" y="235"/>
                  </a:cubicBezTo>
                  <a:cubicBezTo>
                    <a:pt x="162" y="235"/>
                    <a:pt x="156" y="243"/>
                    <a:pt x="169" y="243"/>
                  </a:cubicBezTo>
                  <a:cubicBezTo>
                    <a:pt x="181" y="243"/>
                    <a:pt x="211" y="234"/>
                    <a:pt x="211" y="225"/>
                  </a:cubicBezTo>
                  <a:cubicBezTo>
                    <a:pt x="211" y="221"/>
                    <a:pt x="207" y="220"/>
                    <a:pt x="204" y="220"/>
                  </a:cubicBezTo>
                  <a:cubicBezTo>
                    <a:pt x="204" y="220"/>
                    <a:pt x="203" y="220"/>
                    <a:pt x="203" y="220"/>
                  </a:cubicBezTo>
                  <a:cubicBezTo>
                    <a:pt x="199" y="220"/>
                    <a:pt x="198" y="220"/>
                    <a:pt x="190" y="220"/>
                  </a:cubicBezTo>
                  <a:cubicBezTo>
                    <a:pt x="190" y="202"/>
                    <a:pt x="212" y="212"/>
                    <a:pt x="212" y="196"/>
                  </a:cubicBezTo>
                  <a:cubicBezTo>
                    <a:pt x="212" y="192"/>
                    <a:pt x="209" y="191"/>
                    <a:pt x="208" y="188"/>
                  </a:cubicBezTo>
                  <a:cubicBezTo>
                    <a:pt x="212" y="188"/>
                    <a:pt x="212" y="188"/>
                    <a:pt x="235" y="188"/>
                  </a:cubicBezTo>
                  <a:cubicBezTo>
                    <a:pt x="244" y="181"/>
                    <a:pt x="247" y="169"/>
                    <a:pt x="258" y="163"/>
                  </a:cubicBezTo>
                  <a:cubicBezTo>
                    <a:pt x="255" y="156"/>
                    <a:pt x="249" y="154"/>
                    <a:pt x="243" y="151"/>
                  </a:cubicBezTo>
                  <a:cubicBezTo>
                    <a:pt x="246" y="151"/>
                    <a:pt x="249" y="151"/>
                    <a:pt x="251" y="151"/>
                  </a:cubicBezTo>
                  <a:cubicBezTo>
                    <a:pt x="256" y="151"/>
                    <a:pt x="259" y="149"/>
                    <a:pt x="258" y="141"/>
                  </a:cubicBezTo>
                  <a:cubicBezTo>
                    <a:pt x="244" y="141"/>
                    <a:pt x="244" y="141"/>
                    <a:pt x="244" y="141"/>
                  </a:cubicBezTo>
                  <a:cubicBezTo>
                    <a:pt x="252" y="134"/>
                    <a:pt x="265" y="133"/>
                    <a:pt x="277" y="130"/>
                  </a:cubicBezTo>
                  <a:cubicBezTo>
                    <a:pt x="278" y="129"/>
                    <a:pt x="280" y="129"/>
                    <a:pt x="282" y="129"/>
                  </a:cubicBezTo>
                  <a:cubicBezTo>
                    <a:pt x="284" y="129"/>
                    <a:pt x="287" y="129"/>
                    <a:pt x="289" y="129"/>
                  </a:cubicBezTo>
                  <a:cubicBezTo>
                    <a:pt x="291" y="130"/>
                    <a:pt x="294" y="130"/>
                    <a:pt x="296" y="130"/>
                  </a:cubicBezTo>
                  <a:cubicBezTo>
                    <a:pt x="299" y="130"/>
                    <a:pt x="302" y="130"/>
                    <a:pt x="304" y="128"/>
                  </a:cubicBezTo>
                  <a:cubicBezTo>
                    <a:pt x="320" y="116"/>
                    <a:pt x="332" y="95"/>
                    <a:pt x="353" y="88"/>
                  </a:cubicBezTo>
                  <a:cubicBezTo>
                    <a:pt x="372" y="82"/>
                    <a:pt x="402" y="75"/>
                    <a:pt x="414" y="62"/>
                  </a:cubicBezTo>
                  <a:cubicBezTo>
                    <a:pt x="413" y="62"/>
                    <a:pt x="412" y="62"/>
                    <a:pt x="411" y="62"/>
                  </a:cubicBezTo>
                  <a:cubicBezTo>
                    <a:pt x="408" y="62"/>
                    <a:pt x="403" y="63"/>
                    <a:pt x="399" y="63"/>
                  </a:cubicBezTo>
                  <a:cubicBezTo>
                    <a:pt x="395" y="63"/>
                    <a:pt x="391" y="64"/>
                    <a:pt x="387" y="64"/>
                  </a:cubicBezTo>
                  <a:cubicBezTo>
                    <a:pt x="381" y="64"/>
                    <a:pt x="377" y="63"/>
                    <a:pt x="374" y="61"/>
                  </a:cubicBezTo>
                  <a:cubicBezTo>
                    <a:pt x="402" y="47"/>
                    <a:pt x="428" y="57"/>
                    <a:pt x="449" y="41"/>
                  </a:cubicBezTo>
                  <a:cubicBezTo>
                    <a:pt x="453" y="38"/>
                    <a:pt x="463" y="40"/>
                    <a:pt x="463" y="33"/>
                  </a:cubicBezTo>
                  <a:cubicBezTo>
                    <a:pt x="463" y="23"/>
                    <a:pt x="435" y="26"/>
                    <a:pt x="428" y="20"/>
                  </a:cubicBezTo>
                  <a:cubicBezTo>
                    <a:pt x="425" y="17"/>
                    <a:pt x="425" y="12"/>
                    <a:pt x="419" y="11"/>
                  </a:cubicBezTo>
                  <a:cubicBezTo>
                    <a:pt x="416" y="10"/>
                    <a:pt x="414" y="9"/>
                    <a:pt x="410" y="7"/>
                  </a:cubicBezTo>
                  <a:cubicBezTo>
                    <a:pt x="370" y="18"/>
                    <a:pt x="370" y="18"/>
                    <a:pt x="370" y="18"/>
                  </a:cubicBezTo>
                  <a:cubicBezTo>
                    <a:pt x="373" y="17"/>
                    <a:pt x="374" y="16"/>
                    <a:pt x="377" y="13"/>
                  </a:cubicBezTo>
                  <a:cubicBezTo>
                    <a:pt x="369" y="5"/>
                    <a:pt x="340" y="4"/>
                    <a:pt x="322" y="4"/>
                  </a:cubicBezTo>
                  <a:cubicBezTo>
                    <a:pt x="316" y="4"/>
                    <a:pt x="311" y="4"/>
                    <a:pt x="309" y="4"/>
                  </a:cubicBezTo>
                  <a:cubicBezTo>
                    <a:pt x="303" y="4"/>
                    <a:pt x="300" y="4"/>
                    <a:pt x="294" y="4"/>
                  </a:cubicBezTo>
                  <a:cubicBezTo>
                    <a:pt x="289" y="4"/>
                    <a:pt x="286" y="0"/>
                    <a:pt x="2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71">
              <a:extLst>
                <a:ext uri="{FF2B5EF4-FFF2-40B4-BE49-F238E27FC236}">
                  <a16:creationId xmlns:a16="http://schemas.microsoft.com/office/drawing/2014/main" xmlns="" id="{0366C0C5-9AB4-41EC-AF09-FC16DB1E5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" y="-1001"/>
              <a:ext cx="2139" cy="1627"/>
            </a:xfrm>
            <a:custGeom>
              <a:avLst/>
              <a:gdLst>
                <a:gd name="T0" fmla="*/ 489 w 905"/>
                <a:gd name="T1" fmla="*/ 15 h 688"/>
                <a:gd name="T2" fmla="*/ 468 w 905"/>
                <a:gd name="T3" fmla="*/ 22 h 688"/>
                <a:gd name="T4" fmla="*/ 425 w 905"/>
                <a:gd name="T5" fmla="*/ 18 h 688"/>
                <a:gd name="T6" fmla="*/ 370 w 905"/>
                <a:gd name="T7" fmla="*/ 43 h 688"/>
                <a:gd name="T8" fmla="*/ 328 w 905"/>
                <a:gd name="T9" fmla="*/ 45 h 688"/>
                <a:gd name="T10" fmla="*/ 312 w 905"/>
                <a:gd name="T11" fmla="*/ 64 h 688"/>
                <a:gd name="T12" fmla="*/ 284 w 905"/>
                <a:gd name="T13" fmla="*/ 66 h 688"/>
                <a:gd name="T14" fmla="*/ 173 w 905"/>
                <a:gd name="T15" fmla="*/ 71 h 688"/>
                <a:gd name="T16" fmla="*/ 86 w 905"/>
                <a:gd name="T17" fmla="*/ 122 h 688"/>
                <a:gd name="T18" fmla="*/ 100 w 905"/>
                <a:gd name="T19" fmla="*/ 168 h 688"/>
                <a:gd name="T20" fmla="*/ 67 w 905"/>
                <a:gd name="T21" fmla="*/ 170 h 688"/>
                <a:gd name="T22" fmla="*/ 0 w 905"/>
                <a:gd name="T23" fmla="*/ 198 h 688"/>
                <a:gd name="T24" fmla="*/ 77 w 905"/>
                <a:gd name="T25" fmla="*/ 216 h 688"/>
                <a:gd name="T26" fmla="*/ 61 w 905"/>
                <a:gd name="T27" fmla="*/ 227 h 688"/>
                <a:gd name="T28" fmla="*/ 22 w 905"/>
                <a:gd name="T29" fmla="*/ 242 h 688"/>
                <a:gd name="T30" fmla="*/ 62 w 905"/>
                <a:gd name="T31" fmla="*/ 251 h 688"/>
                <a:gd name="T32" fmla="*/ 89 w 905"/>
                <a:gd name="T33" fmla="*/ 273 h 688"/>
                <a:gd name="T34" fmla="*/ 98 w 905"/>
                <a:gd name="T35" fmla="*/ 264 h 688"/>
                <a:gd name="T36" fmla="*/ 146 w 905"/>
                <a:gd name="T37" fmla="*/ 262 h 688"/>
                <a:gd name="T38" fmla="*/ 270 w 905"/>
                <a:gd name="T39" fmla="*/ 370 h 688"/>
                <a:gd name="T40" fmla="*/ 286 w 905"/>
                <a:gd name="T41" fmla="*/ 393 h 688"/>
                <a:gd name="T42" fmla="*/ 288 w 905"/>
                <a:gd name="T43" fmla="*/ 423 h 688"/>
                <a:gd name="T44" fmla="*/ 335 w 905"/>
                <a:gd name="T45" fmla="*/ 446 h 688"/>
                <a:gd name="T46" fmla="*/ 305 w 905"/>
                <a:gd name="T47" fmla="*/ 482 h 688"/>
                <a:gd name="T48" fmla="*/ 284 w 905"/>
                <a:gd name="T49" fmla="*/ 525 h 688"/>
                <a:gd name="T50" fmla="*/ 289 w 905"/>
                <a:gd name="T51" fmla="*/ 538 h 688"/>
                <a:gd name="T52" fmla="*/ 315 w 905"/>
                <a:gd name="T53" fmla="*/ 587 h 688"/>
                <a:gd name="T54" fmla="*/ 331 w 905"/>
                <a:gd name="T55" fmla="*/ 587 h 688"/>
                <a:gd name="T56" fmla="*/ 357 w 905"/>
                <a:gd name="T57" fmla="*/ 655 h 688"/>
                <a:gd name="T58" fmla="*/ 422 w 905"/>
                <a:gd name="T59" fmla="*/ 687 h 688"/>
                <a:gd name="T60" fmla="*/ 459 w 905"/>
                <a:gd name="T61" fmla="*/ 655 h 688"/>
                <a:gd name="T62" fmla="*/ 478 w 905"/>
                <a:gd name="T63" fmla="*/ 586 h 688"/>
                <a:gd name="T64" fmla="*/ 520 w 905"/>
                <a:gd name="T65" fmla="*/ 551 h 688"/>
                <a:gd name="T66" fmla="*/ 539 w 905"/>
                <a:gd name="T67" fmla="*/ 548 h 688"/>
                <a:gd name="T68" fmla="*/ 610 w 905"/>
                <a:gd name="T69" fmla="*/ 497 h 688"/>
                <a:gd name="T70" fmla="*/ 700 w 905"/>
                <a:gd name="T71" fmla="*/ 475 h 688"/>
                <a:gd name="T72" fmla="*/ 702 w 905"/>
                <a:gd name="T73" fmla="*/ 422 h 688"/>
                <a:gd name="T74" fmla="*/ 711 w 905"/>
                <a:gd name="T75" fmla="*/ 402 h 688"/>
                <a:gd name="T76" fmla="*/ 772 w 905"/>
                <a:gd name="T77" fmla="*/ 422 h 688"/>
                <a:gd name="T78" fmla="*/ 723 w 905"/>
                <a:gd name="T79" fmla="*/ 356 h 688"/>
                <a:gd name="T80" fmla="*/ 763 w 905"/>
                <a:gd name="T81" fmla="*/ 365 h 688"/>
                <a:gd name="T82" fmla="*/ 758 w 905"/>
                <a:gd name="T83" fmla="*/ 353 h 688"/>
                <a:gd name="T84" fmla="*/ 805 w 905"/>
                <a:gd name="T85" fmla="*/ 311 h 688"/>
                <a:gd name="T86" fmla="*/ 801 w 905"/>
                <a:gd name="T87" fmla="*/ 282 h 688"/>
                <a:gd name="T88" fmla="*/ 787 w 905"/>
                <a:gd name="T89" fmla="*/ 242 h 688"/>
                <a:gd name="T90" fmla="*/ 801 w 905"/>
                <a:gd name="T91" fmla="*/ 216 h 688"/>
                <a:gd name="T92" fmla="*/ 779 w 905"/>
                <a:gd name="T93" fmla="*/ 204 h 688"/>
                <a:gd name="T94" fmla="*/ 804 w 905"/>
                <a:gd name="T95" fmla="*/ 158 h 688"/>
                <a:gd name="T96" fmla="*/ 827 w 905"/>
                <a:gd name="T97" fmla="*/ 130 h 688"/>
                <a:gd name="T98" fmla="*/ 840 w 905"/>
                <a:gd name="T99" fmla="*/ 113 h 688"/>
                <a:gd name="T100" fmla="*/ 874 w 905"/>
                <a:gd name="T101" fmla="*/ 61 h 688"/>
                <a:gd name="T102" fmla="*/ 818 w 905"/>
                <a:gd name="T103" fmla="*/ 79 h 688"/>
                <a:gd name="T104" fmla="*/ 771 w 905"/>
                <a:gd name="T105" fmla="*/ 77 h 688"/>
                <a:gd name="T106" fmla="*/ 744 w 905"/>
                <a:gd name="T107" fmla="*/ 60 h 688"/>
                <a:gd name="T108" fmla="*/ 693 w 905"/>
                <a:gd name="T109" fmla="*/ 63 h 688"/>
                <a:gd name="T110" fmla="*/ 595 w 905"/>
                <a:gd name="T111" fmla="*/ 64 h 688"/>
                <a:gd name="T112" fmla="*/ 718 w 905"/>
                <a:gd name="T113" fmla="*/ 3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5" h="688">
                  <a:moveTo>
                    <a:pt x="639" y="0"/>
                  </a:moveTo>
                  <a:cubicBezTo>
                    <a:pt x="612" y="0"/>
                    <a:pt x="592" y="0"/>
                    <a:pt x="562" y="0"/>
                  </a:cubicBezTo>
                  <a:cubicBezTo>
                    <a:pt x="535" y="0"/>
                    <a:pt x="515" y="15"/>
                    <a:pt x="489" y="15"/>
                  </a:cubicBezTo>
                  <a:cubicBezTo>
                    <a:pt x="484" y="15"/>
                    <a:pt x="480" y="15"/>
                    <a:pt x="476" y="15"/>
                  </a:cubicBezTo>
                  <a:cubicBezTo>
                    <a:pt x="473" y="15"/>
                    <a:pt x="471" y="15"/>
                    <a:pt x="468" y="15"/>
                  </a:cubicBezTo>
                  <a:cubicBezTo>
                    <a:pt x="468" y="22"/>
                    <a:pt x="468" y="22"/>
                    <a:pt x="468" y="22"/>
                  </a:cubicBezTo>
                  <a:cubicBezTo>
                    <a:pt x="458" y="22"/>
                    <a:pt x="458" y="22"/>
                    <a:pt x="458" y="22"/>
                  </a:cubicBezTo>
                  <a:cubicBezTo>
                    <a:pt x="449" y="18"/>
                    <a:pt x="441" y="18"/>
                    <a:pt x="432" y="18"/>
                  </a:cubicBezTo>
                  <a:cubicBezTo>
                    <a:pt x="430" y="18"/>
                    <a:pt x="428" y="18"/>
                    <a:pt x="425" y="18"/>
                  </a:cubicBezTo>
                  <a:cubicBezTo>
                    <a:pt x="408" y="18"/>
                    <a:pt x="394" y="22"/>
                    <a:pt x="380" y="28"/>
                  </a:cubicBezTo>
                  <a:cubicBezTo>
                    <a:pt x="383" y="32"/>
                    <a:pt x="387" y="33"/>
                    <a:pt x="391" y="36"/>
                  </a:cubicBezTo>
                  <a:cubicBezTo>
                    <a:pt x="386" y="37"/>
                    <a:pt x="370" y="35"/>
                    <a:pt x="370" y="43"/>
                  </a:cubicBezTo>
                  <a:cubicBezTo>
                    <a:pt x="370" y="53"/>
                    <a:pt x="391" y="60"/>
                    <a:pt x="400" y="64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63" y="57"/>
                    <a:pt x="350" y="45"/>
                    <a:pt x="328" y="45"/>
                  </a:cubicBezTo>
                  <a:cubicBezTo>
                    <a:pt x="323" y="45"/>
                    <a:pt x="315" y="46"/>
                    <a:pt x="315" y="52"/>
                  </a:cubicBezTo>
                  <a:cubicBezTo>
                    <a:pt x="315" y="56"/>
                    <a:pt x="318" y="60"/>
                    <a:pt x="319" y="64"/>
                  </a:cubicBezTo>
                  <a:cubicBezTo>
                    <a:pt x="319" y="64"/>
                    <a:pt x="314" y="64"/>
                    <a:pt x="312" y="64"/>
                  </a:cubicBezTo>
                  <a:cubicBezTo>
                    <a:pt x="301" y="60"/>
                    <a:pt x="292" y="61"/>
                    <a:pt x="286" y="51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281" y="60"/>
                    <a:pt x="284" y="63"/>
                    <a:pt x="284" y="66"/>
                  </a:cubicBezTo>
                  <a:cubicBezTo>
                    <a:pt x="274" y="66"/>
                    <a:pt x="271" y="51"/>
                    <a:pt x="261" y="51"/>
                  </a:cubicBezTo>
                  <a:cubicBezTo>
                    <a:pt x="247" y="51"/>
                    <a:pt x="237" y="59"/>
                    <a:pt x="222" y="63"/>
                  </a:cubicBezTo>
                  <a:cubicBezTo>
                    <a:pt x="202" y="63"/>
                    <a:pt x="194" y="68"/>
                    <a:pt x="173" y="71"/>
                  </a:cubicBezTo>
                  <a:cubicBezTo>
                    <a:pt x="156" y="73"/>
                    <a:pt x="170" y="97"/>
                    <a:pt x="152" y="97"/>
                  </a:cubicBezTo>
                  <a:cubicBezTo>
                    <a:pt x="146" y="97"/>
                    <a:pt x="142" y="96"/>
                    <a:pt x="138" y="93"/>
                  </a:cubicBezTo>
                  <a:cubicBezTo>
                    <a:pt x="127" y="103"/>
                    <a:pt x="104" y="116"/>
                    <a:pt x="86" y="122"/>
                  </a:cubicBezTo>
                  <a:cubicBezTo>
                    <a:pt x="83" y="122"/>
                    <a:pt x="75" y="125"/>
                    <a:pt x="75" y="130"/>
                  </a:cubicBezTo>
                  <a:cubicBezTo>
                    <a:pt x="75" y="140"/>
                    <a:pt x="105" y="139"/>
                    <a:pt x="115" y="140"/>
                  </a:cubicBezTo>
                  <a:cubicBezTo>
                    <a:pt x="115" y="154"/>
                    <a:pt x="109" y="163"/>
                    <a:pt x="100" y="168"/>
                  </a:cubicBezTo>
                  <a:cubicBezTo>
                    <a:pt x="96" y="171"/>
                    <a:pt x="92" y="171"/>
                    <a:pt x="86" y="171"/>
                  </a:cubicBezTo>
                  <a:cubicBezTo>
                    <a:pt x="83" y="171"/>
                    <a:pt x="80" y="171"/>
                    <a:pt x="77" y="171"/>
                  </a:cubicBezTo>
                  <a:cubicBezTo>
                    <a:pt x="74" y="171"/>
                    <a:pt x="71" y="170"/>
                    <a:pt x="67" y="170"/>
                  </a:cubicBezTo>
                  <a:cubicBezTo>
                    <a:pt x="63" y="170"/>
                    <a:pt x="59" y="171"/>
                    <a:pt x="55" y="172"/>
                  </a:cubicBezTo>
                  <a:cubicBezTo>
                    <a:pt x="45" y="175"/>
                    <a:pt x="40" y="181"/>
                    <a:pt x="30" y="184"/>
                  </a:cubicBezTo>
                  <a:cubicBezTo>
                    <a:pt x="19" y="188"/>
                    <a:pt x="0" y="182"/>
                    <a:pt x="0" y="198"/>
                  </a:cubicBezTo>
                  <a:cubicBezTo>
                    <a:pt x="0" y="207"/>
                    <a:pt x="51" y="221"/>
                    <a:pt x="53" y="221"/>
                  </a:cubicBezTo>
                  <a:cubicBezTo>
                    <a:pt x="60" y="221"/>
                    <a:pt x="63" y="221"/>
                    <a:pt x="71" y="221"/>
                  </a:cubicBezTo>
                  <a:cubicBezTo>
                    <a:pt x="74" y="221"/>
                    <a:pt x="76" y="219"/>
                    <a:pt x="77" y="216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6" y="222"/>
                    <a:pt x="96" y="224"/>
                    <a:pt x="91" y="227"/>
                  </a:cubicBezTo>
                  <a:cubicBezTo>
                    <a:pt x="61" y="227"/>
                    <a:pt x="61" y="227"/>
                    <a:pt x="61" y="227"/>
                  </a:cubicBezTo>
                  <a:cubicBezTo>
                    <a:pt x="58" y="231"/>
                    <a:pt x="57" y="232"/>
                    <a:pt x="51" y="232"/>
                  </a:cubicBezTo>
                  <a:cubicBezTo>
                    <a:pt x="48" y="232"/>
                    <a:pt x="44" y="232"/>
                    <a:pt x="38" y="232"/>
                  </a:cubicBezTo>
                  <a:cubicBezTo>
                    <a:pt x="34" y="232"/>
                    <a:pt x="23" y="235"/>
                    <a:pt x="22" y="242"/>
                  </a:cubicBezTo>
                  <a:cubicBezTo>
                    <a:pt x="26" y="243"/>
                    <a:pt x="27" y="244"/>
                    <a:pt x="29" y="244"/>
                  </a:cubicBezTo>
                  <a:cubicBezTo>
                    <a:pt x="32" y="244"/>
                    <a:pt x="33" y="242"/>
                    <a:pt x="41" y="242"/>
                  </a:cubicBezTo>
                  <a:cubicBezTo>
                    <a:pt x="47" y="242"/>
                    <a:pt x="53" y="248"/>
                    <a:pt x="62" y="251"/>
                  </a:cubicBezTo>
                  <a:cubicBezTo>
                    <a:pt x="60" y="256"/>
                    <a:pt x="56" y="257"/>
                    <a:pt x="51" y="260"/>
                  </a:cubicBezTo>
                  <a:cubicBezTo>
                    <a:pt x="58" y="268"/>
                    <a:pt x="74" y="272"/>
                    <a:pt x="86" y="272"/>
                  </a:cubicBezTo>
                  <a:cubicBezTo>
                    <a:pt x="88" y="272"/>
                    <a:pt x="89" y="273"/>
                    <a:pt x="89" y="273"/>
                  </a:cubicBezTo>
                  <a:cubicBezTo>
                    <a:pt x="90" y="273"/>
                    <a:pt x="91" y="272"/>
                    <a:pt x="92" y="271"/>
                  </a:cubicBezTo>
                  <a:cubicBezTo>
                    <a:pt x="91" y="270"/>
                    <a:pt x="89" y="268"/>
                    <a:pt x="87" y="267"/>
                  </a:cubicBezTo>
                  <a:cubicBezTo>
                    <a:pt x="90" y="265"/>
                    <a:pt x="92" y="264"/>
                    <a:pt x="98" y="264"/>
                  </a:cubicBezTo>
                  <a:cubicBezTo>
                    <a:pt x="104" y="264"/>
                    <a:pt x="109" y="269"/>
                    <a:pt x="114" y="269"/>
                  </a:cubicBezTo>
                  <a:cubicBezTo>
                    <a:pt x="120" y="269"/>
                    <a:pt x="124" y="262"/>
                    <a:pt x="130" y="262"/>
                  </a:cubicBezTo>
                  <a:cubicBezTo>
                    <a:pt x="135" y="262"/>
                    <a:pt x="137" y="262"/>
                    <a:pt x="146" y="262"/>
                  </a:cubicBezTo>
                  <a:cubicBezTo>
                    <a:pt x="205" y="262"/>
                    <a:pt x="242" y="308"/>
                    <a:pt x="257" y="353"/>
                  </a:cubicBezTo>
                  <a:cubicBezTo>
                    <a:pt x="257" y="361"/>
                    <a:pt x="257" y="361"/>
                    <a:pt x="257" y="361"/>
                  </a:cubicBezTo>
                  <a:cubicBezTo>
                    <a:pt x="262" y="362"/>
                    <a:pt x="270" y="362"/>
                    <a:pt x="270" y="370"/>
                  </a:cubicBezTo>
                  <a:cubicBezTo>
                    <a:pt x="270" y="382"/>
                    <a:pt x="259" y="381"/>
                    <a:pt x="259" y="393"/>
                  </a:cubicBezTo>
                  <a:cubicBezTo>
                    <a:pt x="259" y="401"/>
                    <a:pt x="263" y="402"/>
                    <a:pt x="273" y="402"/>
                  </a:cubicBezTo>
                  <a:cubicBezTo>
                    <a:pt x="280" y="402"/>
                    <a:pt x="281" y="393"/>
                    <a:pt x="286" y="393"/>
                  </a:cubicBezTo>
                  <a:cubicBezTo>
                    <a:pt x="304" y="393"/>
                    <a:pt x="308" y="418"/>
                    <a:pt x="325" y="423"/>
                  </a:cubicBezTo>
                  <a:cubicBezTo>
                    <a:pt x="324" y="426"/>
                    <a:pt x="325" y="431"/>
                    <a:pt x="319" y="431"/>
                  </a:cubicBezTo>
                  <a:cubicBezTo>
                    <a:pt x="307" y="431"/>
                    <a:pt x="299" y="423"/>
                    <a:pt x="288" y="423"/>
                  </a:cubicBezTo>
                  <a:cubicBezTo>
                    <a:pt x="285" y="423"/>
                    <a:pt x="284" y="422"/>
                    <a:pt x="282" y="422"/>
                  </a:cubicBezTo>
                  <a:cubicBezTo>
                    <a:pt x="281" y="422"/>
                    <a:pt x="280" y="422"/>
                    <a:pt x="278" y="423"/>
                  </a:cubicBezTo>
                  <a:cubicBezTo>
                    <a:pt x="280" y="438"/>
                    <a:pt x="319" y="440"/>
                    <a:pt x="335" y="446"/>
                  </a:cubicBezTo>
                  <a:cubicBezTo>
                    <a:pt x="331" y="460"/>
                    <a:pt x="323" y="466"/>
                    <a:pt x="319" y="481"/>
                  </a:cubicBezTo>
                  <a:cubicBezTo>
                    <a:pt x="316" y="480"/>
                    <a:pt x="314" y="479"/>
                    <a:pt x="313" y="479"/>
                  </a:cubicBezTo>
                  <a:cubicBezTo>
                    <a:pt x="311" y="479"/>
                    <a:pt x="309" y="480"/>
                    <a:pt x="305" y="482"/>
                  </a:cubicBezTo>
                  <a:cubicBezTo>
                    <a:pt x="305" y="484"/>
                    <a:pt x="305" y="484"/>
                    <a:pt x="305" y="484"/>
                  </a:cubicBezTo>
                  <a:cubicBezTo>
                    <a:pt x="294" y="492"/>
                    <a:pt x="291" y="503"/>
                    <a:pt x="284" y="513"/>
                  </a:cubicBezTo>
                  <a:cubicBezTo>
                    <a:pt x="284" y="525"/>
                    <a:pt x="284" y="525"/>
                    <a:pt x="284" y="525"/>
                  </a:cubicBezTo>
                  <a:cubicBezTo>
                    <a:pt x="285" y="523"/>
                    <a:pt x="287" y="523"/>
                    <a:pt x="288" y="523"/>
                  </a:cubicBezTo>
                  <a:cubicBezTo>
                    <a:pt x="290" y="523"/>
                    <a:pt x="292" y="524"/>
                    <a:pt x="294" y="525"/>
                  </a:cubicBezTo>
                  <a:cubicBezTo>
                    <a:pt x="293" y="530"/>
                    <a:pt x="289" y="533"/>
                    <a:pt x="289" y="538"/>
                  </a:cubicBezTo>
                  <a:cubicBezTo>
                    <a:pt x="289" y="552"/>
                    <a:pt x="303" y="558"/>
                    <a:pt x="306" y="568"/>
                  </a:cubicBezTo>
                  <a:cubicBezTo>
                    <a:pt x="308" y="573"/>
                    <a:pt x="309" y="583"/>
                    <a:pt x="312" y="585"/>
                  </a:cubicBezTo>
                  <a:cubicBezTo>
                    <a:pt x="313" y="586"/>
                    <a:pt x="314" y="587"/>
                    <a:pt x="315" y="587"/>
                  </a:cubicBezTo>
                  <a:cubicBezTo>
                    <a:pt x="317" y="587"/>
                    <a:pt x="319" y="586"/>
                    <a:pt x="321" y="585"/>
                  </a:cubicBezTo>
                  <a:cubicBezTo>
                    <a:pt x="322" y="584"/>
                    <a:pt x="324" y="583"/>
                    <a:pt x="325" y="583"/>
                  </a:cubicBezTo>
                  <a:cubicBezTo>
                    <a:pt x="327" y="583"/>
                    <a:pt x="329" y="584"/>
                    <a:pt x="331" y="587"/>
                  </a:cubicBezTo>
                  <a:cubicBezTo>
                    <a:pt x="327" y="591"/>
                    <a:pt x="323" y="590"/>
                    <a:pt x="323" y="597"/>
                  </a:cubicBezTo>
                  <a:cubicBezTo>
                    <a:pt x="323" y="612"/>
                    <a:pt x="343" y="636"/>
                    <a:pt x="354" y="645"/>
                  </a:cubicBezTo>
                  <a:cubicBezTo>
                    <a:pt x="355" y="646"/>
                    <a:pt x="354" y="653"/>
                    <a:pt x="357" y="655"/>
                  </a:cubicBezTo>
                  <a:cubicBezTo>
                    <a:pt x="366" y="661"/>
                    <a:pt x="371" y="658"/>
                    <a:pt x="375" y="670"/>
                  </a:cubicBezTo>
                  <a:cubicBezTo>
                    <a:pt x="381" y="669"/>
                    <a:pt x="390" y="663"/>
                    <a:pt x="397" y="663"/>
                  </a:cubicBezTo>
                  <a:cubicBezTo>
                    <a:pt x="410" y="663"/>
                    <a:pt x="409" y="687"/>
                    <a:pt x="422" y="687"/>
                  </a:cubicBezTo>
                  <a:cubicBezTo>
                    <a:pt x="426" y="687"/>
                    <a:pt x="427" y="684"/>
                    <a:pt x="433" y="683"/>
                  </a:cubicBezTo>
                  <a:cubicBezTo>
                    <a:pt x="434" y="686"/>
                    <a:pt x="436" y="688"/>
                    <a:pt x="439" y="688"/>
                  </a:cubicBezTo>
                  <a:cubicBezTo>
                    <a:pt x="454" y="688"/>
                    <a:pt x="447" y="661"/>
                    <a:pt x="459" y="655"/>
                  </a:cubicBezTo>
                  <a:cubicBezTo>
                    <a:pt x="458" y="649"/>
                    <a:pt x="459" y="636"/>
                    <a:pt x="459" y="626"/>
                  </a:cubicBezTo>
                  <a:cubicBezTo>
                    <a:pt x="459" y="611"/>
                    <a:pt x="484" y="617"/>
                    <a:pt x="484" y="599"/>
                  </a:cubicBezTo>
                  <a:cubicBezTo>
                    <a:pt x="484" y="593"/>
                    <a:pt x="478" y="590"/>
                    <a:pt x="478" y="586"/>
                  </a:cubicBezTo>
                  <a:cubicBezTo>
                    <a:pt x="478" y="584"/>
                    <a:pt x="480" y="582"/>
                    <a:pt x="482" y="580"/>
                  </a:cubicBezTo>
                  <a:cubicBezTo>
                    <a:pt x="482" y="579"/>
                    <a:pt x="480" y="576"/>
                    <a:pt x="480" y="575"/>
                  </a:cubicBezTo>
                  <a:cubicBezTo>
                    <a:pt x="480" y="557"/>
                    <a:pt x="509" y="562"/>
                    <a:pt x="520" y="551"/>
                  </a:cubicBezTo>
                  <a:cubicBezTo>
                    <a:pt x="525" y="546"/>
                    <a:pt x="523" y="541"/>
                    <a:pt x="531" y="538"/>
                  </a:cubicBezTo>
                  <a:cubicBezTo>
                    <a:pt x="531" y="548"/>
                    <a:pt x="531" y="548"/>
                    <a:pt x="531" y="548"/>
                  </a:cubicBezTo>
                  <a:cubicBezTo>
                    <a:pt x="539" y="548"/>
                    <a:pt x="539" y="548"/>
                    <a:pt x="539" y="548"/>
                  </a:cubicBezTo>
                  <a:cubicBezTo>
                    <a:pt x="550" y="541"/>
                    <a:pt x="568" y="543"/>
                    <a:pt x="578" y="533"/>
                  </a:cubicBezTo>
                  <a:cubicBezTo>
                    <a:pt x="586" y="525"/>
                    <a:pt x="587" y="514"/>
                    <a:pt x="597" y="506"/>
                  </a:cubicBezTo>
                  <a:cubicBezTo>
                    <a:pt x="610" y="497"/>
                    <a:pt x="610" y="497"/>
                    <a:pt x="610" y="497"/>
                  </a:cubicBezTo>
                  <a:cubicBezTo>
                    <a:pt x="610" y="493"/>
                    <a:pt x="615" y="491"/>
                    <a:pt x="620" y="488"/>
                  </a:cubicBezTo>
                  <a:cubicBezTo>
                    <a:pt x="645" y="488"/>
                    <a:pt x="645" y="488"/>
                    <a:pt x="645" y="488"/>
                  </a:cubicBezTo>
                  <a:cubicBezTo>
                    <a:pt x="665" y="479"/>
                    <a:pt x="681" y="481"/>
                    <a:pt x="700" y="475"/>
                  </a:cubicBezTo>
                  <a:cubicBezTo>
                    <a:pt x="715" y="470"/>
                    <a:pt x="720" y="455"/>
                    <a:pt x="738" y="449"/>
                  </a:cubicBezTo>
                  <a:cubicBezTo>
                    <a:pt x="747" y="446"/>
                    <a:pt x="752" y="446"/>
                    <a:pt x="760" y="439"/>
                  </a:cubicBezTo>
                  <a:cubicBezTo>
                    <a:pt x="749" y="435"/>
                    <a:pt x="702" y="438"/>
                    <a:pt x="702" y="422"/>
                  </a:cubicBezTo>
                  <a:cubicBezTo>
                    <a:pt x="705" y="421"/>
                    <a:pt x="714" y="420"/>
                    <a:pt x="714" y="415"/>
                  </a:cubicBezTo>
                  <a:cubicBezTo>
                    <a:pt x="714" y="411"/>
                    <a:pt x="709" y="409"/>
                    <a:pt x="709" y="402"/>
                  </a:cubicBezTo>
                  <a:cubicBezTo>
                    <a:pt x="709" y="402"/>
                    <a:pt x="710" y="402"/>
                    <a:pt x="711" y="402"/>
                  </a:cubicBezTo>
                  <a:cubicBezTo>
                    <a:pt x="713" y="402"/>
                    <a:pt x="715" y="402"/>
                    <a:pt x="716" y="402"/>
                  </a:cubicBezTo>
                  <a:cubicBezTo>
                    <a:pt x="738" y="402"/>
                    <a:pt x="733" y="428"/>
                    <a:pt x="758" y="428"/>
                  </a:cubicBezTo>
                  <a:cubicBezTo>
                    <a:pt x="763" y="428"/>
                    <a:pt x="772" y="428"/>
                    <a:pt x="772" y="422"/>
                  </a:cubicBezTo>
                  <a:cubicBezTo>
                    <a:pt x="772" y="392"/>
                    <a:pt x="738" y="383"/>
                    <a:pt x="719" y="364"/>
                  </a:cubicBezTo>
                  <a:cubicBezTo>
                    <a:pt x="719" y="356"/>
                    <a:pt x="719" y="356"/>
                    <a:pt x="719" y="356"/>
                  </a:cubicBezTo>
                  <a:cubicBezTo>
                    <a:pt x="720" y="356"/>
                    <a:pt x="721" y="356"/>
                    <a:pt x="723" y="356"/>
                  </a:cubicBezTo>
                  <a:cubicBezTo>
                    <a:pt x="723" y="356"/>
                    <a:pt x="725" y="356"/>
                    <a:pt x="726" y="356"/>
                  </a:cubicBezTo>
                  <a:cubicBezTo>
                    <a:pt x="729" y="366"/>
                    <a:pt x="746" y="380"/>
                    <a:pt x="755" y="380"/>
                  </a:cubicBezTo>
                  <a:cubicBezTo>
                    <a:pt x="761" y="380"/>
                    <a:pt x="763" y="371"/>
                    <a:pt x="763" y="365"/>
                  </a:cubicBezTo>
                  <a:cubicBezTo>
                    <a:pt x="763" y="350"/>
                    <a:pt x="739" y="355"/>
                    <a:pt x="734" y="341"/>
                  </a:cubicBezTo>
                  <a:cubicBezTo>
                    <a:pt x="742" y="341"/>
                    <a:pt x="742" y="341"/>
                    <a:pt x="742" y="341"/>
                  </a:cubicBezTo>
                  <a:cubicBezTo>
                    <a:pt x="746" y="347"/>
                    <a:pt x="752" y="349"/>
                    <a:pt x="758" y="353"/>
                  </a:cubicBezTo>
                  <a:cubicBezTo>
                    <a:pt x="762" y="342"/>
                    <a:pt x="783" y="349"/>
                    <a:pt x="787" y="333"/>
                  </a:cubicBezTo>
                  <a:cubicBezTo>
                    <a:pt x="784" y="332"/>
                    <a:pt x="781" y="329"/>
                    <a:pt x="781" y="325"/>
                  </a:cubicBezTo>
                  <a:cubicBezTo>
                    <a:pt x="791" y="324"/>
                    <a:pt x="802" y="319"/>
                    <a:pt x="805" y="311"/>
                  </a:cubicBezTo>
                  <a:cubicBezTo>
                    <a:pt x="799" y="309"/>
                    <a:pt x="784" y="309"/>
                    <a:pt x="784" y="300"/>
                  </a:cubicBezTo>
                  <a:cubicBezTo>
                    <a:pt x="784" y="293"/>
                    <a:pt x="792" y="293"/>
                    <a:pt x="801" y="293"/>
                  </a:cubicBezTo>
                  <a:cubicBezTo>
                    <a:pt x="798" y="290"/>
                    <a:pt x="801" y="286"/>
                    <a:pt x="801" y="282"/>
                  </a:cubicBezTo>
                  <a:cubicBezTo>
                    <a:pt x="801" y="274"/>
                    <a:pt x="793" y="271"/>
                    <a:pt x="793" y="259"/>
                  </a:cubicBezTo>
                  <a:cubicBezTo>
                    <a:pt x="786" y="259"/>
                    <a:pt x="776" y="259"/>
                    <a:pt x="776" y="250"/>
                  </a:cubicBezTo>
                  <a:cubicBezTo>
                    <a:pt x="776" y="246"/>
                    <a:pt x="781" y="242"/>
                    <a:pt x="787" y="242"/>
                  </a:cubicBezTo>
                  <a:cubicBezTo>
                    <a:pt x="791" y="242"/>
                    <a:pt x="798" y="243"/>
                    <a:pt x="805" y="243"/>
                  </a:cubicBezTo>
                  <a:cubicBezTo>
                    <a:pt x="815" y="243"/>
                    <a:pt x="824" y="242"/>
                    <a:pt x="824" y="234"/>
                  </a:cubicBezTo>
                  <a:cubicBezTo>
                    <a:pt x="824" y="222"/>
                    <a:pt x="803" y="224"/>
                    <a:pt x="801" y="216"/>
                  </a:cubicBezTo>
                  <a:cubicBezTo>
                    <a:pt x="804" y="216"/>
                    <a:pt x="808" y="214"/>
                    <a:pt x="810" y="213"/>
                  </a:cubicBezTo>
                  <a:cubicBezTo>
                    <a:pt x="805" y="208"/>
                    <a:pt x="798" y="203"/>
                    <a:pt x="789" y="203"/>
                  </a:cubicBezTo>
                  <a:cubicBezTo>
                    <a:pt x="785" y="203"/>
                    <a:pt x="782" y="204"/>
                    <a:pt x="779" y="204"/>
                  </a:cubicBezTo>
                  <a:cubicBezTo>
                    <a:pt x="777" y="204"/>
                    <a:pt x="775" y="204"/>
                    <a:pt x="773" y="203"/>
                  </a:cubicBezTo>
                  <a:cubicBezTo>
                    <a:pt x="777" y="197"/>
                    <a:pt x="776" y="185"/>
                    <a:pt x="782" y="180"/>
                  </a:cubicBezTo>
                  <a:cubicBezTo>
                    <a:pt x="792" y="173"/>
                    <a:pt x="804" y="169"/>
                    <a:pt x="804" y="158"/>
                  </a:cubicBezTo>
                  <a:cubicBezTo>
                    <a:pt x="804" y="156"/>
                    <a:pt x="804" y="156"/>
                    <a:pt x="804" y="150"/>
                  </a:cubicBezTo>
                  <a:cubicBezTo>
                    <a:pt x="814" y="147"/>
                    <a:pt x="827" y="145"/>
                    <a:pt x="827" y="137"/>
                  </a:cubicBezTo>
                  <a:cubicBezTo>
                    <a:pt x="827" y="131"/>
                    <a:pt x="831" y="137"/>
                    <a:pt x="827" y="130"/>
                  </a:cubicBezTo>
                  <a:cubicBezTo>
                    <a:pt x="837" y="128"/>
                    <a:pt x="851" y="128"/>
                    <a:pt x="851" y="113"/>
                  </a:cubicBezTo>
                  <a:cubicBezTo>
                    <a:pt x="849" y="115"/>
                    <a:pt x="848" y="115"/>
                    <a:pt x="846" y="115"/>
                  </a:cubicBezTo>
                  <a:cubicBezTo>
                    <a:pt x="845" y="115"/>
                    <a:pt x="843" y="115"/>
                    <a:pt x="840" y="113"/>
                  </a:cubicBezTo>
                  <a:cubicBezTo>
                    <a:pt x="864" y="113"/>
                    <a:pt x="875" y="98"/>
                    <a:pt x="892" y="92"/>
                  </a:cubicBezTo>
                  <a:cubicBezTo>
                    <a:pt x="895" y="91"/>
                    <a:pt x="905" y="86"/>
                    <a:pt x="905" y="80"/>
                  </a:cubicBezTo>
                  <a:cubicBezTo>
                    <a:pt x="905" y="73"/>
                    <a:pt x="881" y="61"/>
                    <a:pt x="874" y="61"/>
                  </a:cubicBezTo>
                  <a:cubicBezTo>
                    <a:pt x="869" y="61"/>
                    <a:pt x="865" y="62"/>
                    <a:pt x="863" y="68"/>
                  </a:cubicBezTo>
                  <a:cubicBezTo>
                    <a:pt x="838" y="68"/>
                    <a:pt x="838" y="68"/>
                    <a:pt x="838" y="68"/>
                  </a:cubicBezTo>
                  <a:cubicBezTo>
                    <a:pt x="829" y="72"/>
                    <a:pt x="828" y="75"/>
                    <a:pt x="818" y="79"/>
                  </a:cubicBezTo>
                  <a:cubicBezTo>
                    <a:pt x="818" y="79"/>
                    <a:pt x="818" y="79"/>
                    <a:pt x="817" y="79"/>
                  </a:cubicBezTo>
                  <a:cubicBezTo>
                    <a:pt x="814" y="79"/>
                    <a:pt x="806" y="77"/>
                    <a:pt x="806" y="77"/>
                  </a:cubicBezTo>
                  <a:cubicBezTo>
                    <a:pt x="806" y="77"/>
                    <a:pt x="785" y="77"/>
                    <a:pt x="771" y="77"/>
                  </a:cubicBezTo>
                  <a:cubicBezTo>
                    <a:pt x="762" y="83"/>
                    <a:pt x="736" y="118"/>
                    <a:pt x="722" y="122"/>
                  </a:cubicBezTo>
                  <a:cubicBezTo>
                    <a:pt x="724" y="117"/>
                    <a:pt x="758" y="81"/>
                    <a:pt x="758" y="76"/>
                  </a:cubicBezTo>
                  <a:cubicBezTo>
                    <a:pt x="758" y="68"/>
                    <a:pt x="754" y="60"/>
                    <a:pt x="744" y="60"/>
                  </a:cubicBezTo>
                  <a:cubicBezTo>
                    <a:pt x="727" y="60"/>
                    <a:pt x="696" y="90"/>
                    <a:pt x="682" y="90"/>
                  </a:cubicBezTo>
                  <a:cubicBezTo>
                    <a:pt x="678" y="90"/>
                    <a:pt x="701" y="68"/>
                    <a:pt x="702" y="64"/>
                  </a:cubicBezTo>
                  <a:cubicBezTo>
                    <a:pt x="701" y="63"/>
                    <a:pt x="697" y="63"/>
                    <a:pt x="693" y="63"/>
                  </a:cubicBezTo>
                  <a:cubicBezTo>
                    <a:pt x="684" y="63"/>
                    <a:pt x="670" y="64"/>
                    <a:pt x="656" y="65"/>
                  </a:cubicBezTo>
                  <a:cubicBezTo>
                    <a:pt x="642" y="65"/>
                    <a:pt x="627" y="66"/>
                    <a:pt x="615" y="66"/>
                  </a:cubicBezTo>
                  <a:cubicBezTo>
                    <a:pt x="605" y="66"/>
                    <a:pt x="598" y="66"/>
                    <a:pt x="595" y="64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25" y="52"/>
                    <a:pt x="761" y="55"/>
                    <a:pt x="764" y="36"/>
                  </a:cubicBezTo>
                  <a:cubicBezTo>
                    <a:pt x="751" y="33"/>
                    <a:pt x="732" y="37"/>
                    <a:pt x="718" y="31"/>
                  </a:cubicBezTo>
                  <a:cubicBezTo>
                    <a:pt x="693" y="21"/>
                    <a:pt x="670" y="0"/>
                    <a:pt x="6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72">
              <a:extLst>
                <a:ext uri="{FF2B5EF4-FFF2-40B4-BE49-F238E27FC236}">
                  <a16:creationId xmlns:a16="http://schemas.microsoft.com/office/drawing/2014/main" xmlns="" id="{61619A8D-9C49-4844-ADB9-698C9FC8C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23"/>
              <a:ext cx="104" cy="69"/>
            </a:xfrm>
            <a:custGeom>
              <a:avLst/>
              <a:gdLst>
                <a:gd name="T0" fmla="*/ 12 w 44"/>
                <a:gd name="T1" fmla="*/ 0 h 29"/>
                <a:gd name="T2" fmla="*/ 0 w 44"/>
                <a:gd name="T3" fmla="*/ 11 h 29"/>
                <a:gd name="T4" fmla="*/ 11 w 44"/>
                <a:gd name="T5" fmla="*/ 29 h 29"/>
                <a:gd name="T6" fmla="*/ 22 w 44"/>
                <a:gd name="T7" fmla="*/ 29 h 29"/>
                <a:gd name="T8" fmla="*/ 44 w 44"/>
                <a:gd name="T9" fmla="*/ 19 h 29"/>
                <a:gd name="T10" fmla="*/ 12 w 4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9">
                  <a:moveTo>
                    <a:pt x="12" y="0"/>
                  </a:moveTo>
                  <a:cubicBezTo>
                    <a:pt x="7" y="0"/>
                    <a:pt x="0" y="3"/>
                    <a:pt x="0" y="11"/>
                  </a:cubicBezTo>
                  <a:cubicBezTo>
                    <a:pt x="0" y="17"/>
                    <a:pt x="6" y="29"/>
                    <a:pt x="1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43" y="28"/>
                    <a:pt x="44" y="19"/>
                  </a:cubicBezTo>
                  <a:cubicBezTo>
                    <a:pt x="30" y="15"/>
                    <a:pt x="2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73">
              <a:extLst>
                <a:ext uri="{FF2B5EF4-FFF2-40B4-BE49-F238E27FC236}">
                  <a16:creationId xmlns:a16="http://schemas.microsoft.com/office/drawing/2014/main" xmlns="" id="{11F6E5E2-EBBE-4459-88A1-89C5D4BC7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-325"/>
              <a:ext cx="57" cy="34"/>
            </a:xfrm>
            <a:custGeom>
              <a:avLst/>
              <a:gdLst>
                <a:gd name="T0" fmla="*/ 15 w 24"/>
                <a:gd name="T1" fmla="*/ 0 h 14"/>
                <a:gd name="T2" fmla="*/ 5 w 24"/>
                <a:gd name="T3" fmla="*/ 0 h 14"/>
                <a:gd name="T4" fmla="*/ 0 w 24"/>
                <a:gd name="T5" fmla="*/ 6 h 14"/>
                <a:gd name="T6" fmla="*/ 7 w 24"/>
                <a:gd name="T7" fmla="*/ 14 h 14"/>
                <a:gd name="T8" fmla="*/ 24 w 24"/>
                <a:gd name="T9" fmla="*/ 6 h 14"/>
                <a:gd name="T10" fmla="*/ 15 w 24"/>
                <a:gd name="T11" fmla="*/ 6 h 14"/>
                <a:gd name="T12" fmla="*/ 15 w 2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0" y="3"/>
                    <a:pt x="0" y="6"/>
                  </a:cubicBezTo>
                  <a:cubicBezTo>
                    <a:pt x="0" y="9"/>
                    <a:pt x="3" y="14"/>
                    <a:pt x="7" y="14"/>
                  </a:cubicBezTo>
                  <a:cubicBezTo>
                    <a:pt x="12" y="14"/>
                    <a:pt x="21" y="8"/>
                    <a:pt x="2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5" y="3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74">
              <a:extLst>
                <a:ext uri="{FF2B5EF4-FFF2-40B4-BE49-F238E27FC236}">
                  <a16:creationId xmlns:a16="http://schemas.microsoft.com/office/drawing/2014/main" xmlns="" id="{6455F4C8-924E-492B-ACC3-8F7BFF4ED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" y="1057"/>
              <a:ext cx="234" cy="227"/>
            </a:xfrm>
            <a:custGeom>
              <a:avLst/>
              <a:gdLst>
                <a:gd name="T0" fmla="*/ 50 w 99"/>
                <a:gd name="T1" fmla="*/ 0 h 96"/>
                <a:gd name="T2" fmla="*/ 34 w 99"/>
                <a:gd name="T3" fmla="*/ 16 h 96"/>
                <a:gd name="T4" fmla="*/ 6 w 99"/>
                <a:gd name="T5" fmla="*/ 59 h 96"/>
                <a:gd name="T6" fmla="*/ 10 w 99"/>
                <a:gd name="T7" fmla="*/ 62 h 96"/>
                <a:gd name="T8" fmla="*/ 10 w 99"/>
                <a:gd name="T9" fmla="*/ 65 h 96"/>
                <a:gd name="T10" fmla="*/ 0 w 99"/>
                <a:gd name="T11" fmla="*/ 75 h 96"/>
                <a:gd name="T12" fmla="*/ 6 w 99"/>
                <a:gd name="T13" fmla="*/ 80 h 96"/>
                <a:gd name="T14" fmla="*/ 22 w 99"/>
                <a:gd name="T15" fmla="*/ 77 h 96"/>
                <a:gd name="T16" fmla="*/ 38 w 99"/>
                <a:gd name="T17" fmla="*/ 81 h 96"/>
                <a:gd name="T18" fmla="*/ 48 w 99"/>
                <a:gd name="T19" fmla="*/ 78 h 96"/>
                <a:gd name="T20" fmla="*/ 54 w 99"/>
                <a:gd name="T21" fmla="*/ 81 h 96"/>
                <a:gd name="T22" fmla="*/ 63 w 99"/>
                <a:gd name="T23" fmla="*/ 80 h 96"/>
                <a:gd name="T24" fmla="*/ 57 w 99"/>
                <a:gd name="T25" fmla="*/ 89 h 96"/>
                <a:gd name="T26" fmla="*/ 58 w 99"/>
                <a:gd name="T27" fmla="*/ 89 h 96"/>
                <a:gd name="T28" fmla="*/ 61 w 99"/>
                <a:gd name="T29" fmla="*/ 89 h 96"/>
                <a:gd name="T30" fmla="*/ 76 w 99"/>
                <a:gd name="T31" fmla="*/ 74 h 96"/>
                <a:gd name="T32" fmla="*/ 81 w 99"/>
                <a:gd name="T33" fmla="*/ 89 h 96"/>
                <a:gd name="T34" fmla="*/ 85 w 99"/>
                <a:gd name="T35" fmla="*/ 90 h 96"/>
                <a:gd name="T36" fmla="*/ 90 w 99"/>
                <a:gd name="T37" fmla="*/ 96 h 96"/>
                <a:gd name="T38" fmla="*/ 99 w 99"/>
                <a:gd name="T39" fmla="*/ 83 h 96"/>
                <a:gd name="T40" fmla="*/ 95 w 99"/>
                <a:gd name="T41" fmla="*/ 72 h 96"/>
                <a:gd name="T42" fmla="*/ 88 w 99"/>
                <a:gd name="T43" fmla="*/ 75 h 96"/>
                <a:gd name="T44" fmla="*/ 84 w 99"/>
                <a:gd name="T45" fmla="*/ 67 h 96"/>
                <a:gd name="T46" fmla="*/ 90 w 99"/>
                <a:gd name="T47" fmla="*/ 59 h 96"/>
                <a:gd name="T48" fmla="*/ 84 w 99"/>
                <a:gd name="T49" fmla="*/ 61 h 96"/>
                <a:gd name="T50" fmla="*/ 84 w 99"/>
                <a:gd name="T51" fmla="*/ 43 h 96"/>
                <a:gd name="T52" fmla="*/ 78 w 99"/>
                <a:gd name="T53" fmla="*/ 44 h 96"/>
                <a:gd name="T54" fmla="*/ 69 w 99"/>
                <a:gd name="T55" fmla="*/ 43 h 96"/>
                <a:gd name="T56" fmla="*/ 63 w 99"/>
                <a:gd name="T57" fmla="*/ 45 h 96"/>
                <a:gd name="T58" fmla="*/ 63 w 99"/>
                <a:gd name="T59" fmla="*/ 43 h 96"/>
                <a:gd name="T60" fmla="*/ 53 w 99"/>
                <a:gd name="T61" fmla="*/ 43 h 96"/>
                <a:gd name="T62" fmla="*/ 53 w 99"/>
                <a:gd name="T63" fmla="*/ 38 h 96"/>
                <a:gd name="T64" fmla="*/ 56 w 99"/>
                <a:gd name="T65" fmla="*/ 35 h 96"/>
                <a:gd name="T66" fmla="*/ 47 w 99"/>
                <a:gd name="T67" fmla="*/ 33 h 96"/>
                <a:gd name="T68" fmla="*/ 39 w 99"/>
                <a:gd name="T69" fmla="*/ 37 h 96"/>
                <a:gd name="T70" fmla="*/ 39 w 99"/>
                <a:gd name="T71" fmla="*/ 32 h 96"/>
                <a:gd name="T72" fmla="*/ 54 w 99"/>
                <a:gd name="T73" fmla="*/ 5 h 96"/>
                <a:gd name="T74" fmla="*/ 50 w 99"/>
                <a:gd name="T7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cubicBezTo>
                    <a:pt x="42" y="0"/>
                    <a:pt x="38" y="9"/>
                    <a:pt x="34" y="16"/>
                  </a:cubicBezTo>
                  <a:cubicBezTo>
                    <a:pt x="26" y="28"/>
                    <a:pt x="20" y="52"/>
                    <a:pt x="6" y="59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0" y="73"/>
                    <a:pt x="0" y="75"/>
                  </a:cubicBezTo>
                  <a:cubicBezTo>
                    <a:pt x="0" y="77"/>
                    <a:pt x="3" y="80"/>
                    <a:pt x="6" y="80"/>
                  </a:cubicBezTo>
                  <a:cubicBezTo>
                    <a:pt x="12" y="80"/>
                    <a:pt x="14" y="77"/>
                    <a:pt x="22" y="77"/>
                  </a:cubicBezTo>
                  <a:cubicBezTo>
                    <a:pt x="28" y="77"/>
                    <a:pt x="31" y="81"/>
                    <a:pt x="38" y="81"/>
                  </a:cubicBezTo>
                  <a:cubicBezTo>
                    <a:pt x="42" y="81"/>
                    <a:pt x="45" y="80"/>
                    <a:pt x="48" y="78"/>
                  </a:cubicBezTo>
                  <a:cubicBezTo>
                    <a:pt x="50" y="81"/>
                    <a:pt x="52" y="81"/>
                    <a:pt x="54" y="81"/>
                  </a:cubicBezTo>
                  <a:cubicBezTo>
                    <a:pt x="57" y="81"/>
                    <a:pt x="60" y="80"/>
                    <a:pt x="63" y="80"/>
                  </a:cubicBezTo>
                  <a:cubicBezTo>
                    <a:pt x="62" y="83"/>
                    <a:pt x="57" y="83"/>
                    <a:pt x="57" y="89"/>
                  </a:cubicBezTo>
                  <a:cubicBezTo>
                    <a:pt x="57" y="89"/>
                    <a:pt x="58" y="89"/>
                    <a:pt x="58" y="89"/>
                  </a:cubicBezTo>
                  <a:cubicBezTo>
                    <a:pt x="59" y="89"/>
                    <a:pt x="60" y="89"/>
                    <a:pt x="61" y="89"/>
                  </a:cubicBezTo>
                  <a:cubicBezTo>
                    <a:pt x="67" y="89"/>
                    <a:pt x="72" y="81"/>
                    <a:pt x="76" y="74"/>
                  </a:cubicBezTo>
                  <a:cubicBezTo>
                    <a:pt x="80" y="79"/>
                    <a:pt x="77" y="89"/>
                    <a:pt x="81" y="89"/>
                  </a:cubicBezTo>
                  <a:cubicBezTo>
                    <a:pt x="83" y="89"/>
                    <a:pt x="84" y="90"/>
                    <a:pt x="85" y="90"/>
                  </a:cubicBezTo>
                  <a:cubicBezTo>
                    <a:pt x="85" y="92"/>
                    <a:pt x="86" y="96"/>
                    <a:pt x="90" y="96"/>
                  </a:cubicBezTo>
                  <a:cubicBezTo>
                    <a:pt x="95" y="96"/>
                    <a:pt x="99" y="90"/>
                    <a:pt x="99" y="83"/>
                  </a:cubicBezTo>
                  <a:cubicBezTo>
                    <a:pt x="99" y="78"/>
                    <a:pt x="95" y="79"/>
                    <a:pt x="95" y="72"/>
                  </a:cubicBezTo>
                  <a:cubicBezTo>
                    <a:pt x="92" y="74"/>
                    <a:pt x="93" y="75"/>
                    <a:pt x="88" y="75"/>
                  </a:cubicBezTo>
                  <a:cubicBezTo>
                    <a:pt x="88" y="72"/>
                    <a:pt x="84" y="70"/>
                    <a:pt x="84" y="67"/>
                  </a:cubicBezTo>
                  <a:cubicBezTo>
                    <a:pt x="84" y="65"/>
                    <a:pt x="89" y="64"/>
                    <a:pt x="90" y="59"/>
                  </a:cubicBezTo>
                  <a:cubicBezTo>
                    <a:pt x="87" y="59"/>
                    <a:pt x="85" y="60"/>
                    <a:pt x="84" y="61"/>
                  </a:cubicBezTo>
                  <a:cubicBezTo>
                    <a:pt x="84" y="53"/>
                    <a:pt x="84" y="48"/>
                    <a:pt x="84" y="43"/>
                  </a:cubicBezTo>
                  <a:cubicBezTo>
                    <a:pt x="83" y="44"/>
                    <a:pt x="81" y="44"/>
                    <a:pt x="78" y="44"/>
                  </a:cubicBezTo>
                  <a:cubicBezTo>
                    <a:pt x="75" y="44"/>
                    <a:pt x="72" y="44"/>
                    <a:pt x="69" y="43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3"/>
                    <a:pt x="6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4" y="36"/>
                    <a:pt x="39" y="37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3" y="23"/>
                    <a:pt x="54" y="17"/>
                    <a:pt x="54" y="5"/>
                  </a:cubicBezTo>
                  <a:cubicBezTo>
                    <a:pt x="54" y="3"/>
                    <a:pt x="52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75">
              <a:extLst>
                <a:ext uri="{FF2B5EF4-FFF2-40B4-BE49-F238E27FC236}">
                  <a16:creationId xmlns:a16="http://schemas.microsoft.com/office/drawing/2014/main" xmlns="" id="{C415A6DE-B88E-426B-B934-C0B676724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8" y="-398"/>
              <a:ext cx="275" cy="107"/>
            </a:xfrm>
            <a:custGeom>
              <a:avLst/>
              <a:gdLst>
                <a:gd name="T0" fmla="*/ 24 w 116"/>
                <a:gd name="T1" fmla="*/ 0 h 45"/>
                <a:gd name="T2" fmla="*/ 0 w 116"/>
                <a:gd name="T3" fmla="*/ 22 h 45"/>
                <a:gd name="T4" fmla="*/ 26 w 116"/>
                <a:gd name="T5" fmla="*/ 45 h 45"/>
                <a:gd name="T6" fmla="*/ 38 w 116"/>
                <a:gd name="T7" fmla="*/ 37 h 45"/>
                <a:gd name="T8" fmla="*/ 47 w 116"/>
                <a:gd name="T9" fmla="*/ 43 h 45"/>
                <a:gd name="T10" fmla="*/ 59 w 116"/>
                <a:gd name="T11" fmla="*/ 38 h 45"/>
                <a:gd name="T12" fmla="*/ 70 w 116"/>
                <a:gd name="T13" fmla="*/ 35 h 45"/>
                <a:gd name="T14" fmla="*/ 79 w 116"/>
                <a:gd name="T15" fmla="*/ 40 h 45"/>
                <a:gd name="T16" fmla="*/ 92 w 116"/>
                <a:gd name="T17" fmla="*/ 35 h 45"/>
                <a:gd name="T18" fmla="*/ 107 w 116"/>
                <a:gd name="T19" fmla="*/ 35 h 45"/>
                <a:gd name="T20" fmla="*/ 116 w 116"/>
                <a:gd name="T21" fmla="*/ 17 h 45"/>
                <a:gd name="T22" fmla="*/ 64 w 116"/>
                <a:gd name="T23" fmla="*/ 3 h 45"/>
                <a:gd name="T24" fmla="*/ 55 w 116"/>
                <a:gd name="T25" fmla="*/ 17 h 45"/>
                <a:gd name="T26" fmla="*/ 24 w 116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45">
                  <a:moveTo>
                    <a:pt x="24" y="0"/>
                  </a:moveTo>
                  <a:cubicBezTo>
                    <a:pt x="13" y="0"/>
                    <a:pt x="0" y="9"/>
                    <a:pt x="0" y="22"/>
                  </a:cubicBezTo>
                  <a:cubicBezTo>
                    <a:pt x="0" y="34"/>
                    <a:pt x="13" y="45"/>
                    <a:pt x="26" y="45"/>
                  </a:cubicBezTo>
                  <a:cubicBezTo>
                    <a:pt x="32" y="45"/>
                    <a:pt x="34" y="41"/>
                    <a:pt x="38" y="37"/>
                  </a:cubicBezTo>
                  <a:cubicBezTo>
                    <a:pt x="41" y="41"/>
                    <a:pt x="43" y="43"/>
                    <a:pt x="47" y="43"/>
                  </a:cubicBezTo>
                  <a:cubicBezTo>
                    <a:pt x="53" y="43"/>
                    <a:pt x="56" y="38"/>
                    <a:pt x="59" y="38"/>
                  </a:cubicBezTo>
                  <a:cubicBezTo>
                    <a:pt x="63" y="38"/>
                    <a:pt x="65" y="35"/>
                    <a:pt x="70" y="35"/>
                  </a:cubicBezTo>
                  <a:cubicBezTo>
                    <a:pt x="73" y="35"/>
                    <a:pt x="75" y="40"/>
                    <a:pt x="79" y="40"/>
                  </a:cubicBezTo>
                  <a:cubicBezTo>
                    <a:pt x="85" y="40"/>
                    <a:pt x="88" y="35"/>
                    <a:pt x="92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1"/>
                    <a:pt x="114" y="25"/>
                    <a:pt x="116" y="17"/>
                  </a:cubicBezTo>
                  <a:cubicBezTo>
                    <a:pt x="105" y="14"/>
                    <a:pt x="74" y="3"/>
                    <a:pt x="64" y="3"/>
                  </a:cubicBezTo>
                  <a:cubicBezTo>
                    <a:pt x="58" y="3"/>
                    <a:pt x="55" y="9"/>
                    <a:pt x="55" y="17"/>
                  </a:cubicBezTo>
                  <a:cubicBezTo>
                    <a:pt x="41" y="17"/>
                    <a:pt x="40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76">
              <a:extLst>
                <a:ext uri="{FF2B5EF4-FFF2-40B4-BE49-F238E27FC236}">
                  <a16:creationId xmlns:a16="http://schemas.microsoft.com/office/drawing/2014/main" xmlns="" id="{B121A836-2B12-41A9-8203-E8B33289F3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21" y="1877"/>
              <a:ext cx="1426" cy="958"/>
            </a:xfrm>
            <a:custGeom>
              <a:avLst/>
              <a:gdLst>
                <a:gd name="T0" fmla="*/ 298 w 603"/>
                <a:gd name="T1" fmla="*/ 109 h 405"/>
                <a:gd name="T2" fmla="*/ 296 w 603"/>
                <a:gd name="T3" fmla="*/ 104 h 405"/>
                <a:gd name="T4" fmla="*/ 1 w 603"/>
                <a:gd name="T5" fmla="*/ 0 h 405"/>
                <a:gd name="T6" fmla="*/ 0 w 603"/>
                <a:gd name="T7" fmla="*/ 4 h 405"/>
                <a:gd name="T8" fmla="*/ 48 w 603"/>
                <a:gd name="T9" fmla="*/ 82 h 405"/>
                <a:gd name="T10" fmla="*/ 62 w 603"/>
                <a:gd name="T11" fmla="*/ 101 h 405"/>
                <a:gd name="T12" fmla="*/ 83 w 603"/>
                <a:gd name="T13" fmla="*/ 136 h 405"/>
                <a:gd name="T14" fmla="*/ 115 w 603"/>
                <a:gd name="T15" fmla="*/ 156 h 405"/>
                <a:gd name="T16" fmla="*/ 88 w 603"/>
                <a:gd name="T17" fmla="*/ 114 h 405"/>
                <a:gd name="T18" fmla="*/ 43 w 603"/>
                <a:gd name="T19" fmla="*/ 50 h 405"/>
                <a:gd name="T20" fmla="*/ 59 w 603"/>
                <a:gd name="T21" fmla="*/ 27 h 405"/>
                <a:gd name="T22" fmla="*/ 93 w 603"/>
                <a:gd name="T23" fmla="*/ 82 h 405"/>
                <a:gd name="T24" fmla="*/ 119 w 603"/>
                <a:gd name="T25" fmla="*/ 105 h 405"/>
                <a:gd name="T26" fmla="*/ 178 w 603"/>
                <a:gd name="T27" fmla="*/ 179 h 405"/>
                <a:gd name="T28" fmla="*/ 185 w 603"/>
                <a:gd name="T29" fmla="*/ 217 h 405"/>
                <a:gd name="T30" fmla="*/ 233 w 603"/>
                <a:gd name="T31" fmla="*/ 243 h 405"/>
                <a:gd name="T32" fmla="*/ 256 w 603"/>
                <a:gd name="T33" fmla="*/ 255 h 405"/>
                <a:gd name="T34" fmla="*/ 294 w 603"/>
                <a:gd name="T35" fmla="*/ 271 h 405"/>
                <a:gd name="T36" fmla="*/ 317 w 603"/>
                <a:gd name="T37" fmla="*/ 277 h 405"/>
                <a:gd name="T38" fmla="*/ 352 w 603"/>
                <a:gd name="T39" fmla="*/ 271 h 405"/>
                <a:gd name="T40" fmla="*/ 435 w 603"/>
                <a:gd name="T41" fmla="*/ 314 h 405"/>
                <a:gd name="T42" fmla="*/ 468 w 603"/>
                <a:gd name="T43" fmla="*/ 337 h 405"/>
                <a:gd name="T44" fmla="*/ 486 w 603"/>
                <a:gd name="T45" fmla="*/ 367 h 405"/>
                <a:gd name="T46" fmla="*/ 515 w 603"/>
                <a:gd name="T47" fmla="*/ 387 h 405"/>
                <a:gd name="T48" fmla="*/ 534 w 603"/>
                <a:gd name="T49" fmla="*/ 391 h 405"/>
                <a:gd name="T50" fmla="*/ 556 w 603"/>
                <a:gd name="T51" fmla="*/ 393 h 405"/>
                <a:gd name="T52" fmla="*/ 584 w 603"/>
                <a:gd name="T53" fmla="*/ 394 h 405"/>
                <a:gd name="T54" fmla="*/ 591 w 603"/>
                <a:gd name="T55" fmla="*/ 397 h 405"/>
                <a:gd name="T56" fmla="*/ 574 w 603"/>
                <a:gd name="T57" fmla="*/ 368 h 405"/>
                <a:gd name="T58" fmla="*/ 506 w 603"/>
                <a:gd name="T59" fmla="*/ 346 h 405"/>
                <a:gd name="T60" fmla="*/ 510 w 603"/>
                <a:gd name="T61" fmla="*/ 282 h 405"/>
                <a:gd name="T62" fmla="*/ 428 w 603"/>
                <a:gd name="T63" fmla="*/ 269 h 405"/>
                <a:gd name="T64" fmla="*/ 437 w 603"/>
                <a:gd name="T65" fmla="*/ 230 h 405"/>
                <a:gd name="T66" fmla="*/ 448 w 603"/>
                <a:gd name="T67" fmla="*/ 216 h 405"/>
                <a:gd name="T68" fmla="*/ 445 w 603"/>
                <a:gd name="T69" fmla="*/ 184 h 405"/>
                <a:gd name="T70" fmla="*/ 391 w 603"/>
                <a:gd name="T71" fmla="*/ 224 h 405"/>
                <a:gd name="T72" fmla="*/ 345 w 603"/>
                <a:gd name="T73" fmla="*/ 236 h 405"/>
                <a:gd name="T74" fmla="*/ 300 w 603"/>
                <a:gd name="T75" fmla="*/ 192 h 405"/>
                <a:gd name="T76" fmla="*/ 294 w 603"/>
                <a:gd name="T77" fmla="*/ 139 h 405"/>
                <a:gd name="T78" fmla="*/ 297 w 603"/>
                <a:gd name="T79" fmla="*/ 108 h 405"/>
                <a:gd name="T80" fmla="*/ 206 w 603"/>
                <a:gd name="T81" fmla="*/ 60 h 405"/>
                <a:gd name="T82" fmla="*/ 135 w 603"/>
                <a:gd name="T83" fmla="*/ 13 h 405"/>
                <a:gd name="T84" fmla="*/ 34 w 603"/>
                <a:gd name="T85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3" h="405">
                  <a:moveTo>
                    <a:pt x="296" y="104"/>
                  </a:moveTo>
                  <a:cubicBezTo>
                    <a:pt x="297" y="108"/>
                    <a:pt x="297" y="108"/>
                    <a:pt x="297" y="108"/>
                  </a:cubicBezTo>
                  <a:cubicBezTo>
                    <a:pt x="298" y="108"/>
                    <a:pt x="298" y="109"/>
                    <a:pt x="298" y="109"/>
                  </a:cubicBezTo>
                  <a:cubicBezTo>
                    <a:pt x="298" y="107"/>
                    <a:pt x="297" y="106"/>
                    <a:pt x="296" y="104"/>
                  </a:cubicBezTo>
                  <a:moveTo>
                    <a:pt x="296" y="103"/>
                  </a:moveTo>
                  <a:cubicBezTo>
                    <a:pt x="296" y="104"/>
                    <a:pt x="296" y="104"/>
                    <a:pt x="296" y="104"/>
                  </a:cubicBezTo>
                  <a:cubicBezTo>
                    <a:pt x="296" y="103"/>
                    <a:pt x="296" y="103"/>
                    <a:pt x="296" y="103"/>
                  </a:cubicBezTo>
                  <a:moveTo>
                    <a:pt x="3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16"/>
                    <a:pt x="9" y="19"/>
                    <a:pt x="13" y="29"/>
                  </a:cubicBezTo>
                  <a:cubicBezTo>
                    <a:pt x="17" y="35"/>
                    <a:pt x="16" y="50"/>
                    <a:pt x="22" y="54"/>
                  </a:cubicBezTo>
                  <a:cubicBezTo>
                    <a:pt x="32" y="60"/>
                    <a:pt x="40" y="71"/>
                    <a:pt x="48" y="82"/>
                  </a:cubicBezTo>
                  <a:cubicBezTo>
                    <a:pt x="51" y="86"/>
                    <a:pt x="47" y="87"/>
                    <a:pt x="43" y="87"/>
                  </a:cubicBezTo>
                  <a:cubicBezTo>
                    <a:pt x="41" y="87"/>
                    <a:pt x="39" y="87"/>
                    <a:pt x="38" y="87"/>
                  </a:cubicBezTo>
                  <a:cubicBezTo>
                    <a:pt x="43" y="95"/>
                    <a:pt x="55" y="93"/>
                    <a:pt x="62" y="101"/>
                  </a:cubicBezTo>
                  <a:cubicBezTo>
                    <a:pt x="67" y="106"/>
                    <a:pt x="71" y="112"/>
                    <a:pt x="77" y="11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9" y="134"/>
                    <a:pt x="79" y="134"/>
                    <a:pt x="83" y="136"/>
                  </a:cubicBezTo>
                  <a:cubicBezTo>
                    <a:pt x="88" y="140"/>
                    <a:pt x="93" y="152"/>
                    <a:pt x="103" y="152"/>
                  </a:cubicBezTo>
                  <a:cubicBezTo>
                    <a:pt x="103" y="154"/>
                    <a:pt x="111" y="164"/>
                    <a:pt x="112" y="164"/>
                  </a:cubicBezTo>
                  <a:cubicBezTo>
                    <a:pt x="113" y="164"/>
                    <a:pt x="115" y="158"/>
                    <a:pt x="115" y="156"/>
                  </a:cubicBezTo>
                  <a:cubicBezTo>
                    <a:pt x="115" y="152"/>
                    <a:pt x="111" y="146"/>
                    <a:pt x="107" y="146"/>
                  </a:cubicBezTo>
                  <a:cubicBezTo>
                    <a:pt x="106" y="146"/>
                    <a:pt x="105" y="146"/>
                    <a:pt x="105" y="147"/>
                  </a:cubicBezTo>
                  <a:cubicBezTo>
                    <a:pt x="95" y="140"/>
                    <a:pt x="92" y="127"/>
                    <a:pt x="88" y="114"/>
                  </a:cubicBezTo>
                  <a:cubicBezTo>
                    <a:pt x="84" y="103"/>
                    <a:pt x="74" y="97"/>
                    <a:pt x="70" y="85"/>
                  </a:cubicBezTo>
                  <a:cubicBezTo>
                    <a:pt x="67" y="76"/>
                    <a:pt x="66" y="71"/>
                    <a:pt x="59" y="63"/>
                  </a:cubicBezTo>
                  <a:cubicBezTo>
                    <a:pt x="53" y="58"/>
                    <a:pt x="47" y="58"/>
                    <a:pt x="43" y="50"/>
                  </a:cubicBezTo>
                  <a:cubicBezTo>
                    <a:pt x="39" y="41"/>
                    <a:pt x="33" y="34"/>
                    <a:pt x="33" y="23"/>
                  </a:cubicBezTo>
                  <a:cubicBezTo>
                    <a:pt x="33" y="22"/>
                    <a:pt x="33" y="18"/>
                    <a:pt x="34" y="16"/>
                  </a:cubicBezTo>
                  <a:cubicBezTo>
                    <a:pt x="41" y="23"/>
                    <a:pt x="50" y="23"/>
                    <a:pt x="59" y="27"/>
                  </a:cubicBezTo>
                  <a:cubicBezTo>
                    <a:pt x="63" y="29"/>
                    <a:pt x="62" y="41"/>
                    <a:pt x="67" y="45"/>
                  </a:cubicBezTo>
                  <a:cubicBezTo>
                    <a:pt x="71" y="50"/>
                    <a:pt x="70" y="59"/>
                    <a:pt x="75" y="64"/>
                  </a:cubicBezTo>
                  <a:cubicBezTo>
                    <a:pt x="80" y="70"/>
                    <a:pt x="86" y="75"/>
                    <a:pt x="93" y="82"/>
                  </a:cubicBezTo>
                  <a:cubicBezTo>
                    <a:pt x="93" y="82"/>
                    <a:pt x="94" y="81"/>
                    <a:pt x="94" y="81"/>
                  </a:cubicBezTo>
                  <a:cubicBezTo>
                    <a:pt x="95" y="81"/>
                    <a:pt x="96" y="82"/>
                    <a:pt x="98" y="82"/>
                  </a:cubicBezTo>
                  <a:cubicBezTo>
                    <a:pt x="98" y="95"/>
                    <a:pt x="115" y="96"/>
                    <a:pt x="119" y="105"/>
                  </a:cubicBezTo>
                  <a:cubicBezTo>
                    <a:pt x="122" y="111"/>
                    <a:pt x="118" y="117"/>
                    <a:pt x="123" y="121"/>
                  </a:cubicBezTo>
                  <a:cubicBezTo>
                    <a:pt x="128" y="126"/>
                    <a:pt x="136" y="128"/>
                    <a:pt x="142" y="133"/>
                  </a:cubicBezTo>
                  <a:cubicBezTo>
                    <a:pt x="153" y="145"/>
                    <a:pt x="171" y="160"/>
                    <a:pt x="178" y="179"/>
                  </a:cubicBezTo>
                  <a:cubicBezTo>
                    <a:pt x="179" y="183"/>
                    <a:pt x="183" y="185"/>
                    <a:pt x="183" y="192"/>
                  </a:cubicBezTo>
                  <a:cubicBezTo>
                    <a:pt x="183" y="197"/>
                    <a:pt x="178" y="201"/>
                    <a:pt x="178" y="206"/>
                  </a:cubicBezTo>
                  <a:cubicBezTo>
                    <a:pt x="178" y="211"/>
                    <a:pt x="181" y="217"/>
                    <a:pt x="185" y="217"/>
                  </a:cubicBezTo>
                  <a:cubicBezTo>
                    <a:pt x="187" y="224"/>
                    <a:pt x="203" y="227"/>
                    <a:pt x="210" y="234"/>
                  </a:cubicBezTo>
                  <a:cubicBezTo>
                    <a:pt x="211" y="235"/>
                    <a:pt x="212" y="236"/>
                    <a:pt x="216" y="237"/>
                  </a:cubicBezTo>
                  <a:cubicBezTo>
                    <a:pt x="222" y="241"/>
                    <a:pt x="226" y="240"/>
                    <a:pt x="233" y="243"/>
                  </a:cubicBezTo>
                  <a:cubicBezTo>
                    <a:pt x="240" y="246"/>
                    <a:pt x="242" y="253"/>
                    <a:pt x="249" y="255"/>
                  </a:cubicBezTo>
                  <a:cubicBezTo>
                    <a:pt x="251" y="255"/>
                    <a:pt x="252" y="255"/>
                    <a:pt x="253" y="255"/>
                  </a:cubicBezTo>
                  <a:cubicBezTo>
                    <a:pt x="254" y="255"/>
                    <a:pt x="255" y="255"/>
                    <a:pt x="256" y="255"/>
                  </a:cubicBezTo>
                  <a:cubicBezTo>
                    <a:pt x="257" y="255"/>
                    <a:pt x="258" y="255"/>
                    <a:pt x="260" y="255"/>
                  </a:cubicBezTo>
                  <a:cubicBezTo>
                    <a:pt x="261" y="255"/>
                    <a:pt x="263" y="255"/>
                    <a:pt x="265" y="256"/>
                  </a:cubicBezTo>
                  <a:cubicBezTo>
                    <a:pt x="270" y="259"/>
                    <a:pt x="288" y="271"/>
                    <a:pt x="294" y="271"/>
                  </a:cubicBezTo>
                  <a:cubicBezTo>
                    <a:pt x="296" y="271"/>
                    <a:pt x="298" y="271"/>
                    <a:pt x="300" y="271"/>
                  </a:cubicBezTo>
                  <a:cubicBezTo>
                    <a:pt x="302" y="271"/>
                    <a:pt x="304" y="271"/>
                    <a:pt x="306" y="272"/>
                  </a:cubicBezTo>
                  <a:cubicBezTo>
                    <a:pt x="308" y="273"/>
                    <a:pt x="313" y="277"/>
                    <a:pt x="317" y="277"/>
                  </a:cubicBezTo>
                  <a:cubicBezTo>
                    <a:pt x="326" y="277"/>
                    <a:pt x="327" y="266"/>
                    <a:pt x="337" y="266"/>
                  </a:cubicBezTo>
                  <a:cubicBezTo>
                    <a:pt x="341" y="266"/>
                    <a:pt x="344" y="268"/>
                    <a:pt x="349" y="271"/>
                  </a:cubicBezTo>
                  <a:cubicBezTo>
                    <a:pt x="352" y="271"/>
                    <a:pt x="352" y="271"/>
                    <a:pt x="352" y="271"/>
                  </a:cubicBezTo>
                  <a:cubicBezTo>
                    <a:pt x="366" y="278"/>
                    <a:pt x="368" y="290"/>
                    <a:pt x="385" y="298"/>
                  </a:cubicBezTo>
                  <a:cubicBezTo>
                    <a:pt x="395" y="303"/>
                    <a:pt x="402" y="300"/>
                    <a:pt x="413" y="305"/>
                  </a:cubicBezTo>
                  <a:cubicBezTo>
                    <a:pt x="419" y="308"/>
                    <a:pt x="425" y="314"/>
                    <a:pt x="435" y="314"/>
                  </a:cubicBezTo>
                  <a:cubicBezTo>
                    <a:pt x="438" y="314"/>
                    <a:pt x="441" y="311"/>
                    <a:pt x="445" y="311"/>
                  </a:cubicBezTo>
                  <a:cubicBezTo>
                    <a:pt x="446" y="311"/>
                    <a:pt x="447" y="311"/>
                    <a:pt x="448" y="311"/>
                  </a:cubicBezTo>
                  <a:cubicBezTo>
                    <a:pt x="451" y="324"/>
                    <a:pt x="460" y="329"/>
                    <a:pt x="468" y="337"/>
                  </a:cubicBezTo>
                  <a:cubicBezTo>
                    <a:pt x="471" y="340"/>
                    <a:pt x="474" y="341"/>
                    <a:pt x="475" y="346"/>
                  </a:cubicBezTo>
                  <a:cubicBezTo>
                    <a:pt x="478" y="354"/>
                    <a:pt x="473" y="362"/>
                    <a:pt x="481" y="367"/>
                  </a:cubicBezTo>
                  <a:cubicBezTo>
                    <a:pt x="486" y="367"/>
                    <a:pt x="486" y="367"/>
                    <a:pt x="486" y="367"/>
                  </a:cubicBezTo>
                  <a:cubicBezTo>
                    <a:pt x="485" y="366"/>
                    <a:pt x="485" y="364"/>
                    <a:pt x="486" y="362"/>
                  </a:cubicBezTo>
                  <a:cubicBezTo>
                    <a:pt x="486" y="362"/>
                    <a:pt x="504" y="373"/>
                    <a:pt x="506" y="376"/>
                  </a:cubicBezTo>
                  <a:cubicBezTo>
                    <a:pt x="508" y="381"/>
                    <a:pt x="508" y="386"/>
                    <a:pt x="515" y="387"/>
                  </a:cubicBezTo>
                  <a:cubicBezTo>
                    <a:pt x="515" y="388"/>
                    <a:pt x="517" y="391"/>
                    <a:pt x="518" y="391"/>
                  </a:cubicBezTo>
                  <a:cubicBezTo>
                    <a:pt x="520" y="391"/>
                    <a:pt x="525" y="389"/>
                    <a:pt x="528" y="389"/>
                  </a:cubicBezTo>
                  <a:cubicBezTo>
                    <a:pt x="531" y="389"/>
                    <a:pt x="533" y="390"/>
                    <a:pt x="534" y="391"/>
                  </a:cubicBezTo>
                  <a:cubicBezTo>
                    <a:pt x="538" y="395"/>
                    <a:pt x="543" y="405"/>
                    <a:pt x="552" y="405"/>
                  </a:cubicBezTo>
                  <a:cubicBezTo>
                    <a:pt x="556" y="405"/>
                    <a:pt x="559" y="403"/>
                    <a:pt x="560" y="397"/>
                  </a:cubicBezTo>
                  <a:cubicBezTo>
                    <a:pt x="559" y="397"/>
                    <a:pt x="556" y="395"/>
                    <a:pt x="556" y="393"/>
                  </a:cubicBezTo>
                  <a:cubicBezTo>
                    <a:pt x="556" y="389"/>
                    <a:pt x="570" y="379"/>
                    <a:pt x="574" y="379"/>
                  </a:cubicBezTo>
                  <a:cubicBezTo>
                    <a:pt x="580" y="379"/>
                    <a:pt x="581" y="386"/>
                    <a:pt x="587" y="388"/>
                  </a:cubicBezTo>
                  <a:cubicBezTo>
                    <a:pt x="586" y="391"/>
                    <a:pt x="584" y="392"/>
                    <a:pt x="584" y="394"/>
                  </a:cubicBezTo>
                  <a:cubicBezTo>
                    <a:pt x="584" y="395"/>
                    <a:pt x="589" y="397"/>
                    <a:pt x="590" y="398"/>
                  </a:cubicBezTo>
                  <a:cubicBezTo>
                    <a:pt x="590" y="398"/>
                    <a:pt x="590" y="398"/>
                    <a:pt x="590" y="398"/>
                  </a:cubicBezTo>
                  <a:cubicBezTo>
                    <a:pt x="590" y="398"/>
                    <a:pt x="591" y="398"/>
                    <a:pt x="591" y="397"/>
                  </a:cubicBezTo>
                  <a:cubicBezTo>
                    <a:pt x="593" y="396"/>
                    <a:pt x="597" y="392"/>
                    <a:pt x="600" y="389"/>
                  </a:cubicBezTo>
                  <a:cubicBezTo>
                    <a:pt x="602" y="387"/>
                    <a:pt x="603" y="386"/>
                    <a:pt x="603" y="385"/>
                  </a:cubicBezTo>
                  <a:cubicBezTo>
                    <a:pt x="595" y="379"/>
                    <a:pt x="588" y="368"/>
                    <a:pt x="574" y="368"/>
                  </a:cubicBezTo>
                  <a:cubicBezTo>
                    <a:pt x="561" y="368"/>
                    <a:pt x="554" y="379"/>
                    <a:pt x="540" y="379"/>
                  </a:cubicBezTo>
                  <a:cubicBezTo>
                    <a:pt x="531" y="379"/>
                    <a:pt x="531" y="369"/>
                    <a:pt x="525" y="366"/>
                  </a:cubicBezTo>
                  <a:cubicBezTo>
                    <a:pt x="517" y="362"/>
                    <a:pt x="506" y="357"/>
                    <a:pt x="506" y="346"/>
                  </a:cubicBezTo>
                  <a:cubicBezTo>
                    <a:pt x="506" y="337"/>
                    <a:pt x="506" y="326"/>
                    <a:pt x="506" y="313"/>
                  </a:cubicBezTo>
                  <a:cubicBezTo>
                    <a:pt x="509" y="308"/>
                    <a:pt x="510" y="295"/>
                    <a:pt x="510" y="290"/>
                  </a:cubicBezTo>
                  <a:cubicBezTo>
                    <a:pt x="510" y="288"/>
                    <a:pt x="510" y="285"/>
                    <a:pt x="510" y="282"/>
                  </a:cubicBezTo>
                  <a:cubicBezTo>
                    <a:pt x="500" y="280"/>
                    <a:pt x="497" y="271"/>
                    <a:pt x="484" y="271"/>
                  </a:cubicBezTo>
                  <a:cubicBezTo>
                    <a:pt x="466" y="271"/>
                    <a:pt x="452" y="274"/>
                    <a:pt x="434" y="274"/>
                  </a:cubicBezTo>
                  <a:cubicBezTo>
                    <a:pt x="431" y="274"/>
                    <a:pt x="428" y="272"/>
                    <a:pt x="428" y="269"/>
                  </a:cubicBezTo>
                  <a:cubicBezTo>
                    <a:pt x="428" y="268"/>
                    <a:pt x="428" y="267"/>
                    <a:pt x="428" y="266"/>
                  </a:cubicBezTo>
                  <a:cubicBezTo>
                    <a:pt x="431" y="263"/>
                    <a:pt x="437" y="261"/>
                    <a:pt x="437" y="255"/>
                  </a:cubicBezTo>
                  <a:cubicBezTo>
                    <a:pt x="437" y="248"/>
                    <a:pt x="437" y="236"/>
                    <a:pt x="437" y="230"/>
                  </a:cubicBezTo>
                  <a:cubicBezTo>
                    <a:pt x="439" y="230"/>
                    <a:pt x="440" y="230"/>
                    <a:pt x="442" y="230"/>
                  </a:cubicBezTo>
                  <a:cubicBezTo>
                    <a:pt x="442" y="231"/>
                    <a:pt x="442" y="233"/>
                    <a:pt x="442" y="234"/>
                  </a:cubicBezTo>
                  <a:cubicBezTo>
                    <a:pt x="445" y="228"/>
                    <a:pt x="448" y="225"/>
                    <a:pt x="448" y="216"/>
                  </a:cubicBezTo>
                  <a:cubicBezTo>
                    <a:pt x="448" y="206"/>
                    <a:pt x="457" y="197"/>
                    <a:pt x="457" y="189"/>
                  </a:cubicBezTo>
                  <a:cubicBezTo>
                    <a:pt x="457" y="188"/>
                    <a:pt x="457" y="186"/>
                    <a:pt x="457" y="185"/>
                  </a:cubicBezTo>
                  <a:cubicBezTo>
                    <a:pt x="454" y="185"/>
                    <a:pt x="447" y="184"/>
                    <a:pt x="445" y="184"/>
                  </a:cubicBezTo>
                  <a:cubicBezTo>
                    <a:pt x="443" y="183"/>
                    <a:pt x="439" y="182"/>
                    <a:pt x="434" y="182"/>
                  </a:cubicBezTo>
                  <a:cubicBezTo>
                    <a:pt x="420" y="182"/>
                    <a:pt x="402" y="187"/>
                    <a:pt x="402" y="203"/>
                  </a:cubicBezTo>
                  <a:cubicBezTo>
                    <a:pt x="402" y="211"/>
                    <a:pt x="393" y="217"/>
                    <a:pt x="391" y="224"/>
                  </a:cubicBezTo>
                  <a:cubicBezTo>
                    <a:pt x="391" y="226"/>
                    <a:pt x="388" y="232"/>
                    <a:pt x="384" y="232"/>
                  </a:cubicBezTo>
                  <a:cubicBezTo>
                    <a:pt x="382" y="232"/>
                    <a:pt x="380" y="229"/>
                    <a:pt x="374" y="229"/>
                  </a:cubicBezTo>
                  <a:cubicBezTo>
                    <a:pt x="363" y="229"/>
                    <a:pt x="355" y="236"/>
                    <a:pt x="345" y="236"/>
                  </a:cubicBezTo>
                  <a:cubicBezTo>
                    <a:pt x="341" y="236"/>
                    <a:pt x="341" y="232"/>
                    <a:pt x="336" y="230"/>
                  </a:cubicBezTo>
                  <a:cubicBezTo>
                    <a:pt x="322" y="226"/>
                    <a:pt x="322" y="217"/>
                    <a:pt x="313" y="207"/>
                  </a:cubicBezTo>
                  <a:cubicBezTo>
                    <a:pt x="309" y="204"/>
                    <a:pt x="302" y="196"/>
                    <a:pt x="300" y="192"/>
                  </a:cubicBezTo>
                  <a:cubicBezTo>
                    <a:pt x="298" y="187"/>
                    <a:pt x="301" y="184"/>
                    <a:pt x="298" y="179"/>
                  </a:cubicBezTo>
                  <a:cubicBezTo>
                    <a:pt x="297" y="177"/>
                    <a:pt x="293" y="173"/>
                    <a:pt x="294" y="169"/>
                  </a:cubicBezTo>
                  <a:cubicBezTo>
                    <a:pt x="294" y="139"/>
                    <a:pt x="294" y="139"/>
                    <a:pt x="294" y="139"/>
                  </a:cubicBezTo>
                  <a:cubicBezTo>
                    <a:pt x="296" y="131"/>
                    <a:pt x="300" y="128"/>
                    <a:pt x="300" y="118"/>
                  </a:cubicBezTo>
                  <a:cubicBezTo>
                    <a:pt x="300" y="115"/>
                    <a:pt x="298" y="113"/>
                    <a:pt x="297" y="110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288" y="107"/>
                    <a:pt x="276" y="105"/>
                    <a:pt x="272" y="101"/>
                  </a:cubicBezTo>
                  <a:cubicBezTo>
                    <a:pt x="255" y="84"/>
                    <a:pt x="256" y="45"/>
                    <a:pt x="225" y="45"/>
                  </a:cubicBezTo>
                  <a:cubicBezTo>
                    <a:pt x="213" y="45"/>
                    <a:pt x="216" y="60"/>
                    <a:pt x="206" y="60"/>
                  </a:cubicBezTo>
                  <a:cubicBezTo>
                    <a:pt x="195" y="60"/>
                    <a:pt x="187" y="42"/>
                    <a:pt x="182" y="35"/>
                  </a:cubicBezTo>
                  <a:cubicBezTo>
                    <a:pt x="173" y="19"/>
                    <a:pt x="163" y="17"/>
                    <a:pt x="14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77">
              <a:extLst>
                <a:ext uri="{FF2B5EF4-FFF2-40B4-BE49-F238E27FC236}">
                  <a16:creationId xmlns:a16="http://schemas.microsoft.com/office/drawing/2014/main" xmlns="" id="{4A7A78E5-85E4-4586-A534-63396C013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986"/>
              <a:ext cx="43" cy="21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4 h 9"/>
                <a:gd name="T4" fmla="*/ 15 w 18"/>
                <a:gd name="T5" fmla="*/ 9 h 9"/>
                <a:gd name="T6" fmla="*/ 17 w 18"/>
                <a:gd name="T7" fmla="*/ 9 h 9"/>
                <a:gd name="T8" fmla="*/ 18 w 18"/>
                <a:gd name="T9" fmla="*/ 9 h 9"/>
                <a:gd name="T10" fmla="*/ 0 w 1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3" y="7"/>
                    <a:pt x="10" y="9"/>
                    <a:pt x="15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78">
              <a:extLst>
                <a:ext uri="{FF2B5EF4-FFF2-40B4-BE49-F238E27FC236}">
                  <a16:creationId xmlns:a16="http://schemas.microsoft.com/office/drawing/2014/main" xmlns="" id="{124A317A-BDFF-4DB0-B430-1ACC7E0B0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18" y="1104"/>
              <a:ext cx="168" cy="109"/>
            </a:xfrm>
            <a:custGeom>
              <a:avLst/>
              <a:gdLst>
                <a:gd name="T0" fmla="*/ 8 w 71"/>
                <a:gd name="T1" fmla="*/ 0 h 46"/>
                <a:gd name="T2" fmla="*/ 0 w 71"/>
                <a:gd name="T3" fmla="*/ 3 h 46"/>
                <a:gd name="T4" fmla="*/ 2 w 71"/>
                <a:gd name="T5" fmla="*/ 3 h 46"/>
                <a:gd name="T6" fmla="*/ 10 w 71"/>
                <a:gd name="T7" fmla="*/ 5 h 46"/>
                <a:gd name="T8" fmla="*/ 5 w 71"/>
                <a:gd name="T9" fmla="*/ 10 h 46"/>
                <a:gd name="T10" fmla="*/ 32 w 71"/>
                <a:gd name="T11" fmla="*/ 21 h 46"/>
                <a:gd name="T12" fmla="*/ 27 w 71"/>
                <a:gd name="T13" fmla="*/ 26 h 46"/>
                <a:gd name="T14" fmla="*/ 66 w 71"/>
                <a:gd name="T15" fmla="*/ 46 h 46"/>
                <a:gd name="T16" fmla="*/ 71 w 71"/>
                <a:gd name="T17" fmla="*/ 46 h 46"/>
                <a:gd name="T18" fmla="*/ 71 w 71"/>
                <a:gd name="T19" fmla="*/ 41 h 46"/>
                <a:gd name="T20" fmla="*/ 22 w 71"/>
                <a:gd name="T21" fmla="*/ 7 h 46"/>
                <a:gd name="T22" fmla="*/ 8 w 71"/>
                <a:gd name="T2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46">
                  <a:moveTo>
                    <a:pt x="8" y="0"/>
                  </a:moveTo>
                  <a:cubicBezTo>
                    <a:pt x="5" y="0"/>
                    <a:pt x="2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8" y="4"/>
                    <a:pt x="10" y="5"/>
                  </a:cubicBezTo>
                  <a:cubicBezTo>
                    <a:pt x="10" y="6"/>
                    <a:pt x="8" y="9"/>
                    <a:pt x="5" y="10"/>
                  </a:cubicBezTo>
                  <a:cubicBezTo>
                    <a:pt x="7" y="16"/>
                    <a:pt x="22" y="21"/>
                    <a:pt x="32" y="21"/>
                  </a:cubicBezTo>
                  <a:cubicBezTo>
                    <a:pt x="31" y="23"/>
                    <a:pt x="28" y="23"/>
                    <a:pt x="27" y="26"/>
                  </a:cubicBezTo>
                  <a:cubicBezTo>
                    <a:pt x="36" y="32"/>
                    <a:pt x="54" y="46"/>
                    <a:pt x="66" y="46"/>
                  </a:cubicBezTo>
                  <a:cubicBezTo>
                    <a:pt x="68" y="46"/>
                    <a:pt x="69" y="46"/>
                    <a:pt x="71" y="46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57" y="28"/>
                    <a:pt x="45" y="15"/>
                    <a:pt x="22" y="7"/>
                  </a:cubicBezTo>
                  <a:cubicBezTo>
                    <a:pt x="18" y="6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79">
              <a:extLst>
                <a:ext uri="{FF2B5EF4-FFF2-40B4-BE49-F238E27FC236}">
                  <a16:creationId xmlns:a16="http://schemas.microsoft.com/office/drawing/2014/main" xmlns="" id="{0CF9023B-4BB1-4418-8C9B-1CA4B165E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3" y="948"/>
              <a:ext cx="59" cy="85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4 h 36"/>
                <a:gd name="T4" fmla="*/ 6 w 25"/>
                <a:gd name="T5" fmla="*/ 13 h 36"/>
                <a:gd name="T6" fmla="*/ 14 w 25"/>
                <a:gd name="T7" fmla="*/ 20 h 36"/>
                <a:gd name="T8" fmla="*/ 12 w 25"/>
                <a:gd name="T9" fmla="*/ 26 h 36"/>
                <a:gd name="T10" fmla="*/ 20 w 25"/>
                <a:gd name="T11" fmla="*/ 36 h 36"/>
                <a:gd name="T12" fmla="*/ 15 w 25"/>
                <a:gd name="T13" fmla="*/ 26 h 36"/>
                <a:gd name="T14" fmla="*/ 18 w 25"/>
                <a:gd name="T15" fmla="*/ 21 h 36"/>
                <a:gd name="T16" fmla="*/ 15 w 25"/>
                <a:gd name="T17" fmla="*/ 14 h 36"/>
                <a:gd name="T18" fmla="*/ 15 w 25"/>
                <a:gd name="T19" fmla="*/ 3 h 36"/>
                <a:gd name="T20" fmla="*/ 8 w 25"/>
                <a:gd name="T21" fmla="*/ 10 h 36"/>
                <a:gd name="T22" fmla="*/ 12 w 25"/>
                <a:gd name="T23" fmla="*/ 3 h 36"/>
                <a:gd name="T24" fmla="*/ 0 w 25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6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4" y="13"/>
                    <a:pt x="6" y="13"/>
                  </a:cubicBezTo>
                  <a:cubicBezTo>
                    <a:pt x="9" y="13"/>
                    <a:pt x="10" y="19"/>
                    <a:pt x="14" y="20"/>
                  </a:cubicBezTo>
                  <a:cubicBezTo>
                    <a:pt x="14" y="21"/>
                    <a:pt x="12" y="23"/>
                    <a:pt x="12" y="26"/>
                  </a:cubicBezTo>
                  <a:cubicBezTo>
                    <a:pt x="12" y="30"/>
                    <a:pt x="15" y="36"/>
                    <a:pt x="20" y="36"/>
                  </a:cubicBezTo>
                  <a:cubicBezTo>
                    <a:pt x="25" y="36"/>
                    <a:pt x="15" y="28"/>
                    <a:pt x="15" y="26"/>
                  </a:cubicBezTo>
                  <a:cubicBezTo>
                    <a:pt x="15" y="24"/>
                    <a:pt x="18" y="23"/>
                    <a:pt x="18" y="21"/>
                  </a:cubicBezTo>
                  <a:cubicBezTo>
                    <a:pt x="18" y="18"/>
                    <a:pt x="15" y="17"/>
                    <a:pt x="15" y="14"/>
                  </a:cubicBezTo>
                  <a:cubicBezTo>
                    <a:pt x="15" y="9"/>
                    <a:pt x="16" y="6"/>
                    <a:pt x="15" y="3"/>
                  </a:cubicBezTo>
                  <a:cubicBezTo>
                    <a:pt x="14" y="5"/>
                    <a:pt x="12" y="10"/>
                    <a:pt x="8" y="10"/>
                  </a:cubicBezTo>
                  <a:cubicBezTo>
                    <a:pt x="5" y="10"/>
                    <a:pt x="12" y="4"/>
                    <a:pt x="12" y="3"/>
                  </a:cubicBezTo>
                  <a:cubicBezTo>
                    <a:pt x="7" y="3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80">
              <a:extLst>
                <a:ext uri="{FF2B5EF4-FFF2-40B4-BE49-F238E27FC236}">
                  <a16:creationId xmlns:a16="http://schemas.microsoft.com/office/drawing/2014/main" xmlns="" id="{77B0BFB2-69DC-4825-B256-C1276901A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47" y="759"/>
              <a:ext cx="76" cy="49"/>
            </a:xfrm>
            <a:custGeom>
              <a:avLst/>
              <a:gdLst>
                <a:gd name="T0" fmla="*/ 32 w 32"/>
                <a:gd name="T1" fmla="*/ 0 h 21"/>
                <a:gd name="T2" fmla="*/ 25 w 32"/>
                <a:gd name="T3" fmla="*/ 0 h 21"/>
                <a:gd name="T4" fmla="*/ 0 w 32"/>
                <a:gd name="T5" fmla="*/ 8 h 21"/>
                <a:gd name="T6" fmla="*/ 0 w 32"/>
                <a:gd name="T7" fmla="*/ 14 h 21"/>
                <a:gd name="T8" fmla="*/ 11 w 32"/>
                <a:gd name="T9" fmla="*/ 21 h 21"/>
                <a:gd name="T10" fmla="*/ 32 w 32"/>
                <a:gd name="T11" fmla="*/ 6 h 21"/>
                <a:gd name="T12" fmla="*/ 32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9" y="0"/>
                    <a:pt x="29" y="0"/>
                    <a:pt x="25" y="0"/>
                  </a:cubicBezTo>
                  <a:cubicBezTo>
                    <a:pt x="16" y="0"/>
                    <a:pt x="9" y="5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6" y="17"/>
                    <a:pt x="11" y="21"/>
                  </a:cubicBezTo>
                  <a:cubicBezTo>
                    <a:pt x="19" y="15"/>
                    <a:pt x="22" y="11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81">
              <a:extLst>
                <a:ext uri="{FF2B5EF4-FFF2-40B4-BE49-F238E27FC236}">
                  <a16:creationId xmlns:a16="http://schemas.microsoft.com/office/drawing/2014/main" xmlns="" id="{FB5091E2-5E43-497D-8978-77B28C8BA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1648"/>
              <a:ext cx="97" cy="59"/>
            </a:xfrm>
            <a:custGeom>
              <a:avLst/>
              <a:gdLst>
                <a:gd name="T0" fmla="*/ 38 w 41"/>
                <a:gd name="T1" fmla="*/ 0 h 25"/>
                <a:gd name="T2" fmla="*/ 23 w 41"/>
                <a:gd name="T3" fmla="*/ 4 h 25"/>
                <a:gd name="T4" fmla="*/ 8 w 41"/>
                <a:gd name="T5" fmla="*/ 0 h 25"/>
                <a:gd name="T6" fmla="*/ 0 w 41"/>
                <a:gd name="T7" fmla="*/ 2 h 25"/>
                <a:gd name="T8" fmla="*/ 0 w 41"/>
                <a:gd name="T9" fmla="*/ 6 h 25"/>
                <a:gd name="T10" fmla="*/ 7 w 41"/>
                <a:gd name="T11" fmla="*/ 9 h 25"/>
                <a:gd name="T12" fmla="*/ 31 w 41"/>
                <a:gd name="T13" fmla="*/ 22 h 25"/>
                <a:gd name="T14" fmla="*/ 36 w 41"/>
                <a:gd name="T15" fmla="*/ 25 h 25"/>
                <a:gd name="T16" fmla="*/ 39 w 41"/>
                <a:gd name="T17" fmla="*/ 21 h 25"/>
                <a:gd name="T18" fmla="*/ 36 w 41"/>
                <a:gd name="T19" fmla="*/ 12 h 25"/>
                <a:gd name="T20" fmla="*/ 39 w 41"/>
                <a:gd name="T21" fmla="*/ 7 h 25"/>
                <a:gd name="T22" fmla="*/ 41 w 41"/>
                <a:gd name="T23" fmla="*/ 0 h 25"/>
                <a:gd name="T24" fmla="*/ 38 w 41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38" y="0"/>
                  </a:moveTo>
                  <a:cubicBezTo>
                    <a:pt x="32" y="0"/>
                    <a:pt x="29" y="4"/>
                    <a:pt x="23" y="4"/>
                  </a:cubicBezTo>
                  <a:cubicBezTo>
                    <a:pt x="18" y="4"/>
                    <a:pt x="14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6" y="8"/>
                    <a:pt x="7" y="9"/>
                  </a:cubicBezTo>
                  <a:cubicBezTo>
                    <a:pt x="16" y="11"/>
                    <a:pt x="22" y="20"/>
                    <a:pt x="31" y="22"/>
                  </a:cubicBezTo>
                  <a:cubicBezTo>
                    <a:pt x="31" y="24"/>
                    <a:pt x="34" y="25"/>
                    <a:pt x="36" y="25"/>
                  </a:cubicBezTo>
                  <a:cubicBezTo>
                    <a:pt x="37" y="25"/>
                    <a:pt x="39" y="22"/>
                    <a:pt x="39" y="21"/>
                  </a:cubicBezTo>
                  <a:cubicBezTo>
                    <a:pt x="39" y="17"/>
                    <a:pt x="36" y="16"/>
                    <a:pt x="36" y="12"/>
                  </a:cubicBezTo>
                  <a:cubicBezTo>
                    <a:pt x="36" y="10"/>
                    <a:pt x="39" y="7"/>
                    <a:pt x="39" y="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82">
              <a:extLst>
                <a:ext uri="{FF2B5EF4-FFF2-40B4-BE49-F238E27FC236}">
                  <a16:creationId xmlns:a16="http://schemas.microsoft.com/office/drawing/2014/main" xmlns="" id="{A70175BB-67C7-4AC2-A22F-92F072A9E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1447"/>
              <a:ext cx="33" cy="64"/>
            </a:xfrm>
            <a:custGeom>
              <a:avLst/>
              <a:gdLst>
                <a:gd name="T0" fmla="*/ 12 w 14"/>
                <a:gd name="T1" fmla="*/ 0 h 27"/>
                <a:gd name="T2" fmla="*/ 4 w 14"/>
                <a:gd name="T3" fmla="*/ 5 h 27"/>
                <a:gd name="T4" fmla="*/ 0 w 14"/>
                <a:gd name="T5" fmla="*/ 6 h 27"/>
                <a:gd name="T6" fmla="*/ 10 w 14"/>
                <a:gd name="T7" fmla="*/ 27 h 27"/>
                <a:gd name="T8" fmla="*/ 14 w 14"/>
                <a:gd name="T9" fmla="*/ 6 h 27"/>
                <a:gd name="T10" fmla="*/ 12 w 14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7">
                  <a:moveTo>
                    <a:pt x="12" y="0"/>
                  </a:moveTo>
                  <a:cubicBezTo>
                    <a:pt x="10" y="0"/>
                    <a:pt x="8" y="5"/>
                    <a:pt x="4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3" y="10"/>
                    <a:pt x="4" y="26"/>
                    <a:pt x="10" y="27"/>
                  </a:cubicBezTo>
                  <a:cubicBezTo>
                    <a:pt x="11" y="23"/>
                    <a:pt x="13" y="12"/>
                    <a:pt x="14" y="6"/>
                  </a:cubicBezTo>
                  <a:cubicBezTo>
                    <a:pt x="13" y="5"/>
                    <a:pt x="12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83">
              <a:extLst>
                <a:ext uri="{FF2B5EF4-FFF2-40B4-BE49-F238E27FC236}">
                  <a16:creationId xmlns:a16="http://schemas.microsoft.com/office/drawing/2014/main" xmlns="" id="{51FADEDA-A88C-4E65-AB83-02BAF614F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1518"/>
              <a:ext cx="54" cy="95"/>
            </a:xfrm>
            <a:custGeom>
              <a:avLst/>
              <a:gdLst>
                <a:gd name="T0" fmla="*/ 12 w 23"/>
                <a:gd name="T1" fmla="*/ 0 h 40"/>
                <a:gd name="T2" fmla="*/ 0 w 23"/>
                <a:gd name="T3" fmla="*/ 7 h 40"/>
                <a:gd name="T4" fmla="*/ 6 w 23"/>
                <a:gd name="T5" fmla="*/ 18 h 40"/>
                <a:gd name="T6" fmla="*/ 3 w 23"/>
                <a:gd name="T7" fmla="*/ 29 h 40"/>
                <a:gd name="T8" fmla="*/ 8 w 23"/>
                <a:gd name="T9" fmla="*/ 40 h 40"/>
                <a:gd name="T10" fmla="*/ 22 w 23"/>
                <a:gd name="T11" fmla="*/ 25 h 40"/>
                <a:gd name="T12" fmla="*/ 18 w 23"/>
                <a:gd name="T13" fmla="*/ 4 h 40"/>
                <a:gd name="T14" fmla="*/ 12 w 23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0">
                  <a:moveTo>
                    <a:pt x="12" y="0"/>
                  </a:moveTo>
                  <a:cubicBezTo>
                    <a:pt x="7" y="0"/>
                    <a:pt x="6" y="6"/>
                    <a:pt x="0" y="7"/>
                  </a:cubicBezTo>
                  <a:cubicBezTo>
                    <a:pt x="1" y="11"/>
                    <a:pt x="6" y="14"/>
                    <a:pt x="6" y="18"/>
                  </a:cubicBezTo>
                  <a:cubicBezTo>
                    <a:pt x="6" y="22"/>
                    <a:pt x="3" y="25"/>
                    <a:pt x="3" y="29"/>
                  </a:cubicBezTo>
                  <a:cubicBezTo>
                    <a:pt x="3" y="33"/>
                    <a:pt x="3" y="40"/>
                    <a:pt x="8" y="40"/>
                  </a:cubicBezTo>
                  <a:cubicBezTo>
                    <a:pt x="12" y="40"/>
                    <a:pt x="22" y="33"/>
                    <a:pt x="22" y="25"/>
                  </a:cubicBezTo>
                  <a:cubicBezTo>
                    <a:pt x="22" y="17"/>
                    <a:pt x="23" y="12"/>
                    <a:pt x="18" y="4"/>
                  </a:cubicBezTo>
                  <a:cubicBezTo>
                    <a:pt x="17" y="4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84">
              <a:extLst>
                <a:ext uri="{FF2B5EF4-FFF2-40B4-BE49-F238E27FC236}">
                  <a16:creationId xmlns:a16="http://schemas.microsoft.com/office/drawing/2014/main" xmlns="" id="{6115AEF4-10F8-4715-A879-0C6A2F43B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1575"/>
              <a:ext cx="28" cy="21"/>
            </a:xfrm>
            <a:custGeom>
              <a:avLst/>
              <a:gdLst>
                <a:gd name="T0" fmla="*/ 9 w 12"/>
                <a:gd name="T1" fmla="*/ 0 h 9"/>
                <a:gd name="T2" fmla="*/ 0 w 12"/>
                <a:gd name="T3" fmla="*/ 4 h 9"/>
                <a:gd name="T4" fmla="*/ 7 w 12"/>
                <a:gd name="T5" fmla="*/ 9 h 9"/>
                <a:gd name="T6" fmla="*/ 12 w 12"/>
                <a:gd name="T7" fmla="*/ 6 h 9"/>
                <a:gd name="T8" fmla="*/ 9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6" y="1"/>
                    <a:pt x="4" y="2"/>
                    <a:pt x="0" y="4"/>
                  </a:cubicBezTo>
                  <a:cubicBezTo>
                    <a:pt x="1" y="4"/>
                    <a:pt x="5" y="9"/>
                    <a:pt x="7" y="9"/>
                  </a:cubicBezTo>
                  <a:cubicBezTo>
                    <a:pt x="9" y="9"/>
                    <a:pt x="12" y="7"/>
                    <a:pt x="12" y="6"/>
                  </a:cubicBezTo>
                  <a:cubicBezTo>
                    <a:pt x="12" y="4"/>
                    <a:pt x="9" y="1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85">
              <a:extLst>
                <a:ext uri="{FF2B5EF4-FFF2-40B4-BE49-F238E27FC236}">
                  <a16:creationId xmlns:a16="http://schemas.microsoft.com/office/drawing/2014/main" xmlns="" id="{141B8C35-DFFD-4B96-A87B-AA19ECBBB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858"/>
              <a:ext cx="31" cy="38"/>
            </a:xfrm>
            <a:custGeom>
              <a:avLst/>
              <a:gdLst>
                <a:gd name="T0" fmla="*/ 10 w 13"/>
                <a:gd name="T1" fmla="*/ 0 h 16"/>
                <a:gd name="T2" fmla="*/ 0 w 13"/>
                <a:gd name="T3" fmla="*/ 0 h 16"/>
                <a:gd name="T4" fmla="*/ 0 w 13"/>
                <a:gd name="T5" fmla="*/ 5 h 16"/>
                <a:gd name="T6" fmla="*/ 12 w 13"/>
                <a:gd name="T7" fmla="*/ 12 h 16"/>
                <a:gd name="T8" fmla="*/ 12 w 13"/>
                <a:gd name="T9" fmla="*/ 16 h 16"/>
                <a:gd name="T10" fmla="*/ 13 w 13"/>
                <a:gd name="T11" fmla="*/ 10 h 16"/>
                <a:gd name="T12" fmla="*/ 10 w 1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0"/>
                    <a:pt x="6" y="12"/>
                    <a:pt x="12" y="12"/>
                  </a:cubicBezTo>
                  <a:cubicBezTo>
                    <a:pt x="12" y="13"/>
                    <a:pt x="12" y="14"/>
                    <a:pt x="12" y="16"/>
                  </a:cubicBezTo>
                  <a:cubicBezTo>
                    <a:pt x="12" y="13"/>
                    <a:pt x="13" y="14"/>
                    <a:pt x="13" y="10"/>
                  </a:cubicBezTo>
                  <a:cubicBezTo>
                    <a:pt x="13" y="5"/>
                    <a:pt x="10" y="6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86">
              <a:extLst>
                <a:ext uri="{FF2B5EF4-FFF2-40B4-BE49-F238E27FC236}">
                  <a16:creationId xmlns:a16="http://schemas.microsoft.com/office/drawing/2014/main" xmlns="" id="{36478EF5-B924-4B67-A77F-334AB6EF3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820"/>
              <a:ext cx="56" cy="83"/>
            </a:xfrm>
            <a:custGeom>
              <a:avLst/>
              <a:gdLst>
                <a:gd name="T0" fmla="*/ 10 w 24"/>
                <a:gd name="T1" fmla="*/ 0 h 35"/>
                <a:gd name="T2" fmla="*/ 0 w 24"/>
                <a:gd name="T3" fmla="*/ 16 h 35"/>
                <a:gd name="T4" fmla="*/ 11 w 24"/>
                <a:gd name="T5" fmla="*/ 24 h 35"/>
                <a:gd name="T6" fmla="*/ 4 w 24"/>
                <a:gd name="T7" fmla="*/ 31 h 35"/>
                <a:gd name="T8" fmla="*/ 3 w 24"/>
                <a:gd name="T9" fmla="*/ 29 h 35"/>
                <a:gd name="T10" fmla="*/ 0 w 24"/>
                <a:gd name="T11" fmla="*/ 32 h 35"/>
                <a:gd name="T12" fmla="*/ 8 w 24"/>
                <a:gd name="T13" fmla="*/ 35 h 35"/>
                <a:gd name="T14" fmla="*/ 24 w 24"/>
                <a:gd name="T15" fmla="*/ 14 h 35"/>
                <a:gd name="T16" fmla="*/ 10 w 24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5">
                  <a:moveTo>
                    <a:pt x="10" y="0"/>
                  </a:moveTo>
                  <a:cubicBezTo>
                    <a:pt x="7" y="0"/>
                    <a:pt x="0" y="14"/>
                    <a:pt x="0" y="16"/>
                  </a:cubicBezTo>
                  <a:cubicBezTo>
                    <a:pt x="0" y="19"/>
                    <a:pt x="6" y="23"/>
                    <a:pt x="11" y="24"/>
                  </a:cubicBezTo>
                  <a:cubicBezTo>
                    <a:pt x="11" y="27"/>
                    <a:pt x="8" y="31"/>
                    <a:pt x="4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1" y="31"/>
                    <a:pt x="0" y="32"/>
                  </a:cubicBezTo>
                  <a:cubicBezTo>
                    <a:pt x="1" y="32"/>
                    <a:pt x="4" y="35"/>
                    <a:pt x="8" y="35"/>
                  </a:cubicBezTo>
                  <a:cubicBezTo>
                    <a:pt x="19" y="35"/>
                    <a:pt x="15" y="17"/>
                    <a:pt x="24" y="14"/>
                  </a:cubicBezTo>
                  <a:cubicBezTo>
                    <a:pt x="21" y="5"/>
                    <a:pt x="2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87">
              <a:extLst>
                <a:ext uri="{FF2B5EF4-FFF2-40B4-BE49-F238E27FC236}">
                  <a16:creationId xmlns:a16="http://schemas.microsoft.com/office/drawing/2014/main" xmlns="" id="{332F5D2A-4025-4068-B1C3-D5EFF66FD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730"/>
              <a:ext cx="31" cy="48"/>
            </a:xfrm>
            <a:custGeom>
              <a:avLst/>
              <a:gdLst>
                <a:gd name="T0" fmla="*/ 13 w 13"/>
                <a:gd name="T1" fmla="*/ 0 h 20"/>
                <a:gd name="T2" fmla="*/ 1 w 13"/>
                <a:gd name="T3" fmla="*/ 13 h 20"/>
                <a:gd name="T4" fmla="*/ 1 w 13"/>
                <a:gd name="T5" fmla="*/ 20 h 20"/>
                <a:gd name="T6" fmla="*/ 9 w 13"/>
                <a:gd name="T7" fmla="*/ 7 h 20"/>
                <a:gd name="T8" fmla="*/ 13 w 1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3" y="0"/>
                  </a:moveTo>
                  <a:cubicBezTo>
                    <a:pt x="4" y="0"/>
                    <a:pt x="1" y="10"/>
                    <a:pt x="1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5" y="15"/>
                    <a:pt x="9" y="12"/>
                    <a:pt x="9" y="7"/>
                  </a:cubicBezTo>
                  <a:cubicBezTo>
                    <a:pt x="9" y="4"/>
                    <a:pt x="12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88">
              <a:extLst>
                <a:ext uri="{FF2B5EF4-FFF2-40B4-BE49-F238E27FC236}">
                  <a16:creationId xmlns:a16="http://schemas.microsoft.com/office/drawing/2014/main" xmlns="" id="{147AB71F-F4C0-4A7A-86DB-A9CEF065F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" y="666"/>
              <a:ext cx="42" cy="57"/>
            </a:xfrm>
            <a:custGeom>
              <a:avLst/>
              <a:gdLst>
                <a:gd name="T0" fmla="*/ 12 w 18"/>
                <a:gd name="T1" fmla="*/ 0 h 24"/>
                <a:gd name="T2" fmla="*/ 8 w 18"/>
                <a:gd name="T3" fmla="*/ 6 h 24"/>
                <a:gd name="T4" fmla="*/ 11 w 18"/>
                <a:gd name="T5" fmla="*/ 12 h 24"/>
                <a:gd name="T6" fmla="*/ 0 w 18"/>
                <a:gd name="T7" fmla="*/ 16 h 24"/>
                <a:gd name="T8" fmla="*/ 5 w 18"/>
                <a:gd name="T9" fmla="*/ 24 h 24"/>
                <a:gd name="T10" fmla="*/ 14 w 18"/>
                <a:gd name="T11" fmla="*/ 19 h 24"/>
                <a:gd name="T12" fmla="*/ 14 w 18"/>
                <a:gd name="T13" fmla="*/ 12 h 24"/>
                <a:gd name="T14" fmla="*/ 18 w 18"/>
                <a:gd name="T15" fmla="*/ 6 h 24"/>
                <a:gd name="T16" fmla="*/ 12 w 18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4">
                  <a:moveTo>
                    <a:pt x="12" y="0"/>
                  </a:moveTo>
                  <a:cubicBezTo>
                    <a:pt x="12" y="0"/>
                    <a:pt x="8" y="3"/>
                    <a:pt x="8" y="6"/>
                  </a:cubicBezTo>
                  <a:cubicBezTo>
                    <a:pt x="8" y="8"/>
                    <a:pt x="10" y="10"/>
                    <a:pt x="11" y="12"/>
                  </a:cubicBezTo>
                  <a:cubicBezTo>
                    <a:pt x="7" y="12"/>
                    <a:pt x="4" y="16"/>
                    <a:pt x="0" y="16"/>
                  </a:cubicBezTo>
                  <a:cubicBezTo>
                    <a:pt x="0" y="19"/>
                    <a:pt x="0" y="24"/>
                    <a:pt x="5" y="24"/>
                  </a:cubicBezTo>
                  <a:cubicBezTo>
                    <a:pt x="7" y="24"/>
                    <a:pt x="14" y="20"/>
                    <a:pt x="14" y="19"/>
                  </a:cubicBezTo>
                  <a:cubicBezTo>
                    <a:pt x="14" y="17"/>
                    <a:pt x="14" y="15"/>
                    <a:pt x="14" y="12"/>
                  </a:cubicBezTo>
                  <a:cubicBezTo>
                    <a:pt x="15" y="12"/>
                    <a:pt x="18" y="8"/>
                    <a:pt x="18" y="6"/>
                  </a:cubicBezTo>
                  <a:cubicBezTo>
                    <a:pt x="16" y="5"/>
                    <a:pt x="15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89">
              <a:extLst>
                <a:ext uri="{FF2B5EF4-FFF2-40B4-BE49-F238E27FC236}">
                  <a16:creationId xmlns:a16="http://schemas.microsoft.com/office/drawing/2014/main" xmlns="" id="{B413CA1D-BEA5-420C-A4BE-5D7814CB6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5" y="1762"/>
              <a:ext cx="81" cy="11"/>
            </a:xfrm>
            <a:custGeom>
              <a:avLst/>
              <a:gdLst>
                <a:gd name="T0" fmla="*/ 9 w 34"/>
                <a:gd name="T1" fmla="*/ 0 h 5"/>
                <a:gd name="T2" fmla="*/ 0 w 34"/>
                <a:gd name="T3" fmla="*/ 0 h 5"/>
                <a:gd name="T4" fmla="*/ 20 w 34"/>
                <a:gd name="T5" fmla="*/ 5 h 5"/>
                <a:gd name="T6" fmla="*/ 27 w 34"/>
                <a:gd name="T7" fmla="*/ 5 h 5"/>
                <a:gd name="T8" fmla="*/ 34 w 34"/>
                <a:gd name="T9" fmla="*/ 3 h 5"/>
                <a:gd name="T10" fmla="*/ 9 w 3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6" y="3"/>
                    <a:pt x="16" y="5"/>
                    <a:pt x="20" y="5"/>
                  </a:cubicBezTo>
                  <a:cubicBezTo>
                    <a:pt x="23" y="5"/>
                    <a:pt x="24" y="5"/>
                    <a:pt x="27" y="5"/>
                  </a:cubicBezTo>
                  <a:cubicBezTo>
                    <a:pt x="29" y="5"/>
                    <a:pt x="31" y="5"/>
                    <a:pt x="34" y="3"/>
                  </a:cubicBezTo>
                  <a:cubicBezTo>
                    <a:pt x="27" y="2"/>
                    <a:pt x="18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90">
              <a:extLst>
                <a:ext uri="{FF2B5EF4-FFF2-40B4-BE49-F238E27FC236}">
                  <a16:creationId xmlns:a16="http://schemas.microsoft.com/office/drawing/2014/main" xmlns="" id="{91CDDAC5-24A9-4870-99DA-414DF955B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" y="1747"/>
              <a:ext cx="71" cy="38"/>
            </a:xfrm>
            <a:custGeom>
              <a:avLst/>
              <a:gdLst>
                <a:gd name="T0" fmla="*/ 30 w 30"/>
                <a:gd name="T1" fmla="*/ 0 h 16"/>
                <a:gd name="T2" fmla="*/ 0 w 30"/>
                <a:gd name="T3" fmla="*/ 11 h 16"/>
                <a:gd name="T4" fmla="*/ 2 w 30"/>
                <a:gd name="T5" fmla="*/ 13 h 16"/>
                <a:gd name="T6" fmla="*/ 6 w 30"/>
                <a:gd name="T7" fmla="*/ 16 h 16"/>
                <a:gd name="T8" fmla="*/ 22 w 30"/>
                <a:gd name="T9" fmla="*/ 10 h 16"/>
                <a:gd name="T10" fmla="*/ 23 w 30"/>
                <a:gd name="T11" fmla="*/ 5 h 16"/>
                <a:gd name="T12" fmla="*/ 30 w 3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30" y="0"/>
                  </a:moveTo>
                  <a:cubicBezTo>
                    <a:pt x="21" y="2"/>
                    <a:pt x="7" y="7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2" y="15"/>
                    <a:pt x="4" y="16"/>
                    <a:pt x="6" y="16"/>
                  </a:cubicBezTo>
                  <a:cubicBezTo>
                    <a:pt x="11" y="16"/>
                    <a:pt x="21" y="13"/>
                    <a:pt x="22" y="10"/>
                  </a:cubicBezTo>
                  <a:cubicBezTo>
                    <a:pt x="23" y="8"/>
                    <a:pt x="22" y="5"/>
                    <a:pt x="23" y="5"/>
                  </a:cubicBezTo>
                  <a:cubicBezTo>
                    <a:pt x="26" y="3"/>
                    <a:pt x="29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91">
              <a:extLst>
                <a:ext uri="{FF2B5EF4-FFF2-40B4-BE49-F238E27FC236}">
                  <a16:creationId xmlns:a16="http://schemas.microsoft.com/office/drawing/2014/main" xmlns="" id="{F0E1CB67-E82C-42BA-B6B2-FD05B31B3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" y="2627"/>
              <a:ext cx="35" cy="17"/>
            </a:xfrm>
            <a:custGeom>
              <a:avLst/>
              <a:gdLst>
                <a:gd name="T0" fmla="*/ 15 w 15"/>
                <a:gd name="T1" fmla="*/ 0 h 7"/>
                <a:gd name="T2" fmla="*/ 0 w 15"/>
                <a:gd name="T3" fmla="*/ 3 h 7"/>
                <a:gd name="T4" fmla="*/ 5 w 15"/>
                <a:gd name="T5" fmla="*/ 7 h 7"/>
                <a:gd name="T6" fmla="*/ 15 w 1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cubicBezTo>
                    <a:pt x="8" y="0"/>
                    <a:pt x="4" y="1"/>
                    <a:pt x="0" y="3"/>
                  </a:cubicBezTo>
                  <a:cubicBezTo>
                    <a:pt x="0" y="5"/>
                    <a:pt x="4" y="7"/>
                    <a:pt x="5" y="7"/>
                  </a:cubicBezTo>
                  <a:cubicBezTo>
                    <a:pt x="10" y="7"/>
                    <a:pt x="14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92">
              <a:extLst>
                <a:ext uri="{FF2B5EF4-FFF2-40B4-BE49-F238E27FC236}">
                  <a16:creationId xmlns:a16="http://schemas.microsoft.com/office/drawing/2014/main" xmlns="" id="{F7766862-5D50-42BE-B569-E202C46A7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4" y="68"/>
              <a:ext cx="76" cy="57"/>
            </a:xfrm>
            <a:custGeom>
              <a:avLst/>
              <a:gdLst>
                <a:gd name="T0" fmla="*/ 14 w 32"/>
                <a:gd name="T1" fmla="*/ 0 h 24"/>
                <a:gd name="T2" fmla="*/ 7 w 32"/>
                <a:gd name="T3" fmla="*/ 5 h 24"/>
                <a:gd name="T4" fmla="*/ 0 w 32"/>
                <a:gd name="T5" fmla="*/ 17 h 24"/>
                <a:gd name="T6" fmla="*/ 10 w 32"/>
                <a:gd name="T7" fmla="*/ 24 h 24"/>
                <a:gd name="T8" fmla="*/ 32 w 32"/>
                <a:gd name="T9" fmla="*/ 15 h 24"/>
                <a:gd name="T10" fmla="*/ 32 w 32"/>
                <a:gd name="T11" fmla="*/ 8 h 24"/>
                <a:gd name="T12" fmla="*/ 14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14" y="0"/>
                  </a:moveTo>
                  <a:cubicBezTo>
                    <a:pt x="11" y="0"/>
                    <a:pt x="10" y="5"/>
                    <a:pt x="7" y="5"/>
                  </a:cubicBezTo>
                  <a:cubicBezTo>
                    <a:pt x="6" y="5"/>
                    <a:pt x="0" y="15"/>
                    <a:pt x="0" y="17"/>
                  </a:cubicBezTo>
                  <a:cubicBezTo>
                    <a:pt x="0" y="23"/>
                    <a:pt x="3" y="24"/>
                    <a:pt x="10" y="24"/>
                  </a:cubicBezTo>
                  <a:cubicBezTo>
                    <a:pt x="19" y="24"/>
                    <a:pt x="25" y="18"/>
                    <a:pt x="32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5" y="7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93">
              <a:extLst>
                <a:ext uri="{FF2B5EF4-FFF2-40B4-BE49-F238E27FC236}">
                  <a16:creationId xmlns:a16="http://schemas.microsoft.com/office/drawing/2014/main" xmlns="" id="{6266F902-E97B-4A10-A790-125670BB4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" y="18"/>
              <a:ext cx="59" cy="41"/>
            </a:xfrm>
            <a:custGeom>
              <a:avLst/>
              <a:gdLst>
                <a:gd name="T0" fmla="*/ 5 w 25"/>
                <a:gd name="T1" fmla="*/ 0 h 17"/>
                <a:gd name="T2" fmla="*/ 0 w 25"/>
                <a:gd name="T3" fmla="*/ 4 h 17"/>
                <a:gd name="T4" fmla="*/ 18 w 25"/>
                <a:gd name="T5" fmla="*/ 17 h 17"/>
                <a:gd name="T6" fmla="*/ 20 w 25"/>
                <a:gd name="T7" fmla="*/ 17 h 17"/>
                <a:gd name="T8" fmla="*/ 25 w 25"/>
                <a:gd name="T9" fmla="*/ 15 h 17"/>
                <a:gd name="T10" fmla="*/ 5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0"/>
                    <a:pt x="11" y="17"/>
                    <a:pt x="18" y="17"/>
                  </a:cubicBezTo>
                  <a:cubicBezTo>
                    <a:pt x="18" y="17"/>
                    <a:pt x="19" y="17"/>
                    <a:pt x="20" y="17"/>
                  </a:cubicBezTo>
                  <a:cubicBezTo>
                    <a:pt x="22" y="17"/>
                    <a:pt x="25" y="17"/>
                    <a:pt x="25" y="15"/>
                  </a:cubicBezTo>
                  <a:cubicBezTo>
                    <a:pt x="25" y="7"/>
                    <a:pt x="12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94">
              <a:extLst>
                <a:ext uri="{FF2B5EF4-FFF2-40B4-BE49-F238E27FC236}">
                  <a16:creationId xmlns:a16="http://schemas.microsoft.com/office/drawing/2014/main" xmlns="" id="{510423F3-28B3-4784-A008-0D5C3D1C4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4" y="-197"/>
              <a:ext cx="54" cy="38"/>
            </a:xfrm>
            <a:custGeom>
              <a:avLst/>
              <a:gdLst>
                <a:gd name="T0" fmla="*/ 10 w 23"/>
                <a:gd name="T1" fmla="*/ 0 h 16"/>
                <a:gd name="T2" fmla="*/ 2 w 23"/>
                <a:gd name="T3" fmla="*/ 10 h 16"/>
                <a:gd name="T4" fmla="*/ 2 w 23"/>
                <a:gd name="T5" fmla="*/ 16 h 16"/>
                <a:gd name="T6" fmla="*/ 23 w 23"/>
                <a:gd name="T7" fmla="*/ 10 h 16"/>
                <a:gd name="T8" fmla="*/ 10 w 2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10" y="0"/>
                  </a:moveTo>
                  <a:cubicBezTo>
                    <a:pt x="5" y="0"/>
                    <a:pt x="2" y="6"/>
                    <a:pt x="2" y="10"/>
                  </a:cubicBezTo>
                  <a:cubicBezTo>
                    <a:pt x="2" y="12"/>
                    <a:pt x="0" y="16"/>
                    <a:pt x="2" y="16"/>
                  </a:cubicBezTo>
                  <a:cubicBezTo>
                    <a:pt x="8" y="16"/>
                    <a:pt x="20" y="12"/>
                    <a:pt x="23" y="10"/>
                  </a:cubicBezTo>
                  <a:cubicBezTo>
                    <a:pt x="18" y="6"/>
                    <a:pt x="16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95">
              <a:extLst>
                <a:ext uri="{FF2B5EF4-FFF2-40B4-BE49-F238E27FC236}">
                  <a16:creationId xmlns:a16="http://schemas.microsoft.com/office/drawing/2014/main" xmlns="" id="{10A3010F-AE12-4354-AB1B-E89FB2E67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7" y="-235"/>
              <a:ext cx="118" cy="50"/>
            </a:xfrm>
            <a:custGeom>
              <a:avLst/>
              <a:gdLst>
                <a:gd name="T0" fmla="*/ 25 w 50"/>
                <a:gd name="T1" fmla="*/ 0 h 21"/>
                <a:gd name="T2" fmla="*/ 0 w 50"/>
                <a:gd name="T3" fmla="*/ 16 h 21"/>
                <a:gd name="T4" fmla="*/ 2 w 50"/>
                <a:gd name="T5" fmla="*/ 13 h 21"/>
                <a:gd name="T6" fmla="*/ 34 w 50"/>
                <a:gd name="T7" fmla="*/ 21 h 21"/>
                <a:gd name="T8" fmla="*/ 50 w 50"/>
                <a:gd name="T9" fmla="*/ 21 h 21"/>
                <a:gd name="T10" fmla="*/ 25 w 5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1">
                  <a:moveTo>
                    <a:pt x="25" y="0"/>
                  </a:moveTo>
                  <a:cubicBezTo>
                    <a:pt x="13" y="0"/>
                    <a:pt x="6" y="8"/>
                    <a:pt x="0" y="1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3" y="17"/>
                    <a:pt x="25" y="16"/>
                    <a:pt x="34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9"/>
                    <a:pt x="39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96">
              <a:extLst>
                <a:ext uri="{FF2B5EF4-FFF2-40B4-BE49-F238E27FC236}">
                  <a16:creationId xmlns:a16="http://schemas.microsoft.com/office/drawing/2014/main" xmlns="" id="{8325F684-D85A-4BDD-8AC9-06CF8329E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" y="-351"/>
              <a:ext cx="158" cy="57"/>
            </a:xfrm>
            <a:custGeom>
              <a:avLst/>
              <a:gdLst>
                <a:gd name="T0" fmla="*/ 0 w 67"/>
                <a:gd name="T1" fmla="*/ 0 h 24"/>
                <a:gd name="T2" fmla="*/ 5 w 67"/>
                <a:gd name="T3" fmla="*/ 4 h 24"/>
                <a:gd name="T4" fmla="*/ 44 w 67"/>
                <a:gd name="T5" fmla="*/ 24 h 24"/>
                <a:gd name="T6" fmla="*/ 67 w 67"/>
                <a:gd name="T7" fmla="*/ 16 h 24"/>
                <a:gd name="T8" fmla="*/ 62 w 67"/>
                <a:gd name="T9" fmla="*/ 11 h 24"/>
                <a:gd name="T10" fmla="*/ 0 w 67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4">
                  <a:moveTo>
                    <a:pt x="0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17"/>
                    <a:pt x="30" y="24"/>
                    <a:pt x="44" y="24"/>
                  </a:cubicBezTo>
                  <a:cubicBezTo>
                    <a:pt x="52" y="24"/>
                    <a:pt x="67" y="22"/>
                    <a:pt x="67" y="16"/>
                  </a:cubicBezTo>
                  <a:cubicBezTo>
                    <a:pt x="67" y="13"/>
                    <a:pt x="65" y="11"/>
                    <a:pt x="62" y="11"/>
                  </a:cubicBezTo>
                  <a:cubicBezTo>
                    <a:pt x="60" y="11"/>
                    <a:pt x="5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97">
              <a:extLst>
                <a:ext uri="{FF2B5EF4-FFF2-40B4-BE49-F238E27FC236}">
                  <a16:creationId xmlns:a16="http://schemas.microsoft.com/office/drawing/2014/main" xmlns="" id="{E9649EE7-CF6D-4D65-84C4-792B10573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5" y="-265"/>
              <a:ext cx="33" cy="3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6 h 13"/>
                <a:gd name="T4" fmla="*/ 6 w 14"/>
                <a:gd name="T5" fmla="*/ 13 h 13"/>
                <a:gd name="T6" fmla="*/ 14 w 14"/>
                <a:gd name="T7" fmla="*/ 6 h 13"/>
                <a:gd name="T8" fmla="*/ 7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1"/>
                    <a:pt x="0" y="13"/>
                    <a:pt x="6" y="13"/>
                  </a:cubicBezTo>
                  <a:cubicBezTo>
                    <a:pt x="10" y="13"/>
                    <a:pt x="14" y="10"/>
                    <a:pt x="14" y="6"/>
                  </a:cubicBezTo>
                  <a:cubicBezTo>
                    <a:pt x="14" y="2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98">
              <a:extLst>
                <a:ext uri="{FF2B5EF4-FFF2-40B4-BE49-F238E27FC236}">
                  <a16:creationId xmlns:a16="http://schemas.microsoft.com/office/drawing/2014/main" xmlns="" id="{6FFEE581-0B3A-4189-A445-CEBCE749C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1139"/>
              <a:ext cx="90" cy="38"/>
            </a:xfrm>
            <a:custGeom>
              <a:avLst/>
              <a:gdLst>
                <a:gd name="T0" fmla="*/ 7 w 38"/>
                <a:gd name="T1" fmla="*/ 0 h 16"/>
                <a:gd name="T2" fmla="*/ 0 w 38"/>
                <a:gd name="T3" fmla="*/ 0 h 16"/>
                <a:gd name="T4" fmla="*/ 30 w 38"/>
                <a:gd name="T5" fmla="*/ 16 h 16"/>
                <a:gd name="T6" fmla="*/ 38 w 38"/>
                <a:gd name="T7" fmla="*/ 13 h 16"/>
                <a:gd name="T8" fmla="*/ 7 w 3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6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7" y="5"/>
                    <a:pt x="22" y="16"/>
                    <a:pt x="30" y="16"/>
                  </a:cubicBezTo>
                  <a:cubicBezTo>
                    <a:pt x="35" y="16"/>
                    <a:pt x="36" y="16"/>
                    <a:pt x="38" y="13"/>
                  </a:cubicBezTo>
                  <a:cubicBezTo>
                    <a:pt x="28" y="8"/>
                    <a:pt x="2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99">
              <a:extLst>
                <a:ext uri="{FF2B5EF4-FFF2-40B4-BE49-F238E27FC236}">
                  <a16:creationId xmlns:a16="http://schemas.microsoft.com/office/drawing/2014/main" xmlns="" id="{E945A77C-9FB6-477D-B0BA-76F92D124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" y="1274"/>
              <a:ext cx="69" cy="43"/>
            </a:xfrm>
            <a:custGeom>
              <a:avLst/>
              <a:gdLst>
                <a:gd name="T0" fmla="*/ 2 w 29"/>
                <a:gd name="T1" fmla="*/ 0 h 18"/>
                <a:gd name="T2" fmla="*/ 0 w 29"/>
                <a:gd name="T3" fmla="*/ 4 h 18"/>
                <a:gd name="T4" fmla="*/ 23 w 29"/>
                <a:gd name="T5" fmla="*/ 18 h 18"/>
                <a:gd name="T6" fmla="*/ 29 w 29"/>
                <a:gd name="T7" fmla="*/ 12 h 18"/>
                <a:gd name="T8" fmla="*/ 29 w 29"/>
                <a:gd name="T9" fmla="*/ 9 h 18"/>
                <a:gd name="T10" fmla="*/ 14 w 29"/>
                <a:gd name="T11" fmla="*/ 9 h 18"/>
                <a:gd name="T12" fmla="*/ 2 w 29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8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8"/>
                    <a:pt x="19" y="18"/>
                    <a:pt x="23" y="18"/>
                  </a:cubicBezTo>
                  <a:cubicBezTo>
                    <a:pt x="24" y="18"/>
                    <a:pt x="29" y="15"/>
                    <a:pt x="29" y="12"/>
                  </a:cubicBezTo>
                  <a:cubicBezTo>
                    <a:pt x="29" y="11"/>
                    <a:pt x="29" y="10"/>
                    <a:pt x="2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8" y="8"/>
                    <a:pt x="5" y="6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00">
              <a:extLst>
                <a:ext uri="{FF2B5EF4-FFF2-40B4-BE49-F238E27FC236}">
                  <a16:creationId xmlns:a16="http://schemas.microsoft.com/office/drawing/2014/main" xmlns="" id="{148167E3-210C-4352-A5B1-804233CDA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1277"/>
              <a:ext cx="47" cy="56"/>
            </a:xfrm>
            <a:custGeom>
              <a:avLst/>
              <a:gdLst>
                <a:gd name="T0" fmla="*/ 12 w 20"/>
                <a:gd name="T1" fmla="*/ 0 h 24"/>
                <a:gd name="T2" fmla="*/ 0 w 20"/>
                <a:gd name="T3" fmla="*/ 18 h 24"/>
                <a:gd name="T4" fmla="*/ 8 w 20"/>
                <a:gd name="T5" fmla="*/ 24 h 24"/>
                <a:gd name="T6" fmla="*/ 20 w 20"/>
                <a:gd name="T7" fmla="*/ 17 h 24"/>
                <a:gd name="T8" fmla="*/ 20 w 20"/>
                <a:gd name="T9" fmla="*/ 13 h 24"/>
                <a:gd name="T10" fmla="*/ 16 w 20"/>
                <a:gd name="T11" fmla="*/ 5 h 24"/>
                <a:gd name="T12" fmla="*/ 12 w 2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4">
                  <a:moveTo>
                    <a:pt x="12" y="0"/>
                  </a:moveTo>
                  <a:cubicBezTo>
                    <a:pt x="7" y="2"/>
                    <a:pt x="0" y="15"/>
                    <a:pt x="0" y="18"/>
                  </a:cubicBezTo>
                  <a:cubicBezTo>
                    <a:pt x="0" y="21"/>
                    <a:pt x="3" y="24"/>
                    <a:pt x="8" y="24"/>
                  </a:cubicBezTo>
                  <a:cubicBezTo>
                    <a:pt x="14" y="24"/>
                    <a:pt x="20" y="21"/>
                    <a:pt x="20" y="17"/>
                  </a:cubicBezTo>
                  <a:cubicBezTo>
                    <a:pt x="20" y="16"/>
                    <a:pt x="20" y="14"/>
                    <a:pt x="20" y="13"/>
                  </a:cubicBezTo>
                  <a:cubicBezTo>
                    <a:pt x="8" y="13"/>
                    <a:pt x="16" y="10"/>
                    <a:pt x="16" y="5"/>
                  </a:cubicBezTo>
                  <a:cubicBezTo>
                    <a:pt x="16" y="3"/>
                    <a:pt x="13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01">
              <a:extLst>
                <a:ext uri="{FF2B5EF4-FFF2-40B4-BE49-F238E27FC236}">
                  <a16:creationId xmlns:a16="http://schemas.microsoft.com/office/drawing/2014/main" xmlns="" id="{16DF58B9-F110-46E3-A8C6-237F44981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93" y="626"/>
              <a:ext cx="56" cy="22"/>
            </a:xfrm>
            <a:custGeom>
              <a:avLst/>
              <a:gdLst>
                <a:gd name="T0" fmla="*/ 13 w 24"/>
                <a:gd name="T1" fmla="*/ 0 h 9"/>
                <a:gd name="T2" fmla="*/ 8 w 24"/>
                <a:gd name="T3" fmla="*/ 4 h 9"/>
                <a:gd name="T4" fmla="*/ 0 w 24"/>
                <a:gd name="T5" fmla="*/ 4 h 9"/>
                <a:gd name="T6" fmla="*/ 7 w 24"/>
                <a:gd name="T7" fmla="*/ 9 h 9"/>
                <a:gd name="T8" fmla="*/ 24 w 24"/>
                <a:gd name="T9" fmla="*/ 9 h 9"/>
                <a:gd name="T10" fmla="*/ 16 w 24"/>
                <a:gd name="T11" fmla="*/ 0 h 9"/>
                <a:gd name="T12" fmla="*/ 13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13" y="0"/>
                  </a:moveTo>
                  <a:cubicBezTo>
                    <a:pt x="11" y="0"/>
                    <a:pt x="10" y="1"/>
                    <a:pt x="8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5" y="8"/>
                    <a:pt x="7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4"/>
                    <a:pt x="23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02">
              <a:extLst>
                <a:ext uri="{FF2B5EF4-FFF2-40B4-BE49-F238E27FC236}">
                  <a16:creationId xmlns:a16="http://schemas.microsoft.com/office/drawing/2014/main" xmlns="" id="{FFC58E38-5A03-4772-921D-1914F36B5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80" y="2393"/>
              <a:ext cx="31" cy="28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8 h 12"/>
                <a:gd name="T4" fmla="*/ 3 w 13"/>
                <a:gd name="T5" fmla="*/ 12 h 12"/>
                <a:gd name="T6" fmla="*/ 13 w 13"/>
                <a:gd name="T7" fmla="*/ 9 h 12"/>
                <a:gd name="T8" fmla="*/ 13 w 13"/>
                <a:gd name="T9" fmla="*/ 5 h 12"/>
                <a:gd name="T10" fmla="*/ 0 w 1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0" y="9"/>
                    <a:pt x="2" y="12"/>
                    <a:pt x="3" y="12"/>
                  </a:cubicBezTo>
                  <a:cubicBezTo>
                    <a:pt x="7" y="12"/>
                    <a:pt x="9" y="10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2"/>
                    <a:pt x="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03">
              <a:extLst>
                <a:ext uri="{FF2B5EF4-FFF2-40B4-BE49-F238E27FC236}">
                  <a16:creationId xmlns:a16="http://schemas.microsoft.com/office/drawing/2014/main" xmlns="" id="{64A1A1C2-34BD-4719-A66D-E8FD992BD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03" y="2353"/>
              <a:ext cx="16" cy="12"/>
            </a:xfrm>
            <a:custGeom>
              <a:avLst/>
              <a:gdLst>
                <a:gd name="T0" fmla="*/ 0 w 7"/>
                <a:gd name="T1" fmla="*/ 0 h 5"/>
                <a:gd name="T2" fmla="*/ 5 w 7"/>
                <a:gd name="T3" fmla="*/ 5 h 5"/>
                <a:gd name="T4" fmla="*/ 7 w 7"/>
                <a:gd name="T5" fmla="*/ 4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2" y="1"/>
                    <a:pt x="2" y="5"/>
                    <a:pt x="5" y="5"/>
                  </a:cubicBezTo>
                  <a:cubicBezTo>
                    <a:pt x="5" y="5"/>
                    <a:pt x="7" y="4"/>
                    <a:pt x="7" y="4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04">
              <a:extLst>
                <a:ext uri="{FF2B5EF4-FFF2-40B4-BE49-F238E27FC236}">
                  <a16:creationId xmlns:a16="http://schemas.microsoft.com/office/drawing/2014/main" xmlns="" id="{DD8B4881-6CDC-4D80-8F20-73BBEA6DB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34" y="2339"/>
              <a:ext cx="21" cy="9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0 h 4"/>
                <a:gd name="T4" fmla="*/ 3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5" y="4"/>
                    <a:pt x="8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05">
              <a:extLst>
                <a:ext uri="{FF2B5EF4-FFF2-40B4-BE49-F238E27FC236}">
                  <a16:creationId xmlns:a16="http://schemas.microsoft.com/office/drawing/2014/main" xmlns="" id="{A4039E5E-DB68-4EB3-93CC-BAF1093BF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5" y="2324"/>
              <a:ext cx="19" cy="12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1 h 5"/>
                <a:gd name="T4" fmla="*/ 4 w 8"/>
                <a:gd name="T5" fmla="*/ 1 h 5"/>
                <a:gd name="T6" fmla="*/ 0 w 8"/>
                <a:gd name="T7" fmla="*/ 1 h 5"/>
                <a:gd name="T8" fmla="*/ 5 w 8"/>
                <a:gd name="T9" fmla="*/ 5 h 5"/>
                <a:gd name="T10" fmla="*/ 8 w 8"/>
                <a:gd name="T11" fmla="*/ 3 h 5"/>
                <a:gd name="T12" fmla="*/ 8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6" y="0"/>
                    <a:pt x="5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3" y="5"/>
                    <a:pt x="5" y="5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06">
              <a:extLst>
                <a:ext uri="{FF2B5EF4-FFF2-40B4-BE49-F238E27FC236}">
                  <a16:creationId xmlns:a16="http://schemas.microsoft.com/office/drawing/2014/main" xmlns="" id="{86DC9417-78A2-4ECD-8144-AAA0FFFC5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5" y="2296"/>
              <a:ext cx="19" cy="17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3 h 7"/>
                <a:gd name="T4" fmla="*/ 4 w 8"/>
                <a:gd name="T5" fmla="*/ 7 h 7"/>
                <a:gd name="T6" fmla="*/ 8 w 8"/>
                <a:gd name="T7" fmla="*/ 7 h 7"/>
                <a:gd name="T8" fmla="*/ 7 w 8"/>
                <a:gd name="T9" fmla="*/ 2 h 7"/>
                <a:gd name="T10" fmla="*/ 3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5" y="7"/>
                    <a:pt x="7" y="7"/>
                    <a:pt x="8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143C982-BF48-4B44-9906-4A45AAD30E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6535" y="133172"/>
            <a:ext cx="11732348" cy="39942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– SEFAKO MAKGATHO UNIVERSITY - 2020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02569960-CDEF-4C1E-B220-19A1F938AD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2780003"/>
              </p:ext>
            </p:extLst>
          </p:nvPr>
        </p:nvGraphicFramePr>
        <p:xfrm>
          <a:off x="6818730" y="4482927"/>
          <a:ext cx="2492649" cy="22250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854981">
                  <a:extLst>
                    <a:ext uri="{9D8B030D-6E8A-4147-A177-3AD203B41FA5}">
                      <a16:colId xmlns:a16="http://schemas.microsoft.com/office/drawing/2014/main" xmlns="" val="476469120"/>
                    </a:ext>
                  </a:extLst>
                </a:gridCol>
                <a:gridCol w="637668">
                  <a:extLst>
                    <a:ext uri="{9D8B030D-6E8A-4147-A177-3AD203B41FA5}">
                      <a16:colId xmlns:a16="http://schemas.microsoft.com/office/drawing/2014/main" xmlns="" val="3762367679"/>
                    </a:ext>
                  </a:extLst>
                </a:gridCol>
              </a:tblGrid>
              <a:tr h="19969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Application Information</a:t>
                      </a:r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2020</a:t>
                      </a:r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637818"/>
                  </a:ext>
                </a:extLst>
              </a:tr>
              <a:tr h="225245">
                <a:tc>
                  <a:txBody>
                    <a:bodyPr/>
                    <a:lstStyle/>
                    <a:p>
                      <a:r>
                        <a:rPr lang="en-US" sz="1000" dirty="0"/>
                        <a:t>NSFAS Applications Received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2,730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62590140"/>
                  </a:ext>
                </a:extLst>
              </a:tr>
              <a:tr h="151419">
                <a:tc>
                  <a:txBody>
                    <a:bodyPr/>
                    <a:lstStyle/>
                    <a:p>
                      <a:r>
                        <a:rPr lang="en-US" sz="1000" dirty="0"/>
                        <a:t>Duplicates Excluded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0148002"/>
                  </a:ext>
                </a:extLst>
              </a:tr>
              <a:tr h="129769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Unique Applications to Process</a:t>
                      </a:r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2,544</a:t>
                      </a:r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2967457"/>
                  </a:ext>
                </a:extLst>
              </a:tr>
              <a:tr h="142303">
                <a:tc>
                  <a:txBody>
                    <a:bodyPr/>
                    <a:lstStyle/>
                    <a:p>
                      <a:r>
                        <a:rPr lang="en-US" sz="1000" dirty="0"/>
                        <a:t>Applications Approved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1,996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24548634"/>
                  </a:ext>
                </a:extLst>
              </a:tr>
              <a:tr h="212711">
                <a:tc>
                  <a:txBody>
                    <a:bodyPr/>
                    <a:lstStyle/>
                    <a:p>
                      <a:r>
                        <a:rPr lang="en-US" sz="1000" dirty="0"/>
                        <a:t>Applications in progress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13404225"/>
                  </a:ext>
                </a:extLst>
              </a:tr>
              <a:tr h="182516">
                <a:tc>
                  <a:txBody>
                    <a:bodyPr/>
                    <a:lstStyle/>
                    <a:p>
                      <a:r>
                        <a:rPr lang="en-US" sz="1000" dirty="0"/>
                        <a:t>Outstanding Documents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40780713"/>
                  </a:ext>
                </a:extLst>
              </a:tr>
              <a:tr h="188451">
                <a:tc>
                  <a:txBody>
                    <a:bodyPr/>
                    <a:lstStyle/>
                    <a:p>
                      <a:r>
                        <a:rPr lang="en-US" sz="1000" dirty="0"/>
                        <a:t>Non-qualifying Applications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08069770"/>
                  </a:ext>
                </a:extLst>
              </a:tr>
              <a:tr h="162006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TOTAL – SMU</a:t>
                      </a:r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2,544</a:t>
                      </a:r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9194734"/>
                  </a:ext>
                </a:extLst>
              </a:tr>
            </a:tbl>
          </a:graphicData>
        </a:graphic>
      </p:graphicFrame>
      <p:graphicFrame>
        <p:nvGraphicFramePr>
          <p:cNvPr id="246" name="Table 2">
            <a:extLst>
              <a:ext uri="{FF2B5EF4-FFF2-40B4-BE49-F238E27FC236}">
                <a16:creationId xmlns:a16="http://schemas.microsoft.com/office/drawing/2014/main" xmlns="" id="{BE0F1823-D1AD-45AF-9F5C-918BD8F6E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498094"/>
              </p:ext>
            </p:extLst>
          </p:nvPr>
        </p:nvGraphicFramePr>
        <p:xfrm>
          <a:off x="181956" y="3847188"/>
          <a:ext cx="5524871" cy="1188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70755">
                  <a:extLst>
                    <a:ext uri="{9D8B030D-6E8A-4147-A177-3AD203B41FA5}">
                      <a16:colId xmlns:a16="http://schemas.microsoft.com/office/drawing/2014/main" xmlns="" val="476469120"/>
                    </a:ext>
                  </a:extLst>
                </a:gridCol>
                <a:gridCol w="696036">
                  <a:extLst>
                    <a:ext uri="{9D8B030D-6E8A-4147-A177-3AD203B41FA5}">
                      <a16:colId xmlns:a16="http://schemas.microsoft.com/office/drawing/2014/main" xmlns="" val="3762367679"/>
                    </a:ext>
                  </a:extLst>
                </a:gridCol>
                <a:gridCol w="1187355">
                  <a:extLst>
                    <a:ext uri="{9D8B030D-6E8A-4147-A177-3AD203B41FA5}">
                      <a16:colId xmlns:a16="http://schemas.microsoft.com/office/drawing/2014/main" xmlns="" val="2391259993"/>
                    </a:ext>
                  </a:extLst>
                </a:gridCol>
                <a:gridCol w="1160060">
                  <a:extLst>
                    <a:ext uri="{9D8B030D-6E8A-4147-A177-3AD203B41FA5}">
                      <a16:colId xmlns:a16="http://schemas.microsoft.com/office/drawing/2014/main" xmlns="" val="1922280511"/>
                    </a:ext>
                  </a:extLst>
                </a:gridCol>
                <a:gridCol w="764504">
                  <a:extLst>
                    <a:ext uri="{9D8B030D-6E8A-4147-A177-3AD203B41FA5}">
                      <a16:colId xmlns:a16="http://schemas.microsoft.com/office/drawing/2014/main" xmlns="" val="1086339925"/>
                    </a:ext>
                  </a:extLst>
                </a:gridCol>
                <a:gridCol w="846161">
                  <a:extLst>
                    <a:ext uri="{9D8B030D-6E8A-4147-A177-3AD203B41FA5}">
                      <a16:colId xmlns:a16="http://schemas.microsoft.com/office/drawing/2014/main" xmlns="" val="1629924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Institution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Month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Payment Method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Total Amount Paid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Payment Date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Payment Type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637818"/>
                  </a:ext>
                </a:extLst>
              </a:tr>
              <a:tr h="225245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SMU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Jan 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Disbursed directly to Institution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R40,682,104.00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31 Jan 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Upfront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62590140"/>
                  </a:ext>
                </a:extLst>
              </a:tr>
              <a:tr h="225245"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Feb 20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R7,633,998.00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28 Feb 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Upfront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07043731"/>
                  </a:ext>
                </a:extLst>
              </a:tr>
              <a:tr h="142303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SECTOR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R4,277,452,880.00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R48,316,102.00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Total Paid to SMU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1871065"/>
                  </a:ext>
                </a:extLst>
              </a:tr>
            </a:tbl>
          </a:graphicData>
        </a:graphic>
      </p:graphicFrame>
      <p:sp>
        <p:nvSpPr>
          <p:cNvPr id="250" name="Text Placeholder 7">
            <a:extLst>
              <a:ext uri="{FF2B5EF4-FFF2-40B4-BE49-F238E27FC236}">
                <a16:creationId xmlns:a16="http://schemas.microsoft.com/office/drawing/2014/main" xmlns="" id="{3BEB602D-512B-4A4D-9628-4114D798EF94}"/>
              </a:ext>
            </a:extLst>
          </p:cNvPr>
          <p:cNvSpPr txBox="1">
            <a:spLocks/>
          </p:cNvSpPr>
          <p:nvPr/>
        </p:nvSpPr>
        <p:spPr>
          <a:xfrm>
            <a:off x="6818730" y="4069777"/>
            <a:ext cx="2477142" cy="341777"/>
          </a:xfrm>
          <a:prstGeom prst="rect">
            <a:avLst/>
          </a:prstGeom>
          <a:solidFill>
            <a:srgbClr val="8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Status</a:t>
            </a:r>
          </a:p>
        </p:txBody>
      </p:sp>
      <p:sp>
        <p:nvSpPr>
          <p:cNvPr id="252" name="Text Placeholder 7">
            <a:extLst>
              <a:ext uri="{FF2B5EF4-FFF2-40B4-BE49-F238E27FC236}">
                <a16:creationId xmlns:a16="http://schemas.microsoft.com/office/drawing/2014/main" xmlns="" id="{50909B02-18BE-4BD1-A881-A29B0CFE98F3}"/>
              </a:ext>
            </a:extLst>
          </p:cNvPr>
          <p:cNvSpPr txBox="1">
            <a:spLocks/>
          </p:cNvSpPr>
          <p:nvPr/>
        </p:nvSpPr>
        <p:spPr>
          <a:xfrm>
            <a:off x="167927" y="3461041"/>
            <a:ext cx="5521942" cy="302156"/>
          </a:xfrm>
          <a:prstGeom prst="rect">
            <a:avLst/>
          </a:prstGeom>
          <a:solidFill>
            <a:srgbClr val="EAAB21"/>
          </a:solidFill>
          <a:ln>
            <a:solidFill>
              <a:srgbClr val="E9AA2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Payments to Institution</a:t>
            </a:r>
          </a:p>
        </p:txBody>
      </p:sp>
      <p:graphicFrame>
        <p:nvGraphicFramePr>
          <p:cNvPr id="253" name="Table 2">
            <a:extLst>
              <a:ext uri="{FF2B5EF4-FFF2-40B4-BE49-F238E27FC236}">
                <a16:creationId xmlns:a16="http://schemas.microsoft.com/office/drawing/2014/main" xmlns="" id="{C53BE7BB-2B84-42CC-8BE8-2F53F5886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838"/>
              </p:ext>
            </p:extLst>
          </p:nvPr>
        </p:nvGraphicFramePr>
        <p:xfrm>
          <a:off x="9528974" y="4321106"/>
          <a:ext cx="2420088" cy="9448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10360">
                  <a:extLst>
                    <a:ext uri="{9D8B030D-6E8A-4147-A177-3AD203B41FA5}">
                      <a16:colId xmlns:a16="http://schemas.microsoft.com/office/drawing/2014/main" xmlns="" val="476469120"/>
                    </a:ext>
                  </a:extLst>
                </a:gridCol>
                <a:gridCol w="1309728">
                  <a:extLst>
                    <a:ext uri="{9D8B030D-6E8A-4147-A177-3AD203B41FA5}">
                      <a16:colId xmlns:a16="http://schemas.microsoft.com/office/drawing/2014/main" xmlns="" val="3762367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Institution</a:t>
                      </a:r>
                    </a:p>
                  </a:txBody>
                  <a:tcPr anchor="ctr">
                    <a:solidFill>
                      <a:srgbClr val="8384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2020 Late Applications</a:t>
                      </a:r>
                    </a:p>
                  </a:txBody>
                  <a:tcPr anchor="ctr">
                    <a:solidFill>
                      <a:srgbClr val="8384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637818"/>
                  </a:ext>
                </a:extLst>
              </a:tr>
              <a:tr h="22524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SMU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62590140"/>
                  </a:ext>
                </a:extLst>
              </a:tr>
              <a:tr h="162006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SECTOR</a:t>
                      </a:r>
                    </a:p>
                  </a:txBody>
                  <a:tcPr anchor="ctr">
                    <a:solidFill>
                      <a:srgbClr val="8384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19,071</a:t>
                      </a:r>
                    </a:p>
                  </a:txBody>
                  <a:tcPr anchor="ctr">
                    <a:solidFill>
                      <a:srgbClr val="8384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9194734"/>
                  </a:ext>
                </a:extLst>
              </a:tr>
            </a:tbl>
          </a:graphicData>
        </a:graphic>
      </p:graphicFrame>
      <p:sp>
        <p:nvSpPr>
          <p:cNvPr id="254" name="Text Placeholder 7">
            <a:extLst>
              <a:ext uri="{FF2B5EF4-FFF2-40B4-BE49-F238E27FC236}">
                <a16:creationId xmlns:a16="http://schemas.microsoft.com/office/drawing/2014/main" xmlns="" id="{1E5AC273-12A6-4056-BCE8-E543D73C67ED}"/>
              </a:ext>
            </a:extLst>
          </p:cNvPr>
          <p:cNvSpPr txBox="1">
            <a:spLocks/>
          </p:cNvSpPr>
          <p:nvPr/>
        </p:nvSpPr>
        <p:spPr>
          <a:xfrm>
            <a:off x="9504838" y="3867620"/>
            <a:ext cx="2420809" cy="346516"/>
          </a:xfrm>
          <a:prstGeom prst="rect">
            <a:avLst/>
          </a:prstGeom>
          <a:solidFill>
            <a:srgbClr val="838486"/>
          </a:solidFill>
          <a:ln>
            <a:solidFill>
              <a:srgbClr val="83848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Walk-in Applications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xmlns="" id="{4CC8B7A7-86CD-4D30-87CE-5F2A0BAFDA73}"/>
              </a:ext>
            </a:extLst>
          </p:cNvPr>
          <p:cNvSpPr txBox="1"/>
          <p:nvPr/>
        </p:nvSpPr>
        <p:spPr>
          <a:xfrm>
            <a:off x="140918" y="652187"/>
            <a:ext cx="11784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Summary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total amount of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R48,316,102.00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2020 has been paid as an upfront payment to the Sefako Makgatho University for 2020;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payments made includes an amount of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R7,633,998.00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paid on the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February 2020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aid the Institution in disbursing Accommodation and Travel Allowances to students;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total of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2,730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applications were received during the 2020 Application Period, after removing all duplicate applications,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2,544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unique applications remained for processing.  Based on the applications processed,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1,996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applications have been approved for funding, with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307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applications being non-qualifying.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the 2020 Academic Cycle,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Late Applications have been submitted for processing as at the 9 March 2020.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As results for the previous academic cycle is received from the Institutions, students who passed are migrated as returning students for 2020, there is however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students results still outstanding from the Sefako Makgatho University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total amount of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R5,853,437.00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has been paid to the Sefako Makgatho University as part of the 2017/2018 Historic Debt process.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graphicFrame>
        <p:nvGraphicFramePr>
          <p:cNvPr id="257" name="Table 2">
            <a:extLst>
              <a:ext uri="{FF2B5EF4-FFF2-40B4-BE49-F238E27FC236}">
                <a16:creationId xmlns:a16="http://schemas.microsoft.com/office/drawing/2014/main" xmlns="" id="{00564AB9-8786-4BF9-97AE-A9B4DA885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8147723"/>
              </p:ext>
            </p:extLst>
          </p:nvPr>
        </p:nvGraphicFramePr>
        <p:xfrm>
          <a:off x="9520012" y="5840896"/>
          <a:ext cx="2420088" cy="8585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10360">
                  <a:extLst>
                    <a:ext uri="{9D8B030D-6E8A-4147-A177-3AD203B41FA5}">
                      <a16:colId xmlns:a16="http://schemas.microsoft.com/office/drawing/2014/main" xmlns="" val="476469120"/>
                    </a:ext>
                  </a:extLst>
                </a:gridCol>
                <a:gridCol w="1309728">
                  <a:extLst>
                    <a:ext uri="{9D8B030D-6E8A-4147-A177-3AD203B41FA5}">
                      <a16:colId xmlns:a16="http://schemas.microsoft.com/office/drawing/2014/main" xmlns="" val="3762367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Institution</a:t>
                      </a:r>
                    </a:p>
                  </a:txBody>
                  <a:tcPr anchor="ctr">
                    <a:solidFill>
                      <a:srgbClr val="8384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2019 Results</a:t>
                      </a:r>
                    </a:p>
                  </a:txBody>
                  <a:tcPr anchor="ctr">
                    <a:solidFill>
                      <a:srgbClr val="8384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637818"/>
                  </a:ext>
                </a:extLst>
              </a:tr>
              <a:tr h="22524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SMU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62590140"/>
                  </a:ext>
                </a:extLst>
              </a:tr>
              <a:tr h="162006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SECTOR</a:t>
                      </a:r>
                    </a:p>
                  </a:txBody>
                  <a:tcPr anchor="ctr">
                    <a:solidFill>
                      <a:srgbClr val="8384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4,672</a:t>
                      </a:r>
                    </a:p>
                  </a:txBody>
                  <a:tcPr anchor="ctr">
                    <a:solidFill>
                      <a:srgbClr val="8384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9194734"/>
                  </a:ext>
                </a:extLst>
              </a:tr>
            </a:tbl>
          </a:graphicData>
        </a:graphic>
      </p:graphicFrame>
      <p:sp>
        <p:nvSpPr>
          <p:cNvPr id="258" name="Text Placeholder 7">
            <a:extLst>
              <a:ext uri="{FF2B5EF4-FFF2-40B4-BE49-F238E27FC236}">
                <a16:creationId xmlns:a16="http://schemas.microsoft.com/office/drawing/2014/main" xmlns="" id="{F763B583-B295-4DCA-B4A4-6D20CA526F69}"/>
              </a:ext>
            </a:extLst>
          </p:cNvPr>
          <p:cNvSpPr txBox="1">
            <a:spLocks/>
          </p:cNvSpPr>
          <p:nvPr/>
        </p:nvSpPr>
        <p:spPr>
          <a:xfrm>
            <a:off x="9520012" y="5386798"/>
            <a:ext cx="2420809" cy="346516"/>
          </a:xfrm>
          <a:prstGeom prst="rect">
            <a:avLst/>
          </a:prstGeom>
          <a:solidFill>
            <a:srgbClr val="838486"/>
          </a:solidFill>
          <a:ln>
            <a:solidFill>
              <a:srgbClr val="83848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 Results</a:t>
            </a:r>
          </a:p>
        </p:txBody>
      </p:sp>
      <p:graphicFrame>
        <p:nvGraphicFramePr>
          <p:cNvPr id="243" name="Table 4">
            <a:extLst>
              <a:ext uri="{FF2B5EF4-FFF2-40B4-BE49-F238E27FC236}">
                <a16:creationId xmlns:a16="http://schemas.microsoft.com/office/drawing/2014/main" xmlns="" id="{D02660A0-F2CD-4C0B-BCE4-773A53281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0626141"/>
              </p:ext>
            </p:extLst>
          </p:nvPr>
        </p:nvGraphicFramePr>
        <p:xfrm>
          <a:off x="166245" y="5527922"/>
          <a:ext cx="6396480" cy="11887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78189">
                  <a:extLst>
                    <a:ext uri="{9D8B030D-6E8A-4147-A177-3AD203B41FA5}">
                      <a16:colId xmlns:a16="http://schemas.microsoft.com/office/drawing/2014/main" xmlns="" val="65747276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3718985718"/>
                    </a:ext>
                  </a:extLst>
                </a:gridCol>
                <a:gridCol w="1018903">
                  <a:extLst>
                    <a:ext uri="{9D8B030D-6E8A-4147-A177-3AD203B41FA5}">
                      <a16:colId xmlns:a16="http://schemas.microsoft.com/office/drawing/2014/main" xmlns="" val="3341706497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xmlns="" val="337631604"/>
                    </a:ext>
                  </a:extLst>
                </a:gridCol>
                <a:gridCol w="1140823">
                  <a:extLst>
                    <a:ext uri="{9D8B030D-6E8A-4147-A177-3AD203B41FA5}">
                      <a16:colId xmlns:a16="http://schemas.microsoft.com/office/drawing/2014/main" xmlns="" val="1865635773"/>
                    </a:ext>
                  </a:extLst>
                </a:gridCol>
                <a:gridCol w="1066256">
                  <a:extLst>
                    <a:ext uri="{9D8B030D-6E8A-4147-A177-3AD203B41FA5}">
                      <a16:colId xmlns:a16="http://schemas.microsoft.com/office/drawing/2014/main" xmlns="" val="2594386827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xmlns="" val="19501847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Year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Claimed For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Amount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Claims Approved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Amount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Claims Non- Qualifying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Amount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2865708"/>
                  </a:ext>
                </a:extLst>
              </a:tr>
              <a:tr h="200322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R15,897,252.00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R1,089,427.00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R11,936,338.00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7166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R31,743,496.00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R4,764,009.00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R19,988,614.00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3581818"/>
                  </a:ext>
                </a:extLst>
              </a:tr>
              <a:tr h="150792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SMU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941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R47,640,748.00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302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R5,853,437.00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522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R31,924,953.00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7934546"/>
                  </a:ext>
                </a:extLst>
              </a:tr>
            </a:tbl>
          </a:graphicData>
        </a:graphic>
      </p:graphicFrame>
      <p:sp>
        <p:nvSpPr>
          <p:cNvPr id="244" name="Text Placeholder 7">
            <a:extLst>
              <a:ext uri="{FF2B5EF4-FFF2-40B4-BE49-F238E27FC236}">
                <a16:creationId xmlns:a16="http://schemas.microsoft.com/office/drawing/2014/main" xmlns="" id="{6667BFAE-3FEA-4BBE-9267-EF07905D0372}"/>
              </a:ext>
            </a:extLst>
          </p:cNvPr>
          <p:cNvSpPr txBox="1">
            <a:spLocks/>
          </p:cNvSpPr>
          <p:nvPr/>
        </p:nvSpPr>
        <p:spPr>
          <a:xfrm>
            <a:off x="166245" y="5123187"/>
            <a:ext cx="6383347" cy="341777"/>
          </a:xfrm>
          <a:prstGeom prst="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/ 2018 Historic Debt</a:t>
            </a:r>
          </a:p>
        </p:txBody>
      </p:sp>
    </p:spTree>
    <p:extLst>
      <p:ext uri="{BB962C8B-B14F-4D97-AF65-F5344CB8AC3E}">
        <p14:creationId xmlns:p14="http://schemas.microsoft.com/office/powerpoint/2010/main" xmlns="" val="3250382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28">
            <a:extLst>
              <a:ext uri="{FF2B5EF4-FFF2-40B4-BE49-F238E27FC236}">
                <a16:creationId xmlns:a16="http://schemas.microsoft.com/office/drawing/2014/main" xmlns="" id="{F1D7EE2E-0AA9-4949-AC55-473EEFBDA7D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4152" y="872472"/>
            <a:ext cx="11333454" cy="5642628"/>
            <a:chOff x="-2508" y="-1001"/>
            <a:chExt cx="12698" cy="6322"/>
          </a:xfrm>
          <a:solidFill>
            <a:srgbClr val="800000">
              <a:alpha val="16000"/>
            </a:srgbClr>
          </a:solidFill>
        </p:grpSpPr>
        <p:sp>
          <p:nvSpPr>
            <p:cNvPr id="59" name="Freeform 29">
              <a:extLst>
                <a:ext uri="{FF2B5EF4-FFF2-40B4-BE49-F238E27FC236}">
                  <a16:creationId xmlns:a16="http://schemas.microsoft.com/office/drawing/2014/main" xmlns="" id="{2CEBA4C0-6BCB-46AA-82E8-6F4D335B8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" y="3519"/>
              <a:ext cx="257" cy="494"/>
            </a:xfrm>
            <a:custGeom>
              <a:avLst/>
              <a:gdLst>
                <a:gd name="T0" fmla="*/ 88 w 109"/>
                <a:gd name="T1" fmla="*/ 0 h 209"/>
                <a:gd name="T2" fmla="*/ 84 w 109"/>
                <a:gd name="T3" fmla="*/ 15 h 209"/>
                <a:gd name="T4" fmla="*/ 48 w 109"/>
                <a:gd name="T5" fmla="*/ 51 h 209"/>
                <a:gd name="T6" fmla="*/ 13 w 109"/>
                <a:gd name="T7" fmla="*/ 84 h 209"/>
                <a:gd name="T8" fmla="*/ 21 w 109"/>
                <a:gd name="T9" fmla="*/ 112 h 209"/>
                <a:gd name="T10" fmla="*/ 11 w 109"/>
                <a:gd name="T11" fmla="*/ 135 h 209"/>
                <a:gd name="T12" fmla="*/ 0 w 109"/>
                <a:gd name="T13" fmla="*/ 146 h 209"/>
                <a:gd name="T14" fmla="*/ 6 w 109"/>
                <a:gd name="T15" fmla="*/ 167 h 209"/>
                <a:gd name="T16" fmla="*/ 5 w 109"/>
                <a:gd name="T17" fmla="*/ 180 h 209"/>
                <a:gd name="T18" fmla="*/ 30 w 109"/>
                <a:gd name="T19" fmla="*/ 209 h 209"/>
                <a:gd name="T20" fmla="*/ 77 w 109"/>
                <a:gd name="T21" fmla="*/ 150 h 209"/>
                <a:gd name="T22" fmla="*/ 100 w 109"/>
                <a:gd name="T23" fmla="*/ 55 h 209"/>
                <a:gd name="T24" fmla="*/ 109 w 109"/>
                <a:gd name="T25" fmla="*/ 58 h 209"/>
                <a:gd name="T26" fmla="*/ 109 w 109"/>
                <a:gd name="T27" fmla="*/ 50 h 209"/>
                <a:gd name="T28" fmla="*/ 88 w 109"/>
                <a:gd name="T2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209">
                  <a:moveTo>
                    <a:pt x="88" y="0"/>
                  </a:moveTo>
                  <a:cubicBezTo>
                    <a:pt x="86" y="4"/>
                    <a:pt x="87" y="13"/>
                    <a:pt x="84" y="15"/>
                  </a:cubicBezTo>
                  <a:cubicBezTo>
                    <a:pt x="76" y="24"/>
                    <a:pt x="60" y="44"/>
                    <a:pt x="48" y="51"/>
                  </a:cubicBezTo>
                  <a:cubicBezTo>
                    <a:pt x="32" y="60"/>
                    <a:pt x="13" y="58"/>
                    <a:pt x="13" y="84"/>
                  </a:cubicBezTo>
                  <a:cubicBezTo>
                    <a:pt x="13" y="93"/>
                    <a:pt x="21" y="106"/>
                    <a:pt x="21" y="112"/>
                  </a:cubicBezTo>
                  <a:cubicBezTo>
                    <a:pt x="21" y="113"/>
                    <a:pt x="11" y="135"/>
                    <a:pt x="11" y="135"/>
                  </a:cubicBezTo>
                  <a:cubicBezTo>
                    <a:pt x="10" y="135"/>
                    <a:pt x="0" y="144"/>
                    <a:pt x="0" y="146"/>
                  </a:cubicBezTo>
                  <a:cubicBezTo>
                    <a:pt x="0" y="154"/>
                    <a:pt x="0" y="162"/>
                    <a:pt x="6" y="167"/>
                  </a:cubicBezTo>
                  <a:cubicBezTo>
                    <a:pt x="7" y="171"/>
                    <a:pt x="5" y="173"/>
                    <a:pt x="5" y="180"/>
                  </a:cubicBezTo>
                  <a:cubicBezTo>
                    <a:pt x="5" y="194"/>
                    <a:pt x="17" y="209"/>
                    <a:pt x="30" y="209"/>
                  </a:cubicBezTo>
                  <a:cubicBezTo>
                    <a:pt x="62" y="209"/>
                    <a:pt x="67" y="174"/>
                    <a:pt x="77" y="150"/>
                  </a:cubicBezTo>
                  <a:cubicBezTo>
                    <a:pt x="88" y="120"/>
                    <a:pt x="100" y="94"/>
                    <a:pt x="100" y="55"/>
                  </a:cubicBezTo>
                  <a:cubicBezTo>
                    <a:pt x="101" y="55"/>
                    <a:pt x="107" y="57"/>
                    <a:pt x="109" y="5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4" y="36"/>
                    <a:pt x="106" y="2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30">
              <a:extLst>
                <a:ext uri="{FF2B5EF4-FFF2-40B4-BE49-F238E27FC236}">
                  <a16:creationId xmlns:a16="http://schemas.microsoft.com/office/drawing/2014/main" xmlns="" id="{CBB0A972-D332-4033-8D6C-91C4ACD8E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1672"/>
              <a:ext cx="2426" cy="2710"/>
            </a:xfrm>
            <a:custGeom>
              <a:avLst/>
              <a:gdLst>
                <a:gd name="T0" fmla="*/ 384 w 1026"/>
                <a:gd name="T1" fmla="*/ 8 h 1146"/>
                <a:gd name="T2" fmla="*/ 346 w 1026"/>
                <a:gd name="T3" fmla="*/ 12 h 1146"/>
                <a:gd name="T4" fmla="*/ 244 w 1026"/>
                <a:gd name="T5" fmla="*/ 32 h 1146"/>
                <a:gd name="T6" fmla="*/ 180 w 1026"/>
                <a:gd name="T7" fmla="*/ 28 h 1146"/>
                <a:gd name="T8" fmla="*/ 170 w 1026"/>
                <a:gd name="T9" fmla="*/ 43 h 1146"/>
                <a:gd name="T10" fmla="*/ 116 w 1026"/>
                <a:gd name="T11" fmla="*/ 134 h 1146"/>
                <a:gd name="T12" fmla="*/ 62 w 1026"/>
                <a:gd name="T13" fmla="*/ 172 h 1146"/>
                <a:gd name="T14" fmla="*/ 12 w 1026"/>
                <a:gd name="T15" fmla="*/ 263 h 1146"/>
                <a:gd name="T16" fmla="*/ 0 w 1026"/>
                <a:gd name="T17" fmla="*/ 370 h 1146"/>
                <a:gd name="T18" fmla="*/ 11 w 1026"/>
                <a:gd name="T19" fmla="*/ 404 h 1146"/>
                <a:gd name="T20" fmla="*/ 16 w 1026"/>
                <a:gd name="T21" fmla="*/ 412 h 1146"/>
                <a:gd name="T22" fmla="*/ 74 w 1026"/>
                <a:gd name="T23" fmla="*/ 480 h 1146"/>
                <a:gd name="T24" fmla="*/ 146 w 1026"/>
                <a:gd name="T25" fmla="*/ 530 h 1146"/>
                <a:gd name="T26" fmla="*/ 228 w 1026"/>
                <a:gd name="T27" fmla="*/ 527 h 1146"/>
                <a:gd name="T28" fmla="*/ 313 w 1026"/>
                <a:gd name="T29" fmla="*/ 499 h 1146"/>
                <a:gd name="T30" fmla="*/ 376 w 1026"/>
                <a:gd name="T31" fmla="*/ 530 h 1146"/>
                <a:gd name="T32" fmla="*/ 404 w 1026"/>
                <a:gd name="T33" fmla="*/ 578 h 1146"/>
                <a:gd name="T34" fmla="*/ 392 w 1026"/>
                <a:gd name="T35" fmla="*/ 607 h 1146"/>
                <a:gd name="T36" fmla="*/ 445 w 1026"/>
                <a:gd name="T37" fmla="*/ 700 h 1146"/>
                <a:gd name="T38" fmla="*/ 465 w 1026"/>
                <a:gd name="T39" fmla="*/ 774 h 1146"/>
                <a:gd name="T40" fmla="*/ 462 w 1026"/>
                <a:gd name="T41" fmla="*/ 927 h 1146"/>
                <a:gd name="T42" fmla="*/ 473 w 1026"/>
                <a:gd name="T43" fmla="*/ 959 h 1146"/>
                <a:gd name="T44" fmla="*/ 533 w 1026"/>
                <a:gd name="T45" fmla="*/ 1097 h 1146"/>
                <a:gd name="T46" fmla="*/ 536 w 1026"/>
                <a:gd name="T47" fmla="*/ 1138 h 1146"/>
                <a:gd name="T48" fmla="*/ 558 w 1026"/>
                <a:gd name="T49" fmla="*/ 1146 h 1146"/>
                <a:gd name="T50" fmla="*/ 628 w 1026"/>
                <a:gd name="T51" fmla="*/ 1135 h 1146"/>
                <a:gd name="T52" fmla="*/ 668 w 1026"/>
                <a:gd name="T53" fmla="*/ 1122 h 1146"/>
                <a:gd name="T54" fmla="*/ 730 w 1026"/>
                <a:gd name="T55" fmla="*/ 1046 h 1146"/>
                <a:gd name="T56" fmla="*/ 743 w 1026"/>
                <a:gd name="T57" fmla="*/ 1002 h 1146"/>
                <a:gd name="T58" fmla="*/ 785 w 1026"/>
                <a:gd name="T59" fmla="*/ 973 h 1146"/>
                <a:gd name="T60" fmla="*/ 775 w 1026"/>
                <a:gd name="T61" fmla="*/ 907 h 1146"/>
                <a:gd name="T62" fmla="*/ 866 w 1026"/>
                <a:gd name="T63" fmla="*/ 820 h 1146"/>
                <a:gd name="T64" fmla="*/ 863 w 1026"/>
                <a:gd name="T65" fmla="*/ 776 h 1146"/>
                <a:gd name="T66" fmla="*/ 867 w 1026"/>
                <a:gd name="T67" fmla="*/ 755 h 1146"/>
                <a:gd name="T68" fmla="*/ 843 w 1026"/>
                <a:gd name="T69" fmla="*/ 679 h 1146"/>
                <a:gd name="T70" fmla="*/ 946 w 1026"/>
                <a:gd name="T71" fmla="*/ 564 h 1146"/>
                <a:gd name="T72" fmla="*/ 1026 w 1026"/>
                <a:gd name="T73" fmla="*/ 422 h 1146"/>
                <a:gd name="T74" fmla="*/ 964 w 1026"/>
                <a:gd name="T75" fmla="*/ 430 h 1146"/>
                <a:gd name="T76" fmla="*/ 955 w 1026"/>
                <a:gd name="T77" fmla="*/ 429 h 1146"/>
                <a:gd name="T78" fmla="*/ 943 w 1026"/>
                <a:gd name="T79" fmla="*/ 430 h 1146"/>
                <a:gd name="T80" fmla="*/ 904 w 1026"/>
                <a:gd name="T81" fmla="*/ 416 h 1146"/>
                <a:gd name="T82" fmla="*/ 874 w 1026"/>
                <a:gd name="T83" fmla="*/ 371 h 1146"/>
                <a:gd name="T84" fmla="*/ 837 w 1026"/>
                <a:gd name="T85" fmla="*/ 320 h 1146"/>
                <a:gd name="T86" fmla="*/ 813 w 1026"/>
                <a:gd name="T87" fmla="*/ 267 h 1146"/>
                <a:gd name="T88" fmla="*/ 742 w 1026"/>
                <a:gd name="T89" fmla="*/ 138 h 1146"/>
                <a:gd name="T90" fmla="*/ 771 w 1026"/>
                <a:gd name="T91" fmla="*/ 163 h 1146"/>
                <a:gd name="T92" fmla="*/ 781 w 1026"/>
                <a:gd name="T93" fmla="*/ 130 h 1146"/>
                <a:gd name="T94" fmla="*/ 771 w 1026"/>
                <a:gd name="T95" fmla="*/ 106 h 1146"/>
                <a:gd name="T96" fmla="*/ 729 w 1026"/>
                <a:gd name="T97" fmla="*/ 103 h 1146"/>
                <a:gd name="T98" fmla="*/ 631 w 1026"/>
                <a:gd name="T99" fmla="*/ 97 h 1146"/>
                <a:gd name="T100" fmla="*/ 598 w 1026"/>
                <a:gd name="T101" fmla="*/ 79 h 1146"/>
                <a:gd name="T102" fmla="*/ 585 w 1026"/>
                <a:gd name="T103" fmla="*/ 78 h 1146"/>
                <a:gd name="T104" fmla="*/ 556 w 1026"/>
                <a:gd name="T105" fmla="*/ 111 h 1146"/>
                <a:gd name="T106" fmla="*/ 460 w 1026"/>
                <a:gd name="T107" fmla="*/ 77 h 1146"/>
                <a:gd name="T108" fmla="*/ 421 w 1026"/>
                <a:gd name="T109" fmla="*/ 52 h 1146"/>
                <a:gd name="T110" fmla="*/ 421 w 1026"/>
                <a:gd name="T111" fmla="*/ 20 h 1146"/>
                <a:gd name="T112" fmla="*/ 421 w 1026"/>
                <a:gd name="T113" fmla="*/ 1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6" h="1146">
                  <a:moveTo>
                    <a:pt x="405" y="0"/>
                  </a:moveTo>
                  <a:cubicBezTo>
                    <a:pt x="395" y="0"/>
                    <a:pt x="395" y="8"/>
                    <a:pt x="384" y="8"/>
                  </a:cubicBezTo>
                  <a:cubicBezTo>
                    <a:pt x="378" y="8"/>
                    <a:pt x="375" y="5"/>
                    <a:pt x="368" y="5"/>
                  </a:cubicBezTo>
                  <a:cubicBezTo>
                    <a:pt x="360" y="5"/>
                    <a:pt x="352" y="12"/>
                    <a:pt x="346" y="12"/>
                  </a:cubicBezTo>
                  <a:cubicBezTo>
                    <a:pt x="342" y="12"/>
                    <a:pt x="335" y="7"/>
                    <a:pt x="328" y="7"/>
                  </a:cubicBezTo>
                  <a:cubicBezTo>
                    <a:pt x="304" y="7"/>
                    <a:pt x="265" y="22"/>
                    <a:pt x="244" y="32"/>
                  </a:cubicBezTo>
                  <a:cubicBezTo>
                    <a:pt x="238" y="35"/>
                    <a:pt x="236" y="41"/>
                    <a:pt x="225" y="41"/>
                  </a:cubicBezTo>
                  <a:cubicBezTo>
                    <a:pt x="207" y="41"/>
                    <a:pt x="193" y="38"/>
                    <a:pt x="180" y="28"/>
                  </a:cubicBezTo>
                  <a:cubicBezTo>
                    <a:pt x="174" y="32"/>
                    <a:pt x="173" y="37"/>
                    <a:pt x="169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57" y="59"/>
                    <a:pt x="139" y="75"/>
                    <a:pt x="125" y="93"/>
                  </a:cubicBezTo>
                  <a:cubicBezTo>
                    <a:pt x="115" y="106"/>
                    <a:pt x="123" y="114"/>
                    <a:pt x="116" y="134"/>
                  </a:cubicBezTo>
                  <a:cubicBezTo>
                    <a:pt x="114" y="142"/>
                    <a:pt x="101" y="153"/>
                    <a:pt x="93" y="158"/>
                  </a:cubicBezTo>
                  <a:cubicBezTo>
                    <a:pt x="83" y="163"/>
                    <a:pt x="69" y="162"/>
                    <a:pt x="62" y="172"/>
                  </a:cubicBezTo>
                  <a:cubicBezTo>
                    <a:pt x="49" y="189"/>
                    <a:pt x="33" y="217"/>
                    <a:pt x="27" y="238"/>
                  </a:cubicBezTo>
                  <a:cubicBezTo>
                    <a:pt x="24" y="246"/>
                    <a:pt x="12" y="253"/>
                    <a:pt x="12" y="263"/>
                  </a:cubicBezTo>
                  <a:cubicBezTo>
                    <a:pt x="12" y="284"/>
                    <a:pt x="22" y="299"/>
                    <a:pt x="22" y="322"/>
                  </a:cubicBezTo>
                  <a:cubicBezTo>
                    <a:pt x="22" y="336"/>
                    <a:pt x="12" y="364"/>
                    <a:pt x="0" y="370"/>
                  </a:cubicBezTo>
                  <a:cubicBezTo>
                    <a:pt x="4" y="377"/>
                    <a:pt x="8" y="380"/>
                    <a:pt x="8" y="387"/>
                  </a:cubicBezTo>
                  <a:cubicBezTo>
                    <a:pt x="8" y="392"/>
                    <a:pt x="11" y="396"/>
                    <a:pt x="11" y="404"/>
                  </a:cubicBezTo>
                  <a:cubicBezTo>
                    <a:pt x="9" y="404"/>
                    <a:pt x="9" y="404"/>
                    <a:pt x="9" y="404"/>
                  </a:cubicBezTo>
                  <a:cubicBezTo>
                    <a:pt x="12" y="407"/>
                    <a:pt x="13" y="408"/>
                    <a:pt x="16" y="412"/>
                  </a:cubicBezTo>
                  <a:cubicBezTo>
                    <a:pt x="16" y="414"/>
                    <a:pt x="44" y="439"/>
                    <a:pt x="48" y="441"/>
                  </a:cubicBezTo>
                  <a:cubicBezTo>
                    <a:pt x="61" y="452"/>
                    <a:pt x="64" y="464"/>
                    <a:pt x="74" y="480"/>
                  </a:cubicBezTo>
                  <a:cubicBezTo>
                    <a:pt x="85" y="497"/>
                    <a:pt x="116" y="515"/>
                    <a:pt x="131" y="526"/>
                  </a:cubicBezTo>
                  <a:cubicBezTo>
                    <a:pt x="133" y="527"/>
                    <a:pt x="140" y="530"/>
                    <a:pt x="146" y="530"/>
                  </a:cubicBezTo>
                  <a:cubicBezTo>
                    <a:pt x="167" y="530"/>
                    <a:pt x="176" y="519"/>
                    <a:pt x="197" y="519"/>
                  </a:cubicBezTo>
                  <a:cubicBezTo>
                    <a:pt x="207" y="519"/>
                    <a:pt x="220" y="527"/>
                    <a:pt x="228" y="527"/>
                  </a:cubicBezTo>
                  <a:cubicBezTo>
                    <a:pt x="236" y="527"/>
                    <a:pt x="239" y="520"/>
                    <a:pt x="247" y="518"/>
                  </a:cubicBezTo>
                  <a:cubicBezTo>
                    <a:pt x="267" y="511"/>
                    <a:pt x="286" y="499"/>
                    <a:pt x="313" y="499"/>
                  </a:cubicBezTo>
                  <a:cubicBezTo>
                    <a:pt x="334" y="499"/>
                    <a:pt x="338" y="530"/>
                    <a:pt x="354" y="530"/>
                  </a:cubicBezTo>
                  <a:cubicBezTo>
                    <a:pt x="359" y="530"/>
                    <a:pt x="367" y="530"/>
                    <a:pt x="376" y="530"/>
                  </a:cubicBezTo>
                  <a:cubicBezTo>
                    <a:pt x="394" y="530"/>
                    <a:pt x="404" y="540"/>
                    <a:pt x="409" y="552"/>
                  </a:cubicBezTo>
                  <a:cubicBezTo>
                    <a:pt x="404" y="556"/>
                    <a:pt x="404" y="572"/>
                    <a:pt x="404" y="578"/>
                  </a:cubicBezTo>
                  <a:cubicBezTo>
                    <a:pt x="404" y="581"/>
                    <a:pt x="402" y="582"/>
                    <a:pt x="404" y="586"/>
                  </a:cubicBezTo>
                  <a:cubicBezTo>
                    <a:pt x="400" y="588"/>
                    <a:pt x="392" y="602"/>
                    <a:pt x="392" y="607"/>
                  </a:cubicBezTo>
                  <a:cubicBezTo>
                    <a:pt x="392" y="632"/>
                    <a:pt x="422" y="651"/>
                    <a:pt x="436" y="668"/>
                  </a:cubicBezTo>
                  <a:cubicBezTo>
                    <a:pt x="443" y="677"/>
                    <a:pt x="441" y="689"/>
                    <a:pt x="445" y="700"/>
                  </a:cubicBezTo>
                  <a:cubicBezTo>
                    <a:pt x="450" y="713"/>
                    <a:pt x="454" y="721"/>
                    <a:pt x="458" y="744"/>
                  </a:cubicBezTo>
                  <a:cubicBezTo>
                    <a:pt x="460" y="755"/>
                    <a:pt x="465" y="761"/>
                    <a:pt x="465" y="774"/>
                  </a:cubicBezTo>
                  <a:cubicBezTo>
                    <a:pt x="465" y="802"/>
                    <a:pt x="432" y="811"/>
                    <a:pt x="432" y="848"/>
                  </a:cubicBezTo>
                  <a:cubicBezTo>
                    <a:pt x="432" y="882"/>
                    <a:pt x="447" y="902"/>
                    <a:pt x="462" y="927"/>
                  </a:cubicBezTo>
                  <a:cubicBezTo>
                    <a:pt x="466" y="934"/>
                    <a:pt x="473" y="937"/>
                    <a:pt x="473" y="944"/>
                  </a:cubicBezTo>
                  <a:cubicBezTo>
                    <a:pt x="473" y="949"/>
                    <a:pt x="473" y="950"/>
                    <a:pt x="473" y="959"/>
                  </a:cubicBezTo>
                  <a:cubicBezTo>
                    <a:pt x="473" y="1005"/>
                    <a:pt x="497" y="1036"/>
                    <a:pt x="516" y="1068"/>
                  </a:cubicBezTo>
                  <a:cubicBezTo>
                    <a:pt x="519" y="1073"/>
                    <a:pt x="533" y="1089"/>
                    <a:pt x="533" y="1097"/>
                  </a:cubicBezTo>
                  <a:cubicBezTo>
                    <a:pt x="533" y="1103"/>
                    <a:pt x="531" y="1107"/>
                    <a:pt x="527" y="1112"/>
                  </a:cubicBezTo>
                  <a:cubicBezTo>
                    <a:pt x="531" y="1116"/>
                    <a:pt x="536" y="1127"/>
                    <a:pt x="536" y="1138"/>
                  </a:cubicBezTo>
                  <a:cubicBezTo>
                    <a:pt x="537" y="1138"/>
                    <a:pt x="538" y="1136"/>
                    <a:pt x="541" y="1135"/>
                  </a:cubicBezTo>
                  <a:cubicBezTo>
                    <a:pt x="545" y="1141"/>
                    <a:pt x="549" y="1146"/>
                    <a:pt x="558" y="1146"/>
                  </a:cubicBezTo>
                  <a:cubicBezTo>
                    <a:pt x="578" y="1146"/>
                    <a:pt x="592" y="1130"/>
                    <a:pt x="614" y="1130"/>
                  </a:cubicBezTo>
                  <a:cubicBezTo>
                    <a:pt x="620" y="1130"/>
                    <a:pt x="623" y="1135"/>
                    <a:pt x="628" y="1135"/>
                  </a:cubicBezTo>
                  <a:cubicBezTo>
                    <a:pt x="633" y="1135"/>
                    <a:pt x="637" y="1132"/>
                    <a:pt x="644" y="1132"/>
                  </a:cubicBezTo>
                  <a:cubicBezTo>
                    <a:pt x="646" y="1122"/>
                    <a:pt x="659" y="1126"/>
                    <a:pt x="668" y="1122"/>
                  </a:cubicBezTo>
                  <a:cubicBezTo>
                    <a:pt x="690" y="1112"/>
                    <a:pt x="696" y="1097"/>
                    <a:pt x="709" y="1080"/>
                  </a:cubicBezTo>
                  <a:cubicBezTo>
                    <a:pt x="717" y="1069"/>
                    <a:pt x="718" y="1057"/>
                    <a:pt x="730" y="1046"/>
                  </a:cubicBezTo>
                  <a:cubicBezTo>
                    <a:pt x="736" y="1039"/>
                    <a:pt x="751" y="1028"/>
                    <a:pt x="751" y="1013"/>
                  </a:cubicBezTo>
                  <a:cubicBezTo>
                    <a:pt x="751" y="1008"/>
                    <a:pt x="748" y="1004"/>
                    <a:pt x="743" y="1002"/>
                  </a:cubicBezTo>
                  <a:cubicBezTo>
                    <a:pt x="749" y="989"/>
                    <a:pt x="757" y="983"/>
                    <a:pt x="769" y="977"/>
                  </a:cubicBezTo>
                  <a:cubicBezTo>
                    <a:pt x="773" y="975"/>
                    <a:pt x="782" y="978"/>
                    <a:pt x="785" y="973"/>
                  </a:cubicBezTo>
                  <a:cubicBezTo>
                    <a:pt x="788" y="969"/>
                    <a:pt x="790" y="951"/>
                    <a:pt x="790" y="943"/>
                  </a:cubicBezTo>
                  <a:cubicBezTo>
                    <a:pt x="790" y="927"/>
                    <a:pt x="775" y="919"/>
                    <a:pt x="775" y="907"/>
                  </a:cubicBezTo>
                  <a:cubicBezTo>
                    <a:pt x="775" y="902"/>
                    <a:pt x="783" y="893"/>
                    <a:pt x="791" y="891"/>
                  </a:cubicBezTo>
                  <a:cubicBezTo>
                    <a:pt x="796" y="857"/>
                    <a:pt x="866" y="861"/>
                    <a:pt x="866" y="820"/>
                  </a:cubicBezTo>
                  <a:cubicBezTo>
                    <a:pt x="866" y="816"/>
                    <a:pt x="865" y="813"/>
                    <a:pt x="862" y="810"/>
                  </a:cubicBezTo>
                  <a:cubicBezTo>
                    <a:pt x="862" y="795"/>
                    <a:pt x="863" y="785"/>
                    <a:pt x="863" y="776"/>
                  </a:cubicBezTo>
                  <a:cubicBezTo>
                    <a:pt x="863" y="763"/>
                    <a:pt x="863" y="763"/>
                    <a:pt x="863" y="763"/>
                  </a:cubicBezTo>
                  <a:cubicBezTo>
                    <a:pt x="864" y="762"/>
                    <a:pt x="867" y="758"/>
                    <a:pt x="867" y="755"/>
                  </a:cubicBezTo>
                  <a:cubicBezTo>
                    <a:pt x="867" y="745"/>
                    <a:pt x="848" y="736"/>
                    <a:pt x="848" y="718"/>
                  </a:cubicBezTo>
                  <a:cubicBezTo>
                    <a:pt x="848" y="702"/>
                    <a:pt x="843" y="695"/>
                    <a:pt x="843" y="679"/>
                  </a:cubicBezTo>
                  <a:cubicBezTo>
                    <a:pt x="843" y="664"/>
                    <a:pt x="857" y="660"/>
                    <a:pt x="861" y="647"/>
                  </a:cubicBezTo>
                  <a:cubicBezTo>
                    <a:pt x="874" y="600"/>
                    <a:pt x="911" y="592"/>
                    <a:pt x="946" y="564"/>
                  </a:cubicBezTo>
                  <a:cubicBezTo>
                    <a:pt x="966" y="549"/>
                    <a:pt x="973" y="530"/>
                    <a:pt x="989" y="509"/>
                  </a:cubicBezTo>
                  <a:cubicBezTo>
                    <a:pt x="1002" y="491"/>
                    <a:pt x="1026" y="452"/>
                    <a:pt x="1026" y="422"/>
                  </a:cubicBezTo>
                  <a:cubicBezTo>
                    <a:pt x="1026" y="418"/>
                    <a:pt x="1023" y="417"/>
                    <a:pt x="1022" y="414"/>
                  </a:cubicBezTo>
                  <a:cubicBezTo>
                    <a:pt x="1003" y="418"/>
                    <a:pt x="984" y="426"/>
                    <a:pt x="964" y="430"/>
                  </a:cubicBezTo>
                  <a:cubicBezTo>
                    <a:pt x="963" y="430"/>
                    <a:pt x="962" y="430"/>
                    <a:pt x="961" y="430"/>
                  </a:cubicBezTo>
                  <a:cubicBezTo>
                    <a:pt x="959" y="430"/>
                    <a:pt x="957" y="429"/>
                    <a:pt x="955" y="429"/>
                  </a:cubicBezTo>
                  <a:cubicBezTo>
                    <a:pt x="953" y="429"/>
                    <a:pt x="951" y="429"/>
                    <a:pt x="949" y="429"/>
                  </a:cubicBezTo>
                  <a:cubicBezTo>
                    <a:pt x="947" y="429"/>
                    <a:pt x="945" y="429"/>
                    <a:pt x="943" y="430"/>
                  </a:cubicBezTo>
                  <a:cubicBezTo>
                    <a:pt x="936" y="432"/>
                    <a:pt x="935" y="439"/>
                    <a:pt x="927" y="439"/>
                  </a:cubicBezTo>
                  <a:cubicBezTo>
                    <a:pt x="918" y="439"/>
                    <a:pt x="911" y="422"/>
                    <a:pt x="904" y="416"/>
                  </a:cubicBezTo>
                  <a:cubicBezTo>
                    <a:pt x="909" y="410"/>
                    <a:pt x="904" y="409"/>
                    <a:pt x="904" y="400"/>
                  </a:cubicBezTo>
                  <a:cubicBezTo>
                    <a:pt x="887" y="400"/>
                    <a:pt x="882" y="378"/>
                    <a:pt x="874" y="371"/>
                  </a:cubicBezTo>
                  <a:cubicBezTo>
                    <a:pt x="864" y="365"/>
                    <a:pt x="859" y="364"/>
                    <a:pt x="850" y="356"/>
                  </a:cubicBezTo>
                  <a:cubicBezTo>
                    <a:pt x="841" y="346"/>
                    <a:pt x="847" y="332"/>
                    <a:pt x="837" y="320"/>
                  </a:cubicBezTo>
                  <a:cubicBezTo>
                    <a:pt x="829" y="309"/>
                    <a:pt x="819" y="309"/>
                    <a:pt x="813" y="295"/>
                  </a:cubicBezTo>
                  <a:cubicBezTo>
                    <a:pt x="813" y="267"/>
                    <a:pt x="813" y="267"/>
                    <a:pt x="813" y="267"/>
                  </a:cubicBezTo>
                  <a:cubicBezTo>
                    <a:pt x="805" y="261"/>
                    <a:pt x="790" y="237"/>
                    <a:pt x="792" y="226"/>
                  </a:cubicBezTo>
                  <a:cubicBezTo>
                    <a:pt x="742" y="138"/>
                    <a:pt x="742" y="138"/>
                    <a:pt x="742" y="138"/>
                  </a:cubicBezTo>
                  <a:cubicBezTo>
                    <a:pt x="742" y="129"/>
                    <a:pt x="742" y="129"/>
                    <a:pt x="742" y="129"/>
                  </a:cubicBezTo>
                  <a:cubicBezTo>
                    <a:pt x="751" y="138"/>
                    <a:pt x="760" y="161"/>
                    <a:pt x="771" y="163"/>
                  </a:cubicBezTo>
                  <a:cubicBezTo>
                    <a:pt x="773" y="158"/>
                    <a:pt x="778" y="144"/>
                    <a:pt x="781" y="137"/>
                  </a:cubicBezTo>
                  <a:cubicBezTo>
                    <a:pt x="781" y="135"/>
                    <a:pt x="781" y="132"/>
                    <a:pt x="781" y="130"/>
                  </a:cubicBezTo>
                  <a:cubicBezTo>
                    <a:pt x="773" y="111"/>
                    <a:pt x="773" y="111"/>
                    <a:pt x="773" y="111"/>
                  </a:cubicBezTo>
                  <a:cubicBezTo>
                    <a:pt x="773" y="109"/>
                    <a:pt x="772" y="108"/>
                    <a:pt x="771" y="106"/>
                  </a:cubicBezTo>
                  <a:cubicBezTo>
                    <a:pt x="764" y="107"/>
                    <a:pt x="764" y="110"/>
                    <a:pt x="756" y="110"/>
                  </a:cubicBezTo>
                  <a:cubicBezTo>
                    <a:pt x="745" y="110"/>
                    <a:pt x="739" y="103"/>
                    <a:pt x="729" y="103"/>
                  </a:cubicBezTo>
                  <a:cubicBezTo>
                    <a:pt x="712" y="103"/>
                    <a:pt x="707" y="111"/>
                    <a:pt x="690" y="111"/>
                  </a:cubicBezTo>
                  <a:cubicBezTo>
                    <a:pt x="672" y="111"/>
                    <a:pt x="648" y="103"/>
                    <a:pt x="631" y="97"/>
                  </a:cubicBezTo>
                  <a:cubicBezTo>
                    <a:pt x="623" y="94"/>
                    <a:pt x="611" y="98"/>
                    <a:pt x="606" y="92"/>
                  </a:cubicBezTo>
                  <a:cubicBezTo>
                    <a:pt x="604" y="88"/>
                    <a:pt x="598" y="87"/>
                    <a:pt x="598" y="79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5" y="78"/>
                    <a:pt x="585" y="78"/>
                    <a:pt x="585" y="78"/>
                  </a:cubicBezTo>
                  <a:cubicBezTo>
                    <a:pt x="568" y="84"/>
                    <a:pt x="556" y="84"/>
                    <a:pt x="556" y="101"/>
                  </a:cubicBezTo>
                  <a:cubicBezTo>
                    <a:pt x="556" y="104"/>
                    <a:pt x="556" y="107"/>
                    <a:pt x="556" y="111"/>
                  </a:cubicBezTo>
                  <a:cubicBezTo>
                    <a:pt x="556" y="114"/>
                    <a:pt x="550" y="119"/>
                    <a:pt x="545" y="119"/>
                  </a:cubicBezTo>
                  <a:cubicBezTo>
                    <a:pt x="506" y="119"/>
                    <a:pt x="494" y="77"/>
                    <a:pt x="460" y="77"/>
                  </a:cubicBezTo>
                  <a:cubicBezTo>
                    <a:pt x="455" y="77"/>
                    <a:pt x="451" y="77"/>
                    <a:pt x="445" y="77"/>
                  </a:cubicBezTo>
                  <a:cubicBezTo>
                    <a:pt x="435" y="77"/>
                    <a:pt x="421" y="65"/>
                    <a:pt x="421" y="52"/>
                  </a:cubicBezTo>
                  <a:cubicBezTo>
                    <a:pt x="421" y="44"/>
                    <a:pt x="428" y="40"/>
                    <a:pt x="428" y="32"/>
                  </a:cubicBezTo>
                  <a:cubicBezTo>
                    <a:pt x="428" y="27"/>
                    <a:pt x="421" y="25"/>
                    <a:pt x="421" y="20"/>
                  </a:cubicBezTo>
                  <a:cubicBezTo>
                    <a:pt x="421" y="13"/>
                    <a:pt x="428" y="15"/>
                    <a:pt x="429" y="7"/>
                  </a:cubicBezTo>
                  <a:cubicBezTo>
                    <a:pt x="426" y="7"/>
                    <a:pt x="424" y="10"/>
                    <a:pt x="421" y="10"/>
                  </a:cubicBezTo>
                  <a:cubicBezTo>
                    <a:pt x="413" y="10"/>
                    <a:pt x="415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1">
              <a:extLst>
                <a:ext uri="{FF2B5EF4-FFF2-40B4-BE49-F238E27FC236}">
                  <a16:creationId xmlns:a16="http://schemas.microsoft.com/office/drawing/2014/main" xmlns="" id="{6720A4CD-6750-43F6-B002-FFC97C437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1478"/>
              <a:ext cx="1323" cy="1149"/>
            </a:xfrm>
            <a:custGeom>
              <a:avLst/>
              <a:gdLst>
                <a:gd name="T0" fmla="*/ 75 w 560"/>
                <a:gd name="T1" fmla="*/ 16 h 486"/>
                <a:gd name="T2" fmla="*/ 46 w 560"/>
                <a:gd name="T3" fmla="*/ 18 h 486"/>
                <a:gd name="T4" fmla="*/ 9 w 560"/>
                <a:gd name="T5" fmla="*/ 45 h 486"/>
                <a:gd name="T6" fmla="*/ 0 w 560"/>
                <a:gd name="T7" fmla="*/ 66 h 486"/>
                <a:gd name="T8" fmla="*/ 27 w 560"/>
                <a:gd name="T9" fmla="*/ 95 h 486"/>
                <a:gd name="T10" fmla="*/ 59 w 560"/>
                <a:gd name="T11" fmla="*/ 105 h 486"/>
                <a:gd name="T12" fmla="*/ 130 w 560"/>
                <a:gd name="T13" fmla="*/ 93 h 486"/>
                <a:gd name="T14" fmla="*/ 150 w 560"/>
                <a:gd name="T15" fmla="*/ 98 h 486"/>
                <a:gd name="T16" fmla="*/ 136 w 560"/>
                <a:gd name="T17" fmla="*/ 151 h 486"/>
                <a:gd name="T18" fmla="*/ 126 w 560"/>
                <a:gd name="T19" fmla="*/ 193 h 486"/>
                <a:gd name="T20" fmla="*/ 131 w 560"/>
                <a:gd name="T21" fmla="*/ 235 h 486"/>
                <a:gd name="T22" fmla="*/ 165 w 560"/>
                <a:gd name="T23" fmla="*/ 287 h 486"/>
                <a:gd name="T24" fmla="*/ 185 w 560"/>
                <a:gd name="T25" fmla="*/ 311 h 486"/>
                <a:gd name="T26" fmla="*/ 238 w 560"/>
                <a:gd name="T27" fmla="*/ 408 h 486"/>
                <a:gd name="T28" fmla="*/ 260 w 560"/>
                <a:gd name="T29" fmla="*/ 472 h 486"/>
                <a:gd name="T30" fmla="*/ 280 w 560"/>
                <a:gd name="T31" fmla="*/ 484 h 486"/>
                <a:gd name="T32" fmla="*/ 353 w 560"/>
                <a:gd name="T33" fmla="*/ 453 h 486"/>
                <a:gd name="T34" fmla="*/ 438 w 560"/>
                <a:gd name="T35" fmla="*/ 416 h 486"/>
                <a:gd name="T36" fmla="*/ 476 w 560"/>
                <a:gd name="T37" fmla="*/ 370 h 486"/>
                <a:gd name="T38" fmla="*/ 497 w 560"/>
                <a:gd name="T39" fmla="*/ 324 h 486"/>
                <a:gd name="T40" fmla="*/ 454 w 560"/>
                <a:gd name="T41" fmla="*/ 289 h 486"/>
                <a:gd name="T42" fmla="*/ 375 w 560"/>
                <a:gd name="T43" fmla="*/ 295 h 486"/>
                <a:gd name="T44" fmla="*/ 368 w 560"/>
                <a:gd name="T45" fmla="*/ 281 h 486"/>
                <a:gd name="T46" fmla="*/ 333 w 560"/>
                <a:gd name="T47" fmla="*/ 219 h 486"/>
                <a:gd name="T48" fmla="*/ 379 w 560"/>
                <a:gd name="T49" fmla="*/ 240 h 486"/>
                <a:gd name="T50" fmla="*/ 443 w 560"/>
                <a:gd name="T51" fmla="*/ 263 h 486"/>
                <a:gd name="T52" fmla="*/ 489 w 560"/>
                <a:gd name="T53" fmla="*/ 281 h 486"/>
                <a:gd name="T54" fmla="*/ 540 w 560"/>
                <a:gd name="T55" fmla="*/ 288 h 486"/>
                <a:gd name="T56" fmla="*/ 537 w 560"/>
                <a:gd name="T57" fmla="*/ 279 h 486"/>
                <a:gd name="T58" fmla="*/ 527 w 560"/>
                <a:gd name="T59" fmla="*/ 206 h 486"/>
                <a:gd name="T60" fmla="*/ 538 w 560"/>
                <a:gd name="T61" fmla="*/ 187 h 486"/>
                <a:gd name="T62" fmla="*/ 523 w 560"/>
                <a:gd name="T63" fmla="*/ 149 h 486"/>
                <a:gd name="T64" fmla="*/ 521 w 560"/>
                <a:gd name="T65" fmla="*/ 143 h 486"/>
                <a:gd name="T66" fmla="*/ 521 w 560"/>
                <a:gd name="T67" fmla="*/ 138 h 486"/>
                <a:gd name="T68" fmla="*/ 532 w 560"/>
                <a:gd name="T69" fmla="*/ 106 h 486"/>
                <a:gd name="T70" fmla="*/ 526 w 560"/>
                <a:gd name="T71" fmla="*/ 89 h 486"/>
                <a:gd name="T72" fmla="*/ 441 w 560"/>
                <a:gd name="T73" fmla="*/ 69 h 486"/>
                <a:gd name="T74" fmla="*/ 420 w 560"/>
                <a:gd name="T75" fmla="*/ 91 h 486"/>
                <a:gd name="T76" fmla="*/ 371 w 560"/>
                <a:gd name="T77" fmla="*/ 91 h 486"/>
                <a:gd name="T78" fmla="*/ 356 w 560"/>
                <a:gd name="T79" fmla="*/ 82 h 486"/>
                <a:gd name="T80" fmla="*/ 344 w 560"/>
                <a:gd name="T81" fmla="*/ 61 h 486"/>
                <a:gd name="T82" fmla="*/ 337 w 560"/>
                <a:gd name="T83" fmla="*/ 49 h 486"/>
                <a:gd name="T84" fmla="*/ 307 w 560"/>
                <a:gd name="T85" fmla="*/ 53 h 486"/>
                <a:gd name="T86" fmla="*/ 246 w 560"/>
                <a:gd name="T87" fmla="*/ 5 h 486"/>
                <a:gd name="T88" fmla="*/ 246 w 560"/>
                <a:gd name="T89" fmla="*/ 5 h 486"/>
                <a:gd name="T90" fmla="*/ 246 w 560"/>
                <a:gd name="T91" fmla="*/ 5 h 486"/>
                <a:gd name="T92" fmla="*/ 210 w 560"/>
                <a:gd name="T93" fmla="*/ 19 h 486"/>
                <a:gd name="T94" fmla="*/ 127 w 560"/>
                <a:gd name="T95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0" h="486">
                  <a:moveTo>
                    <a:pt x="127" y="0"/>
                  </a:moveTo>
                  <a:cubicBezTo>
                    <a:pt x="118" y="0"/>
                    <a:pt x="103" y="1"/>
                    <a:pt x="97" y="5"/>
                  </a:cubicBezTo>
                  <a:cubicBezTo>
                    <a:pt x="91" y="9"/>
                    <a:pt x="81" y="16"/>
                    <a:pt x="75" y="16"/>
                  </a:cubicBezTo>
                  <a:cubicBezTo>
                    <a:pt x="75" y="16"/>
                    <a:pt x="65" y="16"/>
                    <a:pt x="59" y="16"/>
                  </a:cubicBezTo>
                  <a:cubicBezTo>
                    <a:pt x="57" y="16"/>
                    <a:pt x="54" y="15"/>
                    <a:pt x="52" y="15"/>
                  </a:cubicBezTo>
                  <a:cubicBezTo>
                    <a:pt x="49" y="15"/>
                    <a:pt x="46" y="16"/>
                    <a:pt x="46" y="18"/>
                  </a:cubicBezTo>
                  <a:cubicBezTo>
                    <a:pt x="46" y="22"/>
                    <a:pt x="49" y="21"/>
                    <a:pt x="50" y="25"/>
                  </a:cubicBezTo>
                  <a:cubicBezTo>
                    <a:pt x="41" y="30"/>
                    <a:pt x="3" y="26"/>
                    <a:pt x="3" y="43"/>
                  </a:cubicBezTo>
                  <a:cubicBezTo>
                    <a:pt x="3" y="45"/>
                    <a:pt x="6" y="45"/>
                    <a:pt x="9" y="45"/>
                  </a:cubicBezTo>
                  <a:cubicBezTo>
                    <a:pt x="10" y="45"/>
                    <a:pt x="11" y="45"/>
                    <a:pt x="12" y="45"/>
                  </a:cubicBezTo>
                  <a:cubicBezTo>
                    <a:pt x="11" y="48"/>
                    <a:pt x="12" y="48"/>
                    <a:pt x="12" y="52"/>
                  </a:cubicBezTo>
                  <a:cubicBezTo>
                    <a:pt x="12" y="62"/>
                    <a:pt x="6" y="61"/>
                    <a:pt x="0" y="66"/>
                  </a:cubicBezTo>
                  <a:cubicBezTo>
                    <a:pt x="8" y="70"/>
                    <a:pt x="14" y="69"/>
                    <a:pt x="18" y="76"/>
                  </a:cubicBezTo>
                  <a:cubicBezTo>
                    <a:pt x="13" y="81"/>
                    <a:pt x="28" y="89"/>
                    <a:pt x="32" y="92"/>
                  </a:cubicBezTo>
                  <a:cubicBezTo>
                    <a:pt x="31" y="93"/>
                    <a:pt x="29" y="95"/>
                    <a:pt x="27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5" y="95"/>
                    <a:pt x="36" y="95"/>
                    <a:pt x="37" y="95"/>
                  </a:cubicBezTo>
                  <a:cubicBezTo>
                    <a:pt x="45" y="95"/>
                    <a:pt x="50" y="105"/>
                    <a:pt x="59" y="105"/>
                  </a:cubicBezTo>
                  <a:cubicBezTo>
                    <a:pt x="68" y="105"/>
                    <a:pt x="66" y="93"/>
                    <a:pt x="77" y="93"/>
                  </a:cubicBezTo>
                  <a:cubicBezTo>
                    <a:pt x="88" y="93"/>
                    <a:pt x="92" y="106"/>
                    <a:pt x="103" y="106"/>
                  </a:cubicBezTo>
                  <a:cubicBezTo>
                    <a:pt x="119" y="106"/>
                    <a:pt x="121" y="99"/>
                    <a:pt x="130" y="93"/>
                  </a:cubicBezTo>
                  <a:cubicBezTo>
                    <a:pt x="132" y="95"/>
                    <a:pt x="135" y="97"/>
                    <a:pt x="140" y="97"/>
                  </a:cubicBezTo>
                  <a:cubicBezTo>
                    <a:pt x="145" y="97"/>
                    <a:pt x="146" y="94"/>
                    <a:pt x="150" y="92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49" y="99"/>
                    <a:pt x="147" y="100"/>
                    <a:pt x="147" y="103"/>
                  </a:cubicBezTo>
                  <a:cubicBezTo>
                    <a:pt x="147" y="109"/>
                    <a:pt x="149" y="117"/>
                    <a:pt x="149" y="126"/>
                  </a:cubicBezTo>
                  <a:cubicBezTo>
                    <a:pt x="149" y="138"/>
                    <a:pt x="139" y="140"/>
                    <a:pt x="136" y="151"/>
                  </a:cubicBezTo>
                  <a:cubicBezTo>
                    <a:pt x="132" y="161"/>
                    <a:pt x="131" y="167"/>
                    <a:pt x="127" y="179"/>
                  </a:cubicBezTo>
                  <a:cubicBezTo>
                    <a:pt x="127" y="181"/>
                    <a:pt x="123" y="181"/>
                    <a:pt x="123" y="185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34" y="212"/>
                    <a:pt x="134" y="212"/>
                    <a:pt x="134" y="212"/>
                  </a:cubicBezTo>
                  <a:cubicBezTo>
                    <a:pt x="134" y="214"/>
                    <a:pt x="134" y="217"/>
                    <a:pt x="134" y="219"/>
                  </a:cubicBezTo>
                  <a:cubicBezTo>
                    <a:pt x="133" y="225"/>
                    <a:pt x="131" y="232"/>
                    <a:pt x="131" y="235"/>
                  </a:cubicBezTo>
                  <a:cubicBezTo>
                    <a:pt x="131" y="237"/>
                    <a:pt x="138" y="245"/>
                    <a:pt x="140" y="248"/>
                  </a:cubicBezTo>
                  <a:cubicBezTo>
                    <a:pt x="146" y="257"/>
                    <a:pt x="151" y="265"/>
                    <a:pt x="157" y="274"/>
                  </a:cubicBezTo>
                  <a:cubicBezTo>
                    <a:pt x="159" y="278"/>
                    <a:pt x="163" y="282"/>
                    <a:pt x="165" y="287"/>
                  </a:cubicBezTo>
                  <a:cubicBezTo>
                    <a:pt x="166" y="290"/>
                    <a:pt x="165" y="298"/>
                    <a:pt x="168" y="301"/>
                  </a:cubicBezTo>
                  <a:cubicBezTo>
                    <a:pt x="169" y="303"/>
                    <a:pt x="176" y="302"/>
                    <a:pt x="178" y="304"/>
                  </a:cubicBezTo>
                  <a:cubicBezTo>
                    <a:pt x="180" y="306"/>
                    <a:pt x="183" y="309"/>
                    <a:pt x="185" y="311"/>
                  </a:cubicBezTo>
                  <a:cubicBezTo>
                    <a:pt x="187" y="321"/>
                    <a:pt x="194" y="324"/>
                    <a:pt x="194" y="336"/>
                  </a:cubicBezTo>
                  <a:cubicBezTo>
                    <a:pt x="194" y="356"/>
                    <a:pt x="199" y="367"/>
                    <a:pt x="217" y="371"/>
                  </a:cubicBezTo>
                  <a:cubicBezTo>
                    <a:pt x="217" y="383"/>
                    <a:pt x="232" y="402"/>
                    <a:pt x="238" y="408"/>
                  </a:cubicBezTo>
                  <a:cubicBezTo>
                    <a:pt x="244" y="414"/>
                    <a:pt x="253" y="419"/>
                    <a:pt x="250" y="430"/>
                  </a:cubicBezTo>
                  <a:cubicBezTo>
                    <a:pt x="249" y="435"/>
                    <a:pt x="245" y="445"/>
                    <a:pt x="251" y="446"/>
                  </a:cubicBezTo>
                  <a:cubicBezTo>
                    <a:pt x="251" y="456"/>
                    <a:pt x="255" y="464"/>
                    <a:pt x="260" y="472"/>
                  </a:cubicBezTo>
                  <a:cubicBezTo>
                    <a:pt x="263" y="478"/>
                    <a:pt x="259" y="478"/>
                    <a:pt x="261" y="478"/>
                  </a:cubicBezTo>
                  <a:cubicBezTo>
                    <a:pt x="262" y="479"/>
                    <a:pt x="276" y="486"/>
                    <a:pt x="277" y="486"/>
                  </a:cubicBezTo>
                  <a:cubicBezTo>
                    <a:pt x="280" y="484"/>
                    <a:pt x="280" y="484"/>
                    <a:pt x="280" y="484"/>
                  </a:cubicBezTo>
                  <a:cubicBezTo>
                    <a:pt x="292" y="484"/>
                    <a:pt x="293" y="479"/>
                    <a:pt x="302" y="473"/>
                  </a:cubicBezTo>
                  <a:cubicBezTo>
                    <a:pt x="318" y="473"/>
                    <a:pt x="318" y="473"/>
                    <a:pt x="318" y="473"/>
                  </a:cubicBezTo>
                  <a:cubicBezTo>
                    <a:pt x="325" y="470"/>
                    <a:pt x="346" y="455"/>
                    <a:pt x="353" y="453"/>
                  </a:cubicBezTo>
                  <a:cubicBezTo>
                    <a:pt x="365" y="450"/>
                    <a:pt x="382" y="447"/>
                    <a:pt x="394" y="441"/>
                  </a:cubicBezTo>
                  <a:cubicBezTo>
                    <a:pt x="393" y="440"/>
                    <a:pt x="392" y="438"/>
                    <a:pt x="392" y="436"/>
                  </a:cubicBezTo>
                  <a:cubicBezTo>
                    <a:pt x="392" y="424"/>
                    <a:pt x="424" y="419"/>
                    <a:pt x="438" y="416"/>
                  </a:cubicBezTo>
                  <a:cubicBezTo>
                    <a:pt x="438" y="410"/>
                    <a:pt x="448" y="401"/>
                    <a:pt x="453" y="401"/>
                  </a:cubicBezTo>
                  <a:cubicBezTo>
                    <a:pt x="461" y="401"/>
                    <a:pt x="460" y="385"/>
                    <a:pt x="468" y="385"/>
                  </a:cubicBezTo>
                  <a:cubicBezTo>
                    <a:pt x="475" y="385"/>
                    <a:pt x="474" y="376"/>
                    <a:pt x="476" y="370"/>
                  </a:cubicBezTo>
                  <a:cubicBezTo>
                    <a:pt x="478" y="364"/>
                    <a:pt x="484" y="362"/>
                    <a:pt x="491" y="362"/>
                  </a:cubicBezTo>
                  <a:cubicBezTo>
                    <a:pt x="491" y="349"/>
                    <a:pt x="507" y="345"/>
                    <a:pt x="507" y="333"/>
                  </a:cubicBezTo>
                  <a:cubicBezTo>
                    <a:pt x="507" y="328"/>
                    <a:pt x="499" y="329"/>
                    <a:pt x="497" y="324"/>
                  </a:cubicBezTo>
                  <a:cubicBezTo>
                    <a:pt x="497" y="325"/>
                    <a:pt x="497" y="325"/>
                    <a:pt x="497" y="325"/>
                  </a:cubicBezTo>
                  <a:cubicBezTo>
                    <a:pt x="493" y="323"/>
                    <a:pt x="493" y="314"/>
                    <a:pt x="487" y="312"/>
                  </a:cubicBezTo>
                  <a:cubicBezTo>
                    <a:pt x="471" y="307"/>
                    <a:pt x="461" y="305"/>
                    <a:pt x="454" y="289"/>
                  </a:cubicBezTo>
                  <a:cubicBezTo>
                    <a:pt x="454" y="270"/>
                    <a:pt x="454" y="270"/>
                    <a:pt x="454" y="270"/>
                  </a:cubicBezTo>
                  <a:cubicBezTo>
                    <a:pt x="435" y="284"/>
                    <a:pt x="432" y="306"/>
                    <a:pt x="397" y="306"/>
                  </a:cubicBezTo>
                  <a:cubicBezTo>
                    <a:pt x="389" y="306"/>
                    <a:pt x="375" y="302"/>
                    <a:pt x="375" y="295"/>
                  </a:cubicBezTo>
                  <a:cubicBezTo>
                    <a:pt x="375" y="288"/>
                    <a:pt x="379" y="284"/>
                    <a:pt x="379" y="278"/>
                  </a:cubicBezTo>
                  <a:cubicBezTo>
                    <a:pt x="379" y="276"/>
                    <a:pt x="379" y="274"/>
                    <a:pt x="379" y="272"/>
                  </a:cubicBezTo>
                  <a:cubicBezTo>
                    <a:pt x="373" y="273"/>
                    <a:pt x="374" y="280"/>
                    <a:pt x="368" y="281"/>
                  </a:cubicBezTo>
                  <a:cubicBezTo>
                    <a:pt x="367" y="277"/>
                    <a:pt x="364" y="275"/>
                    <a:pt x="364" y="269"/>
                  </a:cubicBezTo>
                  <a:cubicBezTo>
                    <a:pt x="352" y="267"/>
                    <a:pt x="337" y="244"/>
                    <a:pt x="334" y="231"/>
                  </a:cubicBezTo>
                  <a:cubicBezTo>
                    <a:pt x="333" y="227"/>
                    <a:pt x="333" y="224"/>
                    <a:pt x="333" y="219"/>
                  </a:cubicBezTo>
                  <a:cubicBezTo>
                    <a:pt x="333" y="212"/>
                    <a:pt x="336" y="202"/>
                    <a:pt x="344" y="202"/>
                  </a:cubicBezTo>
                  <a:cubicBezTo>
                    <a:pt x="358" y="202"/>
                    <a:pt x="370" y="219"/>
                    <a:pt x="376" y="230"/>
                  </a:cubicBezTo>
                  <a:cubicBezTo>
                    <a:pt x="377" y="232"/>
                    <a:pt x="375" y="236"/>
                    <a:pt x="379" y="240"/>
                  </a:cubicBezTo>
                  <a:cubicBezTo>
                    <a:pt x="384" y="245"/>
                    <a:pt x="393" y="242"/>
                    <a:pt x="399" y="249"/>
                  </a:cubicBezTo>
                  <a:cubicBezTo>
                    <a:pt x="404" y="254"/>
                    <a:pt x="409" y="261"/>
                    <a:pt x="417" y="263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47" y="260"/>
                    <a:pt x="449" y="255"/>
                    <a:pt x="455" y="255"/>
                  </a:cubicBezTo>
                  <a:cubicBezTo>
                    <a:pt x="466" y="255"/>
                    <a:pt x="466" y="271"/>
                    <a:pt x="471" y="277"/>
                  </a:cubicBezTo>
                  <a:cubicBezTo>
                    <a:pt x="471" y="277"/>
                    <a:pt x="487" y="281"/>
                    <a:pt x="489" y="281"/>
                  </a:cubicBezTo>
                  <a:cubicBezTo>
                    <a:pt x="504" y="281"/>
                    <a:pt x="527" y="288"/>
                    <a:pt x="537" y="288"/>
                  </a:cubicBezTo>
                  <a:cubicBezTo>
                    <a:pt x="537" y="288"/>
                    <a:pt x="538" y="288"/>
                    <a:pt x="539" y="288"/>
                  </a:cubicBezTo>
                  <a:cubicBezTo>
                    <a:pt x="539" y="288"/>
                    <a:pt x="540" y="288"/>
                    <a:pt x="540" y="288"/>
                  </a:cubicBezTo>
                  <a:cubicBezTo>
                    <a:pt x="540" y="285"/>
                    <a:pt x="537" y="282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64"/>
                    <a:pt x="546" y="261"/>
                    <a:pt x="560" y="258"/>
                  </a:cubicBezTo>
                  <a:cubicBezTo>
                    <a:pt x="560" y="235"/>
                    <a:pt x="542" y="233"/>
                    <a:pt x="533" y="215"/>
                  </a:cubicBezTo>
                  <a:cubicBezTo>
                    <a:pt x="532" y="212"/>
                    <a:pt x="527" y="212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196"/>
                    <a:pt x="538" y="198"/>
                    <a:pt x="538" y="187"/>
                  </a:cubicBezTo>
                  <a:cubicBezTo>
                    <a:pt x="538" y="178"/>
                    <a:pt x="528" y="183"/>
                    <a:pt x="526" y="178"/>
                  </a:cubicBezTo>
                  <a:cubicBezTo>
                    <a:pt x="524" y="174"/>
                    <a:pt x="525" y="170"/>
                    <a:pt x="523" y="166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2" y="147"/>
                    <a:pt x="523" y="146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2" y="143"/>
                    <a:pt x="522" y="142"/>
                    <a:pt x="522" y="142"/>
                  </a:cubicBezTo>
                  <a:cubicBezTo>
                    <a:pt x="522" y="140"/>
                    <a:pt x="521" y="139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7"/>
                    <a:pt x="529" y="118"/>
                    <a:pt x="533" y="116"/>
                  </a:cubicBezTo>
                  <a:cubicBezTo>
                    <a:pt x="531" y="113"/>
                    <a:pt x="532" y="110"/>
                    <a:pt x="532" y="106"/>
                  </a:cubicBezTo>
                  <a:cubicBezTo>
                    <a:pt x="531" y="102"/>
                    <a:pt x="532" y="98"/>
                    <a:pt x="531" y="95"/>
                  </a:cubicBezTo>
                  <a:cubicBezTo>
                    <a:pt x="531" y="95"/>
                    <a:pt x="531" y="95"/>
                    <a:pt x="531" y="95"/>
                  </a:cubicBezTo>
                  <a:cubicBezTo>
                    <a:pt x="530" y="93"/>
                    <a:pt x="527" y="92"/>
                    <a:pt x="526" y="89"/>
                  </a:cubicBezTo>
                  <a:cubicBezTo>
                    <a:pt x="511" y="89"/>
                    <a:pt x="507" y="77"/>
                    <a:pt x="494" y="73"/>
                  </a:cubicBezTo>
                  <a:cubicBezTo>
                    <a:pt x="483" y="69"/>
                    <a:pt x="476" y="69"/>
                    <a:pt x="465" y="62"/>
                  </a:cubicBezTo>
                  <a:cubicBezTo>
                    <a:pt x="457" y="68"/>
                    <a:pt x="451" y="65"/>
                    <a:pt x="441" y="69"/>
                  </a:cubicBezTo>
                  <a:cubicBezTo>
                    <a:pt x="435" y="71"/>
                    <a:pt x="437" y="73"/>
                    <a:pt x="431" y="75"/>
                  </a:cubicBezTo>
                  <a:cubicBezTo>
                    <a:pt x="426" y="77"/>
                    <a:pt x="420" y="77"/>
                    <a:pt x="420" y="82"/>
                  </a:cubicBezTo>
                  <a:cubicBezTo>
                    <a:pt x="420" y="86"/>
                    <a:pt x="420" y="87"/>
                    <a:pt x="420" y="91"/>
                  </a:cubicBezTo>
                  <a:cubicBezTo>
                    <a:pt x="413" y="93"/>
                    <a:pt x="404" y="94"/>
                    <a:pt x="395" y="94"/>
                  </a:cubicBezTo>
                  <a:cubicBezTo>
                    <a:pt x="393" y="94"/>
                    <a:pt x="390" y="95"/>
                    <a:pt x="387" y="95"/>
                  </a:cubicBezTo>
                  <a:cubicBezTo>
                    <a:pt x="380" y="95"/>
                    <a:pt x="373" y="94"/>
                    <a:pt x="371" y="91"/>
                  </a:cubicBezTo>
                  <a:cubicBezTo>
                    <a:pt x="367" y="88"/>
                    <a:pt x="366" y="83"/>
                    <a:pt x="362" y="82"/>
                  </a:cubicBezTo>
                  <a:cubicBezTo>
                    <a:pt x="361" y="82"/>
                    <a:pt x="360" y="82"/>
                    <a:pt x="359" y="82"/>
                  </a:cubicBezTo>
                  <a:cubicBezTo>
                    <a:pt x="358" y="82"/>
                    <a:pt x="357" y="82"/>
                    <a:pt x="356" y="82"/>
                  </a:cubicBezTo>
                  <a:cubicBezTo>
                    <a:pt x="355" y="82"/>
                    <a:pt x="354" y="82"/>
                    <a:pt x="353" y="82"/>
                  </a:cubicBezTo>
                  <a:cubicBezTo>
                    <a:pt x="350" y="82"/>
                    <a:pt x="348" y="81"/>
                    <a:pt x="346" y="78"/>
                  </a:cubicBezTo>
                  <a:cubicBezTo>
                    <a:pt x="343" y="72"/>
                    <a:pt x="348" y="67"/>
                    <a:pt x="344" y="61"/>
                  </a:cubicBezTo>
                  <a:cubicBezTo>
                    <a:pt x="341" y="57"/>
                    <a:pt x="337" y="57"/>
                    <a:pt x="337" y="52"/>
                  </a:cubicBezTo>
                  <a:cubicBezTo>
                    <a:pt x="337" y="52"/>
                    <a:pt x="337" y="51"/>
                    <a:pt x="337" y="50"/>
                  </a:cubicBezTo>
                  <a:cubicBezTo>
                    <a:pt x="337" y="50"/>
                    <a:pt x="337" y="49"/>
                    <a:pt x="337" y="49"/>
                  </a:cubicBezTo>
                  <a:cubicBezTo>
                    <a:pt x="335" y="47"/>
                    <a:pt x="335" y="43"/>
                    <a:pt x="333" y="40"/>
                  </a:cubicBezTo>
                  <a:cubicBezTo>
                    <a:pt x="329" y="40"/>
                    <a:pt x="330" y="40"/>
                    <a:pt x="326" y="41"/>
                  </a:cubicBezTo>
                  <a:cubicBezTo>
                    <a:pt x="318" y="44"/>
                    <a:pt x="318" y="53"/>
                    <a:pt x="307" y="53"/>
                  </a:cubicBezTo>
                  <a:cubicBezTo>
                    <a:pt x="292" y="53"/>
                    <a:pt x="290" y="37"/>
                    <a:pt x="280" y="34"/>
                  </a:cubicBezTo>
                  <a:cubicBezTo>
                    <a:pt x="279" y="34"/>
                    <a:pt x="269" y="28"/>
                    <a:pt x="268" y="26"/>
                  </a:cubicBezTo>
                  <a:cubicBezTo>
                    <a:pt x="262" y="15"/>
                    <a:pt x="263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30" y="5"/>
                    <a:pt x="224" y="19"/>
                    <a:pt x="210" y="19"/>
                  </a:cubicBezTo>
                  <a:cubicBezTo>
                    <a:pt x="204" y="19"/>
                    <a:pt x="195" y="19"/>
                    <a:pt x="179" y="19"/>
                  </a:cubicBezTo>
                  <a:cubicBezTo>
                    <a:pt x="174" y="18"/>
                    <a:pt x="153" y="15"/>
                    <a:pt x="153" y="8"/>
                  </a:cubicBezTo>
                  <a:cubicBezTo>
                    <a:pt x="141" y="8"/>
                    <a:pt x="141" y="0"/>
                    <a:pt x="1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2">
              <a:extLst>
                <a:ext uri="{FF2B5EF4-FFF2-40B4-BE49-F238E27FC236}">
                  <a16:creationId xmlns:a16="http://schemas.microsoft.com/office/drawing/2014/main" xmlns="" id="{A1718ABA-B484-435E-BB66-833C1A0EB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4" y="2726"/>
              <a:ext cx="71" cy="135"/>
            </a:xfrm>
            <a:custGeom>
              <a:avLst/>
              <a:gdLst>
                <a:gd name="T0" fmla="*/ 7 w 30"/>
                <a:gd name="T1" fmla="*/ 0 h 57"/>
                <a:gd name="T2" fmla="*/ 0 w 30"/>
                <a:gd name="T3" fmla="*/ 43 h 57"/>
                <a:gd name="T4" fmla="*/ 13 w 30"/>
                <a:gd name="T5" fmla="*/ 57 h 57"/>
                <a:gd name="T6" fmla="*/ 30 w 30"/>
                <a:gd name="T7" fmla="*/ 36 h 57"/>
                <a:gd name="T8" fmla="*/ 7 w 3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7">
                  <a:moveTo>
                    <a:pt x="7" y="0"/>
                  </a:moveTo>
                  <a:cubicBezTo>
                    <a:pt x="7" y="16"/>
                    <a:pt x="0" y="27"/>
                    <a:pt x="0" y="43"/>
                  </a:cubicBezTo>
                  <a:cubicBezTo>
                    <a:pt x="0" y="50"/>
                    <a:pt x="5" y="57"/>
                    <a:pt x="13" y="57"/>
                  </a:cubicBezTo>
                  <a:cubicBezTo>
                    <a:pt x="23" y="57"/>
                    <a:pt x="30" y="45"/>
                    <a:pt x="30" y="36"/>
                  </a:cubicBezTo>
                  <a:cubicBezTo>
                    <a:pt x="30" y="19"/>
                    <a:pt x="14" y="1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3">
              <a:extLst>
                <a:ext uri="{FF2B5EF4-FFF2-40B4-BE49-F238E27FC236}">
                  <a16:creationId xmlns:a16="http://schemas.microsoft.com/office/drawing/2014/main" xmlns="" id="{271C63A6-BDA5-4A02-B664-E1FEB66F4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" y="1622"/>
              <a:ext cx="1440" cy="1161"/>
            </a:xfrm>
            <a:custGeom>
              <a:avLst/>
              <a:gdLst>
                <a:gd name="T0" fmla="*/ 137 w 609"/>
                <a:gd name="T1" fmla="*/ 13 h 491"/>
                <a:gd name="T2" fmla="*/ 137 w 609"/>
                <a:gd name="T3" fmla="*/ 13 h 491"/>
                <a:gd name="T4" fmla="*/ 114 w 609"/>
                <a:gd name="T5" fmla="*/ 26 h 491"/>
                <a:gd name="T6" fmla="*/ 93 w 609"/>
                <a:gd name="T7" fmla="*/ 22 h 491"/>
                <a:gd name="T8" fmla="*/ 87 w 609"/>
                <a:gd name="T9" fmla="*/ 18 h 491"/>
                <a:gd name="T10" fmla="*/ 55 w 609"/>
                <a:gd name="T11" fmla="*/ 39 h 491"/>
                <a:gd name="T12" fmla="*/ 12 w 609"/>
                <a:gd name="T13" fmla="*/ 55 h 491"/>
                <a:gd name="T14" fmla="*/ 1 w 609"/>
                <a:gd name="T15" fmla="*/ 81 h 491"/>
                <a:gd name="T16" fmla="*/ 2 w 609"/>
                <a:gd name="T17" fmla="*/ 105 h 491"/>
                <a:gd name="T18" fmla="*/ 6 w 609"/>
                <a:gd name="T19" fmla="*/ 145 h 491"/>
                <a:gd name="T20" fmla="*/ 39 w 609"/>
                <a:gd name="T21" fmla="*/ 197 h 491"/>
                <a:gd name="T22" fmla="*/ 37 w 609"/>
                <a:gd name="T23" fmla="*/ 226 h 491"/>
                <a:gd name="T24" fmla="*/ 78 w 609"/>
                <a:gd name="T25" fmla="*/ 221 h 491"/>
                <a:gd name="T26" fmla="*/ 142 w 609"/>
                <a:gd name="T27" fmla="*/ 263 h 491"/>
                <a:gd name="T28" fmla="*/ 127 w 609"/>
                <a:gd name="T29" fmla="*/ 271 h 491"/>
                <a:gd name="T30" fmla="*/ 177 w 609"/>
                <a:gd name="T31" fmla="*/ 272 h 491"/>
                <a:gd name="T32" fmla="*/ 177 w 609"/>
                <a:gd name="T33" fmla="*/ 316 h 491"/>
                <a:gd name="T34" fmla="*/ 209 w 609"/>
                <a:gd name="T35" fmla="*/ 408 h 491"/>
                <a:gd name="T36" fmla="*/ 244 w 609"/>
                <a:gd name="T37" fmla="*/ 486 h 491"/>
                <a:gd name="T38" fmla="*/ 269 w 609"/>
                <a:gd name="T39" fmla="*/ 474 h 491"/>
                <a:gd name="T40" fmla="*/ 285 w 609"/>
                <a:gd name="T41" fmla="*/ 440 h 491"/>
                <a:gd name="T42" fmla="*/ 322 w 609"/>
                <a:gd name="T43" fmla="*/ 358 h 491"/>
                <a:gd name="T44" fmla="*/ 408 w 609"/>
                <a:gd name="T45" fmla="*/ 275 h 491"/>
                <a:gd name="T46" fmla="*/ 473 w 609"/>
                <a:gd name="T47" fmla="*/ 294 h 491"/>
                <a:gd name="T48" fmla="*/ 506 w 609"/>
                <a:gd name="T49" fmla="*/ 362 h 491"/>
                <a:gd name="T50" fmla="*/ 554 w 609"/>
                <a:gd name="T51" fmla="*/ 362 h 491"/>
                <a:gd name="T52" fmla="*/ 571 w 609"/>
                <a:gd name="T53" fmla="*/ 460 h 491"/>
                <a:gd name="T54" fmla="*/ 565 w 609"/>
                <a:gd name="T55" fmla="*/ 384 h 491"/>
                <a:gd name="T56" fmla="*/ 565 w 609"/>
                <a:gd name="T57" fmla="*/ 380 h 491"/>
                <a:gd name="T58" fmla="*/ 557 w 609"/>
                <a:gd name="T59" fmla="*/ 331 h 491"/>
                <a:gd name="T60" fmla="*/ 609 w 609"/>
                <a:gd name="T61" fmla="*/ 276 h 491"/>
                <a:gd name="T62" fmla="*/ 562 w 609"/>
                <a:gd name="T63" fmla="*/ 242 h 491"/>
                <a:gd name="T64" fmla="*/ 573 w 609"/>
                <a:gd name="T65" fmla="*/ 195 h 491"/>
                <a:gd name="T66" fmla="*/ 525 w 609"/>
                <a:gd name="T67" fmla="*/ 155 h 491"/>
                <a:gd name="T68" fmla="*/ 522 w 609"/>
                <a:gd name="T69" fmla="*/ 156 h 491"/>
                <a:gd name="T70" fmla="*/ 516 w 609"/>
                <a:gd name="T71" fmla="*/ 155 h 491"/>
                <a:gd name="T72" fmla="*/ 510 w 609"/>
                <a:gd name="T73" fmla="*/ 155 h 491"/>
                <a:gd name="T74" fmla="*/ 507 w 609"/>
                <a:gd name="T75" fmla="*/ 156 h 491"/>
                <a:gd name="T76" fmla="*/ 473 w 609"/>
                <a:gd name="T77" fmla="*/ 179 h 491"/>
                <a:gd name="T78" fmla="*/ 409 w 609"/>
                <a:gd name="T79" fmla="*/ 177 h 491"/>
                <a:gd name="T80" fmla="*/ 362 w 609"/>
                <a:gd name="T81" fmla="*/ 164 h 491"/>
                <a:gd name="T82" fmla="*/ 361 w 609"/>
                <a:gd name="T83" fmla="*/ 163 h 491"/>
                <a:gd name="T84" fmla="*/ 359 w 609"/>
                <a:gd name="T85" fmla="*/ 164 h 491"/>
                <a:gd name="T86" fmla="*/ 358 w 609"/>
                <a:gd name="T87" fmla="*/ 164 h 491"/>
                <a:gd name="T88" fmla="*/ 356 w 609"/>
                <a:gd name="T89" fmla="*/ 164 h 491"/>
                <a:gd name="T90" fmla="*/ 354 w 609"/>
                <a:gd name="T91" fmla="*/ 163 h 491"/>
                <a:gd name="T92" fmla="*/ 328 w 609"/>
                <a:gd name="T93" fmla="*/ 145 h 491"/>
                <a:gd name="T94" fmla="*/ 271 w 609"/>
                <a:gd name="T95" fmla="*/ 107 h 491"/>
                <a:gd name="T96" fmla="*/ 275 w 609"/>
                <a:gd name="T97" fmla="*/ 102 h 491"/>
                <a:gd name="T98" fmla="*/ 275 w 609"/>
                <a:gd name="T99" fmla="*/ 83 h 491"/>
                <a:gd name="T100" fmla="*/ 278 w 609"/>
                <a:gd name="T101" fmla="*/ 42 h 491"/>
                <a:gd name="T102" fmla="*/ 213 w 609"/>
                <a:gd name="T103" fmla="*/ 20 h 491"/>
                <a:gd name="T104" fmla="*/ 162 w 609"/>
                <a:gd name="T105" fmla="*/ 1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9" h="491">
                  <a:moveTo>
                    <a:pt x="157" y="0"/>
                  </a:moveTo>
                  <a:cubicBezTo>
                    <a:pt x="146" y="0"/>
                    <a:pt x="144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2" y="20"/>
                    <a:pt x="124" y="26"/>
                    <a:pt x="114" y="26"/>
                  </a:cubicBezTo>
                  <a:cubicBezTo>
                    <a:pt x="109" y="26"/>
                    <a:pt x="108" y="20"/>
                    <a:pt x="104" y="20"/>
                  </a:cubicBezTo>
                  <a:cubicBezTo>
                    <a:pt x="103" y="20"/>
                    <a:pt x="101" y="21"/>
                    <a:pt x="100" y="21"/>
                  </a:cubicBezTo>
                  <a:cubicBezTo>
                    <a:pt x="98" y="21"/>
                    <a:pt x="95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0" y="22"/>
                    <a:pt x="87" y="21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2" y="18"/>
                    <a:pt x="83" y="16"/>
                    <a:pt x="78" y="16"/>
                  </a:cubicBezTo>
                  <a:cubicBezTo>
                    <a:pt x="65" y="16"/>
                    <a:pt x="64" y="30"/>
                    <a:pt x="55" y="39"/>
                  </a:cubicBezTo>
                  <a:cubicBezTo>
                    <a:pt x="51" y="43"/>
                    <a:pt x="44" y="43"/>
                    <a:pt x="40" y="47"/>
                  </a:cubicBezTo>
                  <a:cubicBezTo>
                    <a:pt x="37" y="50"/>
                    <a:pt x="34" y="56"/>
                    <a:pt x="28" y="56"/>
                  </a:cubicBezTo>
                  <a:cubicBezTo>
                    <a:pt x="23" y="56"/>
                    <a:pt x="20" y="51"/>
                    <a:pt x="15" y="51"/>
                  </a:cubicBezTo>
                  <a:cubicBezTo>
                    <a:pt x="13" y="51"/>
                    <a:pt x="13" y="54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7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1"/>
                  </a:cubicBezTo>
                  <a:cubicBezTo>
                    <a:pt x="1" y="81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5"/>
                    <a:pt x="1" y="86"/>
                    <a:pt x="2" y="88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4" y="109"/>
                    <a:pt x="3" y="113"/>
                    <a:pt x="5" y="117"/>
                  </a:cubicBezTo>
                  <a:cubicBezTo>
                    <a:pt x="7" y="122"/>
                    <a:pt x="17" y="117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37"/>
                    <a:pt x="6" y="13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51"/>
                    <a:pt x="11" y="151"/>
                    <a:pt x="12" y="154"/>
                  </a:cubicBezTo>
                  <a:cubicBezTo>
                    <a:pt x="21" y="172"/>
                    <a:pt x="39" y="174"/>
                    <a:pt x="39" y="197"/>
                  </a:cubicBezTo>
                  <a:cubicBezTo>
                    <a:pt x="39" y="197"/>
                    <a:pt x="39" y="197"/>
                    <a:pt x="39" y="197"/>
                  </a:cubicBezTo>
                  <a:cubicBezTo>
                    <a:pt x="25" y="200"/>
                    <a:pt x="16" y="203"/>
                    <a:pt x="16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6" y="221"/>
                    <a:pt x="19" y="224"/>
                    <a:pt x="19" y="227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8" y="225"/>
                    <a:pt x="40" y="223"/>
                    <a:pt x="42" y="222"/>
                  </a:cubicBezTo>
                  <a:cubicBezTo>
                    <a:pt x="55" y="226"/>
                    <a:pt x="55" y="226"/>
                    <a:pt x="55" y="226"/>
                  </a:cubicBezTo>
                  <a:cubicBezTo>
                    <a:pt x="61" y="226"/>
                    <a:pt x="62" y="221"/>
                    <a:pt x="69" y="221"/>
                  </a:cubicBezTo>
                  <a:cubicBezTo>
                    <a:pt x="72" y="221"/>
                    <a:pt x="75" y="221"/>
                    <a:pt x="78" y="221"/>
                  </a:cubicBezTo>
                  <a:cubicBezTo>
                    <a:pt x="80" y="221"/>
                    <a:pt x="82" y="221"/>
                    <a:pt x="85" y="222"/>
                  </a:cubicBezTo>
                  <a:cubicBezTo>
                    <a:pt x="91" y="224"/>
                    <a:pt x="94" y="236"/>
                    <a:pt x="98" y="243"/>
                  </a:cubicBezTo>
                  <a:cubicBezTo>
                    <a:pt x="104" y="251"/>
                    <a:pt x="119" y="262"/>
                    <a:pt x="129" y="262"/>
                  </a:cubicBezTo>
                  <a:cubicBezTo>
                    <a:pt x="134" y="262"/>
                    <a:pt x="137" y="262"/>
                    <a:pt x="142" y="263"/>
                  </a:cubicBezTo>
                  <a:cubicBezTo>
                    <a:pt x="139" y="265"/>
                    <a:pt x="139" y="269"/>
                    <a:pt x="135" y="270"/>
                  </a:cubicBezTo>
                  <a:cubicBezTo>
                    <a:pt x="133" y="271"/>
                    <a:pt x="132" y="271"/>
                    <a:pt x="131" y="271"/>
                  </a:cubicBezTo>
                  <a:cubicBezTo>
                    <a:pt x="130" y="271"/>
                    <a:pt x="130" y="271"/>
                    <a:pt x="129" y="271"/>
                  </a:cubicBezTo>
                  <a:cubicBezTo>
                    <a:pt x="128" y="271"/>
                    <a:pt x="128" y="271"/>
                    <a:pt x="127" y="271"/>
                  </a:cubicBezTo>
                  <a:cubicBezTo>
                    <a:pt x="125" y="271"/>
                    <a:pt x="124" y="271"/>
                    <a:pt x="121" y="273"/>
                  </a:cubicBezTo>
                  <a:cubicBezTo>
                    <a:pt x="129" y="281"/>
                    <a:pt x="136" y="297"/>
                    <a:pt x="152" y="297"/>
                  </a:cubicBezTo>
                  <a:cubicBezTo>
                    <a:pt x="166" y="297"/>
                    <a:pt x="166" y="279"/>
                    <a:pt x="173" y="272"/>
                  </a:cubicBezTo>
                  <a:cubicBezTo>
                    <a:pt x="177" y="272"/>
                    <a:pt x="177" y="272"/>
                    <a:pt x="177" y="272"/>
                  </a:cubicBezTo>
                  <a:cubicBezTo>
                    <a:pt x="177" y="274"/>
                    <a:pt x="174" y="278"/>
                    <a:pt x="174" y="279"/>
                  </a:cubicBezTo>
                  <a:cubicBezTo>
                    <a:pt x="174" y="286"/>
                    <a:pt x="180" y="293"/>
                    <a:pt x="180" y="301"/>
                  </a:cubicBezTo>
                  <a:cubicBezTo>
                    <a:pt x="180" y="308"/>
                    <a:pt x="177" y="309"/>
                    <a:pt x="177" y="316"/>
                  </a:cubicBezTo>
                  <a:cubicBezTo>
                    <a:pt x="177" y="316"/>
                    <a:pt x="177" y="316"/>
                    <a:pt x="177" y="316"/>
                  </a:cubicBezTo>
                  <a:cubicBezTo>
                    <a:pt x="177" y="317"/>
                    <a:pt x="177" y="322"/>
                    <a:pt x="177" y="323"/>
                  </a:cubicBezTo>
                  <a:cubicBezTo>
                    <a:pt x="177" y="333"/>
                    <a:pt x="183" y="343"/>
                    <a:pt x="186" y="354"/>
                  </a:cubicBezTo>
                  <a:cubicBezTo>
                    <a:pt x="190" y="366"/>
                    <a:pt x="200" y="383"/>
                    <a:pt x="202" y="391"/>
                  </a:cubicBezTo>
                  <a:cubicBezTo>
                    <a:pt x="204" y="398"/>
                    <a:pt x="204" y="401"/>
                    <a:pt x="209" y="408"/>
                  </a:cubicBezTo>
                  <a:cubicBezTo>
                    <a:pt x="213" y="414"/>
                    <a:pt x="210" y="421"/>
                    <a:pt x="214" y="429"/>
                  </a:cubicBezTo>
                  <a:cubicBezTo>
                    <a:pt x="216" y="434"/>
                    <a:pt x="224" y="439"/>
                    <a:pt x="226" y="446"/>
                  </a:cubicBezTo>
                  <a:cubicBezTo>
                    <a:pt x="230" y="457"/>
                    <a:pt x="236" y="468"/>
                    <a:pt x="240" y="481"/>
                  </a:cubicBezTo>
                  <a:cubicBezTo>
                    <a:pt x="240" y="482"/>
                    <a:pt x="242" y="486"/>
                    <a:pt x="244" y="486"/>
                  </a:cubicBezTo>
                  <a:cubicBezTo>
                    <a:pt x="245" y="489"/>
                    <a:pt x="248" y="491"/>
                    <a:pt x="251" y="491"/>
                  </a:cubicBezTo>
                  <a:cubicBezTo>
                    <a:pt x="252" y="491"/>
                    <a:pt x="252" y="491"/>
                    <a:pt x="252" y="491"/>
                  </a:cubicBezTo>
                  <a:cubicBezTo>
                    <a:pt x="257" y="491"/>
                    <a:pt x="257" y="485"/>
                    <a:pt x="259" y="481"/>
                  </a:cubicBezTo>
                  <a:cubicBezTo>
                    <a:pt x="262" y="475"/>
                    <a:pt x="263" y="477"/>
                    <a:pt x="269" y="474"/>
                  </a:cubicBezTo>
                  <a:cubicBezTo>
                    <a:pt x="274" y="472"/>
                    <a:pt x="272" y="458"/>
                    <a:pt x="279" y="456"/>
                  </a:cubicBezTo>
                  <a:cubicBezTo>
                    <a:pt x="281" y="456"/>
                    <a:pt x="285" y="456"/>
                    <a:pt x="285" y="454"/>
                  </a:cubicBezTo>
                  <a:cubicBezTo>
                    <a:pt x="287" y="454"/>
                    <a:pt x="287" y="454"/>
                    <a:pt x="287" y="454"/>
                  </a:cubicBezTo>
                  <a:cubicBezTo>
                    <a:pt x="285" y="440"/>
                    <a:pt x="285" y="440"/>
                    <a:pt x="285" y="440"/>
                  </a:cubicBezTo>
                  <a:cubicBezTo>
                    <a:pt x="285" y="430"/>
                    <a:pt x="291" y="421"/>
                    <a:pt x="291" y="408"/>
                  </a:cubicBezTo>
                  <a:cubicBezTo>
                    <a:pt x="291" y="400"/>
                    <a:pt x="287" y="395"/>
                    <a:pt x="287" y="385"/>
                  </a:cubicBezTo>
                  <a:cubicBezTo>
                    <a:pt x="287" y="374"/>
                    <a:pt x="298" y="372"/>
                    <a:pt x="308" y="369"/>
                  </a:cubicBezTo>
                  <a:cubicBezTo>
                    <a:pt x="312" y="368"/>
                    <a:pt x="317" y="362"/>
                    <a:pt x="322" y="358"/>
                  </a:cubicBezTo>
                  <a:cubicBezTo>
                    <a:pt x="332" y="348"/>
                    <a:pt x="341" y="337"/>
                    <a:pt x="352" y="326"/>
                  </a:cubicBezTo>
                  <a:cubicBezTo>
                    <a:pt x="360" y="318"/>
                    <a:pt x="375" y="315"/>
                    <a:pt x="385" y="306"/>
                  </a:cubicBezTo>
                  <a:cubicBezTo>
                    <a:pt x="390" y="301"/>
                    <a:pt x="389" y="295"/>
                    <a:pt x="391" y="288"/>
                  </a:cubicBezTo>
                  <a:cubicBezTo>
                    <a:pt x="393" y="283"/>
                    <a:pt x="404" y="283"/>
                    <a:pt x="408" y="275"/>
                  </a:cubicBezTo>
                  <a:cubicBezTo>
                    <a:pt x="412" y="277"/>
                    <a:pt x="412" y="280"/>
                    <a:pt x="420" y="280"/>
                  </a:cubicBezTo>
                  <a:cubicBezTo>
                    <a:pt x="434" y="280"/>
                    <a:pt x="449" y="277"/>
                    <a:pt x="449" y="261"/>
                  </a:cubicBezTo>
                  <a:cubicBezTo>
                    <a:pt x="457" y="263"/>
                    <a:pt x="466" y="266"/>
                    <a:pt x="468" y="273"/>
                  </a:cubicBezTo>
                  <a:cubicBezTo>
                    <a:pt x="470" y="279"/>
                    <a:pt x="469" y="288"/>
                    <a:pt x="473" y="294"/>
                  </a:cubicBezTo>
                  <a:cubicBezTo>
                    <a:pt x="477" y="301"/>
                    <a:pt x="483" y="305"/>
                    <a:pt x="491" y="311"/>
                  </a:cubicBezTo>
                  <a:cubicBezTo>
                    <a:pt x="496" y="320"/>
                    <a:pt x="502" y="328"/>
                    <a:pt x="506" y="339"/>
                  </a:cubicBezTo>
                  <a:cubicBezTo>
                    <a:pt x="506" y="342"/>
                    <a:pt x="509" y="343"/>
                    <a:pt x="509" y="346"/>
                  </a:cubicBezTo>
                  <a:cubicBezTo>
                    <a:pt x="509" y="352"/>
                    <a:pt x="506" y="355"/>
                    <a:pt x="506" y="362"/>
                  </a:cubicBezTo>
                  <a:cubicBezTo>
                    <a:pt x="506" y="369"/>
                    <a:pt x="507" y="375"/>
                    <a:pt x="515" y="375"/>
                  </a:cubicBezTo>
                  <a:cubicBezTo>
                    <a:pt x="530" y="375"/>
                    <a:pt x="533" y="360"/>
                    <a:pt x="542" y="351"/>
                  </a:cubicBezTo>
                  <a:cubicBezTo>
                    <a:pt x="545" y="354"/>
                    <a:pt x="544" y="356"/>
                    <a:pt x="547" y="359"/>
                  </a:cubicBezTo>
                  <a:cubicBezTo>
                    <a:pt x="548" y="360"/>
                    <a:pt x="552" y="359"/>
                    <a:pt x="554" y="362"/>
                  </a:cubicBezTo>
                  <a:cubicBezTo>
                    <a:pt x="559" y="370"/>
                    <a:pt x="550" y="386"/>
                    <a:pt x="557" y="386"/>
                  </a:cubicBezTo>
                  <a:cubicBezTo>
                    <a:pt x="557" y="402"/>
                    <a:pt x="571" y="416"/>
                    <a:pt x="571" y="439"/>
                  </a:cubicBezTo>
                  <a:cubicBezTo>
                    <a:pt x="571" y="445"/>
                    <a:pt x="567" y="457"/>
                    <a:pt x="571" y="460"/>
                  </a:cubicBezTo>
                  <a:cubicBezTo>
                    <a:pt x="571" y="460"/>
                    <a:pt x="571" y="460"/>
                    <a:pt x="571" y="460"/>
                  </a:cubicBezTo>
                  <a:cubicBezTo>
                    <a:pt x="575" y="451"/>
                    <a:pt x="577" y="445"/>
                    <a:pt x="581" y="435"/>
                  </a:cubicBezTo>
                  <a:cubicBezTo>
                    <a:pt x="582" y="433"/>
                    <a:pt x="586" y="432"/>
                    <a:pt x="586" y="429"/>
                  </a:cubicBezTo>
                  <a:cubicBezTo>
                    <a:pt x="586" y="425"/>
                    <a:pt x="578" y="400"/>
                    <a:pt x="574" y="396"/>
                  </a:cubicBezTo>
                  <a:cubicBezTo>
                    <a:pt x="571" y="392"/>
                    <a:pt x="565" y="390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2"/>
                    <a:pt x="565" y="381"/>
                    <a:pt x="565" y="379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7" y="379"/>
                    <a:pt x="571" y="373"/>
                    <a:pt x="571" y="369"/>
                  </a:cubicBezTo>
                  <a:cubicBezTo>
                    <a:pt x="571" y="362"/>
                    <a:pt x="570" y="351"/>
                    <a:pt x="567" y="345"/>
                  </a:cubicBezTo>
                  <a:cubicBezTo>
                    <a:pt x="563" y="341"/>
                    <a:pt x="557" y="34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22"/>
                    <a:pt x="560" y="314"/>
                    <a:pt x="565" y="309"/>
                  </a:cubicBezTo>
                  <a:cubicBezTo>
                    <a:pt x="568" y="306"/>
                    <a:pt x="574" y="307"/>
                    <a:pt x="578" y="305"/>
                  </a:cubicBezTo>
                  <a:cubicBezTo>
                    <a:pt x="591" y="296"/>
                    <a:pt x="599" y="292"/>
                    <a:pt x="609" y="276"/>
                  </a:cubicBezTo>
                  <a:cubicBezTo>
                    <a:pt x="606" y="276"/>
                    <a:pt x="605" y="277"/>
                    <a:pt x="601" y="277"/>
                  </a:cubicBezTo>
                  <a:cubicBezTo>
                    <a:pt x="590" y="277"/>
                    <a:pt x="584" y="266"/>
                    <a:pt x="584" y="255"/>
                  </a:cubicBezTo>
                  <a:cubicBezTo>
                    <a:pt x="578" y="254"/>
                    <a:pt x="577" y="239"/>
                    <a:pt x="573" y="239"/>
                  </a:cubicBezTo>
                  <a:cubicBezTo>
                    <a:pt x="569" y="239"/>
                    <a:pt x="566" y="242"/>
                    <a:pt x="562" y="242"/>
                  </a:cubicBezTo>
                  <a:cubicBezTo>
                    <a:pt x="560" y="242"/>
                    <a:pt x="560" y="238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17"/>
                    <a:pt x="573" y="217"/>
                    <a:pt x="573" y="195"/>
                  </a:cubicBezTo>
                  <a:cubicBezTo>
                    <a:pt x="573" y="184"/>
                    <a:pt x="566" y="181"/>
                    <a:pt x="561" y="173"/>
                  </a:cubicBezTo>
                  <a:cubicBezTo>
                    <a:pt x="548" y="166"/>
                    <a:pt x="537" y="168"/>
                    <a:pt x="533" y="151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4" y="156"/>
                    <a:pt x="523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0" y="156"/>
                    <a:pt x="518" y="155"/>
                    <a:pt x="516" y="155"/>
                  </a:cubicBezTo>
                  <a:cubicBezTo>
                    <a:pt x="515" y="155"/>
                    <a:pt x="513" y="154"/>
                    <a:pt x="512" y="154"/>
                  </a:cubicBezTo>
                  <a:cubicBezTo>
                    <a:pt x="511" y="154"/>
                    <a:pt x="510" y="154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09" y="155"/>
                    <a:pt x="508" y="155"/>
                    <a:pt x="508" y="156"/>
                  </a:cubicBezTo>
                  <a:cubicBezTo>
                    <a:pt x="508" y="156"/>
                    <a:pt x="508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5" y="158"/>
                    <a:pt x="504" y="160"/>
                    <a:pt x="501" y="162"/>
                  </a:cubicBezTo>
                  <a:cubicBezTo>
                    <a:pt x="497" y="164"/>
                    <a:pt x="480" y="179"/>
                    <a:pt x="473" y="179"/>
                  </a:cubicBezTo>
                  <a:cubicBezTo>
                    <a:pt x="464" y="179"/>
                    <a:pt x="458" y="173"/>
                    <a:pt x="447" y="173"/>
                  </a:cubicBezTo>
                  <a:cubicBezTo>
                    <a:pt x="433" y="173"/>
                    <a:pt x="431" y="182"/>
                    <a:pt x="424" y="186"/>
                  </a:cubicBezTo>
                  <a:cubicBezTo>
                    <a:pt x="423" y="182"/>
                    <a:pt x="421" y="174"/>
                    <a:pt x="419" y="174"/>
                  </a:cubicBezTo>
                  <a:cubicBezTo>
                    <a:pt x="416" y="174"/>
                    <a:pt x="414" y="177"/>
                    <a:pt x="409" y="177"/>
                  </a:cubicBezTo>
                  <a:cubicBezTo>
                    <a:pt x="401" y="177"/>
                    <a:pt x="394" y="177"/>
                    <a:pt x="387" y="177"/>
                  </a:cubicBezTo>
                  <a:cubicBezTo>
                    <a:pt x="375" y="177"/>
                    <a:pt x="370" y="169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0" y="163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7" y="164"/>
                    <a:pt x="357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5" y="164"/>
                    <a:pt x="354" y="164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2" y="159"/>
                    <a:pt x="352" y="155"/>
                    <a:pt x="347" y="153"/>
                  </a:cubicBezTo>
                  <a:cubicBezTo>
                    <a:pt x="340" y="149"/>
                    <a:pt x="334" y="151"/>
                    <a:pt x="328" y="145"/>
                  </a:cubicBezTo>
                  <a:cubicBezTo>
                    <a:pt x="322" y="138"/>
                    <a:pt x="316" y="142"/>
                    <a:pt x="304" y="139"/>
                  </a:cubicBezTo>
                  <a:cubicBezTo>
                    <a:pt x="295" y="137"/>
                    <a:pt x="292" y="130"/>
                    <a:pt x="283" y="127"/>
                  </a:cubicBezTo>
                  <a:cubicBezTo>
                    <a:pt x="280" y="126"/>
                    <a:pt x="275" y="127"/>
                    <a:pt x="274" y="124"/>
                  </a:cubicBezTo>
                  <a:cubicBezTo>
                    <a:pt x="272" y="117"/>
                    <a:pt x="272" y="113"/>
                    <a:pt x="271" y="107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2" y="102"/>
                    <a:pt x="272" y="102"/>
                    <a:pt x="273" y="102"/>
                  </a:cubicBezTo>
                  <a:cubicBezTo>
                    <a:pt x="274" y="102"/>
                    <a:pt x="274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9" y="102"/>
                    <a:pt x="283" y="101"/>
                    <a:pt x="283" y="96"/>
                  </a:cubicBezTo>
                  <a:cubicBezTo>
                    <a:pt x="283" y="90"/>
                    <a:pt x="275" y="89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69"/>
                    <a:pt x="295" y="71"/>
                    <a:pt x="295" y="57"/>
                  </a:cubicBezTo>
                  <a:cubicBezTo>
                    <a:pt x="295" y="52"/>
                    <a:pt x="283" y="42"/>
                    <a:pt x="278" y="42"/>
                  </a:cubicBezTo>
                  <a:cubicBezTo>
                    <a:pt x="269" y="42"/>
                    <a:pt x="265" y="50"/>
                    <a:pt x="256" y="52"/>
                  </a:cubicBezTo>
                  <a:cubicBezTo>
                    <a:pt x="246" y="49"/>
                    <a:pt x="240" y="49"/>
                    <a:pt x="232" y="41"/>
                  </a:cubicBezTo>
                  <a:cubicBezTo>
                    <a:pt x="229" y="38"/>
                    <a:pt x="232" y="31"/>
                    <a:pt x="226" y="29"/>
                  </a:cubicBezTo>
                  <a:cubicBezTo>
                    <a:pt x="218" y="27"/>
                    <a:pt x="213" y="29"/>
                    <a:pt x="213" y="20"/>
                  </a:cubicBezTo>
                  <a:cubicBezTo>
                    <a:pt x="206" y="19"/>
                    <a:pt x="202" y="19"/>
                    <a:pt x="195" y="19"/>
                  </a:cubicBezTo>
                  <a:cubicBezTo>
                    <a:pt x="185" y="19"/>
                    <a:pt x="181" y="28"/>
                    <a:pt x="168" y="28"/>
                  </a:cubicBezTo>
                  <a:cubicBezTo>
                    <a:pt x="163" y="28"/>
                    <a:pt x="162" y="22"/>
                    <a:pt x="162" y="16"/>
                  </a:cubicBezTo>
                  <a:cubicBezTo>
                    <a:pt x="162" y="14"/>
                    <a:pt x="162" y="12"/>
                    <a:pt x="162" y="11"/>
                  </a:cubicBezTo>
                  <a:cubicBezTo>
                    <a:pt x="162" y="5"/>
                    <a:pt x="162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4">
              <a:extLst>
                <a:ext uri="{FF2B5EF4-FFF2-40B4-BE49-F238E27FC236}">
                  <a16:creationId xmlns:a16="http://schemas.microsoft.com/office/drawing/2014/main" xmlns="" id="{DED625A5-DF51-49D3-AACD-F935A8938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" y="2871"/>
              <a:ext cx="376" cy="409"/>
            </a:xfrm>
            <a:custGeom>
              <a:avLst/>
              <a:gdLst>
                <a:gd name="T0" fmla="*/ 3 w 159"/>
                <a:gd name="T1" fmla="*/ 0 h 173"/>
                <a:gd name="T2" fmla="*/ 0 w 159"/>
                <a:gd name="T3" fmla="*/ 0 h 173"/>
                <a:gd name="T4" fmla="*/ 0 w 159"/>
                <a:gd name="T5" fmla="*/ 4 h 173"/>
                <a:gd name="T6" fmla="*/ 14 w 159"/>
                <a:gd name="T7" fmla="*/ 25 h 173"/>
                <a:gd name="T8" fmla="*/ 26 w 159"/>
                <a:gd name="T9" fmla="*/ 30 h 173"/>
                <a:gd name="T10" fmla="*/ 34 w 159"/>
                <a:gd name="T11" fmla="*/ 46 h 173"/>
                <a:gd name="T12" fmla="*/ 53 w 159"/>
                <a:gd name="T13" fmla="*/ 63 h 173"/>
                <a:gd name="T14" fmla="*/ 61 w 159"/>
                <a:gd name="T15" fmla="*/ 82 h 173"/>
                <a:gd name="T16" fmla="*/ 69 w 159"/>
                <a:gd name="T17" fmla="*/ 85 h 173"/>
                <a:gd name="T18" fmla="*/ 71 w 159"/>
                <a:gd name="T19" fmla="*/ 89 h 173"/>
                <a:gd name="T20" fmla="*/ 80 w 159"/>
                <a:gd name="T21" fmla="*/ 103 h 173"/>
                <a:gd name="T22" fmla="*/ 100 w 159"/>
                <a:gd name="T23" fmla="*/ 135 h 173"/>
                <a:gd name="T24" fmla="*/ 129 w 159"/>
                <a:gd name="T25" fmla="*/ 159 h 173"/>
                <a:gd name="T26" fmla="*/ 142 w 159"/>
                <a:gd name="T27" fmla="*/ 173 h 173"/>
                <a:gd name="T28" fmla="*/ 156 w 159"/>
                <a:gd name="T29" fmla="*/ 165 h 173"/>
                <a:gd name="T30" fmla="*/ 159 w 159"/>
                <a:gd name="T31" fmla="*/ 151 h 173"/>
                <a:gd name="T32" fmla="*/ 159 w 159"/>
                <a:gd name="T33" fmla="*/ 128 h 173"/>
                <a:gd name="T34" fmla="*/ 148 w 159"/>
                <a:gd name="T35" fmla="*/ 118 h 173"/>
                <a:gd name="T36" fmla="*/ 136 w 159"/>
                <a:gd name="T37" fmla="*/ 98 h 173"/>
                <a:gd name="T38" fmla="*/ 126 w 159"/>
                <a:gd name="T39" fmla="*/ 89 h 173"/>
                <a:gd name="T40" fmla="*/ 128 w 159"/>
                <a:gd name="T41" fmla="*/ 84 h 173"/>
                <a:gd name="T42" fmla="*/ 124 w 159"/>
                <a:gd name="T43" fmla="*/ 79 h 173"/>
                <a:gd name="T44" fmla="*/ 119 w 159"/>
                <a:gd name="T45" fmla="*/ 79 h 173"/>
                <a:gd name="T46" fmla="*/ 120 w 159"/>
                <a:gd name="T47" fmla="*/ 77 h 173"/>
                <a:gd name="T48" fmla="*/ 104 w 159"/>
                <a:gd name="T49" fmla="*/ 63 h 173"/>
                <a:gd name="T50" fmla="*/ 73 w 159"/>
                <a:gd name="T51" fmla="*/ 42 h 173"/>
                <a:gd name="T52" fmla="*/ 56 w 159"/>
                <a:gd name="T53" fmla="*/ 28 h 173"/>
                <a:gd name="T54" fmla="*/ 50 w 159"/>
                <a:gd name="T55" fmla="*/ 25 h 173"/>
                <a:gd name="T56" fmla="*/ 31 w 159"/>
                <a:gd name="T57" fmla="*/ 5 h 173"/>
                <a:gd name="T58" fmla="*/ 13 w 159"/>
                <a:gd name="T59" fmla="*/ 5 h 173"/>
                <a:gd name="T60" fmla="*/ 3 w 159"/>
                <a:gd name="T6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9" h="17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0"/>
                    <a:pt x="10" y="24"/>
                    <a:pt x="14" y="25"/>
                  </a:cubicBezTo>
                  <a:cubicBezTo>
                    <a:pt x="19" y="27"/>
                    <a:pt x="24" y="25"/>
                    <a:pt x="26" y="30"/>
                  </a:cubicBezTo>
                  <a:cubicBezTo>
                    <a:pt x="29" y="37"/>
                    <a:pt x="31" y="40"/>
                    <a:pt x="34" y="46"/>
                  </a:cubicBezTo>
                  <a:cubicBezTo>
                    <a:pt x="38" y="53"/>
                    <a:pt x="50" y="51"/>
                    <a:pt x="53" y="63"/>
                  </a:cubicBezTo>
                  <a:cubicBezTo>
                    <a:pt x="54" y="68"/>
                    <a:pt x="58" y="80"/>
                    <a:pt x="61" y="82"/>
                  </a:cubicBezTo>
                  <a:cubicBezTo>
                    <a:pt x="62" y="83"/>
                    <a:pt x="69" y="84"/>
                    <a:pt x="69" y="85"/>
                  </a:cubicBezTo>
                  <a:cubicBezTo>
                    <a:pt x="70" y="86"/>
                    <a:pt x="69" y="89"/>
                    <a:pt x="71" y="89"/>
                  </a:cubicBezTo>
                  <a:cubicBezTo>
                    <a:pt x="72" y="89"/>
                    <a:pt x="79" y="100"/>
                    <a:pt x="80" y="103"/>
                  </a:cubicBezTo>
                  <a:cubicBezTo>
                    <a:pt x="86" y="115"/>
                    <a:pt x="90" y="124"/>
                    <a:pt x="100" y="135"/>
                  </a:cubicBezTo>
                  <a:cubicBezTo>
                    <a:pt x="110" y="144"/>
                    <a:pt x="119" y="148"/>
                    <a:pt x="129" y="159"/>
                  </a:cubicBezTo>
                  <a:cubicBezTo>
                    <a:pt x="130" y="159"/>
                    <a:pt x="139" y="173"/>
                    <a:pt x="142" y="173"/>
                  </a:cubicBezTo>
                  <a:cubicBezTo>
                    <a:pt x="146" y="173"/>
                    <a:pt x="156" y="171"/>
                    <a:pt x="156" y="165"/>
                  </a:cubicBezTo>
                  <a:cubicBezTo>
                    <a:pt x="156" y="160"/>
                    <a:pt x="154" y="153"/>
                    <a:pt x="159" y="151"/>
                  </a:cubicBezTo>
                  <a:cubicBezTo>
                    <a:pt x="159" y="139"/>
                    <a:pt x="159" y="135"/>
                    <a:pt x="159" y="128"/>
                  </a:cubicBezTo>
                  <a:cubicBezTo>
                    <a:pt x="159" y="123"/>
                    <a:pt x="152" y="121"/>
                    <a:pt x="148" y="118"/>
                  </a:cubicBezTo>
                  <a:cubicBezTo>
                    <a:pt x="143" y="112"/>
                    <a:pt x="136" y="109"/>
                    <a:pt x="136" y="98"/>
                  </a:cubicBezTo>
                  <a:cubicBezTo>
                    <a:pt x="130" y="98"/>
                    <a:pt x="126" y="96"/>
                    <a:pt x="126" y="89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7" y="82"/>
                    <a:pt x="126" y="79"/>
                    <a:pt x="124" y="79"/>
                  </a:cubicBezTo>
                  <a:cubicBezTo>
                    <a:pt x="122" y="79"/>
                    <a:pt x="121" y="79"/>
                    <a:pt x="119" y="79"/>
                  </a:cubicBezTo>
                  <a:cubicBezTo>
                    <a:pt x="119" y="79"/>
                    <a:pt x="120" y="77"/>
                    <a:pt x="120" y="77"/>
                  </a:cubicBezTo>
                  <a:cubicBezTo>
                    <a:pt x="120" y="69"/>
                    <a:pt x="111" y="66"/>
                    <a:pt x="104" y="63"/>
                  </a:cubicBezTo>
                  <a:cubicBezTo>
                    <a:pt x="89" y="59"/>
                    <a:pt x="83" y="52"/>
                    <a:pt x="73" y="42"/>
                  </a:cubicBezTo>
                  <a:cubicBezTo>
                    <a:pt x="68" y="37"/>
                    <a:pt x="64" y="30"/>
                    <a:pt x="56" y="28"/>
                  </a:cubicBezTo>
                  <a:cubicBezTo>
                    <a:pt x="54" y="27"/>
                    <a:pt x="51" y="28"/>
                    <a:pt x="50" y="25"/>
                  </a:cubicBezTo>
                  <a:cubicBezTo>
                    <a:pt x="46" y="16"/>
                    <a:pt x="42" y="9"/>
                    <a:pt x="3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3"/>
                    <a:pt x="8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5">
              <a:extLst>
                <a:ext uri="{FF2B5EF4-FFF2-40B4-BE49-F238E27FC236}">
                  <a16:creationId xmlns:a16="http://schemas.microsoft.com/office/drawing/2014/main" xmlns="" id="{16B23232-93B9-498D-BFAD-E9DE842A4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4" y="2821"/>
              <a:ext cx="362" cy="397"/>
            </a:xfrm>
            <a:custGeom>
              <a:avLst/>
              <a:gdLst>
                <a:gd name="T0" fmla="*/ 123 w 153"/>
                <a:gd name="T1" fmla="*/ 0 h 168"/>
                <a:gd name="T2" fmla="*/ 99 w 153"/>
                <a:gd name="T3" fmla="*/ 28 h 168"/>
                <a:gd name="T4" fmla="*/ 80 w 153"/>
                <a:gd name="T5" fmla="*/ 34 h 168"/>
                <a:gd name="T6" fmla="*/ 76 w 153"/>
                <a:gd name="T7" fmla="*/ 39 h 168"/>
                <a:gd name="T8" fmla="*/ 71 w 153"/>
                <a:gd name="T9" fmla="*/ 42 h 168"/>
                <a:gd name="T10" fmla="*/ 68 w 153"/>
                <a:gd name="T11" fmla="*/ 49 h 168"/>
                <a:gd name="T12" fmla="*/ 55 w 153"/>
                <a:gd name="T13" fmla="*/ 60 h 168"/>
                <a:gd name="T14" fmla="*/ 41 w 153"/>
                <a:gd name="T15" fmla="*/ 64 h 168"/>
                <a:gd name="T16" fmla="*/ 19 w 153"/>
                <a:gd name="T17" fmla="*/ 88 h 168"/>
                <a:gd name="T18" fmla="*/ 8 w 153"/>
                <a:gd name="T19" fmla="*/ 87 h 168"/>
                <a:gd name="T20" fmla="*/ 0 w 153"/>
                <a:gd name="T21" fmla="*/ 93 h 168"/>
                <a:gd name="T22" fmla="*/ 8 w 153"/>
                <a:gd name="T23" fmla="*/ 116 h 168"/>
                <a:gd name="T24" fmla="*/ 15 w 153"/>
                <a:gd name="T25" fmla="*/ 119 h 168"/>
                <a:gd name="T26" fmla="*/ 15 w 153"/>
                <a:gd name="T27" fmla="*/ 121 h 168"/>
                <a:gd name="T28" fmla="*/ 33 w 153"/>
                <a:gd name="T29" fmla="*/ 150 h 168"/>
                <a:gd name="T30" fmla="*/ 43 w 153"/>
                <a:gd name="T31" fmla="*/ 148 h 168"/>
                <a:gd name="T32" fmla="*/ 44 w 153"/>
                <a:gd name="T33" fmla="*/ 148 h 168"/>
                <a:gd name="T34" fmla="*/ 45 w 153"/>
                <a:gd name="T35" fmla="*/ 156 h 168"/>
                <a:gd name="T36" fmla="*/ 49 w 153"/>
                <a:gd name="T37" fmla="*/ 158 h 168"/>
                <a:gd name="T38" fmla="*/ 62 w 153"/>
                <a:gd name="T39" fmla="*/ 153 h 168"/>
                <a:gd name="T40" fmla="*/ 85 w 153"/>
                <a:gd name="T41" fmla="*/ 161 h 168"/>
                <a:gd name="T42" fmla="*/ 92 w 153"/>
                <a:gd name="T43" fmla="*/ 168 h 168"/>
                <a:gd name="T44" fmla="*/ 109 w 153"/>
                <a:gd name="T45" fmla="*/ 160 h 168"/>
                <a:gd name="T46" fmla="*/ 115 w 153"/>
                <a:gd name="T47" fmla="*/ 142 h 168"/>
                <a:gd name="T48" fmla="*/ 112 w 153"/>
                <a:gd name="T49" fmla="*/ 135 h 168"/>
                <a:gd name="T50" fmla="*/ 124 w 153"/>
                <a:gd name="T51" fmla="*/ 122 h 168"/>
                <a:gd name="T52" fmla="*/ 131 w 153"/>
                <a:gd name="T53" fmla="*/ 99 h 168"/>
                <a:gd name="T54" fmla="*/ 134 w 153"/>
                <a:gd name="T55" fmla="*/ 93 h 168"/>
                <a:gd name="T56" fmla="*/ 139 w 153"/>
                <a:gd name="T57" fmla="*/ 92 h 168"/>
                <a:gd name="T58" fmla="*/ 145 w 153"/>
                <a:gd name="T59" fmla="*/ 93 h 168"/>
                <a:gd name="T60" fmla="*/ 150 w 153"/>
                <a:gd name="T61" fmla="*/ 87 h 168"/>
                <a:gd name="T62" fmla="*/ 127 w 153"/>
                <a:gd name="T63" fmla="*/ 53 h 168"/>
                <a:gd name="T64" fmla="*/ 130 w 153"/>
                <a:gd name="T65" fmla="*/ 49 h 168"/>
                <a:gd name="T66" fmla="*/ 128 w 153"/>
                <a:gd name="T67" fmla="*/ 44 h 168"/>
                <a:gd name="T68" fmla="*/ 144 w 153"/>
                <a:gd name="T69" fmla="*/ 37 h 168"/>
                <a:gd name="T70" fmla="*/ 141 w 153"/>
                <a:gd name="T71" fmla="*/ 34 h 168"/>
                <a:gd name="T72" fmla="*/ 153 w 153"/>
                <a:gd name="T73" fmla="*/ 28 h 168"/>
                <a:gd name="T74" fmla="*/ 131 w 153"/>
                <a:gd name="T75" fmla="*/ 13 h 168"/>
                <a:gd name="T76" fmla="*/ 123 w 153"/>
                <a:gd name="T7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3" h="168">
                  <a:moveTo>
                    <a:pt x="123" y="0"/>
                  </a:moveTo>
                  <a:cubicBezTo>
                    <a:pt x="115" y="0"/>
                    <a:pt x="103" y="20"/>
                    <a:pt x="99" y="28"/>
                  </a:cubicBezTo>
                  <a:cubicBezTo>
                    <a:pt x="97" y="32"/>
                    <a:pt x="84" y="30"/>
                    <a:pt x="80" y="34"/>
                  </a:cubicBezTo>
                  <a:cubicBezTo>
                    <a:pt x="79" y="35"/>
                    <a:pt x="78" y="38"/>
                    <a:pt x="76" y="39"/>
                  </a:cubicBezTo>
                  <a:cubicBezTo>
                    <a:pt x="74" y="40"/>
                    <a:pt x="74" y="41"/>
                    <a:pt x="71" y="42"/>
                  </a:cubicBezTo>
                  <a:cubicBezTo>
                    <a:pt x="71" y="42"/>
                    <a:pt x="65" y="46"/>
                    <a:pt x="68" y="49"/>
                  </a:cubicBezTo>
                  <a:cubicBezTo>
                    <a:pt x="63" y="53"/>
                    <a:pt x="63" y="58"/>
                    <a:pt x="55" y="60"/>
                  </a:cubicBezTo>
                  <a:cubicBezTo>
                    <a:pt x="50" y="61"/>
                    <a:pt x="44" y="61"/>
                    <a:pt x="41" y="64"/>
                  </a:cubicBezTo>
                  <a:cubicBezTo>
                    <a:pt x="33" y="72"/>
                    <a:pt x="35" y="88"/>
                    <a:pt x="19" y="88"/>
                  </a:cubicBezTo>
                  <a:cubicBezTo>
                    <a:pt x="16" y="88"/>
                    <a:pt x="12" y="87"/>
                    <a:pt x="8" y="87"/>
                  </a:cubicBezTo>
                  <a:cubicBezTo>
                    <a:pt x="4" y="87"/>
                    <a:pt x="0" y="89"/>
                    <a:pt x="0" y="93"/>
                  </a:cubicBezTo>
                  <a:cubicBezTo>
                    <a:pt x="0" y="96"/>
                    <a:pt x="6" y="115"/>
                    <a:pt x="8" y="116"/>
                  </a:cubicBezTo>
                  <a:cubicBezTo>
                    <a:pt x="11" y="116"/>
                    <a:pt x="14" y="116"/>
                    <a:pt x="15" y="119"/>
                  </a:cubicBezTo>
                  <a:cubicBezTo>
                    <a:pt x="15" y="119"/>
                    <a:pt x="15" y="121"/>
                    <a:pt x="15" y="121"/>
                  </a:cubicBezTo>
                  <a:cubicBezTo>
                    <a:pt x="22" y="132"/>
                    <a:pt x="13" y="150"/>
                    <a:pt x="33" y="150"/>
                  </a:cubicBezTo>
                  <a:cubicBezTo>
                    <a:pt x="37" y="150"/>
                    <a:pt x="39" y="148"/>
                    <a:pt x="43" y="148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4" y="150"/>
                    <a:pt x="44" y="156"/>
                    <a:pt x="45" y="156"/>
                  </a:cubicBezTo>
                  <a:cubicBezTo>
                    <a:pt x="46" y="156"/>
                    <a:pt x="47" y="158"/>
                    <a:pt x="49" y="158"/>
                  </a:cubicBezTo>
                  <a:cubicBezTo>
                    <a:pt x="55" y="158"/>
                    <a:pt x="58" y="153"/>
                    <a:pt x="62" y="153"/>
                  </a:cubicBezTo>
                  <a:cubicBezTo>
                    <a:pt x="71" y="153"/>
                    <a:pt x="77" y="159"/>
                    <a:pt x="85" y="161"/>
                  </a:cubicBezTo>
                  <a:cubicBezTo>
                    <a:pt x="85" y="164"/>
                    <a:pt x="87" y="168"/>
                    <a:pt x="92" y="168"/>
                  </a:cubicBezTo>
                  <a:cubicBezTo>
                    <a:pt x="99" y="168"/>
                    <a:pt x="100" y="162"/>
                    <a:pt x="109" y="160"/>
                  </a:cubicBezTo>
                  <a:cubicBezTo>
                    <a:pt x="109" y="154"/>
                    <a:pt x="115" y="146"/>
                    <a:pt x="115" y="142"/>
                  </a:cubicBezTo>
                  <a:cubicBezTo>
                    <a:pt x="115" y="139"/>
                    <a:pt x="112" y="138"/>
                    <a:pt x="112" y="135"/>
                  </a:cubicBezTo>
                  <a:cubicBezTo>
                    <a:pt x="112" y="131"/>
                    <a:pt x="118" y="124"/>
                    <a:pt x="124" y="122"/>
                  </a:cubicBezTo>
                  <a:cubicBezTo>
                    <a:pt x="124" y="114"/>
                    <a:pt x="128" y="110"/>
                    <a:pt x="131" y="99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5" y="93"/>
                    <a:pt x="137" y="92"/>
                    <a:pt x="139" y="92"/>
                  </a:cubicBezTo>
                  <a:cubicBezTo>
                    <a:pt x="141" y="92"/>
                    <a:pt x="143" y="93"/>
                    <a:pt x="145" y="93"/>
                  </a:cubicBezTo>
                  <a:cubicBezTo>
                    <a:pt x="148" y="93"/>
                    <a:pt x="149" y="92"/>
                    <a:pt x="150" y="87"/>
                  </a:cubicBezTo>
                  <a:cubicBezTo>
                    <a:pt x="141" y="87"/>
                    <a:pt x="127" y="61"/>
                    <a:pt x="127" y="53"/>
                  </a:cubicBezTo>
                  <a:cubicBezTo>
                    <a:pt x="127" y="51"/>
                    <a:pt x="129" y="50"/>
                    <a:pt x="130" y="49"/>
                  </a:cubicBezTo>
                  <a:cubicBezTo>
                    <a:pt x="130" y="48"/>
                    <a:pt x="129" y="46"/>
                    <a:pt x="128" y="44"/>
                  </a:cubicBezTo>
                  <a:cubicBezTo>
                    <a:pt x="128" y="44"/>
                    <a:pt x="142" y="39"/>
                    <a:pt x="144" y="37"/>
                  </a:cubicBezTo>
                  <a:cubicBezTo>
                    <a:pt x="142" y="37"/>
                    <a:pt x="141" y="35"/>
                    <a:pt x="141" y="34"/>
                  </a:cubicBezTo>
                  <a:cubicBezTo>
                    <a:pt x="141" y="30"/>
                    <a:pt x="153" y="33"/>
                    <a:pt x="153" y="28"/>
                  </a:cubicBezTo>
                  <a:cubicBezTo>
                    <a:pt x="153" y="17"/>
                    <a:pt x="131" y="24"/>
                    <a:pt x="131" y="13"/>
                  </a:cubicBezTo>
                  <a:cubicBezTo>
                    <a:pt x="131" y="5"/>
                    <a:pt x="132" y="0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6">
              <a:extLst>
                <a:ext uri="{FF2B5EF4-FFF2-40B4-BE49-F238E27FC236}">
                  <a16:creationId xmlns:a16="http://schemas.microsoft.com/office/drawing/2014/main" xmlns="" id="{B8E06BEF-8E41-471C-96E6-423B8C3A3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4" y="3010"/>
              <a:ext cx="224" cy="265"/>
            </a:xfrm>
            <a:custGeom>
              <a:avLst/>
              <a:gdLst>
                <a:gd name="T0" fmla="*/ 95 w 95"/>
                <a:gd name="T1" fmla="*/ 0 h 112"/>
                <a:gd name="T2" fmla="*/ 92 w 95"/>
                <a:gd name="T3" fmla="*/ 0 h 112"/>
                <a:gd name="T4" fmla="*/ 75 w 95"/>
                <a:gd name="T5" fmla="*/ 12 h 112"/>
                <a:gd name="T6" fmla="*/ 71 w 95"/>
                <a:gd name="T7" fmla="*/ 12 h 112"/>
                <a:gd name="T8" fmla="*/ 34 w 95"/>
                <a:gd name="T9" fmla="*/ 6 h 112"/>
                <a:gd name="T10" fmla="*/ 14 w 95"/>
                <a:gd name="T11" fmla="*/ 36 h 112"/>
                <a:gd name="T12" fmla="*/ 9 w 95"/>
                <a:gd name="T13" fmla="*/ 44 h 112"/>
                <a:gd name="T14" fmla="*/ 0 w 95"/>
                <a:gd name="T15" fmla="*/ 73 h 112"/>
                <a:gd name="T16" fmla="*/ 10 w 95"/>
                <a:gd name="T17" fmla="*/ 79 h 112"/>
                <a:gd name="T18" fmla="*/ 10 w 95"/>
                <a:gd name="T19" fmla="*/ 105 h 112"/>
                <a:gd name="T20" fmla="*/ 19 w 95"/>
                <a:gd name="T21" fmla="*/ 112 h 112"/>
                <a:gd name="T22" fmla="*/ 27 w 95"/>
                <a:gd name="T23" fmla="*/ 91 h 112"/>
                <a:gd name="T24" fmla="*/ 22 w 95"/>
                <a:gd name="T25" fmla="*/ 73 h 112"/>
                <a:gd name="T26" fmla="*/ 30 w 95"/>
                <a:gd name="T27" fmla="*/ 67 h 112"/>
                <a:gd name="T28" fmla="*/ 33 w 95"/>
                <a:gd name="T29" fmla="*/ 67 h 112"/>
                <a:gd name="T30" fmla="*/ 34 w 95"/>
                <a:gd name="T31" fmla="*/ 67 h 112"/>
                <a:gd name="T32" fmla="*/ 32 w 95"/>
                <a:gd name="T33" fmla="*/ 78 h 112"/>
                <a:gd name="T34" fmla="*/ 40 w 95"/>
                <a:gd name="T35" fmla="*/ 94 h 112"/>
                <a:gd name="T36" fmla="*/ 40 w 95"/>
                <a:gd name="T37" fmla="*/ 99 h 112"/>
                <a:gd name="T38" fmla="*/ 47 w 95"/>
                <a:gd name="T39" fmla="*/ 99 h 112"/>
                <a:gd name="T40" fmla="*/ 59 w 95"/>
                <a:gd name="T41" fmla="*/ 88 h 112"/>
                <a:gd name="T42" fmla="*/ 52 w 95"/>
                <a:gd name="T43" fmla="*/ 78 h 112"/>
                <a:gd name="T44" fmla="*/ 54 w 95"/>
                <a:gd name="T45" fmla="*/ 75 h 112"/>
                <a:gd name="T46" fmla="*/ 40 w 95"/>
                <a:gd name="T47" fmla="*/ 53 h 112"/>
                <a:gd name="T48" fmla="*/ 68 w 95"/>
                <a:gd name="T49" fmla="*/ 38 h 112"/>
                <a:gd name="T50" fmla="*/ 68 w 95"/>
                <a:gd name="T51" fmla="*/ 34 h 112"/>
                <a:gd name="T52" fmla="*/ 68 w 95"/>
                <a:gd name="T53" fmla="*/ 34 h 112"/>
                <a:gd name="T54" fmla="*/ 37 w 95"/>
                <a:gd name="T55" fmla="*/ 43 h 112"/>
                <a:gd name="T56" fmla="*/ 38 w 95"/>
                <a:gd name="T57" fmla="*/ 41 h 112"/>
                <a:gd name="T58" fmla="*/ 32 w 95"/>
                <a:gd name="T59" fmla="*/ 46 h 112"/>
                <a:gd name="T60" fmla="*/ 21 w 95"/>
                <a:gd name="T61" fmla="*/ 28 h 112"/>
                <a:gd name="T62" fmla="*/ 31 w 95"/>
                <a:gd name="T63" fmla="*/ 20 h 112"/>
                <a:gd name="T64" fmla="*/ 38 w 95"/>
                <a:gd name="T65" fmla="*/ 20 h 112"/>
                <a:gd name="T66" fmla="*/ 58 w 95"/>
                <a:gd name="T67" fmla="*/ 18 h 112"/>
                <a:gd name="T68" fmla="*/ 77 w 95"/>
                <a:gd name="T69" fmla="*/ 21 h 112"/>
                <a:gd name="T70" fmla="*/ 93 w 95"/>
                <a:gd name="T71" fmla="*/ 4 h 112"/>
                <a:gd name="T72" fmla="*/ 95 w 95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12">
                  <a:moveTo>
                    <a:pt x="95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86" y="4"/>
                    <a:pt x="78" y="9"/>
                    <a:pt x="75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0" y="6"/>
                    <a:pt x="14" y="24"/>
                    <a:pt x="14" y="36"/>
                  </a:cubicBezTo>
                  <a:cubicBezTo>
                    <a:pt x="14" y="39"/>
                    <a:pt x="10" y="42"/>
                    <a:pt x="9" y="44"/>
                  </a:cubicBezTo>
                  <a:cubicBezTo>
                    <a:pt x="6" y="56"/>
                    <a:pt x="0" y="61"/>
                    <a:pt x="0" y="73"/>
                  </a:cubicBezTo>
                  <a:cubicBezTo>
                    <a:pt x="0" y="79"/>
                    <a:pt x="7" y="79"/>
                    <a:pt x="10" y="79"/>
                  </a:cubicBezTo>
                  <a:cubicBezTo>
                    <a:pt x="10" y="88"/>
                    <a:pt x="10" y="99"/>
                    <a:pt x="10" y="105"/>
                  </a:cubicBezTo>
                  <a:cubicBezTo>
                    <a:pt x="10" y="108"/>
                    <a:pt x="15" y="112"/>
                    <a:pt x="19" y="112"/>
                  </a:cubicBezTo>
                  <a:cubicBezTo>
                    <a:pt x="25" y="112"/>
                    <a:pt x="27" y="93"/>
                    <a:pt x="27" y="91"/>
                  </a:cubicBezTo>
                  <a:cubicBezTo>
                    <a:pt x="27" y="84"/>
                    <a:pt x="22" y="80"/>
                    <a:pt x="22" y="73"/>
                  </a:cubicBezTo>
                  <a:cubicBezTo>
                    <a:pt x="22" y="69"/>
                    <a:pt x="26" y="67"/>
                    <a:pt x="30" y="67"/>
                  </a:cubicBezTo>
                  <a:cubicBezTo>
                    <a:pt x="31" y="67"/>
                    <a:pt x="32" y="67"/>
                    <a:pt x="33" y="67"/>
                  </a:cubicBezTo>
                  <a:cubicBezTo>
                    <a:pt x="33" y="67"/>
                    <a:pt x="34" y="67"/>
                    <a:pt x="34" y="6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40" y="87"/>
                    <a:pt x="40" y="94"/>
                  </a:cubicBezTo>
                  <a:cubicBezTo>
                    <a:pt x="40" y="96"/>
                    <a:pt x="41" y="97"/>
                    <a:pt x="4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3"/>
                    <a:pt x="59" y="94"/>
                    <a:pt x="59" y="88"/>
                  </a:cubicBezTo>
                  <a:cubicBezTo>
                    <a:pt x="57" y="87"/>
                    <a:pt x="52" y="82"/>
                    <a:pt x="52" y="78"/>
                  </a:cubicBezTo>
                  <a:cubicBezTo>
                    <a:pt x="52" y="77"/>
                    <a:pt x="53" y="76"/>
                    <a:pt x="54" y="75"/>
                  </a:cubicBezTo>
                  <a:cubicBezTo>
                    <a:pt x="50" y="74"/>
                    <a:pt x="40" y="55"/>
                    <a:pt x="40" y="53"/>
                  </a:cubicBezTo>
                  <a:cubicBezTo>
                    <a:pt x="55" y="53"/>
                    <a:pt x="56" y="41"/>
                    <a:pt x="68" y="38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4" y="34"/>
                    <a:pt x="38" y="41"/>
                    <a:pt x="37" y="4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4"/>
                    <a:pt x="35" y="46"/>
                    <a:pt x="32" y="46"/>
                  </a:cubicBezTo>
                  <a:cubicBezTo>
                    <a:pt x="24" y="46"/>
                    <a:pt x="21" y="36"/>
                    <a:pt x="21" y="28"/>
                  </a:cubicBezTo>
                  <a:cubicBezTo>
                    <a:pt x="21" y="21"/>
                    <a:pt x="25" y="20"/>
                    <a:pt x="31" y="20"/>
                  </a:cubicBezTo>
                  <a:cubicBezTo>
                    <a:pt x="33" y="20"/>
                    <a:pt x="36" y="20"/>
                    <a:pt x="38" y="20"/>
                  </a:cubicBezTo>
                  <a:cubicBezTo>
                    <a:pt x="47" y="20"/>
                    <a:pt x="51" y="18"/>
                    <a:pt x="58" y="18"/>
                  </a:cubicBezTo>
                  <a:cubicBezTo>
                    <a:pt x="65" y="18"/>
                    <a:pt x="70" y="21"/>
                    <a:pt x="77" y="21"/>
                  </a:cubicBezTo>
                  <a:cubicBezTo>
                    <a:pt x="87" y="21"/>
                    <a:pt x="91" y="12"/>
                    <a:pt x="93" y="4"/>
                  </a:cubicBezTo>
                  <a:cubicBezTo>
                    <a:pt x="94" y="4"/>
                    <a:pt x="95" y="2"/>
                    <a:pt x="9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37">
              <a:extLst>
                <a:ext uri="{FF2B5EF4-FFF2-40B4-BE49-F238E27FC236}">
                  <a16:creationId xmlns:a16="http://schemas.microsoft.com/office/drawing/2014/main" xmlns="" id="{0D576D54-AD72-473C-9E41-CBBF629DB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" y="3280"/>
              <a:ext cx="364" cy="106"/>
            </a:xfrm>
            <a:custGeom>
              <a:avLst/>
              <a:gdLst>
                <a:gd name="T0" fmla="*/ 26 w 154"/>
                <a:gd name="T1" fmla="*/ 0 h 45"/>
                <a:gd name="T2" fmla="*/ 18 w 154"/>
                <a:gd name="T3" fmla="*/ 3 h 45"/>
                <a:gd name="T4" fmla="*/ 13 w 154"/>
                <a:gd name="T5" fmla="*/ 1 h 45"/>
                <a:gd name="T6" fmla="*/ 0 w 154"/>
                <a:gd name="T7" fmla="*/ 12 h 45"/>
                <a:gd name="T8" fmla="*/ 18 w 154"/>
                <a:gd name="T9" fmla="*/ 24 h 45"/>
                <a:gd name="T10" fmla="*/ 24 w 154"/>
                <a:gd name="T11" fmla="*/ 26 h 45"/>
                <a:gd name="T12" fmla="*/ 29 w 154"/>
                <a:gd name="T13" fmla="*/ 26 h 45"/>
                <a:gd name="T14" fmla="*/ 33 w 154"/>
                <a:gd name="T15" fmla="*/ 25 h 45"/>
                <a:gd name="T16" fmla="*/ 39 w 154"/>
                <a:gd name="T17" fmla="*/ 26 h 45"/>
                <a:gd name="T18" fmla="*/ 68 w 154"/>
                <a:gd name="T19" fmla="*/ 30 h 45"/>
                <a:gd name="T20" fmla="*/ 81 w 154"/>
                <a:gd name="T21" fmla="*/ 37 h 45"/>
                <a:gd name="T22" fmla="*/ 137 w 154"/>
                <a:gd name="T23" fmla="*/ 45 h 45"/>
                <a:gd name="T24" fmla="*/ 137 w 154"/>
                <a:gd name="T25" fmla="*/ 39 h 45"/>
                <a:gd name="T26" fmla="*/ 148 w 154"/>
                <a:gd name="T27" fmla="*/ 43 h 45"/>
                <a:gd name="T28" fmla="*/ 154 w 154"/>
                <a:gd name="T29" fmla="*/ 37 h 45"/>
                <a:gd name="T30" fmla="*/ 145 w 154"/>
                <a:gd name="T31" fmla="*/ 32 h 45"/>
                <a:gd name="T32" fmla="*/ 143 w 154"/>
                <a:gd name="T33" fmla="*/ 32 h 45"/>
                <a:gd name="T34" fmla="*/ 140 w 154"/>
                <a:gd name="T35" fmla="*/ 33 h 45"/>
                <a:gd name="T36" fmla="*/ 136 w 154"/>
                <a:gd name="T37" fmla="*/ 33 h 45"/>
                <a:gd name="T38" fmla="*/ 133 w 154"/>
                <a:gd name="T39" fmla="*/ 31 h 45"/>
                <a:gd name="T40" fmla="*/ 128 w 154"/>
                <a:gd name="T41" fmla="*/ 27 h 45"/>
                <a:gd name="T42" fmla="*/ 106 w 154"/>
                <a:gd name="T43" fmla="*/ 20 h 45"/>
                <a:gd name="T44" fmla="*/ 107 w 154"/>
                <a:gd name="T45" fmla="*/ 20 h 45"/>
                <a:gd name="T46" fmla="*/ 126 w 154"/>
                <a:gd name="T47" fmla="*/ 16 h 45"/>
                <a:gd name="T48" fmla="*/ 122 w 154"/>
                <a:gd name="T49" fmla="*/ 16 h 45"/>
                <a:gd name="T50" fmla="*/ 106 w 154"/>
                <a:gd name="T51" fmla="*/ 18 h 45"/>
                <a:gd name="T52" fmla="*/ 82 w 154"/>
                <a:gd name="T53" fmla="*/ 9 h 45"/>
                <a:gd name="T54" fmla="*/ 66 w 154"/>
                <a:gd name="T55" fmla="*/ 17 h 45"/>
                <a:gd name="T56" fmla="*/ 26 w 154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4" h="45">
                  <a:moveTo>
                    <a:pt x="26" y="0"/>
                  </a:moveTo>
                  <a:cubicBezTo>
                    <a:pt x="23" y="0"/>
                    <a:pt x="21" y="3"/>
                    <a:pt x="18" y="3"/>
                  </a:cubicBezTo>
                  <a:cubicBezTo>
                    <a:pt x="16" y="3"/>
                    <a:pt x="15" y="1"/>
                    <a:pt x="13" y="1"/>
                  </a:cubicBezTo>
                  <a:cubicBezTo>
                    <a:pt x="10" y="1"/>
                    <a:pt x="1" y="10"/>
                    <a:pt x="0" y="12"/>
                  </a:cubicBezTo>
                  <a:cubicBezTo>
                    <a:pt x="8" y="12"/>
                    <a:pt x="12" y="18"/>
                    <a:pt x="18" y="24"/>
                  </a:cubicBezTo>
                  <a:cubicBezTo>
                    <a:pt x="20" y="25"/>
                    <a:pt x="22" y="26"/>
                    <a:pt x="24" y="26"/>
                  </a:cubicBezTo>
                  <a:cubicBezTo>
                    <a:pt x="26" y="26"/>
                    <a:pt x="27" y="26"/>
                    <a:pt x="29" y="26"/>
                  </a:cubicBezTo>
                  <a:cubicBezTo>
                    <a:pt x="30" y="26"/>
                    <a:pt x="32" y="25"/>
                    <a:pt x="33" y="25"/>
                  </a:cubicBezTo>
                  <a:cubicBezTo>
                    <a:pt x="35" y="25"/>
                    <a:pt x="37" y="26"/>
                    <a:pt x="39" y="26"/>
                  </a:cubicBezTo>
                  <a:cubicBezTo>
                    <a:pt x="49" y="29"/>
                    <a:pt x="58" y="30"/>
                    <a:pt x="68" y="30"/>
                  </a:cubicBezTo>
                  <a:cubicBezTo>
                    <a:pt x="73" y="30"/>
                    <a:pt x="75" y="37"/>
                    <a:pt x="81" y="37"/>
                  </a:cubicBezTo>
                  <a:cubicBezTo>
                    <a:pt x="102" y="37"/>
                    <a:pt x="120" y="38"/>
                    <a:pt x="137" y="45"/>
                  </a:cubicBezTo>
                  <a:cubicBezTo>
                    <a:pt x="136" y="43"/>
                    <a:pt x="135" y="39"/>
                    <a:pt x="137" y="39"/>
                  </a:cubicBezTo>
                  <a:cubicBezTo>
                    <a:pt x="143" y="39"/>
                    <a:pt x="143" y="43"/>
                    <a:pt x="148" y="43"/>
                  </a:cubicBezTo>
                  <a:cubicBezTo>
                    <a:pt x="149" y="43"/>
                    <a:pt x="153" y="39"/>
                    <a:pt x="154" y="37"/>
                  </a:cubicBezTo>
                  <a:cubicBezTo>
                    <a:pt x="150" y="36"/>
                    <a:pt x="150" y="34"/>
                    <a:pt x="145" y="32"/>
                  </a:cubicBezTo>
                  <a:cubicBezTo>
                    <a:pt x="145" y="32"/>
                    <a:pt x="144" y="32"/>
                    <a:pt x="143" y="32"/>
                  </a:cubicBezTo>
                  <a:cubicBezTo>
                    <a:pt x="142" y="32"/>
                    <a:pt x="141" y="32"/>
                    <a:pt x="140" y="33"/>
                  </a:cubicBezTo>
                  <a:cubicBezTo>
                    <a:pt x="139" y="33"/>
                    <a:pt x="137" y="33"/>
                    <a:pt x="136" y="33"/>
                  </a:cubicBezTo>
                  <a:cubicBezTo>
                    <a:pt x="135" y="33"/>
                    <a:pt x="134" y="33"/>
                    <a:pt x="133" y="31"/>
                  </a:cubicBezTo>
                  <a:cubicBezTo>
                    <a:pt x="132" y="30"/>
                    <a:pt x="132" y="27"/>
                    <a:pt x="128" y="27"/>
                  </a:cubicBezTo>
                  <a:cubicBezTo>
                    <a:pt x="119" y="27"/>
                    <a:pt x="112" y="26"/>
                    <a:pt x="106" y="20"/>
                  </a:cubicBezTo>
                  <a:cubicBezTo>
                    <a:pt x="106" y="20"/>
                    <a:pt x="107" y="20"/>
                    <a:pt x="107" y="20"/>
                  </a:cubicBezTo>
                  <a:cubicBezTo>
                    <a:pt x="112" y="20"/>
                    <a:pt x="125" y="18"/>
                    <a:pt x="126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96" y="18"/>
                    <a:pt x="93" y="9"/>
                    <a:pt x="82" y="9"/>
                  </a:cubicBezTo>
                  <a:cubicBezTo>
                    <a:pt x="76" y="9"/>
                    <a:pt x="74" y="17"/>
                    <a:pt x="66" y="17"/>
                  </a:cubicBezTo>
                  <a:cubicBezTo>
                    <a:pt x="49" y="17"/>
                    <a:pt x="42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8">
              <a:extLst>
                <a:ext uri="{FF2B5EF4-FFF2-40B4-BE49-F238E27FC236}">
                  <a16:creationId xmlns:a16="http://schemas.microsoft.com/office/drawing/2014/main" xmlns="" id="{5ECF5AFD-AF81-464A-956A-262DE7ABD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4" y="3365"/>
              <a:ext cx="109" cy="24"/>
            </a:xfrm>
            <a:custGeom>
              <a:avLst/>
              <a:gdLst>
                <a:gd name="T0" fmla="*/ 46 w 46"/>
                <a:gd name="T1" fmla="*/ 0 h 10"/>
                <a:gd name="T2" fmla="*/ 31 w 46"/>
                <a:gd name="T3" fmla="*/ 5 h 10"/>
                <a:gd name="T4" fmla="*/ 10 w 46"/>
                <a:gd name="T5" fmla="*/ 1 h 10"/>
                <a:gd name="T6" fmla="*/ 7 w 46"/>
                <a:gd name="T7" fmla="*/ 1 h 10"/>
                <a:gd name="T8" fmla="*/ 0 w 46"/>
                <a:gd name="T9" fmla="*/ 5 h 10"/>
                <a:gd name="T10" fmla="*/ 10 w 46"/>
                <a:gd name="T11" fmla="*/ 10 h 10"/>
                <a:gd name="T12" fmla="*/ 12 w 46"/>
                <a:gd name="T13" fmla="*/ 10 h 10"/>
                <a:gd name="T14" fmla="*/ 31 w 46"/>
                <a:gd name="T15" fmla="*/ 10 h 10"/>
                <a:gd name="T16" fmla="*/ 46 w 4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0">
                  <a:moveTo>
                    <a:pt x="46" y="0"/>
                  </a:moveTo>
                  <a:cubicBezTo>
                    <a:pt x="41" y="2"/>
                    <a:pt x="39" y="5"/>
                    <a:pt x="31" y="5"/>
                  </a:cubicBezTo>
                  <a:cubicBezTo>
                    <a:pt x="23" y="5"/>
                    <a:pt x="19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4" y="1"/>
                    <a:pt x="0" y="2"/>
                    <a:pt x="0" y="5"/>
                  </a:cubicBezTo>
                  <a:cubicBezTo>
                    <a:pt x="0" y="10"/>
                    <a:pt x="6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6" y="10"/>
                    <a:pt x="23" y="10"/>
                    <a:pt x="31" y="10"/>
                  </a:cubicBezTo>
                  <a:cubicBezTo>
                    <a:pt x="38" y="8"/>
                    <a:pt x="42" y="7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9">
              <a:extLst>
                <a:ext uri="{FF2B5EF4-FFF2-40B4-BE49-F238E27FC236}">
                  <a16:creationId xmlns:a16="http://schemas.microsoft.com/office/drawing/2014/main" xmlns="" id="{D95B174E-CE29-45F7-A4C5-CC7621F96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5" y="3370"/>
              <a:ext cx="76" cy="26"/>
            </a:xfrm>
            <a:custGeom>
              <a:avLst/>
              <a:gdLst>
                <a:gd name="T0" fmla="*/ 32 w 32"/>
                <a:gd name="T1" fmla="*/ 0 h 11"/>
                <a:gd name="T2" fmla="*/ 20 w 32"/>
                <a:gd name="T3" fmla="*/ 0 h 11"/>
                <a:gd name="T4" fmla="*/ 19 w 32"/>
                <a:gd name="T5" fmla="*/ 4 h 11"/>
                <a:gd name="T6" fmla="*/ 9 w 32"/>
                <a:gd name="T7" fmla="*/ 2 h 11"/>
                <a:gd name="T8" fmla="*/ 7 w 32"/>
                <a:gd name="T9" fmla="*/ 2 h 11"/>
                <a:gd name="T10" fmla="*/ 0 w 32"/>
                <a:gd name="T11" fmla="*/ 7 h 11"/>
                <a:gd name="T12" fmla="*/ 11 w 32"/>
                <a:gd name="T13" fmla="*/ 11 h 11"/>
                <a:gd name="T14" fmla="*/ 23 w 32"/>
                <a:gd name="T15" fmla="*/ 6 h 11"/>
                <a:gd name="T16" fmla="*/ 28 w 32"/>
                <a:gd name="T17" fmla="*/ 8 h 11"/>
                <a:gd name="T18" fmla="*/ 32 w 32"/>
                <a:gd name="T19" fmla="*/ 8 h 11"/>
                <a:gd name="T20" fmla="*/ 32 w 32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1">
                  <a:moveTo>
                    <a:pt x="3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2"/>
                    <a:pt x="19" y="4"/>
                  </a:cubicBezTo>
                  <a:cubicBezTo>
                    <a:pt x="17" y="3"/>
                    <a:pt x="14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2"/>
                    <a:pt x="0" y="2"/>
                    <a:pt x="0" y="7"/>
                  </a:cubicBezTo>
                  <a:cubicBezTo>
                    <a:pt x="0" y="9"/>
                    <a:pt x="7" y="11"/>
                    <a:pt x="11" y="11"/>
                  </a:cubicBezTo>
                  <a:cubicBezTo>
                    <a:pt x="16" y="11"/>
                    <a:pt x="18" y="8"/>
                    <a:pt x="23" y="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2" y="4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0">
              <a:extLst>
                <a:ext uri="{FF2B5EF4-FFF2-40B4-BE49-F238E27FC236}">
                  <a16:creationId xmlns:a16="http://schemas.microsoft.com/office/drawing/2014/main" xmlns="" id="{1F536F13-9E36-4ACA-8227-0C26DE906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8" y="3403"/>
              <a:ext cx="54" cy="38"/>
            </a:xfrm>
            <a:custGeom>
              <a:avLst/>
              <a:gdLst>
                <a:gd name="T0" fmla="*/ 5 w 23"/>
                <a:gd name="T1" fmla="*/ 0 h 16"/>
                <a:gd name="T2" fmla="*/ 0 w 23"/>
                <a:gd name="T3" fmla="*/ 4 h 16"/>
                <a:gd name="T4" fmla="*/ 13 w 23"/>
                <a:gd name="T5" fmla="*/ 10 h 16"/>
                <a:gd name="T6" fmla="*/ 16 w 23"/>
                <a:gd name="T7" fmla="*/ 16 h 16"/>
                <a:gd name="T8" fmla="*/ 19 w 23"/>
                <a:gd name="T9" fmla="*/ 16 h 16"/>
                <a:gd name="T10" fmla="*/ 23 w 23"/>
                <a:gd name="T11" fmla="*/ 13 h 16"/>
                <a:gd name="T12" fmla="*/ 15 w 23"/>
                <a:gd name="T13" fmla="*/ 1 h 16"/>
                <a:gd name="T14" fmla="*/ 10 w 23"/>
                <a:gd name="T15" fmla="*/ 1 h 16"/>
                <a:gd name="T16" fmla="*/ 5 w 2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6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9"/>
                    <a:pt x="8" y="10"/>
                    <a:pt x="13" y="10"/>
                  </a:cubicBezTo>
                  <a:cubicBezTo>
                    <a:pt x="13" y="11"/>
                    <a:pt x="14" y="16"/>
                    <a:pt x="16" y="16"/>
                  </a:cubicBezTo>
                  <a:cubicBezTo>
                    <a:pt x="17" y="16"/>
                    <a:pt x="18" y="16"/>
                    <a:pt x="19" y="16"/>
                  </a:cubicBezTo>
                  <a:cubicBezTo>
                    <a:pt x="20" y="16"/>
                    <a:pt x="23" y="14"/>
                    <a:pt x="23" y="13"/>
                  </a:cubicBezTo>
                  <a:cubicBezTo>
                    <a:pt x="23" y="6"/>
                    <a:pt x="15" y="8"/>
                    <a:pt x="15" y="1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1">
              <a:extLst>
                <a:ext uri="{FF2B5EF4-FFF2-40B4-BE49-F238E27FC236}">
                  <a16:creationId xmlns:a16="http://schemas.microsoft.com/office/drawing/2014/main" xmlns="" id="{C97EC0E1-1F92-4B23-965A-AE17D3D8C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7" y="3367"/>
              <a:ext cx="23" cy="22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0 h 9"/>
                <a:gd name="T4" fmla="*/ 0 w 10"/>
                <a:gd name="T5" fmla="*/ 6 h 9"/>
                <a:gd name="T6" fmla="*/ 4 w 10"/>
                <a:gd name="T7" fmla="*/ 9 h 9"/>
                <a:gd name="T8" fmla="*/ 10 w 10"/>
                <a:gd name="T9" fmla="*/ 4 h 9"/>
                <a:gd name="T10" fmla="*/ 5 w 1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7" y="9"/>
                    <a:pt x="9" y="7"/>
                    <a:pt x="10" y="4"/>
                  </a:cubicBezTo>
                  <a:cubicBezTo>
                    <a:pt x="8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2">
              <a:extLst>
                <a:ext uri="{FF2B5EF4-FFF2-40B4-BE49-F238E27FC236}">
                  <a16:creationId xmlns:a16="http://schemas.microsoft.com/office/drawing/2014/main" xmlns="" id="{3DBCE237-8016-4EFC-AED8-FCB8DE454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4" y="3375"/>
              <a:ext cx="125" cy="68"/>
            </a:xfrm>
            <a:custGeom>
              <a:avLst/>
              <a:gdLst>
                <a:gd name="T0" fmla="*/ 44 w 53"/>
                <a:gd name="T1" fmla="*/ 0 h 29"/>
                <a:gd name="T2" fmla="*/ 20 w 53"/>
                <a:gd name="T3" fmla="*/ 6 h 29"/>
                <a:gd name="T4" fmla="*/ 17 w 53"/>
                <a:gd name="T5" fmla="*/ 10 h 29"/>
                <a:gd name="T6" fmla="*/ 0 w 53"/>
                <a:gd name="T7" fmla="*/ 25 h 29"/>
                <a:gd name="T8" fmla="*/ 3 w 53"/>
                <a:gd name="T9" fmla="*/ 29 h 29"/>
                <a:gd name="T10" fmla="*/ 21 w 53"/>
                <a:gd name="T11" fmla="*/ 20 h 29"/>
                <a:gd name="T12" fmla="*/ 22 w 53"/>
                <a:gd name="T13" fmla="*/ 14 h 29"/>
                <a:gd name="T14" fmla="*/ 53 w 53"/>
                <a:gd name="T15" fmla="*/ 1 h 29"/>
                <a:gd name="T16" fmla="*/ 44 w 53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9">
                  <a:moveTo>
                    <a:pt x="44" y="0"/>
                  </a:moveTo>
                  <a:cubicBezTo>
                    <a:pt x="36" y="0"/>
                    <a:pt x="24" y="2"/>
                    <a:pt x="20" y="6"/>
                  </a:cubicBezTo>
                  <a:cubicBezTo>
                    <a:pt x="19" y="7"/>
                    <a:pt x="19" y="10"/>
                    <a:pt x="17" y="10"/>
                  </a:cubicBezTo>
                  <a:cubicBezTo>
                    <a:pt x="10" y="13"/>
                    <a:pt x="0" y="1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9" y="29"/>
                    <a:pt x="18" y="23"/>
                    <a:pt x="21" y="20"/>
                  </a:cubicBezTo>
                  <a:cubicBezTo>
                    <a:pt x="22" y="19"/>
                    <a:pt x="20" y="14"/>
                    <a:pt x="22" y="14"/>
                  </a:cubicBezTo>
                  <a:cubicBezTo>
                    <a:pt x="31" y="14"/>
                    <a:pt x="48" y="9"/>
                    <a:pt x="53" y="1"/>
                  </a:cubicBezTo>
                  <a:cubicBezTo>
                    <a:pt x="52" y="0"/>
                    <a:pt x="48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3">
              <a:extLst>
                <a:ext uri="{FF2B5EF4-FFF2-40B4-BE49-F238E27FC236}">
                  <a16:creationId xmlns:a16="http://schemas.microsoft.com/office/drawing/2014/main" xmlns="" id="{95AE3884-934F-49F9-ABBF-2B4DE8C0B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5" y="3268"/>
              <a:ext cx="26" cy="52"/>
            </a:xfrm>
            <a:custGeom>
              <a:avLst/>
              <a:gdLst>
                <a:gd name="T0" fmla="*/ 9 w 11"/>
                <a:gd name="T1" fmla="*/ 0 h 22"/>
                <a:gd name="T2" fmla="*/ 6 w 11"/>
                <a:gd name="T3" fmla="*/ 9 h 22"/>
                <a:gd name="T4" fmla="*/ 0 w 11"/>
                <a:gd name="T5" fmla="*/ 18 h 22"/>
                <a:gd name="T6" fmla="*/ 4 w 11"/>
                <a:gd name="T7" fmla="*/ 22 h 22"/>
                <a:gd name="T8" fmla="*/ 7 w 11"/>
                <a:gd name="T9" fmla="*/ 11 h 22"/>
                <a:gd name="T10" fmla="*/ 11 w 11"/>
                <a:gd name="T11" fmla="*/ 6 h 22"/>
                <a:gd name="T12" fmla="*/ 9 w 1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9" y="0"/>
                  </a:moveTo>
                  <a:cubicBezTo>
                    <a:pt x="5" y="1"/>
                    <a:pt x="6" y="5"/>
                    <a:pt x="6" y="9"/>
                  </a:cubicBezTo>
                  <a:cubicBezTo>
                    <a:pt x="6" y="12"/>
                    <a:pt x="0" y="13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8" y="22"/>
                    <a:pt x="7" y="16"/>
                    <a:pt x="7" y="11"/>
                  </a:cubicBezTo>
                  <a:cubicBezTo>
                    <a:pt x="9" y="11"/>
                    <a:pt x="11" y="9"/>
                    <a:pt x="11" y="6"/>
                  </a:cubicBezTo>
                  <a:cubicBezTo>
                    <a:pt x="11" y="2"/>
                    <a:pt x="10" y="4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44">
              <a:extLst>
                <a:ext uri="{FF2B5EF4-FFF2-40B4-BE49-F238E27FC236}">
                  <a16:creationId xmlns:a16="http://schemas.microsoft.com/office/drawing/2014/main" xmlns="" id="{5EF803A7-3B3A-4296-9487-1F3CCD61D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4" y="3181"/>
              <a:ext cx="33" cy="30"/>
            </a:xfrm>
            <a:custGeom>
              <a:avLst/>
              <a:gdLst>
                <a:gd name="T0" fmla="*/ 4 w 14"/>
                <a:gd name="T1" fmla="*/ 0 h 13"/>
                <a:gd name="T2" fmla="*/ 0 w 14"/>
                <a:gd name="T3" fmla="*/ 3 h 13"/>
                <a:gd name="T4" fmla="*/ 9 w 14"/>
                <a:gd name="T5" fmla="*/ 13 h 13"/>
                <a:gd name="T6" fmla="*/ 14 w 14"/>
                <a:gd name="T7" fmla="*/ 6 h 13"/>
                <a:gd name="T8" fmla="*/ 4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4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7"/>
                    <a:pt x="6" y="13"/>
                    <a:pt x="9" y="13"/>
                  </a:cubicBezTo>
                  <a:cubicBezTo>
                    <a:pt x="11" y="13"/>
                    <a:pt x="14" y="7"/>
                    <a:pt x="14" y="6"/>
                  </a:cubicBezTo>
                  <a:cubicBezTo>
                    <a:pt x="14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45">
              <a:extLst>
                <a:ext uri="{FF2B5EF4-FFF2-40B4-BE49-F238E27FC236}">
                  <a16:creationId xmlns:a16="http://schemas.microsoft.com/office/drawing/2014/main" xmlns="" id="{C78F49F6-9298-4AED-B498-6503DBE17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8" y="3176"/>
              <a:ext cx="101" cy="28"/>
            </a:xfrm>
            <a:custGeom>
              <a:avLst/>
              <a:gdLst>
                <a:gd name="T0" fmla="*/ 27 w 43"/>
                <a:gd name="T1" fmla="*/ 0 h 12"/>
                <a:gd name="T2" fmla="*/ 4 w 43"/>
                <a:gd name="T3" fmla="*/ 0 h 12"/>
                <a:gd name="T4" fmla="*/ 0 w 43"/>
                <a:gd name="T5" fmla="*/ 5 h 12"/>
                <a:gd name="T6" fmla="*/ 10 w 43"/>
                <a:gd name="T7" fmla="*/ 7 h 12"/>
                <a:gd name="T8" fmla="*/ 22 w 43"/>
                <a:gd name="T9" fmla="*/ 7 h 12"/>
                <a:gd name="T10" fmla="*/ 40 w 43"/>
                <a:gd name="T11" fmla="*/ 12 h 12"/>
                <a:gd name="T12" fmla="*/ 43 w 43"/>
                <a:gd name="T13" fmla="*/ 11 h 12"/>
                <a:gd name="T14" fmla="*/ 37 w 43"/>
                <a:gd name="T15" fmla="*/ 2 h 12"/>
                <a:gd name="T16" fmla="*/ 35 w 43"/>
                <a:gd name="T17" fmla="*/ 2 h 12"/>
                <a:gd name="T18" fmla="*/ 31 w 43"/>
                <a:gd name="T19" fmla="*/ 2 h 12"/>
                <a:gd name="T20" fmla="*/ 27 w 4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2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0" y="2"/>
                    <a:pt x="0" y="5"/>
                  </a:cubicBezTo>
                  <a:cubicBezTo>
                    <a:pt x="0" y="5"/>
                    <a:pt x="7" y="7"/>
                    <a:pt x="10" y="7"/>
                  </a:cubicBezTo>
                  <a:cubicBezTo>
                    <a:pt x="14" y="7"/>
                    <a:pt x="16" y="7"/>
                    <a:pt x="22" y="7"/>
                  </a:cubicBezTo>
                  <a:cubicBezTo>
                    <a:pt x="29" y="7"/>
                    <a:pt x="33" y="12"/>
                    <a:pt x="40" y="12"/>
                  </a:cubicBezTo>
                  <a:cubicBezTo>
                    <a:pt x="41" y="12"/>
                    <a:pt x="43" y="12"/>
                    <a:pt x="43" y="11"/>
                  </a:cubicBezTo>
                  <a:cubicBezTo>
                    <a:pt x="43" y="7"/>
                    <a:pt x="38" y="6"/>
                    <a:pt x="37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2"/>
                    <a:pt x="31" y="2"/>
                  </a:cubicBezTo>
                  <a:cubicBezTo>
                    <a:pt x="29" y="2"/>
                    <a:pt x="28" y="2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46">
              <a:extLst>
                <a:ext uri="{FF2B5EF4-FFF2-40B4-BE49-F238E27FC236}">
                  <a16:creationId xmlns:a16="http://schemas.microsoft.com/office/drawing/2014/main" xmlns="" id="{3BB21F57-FC7B-4122-BA0C-5CEC17AF0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" y="2989"/>
              <a:ext cx="45" cy="99"/>
            </a:xfrm>
            <a:custGeom>
              <a:avLst/>
              <a:gdLst>
                <a:gd name="T0" fmla="*/ 5 w 19"/>
                <a:gd name="T1" fmla="*/ 0 h 42"/>
                <a:gd name="T2" fmla="*/ 0 w 19"/>
                <a:gd name="T3" fmla="*/ 10 h 42"/>
                <a:gd name="T4" fmla="*/ 4 w 19"/>
                <a:gd name="T5" fmla="*/ 25 h 42"/>
                <a:gd name="T6" fmla="*/ 4 w 19"/>
                <a:gd name="T7" fmla="*/ 32 h 42"/>
                <a:gd name="T8" fmla="*/ 11 w 19"/>
                <a:gd name="T9" fmla="*/ 42 h 42"/>
                <a:gd name="T10" fmla="*/ 5 w 19"/>
                <a:gd name="T11" fmla="*/ 33 h 42"/>
                <a:gd name="T12" fmla="*/ 5 w 19"/>
                <a:gd name="T13" fmla="*/ 29 h 42"/>
                <a:gd name="T14" fmla="*/ 18 w 19"/>
                <a:gd name="T15" fmla="*/ 28 h 42"/>
                <a:gd name="T16" fmla="*/ 13 w 19"/>
                <a:gd name="T17" fmla="*/ 20 h 42"/>
                <a:gd name="T18" fmla="*/ 19 w 19"/>
                <a:gd name="T19" fmla="*/ 13 h 42"/>
                <a:gd name="T20" fmla="*/ 5 w 19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2">
                  <a:moveTo>
                    <a:pt x="5" y="0"/>
                  </a:moveTo>
                  <a:cubicBezTo>
                    <a:pt x="1" y="2"/>
                    <a:pt x="0" y="6"/>
                    <a:pt x="0" y="10"/>
                  </a:cubicBezTo>
                  <a:cubicBezTo>
                    <a:pt x="0" y="17"/>
                    <a:pt x="4" y="19"/>
                    <a:pt x="4" y="25"/>
                  </a:cubicBezTo>
                  <a:cubicBezTo>
                    <a:pt x="4" y="30"/>
                    <a:pt x="4" y="29"/>
                    <a:pt x="4" y="32"/>
                  </a:cubicBezTo>
                  <a:cubicBezTo>
                    <a:pt x="4" y="35"/>
                    <a:pt x="6" y="42"/>
                    <a:pt x="11" y="42"/>
                  </a:cubicBezTo>
                  <a:cubicBezTo>
                    <a:pt x="9" y="38"/>
                    <a:pt x="8" y="36"/>
                    <a:pt x="5" y="3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0" y="29"/>
                    <a:pt x="15" y="29"/>
                    <a:pt x="18" y="28"/>
                  </a:cubicBezTo>
                  <a:cubicBezTo>
                    <a:pt x="17" y="24"/>
                    <a:pt x="13" y="23"/>
                    <a:pt x="13" y="20"/>
                  </a:cubicBezTo>
                  <a:cubicBezTo>
                    <a:pt x="13" y="17"/>
                    <a:pt x="19" y="17"/>
                    <a:pt x="19" y="13"/>
                  </a:cubicBezTo>
                  <a:cubicBezTo>
                    <a:pt x="10" y="11"/>
                    <a:pt x="6" y="7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47">
              <a:extLst>
                <a:ext uri="{FF2B5EF4-FFF2-40B4-BE49-F238E27FC236}">
                  <a16:creationId xmlns:a16="http://schemas.microsoft.com/office/drawing/2014/main" xmlns="" id="{3A23D9B3-094E-4385-AD0B-9C5D50CF49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5" y="3218"/>
              <a:ext cx="139" cy="81"/>
            </a:xfrm>
            <a:custGeom>
              <a:avLst/>
              <a:gdLst>
                <a:gd name="T0" fmla="*/ 14 w 59"/>
                <a:gd name="T1" fmla="*/ 31 h 34"/>
                <a:gd name="T2" fmla="*/ 15 w 59"/>
                <a:gd name="T3" fmla="*/ 32 h 34"/>
                <a:gd name="T4" fmla="*/ 15 w 59"/>
                <a:gd name="T5" fmla="*/ 31 h 34"/>
                <a:gd name="T6" fmla="*/ 14 w 59"/>
                <a:gd name="T7" fmla="*/ 31 h 34"/>
                <a:gd name="T8" fmla="*/ 54 w 59"/>
                <a:gd name="T9" fmla="*/ 0 h 34"/>
                <a:gd name="T10" fmla="*/ 42 w 59"/>
                <a:gd name="T11" fmla="*/ 15 h 34"/>
                <a:gd name="T12" fmla="*/ 22 w 59"/>
                <a:gd name="T13" fmla="*/ 19 h 34"/>
                <a:gd name="T14" fmla="*/ 16 w 59"/>
                <a:gd name="T15" fmla="*/ 21 h 34"/>
                <a:gd name="T16" fmla="*/ 16 w 59"/>
                <a:gd name="T17" fmla="*/ 21 h 34"/>
                <a:gd name="T18" fmla="*/ 0 w 59"/>
                <a:gd name="T19" fmla="*/ 21 h 34"/>
                <a:gd name="T20" fmla="*/ 13 w 59"/>
                <a:gd name="T21" fmla="*/ 30 h 34"/>
                <a:gd name="T22" fmla="*/ 14 w 59"/>
                <a:gd name="T23" fmla="*/ 31 h 34"/>
                <a:gd name="T24" fmla="*/ 14 w 59"/>
                <a:gd name="T25" fmla="*/ 30 h 34"/>
                <a:gd name="T26" fmla="*/ 15 w 59"/>
                <a:gd name="T27" fmla="*/ 31 h 34"/>
                <a:gd name="T28" fmla="*/ 22 w 59"/>
                <a:gd name="T29" fmla="*/ 34 h 34"/>
                <a:gd name="T30" fmla="*/ 48 w 59"/>
                <a:gd name="T31" fmla="*/ 26 h 34"/>
                <a:gd name="T32" fmla="*/ 59 w 59"/>
                <a:gd name="T33" fmla="*/ 8 h 34"/>
                <a:gd name="T34" fmla="*/ 54 w 59"/>
                <a:gd name="T3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34">
                  <a:moveTo>
                    <a:pt x="14" y="31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4" y="31"/>
                  </a:cubicBezTo>
                  <a:moveTo>
                    <a:pt x="54" y="0"/>
                  </a:moveTo>
                  <a:cubicBezTo>
                    <a:pt x="47" y="0"/>
                    <a:pt x="50" y="12"/>
                    <a:pt x="42" y="15"/>
                  </a:cubicBezTo>
                  <a:cubicBezTo>
                    <a:pt x="38" y="17"/>
                    <a:pt x="30" y="17"/>
                    <a:pt x="22" y="19"/>
                  </a:cubicBezTo>
                  <a:cubicBezTo>
                    <a:pt x="22" y="19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7"/>
                    <a:pt x="8" y="27"/>
                    <a:pt x="13" y="30"/>
                  </a:cubicBezTo>
                  <a:cubicBezTo>
                    <a:pt x="13" y="30"/>
                    <a:pt x="14" y="30"/>
                    <a:pt x="14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31"/>
                    <a:pt x="15" y="31"/>
                  </a:cubicBezTo>
                  <a:cubicBezTo>
                    <a:pt x="17" y="33"/>
                    <a:pt x="21" y="34"/>
                    <a:pt x="22" y="34"/>
                  </a:cubicBezTo>
                  <a:cubicBezTo>
                    <a:pt x="33" y="34"/>
                    <a:pt x="38" y="28"/>
                    <a:pt x="48" y="26"/>
                  </a:cubicBezTo>
                  <a:cubicBezTo>
                    <a:pt x="48" y="17"/>
                    <a:pt x="59" y="19"/>
                    <a:pt x="59" y="8"/>
                  </a:cubicBezTo>
                  <a:cubicBezTo>
                    <a:pt x="59" y="5"/>
                    <a:pt x="57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48">
              <a:extLst>
                <a:ext uri="{FF2B5EF4-FFF2-40B4-BE49-F238E27FC236}">
                  <a16:creationId xmlns:a16="http://schemas.microsoft.com/office/drawing/2014/main" xmlns="" id="{3ECE8B98-A42A-4874-BAD1-08E0719AE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9" y="3079"/>
              <a:ext cx="721" cy="376"/>
            </a:xfrm>
            <a:custGeom>
              <a:avLst/>
              <a:gdLst>
                <a:gd name="T0" fmla="*/ 7 w 305"/>
                <a:gd name="T1" fmla="*/ 9 h 159"/>
                <a:gd name="T2" fmla="*/ 16 w 305"/>
                <a:gd name="T3" fmla="*/ 26 h 159"/>
                <a:gd name="T4" fmla="*/ 27 w 305"/>
                <a:gd name="T5" fmla="*/ 32 h 159"/>
                <a:gd name="T6" fmla="*/ 46 w 305"/>
                <a:gd name="T7" fmla="*/ 30 h 159"/>
                <a:gd name="T8" fmla="*/ 28 w 305"/>
                <a:gd name="T9" fmla="*/ 45 h 159"/>
                <a:gd name="T10" fmla="*/ 36 w 305"/>
                <a:gd name="T11" fmla="*/ 58 h 159"/>
                <a:gd name="T12" fmla="*/ 44 w 305"/>
                <a:gd name="T13" fmla="*/ 54 h 159"/>
                <a:gd name="T14" fmla="*/ 64 w 305"/>
                <a:gd name="T15" fmla="*/ 65 h 159"/>
                <a:gd name="T16" fmla="*/ 114 w 305"/>
                <a:gd name="T17" fmla="*/ 85 h 159"/>
                <a:gd name="T18" fmla="*/ 108 w 305"/>
                <a:gd name="T19" fmla="*/ 118 h 159"/>
                <a:gd name="T20" fmla="*/ 128 w 305"/>
                <a:gd name="T21" fmla="*/ 122 h 159"/>
                <a:gd name="T22" fmla="*/ 167 w 305"/>
                <a:gd name="T23" fmla="*/ 135 h 159"/>
                <a:gd name="T24" fmla="*/ 189 w 305"/>
                <a:gd name="T25" fmla="*/ 123 h 159"/>
                <a:gd name="T26" fmla="*/ 246 w 305"/>
                <a:gd name="T27" fmla="*/ 135 h 159"/>
                <a:gd name="T28" fmla="*/ 272 w 305"/>
                <a:gd name="T29" fmla="*/ 152 h 159"/>
                <a:gd name="T30" fmla="*/ 295 w 305"/>
                <a:gd name="T31" fmla="*/ 159 h 159"/>
                <a:gd name="T32" fmla="*/ 305 w 305"/>
                <a:gd name="T33" fmla="*/ 150 h 159"/>
                <a:gd name="T34" fmla="*/ 290 w 305"/>
                <a:gd name="T35" fmla="*/ 142 h 159"/>
                <a:gd name="T36" fmla="*/ 287 w 305"/>
                <a:gd name="T37" fmla="*/ 142 h 159"/>
                <a:gd name="T38" fmla="*/ 283 w 305"/>
                <a:gd name="T39" fmla="*/ 141 h 159"/>
                <a:gd name="T40" fmla="*/ 267 w 305"/>
                <a:gd name="T41" fmla="*/ 130 h 159"/>
                <a:gd name="T42" fmla="*/ 249 w 305"/>
                <a:gd name="T43" fmla="*/ 102 h 159"/>
                <a:gd name="T44" fmla="*/ 251 w 305"/>
                <a:gd name="T45" fmla="*/ 86 h 159"/>
                <a:gd name="T46" fmla="*/ 248 w 305"/>
                <a:gd name="T47" fmla="*/ 86 h 159"/>
                <a:gd name="T48" fmla="*/ 214 w 305"/>
                <a:gd name="T49" fmla="*/ 59 h 159"/>
                <a:gd name="T50" fmla="*/ 191 w 305"/>
                <a:gd name="T51" fmla="*/ 46 h 159"/>
                <a:gd name="T52" fmla="*/ 155 w 305"/>
                <a:gd name="T53" fmla="*/ 35 h 159"/>
                <a:gd name="T54" fmla="*/ 152 w 305"/>
                <a:gd name="T55" fmla="*/ 33 h 159"/>
                <a:gd name="T56" fmla="*/ 144 w 305"/>
                <a:gd name="T57" fmla="*/ 30 h 159"/>
                <a:gd name="T58" fmla="*/ 116 w 305"/>
                <a:gd name="T59" fmla="*/ 20 h 159"/>
                <a:gd name="T60" fmla="*/ 93 w 305"/>
                <a:gd name="T61" fmla="*/ 29 h 159"/>
                <a:gd name="T62" fmla="*/ 71 w 305"/>
                <a:gd name="T63" fmla="*/ 45 h 159"/>
                <a:gd name="T64" fmla="*/ 52 w 305"/>
                <a:gd name="T65" fmla="*/ 30 h 159"/>
                <a:gd name="T66" fmla="*/ 27 w 305"/>
                <a:gd name="T6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159">
                  <a:moveTo>
                    <a:pt x="27" y="0"/>
                  </a:moveTo>
                  <a:cubicBezTo>
                    <a:pt x="17" y="0"/>
                    <a:pt x="14" y="9"/>
                    <a:pt x="7" y="9"/>
                  </a:cubicBezTo>
                  <a:cubicBezTo>
                    <a:pt x="4" y="9"/>
                    <a:pt x="0" y="11"/>
                    <a:pt x="0" y="14"/>
                  </a:cubicBezTo>
                  <a:cubicBezTo>
                    <a:pt x="0" y="21"/>
                    <a:pt x="12" y="18"/>
                    <a:pt x="16" y="26"/>
                  </a:cubicBezTo>
                  <a:cubicBezTo>
                    <a:pt x="17" y="27"/>
                    <a:pt x="18" y="30"/>
                    <a:pt x="19" y="30"/>
                  </a:cubicBezTo>
                  <a:cubicBezTo>
                    <a:pt x="22" y="31"/>
                    <a:pt x="24" y="32"/>
                    <a:pt x="27" y="32"/>
                  </a:cubicBezTo>
                  <a:cubicBezTo>
                    <a:pt x="32" y="32"/>
                    <a:pt x="36" y="31"/>
                    <a:pt x="42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2" y="36"/>
                    <a:pt x="26" y="35"/>
                    <a:pt x="19" y="39"/>
                  </a:cubicBezTo>
                  <a:cubicBezTo>
                    <a:pt x="20" y="43"/>
                    <a:pt x="26" y="41"/>
                    <a:pt x="28" y="45"/>
                  </a:cubicBezTo>
                  <a:cubicBezTo>
                    <a:pt x="31" y="49"/>
                    <a:pt x="28" y="52"/>
                    <a:pt x="31" y="57"/>
                  </a:cubicBezTo>
                  <a:cubicBezTo>
                    <a:pt x="31" y="58"/>
                    <a:pt x="35" y="58"/>
                    <a:pt x="36" y="58"/>
                  </a:cubicBezTo>
                  <a:cubicBezTo>
                    <a:pt x="40" y="58"/>
                    <a:pt x="43" y="53"/>
                    <a:pt x="44" y="49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53" y="53"/>
                    <a:pt x="56" y="65"/>
                    <a:pt x="64" y="65"/>
                  </a:cubicBezTo>
                  <a:cubicBezTo>
                    <a:pt x="72" y="65"/>
                    <a:pt x="86" y="67"/>
                    <a:pt x="92" y="70"/>
                  </a:cubicBezTo>
                  <a:cubicBezTo>
                    <a:pt x="97" y="73"/>
                    <a:pt x="112" y="78"/>
                    <a:pt x="114" y="85"/>
                  </a:cubicBezTo>
                  <a:cubicBezTo>
                    <a:pt x="117" y="93"/>
                    <a:pt x="114" y="100"/>
                    <a:pt x="121" y="107"/>
                  </a:cubicBezTo>
                  <a:cubicBezTo>
                    <a:pt x="118" y="109"/>
                    <a:pt x="108" y="112"/>
                    <a:pt x="108" y="118"/>
                  </a:cubicBezTo>
                  <a:cubicBezTo>
                    <a:pt x="108" y="122"/>
                    <a:pt x="113" y="122"/>
                    <a:pt x="116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0"/>
                    <a:pt x="133" y="119"/>
                    <a:pt x="135" y="119"/>
                  </a:cubicBezTo>
                  <a:cubicBezTo>
                    <a:pt x="149" y="119"/>
                    <a:pt x="153" y="135"/>
                    <a:pt x="167" y="135"/>
                  </a:cubicBezTo>
                  <a:cubicBezTo>
                    <a:pt x="172" y="135"/>
                    <a:pt x="175" y="135"/>
                    <a:pt x="187" y="135"/>
                  </a:cubicBezTo>
                  <a:cubicBezTo>
                    <a:pt x="187" y="132"/>
                    <a:pt x="191" y="130"/>
                    <a:pt x="189" y="123"/>
                  </a:cubicBezTo>
                  <a:cubicBezTo>
                    <a:pt x="197" y="119"/>
                    <a:pt x="196" y="110"/>
                    <a:pt x="209" y="110"/>
                  </a:cubicBezTo>
                  <a:cubicBezTo>
                    <a:pt x="226" y="110"/>
                    <a:pt x="236" y="124"/>
                    <a:pt x="246" y="135"/>
                  </a:cubicBezTo>
                  <a:cubicBezTo>
                    <a:pt x="247" y="136"/>
                    <a:pt x="252" y="137"/>
                    <a:pt x="252" y="139"/>
                  </a:cubicBezTo>
                  <a:cubicBezTo>
                    <a:pt x="252" y="145"/>
                    <a:pt x="264" y="151"/>
                    <a:pt x="272" y="152"/>
                  </a:cubicBezTo>
                  <a:cubicBezTo>
                    <a:pt x="285" y="152"/>
                    <a:pt x="285" y="152"/>
                    <a:pt x="285" y="152"/>
                  </a:cubicBezTo>
                  <a:cubicBezTo>
                    <a:pt x="286" y="153"/>
                    <a:pt x="294" y="159"/>
                    <a:pt x="295" y="159"/>
                  </a:cubicBezTo>
                  <a:cubicBezTo>
                    <a:pt x="296" y="159"/>
                    <a:pt x="298" y="159"/>
                    <a:pt x="299" y="159"/>
                  </a:cubicBezTo>
                  <a:cubicBezTo>
                    <a:pt x="299" y="155"/>
                    <a:pt x="302" y="152"/>
                    <a:pt x="305" y="150"/>
                  </a:cubicBezTo>
                  <a:cubicBezTo>
                    <a:pt x="304" y="150"/>
                    <a:pt x="296" y="151"/>
                    <a:pt x="295" y="148"/>
                  </a:cubicBezTo>
                  <a:cubicBezTo>
                    <a:pt x="294" y="146"/>
                    <a:pt x="293" y="143"/>
                    <a:pt x="290" y="142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8" y="142"/>
                    <a:pt x="288" y="142"/>
                    <a:pt x="287" y="142"/>
                  </a:cubicBezTo>
                  <a:cubicBezTo>
                    <a:pt x="287" y="142"/>
                    <a:pt x="286" y="142"/>
                    <a:pt x="285" y="142"/>
                  </a:cubicBezTo>
                  <a:cubicBezTo>
                    <a:pt x="285" y="142"/>
                    <a:pt x="284" y="142"/>
                    <a:pt x="283" y="141"/>
                  </a:cubicBezTo>
                  <a:cubicBezTo>
                    <a:pt x="282" y="139"/>
                    <a:pt x="281" y="135"/>
                    <a:pt x="279" y="135"/>
                  </a:cubicBezTo>
                  <a:cubicBezTo>
                    <a:pt x="275" y="135"/>
                    <a:pt x="269" y="132"/>
                    <a:pt x="267" y="130"/>
                  </a:cubicBezTo>
                  <a:cubicBezTo>
                    <a:pt x="263" y="123"/>
                    <a:pt x="264" y="120"/>
                    <a:pt x="259" y="114"/>
                  </a:cubicBezTo>
                  <a:cubicBezTo>
                    <a:pt x="258" y="113"/>
                    <a:pt x="249" y="104"/>
                    <a:pt x="249" y="102"/>
                  </a:cubicBezTo>
                  <a:cubicBezTo>
                    <a:pt x="249" y="97"/>
                    <a:pt x="259" y="99"/>
                    <a:pt x="259" y="93"/>
                  </a:cubicBezTo>
                  <a:cubicBezTo>
                    <a:pt x="259" y="86"/>
                    <a:pt x="255" y="86"/>
                    <a:pt x="251" y="86"/>
                  </a:cubicBezTo>
                  <a:cubicBezTo>
                    <a:pt x="250" y="86"/>
                    <a:pt x="250" y="86"/>
                    <a:pt x="249" y="86"/>
                  </a:cubicBezTo>
                  <a:cubicBezTo>
                    <a:pt x="249" y="86"/>
                    <a:pt x="248" y="86"/>
                    <a:pt x="248" y="86"/>
                  </a:cubicBezTo>
                  <a:cubicBezTo>
                    <a:pt x="246" y="86"/>
                    <a:pt x="244" y="85"/>
                    <a:pt x="243" y="85"/>
                  </a:cubicBezTo>
                  <a:cubicBezTo>
                    <a:pt x="230" y="78"/>
                    <a:pt x="231" y="64"/>
                    <a:pt x="214" y="59"/>
                  </a:cubicBezTo>
                  <a:cubicBezTo>
                    <a:pt x="211" y="58"/>
                    <a:pt x="207" y="58"/>
                    <a:pt x="207" y="54"/>
                  </a:cubicBezTo>
                  <a:cubicBezTo>
                    <a:pt x="200" y="54"/>
                    <a:pt x="197" y="46"/>
                    <a:pt x="191" y="46"/>
                  </a:cubicBezTo>
                  <a:cubicBezTo>
                    <a:pt x="179" y="46"/>
                    <a:pt x="163" y="41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4" y="34"/>
                    <a:pt x="154" y="34"/>
                  </a:cubicBezTo>
                  <a:cubicBezTo>
                    <a:pt x="153" y="34"/>
                    <a:pt x="153" y="33"/>
                    <a:pt x="152" y="33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1" y="34"/>
                    <a:pt x="147" y="32"/>
                    <a:pt x="144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7" y="28"/>
                    <a:pt x="123" y="22"/>
                    <a:pt x="116" y="20"/>
                  </a:cubicBezTo>
                  <a:cubicBezTo>
                    <a:pt x="115" y="19"/>
                    <a:pt x="111" y="20"/>
                    <a:pt x="110" y="17"/>
                  </a:cubicBezTo>
                  <a:cubicBezTo>
                    <a:pt x="104" y="18"/>
                    <a:pt x="97" y="28"/>
                    <a:pt x="93" y="29"/>
                  </a:cubicBezTo>
                  <a:cubicBezTo>
                    <a:pt x="85" y="31"/>
                    <a:pt x="84" y="32"/>
                    <a:pt x="80" y="36"/>
                  </a:cubicBezTo>
                  <a:cubicBezTo>
                    <a:pt x="79" y="37"/>
                    <a:pt x="74" y="45"/>
                    <a:pt x="71" y="45"/>
                  </a:cubicBezTo>
                  <a:cubicBezTo>
                    <a:pt x="67" y="45"/>
                    <a:pt x="60" y="37"/>
                    <a:pt x="60" y="35"/>
                  </a:cubicBezTo>
                  <a:cubicBezTo>
                    <a:pt x="55" y="35"/>
                    <a:pt x="52" y="32"/>
                    <a:pt x="52" y="30"/>
                  </a:cubicBezTo>
                  <a:cubicBezTo>
                    <a:pt x="52" y="26"/>
                    <a:pt x="52" y="18"/>
                    <a:pt x="52" y="11"/>
                  </a:cubicBezTo>
                  <a:cubicBezTo>
                    <a:pt x="43" y="9"/>
                    <a:pt x="36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49">
              <a:extLst>
                <a:ext uri="{FF2B5EF4-FFF2-40B4-BE49-F238E27FC236}">
                  <a16:creationId xmlns:a16="http://schemas.microsoft.com/office/drawing/2014/main" xmlns="" id="{1676ACC7-ED7C-43AC-93D3-8BA93DB8B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2" y="3162"/>
              <a:ext cx="73" cy="71"/>
            </a:xfrm>
            <a:custGeom>
              <a:avLst/>
              <a:gdLst>
                <a:gd name="T0" fmla="*/ 0 w 31"/>
                <a:gd name="T1" fmla="*/ 0 h 30"/>
                <a:gd name="T2" fmla="*/ 10 w 31"/>
                <a:gd name="T3" fmla="*/ 6 h 30"/>
                <a:gd name="T4" fmla="*/ 22 w 31"/>
                <a:gd name="T5" fmla="*/ 20 h 30"/>
                <a:gd name="T6" fmla="*/ 28 w 31"/>
                <a:gd name="T7" fmla="*/ 30 h 30"/>
                <a:gd name="T8" fmla="*/ 29 w 31"/>
                <a:gd name="T9" fmla="*/ 30 h 30"/>
                <a:gd name="T10" fmla="*/ 31 w 31"/>
                <a:gd name="T11" fmla="*/ 30 h 30"/>
                <a:gd name="T12" fmla="*/ 31 w 31"/>
                <a:gd name="T13" fmla="*/ 26 h 30"/>
                <a:gd name="T14" fmla="*/ 21 w 31"/>
                <a:gd name="T15" fmla="*/ 15 h 30"/>
                <a:gd name="T16" fmla="*/ 0 w 31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0">
                  <a:moveTo>
                    <a:pt x="0" y="0"/>
                  </a:moveTo>
                  <a:cubicBezTo>
                    <a:pt x="2" y="4"/>
                    <a:pt x="6" y="4"/>
                    <a:pt x="10" y="6"/>
                  </a:cubicBezTo>
                  <a:cubicBezTo>
                    <a:pt x="17" y="11"/>
                    <a:pt x="16" y="17"/>
                    <a:pt x="22" y="20"/>
                  </a:cubicBezTo>
                  <a:cubicBezTo>
                    <a:pt x="21" y="25"/>
                    <a:pt x="21" y="29"/>
                    <a:pt x="28" y="30"/>
                  </a:cubicBezTo>
                  <a:cubicBezTo>
                    <a:pt x="28" y="30"/>
                    <a:pt x="28" y="30"/>
                    <a:pt x="29" y="30"/>
                  </a:cubicBezTo>
                  <a:cubicBezTo>
                    <a:pt x="29" y="30"/>
                    <a:pt x="30" y="30"/>
                    <a:pt x="31" y="30"/>
                  </a:cubicBezTo>
                  <a:cubicBezTo>
                    <a:pt x="30" y="29"/>
                    <a:pt x="31" y="27"/>
                    <a:pt x="31" y="26"/>
                  </a:cubicBezTo>
                  <a:cubicBezTo>
                    <a:pt x="31" y="19"/>
                    <a:pt x="25" y="20"/>
                    <a:pt x="21" y="15"/>
                  </a:cubicBezTo>
                  <a:cubicBezTo>
                    <a:pt x="15" y="10"/>
                    <a:pt x="10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0">
              <a:extLst>
                <a:ext uri="{FF2B5EF4-FFF2-40B4-BE49-F238E27FC236}">
                  <a16:creationId xmlns:a16="http://schemas.microsoft.com/office/drawing/2014/main" xmlns="" id="{579D6156-F1FB-4930-93EE-5A052C09C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0" y="3263"/>
              <a:ext cx="35" cy="48"/>
            </a:xfrm>
            <a:custGeom>
              <a:avLst/>
              <a:gdLst>
                <a:gd name="T0" fmla="*/ 1 w 15"/>
                <a:gd name="T1" fmla="*/ 0 h 20"/>
                <a:gd name="T2" fmla="*/ 9 w 15"/>
                <a:gd name="T3" fmla="*/ 12 h 20"/>
                <a:gd name="T4" fmla="*/ 9 w 15"/>
                <a:gd name="T5" fmla="*/ 16 h 20"/>
                <a:gd name="T6" fmla="*/ 12 w 15"/>
                <a:gd name="T7" fmla="*/ 20 h 20"/>
                <a:gd name="T8" fmla="*/ 15 w 15"/>
                <a:gd name="T9" fmla="*/ 16 h 20"/>
                <a:gd name="T10" fmla="*/ 1 w 1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0">
                  <a:moveTo>
                    <a:pt x="1" y="0"/>
                  </a:moveTo>
                  <a:cubicBezTo>
                    <a:pt x="0" y="6"/>
                    <a:pt x="2" y="11"/>
                    <a:pt x="9" y="12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8"/>
                    <a:pt x="10" y="20"/>
                    <a:pt x="12" y="20"/>
                  </a:cubicBezTo>
                  <a:cubicBezTo>
                    <a:pt x="13" y="20"/>
                    <a:pt x="15" y="17"/>
                    <a:pt x="15" y="16"/>
                  </a:cubicBezTo>
                  <a:cubicBezTo>
                    <a:pt x="15" y="14"/>
                    <a:pt x="4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1">
              <a:extLst>
                <a:ext uri="{FF2B5EF4-FFF2-40B4-BE49-F238E27FC236}">
                  <a16:creationId xmlns:a16="http://schemas.microsoft.com/office/drawing/2014/main" xmlns="" id="{A8AA4CF4-E3D7-498E-95CF-65EF63446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3" y="3431"/>
              <a:ext cx="19" cy="26"/>
            </a:xfrm>
            <a:custGeom>
              <a:avLst/>
              <a:gdLst>
                <a:gd name="T0" fmla="*/ 0 w 8"/>
                <a:gd name="T1" fmla="*/ 0 h 11"/>
                <a:gd name="T2" fmla="*/ 8 w 8"/>
                <a:gd name="T3" fmla="*/ 11 h 11"/>
                <a:gd name="T4" fmla="*/ 8 w 8"/>
                <a:gd name="T5" fmla="*/ 8 h 11"/>
                <a:gd name="T6" fmla="*/ 0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0" y="3"/>
                    <a:pt x="3" y="11"/>
                    <a:pt x="8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4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2">
              <a:extLst>
                <a:ext uri="{FF2B5EF4-FFF2-40B4-BE49-F238E27FC236}">
                  <a16:creationId xmlns:a16="http://schemas.microsoft.com/office/drawing/2014/main" xmlns="" id="{46A75196-0179-4731-B802-66773CC20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9" y="3412"/>
              <a:ext cx="40" cy="19"/>
            </a:xfrm>
            <a:custGeom>
              <a:avLst/>
              <a:gdLst>
                <a:gd name="T0" fmla="*/ 0 w 17"/>
                <a:gd name="T1" fmla="*/ 0 h 8"/>
                <a:gd name="T2" fmla="*/ 15 w 17"/>
                <a:gd name="T3" fmla="*/ 8 h 8"/>
                <a:gd name="T4" fmla="*/ 17 w 17"/>
                <a:gd name="T5" fmla="*/ 7 h 8"/>
                <a:gd name="T6" fmla="*/ 0 w 1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cubicBezTo>
                    <a:pt x="0" y="6"/>
                    <a:pt x="8" y="8"/>
                    <a:pt x="15" y="8"/>
                  </a:cubicBezTo>
                  <a:cubicBezTo>
                    <a:pt x="15" y="8"/>
                    <a:pt x="17" y="7"/>
                    <a:pt x="17" y="7"/>
                  </a:cubicBezTo>
                  <a:cubicBezTo>
                    <a:pt x="14" y="2"/>
                    <a:pt x="8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3">
              <a:extLst>
                <a:ext uri="{FF2B5EF4-FFF2-40B4-BE49-F238E27FC236}">
                  <a16:creationId xmlns:a16="http://schemas.microsoft.com/office/drawing/2014/main" xmlns="" id="{BD8EC593-9A49-407E-A0A1-313049F94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3" y="3363"/>
              <a:ext cx="38" cy="40"/>
            </a:xfrm>
            <a:custGeom>
              <a:avLst/>
              <a:gdLst>
                <a:gd name="T0" fmla="*/ 0 w 16"/>
                <a:gd name="T1" fmla="*/ 0 h 17"/>
                <a:gd name="T2" fmla="*/ 16 w 16"/>
                <a:gd name="T3" fmla="*/ 17 h 17"/>
                <a:gd name="T4" fmla="*/ 0 w 1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cubicBezTo>
                    <a:pt x="1" y="4"/>
                    <a:pt x="10" y="17"/>
                    <a:pt x="16" y="17"/>
                  </a:cubicBezTo>
                  <a:cubicBezTo>
                    <a:pt x="13" y="9"/>
                    <a:pt x="8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4">
              <a:extLst>
                <a:ext uri="{FF2B5EF4-FFF2-40B4-BE49-F238E27FC236}">
                  <a16:creationId xmlns:a16="http://schemas.microsoft.com/office/drawing/2014/main" xmlns="" id="{C600BAB6-D5A0-4208-BB9E-225051FD4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" y="3332"/>
              <a:ext cx="49" cy="28"/>
            </a:xfrm>
            <a:custGeom>
              <a:avLst/>
              <a:gdLst>
                <a:gd name="T0" fmla="*/ 2 w 21"/>
                <a:gd name="T1" fmla="*/ 0 h 12"/>
                <a:gd name="T2" fmla="*/ 1 w 21"/>
                <a:gd name="T3" fmla="*/ 2 h 12"/>
                <a:gd name="T4" fmla="*/ 0 w 21"/>
                <a:gd name="T5" fmla="*/ 2 h 12"/>
                <a:gd name="T6" fmla="*/ 17 w 21"/>
                <a:gd name="T7" fmla="*/ 12 h 12"/>
                <a:gd name="T8" fmla="*/ 21 w 21"/>
                <a:gd name="T9" fmla="*/ 11 h 12"/>
                <a:gd name="T10" fmla="*/ 2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2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12" y="12"/>
                    <a:pt x="17" y="12"/>
                  </a:cubicBezTo>
                  <a:cubicBezTo>
                    <a:pt x="18" y="12"/>
                    <a:pt x="20" y="12"/>
                    <a:pt x="21" y="11"/>
                  </a:cubicBezTo>
                  <a:cubicBezTo>
                    <a:pt x="18" y="6"/>
                    <a:pt x="7" y="3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55">
              <a:extLst>
                <a:ext uri="{FF2B5EF4-FFF2-40B4-BE49-F238E27FC236}">
                  <a16:creationId xmlns:a16="http://schemas.microsoft.com/office/drawing/2014/main" xmlns="" id="{40B63755-E4A0-48E4-883D-4B9C319932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1" y="3301"/>
              <a:ext cx="31" cy="19"/>
            </a:xfrm>
            <a:custGeom>
              <a:avLst/>
              <a:gdLst>
                <a:gd name="T0" fmla="*/ 3 w 13"/>
                <a:gd name="T1" fmla="*/ 2 h 8"/>
                <a:gd name="T2" fmla="*/ 0 w 13"/>
                <a:gd name="T3" fmla="*/ 2 h 8"/>
                <a:gd name="T4" fmla="*/ 8 w 13"/>
                <a:gd name="T5" fmla="*/ 8 h 8"/>
                <a:gd name="T6" fmla="*/ 13 w 13"/>
                <a:gd name="T7" fmla="*/ 8 h 8"/>
                <a:gd name="T8" fmla="*/ 3 w 13"/>
                <a:gd name="T9" fmla="*/ 2 h 8"/>
                <a:gd name="T10" fmla="*/ 0 w 13"/>
                <a:gd name="T11" fmla="*/ 0 h 8"/>
                <a:gd name="T12" fmla="*/ 3 w 13"/>
                <a:gd name="T13" fmla="*/ 2 h 8"/>
                <a:gd name="T14" fmla="*/ 3 w 13"/>
                <a:gd name="T15" fmla="*/ 2 h 8"/>
                <a:gd name="T16" fmla="*/ 0 w 13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3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4"/>
                    <a:pt x="7" y="4"/>
                    <a:pt x="3" y="2"/>
                  </a:cubicBezTo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6">
              <a:extLst>
                <a:ext uri="{FF2B5EF4-FFF2-40B4-BE49-F238E27FC236}">
                  <a16:creationId xmlns:a16="http://schemas.microsoft.com/office/drawing/2014/main" xmlns="" id="{67A7A0E5-F19C-4DE8-AB3F-383E53D0B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3" y="4607"/>
              <a:ext cx="137" cy="130"/>
            </a:xfrm>
            <a:custGeom>
              <a:avLst/>
              <a:gdLst>
                <a:gd name="T0" fmla="*/ 52 w 58"/>
                <a:gd name="T1" fmla="*/ 0 h 55"/>
                <a:gd name="T2" fmla="*/ 29 w 58"/>
                <a:gd name="T3" fmla="*/ 5 h 55"/>
                <a:gd name="T4" fmla="*/ 7 w 58"/>
                <a:gd name="T5" fmla="*/ 2 h 55"/>
                <a:gd name="T6" fmla="*/ 0 w 58"/>
                <a:gd name="T7" fmla="*/ 5 h 55"/>
                <a:gd name="T8" fmla="*/ 33 w 58"/>
                <a:gd name="T9" fmla="*/ 55 h 55"/>
                <a:gd name="T10" fmla="*/ 58 w 58"/>
                <a:gd name="T11" fmla="*/ 16 h 55"/>
                <a:gd name="T12" fmla="*/ 52 w 58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2" y="0"/>
                  </a:moveTo>
                  <a:cubicBezTo>
                    <a:pt x="45" y="2"/>
                    <a:pt x="36" y="5"/>
                    <a:pt x="29" y="5"/>
                  </a:cubicBezTo>
                  <a:cubicBezTo>
                    <a:pt x="29" y="5"/>
                    <a:pt x="16" y="2"/>
                    <a:pt x="7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16"/>
                    <a:pt x="17" y="55"/>
                    <a:pt x="33" y="55"/>
                  </a:cubicBezTo>
                  <a:cubicBezTo>
                    <a:pt x="44" y="55"/>
                    <a:pt x="58" y="27"/>
                    <a:pt x="58" y="16"/>
                  </a:cubicBezTo>
                  <a:cubicBezTo>
                    <a:pt x="58" y="9"/>
                    <a:pt x="54" y="6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57">
              <a:extLst>
                <a:ext uri="{FF2B5EF4-FFF2-40B4-BE49-F238E27FC236}">
                  <a16:creationId xmlns:a16="http://schemas.microsoft.com/office/drawing/2014/main" xmlns="" id="{2FE3431F-F0FD-4DD9-A125-EEEBA6F02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1" y="4574"/>
              <a:ext cx="17" cy="21"/>
            </a:xfrm>
            <a:custGeom>
              <a:avLst/>
              <a:gdLst>
                <a:gd name="T0" fmla="*/ 7 w 7"/>
                <a:gd name="T1" fmla="*/ 0 h 9"/>
                <a:gd name="T2" fmla="*/ 4 w 7"/>
                <a:gd name="T3" fmla="*/ 0 h 9"/>
                <a:gd name="T4" fmla="*/ 0 w 7"/>
                <a:gd name="T5" fmla="*/ 0 h 9"/>
                <a:gd name="T6" fmla="*/ 5 w 7"/>
                <a:gd name="T7" fmla="*/ 9 h 9"/>
                <a:gd name="T8" fmla="*/ 7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4"/>
                    <a:pt x="1" y="7"/>
                    <a:pt x="5" y="9"/>
                  </a:cubicBezTo>
                  <a:cubicBezTo>
                    <a:pt x="6" y="6"/>
                    <a:pt x="7" y="5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58">
              <a:extLst>
                <a:ext uri="{FF2B5EF4-FFF2-40B4-BE49-F238E27FC236}">
                  <a16:creationId xmlns:a16="http://schemas.microsoft.com/office/drawing/2014/main" xmlns="" id="{735E30C8-2739-4917-A48B-022BFC564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" y="4403"/>
              <a:ext cx="45" cy="15"/>
            </a:xfrm>
            <a:custGeom>
              <a:avLst/>
              <a:gdLst>
                <a:gd name="T0" fmla="*/ 10 w 19"/>
                <a:gd name="T1" fmla="*/ 0 h 6"/>
                <a:gd name="T2" fmla="*/ 0 w 19"/>
                <a:gd name="T3" fmla="*/ 3 h 6"/>
                <a:gd name="T4" fmla="*/ 9 w 19"/>
                <a:gd name="T5" fmla="*/ 6 h 6"/>
                <a:gd name="T6" fmla="*/ 19 w 19"/>
                <a:gd name="T7" fmla="*/ 3 h 6"/>
                <a:gd name="T8" fmla="*/ 10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0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3" y="5"/>
                    <a:pt x="6" y="6"/>
                    <a:pt x="9" y="6"/>
                  </a:cubicBezTo>
                  <a:cubicBezTo>
                    <a:pt x="12" y="6"/>
                    <a:pt x="16" y="5"/>
                    <a:pt x="19" y="3"/>
                  </a:cubicBezTo>
                  <a:cubicBezTo>
                    <a:pt x="15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59">
              <a:extLst>
                <a:ext uri="{FF2B5EF4-FFF2-40B4-BE49-F238E27FC236}">
                  <a16:creationId xmlns:a16="http://schemas.microsoft.com/office/drawing/2014/main" xmlns="" id="{BD10497B-4295-4732-B5A5-E093CEC6C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" y="3476"/>
              <a:ext cx="50" cy="19"/>
            </a:xfrm>
            <a:custGeom>
              <a:avLst/>
              <a:gdLst>
                <a:gd name="T0" fmla="*/ 17 w 21"/>
                <a:gd name="T1" fmla="*/ 0 h 8"/>
                <a:gd name="T2" fmla="*/ 0 w 21"/>
                <a:gd name="T3" fmla="*/ 3 h 8"/>
                <a:gd name="T4" fmla="*/ 16 w 21"/>
                <a:gd name="T5" fmla="*/ 8 h 8"/>
                <a:gd name="T6" fmla="*/ 21 w 21"/>
                <a:gd name="T7" fmla="*/ 8 h 8"/>
                <a:gd name="T8" fmla="*/ 21 w 21"/>
                <a:gd name="T9" fmla="*/ 0 h 8"/>
                <a:gd name="T10" fmla="*/ 17 w 21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2" y="0"/>
                    <a:pt x="8" y="1"/>
                    <a:pt x="0" y="3"/>
                  </a:cubicBezTo>
                  <a:cubicBezTo>
                    <a:pt x="2" y="5"/>
                    <a:pt x="9" y="8"/>
                    <a:pt x="16" y="8"/>
                  </a:cubicBezTo>
                  <a:cubicBezTo>
                    <a:pt x="17" y="8"/>
                    <a:pt x="19" y="8"/>
                    <a:pt x="21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60">
              <a:extLst>
                <a:ext uri="{FF2B5EF4-FFF2-40B4-BE49-F238E27FC236}">
                  <a16:creationId xmlns:a16="http://schemas.microsoft.com/office/drawing/2014/main" xmlns="" id="{0317D671-6E8B-4ADA-8DF1-62890DF22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5" y="3457"/>
              <a:ext cx="1437" cy="1086"/>
            </a:xfrm>
            <a:custGeom>
              <a:avLst/>
              <a:gdLst>
                <a:gd name="T0" fmla="*/ 431 w 608"/>
                <a:gd name="T1" fmla="*/ 18 h 459"/>
                <a:gd name="T2" fmla="*/ 408 w 608"/>
                <a:gd name="T3" fmla="*/ 108 h 459"/>
                <a:gd name="T4" fmla="*/ 353 w 608"/>
                <a:gd name="T5" fmla="*/ 81 h 459"/>
                <a:gd name="T6" fmla="*/ 337 w 608"/>
                <a:gd name="T7" fmla="*/ 65 h 459"/>
                <a:gd name="T8" fmla="*/ 356 w 608"/>
                <a:gd name="T9" fmla="*/ 28 h 459"/>
                <a:gd name="T10" fmla="*/ 330 w 608"/>
                <a:gd name="T11" fmla="*/ 23 h 459"/>
                <a:gd name="T12" fmla="*/ 292 w 608"/>
                <a:gd name="T13" fmla="*/ 20 h 459"/>
                <a:gd name="T14" fmla="*/ 253 w 608"/>
                <a:gd name="T15" fmla="*/ 36 h 459"/>
                <a:gd name="T16" fmla="*/ 243 w 608"/>
                <a:gd name="T17" fmla="*/ 68 h 459"/>
                <a:gd name="T18" fmla="*/ 224 w 608"/>
                <a:gd name="T19" fmla="*/ 69 h 459"/>
                <a:gd name="T20" fmla="*/ 180 w 608"/>
                <a:gd name="T21" fmla="*/ 60 h 459"/>
                <a:gd name="T22" fmla="*/ 157 w 608"/>
                <a:gd name="T23" fmla="*/ 85 h 459"/>
                <a:gd name="T24" fmla="*/ 143 w 608"/>
                <a:gd name="T25" fmla="*/ 92 h 459"/>
                <a:gd name="T26" fmla="*/ 137 w 608"/>
                <a:gd name="T27" fmla="*/ 114 h 459"/>
                <a:gd name="T28" fmla="*/ 39 w 608"/>
                <a:gd name="T29" fmla="*/ 159 h 459"/>
                <a:gd name="T30" fmla="*/ 10 w 608"/>
                <a:gd name="T31" fmla="*/ 173 h 459"/>
                <a:gd name="T32" fmla="*/ 5 w 608"/>
                <a:gd name="T33" fmla="*/ 210 h 459"/>
                <a:gd name="T34" fmla="*/ 11 w 608"/>
                <a:gd name="T35" fmla="*/ 245 h 459"/>
                <a:gd name="T36" fmla="*/ 3 w 608"/>
                <a:gd name="T37" fmla="*/ 245 h 459"/>
                <a:gd name="T38" fmla="*/ 28 w 608"/>
                <a:gd name="T39" fmla="*/ 314 h 459"/>
                <a:gd name="T40" fmla="*/ 27 w 608"/>
                <a:gd name="T41" fmla="*/ 371 h 459"/>
                <a:gd name="T42" fmla="*/ 111 w 608"/>
                <a:gd name="T43" fmla="*/ 372 h 459"/>
                <a:gd name="T44" fmla="*/ 126 w 608"/>
                <a:gd name="T45" fmla="*/ 372 h 459"/>
                <a:gd name="T46" fmla="*/ 222 w 608"/>
                <a:gd name="T47" fmla="*/ 342 h 459"/>
                <a:gd name="T48" fmla="*/ 313 w 608"/>
                <a:gd name="T49" fmla="*/ 346 h 459"/>
                <a:gd name="T50" fmla="*/ 337 w 608"/>
                <a:gd name="T51" fmla="*/ 387 h 459"/>
                <a:gd name="T52" fmla="*/ 356 w 608"/>
                <a:gd name="T53" fmla="*/ 388 h 459"/>
                <a:gd name="T54" fmla="*/ 374 w 608"/>
                <a:gd name="T55" fmla="*/ 382 h 459"/>
                <a:gd name="T56" fmla="*/ 380 w 608"/>
                <a:gd name="T57" fmla="*/ 387 h 459"/>
                <a:gd name="T58" fmla="*/ 383 w 608"/>
                <a:gd name="T59" fmla="*/ 399 h 459"/>
                <a:gd name="T60" fmla="*/ 394 w 608"/>
                <a:gd name="T61" fmla="*/ 398 h 459"/>
                <a:gd name="T62" fmla="*/ 456 w 608"/>
                <a:gd name="T63" fmla="*/ 454 h 459"/>
                <a:gd name="T64" fmla="*/ 503 w 608"/>
                <a:gd name="T65" fmla="*/ 459 h 459"/>
                <a:gd name="T66" fmla="*/ 557 w 608"/>
                <a:gd name="T67" fmla="*/ 421 h 459"/>
                <a:gd name="T68" fmla="*/ 596 w 608"/>
                <a:gd name="T69" fmla="*/ 337 h 459"/>
                <a:gd name="T70" fmla="*/ 600 w 608"/>
                <a:gd name="T71" fmla="*/ 311 h 459"/>
                <a:gd name="T72" fmla="*/ 594 w 608"/>
                <a:gd name="T73" fmla="*/ 223 h 459"/>
                <a:gd name="T74" fmla="*/ 565 w 608"/>
                <a:gd name="T75" fmla="*/ 181 h 459"/>
                <a:gd name="T76" fmla="*/ 538 w 608"/>
                <a:gd name="T77" fmla="*/ 151 h 459"/>
                <a:gd name="T78" fmla="*/ 489 w 608"/>
                <a:gd name="T79" fmla="*/ 90 h 459"/>
                <a:gd name="T80" fmla="*/ 462 w 608"/>
                <a:gd name="T81" fmla="*/ 55 h 459"/>
                <a:gd name="T82" fmla="*/ 445 w 608"/>
                <a:gd name="T8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459">
                  <a:moveTo>
                    <a:pt x="445" y="0"/>
                  </a:moveTo>
                  <a:cubicBezTo>
                    <a:pt x="436" y="4"/>
                    <a:pt x="439" y="11"/>
                    <a:pt x="431" y="18"/>
                  </a:cubicBezTo>
                  <a:cubicBezTo>
                    <a:pt x="431" y="65"/>
                    <a:pt x="431" y="65"/>
                    <a:pt x="431" y="65"/>
                  </a:cubicBezTo>
                  <a:cubicBezTo>
                    <a:pt x="428" y="77"/>
                    <a:pt x="425" y="108"/>
                    <a:pt x="408" y="108"/>
                  </a:cubicBezTo>
                  <a:cubicBezTo>
                    <a:pt x="398" y="108"/>
                    <a:pt x="396" y="97"/>
                    <a:pt x="388" y="94"/>
                  </a:cubicBezTo>
                  <a:cubicBezTo>
                    <a:pt x="375" y="89"/>
                    <a:pt x="367" y="86"/>
                    <a:pt x="353" y="81"/>
                  </a:cubicBezTo>
                  <a:cubicBezTo>
                    <a:pt x="351" y="81"/>
                    <a:pt x="351" y="73"/>
                    <a:pt x="348" y="70"/>
                  </a:cubicBezTo>
                  <a:cubicBezTo>
                    <a:pt x="345" y="68"/>
                    <a:pt x="337" y="69"/>
                    <a:pt x="337" y="65"/>
                  </a:cubicBezTo>
                  <a:cubicBezTo>
                    <a:pt x="344" y="39"/>
                    <a:pt x="344" y="39"/>
                    <a:pt x="344" y="39"/>
                  </a:cubicBezTo>
                  <a:cubicBezTo>
                    <a:pt x="348" y="36"/>
                    <a:pt x="356" y="35"/>
                    <a:pt x="356" y="28"/>
                  </a:cubicBezTo>
                  <a:cubicBezTo>
                    <a:pt x="356" y="24"/>
                    <a:pt x="348" y="19"/>
                    <a:pt x="345" y="19"/>
                  </a:cubicBezTo>
                  <a:cubicBezTo>
                    <a:pt x="339" y="19"/>
                    <a:pt x="337" y="23"/>
                    <a:pt x="330" y="23"/>
                  </a:cubicBezTo>
                  <a:cubicBezTo>
                    <a:pt x="311" y="23"/>
                    <a:pt x="301" y="16"/>
                    <a:pt x="283" y="8"/>
                  </a:cubicBezTo>
                  <a:cubicBezTo>
                    <a:pt x="284" y="14"/>
                    <a:pt x="289" y="16"/>
                    <a:pt x="292" y="20"/>
                  </a:cubicBezTo>
                  <a:cubicBezTo>
                    <a:pt x="291" y="21"/>
                    <a:pt x="286" y="24"/>
                    <a:pt x="283" y="24"/>
                  </a:cubicBezTo>
                  <a:cubicBezTo>
                    <a:pt x="274" y="24"/>
                    <a:pt x="253" y="29"/>
                    <a:pt x="253" y="36"/>
                  </a:cubicBezTo>
                  <a:cubicBezTo>
                    <a:pt x="253" y="44"/>
                    <a:pt x="245" y="47"/>
                    <a:pt x="245" y="55"/>
                  </a:cubicBezTo>
                  <a:cubicBezTo>
                    <a:pt x="245" y="59"/>
                    <a:pt x="246" y="63"/>
                    <a:pt x="243" y="68"/>
                  </a:cubicBezTo>
                  <a:cubicBezTo>
                    <a:pt x="242" y="67"/>
                    <a:pt x="238" y="64"/>
                    <a:pt x="235" y="64"/>
                  </a:cubicBezTo>
                  <a:cubicBezTo>
                    <a:pt x="231" y="64"/>
                    <a:pt x="226" y="66"/>
                    <a:pt x="224" y="69"/>
                  </a:cubicBezTo>
                  <a:cubicBezTo>
                    <a:pt x="223" y="60"/>
                    <a:pt x="217" y="49"/>
                    <a:pt x="208" y="49"/>
                  </a:cubicBezTo>
                  <a:cubicBezTo>
                    <a:pt x="197" y="49"/>
                    <a:pt x="194" y="60"/>
                    <a:pt x="180" y="60"/>
                  </a:cubicBezTo>
                  <a:cubicBezTo>
                    <a:pt x="179" y="72"/>
                    <a:pt x="168" y="74"/>
                    <a:pt x="168" y="89"/>
                  </a:cubicBezTo>
                  <a:cubicBezTo>
                    <a:pt x="164" y="89"/>
                    <a:pt x="161" y="87"/>
                    <a:pt x="157" y="85"/>
                  </a:cubicBezTo>
                  <a:cubicBezTo>
                    <a:pt x="154" y="91"/>
                    <a:pt x="157" y="98"/>
                    <a:pt x="151" y="102"/>
                  </a:cubicBezTo>
                  <a:cubicBezTo>
                    <a:pt x="149" y="98"/>
                    <a:pt x="146" y="96"/>
                    <a:pt x="143" y="92"/>
                  </a:cubicBezTo>
                  <a:cubicBezTo>
                    <a:pt x="138" y="94"/>
                    <a:pt x="137" y="100"/>
                    <a:pt x="137" y="105"/>
                  </a:cubicBezTo>
                  <a:cubicBezTo>
                    <a:pt x="137" y="108"/>
                    <a:pt x="137" y="111"/>
                    <a:pt x="137" y="114"/>
                  </a:cubicBezTo>
                  <a:cubicBezTo>
                    <a:pt x="137" y="132"/>
                    <a:pt x="93" y="147"/>
                    <a:pt x="74" y="150"/>
                  </a:cubicBezTo>
                  <a:cubicBezTo>
                    <a:pt x="64" y="151"/>
                    <a:pt x="45" y="152"/>
                    <a:pt x="39" y="159"/>
                  </a:cubicBezTo>
                  <a:cubicBezTo>
                    <a:pt x="33" y="164"/>
                    <a:pt x="21" y="178"/>
                    <a:pt x="11" y="179"/>
                  </a:cubicBezTo>
                  <a:cubicBezTo>
                    <a:pt x="11" y="177"/>
                    <a:pt x="11" y="175"/>
                    <a:pt x="10" y="173"/>
                  </a:cubicBezTo>
                  <a:cubicBezTo>
                    <a:pt x="8" y="174"/>
                    <a:pt x="5" y="176"/>
                    <a:pt x="5" y="180"/>
                  </a:cubicBezTo>
                  <a:cubicBezTo>
                    <a:pt x="5" y="194"/>
                    <a:pt x="5" y="195"/>
                    <a:pt x="5" y="210"/>
                  </a:cubicBezTo>
                  <a:cubicBezTo>
                    <a:pt x="5" y="224"/>
                    <a:pt x="11" y="230"/>
                    <a:pt x="11" y="238"/>
                  </a:cubicBezTo>
                  <a:cubicBezTo>
                    <a:pt x="11" y="240"/>
                    <a:pt x="12" y="243"/>
                    <a:pt x="11" y="245"/>
                  </a:cubicBezTo>
                  <a:cubicBezTo>
                    <a:pt x="9" y="243"/>
                    <a:pt x="7" y="240"/>
                    <a:pt x="6" y="238"/>
                  </a:cubicBezTo>
                  <a:cubicBezTo>
                    <a:pt x="5" y="240"/>
                    <a:pt x="4" y="243"/>
                    <a:pt x="3" y="245"/>
                  </a:cubicBezTo>
                  <a:cubicBezTo>
                    <a:pt x="0" y="253"/>
                    <a:pt x="11" y="255"/>
                    <a:pt x="14" y="263"/>
                  </a:cubicBezTo>
                  <a:cubicBezTo>
                    <a:pt x="20" y="284"/>
                    <a:pt x="22" y="291"/>
                    <a:pt x="28" y="314"/>
                  </a:cubicBezTo>
                  <a:cubicBezTo>
                    <a:pt x="31" y="324"/>
                    <a:pt x="39" y="332"/>
                    <a:pt x="39" y="348"/>
                  </a:cubicBezTo>
                  <a:cubicBezTo>
                    <a:pt x="39" y="360"/>
                    <a:pt x="27" y="364"/>
                    <a:pt x="27" y="371"/>
                  </a:cubicBezTo>
                  <a:cubicBezTo>
                    <a:pt x="27" y="379"/>
                    <a:pt x="52" y="390"/>
                    <a:pt x="61" y="390"/>
                  </a:cubicBezTo>
                  <a:cubicBezTo>
                    <a:pt x="85" y="390"/>
                    <a:pt x="93" y="372"/>
                    <a:pt x="111" y="372"/>
                  </a:cubicBezTo>
                  <a:cubicBezTo>
                    <a:pt x="115" y="372"/>
                    <a:pt x="117" y="371"/>
                    <a:pt x="120" y="371"/>
                  </a:cubicBezTo>
                  <a:cubicBezTo>
                    <a:pt x="121" y="371"/>
                    <a:pt x="123" y="371"/>
                    <a:pt x="126" y="372"/>
                  </a:cubicBezTo>
                  <a:cubicBezTo>
                    <a:pt x="138" y="372"/>
                    <a:pt x="147" y="370"/>
                    <a:pt x="158" y="369"/>
                  </a:cubicBezTo>
                  <a:cubicBezTo>
                    <a:pt x="162" y="342"/>
                    <a:pt x="195" y="351"/>
                    <a:pt x="222" y="342"/>
                  </a:cubicBezTo>
                  <a:cubicBezTo>
                    <a:pt x="234" y="339"/>
                    <a:pt x="237" y="330"/>
                    <a:pt x="256" y="330"/>
                  </a:cubicBezTo>
                  <a:cubicBezTo>
                    <a:pt x="274" y="330"/>
                    <a:pt x="305" y="336"/>
                    <a:pt x="313" y="346"/>
                  </a:cubicBezTo>
                  <a:cubicBezTo>
                    <a:pt x="318" y="352"/>
                    <a:pt x="329" y="378"/>
                    <a:pt x="333" y="378"/>
                  </a:cubicBezTo>
                  <a:cubicBezTo>
                    <a:pt x="333" y="378"/>
                    <a:pt x="331" y="387"/>
                    <a:pt x="337" y="387"/>
                  </a:cubicBezTo>
                  <a:cubicBezTo>
                    <a:pt x="348" y="387"/>
                    <a:pt x="361" y="360"/>
                    <a:pt x="371" y="350"/>
                  </a:cubicBezTo>
                  <a:cubicBezTo>
                    <a:pt x="371" y="358"/>
                    <a:pt x="369" y="386"/>
                    <a:pt x="356" y="388"/>
                  </a:cubicBezTo>
                  <a:cubicBezTo>
                    <a:pt x="356" y="391"/>
                    <a:pt x="358" y="394"/>
                    <a:pt x="361" y="394"/>
                  </a:cubicBezTo>
                  <a:cubicBezTo>
                    <a:pt x="369" y="394"/>
                    <a:pt x="369" y="384"/>
                    <a:pt x="374" y="382"/>
                  </a:cubicBezTo>
                  <a:cubicBezTo>
                    <a:pt x="374" y="380"/>
                    <a:pt x="375" y="378"/>
                    <a:pt x="375" y="377"/>
                  </a:cubicBezTo>
                  <a:cubicBezTo>
                    <a:pt x="377" y="379"/>
                    <a:pt x="380" y="381"/>
                    <a:pt x="380" y="387"/>
                  </a:cubicBezTo>
                  <a:cubicBezTo>
                    <a:pt x="380" y="393"/>
                    <a:pt x="378" y="396"/>
                    <a:pt x="377" y="399"/>
                  </a:cubicBezTo>
                  <a:cubicBezTo>
                    <a:pt x="383" y="399"/>
                    <a:pt x="383" y="399"/>
                    <a:pt x="383" y="399"/>
                  </a:cubicBezTo>
                  <a:cubicBezTo>
                    <a:pt x="387" y="398"/>
                    <a:pt x="390" y="397"/>
                    <a:pt x="394" y="395"/>
                  </a:cubicBezTo>
                  <a:cubicBezTo>
                    <a:pt x="394" y="396"/>
                    <a:pt x="394" y="398"/>
                    <a:pt x="394" y="398"/>
                  </a:cubicBezTo>
                  <a:cubicBezTo>
                    <a:pt x="395" y="405"/>
                    <a:pt x="402" y="411"/>
                    <a:pt x="402" y="419"/>
                  </a:cubicBezTo>
                  <a:cubicBezTo>
                    <a:pt x="402" y="441"/>
                    <a:pt x="435" y="454"/>
                    <a:pt x="456" y="454"/>
                  </a:cubicBezTo>
                  <a:cubicBezTo>
                    <a:pt x="469" y="454"/>
                    <a:pt x="465" y="444"/>
                    <a:pt x="477" y="443"/>
                  </a:cubicBezTo>
                  <a:cubicBezTo>
                    <a:pt x="478" y="446"/>
                    <a:pt x="499" y="458"/>
                    <a:pt x="503" y="459"/>
                  </a:cubicBezTo>
                  <a:cubicBezTo>
                    <a:pt x="508" y="433"/>
                    <a:pt x="551" y="444"/>
                    <a:pt x="557" y="420"/>
                  </a:cubicBezTo>
                  <a:cubicBezTo>
                    <a:pt x="557" y="421"/>
                    <a:pt x="557" y="421"/>
                    <a:pt x="557" y="421"/>
                  </a:cubicBezTo>
                  <a:cubicBezTo>
                    <a:pt x="557" y="403"/>
                    <a:pt x="568" y="386"/>
                    <a:pt x="572" y="374"/>
                  </a:cubicBezTo>
                  <a:cubicBezTo>
                    <a:pt x="577" y="357"/>
                    <a:pt x="587" y="351"/>
                    <a:pt x="596" y="337"/>
                  </a:cubicBezTo>
                  <a:cubicBezTo>
                    <a:pt x="599" y="332"/>
                    <a:pt x="597" y="330"/>
                    <a:pt x="600" y="326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5" y="306"/>
                    <a:pt x="608" y="290"/>
                    <a:pt x="608" y="279"/>
                  </a:cubicBezTo>
                  <a:cubicBezTo>
                    <a:pt x="608" y="263"/>
                    <a:pt x="603" y="234"/>
                    <a:pt x="594" y="223"/>
                  </a:cubicBezTo>
                  <a:cubicBezTo>
                    <a:pt x="595" y="221"/>
                    <a:pt x="595" y="221"/>
                    <a:pt x="595" y="221"/>
                  </a:cubicBezTo>
                  <a:cubicBezTo>
                    <a:pt x="585" y="211"/>
                    <a:pt x="565" y="202"/>
                    <a:pt x="565" y="181"/>
                  </a:cubicBezTo>
                  <a:cubicBezTo>
                    <a:pt x="558" y="181"/>
                    <a:pt x="549" y="181"/>
                    <a:pt x="547" y="174"/>
                  </a:cubicBezTo>
                  <a:cubicBezTo>
                    <a:pt x="545" y="167"/>
                    <a:pt x="544" y="157"/>
                    <a:pt x="538" y="151"/>
                  </a:cubicBezTo>
                  <a:cubicBezTo>
                    <a:pt x="529" y="142"/>
                    <a:pt x="506" y="137"/>
                    <a:pt x="502" y="124"/>
                  </a:cubicBezTo>
                  <a:cubicBezTo>
                    <a:pt x="498" y="111"/>
                    <a:pt x="493" y="104"/>
                    <a:pt x="489" y="90"/>
                  </a:cubicBezTo>
                  <a:cubicBezTo>
                    <a:pt x="486" y="82"/>
                    <a:pt x="486" y="65"/>
                    <a:pt x="480" y="60"/>
                  </a:cubicBezTo>
                  <a:cubicBezTo>
                    <a:pt x="478" y="59"/>
                    <a:pt x="468" y="56"/>
                    <a:pt x="462" y="55"/>
                  </a:cubicBezTo>
                  <a:cubicBezTo>
                    <a:pt x="456" y="50"/>
                    <a:pt x="459" y="41"/>
                    <a:pt x="457" y="34"/>
                  </a:cubicBezTo>
                  <a:cubicBezTo>
                    <a:pt x="454" y="23"/>
                    <a:pt x="447" y="14"/>
                    <a:pt x="4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61">
              <a:extLst>
                <a:ext uri="{FF2B5EF4-FFF2-40B4-BE49-F238E27FC236}">
                  <a16:creationId xmlns:a16="http://schemas.microsoft.com/office/drawing/2014/main" xmlns="" id="{E0FF0DB2-AB9A-422B-83DD-8E337B36E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1" y="4607"/>
              <a:ext cx="269" cy="267"/>
            </a:xfrm>
            <a:custGeom>
              <a:avLst/>
              <a:gdLst>
                <a:gd name="T0" fmla="*/ 92 w 114"/>
                <a:gd name="T1" fmla="*/ 0 h 113"/>
                <a:gd name="T2" fmla="*/ 80 w 114"/>
                <a:gd name="T3" fmla="*/ 17 h 113"/>
                <a:gd name="T4" fmla="*/ 79 w 114"/>
                <a:gd name="T5" fmla="*/ 21 h 113"/>
                <a:gd name="T6" fmla="*/ 69 w 114"/>
                <a:gd name="T7" fmla="*/ 26 h 113"/>
                <a:gd name="T8" fmla="*/ 69 w 114"/>
                <a:gd name="T9" fmla="*/ 32 h 113"/>
                <a:gd name="T10" fmla="*/ 59 w 114"/>
                <a:gd name="T11" fmla="*/ 44 h 113"/>
                <a:gd name="T12" fmla="*/ 29 w 114"/>
                <a:gd name="T13" fmla="*/ 62 h 113"/>
                <a:gd name="T14" fmla="*/ 21 w 114"/>
                <a:gd name="T15" fmla="*/ 69 h 113"/>
                <a:gd name="T16" fmla="*/ 0 w 114"/>
                <a:gd name="T17" fmla="*/ 98 h 113"/>
                <a:gd name="T18" fmla="*/ 2 w 114"/>
                <a:gd name="T19" fmla="*/ 100 h 113"/>
                <a:gd name="T20" fmla="*/ 26 w 114"/>
                <a:gd name="T21" fmla="*/ 110 h 113"/>
                <a:gd name="T22" fmla="*/ 38 w 114"/>
                <a:gd name="T23" fmla="*/ 113 h 113"/>
                <a:gd name="T24" fmla="*/ 58 w 114"/>
                <a:gd name="T25" fmla="*/ 100 h 113"/>
                <a:gd name="T26" fmla="*/ 74 w 114"/>
                <a:gd name="T27" fmla="*/ 63 h 113"/>
                <a:gd name="T28" fmla="*/ 94 w 114"/>
                <a:gd name="T29" fmla="*/ 61 h 113"/>
                <a:gd name="T30" fmla="*/ 94 w 114"/>
                <a:gd name="T31" fmla="*/ 44 h 113"/>
                <a:gd name="T32" fmla="*/ 114 w 114"/>
                <a:gd name="T33" fmla="*/ 18 h 113"/>
                <a:gd name="T34" fmla="*/ 111 w 114"/>
                <a:gd name="T35" fmla="*/ 10 h 113"/>
                <a:gd name="T36" fmla="*/ 107 w 114"/>
                <a:gd name="T37" fmla="*/ 8 h 113"/>
                <a:gd name="T38" fmla="*/ 98 w 114"/>
                <a:gd name="T39" fmla="*/ 13 h 113"/>
                <a:gd name="T40" fmla="*/ 96 w 114"/>
                <a:gd name="T41" fmla="*/ 5 h 113"/>
                <a:gd name="T42" fmla="*/ 92 w 114"/>
                <a:gd name="T4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3">
                  <a:moveTo>
                    <a:pt x="92" y="0"/>
                  </a:moveTo>
                  <a:cubicBezTo>
                    <a:pt x="87" y="2"/>
                    <a:pt x="80" y="9"/>
                    <a:pt x="80" y="17"/>
                  </a:cubicBezTo>
                  <a:cubicBezTo>
                    <a:pt x="80" y="18"/>
                    <a:pt x="79" y="20"/>
                    <a:pt x="79" y="21"/>
                  </a:cubicBezTo>
                  <a:cubicBezTo>
                    <a:pt x="75" y="21"/>
                    <a:pt x="72" y="22"/>
                    <a:pt x="69" y="26"/>
                  </a:cubicBezTo>
                  <a:cubicBezTo>
                    <a:pt x="69" y="28"/>
                    <a:pt x="69" y="32"/>
                    <a:pt x="69" y="32"/>
                  </a:cubicBezTo>
                  <a:cubicBezTo>
                    <a:pt x="69" y="32"/>
                    <a:pt x="62" y="43"/>
                    <a:pt x="59" y="44"/>
                  </a:cubicBezTo>
                  <a:cubicBezTo>
                    <a:pt x="50" y="49"/>
                    <a:pt x="42" y="62"/>
                    <a:pt x="29" y="62"/>
                  </a:cubicBezTo>
                  <a:cubicBezTo>
                    <a:pt x="26" y="62"/>
                    <a:pt x="23" y="65"/>
                    <a:pt x="21" y="69"/>
                  </a:cubicBezTo>
                  <a:cubicBezTo>
                    <a:pt x="16" y="77"/>
                    <a:pt x="0" y="84"/>
                    <a:pt x="0" y="98"/>
                  </a:cubicBezTo>
                  <a:cubicBezTo>
                    <a:pt x="0" y="99"/>
                    <a:pt x="1" y="100"/>
                    <a:pt x="2" y="100"/>
                  </a:cubicBezTo>
                  <a:cubicBezTo>
                    <a:pt x="2" y="102"/>
                    <a:pt x="23" y="110"/>
                    <a:pt x="26" y="110"/>
                  </a:cubicBezTo>
                  <a:cubicBezTo>
                    <a:pt x="29" y="110"/>
                    <a:pt x="36" y="113"/>
                    <a:pt x="38" y="113"/>
                  </a:cubicBezTo>
                  <a:cubicBezTo>
                    <a:pt x="44" y="113"/>
                    <a:pt x="53" y="105"/>
                    <a:pt x="58" y="100"/>
                  </a:cubicBezTo>
                  <a:cubicBezTo>
                    <a:pt x="58" y="100"/>
                    <a:pt x="73" y="70"/>
                    <a:pt x="74" y="63"/>
                  </a:cubicBezTo>
                  <a:cubicBezTo>
                    <a:pt x="78" y="63"/>
                    <a:pt x="91" y="61"/>
                    <a:pt x="94" y="61"/>
                  </a:cubicBezTo>
                  <a:cubicBezTo>
                    <a:pt x="95" y="54"/>
                    <a:pt x="92" y="52"/>
                    <a:pt x="94" y="44"/>
                  </a:cubicBezTo>
                  <a:cubicBezTo>
                    <a:pt x="102" y="44"/>
                    <a:pt x="113" y="25"/>
                    <a:pt x="114" y="18"/>
                  </a:cubicBezTo>
                  <a:cubicBezTo>
                    <a:pt x="112" y="17"/>
                    <a:pt x="111" y="14"/>
                    <a:pt x="111" y="10"/>
                  </a:cubicBezTo>
                  <a:cubicBezTo>
                    <a:pt x="110" y="10"/>
                    <a:pt x="108" y="9"/>
                    <a:pt x="107" y="8"/>
                  </a:cubicBezTo>
                  <a:cubicBezTo>
                    <a:pt x="105" y="9"/>
                    <a:pt x="102" y="13"/>
                    <a:pt x="98" y="13"/>
                  </a:cubicBezTo>
                  <a:cubicBezTo>
                    <a:pt x="95" y="13"/>
                    <a:pt x="96" y="9"/>
                    <a:pt x="96" y="5"/>
                  </a:cubicBezTo>
                  <a:cubicBezTo>
                    <a:pt x="94" y="5"/>
                    <a:pt x="92" y="4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62">
              <a:extLst>
                <a:ext uri="{FF2B5EF4-FFF2-40B4-BE49-F238E27FC236}">
                  <a16:creationId xmlns:a16="http://schemas.microsoft.com/office/drawing/2014/main" xmlns="" id="{1A571E1E-BF30-43C0-9158-FF2FC7BA7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1" y="4349"/>
              <a:ext cx="203" cy="296"/>
            </a:xfrm>
            <a:custGeom>
              <a:avLst/>
              <a:gdLst>
                <a:gd name="T0" fmla="*/ 0 w 86"/>
                <a:gd name="T1" fmla="*/ 0 h 125"/>
                <a:gd name="T2" fmla="*/ 23 w 86"/>
                <a:gd name="T3" fmla="*/ 32 h 125"/>
                <a:gd name="T4" fmla="*/ 21 w 86"/>
                <a:gd name="T5" fmla="*/ 38 h 125"/>
                <a:gd name="T6" fmla="*/ 27 w 86"/>
                <a:gd name="T7" fmla="*/ 48 h 125"/>
                <a:gd name="T8" fmla="*/ 27 w 86"/>
                <a:gd name="T9" fmla="*/ 47 h 125"/>
                <a:gd name="T10" fmla="*/ 29 w 86"/>
                <a:gd name="T11" fmla="*/ 58 h 125"/>
                <a:gd name="T12" fmla="*/ 23 w 86"/>
                <a:gd name="T13" fmla="*/ 78 h 125"/>
                <a:gd name="T14" fmla="*/ 16 w 86"/>
                <a:gd name="T15" fmla="*/ 87 h 125"/>
                <a:gd name="T16" fmla="*/ 35 w 86"/>
                <a:gd name="T17" fmla="*/ 103 h 125"/>
                <a:gd name="T18" fmla="*/ 29 w 86"/>
                <a:gd name="T19" fmla="*/ 118 h 125"/>
                <a:gd name="T20" fmla="*/ 37 w 86"/>
                <a:gd name="T21" fmla="*/ 125 h 125"/>
                <a:gd name="T22" fmla="*/ 56 w 86"/>
                <a:gd name="T23" fmla="*/ 106 h 125"/>
                <a:gd name="T24" fmla="*/ 64 w 86"/>
                <a:gd name="T25" fmla="*/ 96 h 125"/>
                <a:gd name="T26" fmla="*/ 61 w 86"/>
                <a:gd name="T27" fmla="*/ 91 h 125"/>
                <a:gd name="T28" fmla="*/ 72 w 86"/>
                <a:gd name="T29" fmla="*/ 84 h 125"/>
                <a:gd name="T30" fmla="*/ 74 w 86"/>
                <a:gd name="T31" fmla="*/ 82 h 125"/>
                <a:gd name="T32" fmla="*/ 76 w 86"/>
                <a:gd name="T33" fmla="*/ 85 h 125"/>
                <a:gd name="T34" fmla="*/ 86 w 86"/>
                <a:gd name="T35" fmla="*/ 58 h 125"/>
                <a:gd name="T36" fmla="*/ 82 w 86"/>
                <a:gd name="T37" fmla="*/ 55 h 125"/>
                <a:gd name="T38" fmla="*/ 64 w 86"/>
                <a:gd name="T39" fmla="*/ 60 h 125"/>
                <a:gd name="T40" fmla="*/ 45 w 86"/>
                <a:gd name="T41" fmla="*/ 39 h 125"/>
                <a:gd name="T42" fmla="*/ 41 w 86"/>
                <a:gd name="T43" fmla="*/ 39 h 125"/>
                <a:gd name="T44" fmla="*/ 37 w 86"/>
                <a:gd name="T45" fmla="*/ 44 h 125"/>
                <a:gd name="T46" fmla="*/ 33 w 86"/>
                <a:gd name="T47" fmla="*/ 44 h 125"/>
                <a:gd name="T48" fmla="*/ 25 w 86"/>
                <a:gd name="T49" fmla="*/ 27 h 125"/>
                <a:gd name="T50" fmla="*/ 27 w 86"/>
                <a:gd name="T51" fmla="*/ 23 h 125"/>
                <a:gd name="T52" fmla="*/ 20 w 86"/>
                <a:gd name="T53" fmla="*/ 15 h 125"/>
                <a:gd name="T54" fmla="*/ 0 w 86"/>
                <a:gd name="T5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25">
                  <a:moveTo>
                    <a:pt x="0" y="0"/>
                  </a:moveTo>
                  <a:cubicBezTo>
                    <a:pt x="3" y="13"/>
                    <a:pt x="11" y="30"/>
                    <a:pt x="23" y="32"/>
                  </a:cubicBezTo>
                  <a:cubicBezTo>
                    <a:pt x="22" y="34"/>
                    <a:pt x="21" y="36"/>
                    <a:pt x="21" y="38"/>
                  </a:cubicBezTo>
                  <a:cubicBezTo>
                    <a:pt x="21" y="42"/>
                    <a:pt x="26" y="44"/>
                    <a:pt x="27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50"/>
                    <a:pt x="29" y="55"/>
                    <a:pt x="29" y="58"/>
                  </a:cubicBezTo>
                  <a:cubicBezTo>
                    <a:pt x="29" y="66"/>
                    <a:pt x="28" y="73"/>
                    <a:pt x="23" y="78"/>
                  </a:cubicBezTo>
                  <a:cubicBezTo>
                    <a:pt x="20" y="81"/>
                    <a:pt x="16" y="82"/>
                    <a:pt x="16" y="87"/>
                  </a:cubicBezTo>
                  <a:cubicBezTo>
                    <a:pt x="16" y="96"/>
                    <a:pt x="35" y="92"/>
                    <a:pt x="35" y="103"/>
                  </a:cubicBezTo>
                  <a:cubicBezTo>
                    <a:pt x="35" y="109"/>
                    <a:pt x="29" y="112"/>
                    <a:pt x="29" y="118"/>
                  </a:cubicBezTo>
                  <a:cubicBezTo>
                    <a:pt x="29" y="122"/>
                    <a:pt x="32" y="125"/>
                    <a:pt x="37" y="125"/>
                  </a:cubicBezTo>
                  <a:cubicBezTo>
                    <a:pt x="48" y="125"/>
                    <a:pt x="51" y="114"/>
                    <a:pt x="56" y="106"/>
                  </a:cubicBezTo>
                  <a:cubicBezTo>
                    <a:pt x="57" y="105"/>
                    <a:pt x="64" y="99"/>
                    <a:pt x="64" y="96"/>
                  </a:cubicBezTo>
                  <a:cubicBezTo>
                    <a:pt x="64" y="94"/>
                    <a:pt x="61" y="92"/>
                    <a:pt x="61" y="91"/>
                  </a:cubicBezTo>
                  <a:cubicBezTo>
                    <a:pt x="61" y="86"/>
                    <a:pt x="67" y="85"/>
                    <a:pt x="72" y="84"/>
                  </a:cubicBezTo>
                  <a:cubicBezTo>
                    <a:pt x="73" y="84"/>
                    <a:pt x="73" y="82"/>
                    <a:pt x="74" y="82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1" y="77"/>
                    <a:pt x="79" y="66"/>
                    <a:pt x="86" y="58"/>
                  </a:cubicBezTo>
                  <a:cubicBezTo>
                    <a:pt x="85" y="57"/>
                    <a:pt x="84" y="55"/>
                    <a:pt x="82" y="55"/>
                  </a:cubicBezTo>
                  <a:cubicBezTo>
                    <a:pt x="74" y="55"/>
                    <a:pt x="74" y="60"/>
                    <a:pt x="64" y="60"/>
                  </a:cubicBezTo>
                  <a:cubicBezTo>
                    <a:pt x="51" y="60"/>
                    <a:pt x="45" y="53"/>
                    <a:pt x="45" y="39"/>
                  </a:cubicBezTo>
                  <a:cubicBezTo>
                    <a:pt x="44" y="39"/>
                    <a:pt x="42" y="39"/>
                    <a:pt x="41" y="39"/>
                  </a:cubicBezTo>
                  <a:cubicBezTo>
                    <a:pt x="39" y="39"/>
                    <a:pt x="37" y="41"/>
                    <a:pt x="37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1" y="41"/>
                    <a:pt x="25" y="30"/>
                    <a:pt x="25" y="27"/>
                  </a:cubicBezTo>
                  <a:cubicBezTo>
                    <a:pt x="25" y="26"/>
                    <a:pt x="26" y="25"/>
                    <a:pt x="27" y="23"/>
                  </a:cubicBezTo>
                  <a:cubicBezTo>
                    <a:pt x="23" y="22"/>
                    <a:pt x="23" y="18"/>
                    <a:pt x="20" y="15"/>
                  </a:cubicBezTo>
                  <a:cubicBezTo>
                    <a:pt x="15" y="10"/>
                    <a:pt x="6" y="9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63">
              <a:extLst>
                <a:ext uri="{FF2B5EF4-FFF2-40B4-BE49-F238E27FC236}">
                  <a16:creationId xmlns:a16="http://schemas.microsoft.com/office/drawing/2014/main" xmlns="" id="{F3F02202-5A09-45FA-BB24-1F4DB7B69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4" y="3694"/>
              <a:ext cx="45" cy="31"/>
            </a:xfrm>
            <a:custGeom>
              <a:avLst/>
              <a:gdLst>
                <a:gd name="T0" fmla="*/ 12 w 19"/>
                <a:gd name="T1" fmla="*/ 0 h 13"/>
                <a:gd name="T2" fmla="*/ 0 w 19"/>
                <a:gd name="T3" fmla="*/ 10 h 13"/>
                <a:gd name="T4" fmla="*/ 11 w 19"/>
                <a:gd name="T5" fmla="*/ 13 h 13"/>
                <a:gd name="T6" fmla="*/ 15 w 19"/>
                <a:gd name="T7" fmla="*/ 13 h 13"/>
                <a:gd name="T8" fmla="*/ 19 w 19"/>
                <a:gd name="T9" fmla="*/ 11 h 13"/>
                <a:gd name="T10" fmla="*/ 19 w 19"/>
                <a:gd name="T11" fmla="*/ 5 h 13"/>
                <a:gd name="T12" fmla="*/ 12 w 1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">
                  <a:moveTo>
                    <a:pt x="12" y="0"/>
                  </a:moveTo>
                  <a:cubicBezTo>
                    <a:pt x="8" y="2"/>
                    <a:pt x="0" y="3"/>
                    <a:pt x="0" y="10"/>
                  </a:cubicBezTo>
                  <a:cubicBezTo>
                    <a:pt x="0" y="12"/>
                    <a:pt x="7" y="13"/>
                    <a:pt x="11" y="13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6" y="13"/>
                    <a:pt x="17" y="13"/>
                    <a:pt x="19" y="1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4"/>
                    <a:pt x="14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4">
              <a:extLst>
                <a:ext uri="{FF2B5EF4-FFF2-40B4-BE49-F238E27FC236}">
                  <a16:creationId xmlns:a16="http://schemas.microsoft.com/office/drawing/2014/main" xmlns="" id="{C84ADC9E-5078-4995-B487-ADA9551CA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4" y="3658"/>
              <a:ext cx="40" cy="26"/>
            </a:xfrm>
            <a:custGeom>
              <a:avLst/>
              <a:gdLst>
                <a:gd name="T0" fmla="*/ 17 w 17"/>
                <a:gd name="T1" fmla="*/ 0 h 11"/>
                <a:gd name="T2" fmla="*/ 0 w 17"/>
                <a:gd name="T3" fmla="*/ 7 h 11"/>
                <a:gd name="T4" fmla="*/ 3 w 17"/>
                <a:gd name="T5" fmla="*/ 11 h 11"/>
                <a:gd name="T6" fmla="*/ 17 w 17"/>
                <a:gd name="T7" fmla="*/ 4 h 11"/>
                <a:gd name="T8" fmla="*/ 17 w 1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3" y="0"/>
                    <a:pt x="0" y="0"/>
                    <a:pt x="0" y="7"/>
                  </a:cubicBezTo>
                  <a:cubicBezTo>
                    <a:pt x="0" y="8"/>
                    <a:pt x="2" y="11"/>
                    <a:pt x="3" y="11"/>
                  </a:cubicBezTo>
                  <a:cubicBezTo>
                    <a:pt x="9" y="11"/>
                    <a:pt x="10" y="6"/>
                    <a:pt x="17" y="4"/>
                  </a:cubicBezTo>
                  <a:cubicBezTo>
                    <a:pt x="17" y="3"/>
                    <a:pt x="17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65">
              <a:extLst>
                <a:ext uri="{FF2B5EF4-FFF2-40B4-BE49-F238E27FC236}">
                  <a16:creationId xmlns:a16="http://schemas.microsoft.com/office/drawing/2014/main" xmlns="" id="{83DC91F5-3561-4919-9687-FDE3382ED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4" y="2719"/>
              <a:ext cx="163" cy="152"/>
            </a:xfrm>
            <a:custGeom>
              <a:avLst/>
              <a:gdLst>
                <a:gd name="T0" fmla="*/ 50 w 69"/>
                <a:gd name="T1" fmla="*/ 0 h 64"/>
                <a:gd name="T2" fmla="*/ 48 w 69"/>
                <a:gd name="T3" fmla="*/ 11 h 64"/>
                <a:gd name="T4" fmla="*/ 38 w 69"/>
                <a:gd name="T5" fmla="*/ 18 h 64"/>
                <a:gd name="T6" fmla="*/ 33 w 69"/>
                <a:gd name="T7" fmla="*/ 24 h 64"/>
                <a:gd name="T8" fmla="*/ 30 w 69"/>
                <a:gd name="T9" fmla="*/ 24 h 64"/>
                <a:gd name="T10" fmla="*/ 22 w 69"/>
                <a:gd name="T11" fmla="*/ 16 h 64"/>
                <a:gd name="T12" fmla="*/ 22 w 69"/>
                <a:gd name="T13" fmla="*/ 16 h 64"/>
                <a:gd name="T14" fmla="*/ 14 w 69"/>
                <a:gd name="T15" fmla="*/ 21 h 64"/>
                <a:gd name="T16" fmla="*/ 6 w 69"/>
                <a:gd name="T17" fmla="*/ 26 h 64"/>
                <a:gd name="T18" fmla="*/ 5 w 69"/>
                <a:gd name="T19" fmla="*/ 26 h 64"/>
                <a:gd name="T20" fmla="*/ 2 w 69"/>
                <a:gd name="T21" fmla="*/ 38 h 64"/>
                <a:gd name="T22" fmla="*/ 4 w 69"/>
                <a:gd name="T23" fmla="*/ 43 h 64"/>
                <a:gd name="T24" fmla="*/ 4 w 69"/>
                <a:gd name="T25" fmla="*/ 53 h 64"/>
                <a:gd name="T26" fmla="*/ 4 w 69"/>
                <a:gd name="T27" fmla="*/ 53 h 64"/>
                <a:gd name="T28" fmla="*/ 13 w 69"/>
                <a:gd name="T29" fmla="*/ 34 h 64"/>
                <a:gd name="T30" fmla="*/ 18 w 69"/>
                <a:gd name="T31" fmla="*/ 38 h 64"/>
                <a:gd name="T32" fmla="*/ 20 w 69"/>
                <a:gd name="T33" fmla="*/ 36 h 64"/>
                <a:gd name="T34" fmla="*/ 24 w 69"/>
                <a:gd name="T35" fmla="*/ 38 h 64"/>
                <a:gd name="T36" fmla="*/ 24 w 69"/>
                <a:gd name="T37" fmla="*/ 34 h 64"/>
                <a:gd name="T38" fmla="*/ 31 w 69"/>
                <a:gd name="T39" fmla="*/ 34 h 64"/>
                <a:gd name="T40" fmla="*/ 33 w 69"/>
                <a:gd name="T41" fmla="*/ 39 h 64"/>
                <a:gd name="T42" fmla="*/ 31 w 69"/>
                <a:gd name="T43" fmla="*/ 44 h 64"/>
                <a:gd name="T44" fmla="*/ 43 w 69"/>
                <a:gd name="T45" fmla="*/ 60 h 64"/>
                <a:gd name="T46" fmla="*/ 45 w 69"/>
                <a:gd name="T47" fmla="*/ 61 h 64"/>
                <a:gd name="T48" fmla="*/ 48 w 69"/>
                <a:gd name="T49" fmla="*/ 60 h 64"/>
                <a:gd name="T50" fmla="*/ 50 w 69"/>
                <a:gd name="T51" fmla="*/ 64 h 64"/>
                <a:gd name="T52" fmla="*/ 50 w 69"/>
                <a:gd name="T53" fmla="*/ 64 h 64"/>
                <a:gd name="T54" fmla="*/ 55 w 69"/>
                <a:gd name="T55" fmla="*/ 57 h 64"/>
                <a:gd name="T56" fmla="*/ 50 w 69"/>
                <a:gd name="T57" fmla="*/ 48 h 64"/>
                <a:gd name="T58" fmla="*/ 54 w 69"/>
                <a:gd name="T59" fmla="*/ 41 h 64"/>
                <a:gd name="T60" fmla="*/ 57 w 69"/>
                <a:gd name="T61" fmla="*/ 45 h 64"/>
                <a:gd name="T62" fmla="*/ 57 w 69"/>
                <a:gd name="T63" fmla="*/ 44 h 64"/>
                <a:gd name="T64" fmla="*/ 63 w 69"/>
                <a:gd name="T65" fmla="*/ 55 h 64"/>
                <a:gd name="T66" fmla="*/ 69 w 69"/>
                <a:gd name="T67" fmla="*/ 39 h 64"/>
                <a:gd name="T68" fmla="*/ 57 w 69"/>
                <a:gd name="T69" fmla="*/ 4 h 64"/>
                <a:gd name="T70" fmla="*/ 50 w 69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64">
                  <a:moveTo>
                    <a:pt x="50" y="0"/>
                  </a:moveTo>
                  <a:cubicBezTo>
                    <a:pt x="49" y="1"/>
                    <a:pt x="50" y="8"/>
                    <a:pt x="48" y="11"/>
                  </a:cubicBezTo>
                  <a:cubicBezTo>
                    <a:pt x="46" y="14"/>
                    <a:pt x="38" y="12"/>
                    <a:pt x="38" y="18"/>
                  </a:cubicBezTo>
                  <a:cubicBezTo>
                    <a:pt x="35" y="18"/>
                    <a:pt x="33" y="21"/>
                    <a:pt x="33" y="24"/>
                  </a:cubicBezTo>
                  <a:cubicBezTo>
                    <a:pt x="32" y="24"/>
                    <a:pt x="31" y="24"/>
                    <a:pt x="30" y="24"/>
                  </a:cubicBezTo>
                  <a:cubicBezTo>
                    <a:pt x="27" y="24"/>
                    <a:pt x="28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16"/>
                    <a:pt x="16" y="19"/>
                    <a:pt x="14" y="21"/>
                  </a:cubicBezTo>
                  <a:cubicBezTo>
                    <a:pt x="12" y="24"/>
                    <a:pt x="10" y="26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4" y="31"/>
                    <a:pt x="2" y="34"/>
                    <a:pt x="2" y="38"/>
                  </a:cubicBezTo>
                  <a:cubicBezTo>
                    <a:pt x="2" y="40"/>
                    <a:pt x="4" y="41"/>
                    <a:pt x="4" y="43"/>
                  </a:cubicBezTo>
                  <a:cubicBezTo>
                    <a:pt x="4" y="45"/>
                    <a:pt x="0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3"/>
                    <a:pt x="9" y="38"/>
                    <a:pt x="13" y="34"/>
                  </a:cubicBezTo>
                  <a:cubicBezTo>
                    <a:pt x="13" y="34"/>
                    <a:pt x="17" y="37"/>
                    <a:pt x="18" y="38"/>
                  </a:cubicBezTo>
                  <a:cubicBezTo>
                    <a:pt x="19" y="38"/>
                    <a:pt x="20" y="36"/>
                    <a:pt x="20" y="36"/>
                  </a:cubicBezTo>
                  <a:cubicBezTo>
                    <a:pt x="21" y="37"/>
                    <a:pt x="22" y="38"/>
                    <a:pt x="24" y="38"/>
                  </a:cubicBezTo>
                  <a:cubicBezTo>
                    <a:pt x="24" y="37"/>
                    <a:pt x="24" y="35"/>
                    <a:pt x="24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5"/>
                    <a:pt x="33" y="37"/>
                    <a:pt x="33" y="39"/>
                  </a:cubicBezTo>
                  <a:cubicBezTo>
                    <a:pt x="32" y="40"/>
                    <a:pt x="31" y="41"/>
                    <a:pt x="31" y="44"/>
                  </a:cubicBezTo>
                  <a:cubicBezTo>
                    <a:pt x="30" y="53"/>
                    <a:pt x="36" y="60"/>
                    <a:pt x="43" y="60"/>
                  </a:cubicBezTo>
                  <a:cubicBezTo>
                    <a:pt x="44" y="60"/>
                    <a:pt x="44" y="61"/>
                    <a:pt x="45" y="61"/>
                  </a:cubicBezTo>
                  <a:cubicBezTo>
                    <a:pt x="46" y="61"/>
                    <a:pt x="47" y="60"/>
                    <a:pt x="48" y="60"/>
                  </a:cubicBezTo>
                  <a:cubicBezTo>
                    <a:pt x="48" y="61"/>
                    <a:pt x="49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3" y="64"/>
                    <a:pt x="55" y="61"/>
                    <a:pt x="55" y="57"/>
                  </a:cubicBezTo>
                  <a:cubicBezTo>
                    <a:pt x="55" y="52"/>
                    <a:pt x="50" y="51"/>
                    <a:pt x="50" y="48"/>
                  </a:cubicBezTo>
                  <a:cubicBezTo>
                    <a:pt x="50" y="45"/>
                    <a:pt x="52" y="44"/>
                    <a:pt x="54" y="41"/>
                  </a:cubicBezTo>
                  <a:cubicBezTo>
                    <a:pt x="55" y="43"/>
                    <a:pt x="57" y="44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7"/>
                    <a:pt x="61" y="54"/>
                    <a:pt x="63" y="55"/>
                  </a:cubicBezTo>
                  <a:cubicBezTo>
                    <a:pt x="63" y="47"/>
                    <a:pt x="69" y="44"/>
                    <a:pt x="69" y="39"/>
                  </a:cubicBezTo>
                  <a:cubicBezTo>
                    <a:pt x="69" y="35"/>
                    <a:pt x="61" y="8"/>
                    <a:pt x="57" y="4"/>
                  </a:cubicBezTo>
                  <a:cubicBezTo>
                    <a:pt x="55" y="2"/>
                    <a:pt x="53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66">
              <a:extLst>
                <a:ext uri="{FF2B5EF4-FFF2-40B4-BE49-F238E27FC236}">
                  <a16:creationId xmlns:a16="http://schemas.microsoft.com/office/drawing/2014/main" xmlns="" id="{BB168B51-FDC1-4911-8904-F82EB44C6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5" y="2679"/>
              <a:ext cx="81" cy="83"/>
            </a:xfrm>
            <a:custGeom>
              <a:avLst/>
              <a:gdLst>
                <a:gd name="T0" fmla="*/ 30 w 34"/>
                <a:gd name="T1" fmla="*/ 0 h 35"/>
                <a:gd name="T2" fmla="*/ 27 w 34"/>
                <a:gd name="T3" fmla="*/ 6 h 35"/>
                <a:gd name="T4" fmla="*/ 0 w 34"/>
                <a:gd name="T5" fmla="*/ 35 h 35"/>
                <a:gd name="T6" fmla="*/ 3 w 34"/>
                <a:gd name="T7" fmla="*/ 35 h 35"/>
                <a:gd name="T8" fmla="*/ 21 w 34"/>
                <a:gd name="T9" fmla="*/ 15 h 35"/>
                <a:gd name="T10" fmla="*/ 21 w 34"/>
                <a:gd name="T11" fmla="*/ 15 h 35"/>
                <a:gd name="T12" fmla="*/ 29 w 34"/>
                <a:gd name="T13" fmla="*/ 10 h 35"/>
                <a:gd name="T14" fmla="*/ 29 w 34"/>
                <a:gd name="T15" fmla="*/ 10 h 35"/>
                <a:gd name="T16" fmla="*/ 34 w 34"/>
                <a:gd name="T17" fmla="*/ 8 h 35"/>
                <a:gd name="T18" fmla="*/ 30 w 34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30" y="0"/>
                  </a:moveTo>
                  <a:cubicBezTo>
                    <a:pt x="28" y="2"/>
                    <a:pt x="28" y="4"/>
                    <a:pt x="27" y="6"/>
                  </a:cubicBezTo>
                  <a:cubicBezTo>
                    <a:pt x="22" y="16"/>
                    <a:pt x="5" y="21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9" y="32"/>
                    <a:pt x="19" y="2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5" y="15"/>
                    <a:pt x="28" y="14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0"/>
                    <a:pt x="32" y="9"/>
                    <a:pt x="34" y="8"/>
                  </a:cubicBezTo>
                  <a:cubicBezTo>
                    <a:pt x="32" y="6"/>
                    <a:pt x="30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67">
              <a:extLst>
                <a:ext uri="{FF2B5EF4-FFF2-40B4-BE49-F238E27FC236}">
                  <a16:creationId xmlns:a16="http://schemas.microsoft.com/office/drawing/2014/main" xmlns="" id="{27197CD3-28A8-4236-8901-493251342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4" y="2407"/>
              <a:ext cx="154" cy="218"/>
            </a:xfrm>
            <a:custGeom>
              <a:avLst/>
              <a:gdLst>
                <a:gd name="T0" fmla="*/ 11 w 65"/>
                <a:gd name="T1" fmla="*/ 0 h 92"/>
                <a:gd name="T2" fmla="*/ 6 w 65"/>
                <a:gd name="T3" fmla="*/ 9 h 92"/>
                <a:gd name="T4" fmla="*/ 8 w 65"/>
                <a:gd name="T5" fmla="*/ 24 h 92"/>
                <a:gd name="T6" fmla="*/ 5 w 65"/>
                <a:gd name="T7" fmla="*/ 37 h 92"/>
                <a:gd name="T8" fmla="*/ 4 w 65"/>
                <a:gd name="T9" fmla="*/ 37 h 92"/>
                <a:gd name="T10" fmla="*/ 2 w 65"/>
                <a:gd name="T11" fmla="*/ 53 h 92"/>
                <a:gd name="T12" fmla="*/ 12 w 65"/>
                <a:gd name="T13" fmla="*/ 62 h 92"/>
                <a:gd name="T14" fmla="*/ 12 w 65"/>
                <a:gd name="T15" fmla="*/ 62 h 92"/>
                <a:gd name="T16" fmla="*/ 16 w 65"/>
                <a:gd name="T17" fmla="*/ 59 h 92"/>
                <a:gd name="T18" fmla="*/ 19 w 65"/>
                <a:gd name="T19" fmla="*/ 59 h 92"/>
                <a:gd name="T20" fmla="*/ 19 w 65"/>
                <a:gd name="T21" fmla="*/ 63 h 92"/>
                <a:gd name="T22" fmla="*/ 16 w 65"/>
                <a:gd name="T23" fmla="*/ 68 h 92"/>
                <a:gd name="T24" fmla="*/ 23 w 65"/>
                <a:gd name="T25" fmla="*/ 75 h 92"/>
                <a:gd name="T26" fmla="*/ 23 w 65"/>
                <a:gd name="T27" fmla="*/ 75 h 92"/>
                <a:gd name="T28" fmla="*/ 27 w 65"/>
                <a:gd name="T29" fmla="*/ 73 h 92"/>
                <a:gd name="T30" fmla="*/ 30 w 65"/>
                <a:gd name="T31" fmla="*/ 72 h 92"/>
                <a:gd name="T32" fmla="*/ 30 w 65"/>
                <a:gd name="T33" fmla="*/ 72 h 92"/>
                <a:gd name="T34" fmla="*/ 44 w 65"/>
                <a:gd name="T35" fmla="*/ 82 h 92"/>
                <a:gd name="T36" fmla="*/ 44 w 65"/>
                <a:gd name="T37" fmla="*/ 74 h 92"/>
                <a:gd name="T38" fmla="*/ 61 w 65"/>
                <a:gd name="T39" fmla="*/ 88 h 92"/>
                <a:gd name="T40" fmla="*/ 63 w 65"/>
                <a:gd name="T41" fmla="*/ 92 h 92"/>
                <a:gd name="T42" fmla="*/ 63 w 65"/>
                <a:gd name="T43" fmla="*/ 92 h 92"/>
                <a:gd name="T44" fmla="*/ 65 w 65"/>
                <a:gd name="T45" fmla="*/ 89 h 92"/>
                <a:gd name="T46" fmla="*/ 65 w 65"/>
                <a:gd name="T47" fmla="*/ 85 h 92"/>
                <a:gd name="T48" fmla="*/ 59 w 65"/>
                <a:gd name="T49" fmla="*/ 80 h 92"/>
                <a:gd name="T50" fmla="*/ 57 w 65"/>
                <a:gd name="T51" fmla="*/ 80 h 92"/>
                <a:gd name="T52" fmla="*/ 56 w 65"/>
                <a:gd name="T53" fmla="*/ 79 h 92"/>
                <a:gd name="T54" fmla="*/ 59 w 65"/>
                <a:gd name="T55" fmla="*/ 74 h 92"/>
                <a:gd name="T56" fmla="*/ 56 w 65"/>
                <a:gd name="T57" fmla="*/ 73 h 92"/>
                <a:gd name="T58" fmla="*/ 56 w 65"/>
                <a:gd name="T59" fmla="*/ 73 h 92"/>
                <a:gd name="T60" fmla="*/ 54 w 65"/>
                <a:gd name="T61" fmla="*/ 75 h 92"/>
                <a:gd name="T62" fmla="*/ 52 w 65"/>
                <a:gd name="T63" fmla="*/ 76 h 92"/>
                <a:gd name="T64" fmla="*/ 52 w 65"/>
                <a:gd name="T65" fmla="*/ 76 h 92"/>
                <a:gd name="T66" fmla="*/ 42 w 65"/>
                <a:gd name="T67" fmla="*/ 65 h 92"/>
                <a:gd name="T68" fmla="*/ 42 w 65"/>
                <a:gd name="T69" fmla="*/ 65 h 92"/>
                <a:gd name="T70" fmla="*/ 36 w 65"/>
                <a:gd name="T71" fmla="*/ 69 h 92"/>
                <a:gd name="T72" fmla="*/ 36 w 65"/>
                <a:gd name="T73" fmla="*/ 71 h 92"/>
                <a:gd name="T74" fmla="*/ 25 w 65"/>
                <a:gd name="T75" fmla="*/ 50 h 92"/>
                <a:gd name="T76" fmla="*/ 34 w 65"/>
                <a:gd name="T77" fmla="*/ 30 h 92"/>
                <a:gd name="T78" fmla="*/ 28 w 65"/>
                <a:gd name="T79" fmla="*/ 9 h 92"/>
                <a:gd name="T80" fmla="*/ 27 w 65"/>
                <a:gd name="T81" fmla="*/ 6 h 92"/>
                <a:gd name="T82" fmla="*/ 26 w 65"/>
                <a:gd name="T83" fmla="*/ 4 h 92"/>
                <a:gd name="T84" fmla="*/ 20 w 65"/>
                <a:gd name="T85" fmla="*/ 8 h 92"/>
                <a:gd name="T86" fmla="*/ 19 w 65"/>
                <a:gd name="T87" fmla="*/ 8 h 92"/>
                <a:gd name="T88" fmla="*/ 11 w 65"/>
                <a:gd name="T89" fmla="*/ 0 h 92"/>
                <a:gd name="T90" fmla="*/ 11 w 65"/>
                <a:gd name="T9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2">
                  <a:moveTo>
                    <a:pt x="11" y="0"/>
                  </a:moveTo>
                  <a:cubicBezTo>
                    <a:pt x="7" y="0"/>
                    <a:pt x="6" y="4"/>
                    <a:pt x="6" y="9"/>
                  </a:cubicBezTo>
                  <a:cubicBezTo>
                    <a:pt x="6" y="14"/>
                    <a:pt x="8" y="18"/>
                    <a:pt x="8" y="24"/>
                  </a:cubicBezTo>
                  <a:cubicBezTo>
                    <a:pt x="8" y="28"/>
                    <a:pt x="7" y="34"/>
                    <a:pt x="5" y="37"/>
                  </a:cubicBezTo>
                  <a:cubicBezTo>
                    <a:pt x="5" y="37"/>
                    <a:pt x="5" y="37"/>
                    <a:pt x="4" y="37"/>
                  </a:cubicBezTo>
                  <a:cubicBezTo>
                    <a:pt x="0" y="37"/>
                    <a:pt x="2" y="46"/>
                    <a:pt x="2" y="53"/>
                  </a:cubicBezTo>
                  <a:cubicBezTo>
                    <a:pt x="2" y="56"/>
                    <a:pt x="10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4" y="62"/>
                    <a:pt x="15" y="60"/>
                    <a:pt x="16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8" y="64"/>
                    <a:pt x="16" y="65"/>
                    <a:pt x="16" y="68"/>
                  </a:cubicBezTo>
                  <a:cubicBezTo>
                    <a:pt x="16" y="70"/>
                    <a:pt x="19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5"/>
                    <a:pt x="25" y="74"/>
                    <a:pt x="27" y="73"/>
                  </a:cubicBezTo>
                  <a:cubicBezTo>
                    <a:pt x="28" y="73"/>
                    <a:pt x="29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7" y="72"/>
                    <a:pt x="37" y="82"/>
                    <a:pt x="44" y="82"/>
                  </a:cubicBezTo>
                  <a:cubicBezTo>
                    <a:pt x="43" y="79"/>
                    <a:pt x="41" y="77"/>
                    <a:pt x="44" y="74"/>
                  </a:cubicBezTo>
                  <a:cubicBezTo>
                    <a:pt x="47" y="78"/>
                    <a:pt x="58" y="82"/>
                    <a:pt x="61" y="88"/>
                  </a:cubicBezTo>
                  <a:cubicBezTo>
                    <a:pt x="61" y="89"/>
                    <a:pt x="62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4" y="92"/>
                    <a:pt x="65" y="90"/>
                    <a:pt x="65" y="89"/>
                  </a:cubicBezTo>
                  <a:cubicBezTo>
                    <a:pt x="65" y="87"/>
                    <a:pt x="65" y="87"/>
                    <a:pt x="65" y="85"/>
                  </a:cubicBezTo>
                  <a:cubicBezTo>
                    <a:pt x="62" y="85"/>
                    <a:pt x="59" y="83"/>
                    <a:pt x="59" y="80"/>
                  </a:cubicBezTo>
                  <a:cubicBezTo>
                    <a:pt x="59" y="80"/>
                    <a:pt x="58" y="80"/>
                    <a:pt x="57" y="80"/>
                  </a:cubicBezTo>
                  <a:cubicBezTo>
                    <a:pt x="56" y="80"/>
                    <a:pt x="56" y="80"/>
                    <a:pt x="56" y="79"/>
                  </a:cubicBezTo>
                  <a:cubicBezTo>
                    <a:pt x="56" y="77"/>
                    <a:pt x="58" y="77"/>
                    <a:pt x="59" y="74"/>
                  </a:cubicBezTo>
                  <a:cubicBezTo>
                    <a:pt x="58" y="74"/>
                    <a:pt x="57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3"/>
                    <a:pt x="54" y="74"/>
                    <a:pt x="54" y="75"/>
                  </a:cubicBezTo>
                  <a:cubicBezTo>
                    <a:pt x="53" y="75"/>
                    <a:pt x="53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49" y="76"/>
                    <a:pt x="47" y="66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5"/>
                    <a:pt x="36" y="67"/>
                    <a:pt x="36" y="69"/>
                  </a:cubicBezTo>
                  <a:cubicBezTo>
                    <a:pt x="36" y="69"/>
                    <a:pt x="36" y="71"/>
                    <a:pt x="36" y="71"/>
                  </a:cubicBezTo>
                  <a:cubicBezTo>
                    <a:pt x="31" y="69"/>
                    <a:pt x="24" y="57"/>
                    <a:pt x="25" y="50"/>
                  </a:cubicBezTo>
                  <a:cubicBezTo>
                    <a:pt x="25" y="41"/>
                    <a:pt x="33" y="40"/>
                    <a:pt x="34" y="30"/>
                  </a:cubicBezTo>
                  <a:cubicBezTo>
                    <a:pt x="34" y="22"/>
                    <a:pt x="28" y="15"/>
                    <a:pt x="28" y="9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5"/>
                    <a:pt x="26" y="4"/>
                    <a:pt x="26" y="4"/>
                  </a:cubicBezTo>
                  <a:cubicBezTo>
                    <a:pt x="24" y="4"/>
                    <a:pt x="22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5" y="8"/>
                    <a:pt x="1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68">
              <a:extLst>
                <a:ext uri="{FF2B5EF4-FFF2-40B4-BE49-F238E27FC236}">
                  <a16:creationId xmlns:a16="http://schemas.microsoft.com/office/drawing/2014/main" xmlns="" id="{BB92A8CF-4B16-46B3-9225-B5EB05189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" y="2627"/>
              <a:ext cx="50" cy="85"/>
            </a:xfrm>
            <a:custGeom>
              <a:avLst/>
              <a:gdLst>
                <a:gd name="T0" fmla="*/ 4 w 21"/>
                <a:gd name="T1" fmla="*/ 0 h 36"/>
                <a:gd name="T2" fmla="*/ 0 w 21"/>
                <a:gd name="T3" fmla="*/ 1 h 36"/>
                <a:gd name="T4" fmla="*/ 11 w 21"/>
                <a:gd name="T5" fmla="*/ 15 h 36"/>
                <a:gd name="T6" fmla="*/ 8 w 21"/>
                <a:gd name="T7" fmla="*/ 18 h 36"/>
                <a:gd name="T8" fmla="*/ 2 w 21"/>
                <a:gd name="T9" fmla="*/ 17 h 36"/>
                <a:gd name="T10" fmla="*/ 2 w 21"/>
                <a:gd name="T11" fmla="*/ 20 h 36"/>
                <a:gd name="T12" fmla="*/ 9 w 21"/>
                <a:gd name="T13" fmla="*/ 26 h 36"/>
                <a:gd name="T14" fmla="*/ 9 w 21"/>
                <a:gd name="T15" fmla="*/ 29 h 36"/>
                <a:gd name="T16" fmla="*/ 12 w 21"/>
                <a:gd name="T17" fmla="*/ 36 h 36"/>
                <a:gd name="T18" fmla="*/ 16 w 21"/>
                <a:gd name="T19" fmla="*/ 36 h 36"/>
                <a:gd name="T20" fmla="*/ 16 w 21"/>
                <a:gd name="T21" fmla="*/ 33 h 36"/>
                <a:gd name="T22" fmla="*/ 12 w 21"/>
                <a:gd name="T23" fmla="*/ 24 h 36"/>
                <a:gd name="T24" fmla="*/ 19 w 21"/>
                <a:gd name="T25" fmla="*/ 24 h 36"/>
                <a:gd name="T26" fmla="*/ 21 w 21"/>
                <a:gd name="T27" fmla="*/ 18 h 36"/>
                <a:gd name="T28" fmla="*/ 17 w 21"/>
                <a:gd name="T29" fmla="*/ 14 h 36"/>
                <a:gd name="T30" fmla="*/ 17 w 21"/>
                <a:gd name="T31" fmla="*/ 6 h 36"/>
                <a:gd name="T32" fmla="*/ 14 w 21"/>
                <a:gd name="T33" fmla="*/ 6 h 36"/>
                <a:gd name="T34" fmla="*/ 14 w 21"/>
                <a:gd name="T35" fmla="*/ 2 h 36"/>
                <a:gd name="T36" fmla="*/ 4 w 21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36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5"/>
                    <a:pt x="11" y="8"/>
                    <a:pt x="11" y="15"/>
                  </a:cubicBezTo>
                  <a:cubicBezTo>
                    <a:pt x="11" y="16"/>
                    <a:pt x="9" y="18"/>
                    <a:pt x="8" y="18"/>
                  </a:cubicBezTo>
                  <a:cubicBezTo>
                    <a:pt x="8" y="18"/>
                    <a:pt x="5" y="18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2"/>
                    <a:pt x="6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32"/>
                    <a:pt x="8" y="36"/>
                    <a:pt x="12" y="36"/>
                  </a:cubicBezTo>
                  <a:cubicBezTo>
                    <a:pt x="13" y="36"/>
                    <a:pt x="14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4" y="32"/>
                    <a:pt x="12" y="27"/>
                    <a:pt x="1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2"/>
                    <a:pt x="20" y="21"/>
                    <a:pt x="21" y="18"/>
                  </a:cubicBezTo>
                  <a:cubicBezTo>
                    <a:pt x="20" y="18"/>
                    <a:pt x="17" y="14"/>
                    <a:pt x="17" y="14"/>
                  </a:cubicBezTo>
                  <a:cubicBezTo>
                    <a:pt x="17" y="14"/>
                    <a:pt x="18" y="9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5" y="5"/>
                    <a:pt x="14" y="3"/>
                    <a:pt x="14" y="2"/>
                  </a:cubicBezTo>
                  <a:cubicBezTo>
                    <a:pt x="11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69">
              <a:extLst>
                <a:ext uri="{FF2B5EF4-FFF2-40B4-BE49-F238E27FC236}">
                  <a16:creationId xmlns:a16="http://schemas.microsoft.com/office/drawing/2014/main" xmlns="" id="{0FBE105B-5B57-4F9A-ADD4-D51D2AB734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70" y="2648"/>
              <a:ext cx="40" cy="55"/>
            </a:xfrm>
            <a:custGeom>
              <a:avLst/>
              <a:gdLst>
                <a:gd name="T0" fmla="*/ 4 w 17"/>
                <a:gd name="T1" fmla="*/ 1 h 23"/>
                <a:gd name="T2" fmla="*/ 3 w 17"/>
                <a:gd name="T3" fmla="*/ 1 h 23"/>
                <a:gd name="T4" fmla="*/ 4 w 17"/>
                <a:gd name="T5" fmla="*/ 1 h 23"/>
                <a:gd name="T6" fmla="*/ 3 w 17"/>
                <a:gd name="T7" fmla="*/ 0 h 23"/>
                <a:gd name="T8" fmla="*/ 0 w 17"/>
                <a:gd name="T9" fmla="*/ 2 h 23"/>
                <a:gd name="T10" fmla="*/ 2 w 17"/>
                <a:gd name="T11" fmla="*/ 23 h 23"/>
                <a:gd name="T12" fmla="*/ 17 w 17"/>
                <a:gd name="T13" fmla="*/ 9 h 23"/>
                <a:gd name="T14" fmla="*/ 5 w 17"/>
                <a:gd name="T15" fmla="*/ 2 h 23"/>
                <a:gd name="T16" fmla="*/ 3 w 17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3">
                  <a:moveTo>
                    <a:pt x="4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2" y="15"/>
                    <a:pt x="2" y="23"/>
                  </a:cubicBezTo>
                  <a:cubicBezTo>
                    <a:pt x="6" y="20"/>
                    <a:pt x="17" y="16"/>
                    <a:pt x="17" y="9"/>
                  </a:cubicBezTo>
                  <a:cubicBezTo>
                    <a:pt x="17" y="5"/>
                    <a:pt x="9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70">
              <a:extLst>
                <a:ext uri="{FF2B5EF4-FFF2-40B4-BE49-F238E27FC236}">
                  <a16:creationId xmlns:a16="http://schemas.microsoft.com/office/drawing/2014/main" xmlns="" id="{39483540-5A8B-4CD3-B9D1-EA8311FA7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3" y="2684"/>
              <a:ext cx="40" cy="66"/>
            </a:xfrm>
            <a:custGeom>
              <a:avLst/>
              <a:gdLst>
                <a:gd name="T0" fmla="*/ 12 w 17"/>
                <a:gd name="T1" fmla="*/ 0 h 28"/>
                <a:gd name="T2" fmla="*/ 10 w 17"/>
                <a:gd name="T3" fmla="*/ 0 h 28"/>
                <a:gd name="T4" fmla="*/ 5 w 17"/>
                <a:gd name="T5" fmla="*/ 13 h 28"/>
                <a:gd name="T6" fmla="*/ 5 w 17"/>
                <a:gd name="T7" fmla="*/ 13 h 28"/>
                <a:gd name="T8" fmla="*/ 0 w 17"/>
                <a:gd name="T9" fmla="*/ 16 h 28"/>
                <a:gd name="T10" fmla="*/ 11 w 17"/>
                <a:gd name="T11" fmla="*/ 28 h 28"/>
                <a:gd name="T12" fmla="*/ 14 w 17"/>
                <a:gd name="T13" fmla="*/ 26 h 28"/>
                <a:gd name="T14" fmla="*/ 11 w 17"/>
                <a:gd name="T15" fmla="*/ 20 h 28"/>
                <a:gd name="T16" fmla="*/ 17 w 17"/>
                <a:gd name="T17" fmla="*/ 5 h 28"/>
                <a:gd name="T18" fmla="*/ 12 w 17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8">
                  <a:moveTo>
                    <a:pt x="12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7" y="1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0" y="15"/>
                    <a:pt x="0" y="16"/>
                  </a:cubicBezTo>
                  <a:cubicBezTo>
                    <a:pt x="0" y="19"/>
                    <a:pt x="9" y="28"/>
                    <a:pt x="11" y="28"/>
                  </a:cubicBezTo>
                  <a:cubicBezTo>
                    <a:pt x="12" y="28"/>
                    <a:pt x="13" y="27"/>
                    <a:pt x="14" y="26"/>
                  </a:cubicBezTo>
                  <a:cubicBezTo>
                    <a:pt x="14" y="23"/>
                    <a:pt x="11" y="24"/>
                    <a:pt x="11" y="20"/>
                  </a:cubicBezTo>
                  <a:cubicBezTo>
                    <a:pt x="11" y="14"/>
                    <a:pt x="17" y="11"/>
                    <a:pt x="17" y="5"/>
                  </a:cubicBezTo>
                  <a:cubicBezTo>
                    <a:pt x="17" y="3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71">
              <a:extLst>
                <a:ext uri="{FF2B5EF4-FFF2-40B4-BE49-F238E27FC236}">
                  <a16:creationId xmlns:a16="http://schemas.microsoft.com/office/drawing/2014/main" xmlns="" id="{8F661E09-0DE2-4C60-B1B7-BEC0B767C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" y="2686"/>
              <a:ext cx="22" cy="40"/>
            </a:xfrm>
            <a:custGeom>
              <a:avLst/>
              <a:gdLst>
                <a:gd name="T0" fmla="*/ 5 w 9"/>
                <a:gd name="T1" fmla="*/ 0 h 17"/>
                <a:gd name="T2" fmla="*/ 0 w 9"/>
                <a:gd name="T3" fmla="*/ 17 h 17"/>
                <a:gd name="T4" fmla="*/ 3 w 9"/>
                <a:gd name="T5" fmla="*/ 17 h 17"/>
                <a:gd name="T6" fmla="*/ 9 w 9"/>
                <a:gd name="T7" fmla="*/ 0 h 17"/>
                <a:gd name="T8" fmla="*/ 5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5" y="0"/>
                  </a:moveTo>
                  <a:cubicBezTo>
                    <a:pt x="5" y="8"/>
                    <a:pt x="2" y="12"/>
                    <a:pt x="0" y="17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0"/>
                    <a:pt x="9" y="8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72">
              <a:extLst>
                <a:ext uri="{FF2B5EF4-FFF2-40B4-BE49-F238E27FC236}">
                  <a16:creationId xmlns:a16="http://schemas.microsoft.com/office/drawing/2014/main" xmlns="" id="{5DF9304F-4027-4B40-8263-EB131FA57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" y="2712"/>
              <a:ext cx="26" cy="22"/>
            </a:xfrm>
            <a:custGeom>
              <a:avLst/>
              <a:gdLst>
                <a:gd name="T0" fmla="*/ 5 w 11"/>
                <a:gd name="T1" fmla="*/ 0 h 9"/>
                <a:gd name="T2" fmla="*/ 0 w 11"/>
                <a:gd name="T3" fmla="*/ 7 h 9"/>
                <a:gd name="T4" fmla="*/ 3 w 11"/>
                <a:gd name="T5" fmla="*/ 9 h 9"/>
                <a:gd name="T6" fmla="*/ 4 w 11"/>
                <a:gd name="T7" fmla="*/ 9 h 9"/>
                <a:gd name="T8" fmla="*/ 11 w 11"/>
                <a:gd name="T9" fmla="*/ 0 h 9"/>
                <a:gd name="T10" fmla="*/ 9 w 11"/>
                <a:gd name="T11" fmla="*/ 1 h 9"/>
                <a:gd name="T12" fmla="*/ 5 w 1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3" y="3"/>
                    <a:pt x="0" y="4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8" y="9"/>
                    <a:pt x="11" y="5"/>
                    <a:pt x="11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6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73">
              <a:extLst>
                <a:ext uri="{FF2B5EF4-FFF2-40B4-BE49-F238E27FC236}">
                  <a16:creationId xmlns:a16="http://schemas.microsoft.com/office/drawing/2014/main" xmlns="" id="{A2674437-3C74-4939-9365-CD5E84512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0" y="2625"/>
              <a:ext cx="28" cy="31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7 h 13"/>
                <a:gd name="T4" fmla="*/ 0 w 12"/>
                <a:gd name="T5" fmla="*/ 7 h 13"/>
                <a:gd name="T6" fmla="*/ 2 w 12"/>
                <a:gd name="T7" fmla="*/ 7 h 13"/>
                <a:gd name="T8" fmla="*/ 4 w 12"/>
                <a:gd name="T9" fmla="*/ 7 h 13"/>
                <a:gd name="T10" fmla="*/ 7 w 12"/>
                <a:gd name="T11" fmla="*/ 7 h 13"/>
                <a:gd name="T12" fmla="*/ 11 w 12"/>
                <a:gd name="T13" fmla="*/ 13 h 13"/>
                <a:gd name="T14" fmla="*/ 12 w 12"/>
                <a:gd name="T15" fmla="*/ 12 h 13"/>
                <a:gd name="T16" fmla="*/ 4 w 12"/>
                <a:gd name="T17" fmla="*/ 0 h 13"/>
                <a:gd name="T18" fmla="*/ 0 w 12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9"/>
                    <a:pt x="10" y="13"/>
                    <a:pt x="11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6"/>
                    <a:pt x="6" y="5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74">
              <a:extLst>
                <a:ext uri="{FF2B5EF4-FFF2-40B4-BE49-F238E27FC236}">
                  <a16:creationId xmlns:a16="http://schemas.microsoft.com/office/drawing/2014/main" xmlns="" id="{6B3065E9-6E4B-4E20-838D-7645004BA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" y="2592"/>
              <a:ext cx="43" cy="42"/>
            </a:xfrm>
            <a:custGeom>
              <a:avLst/>
              <a:gdLst>
                <a:gd name="T0" fmla="*/ 0 w 18"/>
                <a:gd name="T1" fmla="*/ 0 h 18"/>
                <a:gd name="T2" fmla="*/ 14 w 18"/>
                <a:gd name="T3" fmla="*/ 18 h 18"/>
                <a:gd name="T4" fmla="*/ 17 w 18"/>
                <a:gd name="T5" fmla="*/ 8 h 18"/>
                <a:gd name="T6" fmla="*/ 5 w 18"/>
                <a:gd name="T7" fmla="*/ 0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11" y="17"/>
                    <a:pt x="14" y="18"/>
                  </a:cubicBezTo>
                  <a:cubicBezTo>
                    <a:pt x="16" y="18"/>
                    <a:pt x="18" y="12"/>
                    <a:pt x="17" y="8"/>
                  </a:cubicBezTo>
                  <a:cubicBezTo>
                    <a:pt x="16" y="3"/>
                    <a:pt x="11" y="4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75">
              <a:extLst>
                <a:ext uri="{FF2B5EF4-FFF2-40B4-BE49-F238E27FC236}">
                  <a16:creationId xmlns:a16="http://schemas.microsoft.com/office/drawing/2014/main" xmlns="" id="{14FF68FF-AF8A-495A-9F5F-AAEB2AFCE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0" y="2596"/>
              <a:ext cx="12" cy="3"/>
            </a:xfrm>
            <a:custGeom>
              <a:avLst/>
              <a:gdLst>
                <a:gd name="T0" fmla="*/ 2 w 5"/>
                <a:gd name="T1" fmla="*/ 0 h 1"/>
                <a:gd name="T2" fmla="*/ 0 w 5"/>
                <a:gd name="T3" fmla="*/ 1 h 1"/>
                <a:gd name="T4" fmla="*/ 2 w 5"/>
                <a:gd name="T5" fmla="*/ 1 h 1"/>
                <a:gd name="T6" fmla="*/ 5 w 5"/>
                <a:gd name="T7" fmla="*/ 1 h 1"/>
                <a:gd name="T8" fmla="*/ 2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76">
              <a:extLst>
                <a:ext uri="{FF2B5EF4-FFF2-40B4-BE49-F238E27FC236}">
                  <a16:creationId xmlns:a16="http://schemas.microsoft.com/office/drawing/2014/main" xmlns="" id="{032AC8CE-0FB5-4542-AEE8-E52759989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" y="2147"/>
              <a:ext cx="78" cy="109"/>
            </a:xfrm>
            <a:custGeom>
              <a:avLst/>
              <a:gdLst>
                <a:gd name="T0" fmla="*/ 20 w 33"/>
                <a:gd name="T1" fmla="*/ 0 h 46"/>
                <a:gd name="T2" fmla="*/ 1 w 33"/>
                <a:gd name="T3" fmla="*/ 32 h 46"/>
                <a:gd name="T4" fmla="*/ 9 w 33"/>
                <a:gd name="T5" fmla="*/ 46 h 46"/>
                <a:gd name="T6" fmla="*/ 20 w 33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6">
                  <a:moveTo>
                    <a:pt x="20" y="0"/>
                  </a:moveTo>
                  <a:cubicBezTo>
                    <a:pt x="12" y="0"/>
                    <a:pt x="1" y="20"/>
                    <a:pt x="1" y="32"/>
                  </a:cubicBezTo>
                  <a:cubicBezTo>
                    <a:pt x="1" y="40"/>
                    <a:pt x="0" y="46"/>
                    <a:pt x="9" y="46"/>
                  </a:cubicBezTo>
                  <a:cubicBezTo>
                    <a:pt x="21" y="46"/>
                    <a:pt x="33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77">
              <a:extLst>
                <a:ext uri="{FF2B5EF4-FFF2-40B4-BE49-F238E27FC236}">
                  <a16:creationId xmlns:a16="http://schemas.microsoft.com/office/drawing/2014/main" xmlns="" id="{BADB8317-153C-4DA1-8CA5-3A1E7B298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5" y="2341"/>
              <a:ext cx="90" cy="73"/>
            </a:xfrm>
            <a:custGeom>
              <a:avLst/>
              <a:gdLst>
                <a:gd name="T0" fmla="*/ 32 w 38"/>
                <a:gd name="T1" fmla="*/ 0 h 31"/>
                <a:gd name="T2" fmla="*/ 3 w 38"/>
                <a:gd name="T3" fmla="*/ 13 h 31"/>
                <a:gd name="T4" fmla="*/ 3 w 38"/>
                <a:gd name="T5" fmla="*/ 21 h 31"/>
                <a:gd name="T6" fmla="*/ 14 w 38"/>
                <a:gd name="T7" fmla="*/ 31 h 31"/>
                <a:gd name="T8" fmla="*/ 38 w 38"/>
                <a:gd name="T9" fmla="*/ 8 h 31"/>
                <a:gd name="T10" fmla="*/ 32 w 3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1">
                  <a:moveTo>
                    <a:pt x="32" y="0"/>
                  </a:moveTo>
                  <a:cubicBezTo>
                    <a:pt x="25" y="0"/>
                    <a:pt x="7" y="13"/>
                    <a:pt x="3" y="13"/>
                  </a:cubicBezTo>
                  <a:cubicBezTo>
                    <a:pt x="0" y="13"/>
                    <a:pt x="3" y="18"/>
                    <a:pt x="3" y="21"/>
                  </a:cubicBezTo>
                  <a:cubicBezTo>
                    <a:pt x="3" y="28"/>
                    <a:pt x="6" y="31"/>
                    <a:pt x="14" y="31"/>
                  </a:cubicBezTo>
                  <a:cubicBezTo>
                    <a:pt x="22" y="31"/>
                    <a:pt x="38" y="15"/>
                    <a:pt x="38" y="8"/>
                  </a:cubicBezTo>
                  <a:cubicBezTo>
                    <a:pt x="38" y="5"/>
                    <a:pt x="34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78">
              <a:extLst>
                <a:ext uri="{FF2B5EF4-FFF2-40B4-BE49-F238E27FC236}">
                  <a16:creationId xmlns:a16="http://schemas.microsoft.com/office/drawing/2014/main" xmlns="" id="{665FF1C4-5585-4234-9393-9029E124F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7" y="2220"/>
              <a:ext cx="413" cy="800"/>
            </a:xfrm>
            <a:custGeom>
              <a:avLst/>
              <a:gdLst>
                <a:gd name="T0" fmla="*/ 95 w 175"/>
                <a:gd name="T1" fmla="*/ 8 h 338"/>
                <a:gd name="T2" fmla="*/ 76 w 175"/>
                <a:gd name="T3" fmla="*/ 7 h 338"/>
                <a:gd name="T4" fmla="*/ 61 w 175"/>
                <a:gd name="T5" fmla="*/ 11 h 338"/>
                <a:gd name="T6" fmla="*/ 61 w 175"/>
                <a:gd name="T7" fmla="*/ 24 h 338"/>
                <a:gd name="T8" fmla="*/ 59 w 175"/>
                <a:gd name="T9" fmla="*/ 29 h 338"/>
                <a:gd name="T10" fmla="*/ 52 w 175"/>
                <a:gd name="T11" fmla="*/ 23 h 338"/>
                <a:gd name="T12" fmla="*/ 21 w 175"/>
                <a:gd name="T13" fmla="*/ 52 h 338"/>
                <a:gd name="T14" fmla="*/ 0 w 175"/>
                <a:gd name="T15" fmla="*/ 78 h 338"/>
                <a:gd name="T16" fmla="*/ 10 w 175"/>
                <a:gd name="T17" fmla="*/ 92 h 338"/>
                <a:gd name="T18" fmla="*/ 14 w 175"/>
                <a:gd name="T19" fmla="*/ 116 h 338"/>
                <a:gd name="T20" fmla="*/ 8 w 175"/>
                <a:gd name="T21" fmla="*/ 126 h 338"/>
                <a:gd name="T22" fmla="*/ 8 w 175"/>
                <a:gd name="T23" fmla="*/ 131 h 338"/>
                <a:gd name="T24" fmla="*/ 29 w 175"/>
                <a:gd name="T25" fmla="*/ 176 h 338"/>
                <a:gd name="T26" fmla="*/ 24 w 175"/>
                <a:gd name="T27" fmla="*/ 182 h 338"/>
                <a:gd name="T28" fmla="*/ 14 w 175"/>
                <a:gd name="T29" fmla="*/ 207 h 338"/>
                <a:gd name="T30" fmla="*/ 11 w 175"/>
                <a:gd name="T31" fmla="*/ 207 h 338"/>
                <a:gd name="T32" fmla="*/ 8 w 175"/>
                <a:gd name="T33" fmla="*/ 230 h 338"/>
                <a:gd name="T34" fmla="*/ 15 w 175"/>
                <a:gd name="T35" fmla="*/ 230 h 338"/>
                <a:gd name="T36" fmla="*/ 43 w 175"/>
                <a:gd name="T37" fmla="*/ 295 h 338"/>
                <a:gd name="T38" fmla="*/ 89 w 175"/>
                <a:gd name="T39" fmla="*/ 338 h 338"/>
                <a:gd name="T40" fmla="*/ 99 w 175"/>
                <a:gd name="T41" fmla="*/ 335 h 338"/>
                <a:gd name="T42" fmla="*/ 85 w 175"/>
                <a:gd name="T43" fmla="*/ 301 h 338"/>
                <a:gd name="T44" fmla="*/ 41 w 175"/>
                <a:gd name="T45" fmla="*/ 247 h 338"/>
                <a:gd name="T46" fmla="*/ 36 w 175"/>
                <a:gd name="T47" fmla="*/ 230 h 338"/>
                <a:gd name="T48" fmla="*/ 33 w 175"/>
                <a:gd name="T49" fmla="*/ 171 h 338"/>
                <a:gd name="T50" fmla="*/ 34 w 175"/>
                <a:gd name="T51" fmla="*/ 155 h 338"/>
                <a:gd name="T52" fmla="*/ 51 w 175"/>
                <a:gd name="T53" fmla="*/ 168 h 338"/>
                <a:gd name="T54" fmla="*/ 86 w 175"/>
                <a:gd name="T55" fmla="*/ 193 h 338"/>
                <a:gd name="T56" fmla="*/ 108 w 175"/>
                <a:gd name="T57" fmla="*/ 212 h 338"/>
                <a:gd name="T58" fmla="*/ 110 w 175"/>
                <a:gd name="T59" fmla="*/ 230 h 338"/>
                <a:gd name="T60" fmla="*/ 123 w 175"/>
                <a:gd name="T61" fmla="*/ 211 h 338"/>
                <a:gd name="T62" fmla="*/ 136 w 175"/>
                <a:gd name="T63" fmla="*/ 204 h 338"/>
                <a:gd name="T64" fmla="*/ 175 w 175"/>
                <a:gd name="T65" fmla="*/ 161 h 338"/>
                <a:gd name="T66" fmla="*/ 123 w 175"/>
                <a:gd name="T67" fmla="*/ 77 h 338"/>
                <a:gd name="T68" fmla="*/ 155 w 175"/>
                <a:gd name="T69" fmla="*/ 26 h 338"/>
                <a:gd name="T70" fmla="*/ 114 w 175"/>
                <a:gd name="T7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338">
                  <a:moveTo>
                    <a:pt x="114" y="0"/>
                  </a:moveTo>
                  <a:cubicBezTo>
                    <a:pt x="107" y="0"/>
                    <a:pt x="102" y="8"/>
                    <a:pt x="95" y="8"/>
                  </a:cubicBezTo>
                  <a:cubicBezTo>
                    <a:pt x="95" y="8"/>
                    <a:pt x="93" y="8"/>
                    <a:pt x="92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2" y="7"/>
                    <a:pt x="61" y="11"/>
                    <a:pt x="61" y="11"/>
                  </a:cubicBezTo>
                  <a:cubicBezTo>
                    <a:pt x="61" y="16"/>
                    <a:pt x="61" y="19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6"/>
                    <a:pt x="60" y="29"/>
                    <a:pt x="59" y="29"/>
                  </a:cubicBezTo>
                  <a:cubicBezTo>
                    <a:pt x="58" y="29"/>
                    <a:pt x="55" y="28"/>
                    <a:pt x="55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2" y="39"/>
                    <a:pt x="34" y="43"/>
                    <a:pt x="21" y="52"/>
                  </a:cubicBezTo>
                  <a:cubicBezTo>
                    <a:pt x="17" y="54"/>
                    <a:pt x="11" y="53"/>
                    <a:pt x="8" y="56"/>
                  </a:cubicBezTo>
                  <a:cubicBezTo>
                    <a:pt x="3" y="61"/>
                    <a:pt x="0" y="6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8"/>
                    <a:pt x="6" y="88"/>
                    <a:pt x="10" y="92"/>
                  </a:cubicBezTo>
                  <a:cubicBezTo>
                    <a:pt x="13" y="98"/>
                    <a:pt x="14" y="109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20"/>
                    <a:pt x="10" y="126"/>
                    <a:pt x="8" y="127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8"/>
                    <a:pt x="8" y="129"/>
                    <a:pt x="8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7"/>
                    <a:pt x="14" y="139"/>
                    <a:pt x="17" y="143"/>
                  </a:cubicBezTo>
                  <a:cubicBezTo>
                    <a:pt x="21" y="147"/>
                    <a:pt x="29" y="172"/>
                    <a:pt x="29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9"/>
                    <a:pt x="25" y="180"/>
                    <a:pt x="24" y="182"/>
                  </a:cubicBezTo>
                  <a:cubicBezTo>
                    <a:pt x="20" y="192"/>
                    <a:pt x="18" y="198"/>
                    <a:pt x="14" y="207"/>
                  </a:cubicBezTo>
                  <a:cubicBezTo>
                    <a:pt x="14" y="207"/>
                    <a:pt x="14" y="207"/>
                    <a:pt x="14" y="207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10" y="214"/>
                    <a:pt x="8" y="219"/>
                    <a:pt x="8" y="227"/>
                  </a:cubicBezTo>
                  <a:cubicBezTo>
                    <a:pt x="8" y="228"/>
                    <a:pt x="7" y="230"/>
                    <a:pt x="8" y="230"/>
                  </a:cubicBezTo>
                  <a:cubicBezTo>
                    <a:pt x="10" y="231"/>
                    <a:pt x="11" y="231"/>
                    <a:pt x="11" y="231"/>
                  </a:cubicBezTo>
                  <a:cubicBezTo>
                    <a:pt x="12" y="231"/>
                    <a:pt x="12" y="230"/>
                    <a:pt x="15" y="230"/>
                  </a:cubicBezTo>
                  <a:cubicBezTo>
                    <a:pt x="24" y="230"/>
                    <a:pt x="28" y="249"/>
                    <a:pt x="31" y="256"/>
                  </a:cubicBezTo>
                  <a:cubicBezTo>
                    <a:pt x="37" y="268"/>
                    <a:pt x="38" y="279"/>
                    <a:pt x="43" y="295"/>
                  </a:cubicBezTo>
                  <a:cubicBezTo>
                    <a:pt x="49" y="312"/>
                    <a:pt x="63" y="328"/>
                    <a:pt x="80" y="333"/>
                  </a:cubicBezTo>
                  <a:cubicBezTo>
                    <a:pt x="83" y="334"/>
                    <a:pt x="83" y="338"/>
                    <a:pt x="89" y="338"/>
                  </a:cubicBezTo>
                  <a:cubicBezTo>
                    <a:pt x="90" y="338"/>
                    <a:pt x="91" y="336"/>
                    <a:pt x="92" y="336"/>
                  </a:cubicBezTo>
                  <a:cubicBezTo>
                    <a:pt x="95" y="336"/>
                    <a:pt x="95" y="336"/>
                    <a:pt x="99" y="335"/>
                  </a:cubicBezTo>
                  <a:cubicBezTo>
                    <a:pt x="97" y="330"/>
                    <a:pt x="97" y="327"/>
                    <a:pt x="95" y="320"/>
                  </a:cubicBezTo>
                  <a:cubicBezTo>
                    <a:pt x="92" y="314"/>
                    <a:pt x="85" y="310"/>
                    <a:pt x="85" y="301"/>
                  </a:cubicBezTo>
                  <a:cubicBezTo>
                    <a:pt x="85" y="296"/>
                    <a:pt x="87" y="296"/>
                    <a:pt x="87" y="291"/>
                  </a:cubicBezTo>
                  <a:cubicBezTo>
                    <a:pt x="87" y="265"/>
                    <a:pt x="55" y="261"/>
                    <a:pt x="41" y="247"/>
                  </a:cubicBezTo>
                  <a:cubicBezTo>
                    <a:pt x="38" y="243"/>
                    <a:pt x="37" y="234"/>
                    <a:pt x="35" y="23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36" y="215"/>
                    <a:pt x="18" y="221"/>
                    <a:pt x="18" y="205"/>
                  </a:cubicBezTo>
                  <a:cubicBezTo>
                    <a:pt x="18" y="191"/>
                    <a:pt x="33" y="186"/>
                    <a:pt x="33" y="171"/>
                  </a:cubicBezTo>
                  <a:cubicBezTo>
                    <a:pt x="33" y="166"/>
                    <a:pt x="31" y="165"/>
                    <a:pt x="31" y="161"/>
                  </a:cubicBezTo>
                  <a:cubicBezTo>
                    <a:pt x="31" y="158"/>
                    <a:pt x="30" y="155"/>
                    <a:pt x="34" y="155"/>
                  </a:cubicBezTo>
                  <a:cubicBezTo>
                    <a:pt x="40" y="155"/>
                    <a:pt x="46" y="156"/>
                    <a:pt x="48" y="162"/>
                  </a:cubicBezTo>
                  <a:cubicBezTo>
                    <a:pt x="48" y="162"/>
                    <a:pt x="50" y="168"/>
                    <a:pt x="51" y="168"/>
                  </a:cubicBezTo>
                  <a:cubicBezTo>
                    <a:pt x="59" y="171"/>
                    <a:pt x="67" y="172"/>
                    <a:pt x="74" y="179"/>
                  </a:cubicBezTo>
                  <a:cubicBezTo>
                    <a:pt x="80" y="185"/>
                    <a:pt x="74" y="193"/>
                    <a:pt x="86" y="193"/>
                  </a:cubicBezTo>
                  <a:cubicBezTo>
                    <a:pt x="86" y="201"/>
                    <a:pt x="97" y="204"/>
                    <a:pt x="105" y="204"/>
                  </a:cubicBezTo>
                  <a:cubicBezTo>
                    <a:pt x="105" y="207"/>
                    <a:pt x="106" y="211"/>
                    <a:pt x="108" y="212"/>
                  </a:cubicBezTo>
                  <a:cubicBezTo>
                    <a:pt x="106" y="213"/>
                    <a:pt x="106" y="215"/>
                    <a:pt x="106" y="219"/>
                  </a:cubicBezTo>
                  <a:cubicBezTo>
                    <a:pt x="106" y="222"/>
                    <a:pt x="108" y="230"/>
                    <a:pt x="110" y="230"/>
                  </a:cubicBezTo>
                  <a:cubicBezTo>
                    <a:pt x="112" y="230"/>
                    <a:pt x="123" y="222"/>
                    <a:pt x="123" y="217"/>
                  </a:cubicBezTo>
                  <a:cubicBezTo>
                    <a:pt x="123" y="216"/>
                    <a:pt x="123" y="214"/>
                    <a:pt x="123" y="211"/>
                  </a:cubicBezTo>
                  <a:cubicBezTo>
                    <a:pt x="123" y="212"/>
                    <a:pt x="123" y="215"/>
                    <a:pt x="125" y="215"/>
                  </a:cubicBezTo>
                  <a:cubicBezTo>
                    <a:pt x="131" y="215"/>
                    <a:pt x="130" y="207"/>
                    <a:pt x="136" y="204"/>
                  </a:cubicBezTo>
                  <a:cubicBezTo>
                    <a:pt x="150" y="197"/>
                    <a:pt x="152" y="191"/>
                    <a:pt x="168" y="187"/>
                  </a:cubicBezTo>
                  <a:cubicBezTo>
                    <a:pt x="168" y="177"/>
                    <a:pt x="175" y="173"/>
                    <a:pt x="175" y="161"/>
                  </a:cubicBezTo>
                  <a:cubicBezTo>
                    <a:pt x="175" y="143"/>
                    <a:pt x="166" y="120"/>
                    <a:pt x="154" y="111"/>
                  </a:cubicBezTo>
                  <a:cubicBezTo>
                    <a:pt x="140" y="103"/>
                    <a:pt x="135" y="89"/>
                    <a:pt x="123" y="77"/>
                  </a:cubicBezTo>
                  <a:cubicBezTo>
                    <a:pt x="121" y="75"/>
                    <a:pt x="118" y="74"/>
                    <a:pt x="118" y="69"/>
                  </a:cubicBezTo>
                  <a:cubicBezTo>
                    <a:pt x="118" y="47"/>
                    <a:pt x="144" y="43"/>
                    <a:pt x="155" y="26"/>
                  </a:cubicBezTo>
                  <a:cubicBezTo>
                    <a:pt x="147" y="24"/>
                    <a:pt x="136" y="20"/>
                    <a:pt x="136" y="6"/>
                  </a:cubicBezTo>
                  <a:cubicBezTo>
                    <a:pt x="127" y="6"/>
                    <a:pt x="122" y="0"/>
                    <a:pt x="1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79">
              <a:extLst>
                <a:ext uri="{FF2B5EF4-FFF2-40B4-BE49-F238E27FC236}">
                  <a16:creationId xmlns:a16="http://schemas.microsoft.com/office/drawing/2014/main" xmlns="" id="{7A68C0DA-3C4D-49C1-90A0-A4A8128BF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" y="3121"/>
              <a:ext cx="59" cy="55"/>
            </a:xfrm>
            <a:custGeom>
              <a:avLst/>
              <a:gdLst>
                <a:gd name="T0" fmla="*/ 12 w 25"/>
                <a:gd name="T1" fmla="*/ 0 h 23"/>
                <a:gd name="T2" fmla="*/ 0 w 25"/>
                <a:gd name="T3" fmla="*/ 7 h 23"/>
                <a:gd name="T4" fmla="*/ 11 w 25"/>
                <a:gd name="T5" fmla="*/ 12 h 23"/>
                <a:gd name="T6" fmla="*/ 15 w 25"/>
                <a:gd name="T7" fmla="*/ 20 h 23"/>
                <a:gd name="T8" fmla="*/ 22 w 25"/>
                <a:gd name="T9" fmla="*/ 23 h 23"/>
                <a:gd name="T10" fmla="*/ 25 w 25"/>
                <a:gd name="T11" fmla="*/ 23 h 23"/>
                <a:gd name="T12" fmla="*/ 25 w 25"/>
                <a:gd name="T13" fmla="*/ 18 h 23"/>
                <a:gd name="T14" fmla="*/ 12 w 2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3">
                  <a:moveTo>
                    <a:pt x="12" y="0"/>
                  </a:moveTo>
                  <a:cubicBezTo>
                    <a:pt x="8" y="0"/>
                    <a:pt x="0" y="4"/>
                    <a:pt x="0" y="7"/>
                  </a:cubicBezTo>
                  <a:cubicBezTo>
                    <a:pt x="0" y="11"/>
                    <a:pt x="9" y="8"/>
                    <a:pt x="11" y="12"/>
                  </a:cubicBezTo>
                  <a:cubicBezTo>
                    <a:pt x="12" y="14"/>
                    <a:pt x="14" y="20"/>
                    <a:pt x="15" y="20"/>
                  </a:cubicBezTo>
                  <a:cubicBezTo>
                    <a:pt x="17" y="20"/>
                    <a:pt x="18" y="23"/>
                    <a:pt x="22" y="23"/>
                  </a:cubicBezTo>
                  <a:cubicBezTo>
                    <a:pt x="23" y="23"/>
                    <a:pt x="24" y="23"/>
                    <a:pt x="25" y="23"/>
                  </a:cubicBezTo>
                  <a:cubicBezTo>
                    <a:pt x="25" y="21"/>
                    <a:pt x="25" y="19"/>
                    <a:pt x="25" y="18"/>
                  </a:cubicBezTo>
                  <a:cubicBezTo>
                    <a:pt x="17" y="18"/>
                    <a:pt x="14" y="8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80">
              <a:extLst>
                <a:ext uri="{FF2B5EF4-FFF2-40B4-BE49-F238E27FC236}">
                  <a16:creationId xmlns:a16="http://schemas.microsoft.com/office/drawing/2014/main" xmlns="" id="{F6F37A9D-5C06-4A3B-8837-A514121EB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1" y="3162"/>
              <a:ext cx="26" cy="21"/>
            </a:xfrm>
            <a:custGeom>
              <a:avLst/>
              <a:gdLst>
                <a:gd name="T0" fmla="*/ 6 w 11"/>
                <a:gd name="T1" fmla="*/ 0 h 9"/>
                <a:gd name="T2" fmla="*/ 1 w 11"/>
                <a:gd name="T3" fmla="*/ 0 h 9"/>
                <a:gd name="T4" fmla="*/ 1 w 11"/>
                <a:gd name="T5" fmla="*/ 3 h 9"/>
                <a:gd name="T6" fmla="*/ 5 w 11"/>
                <a:gd name="T7" fmla="*/ 9 h 9"/>
                <a:gd name="T8" fmla="*/ 11 w 11"/>
                <a:gd name="T9" fmla="*/ 3 h 9"/>
                <a:gd name="T10" fmla="*/ 6 w 11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6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1" y="5"/>
                    <a:pt x="2" y="9"/>
                    <a:pt x="5" y="9"/>
                  </a:cubicBezTo>
                  <a:cubicBezTo>
                    <a:pt x="8" y="9"/>
                    <a:pt x="10" y="6"/>
                    <a:pt x="11" y="3"/>
                  </a:cubicBezTo>
                  <a:cubicBezTo>
                    <a:pt x="9" y="2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81">
              <a:extLst>
                <a:ext uri="{FF2B5EF4-FFF2-40B4-BE49-F238E27FC236}">
                  <a16:creationId xmlns:a16="http://schemas.microsoft.com/office/drawing/2014/main" xmlns="" id="{32CC2C30-853D-45AA-AA93-9BDBE88E3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5" y="3107"/>
              <a:ext cx="23" cy="36"/>
            </a:xfrm>
            <a:custGeom>
              <a:avLst/>
              <a:gdLst>
                <a:gd name="T0" fmla="*/ 5 w 10"/>
                <a:gd name="T1" fmla="*/ 0 h 15"/>
                <a:gd name="T2" fmla="*/ 3 w 10"/>
                <a:gd name="T3" fmla="*/ 0 h 15"/>
                <a:gd name="T4" fmla="*/ 3 w 10"/>
                <a:gd name="T5" fmla="*/ 0 h 15"/>
                <a:gd name="T6" fmla="*/ 3 w 10"/>
                <a:gd name="T7" fmla="*/ 0 h 15"/>
                <a:gd name="T8" fmla="*/ 0 w 10"/>
                <a:gd name="T9" fmla="*/ 0 h 15"/>
                <a:gd name="T10" fmla="*/ 0 w 10"/>
                <a:gd name="T11" fmla="*/ 2 h 15"/>
                <a:gd name="T12" fmla="*/ 10 w 10"/>
                <a:gd name="T13" fmla="*/ 15 h 15"/>
                <a:gd name="T14" fmla="*/ 5 w 10"/>
                <a:gd name="T15" fmla="*/ 2 h 15"/>
                <a:gd name="T16" fmla="*/ 5 w 1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5">
                  <a:moveTo>
                    <a:pt x="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6"/>
                    <a:pt x="7" y="14"/>
                    <a:pt x="10" y="15"/>
                  </a:cubicBezTo>
                  <a:cubicBezTo>
                    <a:pt x="10" y="9"/>
                    <a:pt x="8" y="6"/>
                    <a:pt x="5" y="2"/>
                  </a:cubicBezTo>
                  <a:cubicBezTo>
                    <a:pt x="5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82">
              <a:extLst>
                <a:ext uri="{FF2B5EF4-FFF2-40B4-BE49-F238E27FC236}">
                  <a16:creationId xmlns:a16="http://schemas.microsoft.com/office/drawing/2014/main" xmlns="" id="{22E372E2-ADC3-48B2-AA3F-D840B9568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0" y="3032"/>
              <a:ext cx="35" cy="28"/>
            </a:xfrm>
            <a:custGeom>
              <a:avLst/>
              <a:gdLst>
                <a:gd name="T0" fmla="*/ 3 w 15"/>
                <a:gd name="T1" fmla="*/ 0 h 12"/>
                <a:gd name="T2" fmla="*/ 0 w 15"/>
                <a:gd name="T3" fmla="*/ 1 h 12"/>
                <a:gd name="T4" fmla="*/ 1 w 15"/>
                <a:gd name="T5" fmla="*/ 1 h 12"/>
                <a:gd name="T6" fmla="*/ 10 w 15"/>
                <a:gd name="T7" fmla="*/ 12 h 12"/>
                <a:gd name="T8" fmla="*/ 3 w 1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8" y="12"/>
                    <a:pt x="10" y="12"/>
                  </a:cubicBezTo>
                  <a:cubicBezTo>
                    <a:pt x="15" y="12"/>
                    <a:pt x="6" y="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83">
              <a:extLst>
                <a:ext uri="{FF2B5EF4-FFF2-40B4-BE49-F238E27FC236}">
                  <a16:creationId xmlns:a16="http://schemas.microsoft.com/office/drawing/2014/main" xmlns="" id="{BDA4626C-7D25-4D14-AF6D-F8397E3D7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" y="1811"/>
              <a:ext cx="85" cy="107"/>
            </a:xfrm>
            <a:custGeom>
              <a:avLst/>
              <a:gdLst>
                <a:gd name="T0" fmla="*/ 17 w 36"/>
                <a:gd name="T1" fmla="*/ 0 h 45"/>
                <a:gd name="T2" fmla="*/ 0 w 36"/>
                <a:gd name="T3" fmla="*/ 14 h 45"/>
                <a:gd name="T4" fmla="*/ 6 w 36"/>
                <a:gd name="T5" fmla="*/ 19 h 45"/>
                <a:gd name="T6" fmla="*/ 12 w 36"/>
                <a:gd name="T7" fmla="*/ 17 h 45"/>
                <a:gd name="T8" fmla="*/ 12 w 36"/>
                <a:gd name="T9" fmla="*/ 13 h 45"/>
                <a:gd name="T10" fmla="*/ 16 w 36"/>
                <a:gd name="T11" fmla="*/ 19 h 45"/>
                <a:gd name="T12" fmla="*/ 14 w 36"/>
                <a:gd name="T13" fmla="*/ 27 h 45"/>
                <a:gd name="T14" fmla="*/ 9 w 36"/>
                <a:gd name="T15" fmla="*/ 35 h 45"/>
                <a:gd name="T16" fmla="*/ 16 w 36"/>
                <a:gd name="T17" fmla="*/ 44 h 45"/>
                <a:gd name="T18" fmla="*/ 16 w 36"/>
                <a:gd name="T19" fmla="*/ 41 h 45"/>
                <a:gd name="T20" fmla="*/ 18 w 36"/>
                <a:gd name="T21" fmla="*/ 45 h 45"/>
                <a:gd name="T22" fmla="*/ 31 w 36"/>
                <a:gd name="T23" fmla="*/ 19 h 45"/>
                <a:gd name="T24" fmla="*/ 33 w 36"/>
                <a:gd name="T25" fmla="*/ 20 h 45"/>
                <a:gd name="T26" fmla="*/ 36 w 36"/>
                <a:gd name="T27" fmla="*/ 19 h 45"/>
                <a:gd name="T28" fmla="*/ 36 w 36"/>
                <a:gd name="T29" fmla="*/ 14 h 45"/>
                <a:gd name="T30" fmla="*/ 31 w 36"/>
                <a:gd name="T31" fmla="*/ 10 h 45"/>
                <a:gd name="T32" fmla="*/ 31 w 36"/>
                <a:gd name="T33" fmla="*/ 5 h 45"/>
                <a:gd name="T34" fmla="*/ 17 w 36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5">
                  <a:moveTo>
                    <a:pt x="17" y="0"/>
                  </a:moveTo>
                  <a:cubicBezTo>
                    <a:pt x="15" y="0"/>
                    <a:pt x="0" y="10"/>
                    <a:pt x="0" y="14"/>
                  </a:cubicBezTo>
                  <a:cubicBezTo>
                    <a:pt x="0" y="16"/>
                    <a:pt x="3" y="19"/>
                    <a:pt x="6" y="19"/>
                  </a:cubicBezTo>
                  <a:cubicBezTo>
                    <a:pt x="7" y="19"/>
                    <a:pt x="9" y="17"/>
                    <a:pt x="12" y="17"/>
                  </a:cubicBezTo>
                  <a:cubicBezTo>
                    <a:pt x="11" y="16"/>
                    <a:pt x="12" y="14"/>
                    <a:pt x="12" y="13"/>
                  </a:cubicBezTo>
                  <a:cubicBezTo>
                    <a:pt x="13" y="15"/>
                    <a:pt x="13" y="18"/>
                    <a:pt x="16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9" y="34"/>
                    <a:pt x="9" y="35"/>
                  </a:cubicBezTo>
                  <a:cubicBezTo>
                    <a:pt x="9" y="37"/>
                    <a:pt x="12" y="44"/>
                    <a:pt x="16" y="44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6" y="45"/>
                    <a:pt x="18" y="45"/>
                  </a:cubicBezTo>
                  <a:cubicBezTo>
                    <a:pt x="25" y="45"/>
                    <a:pt x="29" y="29"/>
                    <a:pt x="31" y="19"/>
                  </a:cubicBezTo>
                  <a:cubicBezTo>
                    <a:pt x="32" y="20"/>
                    <a:pt x="32" y="20"/>
                    <a:pt x="33" y="20"/>
                  </a:cubicBezTo>
                  <a:cubicBezTo>
                    <a:pt x="34" y="20"/>
                    <a:pt x="35" y="19"/>
                    <a:pt x="36" y="19"/>
                  </a:cubicBezTo>
                  <a:cubicBezTo>
                    <a:pt x="35" y="18"/>
                    <a:pt x="36" y="16"/>
                    <a:pt x="36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0"/>
                    <a:pt x="31" y="6"/>
                    <a:pt x="31" y="5"/>
                  </a:cubicBezTo>
                  <a:cubicBezTo>
                    <a:pt x="24" y="5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84">
              <a:extLst>
                <a:ext uri="{FF2B5EF4-FFF2-40B4-BE49-F238E27FC236}">
                  <a16:creationId xmlns:a16="http://schemas.microsoft.com/office/drawing/2014/main" xmlns="" id="{83DDA3C2-2C29-4147-A0AA-00B663C51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8" y="1788"/>
              <a:ext cx="92" cy="66"/>
            </a:xfrm>
            <a:custGeom>
              <a:avLst/>
              <a:gdLst>
                <a:gd name="T0" fmla="*/ 28 w 39"/>
                <a:gd name="T1" fmla="*/ 0 h 28"/>
                <a:gd name="T2" fmla="*/ 13 w 39"/>
                <a:gd name="T3" fmla="*/ 7 h 28"/>
                <a:gd name="T4" fmla="*/ 10 w 39"/>
                <a:gd name="T5" fmla="*/ 6 h 28"/>
                <a:gd name="T6" fmla="*/ 0 w 39"/>
                <a:gd name="T7" fmla="*/ 14 h 28"/>
                <a:gd name="T8" fmla="*/ 4 w 39"/>
                <a:gd name="T9" fmla="*/ 20 h 28"/>
                <a:gd name="T10" fmla="*/ 7 w 39"/>
                <a:gd name="T11" fmla="*/ 28 h 28"/>
                <a:gd name="T12" fmla="*/ 20 w 39"/>
                <a:gd name="T13" fmla="*/ 15 h 28"/>
                <a:gd name="T14" fmla="*/ 28 w 39"/>
                <a:gd name="T15" fmla="*/ 18 h 28"/>
                <a:gd name="T16" fmla="*/ 28 w 3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8">
                  <a:moveTo>
                    <a:pt x="28" y="0"/>
                  </a:moveTo>
                  <a:cubicBezTo>
                    <a:pt x="21" y="0"/>
                    <a:pt x="19" y="7"/>
                    <a:pt x="13" y="7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10" y="7"/>
                    <a:pt x="0" y="14"/>
                    <a:pt x="0" y="14"/>
                  </a:cubicBezTo>
                  <a:cubicBezTo>
                    <a:pt x="0" y="17"/>
                    <a:pt x="1" y="18"/>
                    <a:pt x="4" y="20"/>
                  </a:cubicBezTo>
                  <a:cubicBezTo>
                    <a:pt x="3" y="23"/>
                    <a:pt x="4" y="28"/>
                    <a:pt x="7" y="28"/>
                  </a:cubicBezTo>
                  <a:cubicBezTo>
                    <a:pt x="14" y="28"/>
                    <a:pt x="15" y="19"/>
                    <a:pt x="20" y="15"/>
                  </a:cubicBezTo>
                  <a:cubicBezTo>
                    <a:pt x="21" y="15"/>
                    <a:pt x="23" y="18"/>
                    <a:pt x="28" y="18"/>
                  </a:cubicBezTo>
                  <a:cubicBezTo>
                    <a:pt x="33" y="18"/>
                    <a:pt x="39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85">
              <a:extLst>
                <a:ext uri="{FF2B5EF4-FFF2-40B4-BE49-F238E27FC236}">
                  <a16:creationId xmlns:a16="http://schemas.microsoft.com/office/drawing/2014/main" xmlns="" id="{2BF28D9E-68CA-46EB-9161-915D58AF2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6" y="1501"/>
              <a:ext cx="397" cy="324"/>
            </a:xfrm>
            <a:custGeom>
              <a:avLst/>
              <a:gdLst>
                <a:gd name="T0" fmla="*/ 154 w 168"/>
                <a:gd name="T1" fmla="*/ 0 h 137"/>
                <a:gd name="T2" fmla="*/ 155 w 168"/>
                <a:gd name="T3" fmla="*/ 5 h 137"/>
                <a:gd name="T4" fmla="*/ 156 w 168"/>
                <a:gd name="T5" fmla="*/ 5 h 137"/>
                <a:gd name="T6" fmla="*/ 152 w 168"/>
                <a:gd name="T7" fmla="*/ 7 h 137"/>
                <a:gd name="T8" fmla="*/ 149 w 168"/>
                <a:gd name="T9" fmla="*/ 4 h 137"/>
                <a:gd name="T10" fmla="*/ 137 w 168"/>
                <a:gd name="T11" fmla="*/ 23 h 137"/>
                <a:gd name="T12" fmla="*/ 139 w 168"/>
                <a:gd name="T13" fmla="*/ 30 h 137"/>
                <a:gd name="T14" fmla="*/ 110 w 168"/>
                <a:gd name="T15" fmla="*/ 72 h 137"/>
                <a:gd name="T16" fmla="*/ 95 w 168"/>
                <a:gd name="T17" fmla="*/ 80 h 137"/>
                <a:gd name="T18" fmla="*/ 92 w 168"/>
                <a:gd name="T19" fmla="*/ 77 h 137"/>
                <a:gd name="T20" fmla="*/ 95 w 168"/>
                <a:gd name="T21" fmla="*/ 71 h 137"/>
                <a:gd name="T22" fmla="*/ 86 w 168"/>
                <a:gd name="T23" fmla="*/ 84 h 137"/>
                <a:gd name="T24" fmla="*/ 69 w 168"/>
                <a:gd name="T25" fmla="*/ 101 h 137"/>
                <a:gd name="T26" fmla="*/ 36 w 168"/>
                <a:gd name="T27" fmla="*/ 101 h 137"/>
                <a:gd name="T28" fmla="*/ 7 w 168"/>
                <a:gd name="T29" fmla="*/ 121 h 137"/>
                <a:gd name="T30" fmla="*/ 0 w 168"/>
                <a:gd name="T31" fmla="*/ 125 h 137"/>
                <a:gd name="T32" fmla="*/ 7 w 168"/>
                <a:gd name="T33" fmla="*/ 127 h 137"/>
                <a:gd name="T34" fmla="*/ 35 w 168"/>
                <a:gd name="T35" fmla="*/ 120 h 137"/>
                <a:gd name="T36" fmla="*/ 39 w 168"/>
                <a:gd name="T37" fmla="*/ 119 h 137"/>
                <a:gd name="T38" fmla="*/ 41 w 168"/>
                <a:gd name="T39" fmla="*/ 119 h 137"/>
                <a:gd name="T40" fmla="*/ 42 w 168"/>
                <a:gd name="T41" fmla="*/ 119 h 137"/>
                <a:gd name="T42" fmla="*/ 46 w 168"/>
                <a:gd name="T43" fmla="*/ 118 h 137"/>
                <a:gd name="T44" fmla="*/ 52 w 168"/>
                <a:gd name="T45" fmla="*/ 114 h 137"/>
                <a:gd name="T46" fmla="*/ 68 w 168"/>
                <a:gd name="T47" fmla="*/ 119 h 137"/>
                <a:gd name="T48" fmla="*/ 66 w 168"/>
                <a:gd name="T49" fmla="*/ 128 h 137"/>
                <a:gd name="T50" fmla="*/ 66 w 168"/>
                <a:gd name="T51" fmla="*/ 132 h 137"/>
                <a:gd name="T52" fmla="*/ 73 w 168"/>
                <a:gd name="T53" fmla="*/ 137 h 137"/>
                <a:gd name="T54" fmla="*/ 86 w 168"/>
                <a:gd name="T55" fmla="*/ 124 h 137"/>
                <a:gd name="T56" fmla="*/ 91 w 168"/>
                <a:gd name="T57" fmla="*/ 123 h 137"/>
                <a:gd name="T58" fmla="*/ 86 w 168"/>
                <a:gd name="T59" fmla="*/ 115 h 137"/>
                <a:gd name="T60" fmla="*/ 89 w 168"/>
                <a:gd name="T61" fmla="*/ 110 h 137"/>
                <a:gd name="T62" fmla="*/ 104 w 168"/>
                <a:gd name="T63" fmla="*/ 119 h 137"/>
                <a:gd name="T64" fmla="*/ 115 w 168"/>
                <a:gd name="T65" fmla="*/ 113 h 137"/>
                <a:gd name="T66" fmla="*/ 120 w 168"/>
                <a:gd name="T67" fmla="*/ 113 h 137"/>
                <a:gd name="T68" fmla="*/ 123 w 168"/>
                <a:gd name="T69" fmla="*/ 116 h 137"/>
                <a:gd name="T70" fmla="*/ 137 w 168"/>
                <a:gd name="T71" fmla="*/ 103 h 137"/>
                <a:gd name="T72" fmla="*/ 137 w 168"/>
                <a:gd name="T73" fmla="*/ 111 h 137"/>
                <a:gd name="T74" fmla="*/ 149 w 168"/>
                <a:gd name="T75" fmla="*/ 101 h 137"/>
                <a:gd name="T76" fmla="*/ 147 w 168"/>
                <a:gd name="T77" fmla="*/ 91 h 137"/>
                <a:gd name="T78" fmla="*/ 153 w 168"/>
                <a:gd name="T79" fmla="*/ 76 h 137"/>
                <a:gd name="T80" fmla="*/ 156 w 168"/>
                <a:gd name="T81" fmla="*/ 52 h 137"/>
                <a:gd name="T82" fmla="*/ 157 w 168"/>
                <a:gd name="T83" fmla="*/ 52 h 137"/>
                <a:gd name="T84" fmla="*/ 158 w 168"/>
                <a:gd name="T85" fmla="*/ 52 h 137"/>
                <a:gd name="T86" fmla="*/ 159 w 168"/>
                <a:gd name="T87" fmla="*/ 52 h 137"/>
                <a:gd name="T88" fmla="*/ 161 w 168"/>
                <a:gd name="T89" fmla="*/ 51 h 137"/>
                <a:gd name="T90" fmla="*/ 161 w 168"/>
                <a:gd name="T91" fmla="*/ 48 h 137"/>
                <a:gd name="T92" fmla="*/ 168 w 168"/>
                <a:gd name="T93" fmla="*/ 32 h 137"/>
                <a:gd name="T94" fmla="*/ 161 w 168"/>
                <a:gd name="T95" fmla="*/ 13 h 137"/>
                <a:gd name="T96" fmla="*/ 160 w 168"/>
                <a:gd name="T97" fmla="*/ 3 h 137"/>
                <a:gd name="T98" fmla="*/ 154 w 168"/>
                <a:gd name="T9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137">
                  <a:moveTo>
                    <a:pt x="154" y="0"/>
                  </a:moveTo>
                  <a:cubicBezTo>
                    <a:pt x="152" y="0"/>
                    <a:pt x="153" y="5"/>
                    <a:pt x="155" y="5"/>
                  </a:cubicBezTo>
                  <a:cubicBezTo>
                    <a:pt x="155" y="5"/>
                    <a:pt x="156" y="5"/>
                    <a:pt x="156" y="5"/>
                  </a:cubicBezTo>
                  <a:cubicBezTo>
                    <a:pt x="154" y="7"/>
                    <a:pt x="153" y="7"/>
                    <a:pt x="152" y="7"/>
                  </a:cubicBezTo>
                  <a:cubicBezTo>
                    <a:pt x="150" y="7"/>
                    <a:pt x="150" y="4"/>
                    <a:pt x="149" y="4"/>
                  </a:cubicBezTo>
                  <a:cubicBezTo>
                    <a:pt x="142" y="4"/>
                    <a:pt x="137" y="17"/>
                    <a:pt x="137" y="23"/>
                  </a:cubicBezTo>
                  <a:cubicBezTo>
                    <a:pt x="137" y="26"/>
                    <a:pt x="139" y="26"/>
                    <a:pt x="139" y="30"/>
                  </a:cubicBezTo>
                  <a:cubicBezTo>
                    <a:pt x="139" y="46"/>
                    <a:pt x="121" y="69"/>
                    <a:pt x="110" y="72"/>
                  </a:cubicBezTo>
                  <a:cubicBezTo>
                    <a:pt x="104" y="74"/>
                    <a:pt x="103" y="80"/>
                    <a:pt x="95" y="80"/>
                  </a:cubicBezTo>
                  <a:cubicBezTo>
                    <a:pt x="94" y="80"/>
                    <a:pt x="92" y="78"/>
                    <a:pt x="92" y="77"/>
                  </a:cubicBezTo>
                  <a:cubicBezTo>
                    <a:pt x="92" y="75"/>
                    <a:pt x="93" y="73"/>
                    <a:pt x="95" y="71"/>
                  </a:cubicBezTo>
                  <a:cubicBezTo>
                    <a:pt x="93" y="72"/>
                    <a:pt x="87" y="84"/>
                    <a:pt x="86" y="84"/>
                  </a:cubicBezTo>
                  <a:cubicBezTo>
                    <a:pt x="81" y="84"/>
                    <a:pt x="78" y="101"/>
                    <a:pt x="69" y="101"/>
                  </a:cubicBezTo>
                  <a:cubicBezTo>
                    <a:pt x="57" y="101"/>
                    <a:pt x="52" y="101"/>
                    <a:pt x="36" y="101"/>
                  </a:cubicBezTo>
                  <a:cubicBezTo>
                    <a:pt x="23" y="101"/>
                    <a:pt x="18" y="114"/>
                    <a:pt x="7" y="121"/>
                  </a:cubicBezTo>
                  <a:cubicBezTo>
                    <a:pt x="5" y="122"/>
                    <a:pt x="0" y="124"/>
                    <a:pt x="0" y="125"/>
                  </a:cubicBezTo>
                  <a:cubicBezTo>
                    <a:pt x="0" y="127"/>
                    <a:pt x="4" y="127"/>
                    <a:pt x="7" y="127"/>
                  </a:cubicBezTo>
                  <a:cubicBezTo>
                    <a:pt x="18" y="127"/>
                    <a:pt x="28" y="123"/>
                    <a:pt x="35" y="120"/>
                  </a:cubicBezTo>
                  <a:cubicBezTo>
                    <a:pt x="36" y="119"/>
                    <a:pt x="38" y="119"/>
                    <a:pt x="39" y="119"/>
                  </a:cubicBezTo>
                  <a:cubicBezTo>
                    <a:pt x="39" y="119"/>
                    <a:pt x="40" y="119"/>
                    <a:pt x="41" y="119"/>
                  </a:cubicBezTo>
                  <a:cubicBezTo>
                    <a:pt x="41" y="119"/>
                    <a:pt x="42" y="119"/>
                    <a:pt x="42" y="119"/>
                  </a:cubicBezTo>
                  <a:cubicBezTo>
                    <a:pt x="44" y="119"/>
                    <a:pt x="45" y="119"/>
                    <a:pt x="46" y="118"/>
                  </a:cubicBezTo>
                  <a:cubicBezTo>
                    <a:pt x="48" y="118"/>
                    <a:pt x="49" y="114"/>
                    <a:pt x="52" y="114"/>
                  </a:cubicBezTo>
                  <a:cubicBezTo>
                    <a:pt x="58" y="114"/>
                    <a:pt x="61" y="117"/>
                    <a:pt x="68" y="119"/>
                  </a:cubicBezTo>
                  <a:cubicBezTo>
                    <a:pt x="68" y="121"/>
                    <a:pt x="66" y="125"/>
                    <a:pt x="66" y="128"/>
                  </a:cubicBezTo>
                  <a:cubicBezTo>
                    <a:pt x="66" y="129"/>
                    <a:pt x="64" y="132"/>
                    <a:pt x="66" y="132"/>
                  </a:cubicBezTo>
                  <a:cubicBezTo>
                    <a:pt x="70" y="132"/>
                    <a:pt x="69" y="136"/>
                    <a:pt x="73" y="137"/>
                  </a:cubicBezTo>
                  <a:cubicBezTo>
                    <a:pt x="76" y="132"/>
                    <a:pt x="82" y="124"/>
                    <a:pt x="86" y="124"/>
                  </a:cubicBezTo>
                  <a:cubicBezTo>
                    <a:pt x="88" y="124"/>
                    <a:pt x="90" y="124"/>
                    <a:pt x="91" y="123"/>
                  </a:cubicBezTo>
                  <a:cubicBezTo>
                    <a:pt x="91" y="123"/>
                    <a:pt x="86" y="117"/>
                    <a:pt x="86" y="115"/>
                  </a:cubicBezTo>
                  <a:cubicBezTo>
                    <a:pt x="86" y="113"/>
                    <a:pt x="88" y="110"/>
                    <a:pt x="89" y="110"/>
                  </a:cubicBezTo>
                  <a:cubicBezTo>
                    <a:pt x="94" y="110"/>
                    <a:pt x="93" y="119"/>
                    <a:pt x="104" y="119"/>
                  </a:cubicBezTo>
                  <a:cubicBezTo>
                    <a:pt x="109" y="119"/>
                    <a:pt x="112" y="116"/>
                    <a:pt x="115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4"/>
                    <a:pt x="122" y="116"/>
                    <a:pt x="123" y="116"/>
                  </a:cubicBezTo>
                  <a:cubicBezTo>
                    <a:pt x="125" y="108"/>
                    <a:pt x="130" y="108"/>
                    <a:pt x="137" y="103"/>
                  </a:cubicBezTo>
                  <a:cubicBezTo>
                    <a:pt x="137" y="107"/>
                    <a:pt x="135" y="107"/>
                    <a:pt x="137" y="111"/>
                  </a:cubicBezTo>
                  <a:cubicBezTo>
                    <a:pt x="143" y="109"/>
                    <a:pt x="143" y="104"/>
                    <a:pt x="149" y="101"/>
                  </a:cubicBezTo>
                  <a:cubicBezTo>
                    <a:pt x="148" y="98"/>
                    <a:pt x="147" y="95"/>
                    <a:pt x="147" y="91"/>
                  </a:cubicBezTo>
                  <a:cubicBezTo>
                    <a:pt x="147" y="84"/>
                    <a:pt x="153" y="81"/>
                    <a:pt x="153" y="76"/>
                  </a:cubicBezTo>
                  <a:cubicBezTo>
                    <a:pt x="153" y="70"/>
                    <a:pt x="151" y="54"/>
                    <a:pt x="156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2"/>
                    <a:pt x="158" y="52"/>
                    <a:pt x="159" y="52"/>
                  </a:cubicBezTo>
                  <a:cubicBezTo>
                    <a:pt x="159" y="52"/>
                    <a:pt x="160" y="52"/>
                    <a:pt x="161" y="51"/>
                  </a:cubicBezTo>
                  <a:cubicBezTo>
                    <a:pt x="161" y="50"/>
                    <a:pt x="161" y="49"/>
                    <a:pt x="161" y="48"/>
                  </a:cubicBezTo>
                  <a:cubicBezTo>
                    <a:pt x="161" y="41"/>
                    <a:pt x="168" y="40"/>
                    <a:pt x="168" y="32"/>
                  </a:cubicBezTo>
                  <a:cubicBezTo>
                    <a:pt x="168" y="24"/>
                    <a:pt x="161" y="21"/>
                    <a:pt x="161" y="13"/>
                  </a:cubicBezTo>
                  <a:cubicBezTo>
                    <a:pt x="161" y="9"/>
                    <a:pt x="162" y="6"/>
                    <a:pt x="160" y="3"/>
                  </a:cubicBezTo>
                  <a:cubicBezTo>
                    <a:pt x="159" y="1"/>
                    <a:pt x="157" y="0"/>
                    <a:pt x="1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86">
              <a:extLst>
                <a:ext uri="{FF2B5EF4-FFF2-40B4-BE49-F238E27FC236}">
                  <a16:creationId xmlns:a16="http://schemas.microsoft.com/office/drawing/2014/main" xmlns="" id="{5796A6EF-2F47-4CF4-908D-A53F4C91A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" y="1322"/>
              <a:ext cx="203" cy="172"/>
            </a:xfrm>
            <a:custGeom>
              <a:avLst/>
              <a:gdLst>
                <a:gd name="T0" fmla="*/ 31 w 86"/>
                <a:gd name="T1" fmla="*/ 0 h 73"/>
                <a:gd name="T2" fmla="*/ 28 w 86"/>
                <a:gd name="T3" fmla="*/ 7 h 73"/>
                <a:gd name="T4" fmla="*/ 30 w 86"/>
                <a:gd name="T5" fmla="*/ 13 h 73"/>
                <a:gd name="T6" fmla="*/ 18 w 86"/>
                <a:gd name="T7" fmla="*/ 40 h 73"/>
                <a:gd name="T8" fmla="*/ 14 w 86"/>
                <a:gd name="T9" fmla="*/ 40 h 73"/>
                <a:gd name="T10" fmla="*/ 12 w 86"/>
                <a:gd name="T11" fmla="*/ 40 h 73"/>
                <a:gd name="T12" fmla="*/ 13 w 86"/>
                <a:gd name="T13" fmla="*/ 41 h 73"/>
                <a:gd name="T14" fmla="*/ 10 w 86"/>
                <a:gd name="T15" fmla="*/ 38 h 73"/>
                <a:gd name="T16" fmla="*/ 10 w 86"/>
                <a:gd name="T17" fmla="*/ 43 h 73"/>
                <a:gd name="T18" fmla="*/ 0 w 86"/>
                <a:gd name="T19" fmla="*/ 56 h 73"/>
                <a:gd name="T20" fmla="*/ 3 w 86"/>
                <a:gd name="T21" fmla="*/ 61 h 73"/>
                <a:gd name="T22" fmla="*/ 3 w 86"/>
                <a:gd name="T23" fmla="*/ 73 h 73"/>
                <a:gd name="T24" fmla="*/ 6 w 86"/>
                <a:gd name="T25" fmla="*/ 73 h 73"/>
                <a:gd name="T26" fmla="*/ 19 w 86"/>
                <a:gd name="T27" fmla="*/ 65 h 73"/>
                <a:gd name="T28" fmla="*/ 9 w 86"/>
                <a:gd name="T29" fmla="*/ 58 h 73"/>
                <a:gd name="T30" fmla="*/ 13 w 86"/>
                <a:gd name="T31" fmla="*/ 53 h 73"/>
                <a:gd name="T32" fmla="*/ 24 w 86"/>
                <a:gd name="T33" fmla="*/ 54 h 73"/>
                <a:gd name="T34" fmla="*/ 28 w 86"/>
                <a:gd name="T35" fmla="*/ 50 h 73"/>
                <a:gd name="T36" fmla="*/ 51 w 86"/>
                <a:gd name="T37" fmla="*/ 62 h 73"/>
                <a:gd name="T38" fmla="*/ 70 w 86"/>
                <a:gd name="T39" fmla="*/ 44 h 73"/>
                <a:gd name="T40" fmla="*/ 86 w 86"/>
                <a:gd name="T41" fmla="*/ 39 h 73"/>
                <a:gd name="T42" fmla="*/ 80 w 86"/>
                <a:gd name="T43" fmla="*/ 32 h 73"/>
                <a:gd name="T44" fmla="*/ 83 w 86"/>
                <a:gd name="T45" fmla="*/ 26 h 73"/>
                <a:gd name="T46" fmla="*/ 81 w 86"/>
                <a:gd name="T47" fmla="*/ 25 h 73"/>
                <a:gd name="T48" fmla="*/ 72 w 86"/>
                <a:gd name="T49" fmla="*/ 27 h 73"/>
                <a:gd name="T50" fmla="*/ 31 w 86"/>
                <a:gd name="T5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73">
                  <a:moveTo>
                    <a:pt x="31" y="0"/>
                  </a:moveTo>
                  <a:cubicBezTo>
                    <a:pt x="30" y="2"/>
                    <a:pt x="28" y="4"/>
                    <a:pt x="28" y="7"/>
                  </a:cubicBezTo>
                  <a:cubicBezTo>
                    <a:pt x="28" y="9"/>
                    <a:pt x="30" y="10"/>
                    <a:pt x="30" y="13"/>
                  </a:cubicBezTo>
                  <a:cubicBezTo>
                    <a:pt x="30" y="19"/>
                    <a:pt x="27" y="40"/>
                    <a:pt x="18" y="40"/>
                  </a:cubicBezTo>
                  <a:cubicBezTo>
                    <a:pt x="17" y="40"/>
                    <a:pt x="15" y="40"/>
                    <a:pt x="14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1" y="40"/>
                    <a:pt x="10" y="3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6"/>
                    <a:pt x="0" y="50"/>
                    <a:pt x="0" y="56"/>
                  </a:cubicBezTo>
                  <a:cubicBezTo>
                    <a:pt x="0" y="58"/>
                    <a:pt x="3" y="59"/>
                    <a:pt x="3" y="61"/>
                  </a:cubicBezTo>
                  <a:cubicBezTo>
                    <a:pt x="3" y="62"/>
                    <a:pt x="3" y="70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10" y="69"/>
                    <a:pt x="14" y="71"/>
                    <a:pt x="19" y="65"/>
                  </a:cubicBezTo>
                  <a:cubicBezTo>
                    <a:pt x="17" y="63"/>
                    <a:pt x="9" y="63"/>
                    <a:pt x="9" y="58"/>
                  </a:cubicBezTo>
                  <a:cubicBezTo>
                    <a:pt x="9" y="54"/>
                    <a:pt x="11" y="53"/>
                    <a:pt x="13" y="53"/>
                  </a:cubicBezTo>
                  <a:cubicBezTo>
                    <a:pt x="16" y="53"/>
                    <a:pt x="21" y="54"/>
                    <a:pt x="24" y="54"/>
                  </a:cubicBezTo>
                  <a:cubicBezTo>
                    <a:pt x="24" y="53"/>
                    <a:pt x="27" y="51"/>
                    <a:pt x="28" y="50"/>
                  </a:cubicBezTo>
                  <a:cubicBezTo>
                    <a:pt x="37" y="56"/>
                    <a:pt x="42" y="57"/>
                    <a:pt x="51" y="62"/>
                  </a:cubicBezTo>
                  <a:cubicBezTo>
                    <a:pt x="55" y="56"/>
                    <a:pt x="59" y="44"/>
                    <a:pt x="70" y="44"/>
                  </a:cubicBezTo>
                  <a:cubicBezTo>
                    <a:pt x="78" y="44"/>
                    <a:pt x="81" y="42"/>
                    <a:pt x="86" y="39"/>
                  </a:cubicBezTo>
                  <a:cubicBezTo>
                    <a:pt x="84" y="38"/>
                    <a:pt x="80" y="35"/>
                    <a:pt x="80" y="32"/>
                  </a:cubicBezTo>
                  <a:cubicBezTo>
                    <a:pt x="80" y="29"/>
                    <a:pt x="82" y="28"/>
                    <a:pt x="83" y="26"/>
                  </a:cubicBezTo>
                  <a:cubicBezTo>
                    <a:pt x="82" y="25"/>
                    <a:pt x="81" y="25"/>
                    <a:pt x="81" y="25"/>
                  </a:cubicBezTo>
                  <a:cubicBezTo>
                    <a:pt x="78" y="25"/>
                    <a:pt x="75" y="27"/>
                    <a:pt x="72" y="27"/>
                  </a:cubicBezTo>
                  <a:cubicBezTo>
                    <a:pt x="51" y="27"/>
                    <a:pt x="45" y="1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87">
              <a:extLst>
                <a:ext uri="{FF2B5EF4-FFF2-40B4-BE49-F238E27FC236}">
                  <a16:creationId xmlns:a16="http://schemas.microsoft.com/office/drawing/2014/main" xmlns="" id="{AA59F78F-70A0-4058-9C51-114A3DD0DB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06" y="1364"/>
              <a:ext cx="36" cy="33"/>
            </a:xfrm>
            <a:custGeom>
              <a:avLst/>
              <a:gdLst>
                <a:gd name="T0" fmla="*/ 13 w 15"/>
                <a:gd name="T1" fmla="*/ 1 h 14"/>
                <a:gd name="T2" fmla="*/ 2 w 15"/>
                <a:gd name="T3" fmla="*/ 9 h 14"/>
                <a:gd name="T4" fmla="*/ 2 w 15"/>
                <a:gd name="T5" fmla="*/ 14 h 14"/>
                <a:gd name="T6" fmla="*/ 15 w 15"/>
                <a:gd name="T7" fmla="*/ 3 h 14"/>
                <a:gd name="T8" fmla="*/ 13 w 15"/>
                <a:gd name="T9" fmla="*/ 1 h 14"/>
                <a:gd name="T10" fmla="*/ 12 w 15"/>
                <a:gd name="T11" fmla="*/ 0 h 14"/>
                <a:gd name="T12" fmla="*/ 13 w 15"/>
                <a:gd name="T13" fmla="*/ 1 h 14"/>
                <a:gd name="T14" fmla="*/ 14 w 15"/>
                <a:gd name="T15" fmla="*/ 1 h 14"/>
                <a:gd name="T16" fmla="*/ 12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3" y="1"/>
                  </a:moveTo>
                  <a:cubicBezTo>
                    <a:pt x="9" y="2"/>
                    <a:pt x="4" y="6"/>
                    <a:pt x="2" y="9"/>
                  </a:cubicBezTo>
                  <a:cubicBezTo>
                    <a:pt x="1" y="10"/>
                    <a:pt x="0" y="14"/>
                    <a:pt x="2" y="14"/>
                  </a:cubicBezTo>
                  <a:cubicBezTo>
                    <a:pt x="6" y="14"/>
                    <a:pt x="13" y="6"/>
                    <a:pt x="15" y="3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2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88">
              <a:extLst>
                <a:ext uri="{FF2B5EF4-FFF2-40B4-BE49-F238E27FC236}">
                  <a16:creationId xmlns:a16="http://schemas.microsoft.com/office/drawing/2014/main" xmlns="" id="{7368A568-73BD-413B-BE5E-FA2282BAC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7" y="1319"/>
              <a:ext cx="47" cy="36"/>
            </a:xfrm>
            <a:custGeom>
              <a:avLst/>
              <a:gdLst>
                <a:gd name="T0" fmla="*/ 20 w 20"/>
                <a:gd name="T1" fmla="*/ 0 h 15"/>
                <a:gd name="T2" fmla="*/ 17 w 20"/>
                <a:gd name="T3" fmla="*/ 1 h 15"/>
                <a:gd name="T4" fmla="*/ 12 w 20"/>
                <a:gd name="T5" fmla="*/ 0 h 15"/>
                <a:gd name="T6" fmla="*/ 0 w 20"/>
                <a:gd name="T7" fmla="*/ 12 h 15"/>
                <a:gd name="T8" fmla="*/ 0 w 20"/>
                <a:gd name="T9" fmla="*/ 15 h 15"/>
                <a:gd name="T10" fmla="*/ 20 w 20"/>
                <a:gd name="T11" fmla="*/ 4 h 15"/>
                <a:gd name="T12" fmla="*/ 20 w 20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5">
                  <a:moveTo>
                    <a:pt x="20" y="0"/>
                  </a:moveTo>
                  <a:cubicBezTo>
                    <a:pt x="19" y="1"/>
                    <a:pt x="18" y="1"/>
                    <a:pt x="17" y="1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8" y="15"/>
                    <a:pt x="8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89">
              <a:extLst>
                <a:ext uri="{FF2B5EF4-FFF2-40B4-BE49-F238E27FC236}">
                  <a16:creationId xmlns:a16="http://schemas.microsoft.com/office/drawing/2014/main" xmlns="" id="{5CFB5A8B-C4ED-4CD6-9AD5-517E3C354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2" y="1284"/>
              <a:ext cx="24" cy="26"/>
            </a:xfrm>
            <a:custGeom>
              <a:avLst/>
              <a:gdLst>
                <a:gd name="T0" fmla="*/ 10 w 10"/>
                <a:gd name="T1" fmla="*/ 0 h 11"/>
                <a:gd name="T2" fmla="*/ 1 w 10"/>
                <a:gd name="T3" fmla="*/ 3 h 11"/>
                <a:gd name="T4" fmla="*/ 1 w 10"/>
                <a:gd name="T5" fmla="*/ 8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cubicBezTo>
                    <a:pt x="9" y="0"/>
                    <a:pt x="2" y="0"/>
                    <a:pt x="1" y="3"/>
                  </a:cubicBezTo>
                  <a:cubicBezTo>
                    <a:pt x="1" y="5"/>
                    <a:pt x="2" y="8"/>
                    <a:pt x="1" y="8"/>
                  </a:cubicBezTo>
                  <a:cubicBezTo>
                    <a:pt x="0" y="8"/>
                    <a:pt x="0" y="11"/>
                    <a:pt x="1" y="11"/>
                  </a:cubicBezTo>
                  <a:cubicBezTo>
                    <a:pt x="5" y="11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90">
              <a:extLst>
                <a:ext uri="{FF2B5EF4-FFF2-40B4-BE49-F238E27FC236}">
                  <a16:creationId xmlns:a16="http://schemas.microsoft.com/office/drawing/2014/main" xmlns="" id="{DD968508-EF5C-4C41-A1F0-2E5652E49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2" y="903"/>
              <a:ext cx="101" cy="390"/>
            </a:xfrm>
            <a:custGeom>
              <a:avLst/>
              <a:gdLst>
                <a:gd name="T0" fmla="*/ 17 w 43"/>
                <a:gd name="T1" fmla="*/ 0 h 165"/>
                <a:gd name="T2" fmla="*/ 13 w 43"/>
                <a:gd name="T3" fmla="*/ 0 h 165"/>
                <a:gd name="T4" fmla="*/ 13 w 43"/>
                <a:gd name="T5" fmla="*/ 11 h 165"/>
                <a:gd name="T6" fmla="*/ 11 w 43"/>
                <a:gd name="T7" fmla="*/ 18 h 165"/>
                <a:gd name="T8" fmla="*/ 0 w 43"/>
                <a:gd name="T9" fmla="*/ 45 h 165"/>
                <a:gd name="T10" fmla="*/ 8 w 43"/>
                <a:gd name="T11" fmla="*/ 64 h 165"/>
                <a:gd name="T12" fmla="*/ 8 w 43"/>
                <a:gd name="T13" fmla="*/ 95 h 165"/>
                <a:gd name="T14" fmla="*/ 5 w 43"/>
                <a:gd name="T15" fmla="*/ 111 h 165"/>
                <a:gd name="T16" fmla="*/ 9 w 43"/>
                <a:gd name="T17" fmla="*/ 126 h 165"/>
                <a:gd name="T18" fmla="*/ 6 w 43"/>
                <a:gd name="T19" fmla="*/ 150 h 165"/>
                <a:gd name="T20" fmla="*/ 6 w 43"/>
                <a:gd name="T21" fmla="*/ 165 h 165"/>
                <a:gd name="T22" fmla="*/ 19 w 43"/>
                <a:gd name="T23" fmla="*/ 154 h 165"/>
                <a:gd name="T24" fmla="*/ 24 w 43"/>
                <a:gd name="T25" fmla="*/ 154 h 165"/>
                <a:gd name="T26" fmla="*/ 29 w 43"/>
                <a:gd name="T27" fmla="*/ 159 h 165"/>
                <a:gd name="T28" fmla="*/ 30 w 43"/>
                <a:gd name="T29" fmla="*/ 159 h 165"/>
                <a:gd name="T30" fmla="*/ 31 w 43"/>
                <a:gd name="T31" fmla="*/ 158 h 165"/>
                <a:gd name="T32" fmla="*/ 16 w 43"/>
                <a:gd name="T33" fmla="*/ 132 h 165"/>
                <a:gd name="T34" fmla="*/ 32 w 43"/>
                <a:gd name="T35" fmla="*/ 101 h 165"/>
                <a:gd name="T36" fmla="*/ 43 w 43"/>
                <a:gd name="T37" fmla="*/ 108 h 165"/>
                <a:gd name="T38" fmla="*/ 29 w 43"/>
                <a:gd name="T39" fmla="*/ 71 h 165"/>
                <a:gd name="T40" fmla="*/ 25 w 43"/>
                <a:gd name="T41" fmla="*/ 57 h 165"/>
                <a:gd name="T42" fmla="*/ 25 w 43"/>
                <a:gd name="T43" fmla="*/ 44 h 165"/>
                <a:gd name="T44" fmla="*/ 23 w 43"/>
                <a:gd name="T45" fmla="*/ 24 h 165"/>
                <a:gd name="T46" fmla="*/ 17 w 43"/>
                <a:gd name="T4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165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13" y="4"/>
                    <a:pt x="13" y="6"/>
                    <a:pt x="13" y="11"/>
                  </a:cubicBezTo>
                  <a:cubicBezTo>
                    <a:pt x="13" y="14"/>
                    <a:pt x="11" y="15"/>
                    <a:pt x="11" y="18"/>
                  </a:cubicBezTo>
                  <a:cubicBezTo>
                    <a:pt x="3" y="20"/>
                    <a:pt x="0" y="34"/>
                    <a:pt x="0" y="45"/>
                  </a:cubicBezTo>
                  <a:cubicBezTo>
                    <a:pt x="0" y="53"/>
                    <a:pt x="8" y="56"/>
                    <a:pt x="8" y="64"/>
                  </a:cubicBezTo>
                  <a:cubicBezTo>
                    <a:pt x="8" y="77"/>
                    <a:pt x="8" y="81"/>
                    <a:pt x="8" y="95"/>
                  </a:cubicBezTo>
                  <a:cubicBezTo>
                    <a:pt x="8" y="101"/>
                    <a:pt x="5" y="104"/>
                    <a:pt x="5" y="111"/>
                  </a:cubicBezTo>
                  <a:cubicBezTo>
                    <a:pt x="5" y="118"/>
                    <a:pt x="9" y="119"/>
                    <a:pt x="9" y="126"/>
                  </a:cubicBezTo>
                  <a:cubicBezTo>
                    <a:pt x="9" y="134"/>
                    <a:pt x="6" y="140"/>
                    <a:pt x="6" y="150"/>
                  </a:cubicBezTo>
                  <a:cubicBezTo>
                    <a:pt x="6" y="153"/>
                    <a:pt x="5" y="165"/>
                    <a:pt x="6" y="165"/>
                  </a:cubicBezTo>
                  <a:cubicBezTo>
                    <a:pt x="13" y="165"/>
                    <a:pt x="13" y="154"/>
                    <a:pt x="19" y="154"/>
                  </a:cubicBezTo>
                  <a:cubicBezTo>
                    <a:pt x="21" y="154"/>
                    <a:pt x="23" y="154"/>
                    <a:pt x="24" y="154"/>
                  </a:cubicBezTo>
                  <a:cubicBezTo>
                    <a:pt x="25" y="156"/>
                    <a:pt x="27" y="159"/>
                    <a:pt x="29" y="159"/>
                  </a:cubicBezTo>
                  <a:cubicBezTo>
                    <a:pt x="29" y="159"/>
                    <a:pt x="30" y="159"/>
                    <a:pt x="30" y="159"/>
                  </a:cubicBezTo>
                  <a:cubicBezTo>
                    <a:pt x="30" y="159"/>
                    <a:pt x="31" y="158"/>
                    <a:pt x="31" y="158"/>
                  </a:cubicBezTo>
                  <a:cubicBezTo>
                    <a:pt x="27" y="149"/>
                    <a:pt x="16" y="144"/>
                    <a:pt x="16" y="132"/>
                  </a:cubicBezTo>
                  <a:cubicBezTo>
                    <a:pt x="16" y="118"/>
                    <a:pt x="18" y="101"/>
                    <a:pt x="32" y="101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0" y="95"/>
                    <a:pt x="33" y="85"/>
                    <a:pt x="29" y="71"/>
                  </a:cubicBezTo>
                  <a:cubicBezTo>
                    <a:pt x="28" y="68"/>
                    <a:pt x="24" y="62"/>
                    <a:pt x="25" y="57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1" y="37"/>
                    <a:pt x="25" y="32"/>
                    <a:pt x="23" y="24"/>
                  </a:cubicBezTo>
                  <a:cubicBezTo>
                    <a:pt x="21" y="18"/>
                    <a:pt x="17" y="1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91">
              <a:extLst>
                <a:ext uri="{FF2B5EF4-FFF2-40B4-BE49-F238E27FC236}">
                  <a16:creationId xmlns:a16="http://schemas.microsoft.com/office/drawing/2014/main" xmlns="" id="{1F3E5C8B-5AC0-47EA-9F2C-B3F32973C5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9" y="-452"/>
              <a:ext cx="624" cy="456"/>
            </a:xfrm>
            <a:custGeom>
              <a:avLst/>
              <a:gdLst>
                <a:gd name="T0" fmla="*/ 91 w 264"/>
                <a:gd name="T1" fmla="*/ 192 h 193"/>
                <a:gd name="T2" fmla="*/ 91 w 264"/>
                <a:gd name="T3" fmla="*/ 192 h 193"/>
                <a:gd name="T4" fmla="*/ 91 w 264"/>
                <a:gd name="T5" fmla="*/ 192 h 193"/>
                <a:gd name="T6" fmla="*/ 90 w 264"/>
                <a:gd name="T7" fmla="*/ 191 h 193"/>
                <a:gd name="T8" fmla="*/ 90 w 264"/>
                <a:gd name="T9" fmla="*/ 191 h 193"/>
                <a:gd name="T10" fmla="*/ 91 w 264"/>
                <a:gd name="T11" fmla="*/ 192 h 193"/>
                <a:gd name="T12" fmla="*/ 90 w 264"/>
                <a:gd name="T13" fmla="*/ 191 h 193"/>
                <a:gd name="T14" fmla="*/ 86 w 264"/>
                <a:gd name="T15" fmla="*/ 187 h 193"/>
                <a:gd name="T16" fmla="*/ 90 w 264"/>
                <a:gd name="T17" fmla="*/ 191 h 193"/>
                <a:gd name="T18" fmla="*/ 86 w 264"/>
                <a:gd name="T19" fmla="*/ 187 h 193"/>
                <a:gd name="T20" fmla="*/ 243 w 264"/>
                <a:gd name="T21" fmla="*/ 0 h 193"/>
                <a:gd name="T22" fmla="*/ 164 w 264"/>
                <a:gd name="T23" fmla="*/ 30 h 193"/>
                <a:gd name="T24" fmla="*/ 148 w 264"/>
                <a:gd name="T25" fmla="*/ 23 h 193"/>
                <a:gd name="T26" fmla="*/ 131 w 264"/>
                <a:gd name="T27" fmla="*/ 30 h 193"/>
                <a:gd name="T28" fmla="*/ 84 w 264"/>
                <a:gd name="T29" fmla="*/ 55 h 193"/>
                <a:gd name="T30" fmla="*/ 62 w 264"/>
                <a:gd name="T31" fmla="*/ 59 h 193"/>
                <a:gd name="T32" fmla="*/ 57 w 264"/>
                <a:gd name="T33" fmla="*/ 64 h 193"/>
                <a:gd name="T34" fmla="*/ 61 w 264"/>
                <a:gd name="T35" fmla="*/ 74 h 193"/>
                <a:gd name="T36" fmla="*/ 33 w 264"/>
                <a:gd name="T37" fmla="*/ 105 h 193"/>
                <a:gd name="T38" fmla="*/ 41 w 264"/>
                <a:gd name="T39" fmla="*/ 117 h 193"/>
                <a:gd name="T40" fmla="*/ 16 w 264"/>
                <a:gd name="T41" fmla="*/ 132 h 193"/>
                <a:gd name="T42" fmla="*/ 16 w 264"/>
                <a:gd name="T43" fmla="*/ 140 h 193"/>
                <a:gd name="T44" fmla="*/ 0 w 264"/>
                <a:gd name="T45" fmla="*/ 161 h 193"/>
                <a:gd name="T46" fmla="*/ 10 w 264"/>
                <a:gd name="T47" fmla="*/ 171 h 193"/>
                <a:gd name="T48" fmla="*/ 21 w 264"/>
                <a:gd name="T49" fmla="*/ 171 h 193"/>
                <a:gd name="T50" fmla="*/ 25 w 264"/>
                <a:gd name="T51" fmla="*/ 171 h 193"/>
                <a:gd name="T52" fmla="*/ 33 w 264"/>
                <a:gd name="T53" fmla="*/ 190 h 193"/>
                <a:gd name="T54" fmla="*/ 36 w 264"/>
                <a:gd name="T55" fmla="*/ 191 h 193"/>
                <a:gd name="T56" fmla="*/ 47 w 264"/>
                <a:gd name="T57" fmla="*/ 190 h 193"/>
                <a:gd name="T58" fmla="*/ 50 w 264"/>
                <a:gd name="T59" fmla="*/ 193 h 193"/>
                <a:gd name="T60" fmla="*/ 91 w 264"/>
                <a:gd name="T61" fmla="*/ 193 h 193"/>
                <a:gd name="T62" fmla="*/ 90 w 264"/>
                <a:gd name="T63" fmla="*/ 191 h 193"/>
                <a:gd name="T64" fmla="*/ 61 w 264"/>
                <a:gd name="T65" fmla="*/ 157 h 193"/>
                <a:gd name="T66" fmla="*/ 124 w 264"/>
                <a:gd name="T67" fmla="*/ 80 h 193"/>
                <a:gd name="T68" fmla="*/ 150 w 264"/>
                <a:gd name="T69" fmla="*/ 66 h 193"/>
                <a:gd name="T70" fmla="*/ 161 w 264"/>
                <a:gd name="T71" fmla="*/ 54 h 193"/>
                <a:gd name="T72" fmla="*/ 210 w 264"/>
                <a:gd name="T73" fmla="*/ 40 h 193"/>
                <a:gd name="T74" fmla="*/ 264 w 264"/>
                <a:gd name="T75" fmla="*/ 13 h 193"/>
                <a:gd name="T76" fmla="*/ 243 w 264"/>
                <a:gd name="T7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" h="193">
                  <a:moveTo>
                    <a:pt x="91" y="192"/>
                  </a:moveTo>
                  <a:cubicBezTo>
                    <a:pt x="91" y="192"/>
                    <a:pt x="91" y="192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moveTo>
                    <a:pt x="90" y="191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90" y="191"/>
                    <a:pt x="91" y="192"/>
                    <a:pt x="91" y="192"/>
                  </a:cubicBezTo>
                  <a:cubicBezTo>
                    <a:pt x="90" y="191"/>
                    <a:pt x="90" y="191"/>
                    <a:pt x="90" y="191"/>
                  </a:cubicBezTo>
                  <a:moveTo>
                    <a:pt x="86" y="187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89" y="189"/>
                    <a:pt x="87" y="188"/>
                    <a:pt x="86" y="187"/>
                  </a:cubicBezTo>
                  <a:moveTo>
                    <a:pt x="243" y="0"/>
                  </a:moveTo>
                  <a:cubicBezTo>
                    <a:pt x="217" y="0"/>
                    <a:pt x="192" y="30"/>
                    <a:pt x="164" y="30"/>
                  </a:cubicBezTo>
                  <a:cubicBezTo>
                    <a:pt x="157" y="30"/>
                    <a:pt x="154" y="23"/>
                    <a:pt x="148" y="23"/>
                  </a:cubicBezTo>
                  <a:cubicBezTo>
                    <a:pt x="138" y="23"/>
                    <a:pt x="138" y="30"/>
                    <a:pt x="131" y="30"/>
                  </a:cubicBezTo>
                  <a:cubicBezTo>
                    <a:pt x="112" y="30"/>
                    <a:pt x="97" y="55"/>
                    <a:pt x="84" y="55"/>
                  </a:cubicBezTo>
                  <a:cubicBezTo>
                    <a:pt x="76" y="55"/>
                    <a:pt x="70" y="59"/>
                    <a:pt x="62" y="59"/>
                  </a:cubicBezTo>
                  <a:cubicBezTo>
                    <a:pt x="59" y="59"/>
                    <a:pt x="57" y="62"/>
                    <a:pt x="57" y="64"/>
                  </a:cubicBezTo>
                  <a:cubicBezTo>
                    <a:pt x="57" y="67"/>
                    <a:pt x="61" y="69"/>
                    <a:pt x="61" y="74"/>
                  </a:cubicBezTo>
                  <a:cubicBezTo>
                    <a:pt x="61" y="88"/>
                    <a:pt x="33" y="96"/>
                    <a:pt x="33" y="105"/>
                  </a:cubicBezTo>
                  <a:cubicBezTo>
                    <a:pt x="33" y="110"/>
                    <a:pt x="41" y="111"/>
                    <a:pt x="41" y="117"/>
                  </a:cubicBezTo>
                  <a:cubicBezTo>
                    <a:pt x="33" y="119"/>
                    <a:pt x="16" y="123"/>
                    <a:pt x="16" y="132"/>
                  </a:cubicBezTo>
                  <a:cubicBezTo>
                    <a:pt x="16" y="138"/>
                    <a:pt x="16" y="140"/>
                    <a:pt x="16" y="140"/>
                  </a:cubicBezTo>
                  <a:cubicBezTo>
                    <a:pt x="16" y="149"/>
                    <a:pt x="0" y="148"/>
                    <a:pt x="0" y="161"/>
                  </a:cubicBezTo>
                  <a:cubicBezTo>
                    <a:pt x="0" y="167"/>
                    <a:pt x="10" y="171"/>
                    <a:pt x="10" y="171"/>
                  </a:cubicBezTo>
                  <a:cubicBezTo>
                    <a:pt x="10" y="171"/>
                    <a:pt x="16" y="171"/>
                    <a:pt x="21" y="171"/>
                  </a:cubicBezTo>
                  <a:cubicBezTo>
                    <a:pt x="23" y="171"/>
                    <a:pt x="25" y="171"/>
                    <a:pt x="25" y="171"/>
                  </a:cubicBezTo>
                  <a:cubicBezTo>
                    <a:pt x="34" y="174"/>
                    <a:pt x="30" y="182"/>
                    <a:pt x="33" y="190"/>
                  </a:cubicBezTo>
                  <a:cubicBezTo>
                    <a:pt x="34" y="191"/>
                    <a:pt x="35" y="191"/>
                    <a:pt x="36" y="191"/>
                  </a:cubicBezTo>
                  <a:cubicBezTo>
                    <a:pt x="40" y="191"/>
                    <a:pt x="44" y="190"/>
                    <a:pt x="47" y="190"/>
                  </a:cubicBezTo>
                  <a:cubicBezTo>
                    <a:pt x="48" y="190"/>
                    <a:pt x="49" y="193"/>
                    <a:pt x="50" y="193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91" y="193"/>
                    <a:pt x="91" y="192"/>
                    <a:pt x="90" y="191"/>
                  </a:cubicBezTo>
                  <a:cubicBezTo>
                    <a:pt x="78" y="180"/>
                    <a:pt x="61" y="176"/>
                    <a:pt x="61" y="157"/>
                  </a:cubicBezTo>
                  <a:cubicBezTo>
                    <a:pt x="61" y="123"/>
                    <a:pt x="97" y="87"/>
                    <a:pt x="124" y="80"/>
                  </a:cubicBezTo>
                  <a:cubicBezTo>
                    <a:pt x="134" y="77"/>
                    <a:pt x="136" y="66"/>
                    <a:pt x="150" y="66"/>
                  </a:cubicBezTo>
                  <a:cubicBezTo>
                    <a:pt x="156" y="66"/>
                    <a:pt x="158" y="55"/>
                    <a:pt x="161" y="54"/>
                  </a:cubicBezTo>
                  <a:cubicBezTo>
                    <a:pt x="179" y="45"/>
                    <a:pt x="192" y="49"/>
                    <a:pt x="210" y="40"/>
                  </a:cubicBezTo>
                  <a:cubicBezTo>
                    <a:pt x="223" y="34"/>
                    <a:pt x="264" y="31"/>
                    <a:pt x="264" y="13"/>
                  </a:cubicBezTo>
                  <a:cubicBezTo>
                    <a:pt x="264" y="7"/>
                    <a:pt x="249" y="0"/>
                    <a:pt x="2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92">
              <a:extLst>
                <a:ext uri="{FF2B5EF4-FFF2-40B4-BE49-F238E27FC236}">
                  <a16:creationId xmlns:a16="http://schemas.microsoft.com/office/drawing/2014/main" xmlns="" id="{F518E1EE-3D43-4E15-9DCE-7F5FD0F8F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" y="749"/>
              <a:ext cx="1373" cy="982"/>
            </a:xfrm>
            <a:custGeom>
              <a:avLst/>
              <a:gdLst>
                <a:gd name="T0" fmla="*/ 270 w 581"/>
                <a:gd name="T1" fmla="*/ 64 h 415"/>
                <a:gd name="T2" fmla="*/ 253 w 581"/>
                <a:gd name="T3" fmla="*/ 85 h 415"/>
                <a:gd name="T4" fmla="*/ 244 w 581"/>
                <a:gd name="T5" fmla="*/ 90 h 415"/>
                <a:gd name="T6" fmla="*/ 210 w 581"/>
                <a:gd name="T7" fmla="*/ 106 h 415"/>
                <a:gd name="T8" fmla="*/ 176 w 581"/>
                <a:gd name="T9" fmla="*/ 141 h 415"/>
                <a:gd name="T10" fmla="*/ 136 w 581"/>
                <a:gd name="T11" fmla="*/ 174 h 415"/>
                <a:gd name="T12" fmla="*/ 115 w 581"/>
                <a:gd name="T13" fmla="*/ 171 h 415"/>
                <a:gd name="T14" fmla="*/ 106 w 581"/>
                <a:gd name="T15" fmla="*/ 188 h 415"/>
                <a:gd name="T16" fmla="*/ 72 w 581"/>
                <a:gd name="T17" fmla="*/ 194 h 415"/>
                <a:gd name="T18" fmla="*/ 124 w 581"/>
                <a:gd name="T19" fmla="*/ 231 h 415"/>
                <a:gd name="T20" fmla="*/ 126 w 581"/>
                <a:gd name="T21" fmla="*/ 246 h 415"/>
                <a:gd name="T22" fmla="*/ 106 w 581"/>
                <a:gd name="T23" fmla="*/ 287 h 415"/>
                <a:gd name="T24" fmla="*/ 66 w 581"/>
                <a:gd name="T25" fmla="*/ 285 h 415"/>
                <a:gd name="T26" fmla="*/ 32 w 581"/>
                <a:gd name="T27" fmla="*/ 282 h 415"/>
                <a:gd name="T28" fmla="*/ 10 w 581"/>
                <a:gd name="T29" fmla="*/ 314 h 415"/>
                <a:gd name="T30" fmla="*/ 8 w 581"/>
                <a:gd name="T31" fmla="*/ 374 h 415"/>
                <a:gd name="T32" fmla="*/ 35 w 581"/>
                <a:gd name="T33" fmla="*/ 396 h 415"/>
                <a:gd name="T34" fmla="*/ 99 w 581"/>
                <a:gd name="T35" fmla="*/ 403 h 415"/>
                <a:gd name="T36" fmla="*/ 106 w 581"/>
                <a:gd name="T37" fmla="*/ 403 h 415"/>
                <a:gd name="T38" fmla="*/ 137 w 581"/>
                <a:gd name="T39" fmla="*/ 361 h 415"/>
                <a:gd name="T40" fmla="*/ 184 w 581"/>
                <a:gd name="T41" fmla="*/ 297 h 415"/>
                <a:gd name="T42" fmla="*/ 259 w 581"/>
                <a:gd name="T43" fmla="*/ 275 h 415"/>
                <a:gd name="T44" fmla="*/ 319 w 581"/>
                <a:gd name="T45" fmla="*/ 309 h 415"/>
                <a:gd name="T46" fmla="*/ 373 w 581"/>
                <a:gd name="T47" fmla="*/ 348 h 415"/>
                <a:gd name="T48" fmla="*/ 375 w 581"/>
                <a:gd name="T49" fmla="*/ 381 h 415"/>
                <a:gd name="T50" fmla="*/ 383 w 581"/>
                <a:gd name="T51" fmla="*/ 347 h 415"/>
                <a:gd name="T52" fmla="*/ 390 w 581"/>
                <a:gd name="T53" fmla="*/ 326 h 415"/>
                <a:gd name="T54" fmla="*/ 365 w 581"/>
                <a:gd name="T55" fmla="*/ 312 h 415"/>
                <a:gd name="T56" fmla="*/ 333 w 581"/>
                <a:gd name="T57" fmla="*/ 276 h 415"/>
                <a:gd name="T58" fmla="*/ 321 w 581"/>
                <a:gd name="T59" fmla="*/ 250 h 415"/>
                <a:gd name="T60" fmla="*/ 361 w 581"/>
                <a:gd name="T61" fmla="*/ 255 h 415"/>
                <a:gd name="T62" fmla="*/ 409 w 581"/>
                <a:gd name="T63" fmla="*/ 296 h 415"/>
                <a:gd name="T64" fmla="*/ 443 w 581"/>
                <a:gd name="T65" fmla="*/ 354 h 415"/>
                <a:gd name="T66" fmla="*/ 466 w 581"/>
                <a:gd name="T67" fmla="*/ 377 h 415"/>
                <a:gd name="T68" fmla="*/ 483 w 581"/>
                <a:gd name="T69" fmla="*/ 402 h 415"/>
                <a:gd name="T70" fmla="*/ 479 w 581"/>
                <a:gd name="T71" fmla="*/ 377 h 415"/>
                <a:gd name="T72" fmla="*/ 503 w 581"/>
                <a:gd name="T73" fmla="*/ 382 h 415"/>
                <a:gd name="T74" fmla="*/ 485 w 581"/>
                <a:gd name="T75" fmla="*/ 356 h 415"/>
                <a:gd name="T76" fmla="*/ 494 w 581"/>
                <a:gd name="T77" fmla="*/ 346 h 415"/>
                <a:gd name="T78" fmla="*/ 534 w 581"/>
                <a:gd name="T79" fmla="*/ 339 h 415"/>
                <a:gd name="T80" fmla="*/ 556 w 581"/>
                <a:gd name="T81" fmla="*/ 328 h 415"/>
                <a:gd name="T82" fmla="*/ 569 w 581"/>
                <a:gd name="T83" fmla="*/ 325 h 415"/>
                <a:gd name="T84" fmla="*/ 567 w 581"/>
                <a:gd name="T85" fmla="*/ 265 h 415"/>
                <a:gd name="T86" fmla="*/ 580 w 581"/>
                <a:gd name="T87" fmla="*/ 241 h 415"/>
                <a:gd name="T88" fmla="*/ 562 w 581"/>
                <a:gd name="T89" fmla="*/ 237 h 415"/>
                <a:gd name="T90" fmla="*/ 501 w 581"/>
                <a:gd name="T91" fmla="*/ 195 h 415"/>
                <a:gd name="T92" fmla="*/ 478 w 581"/>
                <a:gd name="T93" fmla="*/ 183 h 415"/>
                <a:gd name="T94" fmla="*/ 498 w 581"/>
                <a:gd name="T95" fmla="*/ 141 h 415"/>
                <a:gd name="T96" fmla="*/ 488 w 581"/>
                <a:gd name="T97" fmla="*/ 113 h 415"/>
                <a:gd name="T98" fmla="*/ 452 w 581"/>
                <a:gd name="T99" fmla="*/ 65 h 415"/>
                <a:gd name="T100" fmla="*/ 452 w 581"/>
                <a:gd name="T101" fmla="*/ 65 h 415"/>
                <a:gd name="T102" fmla="*/ 452 w 581"/>
                <a:gd name="T103" fmla="*/ 65 h 415"/>
                <a:gd name="T104" fmla="*/ 452 w 581"/>
                <a:gd name="T105" fmla="*/ 65 h 415"/>
                <a:gd name="T106" fmla="*/ 433 w 581"/>
                <a:gd name="T107" fmla="*/ 67 h 415"/>
                <a:gd name="T108" fmla="*/ 417 w 581"/>
                <a:gd name="T109" fmla="*/ 62 h 415"/>
                <a:gd name="T110" fmla="*/ 355 w 581"/>
                <a:gd name="T111" fmla="*/ 76 h 415"/>
                <a:gd name="T112" fmla="*/ 341 w 581"/>
                <a:gd name="T113" fmla="*/ 68 h 415"/>
                <a:gd name="T114" fmla="*/ 300 w 581"/>
                <a:gd name="T115" fmla="*/ 72 h 415"/>
                <a:gd name="T116" fmla="*/ 282 w 581"/>
                <a:gd name="T117" fmla="*/ 54 h 415"/>
                <a:gd name="T118" fmla="*/ 300 w 581"/>
                <a:gd name="T119" fmla="*/ 25 h 415"/>
                <a:gd name="T120" fmla="*/ 293 w 581"/>
                <a:gd name="T121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415">
                  <a:moveTo>
                    <a:pt x="293" y="0"/>
                  </a:moveTo>
                  <a:cubicBezTo>
                    <a:pt x="280" y="9"/>
                    <a:pt x="259" y="11"/>
                    <a:pt x="259" y="33"/>
                  </a:cubicBezTo>
                  <a:cubicBezTo>
                    <a:pt x="259" y="46"/>
                    <a:pt x="268" y="50"/>
                    <a:pt x="270" y="64"/>
                  </a:cubicBezTo>
                  <a:cubicBezTo>
                    <a:pt x="270" y="65"/>
                    <a:pt x="274" y="75"/>
                    <a:pt x="274" y="77"/>
                  </a:cubicBezTo>
                  <a:cubicBezTo>
                    <a:pt x="274" y="81"/>
                    <a:pt x="265" y="86"/>
                    <a:pt x="262" y="86"/>
                  </a:cubicBezTo>
                  <a:cubicBezTo>
                    <a:pt x="259" y="86"/>
                    <a:pt x="256" y="85"/>
                    <a:pt x="253" y="85"/>
                  </a:cubicBezTo>
                  <a:cubicBezTo>
                    <a:pt x="252" y="85"/>
                    <a:pt x="250" y="85"/>
                    <a:pt x="249" y="87"/>
                  </a:cubicBezTo>
                  <a:cubicBezTo>
                    <a:pt x="248" y="88"/>
                    <a:pt x="247" y="91"/>
                    <a:pt x="245" y="91"/>
                  </a:cubicBezTo>
                  <a:cubicBezTo>
                    <a:pt x="245" y="91"/>
                    <a:pt x="245" y="91"/>
                    <a:pt x="244" y="90"/>
                  </a:cubicBezTo>
                  <a:cubicBezTo>
                    <a:pt x="243" y="91"/>
                    <a:pt x="243" y="91"/>
                    <a:pt x="242" y="91"/>
                  </a:cubicBezTo>
                  <a:cubicBezTo>
                    <a:pt x="242" y="91"/>
                    <a:pt x="242" y="90"/>
                    <a:pt x="237" y="90"/>
                  </a:cubicBezTo>
                  <a:cubicBezTo>
                    <a:pt x="225" y="90"/>
                    <a:pt x="218" y="99"/>
                    <a:pt x="210" y="106"/>
                  </a:cubicBezTo>
                  <a:cubicBezTo>
                    <a:pt x="210" y="107"/>
                    <a:pt x="205" y="110"/>
                    <a:pt x="205" y="112"/>
                  </a:cubicBezTo>
                  <a:cubicBezTo>
                    <a:pt x="205" y="118"/>
                    <a:pt x="206" y="125"/>
                    <a:pt x="202" y="129"/>
                  </a:cubicBezTo>
                  <a:cubicBezTo>
                    <a:pt x="200" y="131"/>
                    <a:pt x="179" y="140"/>
                    <a:pt x="176" y="141"/>
                  </a:cubicBezTo>
                  <a:cubicBezTo>
                    <a:pt x="173" y="141"/>
                    <a:pt x="172" y="142"/>
                    <a:pt x="168" y="142"/>
                  </a:cubicBezTo>
                  <a:cubicBezTo>
                    <a:pt x="165" y="154"/>
                    <a:pt x="161" y="166"/>
                    <a:pt x="145" y="166"/>
                  </a:cubicBezTo>
                  <a:cubicBezTo>
                    <a:pt x="144" y="170"/>
                    <a:pt x="140" y="174"/>
                    <a:pt x="136" y="174"/>
                  </a:cubicBezTo>
                  <a:cubicBezTo>
                    <a:pt x="130" y="174"/>
                    <a:pt x="125" y="171"/>
                    <a:pt x="120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6" y="173"/>
                    <a:pt x="114" y="181"/>
                    <a:pt x="118" y="182"/>
                  </a:cubicBezTo>
                  <a:cubicBezTo>
                    <a:pt x="118" y="185"/>
                    <a:pt x="118" y="185"/>
                    <a:pt x="118" y="185"/>
                  </a:cubicBezTo>
                  <a:cubicBezTo>
                    <a:pt x="116" y="186"/>
                    <a:pt x="110" y="188"/>
                    <a:pt x="106" y="188"/>
                  </a:cubicBezTo>
                  <a:cubicBezTo>
                    <a:pt x="101" y="188"/>
                    <a:pt x="93" y="186"/>
                    <a:pt x="91" y="183"/>
                  </a:cubicBezTo>
                  <a:cubicBezTo>
                    <a:pt x="86" y="184"/>
                    <a:pt x="71" y="188"/>
                    <a:pt x="71" y="192"/>
                  </a:cubicBezTo>
                  <a:cubicBezTo>
                    <a:pt x="71" y="193"/>
                    <a:pt x="71" y="194"/>
                    <a:pt x="72" y="194"/>
                  </a:cubicBezTo>
                  <a:cubicBezTo>
                    <a:pt x="72" y="202"/>
                    <a:pt x="95" y="207"/>
                    <a:pt x="104" y="209"/>
                  </a:cubicBezTo>
                  <a:cubicBezTo>
                    <a:pt x="106" y="210"/>
                    <a:pt x="107" y="212"/>
                    <a:pt x="110" y="213"/>
                  </a:cubicBezTo>
                  <a:cubicBezTo>
                    <a:pt x="110" y="221"/>
                    <a:pt x="113" y="231"/>
                    <a:pt x="124" y="231"/>
                  </a:cubicBezTo>
                  <a:cubicBezTo>
                    <a:pt x="124" y="235"/>
                    <a:pt x="127" y="234"/>
                    <a:pt x="127" y="239"/>
                  </a:cubicBezTo>
                  <a:cubicBezTo>
                    <a:pt x="127" y="241"/>
                    <a:pt x="126" y="245"/>
                    <a:pt x="125" y="247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6" y="249"/>
                    <a:pt x="126" y="258"/>
                    <a:pt x="126" y="260"/>
                  </a:cubicBezTo>
                  <a:cubicBezTo>
                    <a:pt x="126" y="270"/>
                    <a:pt x="119" y="274"/>
                    <a:pt x="119" y="284"/>
                  </a:cubicBezTo>
                  <a:cubicBezTo>
                    <a:pt x="118" y="284"/>
                    <a:pt x="110" y="287"/>
                    <a:pt x="106" y="287"/>
                  </a:cubicBezTo>
                  <a:cubicBezTo>
                    <a:pt x="102" y="287"/>
                    <a:pt x="99" y="284"/>
                    <a:pt x="94" y="284"/>
                  </a:cubicBezTo>
                  <a:cubicBezTo>
                    <a:pt x="94" y="284"/>
                    <a:pt x="93" y="284"/>
                    <a:pt x="91" y="285"/>
                  </a:cubicBezTo>
                  <a:cubicBezTo>
                    <a:pt x="66" y="285"/>
                    <a:pt x="66" y="285"/>
                    <a:pt x="66" y="285"/>
                  </a:cubicBezTo>
                  <a:cubicBezTo>
                    <a:pt x="63" y="284"/>
                    <a:pt x="59" y="284"/>
                    <a:pt x="57" y="282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33" y="282"/>
                    <a:pt x="32" y="282"/>
                    <a:pt x="32" y="282"/>
                  </a:cubicBezTo>
                  <a:cubicBezTo>
                    <a:pt x="29" y="282"/>
                    <a:pt x="27" y="279"/>
                    <a:pt x="25" y="279"/>
                  </a:cubicBezTo>
                  <a:cubicBezTo>
                    <a:pt x="22" y="279"/>
                    <a:pt x="4" y="291"/>
                    <a:pt x="4" y="294"/>
                  </a:cubicBezTo>
                  <a:cubicBezTo>
                    <a:pt x="4" y="298"/>
                    <a:pt x="10" y="306"/>
                    <a:pt x="10" y="314"/>
                  </a:cubicBezTo>
                  <a:cubicBezTo>
                    <a:pt x="10" y="327"/>
                    <a:pt x="5" y="341"/>
                    <a:pt x="5" y="354"/>
                  </a:cubicBezTo>
                  <a:cubicBezTo>
                    <a:pt x="5" y="358"/>
                    <a:pt x="0" y="360"/>
                    <a:pt x="0" y="367"/>
                  </a:cubicBezTo>
                  <a:cubicBezTo>
                    <a:pt x="0" y="371"/>
                    <a:pt x="4" y="374"/>
                    <a:pt x="8" y="374"/>
                  </a:cubicBezTo>
                  <a:cubicBezTo>
                    <a:pt x="8" y="380"/>
                    <a:pt x="8" y="384"/>
                    <a:pt x="8" y="395"/>
                  </a:cubicBezTo>
                  <a:cubicBezTo>
                    <a:pt x="8" y="397"/>
                    <a:pt x="9" y="399"/>
                    <a:pt x="12" y="399"/>
                  </a:cubicBezTo>
                  <a:cubicBezTo>
                    <a:pt x="20" y="399"/>
                    <a:pt x="26" y="396"/>
                    <a:pt x="35" y="396"/>
                  </a:cubicBezTo>
                  <a:cubicBezTo>
                    <a:pt x="47" y="396"/>
                    <a:pt x="48" y="415"/>
                    <a:pt x="55" y="415"/>
                  </a:cubicBezTo>
                  <a:cubicBezTo>
                    <a:pt x="67" y="415"/>
                    <a:pt x="74" y="405"/>
                    <a:pt x="87" y="405"/>
                  </a:cubicBezTo>
                  <a:cubicBezTo>
                    <a:pt x="89" y="405"/>
                    <a:pt x="94" y="403"/>
                    <a:pt x="99" y="403"/>
                  </a:cubicBezTo>
                  <a:cubicBezTo>
                    <a:pt x="101" y="403"/>
                    <a:pt x="102" y="403"/>
                    <a:pt x="103" y="403"/>
                  </a:cubicBezTo>
                  <a:cubicBezTo>
                    <a:pt x="103" y="403"/>
                    <a:pt x="103" y="403"/>
                    <a:pt x="103" y="403"/>
                  </a:cubicBezTo>
                  <a:cubicBezTo>
                    <a:pt x="104" y="403"/>
                    <a:pt x="105" y="403"/>
                    <a:pt x="106" y="403"/>
                  </a:cubicBezTo>
                  <a:cubicBezTo>
                    <a:pt x="114" y="403"/>
                    <a:pt x="115" y="393"/>
                    <a:pt x="121" y="390"/>
                  </a:cubicBezTo>
                  <a:cubicBezTo>
                    <a:pt x="132" y="384"/>
                    <a:pt x="135" y="378"/>
                    <a:pt x="142" y="368"/>
                  </a:cubicBezTo>
                  <a:cubicBezTo>
                    <a:pt x="139" y="367"/>
                    <a:pt x="137" y="365"/>
                    <a:pt x="137" y="361"/>
                  </a:cubicBezTo>
                  <a:cubicBezTo>
                    <a:pt x="137" y="349"/>
                    <a:pt x="152" y="327"/>
                    <a:pt x="162" y="325"/>
                  </a:cubicBezTo>
                  <a:cubicBezTo>
                    <a:pt x="173" y="323"/>
                    <a:pt x="184" y="319"/>
                    <a:pt x="187" y="308"/>
                  </a:cubicBezTo>
                  <a:cubicBezTo>
                    <a:pt x="184" y="297"/>
                    <a:pt x="184" y="297"/>
                    <a:pt x="184" y="297"/>
                  </a:cubicBezTo>
                  <a:cubicBezTo>
                    <a:pt x="184" y="289"/>
                    <a:pt x="193" y="284"/>
                    <a:pt x="201" y="284"/>
                  </a:cubicBezTo>
                  <a:cubicBezTo>
                    <a:pt x="211" y="284"/>
                    <a:pt x="219" y="289"/>
                    <a:pt x="230" y="289"/>
                  </a:cubicBezTo>
                  <a:cubicBezTo>
                    <a:pt x="242" y="289"/>
                    <a:pt x="249" y="280"/>
                    <a:pt x="259" y="275"/>
                  </a:cubicBezTo>
                  <a:cubicBezTo>
                    <a:pt x="263" y="273"/>
                    <a:pt x="264" y="266"/>
                    <a:pt x="274" y="266"/>
                  </a:cubicBezTo>
                  <a:cubicBezTo>
                    <a:pt x="294" y="266"/>
                    <a:pt x="297" y="288"/>
                    <a:pt x="306" y="300"/>
                  </a:cubicBezTo>
                  <a:cubicBezTo>
                    <a:pt x="307" y="304"/>
                    <a:pt x="315" y="306"/>
                    <a:pt x="319" y="309"/>
                  </a:cubicBezTo>
                  <a:cubicBezTo>
                    <a:pt x="328" y="318"/>
                    <a:pt x="332" y="323"/>
                    <a:pt x="348" y="327"/>
                  </a:cubicBezTo>
                  <a:cubicBezTo>
                    <a:pt x="348" y="330"/>
                    <a:pt x="356" y="332"/>
                    <a:pt x="358" y="332"/>
                  </a:cubicBezTo>
                  <a:cubicBezTo>
                    <a:pt x="359" y="335"/>
                    <a:pt x="371" y="348"/>
                    <a:pt x="373" y="348"/>
                  </a:cubicBezTo>
                  <a:cubicBezTo>
                    <a:pt x="374" y="353"/>
                    <a:pt x="378" y="355"/>
                    <a:pt x="378" y="363"/>
                  </a:cubicBezTo>
                  <a:cubicBezTo>
                    <a:pt x="378" y="369"/>
                    <a:pt x="375" y="377"/>
                    <a:pt x="369" y="377"/>
                  </a:cubicBezTo>
                  <a:cubicBezTo>
                    <a:pt x="369" y="379"/>
                    <a:pt x="371" y="381"/>
                    <a:pt x="375" y="381"/>
                  </a:cubicBezTo>
                  <a:cubicBezTo>
                    <a:pt x="382" y="381"/>
                    <a:pt x="381" y="370"/>
                    <a:pt x="386" y="365"/>
                  </a:cubicBezTo>
                  <a:cubicBezTo>
                    <a:pt x="386" y="365"/>
                    <a:pt x="393" y="365"/>
                    <a:pt x="393" y="362"/>
                  </a:cubicBezTo>
                  <a:cubicBezTo>
                    <a:pt x="393" y="355"/>
                    <a:pt x="383" y="354"/>
                    <a:pt x="383" y="347"/>
                  </a:cubicBezTo>
                  <a:cubicBezTo>
                    <a:pt x="383" y="342"/>
                    <a:pt x="389" y="339"/>
                    <a:pt x="395" y="339"/>
                  </a:cubicBezTo>
                  <a:cubicBezTo>
                    <a:pt x="403" y="339"/>
                    <a:pt x="407" y="345"/>
                    <a:pt x="412" y="346"/>
                  </a:cubicBezTo>
                  <a:cubicBezTo>
                    <a:pt x="413" y="335"/>
                    <a:pt x="401" y="331"/>
                    <a:pt x="390" y="326"/>
                  </a:cubicBezTo>
                  <a:cubicBezTo>
                    <a:pt x="387" y="324"/>
                    <a:pt x="374" y="322"/>
                    <a:pt x="376" y="315"/>
                  </a:cubicBezTo>
                  <a:cubicBezTo>
                    <a:pt x="378" y="314"/>
                    <a:pt x="378" y="313"/>
                    <a:pt x="378" y="311"/>
                  </a:cubicBezTo>
                  <a:cubicBezTo>
                    <a:pt x="373" y="311"/>
                    <a:pt x="369" y="312"/>
                    <a:pt x="365" y="312"/>
                  </a:cubicBezTo>
                  <a:cubicBezTo>
                    <a:pt x="362" y="312"/>
                    <a:pt x="360" y="312"/>
                    <a:pt x="356" y="310"/>
                  </a:cubicBezTo>
                  <a:cubicBezTo>
                    <a:pt x="352" y="308"/>
                    <a:pt x="348" y="299"/>
                    <a:pt x="346" y="292"/>
                  </a:cubicBezTo>
                  <a:cubicBezTo>
                    <a:pt x="345" y="287"/>
                    <a:pt x="341" y="278"/>
                    <a:pt x="333" y="276"/>
                  </a:cubicBezTo>
                  <a:cubicBezTo>
                    <a:pt x="326" y="274"/>
                    <a:pt x="322" y="270"/>
                    <a:pt x="322" y="263"/>
                  </a:cubicBezTo>
                  <a:cubicBezTo>
                    <a:pt x="322" y="259"/>
                    <a:pt x="323" y="256"/>
                    <a:pt x="324" y="253"/>
                  </a:cubicBezTo>
                  <a:cubicBezTo>
                    <a:pt x="323" y="253"/>
                    <a:pt x="321" y="251"/>
                    <a:pt x="321" y="250"/>
                  </a:cubicBezTo>
                  <a:cubicBezTo>
                    <a:pt x="321" y="244"/>
                    <a:pt x="333" y="244"/>
                    <a:pt x="338" y="240"/>
                  </a:cubicBezTo>
                  <a:cubicBezTo>
                    <a:pt x="342" y="244"/>
                    <a:pt x="338" y="255"/>
                    <a:pt x="345" y="255"/>
                  </a:cubicBezTo>
                  <a:cubicBezTo>
                    <a:pt x="351" y="255"/>
                    <a:pt x="355" y="255"/>
                    <a:pt x="361" y="255"/>
                  </a:cubicBezTo>
                  <a:cubicBezTo>
                    <a:pt x="361" y="267"/>
                    <a:pt x="374" y="285"/>
                    <a:pt x="386" y="285"/>
                  </a:cubicBezTo>
                  <a:cubicBezTo>
                    <a:pt x="389" y="285"/>
                    <a:pt x="390" y="285"/>
                    <a:pt x="393" y="285"/>
                  </a:cubicBezTo>
                  <a:cubicBezTo>
                    <a:pt x="393" y="292"/>
                    <a:pt x="402" y="293"/>
                    <a:pt x="409" y="296"/>
                  </a:cubicBezTo>
                  <a:cubicBezTo>
                    <a:pt x="417" y="300"/>
                    <a:pt x="428" y="311"/>
                    <a:pt x="428" y="318"/>
                  </a:cubicBezTo>
                  <a:cubicBezTo>
                    <a:pt x="428" y="323"/>
                    <a:pt x="428" y="326"/>
                    <a:pt x="428" y="332"/>
                  </a:cubicBezTo>
                  <a:cubicBezTo>
                    <a:pt x="428" y="343"/>
                    <a:pt x="437" y="348"/>
                    <a:pt x="443" y="354"/>
                  </a:cubicBezTo>
                  <a:cubicBezTo>
                    <a:pt x="448" y="359"/>
                    <a:pt x="452" y="364"/>
                    <a:pt x="454" y="371"/>
                  </a:cubicBezTo>
                  <a:cubicBezTo>
                    <a:pt x="454" y="372"/>
                    <a:pt x="455" y="377"/>
                    <a:pt x="457" y="377"/>
                  </a:cubicBezTo>
                  <a:cubicBezTo>
                    <a:pt x="460" y="377"/>
                    <a:pt x="463" y="377"/>
                    <a:pt x="466" y="377"/>
                  </a:cubicBezTo>
                  <a:cubicBezTo>
                    <a:pt x="465" y="380"/>
                    <a:pt x="459" y="381"/>
                    <a:pt x="459" y="385"/>
                  </a:cubicBezTo>
                  <a:cubicBezTo>
                    <a:pt x="459" y="394"/>
                    <a:pt x="467" y="402"/>
                    <a:pt x="475" y="402"/>
                  </a:cubicBezTo>
                  <a:cubicBezTo>
                    <a:pt x="476" y="402"/>
                    <a:pt x="480" y="402"/>
                    <a:pt x="483" y="402"/>
                  </a:cubicBezTo>
                  <a:cubicBezTo>
                    <a:pt x="477" y="400"/>
                    <a:pt x="483" y="393"/>
                    <a:pt x="483" y="390"/>
                  </a:cubicBezTo>
                  <a:cubicBezTo>
                    <a:pt x="483" y="386"/>
                    <a:pt x="481" y="384"/>
                    <a:pt x="479" y="381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482" y="380"/>
                    <a:pt x="487" y="384"/>
                    <a:pt x="493" y="385"/>
                  </a:cubicBezTo>
                  <a:cubicBezTo>
                    <a:pt x="494" y="385"/>
                    <a:pt x="494" y="385"/>
                    <a:pt x="494" y="385"/>
                  </a:cubicBezTo>
                  <a:cubicBezTo>
                    <a:pt x="495" y="381"/>
                    <a:pt x="501" y="383"/>
                    <a:pt x="503" y="382"/>
                  </a:cubicBezTo>
                  <a:cubicBezTo>
                    <a:pt x="502" y="381"/>
                    <a:pt x="501" y="379"/>
                    <a:pt x="501" y="377"/>
                  </a:cubicBezTo>
                  <a:cubicBezTo>
                    <a:pt x="497" y="377"/>
                    <a:pt x="483" y="364"/>
                    <a:pt x="483" y="362"/>
                  </a:cubicBezTo>
                  <a:cubicBezTo>
                    <a:pt x="483" y="361"/>
                    <a:pt x="484" y="359"/>
                    <a:pt x="485" y="356"/>
                  </a:cubicBezTo>
                  <a:cubicBezTo>
                    <a:pt x="475" y="344"/>
                    <a:pt x="475" y="344"/>
                    <a:pt x="475" y="344"/>
                  </a:cubicBezTo>
                  <a:cubicBezTo>
                    <a:pt x="475" y="342"/>
                    <a:pt x="478" y="339"/>
                    <a:pt x="481" y="339"/>
                  </a:cubicBezTo>
                  <a:cubicBezTo>
                    <a:pt x="485" y="339"/>
                    <a:pt x="486" y="346"/>
                    <a:pt x="494" y="346"/>
                  </a:cubicBezTo>
                  <a:cubicBezTo>
                    <a:pt x="495" y="342"/>
                    <a:pt x="495" y="339"/>
                    <a:pt x="494" y="335"/>
                  </a:cubicBezTo>
                  <a:cubicBezTo>
                    <a:pt x="501" y="333"/>
                    <a:pt x="503" y="328"/>
                    <a:pt x="512" y="328"/>
                  </a:cubicBezTo>
                  <a:cubicBezTo>
                    <a:pt x="521" y="328"/>
                    <a:pt x="526" y="339"/>
                    <a:pt x="534" y="339"/>
                  </a:cubicBezTo>
                  <a:cubicBezTo>
                    <a:pt x="541" y="339"/>
                    <a:pt x="542" y="332"/>
                    <a:pt x="549" y="329"/>
                  </a:cubicBezTo>
                  <a:cubicBezTo>
                    <a:pt x="551" y="328"/>
                    <a:pt x="553" y="327"/>
                    <a:pt x="554" y="327"/>
                  </a:cubicBezTo>
                  <a:cubicBezTo>
                    <a:pt x="555" y="327"/>
                    <a:pt x="556" y="328"/>
                    <a:pt x="556" y="328"/>
                  </a:cubicBezTo>
                  <a:cubicBezTo>
                    <a:pt x="557" y="328"/>
                    <a:pt x="557" y="328"/>
                    <a:pt x="558" y="328"/>
                  </a:cubicBezTo>
                  <a:cubicBezTo>
                    <a:pt x="559" y="328"/>
                    <a:pt x="561" y="327"/>
                    <a:pt x="562" y="327"/>
                  </a:cubicBezTo>
                  <a:cubicBezTo>
                    <a:pt x="565" y="326"/>
                    <a:pt x="567" y="327"/>
                    <a:pt x="569" y="325"/>
                  </a:cubicBezTo>
                  <a:cubicBezTo>
                    <a:pt x="566" y="320"/>
                    <a:pt x="552" y="313"/>
                    <a:pt x="552" y="302"/>
                  </a:cubicBezTo>
                  <a:cubicBezTo>
                    <a:pt x="552" y="295"/>
                    <a:pt x="561" y="284"/>
                    <a:pt x="567" y="279"/>
                  </a:cubicBezTo>
                  <a:cubicBezTo>
                    <a:pt x="567" y="265"/>
                    <a:pt x="567" y="265"/>
                    <a:pt x="567" y="265"/>
                  </a:cubicBezTo>
                  <a:cubicBezTo>
                    <a:pt x="568" y="262"/>
                    <a:pt x="568" y="266"/>
                    <a:pt x="570" y="258"/>
                  </a:cubicBezTo>
                  <a:cubicBezTo>
                    <a:pt x="570" y="252"/>
                    <a:pt x="576" y="250"/>
                    <a:pt x="581" y="249"/>
                  </a:cubicBezTo>
                  <a:cubicBezTo>
                    <a:pt x="580" y="246"/>
                    <a:pt x="581" y="244"/>
                    <a:pt x="580" y="241"/>
                  </a:cubicBezTo>
                  <a:cubicBezTo>
                    <a:pt x="577" y="241"/>
                    <a:pt x="570" y="244"/>
                    <a:pt x="568" y="244"/>
                  </a:cubicBezTo>
                  <a:cubicBezTo>
                    <a:pt x="565" y="241"/>
                    <a:pt x="565" y="241"/>
                    <a:pt x="565" y="241"/>
                  </a:cubicBezTo>
                  <a:cubicBezTo>
                    <a:pt x="564" y="240"/>
                    <a:pt x="562" y="239"/>
                    <a:pt x="562" y="237"/>
                  </a:cubicBezTo>
                  <a:cubicBezTo>
                    <a:pt x="562" y="216"/>
                    <a:pt x="562" y="216"/>
                    <a:pt x="562" y="216"/>
                  </a:cubicBezTo>
                  <a:cubicBezTo>
                    <a:pt x="549" y="216"/>
                    <a:pt x="552" y="188"/>
                    <a:pt x="538" y="188"/>
                  </a:cubicBezTo>
                  <a:cubicBezTo>
                    <a:pt x="525" y="188"/>
                    <a:pt x="517" y="195"/>
                    <a:pt x="501" y="195"/>
                  </a:cubicBezTo>
                  <a:cubicBezTo>
                    <a:pt x="497" y="195"/>
                    <a:pt x="493" y="195"/>
                    <a:pt x="490" y="195"/>
                  </a:cubicBezTo>
                  <a:cubicBezTo>
                    <a:pt x="483" y="195"/>
                    <a:pt x="478" y="194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71"/>
                    <a:pt x="480" y="162"/>
                    <a:pt x="486" y="153"/>
                  </a:cubicBezTo>
                  <a:cubicBezTo>
                    <a:pt x="488" y="150"/>
                    <a:pt x="498" y="147"/>
                    <a:pt x="498" y="141"/>
                  </a:cubicBezTo>
                  <a:cubicBezTo>
                    <a:pt x="498" y="131"/>
                    <a:pt x="488" y="12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06"/>
                    <a:pt x="496" y="103"/>
                    <a:pt x="496" y="96"/>
                  </a:cubicBezTo>
                  <a:cubicBezTo>
                    <a:pt x="496" y="84"/>
                    <a:pt x="491" y="64"/>
                    <a:pt x="479" y="64"/>
                  </a:cubicBezTo>
                  <a:cubicBezTo>
                    <a:pt x="469" y="64"/>
                    <a:pt x="46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48" y="65"/>
                    <a:pt x="444" y="65"/>
                    <a:pt x="439" y="66"/>
                  </a:cubicBezTo>
                  <a:cubicBezTo>
                    <a:pt x="437" y="66"/>
                    <a:pt x="435" y="66"/>
                    <a:pt x="433" y="67"/>
                  </a:cubicBezTo>
                  <a:cubicBezTo>
                    <a:pt x="433" y="67"/>
                    <a:pt x="433" y="67"/>
                    <a:pt x="433" y="66"/>
                  </a:cubicBezTo>
                  <a:cubicBezTo>
                    <a:pt x="427" y="67"/>
                    <a:pt x="421" y="68"/>
                    <a:pt x="414" y="68"/>
                  </a:cubicBezTo>
                  <a:cubicBezTo>
                    <a:pt x="414" y="67"/>
                    <a:pt x="416" y="64"/>
                    <a:pt x="417" y="62"/>
                  </a:cubicBezTo>
                  <a:cubicBezTo>
                    <a:pt x="413" y="60"/>
                    <a:pt x="406" y="60"/>
                    <a:pt x="399" y="60"/>
                  </a:cubicBezTo>
                  <a:cubicBezTo>
                    <a:pt x="392" y="60"/>
                    <a:pt x="384" y="68"/>
                    <a:pt x="379" y="70"/>
                  </a:cubicBezTo>
                  <a:cubicBezTo>
                    <a:pt x="371" y="74"/>
                    <a:pt x="364" y="72"/>
                    <a:pt x="355" y="76"/>
                  </a:cubicBezTo>
                  <a:cubicBezTo>
                    <a:pt x="353" y="77"/>
                    <a:pt x="352" y="81"/>
                    <a:pt x="346" y="81"/>
                  </a:cubicBezTo>
                  <a:cubicBezTo>
                    <a:pt x="346" y="81"/>
                    <a:pt x="337" y="75"/>
                    <a:pt x="337" y="74"/>
                  </a:cubicBezTo>
                  <a:cubicBezTo>
                    <a:pt x="337" y="72"/>
                    <a:pt x="340" y="70"/>
                    <a:pt x="341" y="68"/>
                  </a:cubicBezTo>
                  <a:cubicBezTo>
                    <a:pt x="340" y="68"/>
                    <a:pt x="339" y="68"/>
                    <a:pt x="338" y="68"/>
                  </a:cubicBezTo>
                  <a:cubicBezTo>
                    <a:pt x="327" y="68"/>
                    <a:pt x="318" y="78"/>
                    <a:pt x="304" y="78"/>
                  </a:cubicBezTo>
                  <a:cubicBezTo>
                    <a:pt x="303" y="78"/>
                    <a:pt x="301" y="75"/>
                    <a:pt x="300" y="72"/>
                  </a:cubicBezTo>
                  <a:cubicBezTo>
                    <a:pt x="296" y="72"/>
                    <a:pt x="294" y="70"/>
                    <a:pt x="288" y="70"/>
                  </a:cubicBezTo>
                  <a:cubicBezTo>
                    <a:pt x="288" y="68"/>
                    <a:pt x="288" y="67"/>
                    <a:pt x="288" y="64"/>
                  </a:cubicBezTo>
                  <a:cubicBezTo>
                    <a:pt x="285" y="63"/>
                    <a:pt x="282" y="60"/>
                    <a:pt x="282" y="54"/>
                  </a:cubicBezTo>
                  <a:cubicBezTo>
                    <a:pt x="282" y="45"/>
                    <a:pt x="288" y="40"/>
                    <a:pt x="294" y="35"/>
                  </a:cubicBezTo>
                  <a:cubicBezTo>
                    <a:pt x="295" y="33"/>
                    <a:pt x="300" y="32"/>
                    <a:pt x="300" y="30"/>
                  </a:cubicBezTo>
                  <a:cubicBezTo>
                    <a:pt x="300" y="28"/>
                    <a:pt x="300" y="27"/>
                    <a:pt x="300" y="25"/>
                  </a:cubicBezTo>
                  <a:cubicBezTo>
                    <a:pt x="296" y="25"/>
                    <a:pt x="290" y="25"/>
                    <a:pt x="290" y="20"/>
                  </a:cubicBezTo>
                  <a:cubicBezTo>
                    <a:pt x="290" y="14"/>
                    <a:pt x="290" y="11"/>
                    <a:pt x="293" y="6"/>
                  </a:cubicBezTo>
                  <a:cubicBezTo>
                    <a:pt x="293" y="0"/>
                    <a:pt x="293" y="0"/>
                    <a:pt x="29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93">
              <a:extLst>
                <a:ext uri="{FF2B5EF4-FFF2-40B4-BE49-F238E27FC236}">
                  <a16:creationId xmlns:a16="http://schemas.microsoft.com/office/drawing/2014/main" xmlns="" id="{C57B6B35-766F-4AF8-ADA2-AFD42AD5F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-27"/>
              <a:ext cx="927" cy="895"/>
            </a:xfrm>
            <a:custGeom>
              <a:avLst/>
              <a:gdLst>
                <a:gd name="T0" fmla="*/ 321 w 392"/>
                <a:gd name="T1" fmla="*/ 15 h 378"/>
                <a:gd name="T2" fmla="*/ 297 w 392"/>
                <a:gd name="T3" fmla="*/ 21 h 378"/>
                <a:gd name="T4" fmla="*/ 307 w 392"/>
                <a:gd name="T5" fmla="*/ 4 h 378"/>
                <a:gd name="T6" fmla="*/ 279 w 392"/>
                <a:gd name="T7" fmla="*/ 11 h 378"/>
                <a:gd name="T8" fmla="*/ 257 w 392"/>
                <a:gd name="T9" fmla="*/ 11 h 378"/>
                <a:gd name="T10" fmla="*/ 239 w 392"/>
                <a:gd name="T11" fmla="*/ 32 h 378"/>
                <a:gd name="T12" fmla="*/ 220 w 392"/>
                <a:gd name="T13" fmla="*/ 37 h 378"/>
                <a:gd name="T14" fmla="*/ 197 w 392"/>
                <a:gd name="T15" fmla="*/ 37 h 378"/>
                <a:gd name="T16" fmla="*/ 196 w 392"/>
                <a:gd name="T17" fmla="*/ 43 h 378"/>
                <a:gd name="T18" fmla="*/ 178 w 392"/>
                <a:gd name="T19" fmla="*/ 51 h 378"/>
                <a:gd name="T20" fmla="*/ 187 w 392"/>
                <a:gd name="T21" fmla="*/ 52 h 378"/>
                <a:gd name="T22" fmla="*/ 160 w 392"/>
                <a:gd name="T23" fmla="*/ 60 h 378"/>
                <a:gd name="T24" fmla="*/ 154 w 392"/>
                <a:gd name="T25" fmla="*/ 57 h 378"/>
                <a:gd name="T26" fmla="*/ 141 w 392"/>
                <a:gd name="T27" fmla="*/ 64 h 378"/>
                <a:gd name="T28" fmla="*/ 139 w 392"/>
                <a:gd name="T29" fmla="*/ 73 h 378"/>
                <a:gd name="T30" fmla="*/ 141 w 392"/>
                <a:gd name="T31" fmla="*/ 97 h 378"/>
                <a:gd name="T32" fmla="*/ 111 w 392"/>
                <a:gd name="T33" fmla="*/ 131 h 378"/>
                <a:gd name="T34" fmla="*/ 54 w 392"/>
                <a:gd name="T35" fmla="*/ 189 h 378"/>
                <a:gd name="T36" fmla="*/ 62 w 392"/>
                <a:gd name="T37" fmla="*/ 193 h 378"/>
                <a:gd name="T38" fmla="*/ 12 w 392"/>
                <a:gd name="T39" fmla="*/ 225 h 378"/>
                <a:gd name="T40" fmla="*/ 9 w 392"/>
                <a:gd name="T41" fmla="*/ 274 h 378"/>
                <a:gd name="T42" fmla="*/ 15 w 392"/>
                <a:gd name="T43" fmla="*/ 285 h 378"/>
                <a:gd name="T44" fmla="*/ 6 w 392"/>
                <a:gd name="T45" fmla="*/ 301 h 378"/>
                <a:gd name="T46" fmla="*/ 80 w 392"/>
                <a:gd name="T47" fmla="*/ 280 h 378"/>
                <a:gd name="T48" fmla="*/ 88 w 392"/>
                <a:gd name="T49" fmla="*/ 300 h 378"/>
                <a:gd name="T50" fmla="*/ 110 w 392"/>
                <a:gd name="T51" fmla="*/ 348 h 378"/>
                <a:gd name="T52" fmla="*/ 120 w 392"/>
                <a:gd name="T53" fmla="*/ 378 h 378"/>
                <a:gd name="T54" fmla="*/ 160 w 392"/>
                <a:gd name="T55" fmla="*/ 361 h 378"/>
                <a:gd name="T56" fmla="*/ 168 w 392"/>
                <a:gd name="T57" fmla="*/ 327 h 378"/>
                <a:gd name="T58" fmla="*/ 204 w 392"/>
                <a:gd name="T59" fmla="*/ 279 h 378"/>
                <a:gd name="T60" fmla="*/ 176 w 392"/>
                <a:gd name="T61" fmla="*/ 248 h 378"/>
                <a:gd name="T62" fmla="*/ 183 w 392"/>
                <a:gd name="T63" fmla="*/ 217 h 378"/>
                <a:gd name="T64" fmla="*/ 242 w 392"/>
                <a:gd name="T65" fmla="*/ 171 h 378"/>
                <a:gd name="T66" fmla="*/ 273 w 392"/>
                <a:gd name="T67" fmla="*/ 138 h 378"/>
                <a:gd name="T68" fmla="*/ 284 w 392"/>
                <a:gd name="T69" fmla="*/ 169 h 378"/>
                <a:gd name="T70" fmla="*/ 236 w 392"/>
                <a:gd name="T71" fmla="*/ 217 h 378"/>
                <a:gd name="T72" fmla="*/ 239 w 392"/>
                <a:gd name="T73" fmla="*/ 248 h 378"/>
                <a:gd name="T74" fmla="*/ 273 w 392"/>
                <a:gd name="T75" fmla="*/ 274 h 378"/>
                <a:gd name="T76" fmla="*/ 313 w 392"/>
                <a:gd name="T77" fmla="*/ 266 h 378"/>
                <a:gd name="T78" fmla="*/ 345 w 392"/>
                <a:gd name="T79" fmla="*/ 255 h 378"/>
                <a:gd name="T80" fmla="*/ 392 w 392"/>
                <a:gd name="T81" fmla="*/ 204 h 378"/>
                <a:gd name="T82" fmla="*/ 375 w 392"/>
                <a:gd name="T83" fmla="*/ 181 h 378"/>
                <a:gd name="T84" fmla="*/ 382 w 392"/>
                <a:gd name="T85" fmla="*/ 174 h 378"/>
                <a:gd name="T86" fmla="*/ 366 w 392"/>
                <a:gd name="T87" fmla="*/ 148 h 378"/>
                <a:gd name="T88" fmla="*/ 371 w 392"/>
                <a:gd name="T89" fmla="*/ 132 h 378"/>
                <a:gd name="T90" fmla="*/ 361 w 392"/>
                <a:gd name="T91" fmla="*/ 106 h 378"/>
                <a:gd name="T92" fmla="*/ 370 w 392"/>
                <a:gd name="T93" fmla="*/ 84 h 378"/>
                <a:gd name="T94" fmla="*/ 352 w 392"/>
                <a:gd name="T95" fmla="*/ 63 h 378"/>
                <a:gd name="T96" fmla="*/ 378 w 392"/>
                <a:gd name="T97" fmla="*/ 36 h 378"/>
                <a:gd name="T98" fmla="*/ 352 w 392"/>
                <a:gd name="T99" fmla="*/ 26 h 378"/>
                <a:gd name="T100" fmla="*/ 354 w 392"/>
                <a:gd name="T101" fmla="*/ 4 h 378"/>
                <a:gd name="T102" fmla="*/ 341 w 392"/>
                <a:gd name="T10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2" h="378">
                  <a:moveTo>
                    <a:pt x="341" y="0"/>
                  </a:moveTo>
                  <a:cubicBezTo>
                    <a:pt x="333" y="6"/>
                    <a:pt x="328" y="8"/>
                    <a:pt x="321" y="15"/>
                  </a:cubicBezTo>
                  <a:cubicBezTo>
                    <a:pt x="320" y="12"/>
                    <a:pt x="320" y="9"/>
                    <a:pt x="318" y="6"/>
                  </a:cubicBezTo>
                  <a:cubicBezTo>
                    <a:pt x="310" y="10"/>
                    <a:pt x="306" y="21"/>
                    <a:pt x="297" y="21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8" y="14"/>
                    <a:pt x="307" y="12"/>
                    <a:pt x="307" y="4"/>
                  </a:cubicBezTo>
                  <a:cubicBezTo>
                    <a:pt x="307" y="3"/>
                    <a:pt x="306" y="3"/>
                    <a:pt x="304" y="3"/>
                  </a:cubicBezTo>
                  <a:cubicBezTo>
                    <a:pt x="299" y="3"/>
                    <a:pt x="285" y="11"/>
                    <a:pt x="279" y="11"/>
                  </a:cubicBezTo>
                  <a:cubicBezTo>
                    <a:pt x="274" y="11"/>
                    <a:pt x="271" y="7"/>
                    <a:pt x="268" y="3"/>
                  </a:cubicBezTo>
                  <a:cubicBezTo>
                    <a:pt x="266" y="6"/>
                    <a:pt x="257" y="8"/>
                    <a:pt x="257" y="11"/>
                  </a:cubicBezTo>
                  <a:cubicBezTo>
                    <a:pt x="257" y="14"/>
                    <a:pt x="260" y="16"/>
                    <a:pt x="264" y="17"/>
                  </a:cubicBezTo>
                  <a:cubicBezTo>
                    <a:pt x="255" y="22"/>
                    <a:pt x="246" y="19"/>
                    <a:pt x="239" y="32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28" y="23"/>
                    <a:pt x="226" y="36"/>
                    <a:pt x="220" y="37"/>
                  </a:cubicBezTo>
                  <a:cubicBezTo>
                    <a:pt x="220" y="31"/>
                    <a:pt x="220" y="31"/>
                    <a:pt x="220" y="31"/>
                  </a:cubicBezTo>
                  <a:cubicBezTo>
                    <a:pt x="212" y="32"/>
                    <a:pt x="202" y="32"/>
                    <a:pt x="197" y="37"/>
                  </a:cubicBezTo>
                  <a:cubicBezTo>
                    <a:pt x="199" y="39"/>
                    <a:pt x="198" y="39"/>
                    <a:pt x="201" y="41"/>
                  </a:cubicBezTo>
                  <a:cubicBezTo>
                    <a:pt x="199" y="42"/>
                    <a:pt x="198" y="43"/>
                    <a:pt x="196" y="43"/>
                  </a:cubicBezTo>
                  <a:cubicBezTo>
                    <a:pt x="194" y="43"/>
                    <a:pt x="192" y="42"/>
                    <a:pt x="191" y="42"/>
                  </a:cubicBezTo>
                  <a:cubicBezTo>
                    <a:pt x="185" y="42"/>
                    <a:pt x="181" y="47"/>
                    <a:pt x="178" y="51"/>
                  </a:cubicBezTo>
                  <a:cubicBezTo>
                    <a:pt x="180" y="51"/>
                    <a:pt x="181" y="51"/>
                    <a:pt x="181" y="51"/>
                  </a:cubicBezTo>
                  <a:cubicBezTo>
                    <a:pt x="183" y="51"/>
                    <a:pt x="184" y="51"/>
                    <a:pt x="187" y="52"/>
                  </a:cubicBezTo>
                  <a:cubicBezTo>
                    <a:pt x="186" y="53"/>
                    <a:pt x="180" y="65"/>
                    <a:pt x="177" y="65"/>
                  </a:cubicBezTo>
                  <a:cubicBezTo>
                    <a:pt x="170" y="65"/>
                    <a:pt x="168" y="60"/>
                    <a:pt x="160" y="60"/>
                  </a:cubicBezTo>
                  <a:cubicBezTo>
                    <a:pt x="161" y="56"/>
                    <a:pt x="161" y="54"/>
                    <a:pt x="158" y="50"/>
                  </a:cubicBezTo>
                  <a:cubicBezTo>
                    <a:pt x="157" y="52"/>
                    <a:pt x="155" y="54"/>
                    <a:pt x="154" y="57"/>
                  </a:cubicBezTo>
                  <a:cubicBezTo>
                    <a:pt x="152" y="57"/>
                    <a:pt x="151" y="56"/>
                    <a:pt x="149" y="56"/>
                  </a:cubicBezTo>
                  <a:cubicBezTo>
                    <a:pt x="145" y="56"/>
                    <a:pt x="142" y="59"/>
                    <a:pt x="141" y="64"/>
                  </a:cubicBezTo>
                  <a:cubicBezTo>
                    <a:pt x="141" y="64"/>
                    <a:pt x="147" y="66"/>
                    <a:pt x="149" y="66"/>
                  </a:cubicBezTo>
                  <a:cubicBezTo>
                    <a:pt x="147" y="67"/>
                    <a:pt x="141" y="69"/>
                    <a:pt x="139" y="73"/>
                  </a:cubicBezTo>
                  <a:cubicBezTo>
                    <a:pt x="151" y="73"/>
                    <a:pt x="157" y="66"/>
                    <a:pt x="170" y="64"/>
                  </a:cubicBezTo>
                  <a:cubicBezTo>
                    <a:pt x="167" y="75"/>
                    <a:pt x="152" y="93"/>
                    <a:pt x="141" y="97"/>
                  </a:cubicBezTo>
                  <a:cubicBezTo>
                    <a:pt x="130" y="101"/>
                    <a:pt x="123" y="109"/>
                    <a:pt x="117" y="119"/>
                  </a:cubicBezTo>
                  <a:cubicBezTo>
                    <a:pt x="117" y="120"/>
                    <a:pt x="111" y="131"/>
                    <a:pt x="111" y="131"/>
                  </a:cubicBezTo>
                  <a:cubicBezTo>
                    <a:pt x="107" y="131"/>
                    <a:pt x="108" y="148"/>
                    <a:pt x="102" y="152"/>
                  </a:cubicBezTo>
                  <a:cubicBezTo>
                    <a:pt x="86" y="165"/>
                    <a:pt x="77" y="183"/>
                    <a:pt x="54" y="189"/>
                  </a:cubicBezTo>
                  <a:cubicBezTo>
                    <a:pt x="59" y="190"/>
                    <a:pt x="61" y="191"/>
                    <a:pt x="66" y="193"/>
                  </a:cubicBezTo>
                  <a:cubicBezTo>
                    <a:pt x="65" y="193"/>
                    <a:pt x="64" y="193"/>
                    <a:pt x="62" y="193"/>
                  </a:cubicBezTo>
                  <a:cubicBezTo>
                    <a:pt x="47" y="193"/>
                    <a:pt x="45" y="204"/>
                    <a:pt x="36" y="206"/>
                  </a:cubicBezTo>
                  <a:cubicBezTo>
                    <a:pt x="24" y="209"/>
                    <a:pt x="18" y="216"/>
                    <a:pt x="12" y="225"/>
                  </a:cubicBezTo>
                  <a:cubicBezTo>
                    <a:pt x="9" y="229"/>
                    <a:pt x="0" y="229"/>
                    <a:pt x="0" y="237"/>
                  </a:cubicBezTo>
                  <a:cubicBezTo>
                    <a:pt x="0" y="252"/>
                    <a:pt x="2" y="265"/>
                    <a:pt x="9" y="274"/>
                  </a:cubicBezTo>
                  <a:cubicBezTo>
                    <a:pt x="7" y="278"/>
                    <a:pt x="1" y="284"/>
                    <a:pt x="1" y="288"/>
                  </a:cubicBezTo>
                  <a:cubicBezTo>
                    <a:pt x="7" y="285"/>
                    <a:pt x="7" y="285"/>
                    <a:pt x="15" y="285"/>
                  </a:cubicBezTo>
                  <a:cubicBezTo>
                    <a:pt x="15" y="293"/>
                    <a:pt x="15" y="293"/>
                    <a:pt x="15" y="293"/>
                  </a:cubicBezTo>
                  <a:cubicBezTo>
                    <a:pt x="13" y="294"/>
                    <a:pt x="6" y="297"/>
                    <a:pt x="6" y="301"/>
                  </a:cubicBezTo>
                  <a:cubicBezTo>
                    <a:pt x="6" y="303"/>
                    <a:pt x="26" y="316"/>
                    <a:pt x="29" y="316"/>
                  </a:cubicBezTo>
                  <a:cubicBezTo>
                    <a:pt x="52" y="316"/>
                    <a:pt x="69" y="296"/>
                    <a:pt x="80" y="280"/>
                  </a:cubicBezTo>
                  <a:cubicBezTo>
                    <a:pt x="83" y="285"/>
                    <a:pt x="84" y="290"/>
                    <a:pt x="90" y="293"/>
                  </a:cubicBezTo>
                  <a:cubicBezTo>
                    <a:pt x="89" y="295"/>
                    <a:pt x="88" y="298"/>
                    <a:pt x="88" y="300"/>
                  </a:cubicBezTo>
                  <a:cubicBezTo>
                    <a:pt x="88" y="310"/>
                    <a:pt x="96" y="312"/>
                    <a:pt x="98" y="320"/>
                  </a:cubicBezTo>
                  <a:cubicBezTo>
                    <a:pt x="102" y="331"/>
                    <a:pt x="101" y="339"/>
                    <a:pt x="110" y="348"/>
                  </a:cubicBezTo>
                  <a:cubicBezTo>
                    <a:pt x="110" y="349"/>
                    <a:pt x="109" y="351"/>
                    <a:pt x="109" y="353"/>
                  </a:cubicBezTo>
                  <a:cubicBezTo>
                    <a:pt x="109" y="356"/>
                    <a:pt x="116" y="378"/>
                    <a:pt x="120" y="378"/>
                  </a:cubicBezTo>
                  <a:cubicBezTo>
                    <a:pt x="133" y="378"/>
                    <a:pt x="137" y="361"/>
                    <a:pt x="146" y="361"/>
                  </a:cubicBezTo>
                  <a:cubicBezTo>
                    <a:pt x="150" y="361"/>
                    <a:pt x="152" y="361"/>
                    <a:pt x="160" y="361"/>
                  </a:cubicBezTo>
                  <a:cubicBezTo>
                    <a:pt x="161" y="351"/>
                    <a:pt x="174" y="350"/>
                    <a:pt x="176" y="335"/>
                  </a:cubicBezTo>
                  <a:cubicBezTo>
                    <a:pt x="173" y="335"/>
                    <a:pt x="168" y="333"/>
                    <a:pt x="168" y="327"/>
                  </a:cubicBezTo>
                  <a:cubicBezTo>
                    <a:pt x="168" y="315"/>
                    <a:pt x="172" y="300"/>
                    <a:pt x="183" y="300"/>
                  </a:cubicBezTo>
                  <a:cubicBezTo>
                    <a:pt x="188" y="300"/>
                    <a:pt x="204" y="287"/>
                    <a:pt x="204" y="279"/>
                  </a:cubicBezTo>
                  <a:cubicBezTo>
                    <a:pt x="204" y="269"/>
                    <a:pt x="189" y="260"/>
                    <a:pt x="180" y="258"/>
                  </a:cubicBezTo>
                  <a:cubicBezTo>
                    <a:pt x="180" y="254"/>
                    <a:pt x="178" y="251"/>
                    <a:pt x="176" y="24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84" y="234"/>
                    <a:pt x="178" y="224"/>
                    <a:pt x="183" y="217"/>
                  </a:cubicBezTo>
                  <a:cubicBezTo>
                    <a:pt x="188" y="207"/>
                    <a:pt x="197" y="205"/>
                    <a:pt x="206" y="200"/>
                  </a:cubicBezTo>
                  <a:cubicBezTo>
                    <a:pt x="217" y="193"/>
                    <a:pt x="242" y="183"/>
                    <a:pt x="242" y="171"/>
                  </a:cubicBezTo>
                  <a:cubicBezTo>
                    <a:pt x="243" y="168"/>
                    <a:pt x="242" y="165"/>
                    <a:pt x="242" y="159"/>
                  </a:cubicBezTo>
                  <a:cubicBezTo>
                    <a:pt x="242" y="144"/>
                    <a:pt x="256" y="138"/>
                    <a:pt x="273" y="138"/>
                  </a:cubicBezTo>
                  <a:cubicBezTo>
                    <a:pt x="287" y="138"/>
                    <a:pt x="304" y="140"/>
                    <a:pt x="304" y="153"/>
                  </a:cubicBezTo>
                  <a:cubicBezTo>
                    <a:pt x="304" y="162"/>
                    <a:pt x="291" y="165"/>
                    <a:pt x="284" y="169"/>
                  </a:cubicBezTo>
                  <a:cubicBezTo>
                    <a:pt x="270" y="177"/>
                    <a:pt x="259" y="206"/>
                    <a:pt x="236" y="206"/>
                  </a:cubicBezTo>
                  <a:cubicBezTo>
                    <a:pt x="238" y="210"/>
                    <a:pt x="236" y="213"/>
                    <a:pt x="236" y="217"/>
                  </a:cubicBezTo>
                  <a:cubicBezTo>
                    <a:pt x="236" y="223"/>
                    <a:pt x="241" y="235"/>
                    <a:pt x="246" y="237"/>
                  </a:cubicBezTo>
                  <a:cubicBezTo>
                    <a:pt x="245" y="239"/>
                    <a:pt x="239" y="243"/>
                    <a:pt x="239" y="248"/>
                  </a:cubicBezTo>
                  <a:cubicBezTo>
                    <a:pt x="239" y="260"/>
                    <a:pt x="251" y="267"/>
                    <a:pt x="262" y="267"/>
                  </a:cubicBezTo>
                  <a:cubicBezTo>
                    <a:pt x="262" y="273"/>
                    <a:pt x="267" y="274"/>
                    <a:pt x="273" y="274"/>
                  </a:cubicBezTo>
                  <a:cubicBezTo>
                    <a:pt x="282" y="274"/>
                    <a:pt x="295" y="269"/>
                    <a:pt x="305" y="266"/>
                  </a:cubicBezTo>
                  <a:cubicBezTo>
                    <a:pt x="307" y="266"/>
                    <a:pt x="310" y="266"/>
                    <a:pt x="313" y="266"/>
                  </a:cubicBezTo>
                  <a:cubicBezTo>
                    <a:pt x="324" y="266"/>
                    <a:pt x="341" y="264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56" y="240"/>
                    <a:pt x="392" y="221"/>
                    <a:pt x="392" y="204"/>
                  </a:cubicBezTo>
                  <a:cubicBezTo>
                    <a:pt x="392" y="192"/>
                    <a:pt x="380" y="190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7" y="180"/>
                    <a:pt x="382" y="178"/>
                    <a:pt x="382" y="174"/>
                  </a:cubicBezTo>
                  <a:cubicBezTo>
                    <a:pt x="382" y="163"/>
                    <a:pt x="366" y="160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2"/>
                    <a:pt x="371" y="139"/>
                    <a:pt x="371" y="132"/>
                  </a:cubicBezTo>
                  <a:cubicBezTo>
                    <a:pt x="371" y="122"/>
                    <a:pt x="361" y="11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97"/>
                    <a:pt x="370" y="93"/>
                    <a:pt x="370" y="84"/>
                  </a:cubicBezTo>
                  <a:cubicBezTo>
                    <a:pt x="370" y="72"/>
                    <a:pt x="352" y="7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50"/>
                    <a:pt x="371" y="41"/>
                    <a:pt x="378" y="36"/>
                  </a:cubicBezTo>
                  <a:cubicBezTo>
                    <a:pt x="376" y="36"/>
                    <a:pt x="365" y="34"/>
                    <a:pt x="361" y="34"/>
                  </a:cubicBezTo>
                  <a:cubicBezTo>
                    <a:pt x="361" y="30"/>
                    <a:pt x="357" y="30"/>
                    <a:pt x="352" y="26"/>
                  </a:cubicBezTo>
                  <a:cubicBezTo>
                    <a:pt x="364" y="21"/>
                    <a:pt x="368" y="26"/>
                    <a:pt x="373" y="13"/>
                  </a:cubicBezTo>
                  <a:cubicBezTo>
                    <a:pt x="368" y="11"/>
                    <a:pt x="357" y="4"/>
                    <a:pt x="354" y="4"/>
                  </a:cubicBezTo>
                  <a:cubicBezTo>
                    <a:pt x="350" y="4"/>
                    <a:pt x="348" y="8"/>
                    <a:pt x="346" y="12"/>
                  </a:cubicBezTo>
                  <a:cubicBezTo>
                    <a:pt x="340" y="12"/>
                    <a:pt x="342" y="7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94">
              <a:extLst>
                <a:ext uri="{FF2B5EF4-FFF2-40B4-BE49-F238E27FC236}">
                  <a16:creationId xmlns:a16="http://schemas.microsoft.com/office/drawing/2014/main" xmlns="" id="{940C94FC-5779-47C2-90EE-9D127FFA7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" y="-497"/>
              <a:ext cx="6053" cy="2251"/>
            </a:xfrm>
            <a:custGeom>
              <a:avLst/>
              <a:gdLst>
                <a:gd name="T0" fmla="*/ 991 w 2561"/>
                <a:gd name="T1" fmla="*/ 116 h 952"/>
                <a:gd name="T2" fmla="*/ 843 w 2561"/>
                <a:gd name="T3" fmla="*/ 178 h 952"/>
                <a:gd name="T4" fmla="*/ 771 w 2561"/>
                <a:gd name="T5" fmla="*/ 145 h 952"/>
                <a:gd name="T6" fmla="*/ 621 w 2561"/>
                <a:gd name="T7" fmla="*/ 232 h 952"/>
                <a:gd name="T8" fmla="*/ 497 w 2561"/>
                <a:gd name="T9" fmla="*/ 259 h 952"/>
                <a:gd name="T10" fmla="*/ 353 w 2561"/>
                <a:gd name="T11" fmla="*/ 325 h 952"/>
                <a:gd name="T12" fmla="*/ 256 w 2561"/>
                <a:gd name="T13" fmla="*/ 375 h 952"/>
                <a:gd name="T14" fmla="*/ 174 w 2561"/>
                <a:gd name="T15" fmla="*/ 235 h 952"/>
                <a:gd name="T16" fmla="*/ 152 w 2561"/>
                <a:gd name="T17" fmla="*/ 283 h 952"/>
                <a:gd name="T18" fmla="*/ 148 w 2561"/>
                <a:gd name="T19" fmla="*/ 347 h 952"/>
                <a:gd name="T20" fmla="*/ 174 w 2561"/>
                <a:gd name="T21" fmla="*/ 403 h 952"/>
                <a:gd name="T22" fmla="*/ 84 w 2561"/>
                <a:gd name="T23" fmla="*/ 481 h 952"/>
                <a:gd name="T24" fmla="*/ 0 w 2561"/>
                <a:gd name="T25" fmla="*/ 594 h 952"/>
                <a:gd name="T26" fmla="*/ 19 w 2561"/>
                <a:gd name="T27" fmla="*/ 592 h 952"/>
                <a:gd name="T28" fmla="*/ 19 w 2561"/>
                <a:gd name="T29" fmla="*/ 592 h 952"/>
                <a:gd name="T30" fmla="*/ 65 w 2561"/>
                <a:gd name="T31" fmla="*/ 668 h 952"/>
                <a:gd name="T32" fmla="*/ 68 w 2561"/>
                <a:gd name="T33" fmla="*/ 722 h 952"/>
                <a:gd name="T34" fmla="*/ 147 w 2561"/>
                <a:gd name="T35" fmla="*/ 768 h 952"/>
                <a:gd name="T36" fmla="*/ 279 w 2561"/>
                <a:gd name="T37" fmla="*/ 740 h 952"/>
                <a:gd name="T38" fmla="*/ 340 w 2561"/>
                <a:gd name="T39" fmla="*/ 840 h 952"/>
                <a:gd name="T40" fmla="*/ 340 w 2561"/>
                <a:gd name="T41" fmla="*/ 840 h 952"/>
                <a:gd name="T42" fmla="*/ 427 w 2561"/>
                <a:gd name="T43" fmla="*/ 875 h 952"/>
                <a:gd name="T44" fmla="*/ 453 w 2561"/>
                <a:gd name="T45" fmla="*/ 863 h 952"/>
                <a:gd name="T46" fmla="*/ 478 w 2561"/>
                <a:gd name="T47" fmla="*/ 742 h 952"/>
                <a:gd name="T48" fmla="*/ 469 w 2561"/>
                <a:gd name="T49" fmla="*/ 801 h 952"/>
                <a:gd name="T50" fmla="*/ 512 w 2561"/>
                <a:gd name="T51" fmla="*/ 894 h 952"/>
                <a:gd name="T52" fmla="*/ 588 w 2561"/>
                <a:gd name="T53" fmla="*/ 908 h 952"/>
                <a:gd name="T54" fmla="*/ 632 w 2561"/>
                <a:gd name="T55" fmla="*/ 947 h 952"/>
                <a:gd name="T56" fmla="*/ 702 w 2561"/>
                <a:gd name="T57" fmla="*/ 914 h 952"/>
                <a:gd name="T58" fmla="*/ 715 w 2561"/>
                <a:gd name="T59" fmla="*/ 917 h 952"/>
                <a:gd name="T60" fmla="*/ 752 w 2561"/>
                <a:gd name="T61" fmla="*/ 909 h 952"/>
                <a:gd name="T62" fmla="*/ 772 w 2561"/>
                <a:gd name="T63" fmla="*/ 896 h 952"/>
                <a:gd name="T64" fmla="*/ 828 w 2561"/>
                <a:gd name="T65" fmla="*/ 916 h 952"/>
                <a:gd name="T66" fmla="*/ 831 w 2561"/>
                <a:gd name="T67" fmla="*/ 861 h 952"/>
                <a:gd name="T68" fmla="*/ 957 w 2561"/>
                <a:gd name="T69" fmla="*/ 742 h 952"/>
                <a:gd name="T70" fmla="*/ 967 w 2561"/>
                <a:gd name="T71" fmla="*/ 743 h 952"/>
                <a:gd name="T72" fmla="*/ 992 w 2561"/>
                <a:gd name="T73" fmla="*/ 710 h 952"/>
                <a:gd name="T74" fmla="*/ 1235 w 2561"/>
                <a:gd name="T75" fmla="*/ 652 h 952"/>
                <a:gd name="T76" fmla="*/ 1258 w 2561"/>
                <a:gd name="T77" fmla="*/ 673 h 952"/>
                <a:gd name="T78" fmla="*/ 1359 w 2561"/>
                <a:gd name="T79" fmla="*/ 694 h 952"/>
                <a:gd name="T80" fmla="*/ 1441 w 2561"/>
                <a:gd name="T81" fmla="*/ 677 h 952"/>
                <a:gd name="T82" fmla="*/ 1478 w 2561"/>
                <a:gd name="T83" fmla="*/ 684 h 952"/>
                <a:gd name="T84" fmla="*/ 1660 w 2561"/>
                <a:gd name="T85" fmla="*/ 700 h 952"/>
                <a:gd name="T86" fmla="*/ 1675 w 2561"/>
                <a:gd name="T87" fmla="*/ 782 h 952"/>
                <a:gd name="T88" fmla="*/ 1813 w 2561"/>
                <a:gd name="T89" fmla="*/ 700 h 952"/>
                <a:gd name="T90" fmla="*/ 1748 w 2561"/>
                <a:gd name="T91" fmla="*/ 581 h 952"/>
                <a:gd name="T92" fmla="*/ 2083 w 2561"/>
                <a:gd name="T93" fmla="*/ 433 h 952"/>
                <a:gd name="T94" fmla="*/ 2151 w 2561"/>
                <a:gd name="T95" fmla="*/ 452 h 952"/>
                <a:gd name="T96" fmla="*/ 2128 w 2561"/>
                <a:gd name="T97" fmla="*/ 573 h 952"/>
                <a:gd name="T98" fmla="*/ 2381 w 2561"/>
                <a:gd name="T99" fmla="*/ 375 h 952"/>
                <a:gd name="T100" fmla="*/ 2450 w 2561"/>
                <a:gd name="T101" fmla="*/ 272 h 952"/>
                <a:gd name="T102" fmla="*/ 2231 w 2561"/>
                <a:gd name="T103" fmla="*/ 233 h 952"/>
                <a:gd name="T104" fmla="*/ 1853 w 2561"/>
                <a:gd name="T105" fmla="*/ 145 h 952"/>
                <a:gd name="T106" fmla="*/ 1573 w 2561"/>
                <a:gd name="T107" fmla="*/ 116 h 952"/>
                <a:gd name="T108" fmla="*/ 1320 w 2561"/>
                <a:gd name="T109" fmla="*/ 12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1" h="952">
                  <a:moveTo>
                    <a:pt x="1270" y="0"/>
                  </a:moveTo>
                  <a:cubicBezTo>
                    <a:pt x="1242" y="0"/>
                    <a:pt x="1231" y="21"/>
                    <a:pt x="1217" y="32"/>
                  </a:cubicBezTo>
                  <a:cubicBezTo>
                    <a:pt x="1210" y="37"/>
                    <a:pt x="1174" y="53"/>
                    <a:pt x="1155" y="53"/>
                  </a:cubicBezTo>
                  <a:cubicBezTo>
                    <a:pt x="1147" y="53"/>
                    <a:pt x="1142" y="50"/>
                    <a:pt x="1144" y="42"/>
                  </a:cubicBezTo>
                  <a:cubicBezTo>
                    <a:pt x="1127" y="48"/>
                    <a:pt x="1052" y="53"/>
                    <a:pt x="1014" y="87"/>
                  </a:cubicBezTo>
                  <a:cubicBezTo>
                    <a:pt x="1006" y="95"/>
                    <a:pt x="1003" y="116"/>
                    <a:pt x="991" y="116"/>
                  </a:cubicBezTo>
                  <a:cubicBezTo>
                    <a:pt x="986" y="116"/>
                    <a:pt x="976" y="116"/>
                    <a:pt x="966" y="116"/>
                  </a:cubicBezTo>
                  <a:cubicBezTo>
                    <a:pt x="940" y="116"/>
                    <a:pt x="908" y="119"/>
                    <a:pt x="908" y="140"/>
                  </a:cubicBezTo>
                  <a:cubicBezTo>
                    <a:pt x="908" y="146"/>
                    <a:pt x="914" y="153"/>
                    <a:pt x="916" y="161"/>
                  </a:cubicBezTo>
                  <a:cubicBezTo>
                    <a:pt x="912" y="164"/>
                    <a:pt x="909" y="165"/>
                    <a:pt x="905" y="165"/>
                  </a:cubicBezTo>
                  <a:cubicBezTo>
                    <a:pt x="898" y="165"/>
                    <a:pt x="888" y="161"/>
                    <a:pt x="863" y="161"/>
                  </a:cubicBezTo>
                  <a:cubicBezTo>
                    <a:pt x="854" y="174"/>
                    <a:pt x="848" y="178"/>
                    <a:pt x="843" y="178"/>
                  </a:cubicBezTo>
                  <a:cubicBezTo>
                    <a:pt x="833" y="178"/>
                    <a:pt x="833" y="152"/>
                    <a:pt x="827" y="145"/>
                  </a:cubicBezTo>
                  <a:cubicBezTo>
                    <a:pt x="825" y="162"/>
                    <a:pt x="814" y="170"/>
                    <a:pt x="800" y="177"/>
                  </a:cubicBezTo>
                  <a:cubicBezTo>
                    <a:pt x="804" y="192"/>
                    <a:pt x="827" y="207"/>
                    <a:pt x="810" y="225"/>
                  </a:cubicBezTo>
                  <a:cubicBezTo>
                    <a:pt x="799" y="237"/>
                    <a:pt x="832" y="276"/>
                    <a:pt x="815" y="276"/>
                  </a:cubicBezTo>
                  <a:cubicBezTo>
                    <a:pt x="793" y="276"/>
                    <a:pt x="787" y="196"/>
                    <a:pt x="787" y="180"/>
                  </a:cubicBezTo>
                  <a:cubicBezTo>
                    <a:pt x="787" y="162"/>
                    <a:pt x="816" y="154"/>
                    <a:pt x="771" y="145"/>
                  </a:cubicBezTo>
                  <a:cubicBezTo>
                    <a:pt x="770" y="145"/>
                    <a:pt x="768" y="145"/>
                    <a:pt x="767" y="145"/>
                  </a:cubicBezTo>
                  <a:cubicBezTo>
                    <a:pt x="743" y="145"/>
                    <a:pt x="705" y="179"/>
                    <a:pt x="705" y="198"/>
                  </a:cubicBezTo>
                  <a:cubicBezTo>
                    <a:pt x="705" y="222"/>
                    <a:pt x="716" y="238"/>
                    <a:pt x="729" y="251"/>
                  </a:cubicBezTo>
                  <a:cubicBezTo>
                    <a:pt x="737" y="265"/>
                    <a:pt x="737" y="270"/>
                    <a:pt x="732" y="270"/>
                  </a:cubicBezTo>
                  <a:cubicBezTo>
                    <a:pt x="719" y="270"/>
                    <a:pt x="680" y="244"/>
                    <a:pt x="662" y="239"/>
                  </a:cubicBezTo>
                  <a:cubicBezTo>
                    <a:pt x="642" y="234"/>
                    <a:pt x="629" y="232"/>
                    <a:pt x="621" y="232"/>
                  </a:cubicBezTo>
                  <a:cubicBezTo>
                    <a:pt x="600" y="232"/>
                    <a:pt x="613" y="246"/>
                    <a:pt x="612" y="248"/>
                  </a:cubicBezTo>
                  <a:cubicBezTo>
                    <a:pt x="612" y="264"/>
                    <a:pt x="608" y="269"/>
                    <a:pt x="604" y="269"/>
                  </a:cubicBezTo>
                  <a:cubicBezTo>
                    <a:pt x="598" y="269"/>
                    <a:pt x="589" y="256"/>
                    <a:pt x="583" y="256"/>
                  </a:cubicBezTo>
                  <a:cubicBezTo>
                    <a:pt x="570" y="256"/>
                    <a:pt x="547" y="270"/>
                    <a:pt x="525" y="270"/>
                  </a:cubicBezTo>
                  <a:cubicBezTo>
                    <a:pt x="520" y="270"/>
                    <a:pt x="514" y="269"/>
                    <a:pt x="509" y="267"/>
                  </a:cubicBezTo>
                  <a:cubicBezTo>
                    <a:pt x="507" y="261"/>
                    <a:pt x="503" y="259"/>
                    <a:pt x="497" y="259"/>
                  </a:cubicBezTo>
                  <a:cubicBezTo>
                    <a:pt x="471" y="259"/>
                    <a:pt x="415" y="306"/>
                    <a:pt x="399" y="306"/>
                  </a:cubicBezTo>
                  <a:cubicBezTo>
                    <a:pt x="392" y="306"/>
                    <a:pt x="383" y="302"/>
                    <a:pt x="385" y="296"/>
                  </a:cubicBezTo>
                  <a:cubicBezTo>
                    <a:pt x="390" y="283"/>
                    <a:pt x="388" y="261"/>
                    <a:pt x="380" y="261"/>
                  </a:cubicBezTo>
                  <a:cubicBezTo>
                    <a:pt x="375" y="261"/>
                    <a:pt x="368" y="271"/>
                    <a:pt x="359" y="299"/>
                  </a:cubicBezTo>
                  <a:cubicBezTo>
                    <a:pt x="358" y="303"/>
                    <a:pt x="367" y="305"/>
                    <a:pt x="367" y="314"/>
                  </a:cubicBezTo>
                  <a:cubicBezTo>
                    <a:pt x="367" y="323"/>
                    <a:pt x="361" y="325"/>
                    <a:pt x="353" y="325"/>
                  </a:cubicBezTo>
                  <a:cubicBezTo>
                    <a:pt x="350" y="325"/>
                    <a:pt x="347" y="325"/>
                    <a:pt x="344" y="324"/>
                  </a:cubicBezTo>
                  <a:cubicBezTo>
                    <a:pt x="340" y="324"/>
                    <a:pt x="337" y="324"/>
                    <a:pt x="334" y="324"/>
                  </a:cubicBezTo>
                  <a:cubicBezTo>
                    <a:pt x="330" y="324"/>
                    <a:pt x="327" y="324"/>
                    <a:pt x="325" y="325"/>
                  </a:cubicBezTo>
                  <a:cubicBezTo>
                    <a:pt x="313" y="329"/>
                    <a:pt x="315" y="361"/>
                    <a:pt x="286" y="361"/>
                  </a:cubicBezTo>
                  <a:cubicBezTo>
                    <a:pt x="278" y="361"/>
                    <a:pt x="268" y="359"/>
                    <a:pt x="256" y="354"/>
                  </a:cubicBezTo>
                  <a:cubicBezTo>
                    <a:pt x="256" y="375"/>
                    <a:pt x="256" y="375"/>
                    <a:pt x="256" y="375"/>
                  </a:cubicBezTo>
                  <a:cubicBezTo>
                    <a:pt x="226" y="372"/>
                    <a:pt x="230" y="340"/>
                    <a:pt x="219" y="325"/>
                  </a:cubicBezTo>
                  <a:cubicBezTo>
                    <a:pt x="224" y="325"/>
                    <a:pt x="228" y="325"/>
                    <a:pt x="231" y="325"/>
                  </a:cubicBezTo>
                  <a:cubicBezTo>
                    <a:pt x="247" y="325"/>
                    <a:pt x="258" y="325"/>
                    <a:pt x="276" y="330"/>
                  </a:cubicBezTo>
                  <a:cubicBezTo>
                    <a:pt x="279" y="331"/>
                    <a:pt x="282" y="331"/>
                    <a:pt x="285" y="331"/>
                  </a:cubicBezTo>
                  <a:cubicBezTo>
                    <a:pt x="315" y="331"/>
                    <a:pt x="356" y="298"/>
                    <a:pt x="274" y="272"/>
                  </a:cubicBezTo>
                  <a:cubicBezTo>
                    <a:pt x="249" y="264"/>
                    <a:pt x="192" y="235"/>
                    <a:pt x="174" y="235"/>
                  </a:cubicBezTo>
                  <a:cubicBezTo>
                    <a:pt x="173" y="235"/>
                    <a:pt x="172" y="234"/>
                    <a:pt x="168" y="234"/>
                  </a:cubicBezTo>
                  <a:cubicBezTo>
                    <a:pt x="166" y="234"/>
                    <a:pt x="163" y="234"/>
                    <a:pt x="160" y="23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3" y="240"/>
                    <a:pt x="134" y="249"/>
                    <a:pt x="134" y="262"/>
                  </a:cubicBezTo>
                  <a:cubicBezTo>
                    <a:pt x="134" y="262"/>
                    <a:pt x="134" y="262"/>
                    <a:pt x="134" y="262"/>
                  </a:cubicBezTo>
                  <a:cubicBezTo>
                    <a:pt x="134" y="272"/>
                    <a:pt x="152" y="271"/>
                    <a:pt x="152" y="283"/>
                  </a:cubicBezTo>
                  <a:cubicBezTo>
                    <a:pt x="152" y="283"/>
                    <a:pt x="152" y="283"/>
                    <a:pt x="152" y="283"/>
                  </a:cubicBezTo>
                  <a:cubicBezTo>
                    <a:pt x="152" y="292"/>
                    <a:pt x="143" y="296"/>
                    <a:pt x="143" y="305"/>
                  </a:cubicBezTo>
                  <a:cubicBezTo>
                    <a:pt x="143" y="305"/>
                    <a:pt x="143" y="305"/>
                    <a:pt x="143" y="305"/>
                  </a:cubicBezTo>
                  <a:cubicBezTo>
                    <a:pt x="143" y="315"/>
                    <a:pt x="153" y="321"/>
                    <a:pt x="153" y="331"/>
                  </a:cubicBezTo>
                  <a:cubicBezTo>
                    <a:pt x="153" y="331"/>
                    <a:pt x="153" y="331"/>
                    <a:pt x="153" y="331"/>
                  </a:cubicBezTo>
                  <a:cubicBezTo>
                    <a:pt x="153" y="338"/>
                    <a:pt x="148" y="341"/>
                    <a:pt x="148" y="34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148" y="359"/>
                    <a:pt x="164" y="362"/>
                    <a:pt x="164" y="373"/>
                  </a:cubicBezTo>
                  <a:cubicBezTo>
                    <a:pt x="164" y="373"/>
                    <a:pt x="164" y="373"/>
                    <a:pt x="164" y="373"/>
                  </a:cubicBezTo>
                  <a:cubicBezTo>
                    <a:pt x="164" y="377"/>
                    <a:pt x="159" y="379"/>
                    <a:pt x="157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62" y="389"/>
                    <a:pt x="174" y="391"/>
                    <a:pt x="174" y="403"/>
                  </a:cubicBezTo>
                  <a:cubicBezTo>
                    <a:pt x="174" y="403"/>
                    <a:pt x="174" y="403"/>
                    <a:pt x="174" y="403"/>
                  </a:cubicBezTo>
                  <a:cubicBezTo>
                    <a:pt x="174" y="420"/>
                    <a:pt x="138" y="439"/>
                    <a:pt x="127" y="454"/>
                  </a:cubicBezTo>
                  <a:cubicBezTo>
                    <a:pt x="127" y="454"/>
                    <a:pt x="127" y="454"/>
                    <a:pt x="127" y="454"/>
                  </a:cubicBezTo>
                  <a:cubicBezTo>
                    <a:pt x="131" y="460"/>
                    <a:pt x="136" y="463"/>
                    <a:pt x="140" y="473"/>
                  </a:cubicBezTo>
                  <a:cubicBezTo>
                    <a:pt x="134" y="477"/>
                    <a:pt x="118" y="484"/>
                    <a:pt x="111" y="484"/>
                  </a:cubicBezTo>
                  <a:cubicBezTo>
                    <a:pt x="102" y="484"/>
                    <a:pt x="96" y="481"/>
                    <a:pt x="84" y="481"/>
                  </a:cubicBezTo>
                  <a:cubicBezTo>
                    <a:pt x="73" y="481"/>
                    <a:pt x="46" y="491"/>
                    <a:pt x="54" y="499"/>
                  </a:cubicBezTo>
                  <a:cubicBezTo>
                    <a:pt x="81" y="524"/>
                    <a:pt x="67" y="533"/>
                    <a:pt x="61" y="533"/>
                  </a:cubicBezTo>
                  <a:cubicBezTo>
                    <a:pt x="50" y="533"/>
                    <a:pt x="49" y="520"/>
                    <a:pt x="40" y="520"/>
                  </a:cubicBezTo>
                  <a:cubicBezTo>
                    <a:pt x="30" y="520"/>
                    <a:pt x="18" y="545"/>
                    <a:pt x="18" y="557"/>
                  </a:cubicBezTo>
                  <a:cubicBezTo>
                    <a:pt x="18" y="578"/>
                    <a:pt x="2" y="575"/>
                    <a:pt x="0" y="593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2" y="593"/>
                    <a:pt x="4" y="593"/>
                    <a:pt x="6" y="593"/>
                  </a:cubicBezTo>
                  <a:cubicBezTo>
                    <a:pt x="11" y="592"/>
                    <a:pt x="15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29" y="592"/>
                    <a:pt x="36" y="591"/>
                    <a:pt x="46" y="591"/>
                  </a:cubicBezTo>
                  <a:cubicBezTo>
                    <a:pt x="58" y="591"/>
                    <a:pt x="63" y="611"/>
                    <a:pt x="63" y="623"/>
                  </a:cubicBezTo>
                  <a:cubicBezTo>
                    <a:pt x="63" y="623"/>
                    <a:pt x="63" y="623"/>
                    <a:pt x="63" y="623"/>
                  </a:cubicBezTo>
                  <a:cubicBezTo>
                    <a:pt x="63" y="630"/>
                    <a:pt x="55" y="633"/>
                    <a:pt x="55" y="640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51"/>
                    <a:pt x="65" y="658"/>
                    <a:pt x="65" y="668"/>
                  </a:cubicBezTo>
                  <a:cubicBezTo>
                    <a:pt x="65" y="668"/>
                    <a:pt x="65" y="668"/>
                    <a:pt x="65" y="668"/>
                  </a:cubicBezTo>
                  <a:cubicBezTo>
                    <a:pt x="65" y="674"/>
                    <a:pt x="55" y="677"/>
                    <a:pt x="53" y="680"/>
                  </a:cubicBezTo>
                  <a:cubicBezTo>
                    <a:pt x="47" y="689"/>
                    <a:pt x="45" y="698"/>
                    <a:pt x="45" y="710"/>
                  </a:cubicBezTo>
                  <a:cubicBezTo>
                    <a:pt x="45" y="710"/>
                    <a:pt x="45" y="710"/>
                    <a:pt x="45" y="710"/>
                  </a:cubicBezTo>
                  <a:cubicBezTo>
                    <a:pt x="45" y="721"/>
                    <a:pt x="50" y="722"/>
                    <a:pt x="57" y="722"/>
                  </a:cubicBezTo>
                  <a:cubicBezTo>
                    <a:pt x="60" y="722"/>
                    <a:pt x="64" y="722"/>
                    <a:pt x="68" y="722"/>
                  </a:cubicBezTo>
                  <a:cubicBezTo>
                    <a:pt x="84" y="722"/>
                    <a:pt x="92" y="715"/>
                    <a:pt x="105" y="715"/>
                  </a:cubicBezTo>
                  <a:cubicBezTo>
                    <a:pt x="119" y="715"/>
                    <a:pt x="116" y="743"/>
                    <a:pt x="129" y="743"/>
                  </a:cubicBezTo>
                  <a:cubicBezTo>
                    <a:pt x="129" y="764"/>
                    <a:pt x="129" y="764"/>
                    <a:pt x="129" y="764"/>
                  </a:cubicBezTo>
                  <a:cubicBezTo>
                    <a:pt x="129" y="766"/>
                    <a:pt x="131" y="767"/>
                    <a:pt x="132" y="768"/>
                  </a:cubicBezTo>
                  <a:cubicBezTo>
                    <a:pt x="135" y="771"/>
                    <a:pt x="135" y="771"/>
                    <a:pt x="135" y="771"/>
                  </a:cubicBezTo>
                  <a:cubicBezTo>
                    <a:pt x="137" y="771"/>
                    <a:pt x="144" y="768"/>
                    <a:pt x="147" y="768"/>
                  </a:cubicBezTo>
                  <a:cubicBezTo>
                    <a:pt x="159" y="765"/>
                    <a:pt x="160" y="751"/>
                    <a:pt x="172" y="751"/>
                  </a:cubicBezTo>
                  <a:cubicBezTo>
                    <a:pt x="181" y="751"/>
                    <a:pt x="205" y="791"/>
                    <a:pt x="213" y="791"/>
                  </a:cubicBezTo>
                  <a:cubicBezTo>
                    <a:pt x="220" y="791"/>
                    <a:pt x="245" y="779"/>
                    <a:pt x="250" y="774"/>
                  </a:cubicBezTo>
                  <a:cubicBezTo>
                    <a:pt x="249" y="774"/>
                    <a:pt x="235" y="772"/>
                    <a:pt x="235" y="772"/>
                  </a:cubicBezTo>
                  <a:cubicBezTo>
                    <a:pt x="233" y="772"/>
                    <a:pt x="226" y="771"/>
                    <a:pt x="226" y="764"/>
                  </a:cubicBezTo>
                  <a:cubicBezTo>
                    <a:pt x="226" y="760"/>
                    <a:pt x="264" y="746"/>
                    <a:pt x="279" y="740"/>
                  </a:cubicBezTo>
                  <a:cubicBezTo>
                    <a:pt x="279" y="740"/>
                    <a:pt x="272" y="748"/>
                    <a:pt x="269" y="749"/>
                  </a:cubicBezTo>
                  <a:cubicBezTo>
                    <a:pt x="270" y="753"/>
                    <a:pt x="284" y="767"/>
                    <a:pt x="253" y="775"/>
                  </a:cubicBezTo>
                  <a:cubicBezTo>
                    <a:pt x="267" y="806"/>
                    <a:pt x="327" y="801"/>
                    <a:pt x="327" y="842"/>
                  </a:cubicBezTo>
                  <a:cubicBezTo>
                    <a:pt x="329" y="842"/>
                    <a:pt x="329" y="842"/>
                    <a:pt x="329" y="842"/>
                  </a:cubicBezTo>
                  <a:cubicBezTo>
                    <a:pt x="332" y="841"/>
                    <a:pt x="336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57" y="840"/>
                    <a:pt x="356" y="850"/>
                    <a:pt x="362" y="861"/>
                  </a:cubicBezTo>
                  <a:cubicBezTo>
                    <a:pt x="363" y="863"/>
                    <a:pt x="373" y="869"/>
                    <a:pt x="374" y="869"/>
                  </a:cubicBezTo>
                  <a:cubicBezTo>
                    <a:pt x="384" y="872"/>
                    <a:pt x="386" y="888"/>
                    <a:pt x="401" y="888"/>
                  </a:cubicBezTo>
                  <a:cubicBezTo>
                    <a:pt x="412" y="888"/>
                    <a:pt x="412" y="879"/>
                    <a:pt x="420" y="876"/>
                  </a:cubicBezTo>
                  <a:cubicBezTo>
                    <a:pt x="424" y="875"/>
                    <a:pt x="423" y="875"/>
                    <a:pt x="427" y="875"/>
                  </a:cubicBezTo>
                  <a:cubicBezTo>
                    <a:pt x="429" y="878"/>
                    <a:pt x="429" y="882"/>
                    <a:pt x="431" y="884"/>
                  </a:cubicBezTo>
                  <a:cubicBezTo>
                    <a:pt x="431" y="884"/>
                    <a:pt x="431" y="884"/>
                    <a:pt x="431" y="884"/>
                  </a:cubicBezTo>
                  <a:cubicBezTo>
                    <a:pt x="431" y="884"/>
                    <a:pt x="431" y="885"/>
                    <a:pt x="431" y="885"/>
                  </a:cubicBezTo>
                  <a:cubicBezTo>
                    <a:pt x="431" y="886"/>
                    <a:pt x="431" y="887"/>
                    <a:pt x="431" y="887"/>
                  </a:cubicBezTo>
                  <a:cubicBezTo>
                    <a:pt x="438" y="888"/>
                    <a:pt x="438" y="888"/>
                    <a:pt x="438" y="888"/>
                  </a:cubicBezTo>
                  <a:cubicBezTo>
                    <a:pt x="445" y="880"/>
                    <a:pt x="445" y="867"/>
                    <a:pt x="453" y="863"/>
                  </a:cubicBezTo>
                  <a:cubicBezTo>
                    <a:pt x="439" y="855"/>
                    <a:pt x="417" y="823"/>
                    <a:pt x="417" y="805"/>
                  </a:cubicBezTo>
                  <a:cubicBezTo>
                    <a:pt x="417" y="800"/>
                    <a:pt x="405" y="792"/>
                    <a:pt x="405" y="784"/>
                  </a:cubicBezTo>
                  <a:cubicBezTo>
                    <a:pt x="405" y="782"/>
                    <a:pt x="415" y="762"/>
                    <a:pt x="418" y="759"/>
                  </a:cubicBezTo>
                  <a:cubicBezTo>
                    <a:pt x="418" y="759"/>
                    <a:pt x="419" y="759"/>
                    <a:pt x="419" y="759"/>
                  </a:cubicBezTo>
                  <a:cubicBezTo>
                    <a:pt x="423" y="759"/>
                    <a:pt x="437" y="751"/>
                    <a:pt x="438" y="751"/>
                  </a:cubicBezTo>
                  <a:cubicBezTo>
                    <a:pt x="452" y="746"/>
                    <a:pt x="460" y="742"/>
                    <a:pt x="478" y="742"/>
                  </a:cubicBezTo>
                  <a:cubicBezTo>
                    <a:pt x="506" y="742"/>
                    <a:pt x="511" y="756"/>
                    <a:pt x="522" y="772"/>
                  </a:cubicBezTo>
                  <a:cubicBezTo>
                    <a:pt x="519" y="774"/>
                    <a:pt x="516" y="775"/>
                    <a:pt x="512" y="775"/>
                  </a:cubicBezTo>
                  <a:cubicBezTo>
                    <a:pt x="506" y="775"/>
                    <a:pt x="500" y="772"/>
                    <a:pt x="494" y="772"/>
                  </a:cubicBezTo>
                  <a:cubicBezTo>
                    <a:pt x="480" y="772"/>
                    <a:pt x="459" y="785"/>
                    <a:pt x="457" y="785"/>
                  </a:cubicBezTo>
                  <a:cubicBezTo>
                    <a:pt x="457" y="785"/>
                    <a:pt x="457" y="785"/>
                    <a:pt x="457" y="785"/>
                  </a:cubicBezTo>
                  <a:cubicBezTo>
                    <a:pt x="457" y="796"/>
                    <a:pt x="466" y="795"/>
                    <a:pt x="469" y="801"/>
                  </a:cubicBezTo>
                  <a:cubicBezTo>
                    <a:pt x="479" y="819"/>
                    <a:pt x="493" y="825"/>
                    <a:pt x="493" y="846"/>
                  </a:cubicBezTo>
                  <a:cubicBezTo>
                    <a:pt x="497" y="844"/>
                    <a:pt x="507" y="839"/>
                    <a:pt x="511" y="838"/>
                  </a:cubicBezTo>
                  <a:cubicBezTo>
                    <a:pt x="512" y="846"/>
                    <a:pt x="520" y="850"/>
                    <a:pt x="520" y="858"/>
                  </a:cubicBezTo>
                  <a:cubicBezTo>
                    <a:pt x="504" y="858"/>
                    <a:pt x="504" y="858"/>
                    <a:pt x="504" y="858"/>
                  </a:cubicBezTo>
                  <a:cubicBezTo>
                    <a:pt x="499" y="858"/>
                    <a:pt x="495" y="863"/>
                    <a:pt x="494" y="871"/>
                  </a:cubicBezTo>
                  <a:cubicBezTo>
                    <a:pt x="505" y="873"/>
                    <a:pt x="512" y="883"/>
                    <a:pt x="512" y="894"/>
                  </a:cubicBezTo>
                  <a:cubicBezTo>
                    <a:pt x="512" y="899"/>
                    <a:pt x="508" y="901"/>
                    <a:pt x="508" y="906"/>
                  </a:cubicBezTo>
                  <a:cubicBezTo>
                    <a:pt x="508" y="910"/>
                    <a:pt x="513" y="916"/>
                    <a:pt x="514" y="917"/>
                  </a:cubicBezTo>
                  <a:cubicBezTo>
                    <a:pt x="514" y="912"/>
                    <a:pt x="520" y="912"/>
                    <a:pt x="525" y="910"/>
                  </a:cubicBezTo>
                  <a:cubicBezTo>
                    <a:pt x="531" y="908"/>
                    <a:pt x="529" y="906"/>
                    <a:pt x="535" y="904"/>
                  </a:cubicBezTo>
                  <a:cubicBezTo>
                    <a:pt x="545" y="900"/>
                    <a:pt x="551" y="903"/>
                    <a:pt x="559" y="897"/>
                  </a:cubicBezTo>
                  <a:cubicBezTo>
                    <a:pt x="570" y="904"/>
                    <a:pt x="577" y="904"/>
                    <a:pt x="588" y="908"/>
                  </a:cubicBezTo>
                  <a:cubicBezTo>
                    <a:pt x="601" y="912"/>
                    <a:pt x="605" y="924"/>
                    <a:pt x="620" y="924"/>
                  </a:cubicBezTo>
                  <a:cubicBezTo>
                    <a:pt x="621" y="927"/>
                    <a:pt x="624" y="928"/>
                    <a:pt x="625" y="930"/>
                  </a:cubicBezTo>
                  <a:cubicBezTo>
                    <a:pt x="625" y="930"/>
                    <a:pt x="625" y="930"/>
                    <a:pt x="625" y="930"/>
                  </a:cubicBezTo>
                  <a:cubicBezTo>
                    <a:pt x="626" y="933"/>
                    <a:pt x="625" y="937"/>
                    <a:pt x="626" y="941"/>
                  </a:cubicBezTo>
                  <a:cubicBezTo>
                    <a:pt x="626" y="943"/>
                    <a:pt x="626" y="946"/>
                    <a:pt x="627" y="949"/>
                  </a:cubicBezTo>
                  <a:cubicBezTo>
                    <a:pt x="629" y="947"/>
                    <a:pt x="630" y="947"/>
                    <a:pt x="632" y="947"/>
                  </a:cubicBezTo>
                  <a:cubicBezTo>
                    <a:pt x="636" y="947"/>
                    <a:pt x="639" y="952"/>
                    <a:pt x="643" y="952"/>
                  </a:cubicBezTo>
                  <a:cubicBezTo>
                    <a:pt x="649" y="952"/>
                    <a:pt x="652" y="946"/>
                    <a:pt x="655" y="943"/>
                  </a:cubicBezTo>
                  <a:cubicBezTo>
                    <a:pt x="659" y="939"/>
                    <a:pt x="666" y="939"/>
                    <a:pt x="670" y="935"/>
                  </a:cubicBezTo>
                  <a:cubicBezTo>
                    <a:pt x="679" y="926"/>
                    <a:pt x="680" y="912"/>
                    <a:pt x="693" y="912"/>
                  </a:cubicBezTo>
                  <a:cubicBezTo>
                    <a:pt x="698" y="912"/>
                    <a:pt x="697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7"/>
                    <a:pt x="705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10" y="918"/>
                    <a:pt x="713" y="917"/>
                    <a:pt x="715" y="917"/>
                  </a:cubicBezTo>
                  <a:cubicBezTo>
                    <a:pt x="716" y="917"/>
                    <a:pt x="718" y="916"/>
                    <a:pt x="719" y="916"/>
                  </a:cubicBezTo>
                  <a:cubicBezTo>
                    <a:pt x="723" y="916"/>
                    <a:pt x="724" y="922"/>
                    <a:pt x="729" y="922"/>
                  </a:cubicBezTo>
                  <a:cubicBezTo>
                    <a:pt x="739" y="922"/>
                    <a:pt x="747" y="916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3" y="909"/>
                    <a:pt x="753" y="909"/>
                    <a:pt x="753" y="909"/>
                  </a:cubicBezTo>
                  <a:cubicBezTo>
                    <a:pt x="754" y="909"/>
                    <a:pt x="754" y="909"/>
                    <a:pt x="754" y="909"/>
                  </a:cubicBezTo>
                  <a:cubicBezTo>
                    <a:pt x="759" y="909"/>
                    <a:pt x="761" y="896"/>
                    <a:pt x="772" y="896"/>
                  </a:cubicBezTo>
                  <a:cubicBezTo>
                    <a:pt x="777" y="896"/>
                    <a:pt x="777" y="901"/>
                    <a:pt x="777" y="907"/>
                  </a:cubicBezTo>
                  <a:cubicBezTo>
                    <a:pt x="777" y="908"/>
                    <a:pt x="777" y="910"/>
                    <a:pt x="777" y="912"/>
                  </a:cubicBezTo>
                  <a:cubicBezTo>
                    <a:pt x="777" y="918"/>
                    <a:pt x="778" y="924"/>
                    <a:pt x="783" y="924"/>
                  </a:cubicBezTo>
                  <a:cubicBezTo>
                    <a:pt x="796" y="924"/>
                    <a:pt x="800" y="915"/>
                    <a:pt x="810" y="915"/>
                  </a:cubicBezTo>
                  <a:cubicBezTo>
                    <a:pt x="817" y="915"/>
                    <a:pt x="821" y="915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9" y="914"/>
                    <a:pt x="829" y="914"/>
                    <a:pt x="829" y="914"/>
                  </a:cubicBezTo>
                  <a:cubicBezTo>
                    <a:pt x="827" y="901"/>
                    <a:pt x="824" y="898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2" y="885"/>
                    <a:pt x="823" y="861"/>
                    <a:pt x="831" y="861"/>
                  </a:cubicBezTo>
                  <a:cubicBezTo>
                    <a:pt x="880" y="861"/>
                    <a:pt x="913" y="835"/>
                    <a:pt x="913" y="776"/>
                  </a:cubicBezTo>
                  <a:cubicBezTo>
                    <a:pt x="913" y="776"/>
                    <a:pt x="913" y="776"/>
                    <a:pt x="913" y="776"/>
                  </a:cubicBezTo>
                  <a:cubicBezTo>
                    <a:pt x="923" y="775"/>
                    <a:pt x="929" y="770"/>
                    <a:pt x="934" y="764"/>
                  </a:cubicBezTo>
                  <a:cubicBezTo>
                    <a:pt x="943" y="754"/>
                    <a:pt x="94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62" y="742"/>
                    <a:pt x="965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98" y="743"/>
                    <a:pt x="985" y="718"/>
                    <a:pt x="992" y="711"/>
                  </a:cubicBezTo>
                  <a:cubicBezTo>
                    <a:pt x="992" y="711"/>
                    <a:pt x="992" y="711"/>
                    <a:pt x="992" y="711"/>
                  </a:cubicBezTo>
                  <a:cubicBezTo>
                    <a:pt x="992" y="711"/>
                    <a:pt x="992" y="711"/>
                    <a:pt x="992" y="710"/>
                  </a:cubicBezTo>
                  <a:cubicBezTo>
                    <a:pt x="992" y="710"/>
                    <a:pt x="992" y="710"/>
                    <a:pt x="992" y="710"/>
                  </a:cubicBezTo>
                  <a:cubicBezTo>
                    <a:pt x="992" y="710"/>
                    <a:pt x="992" y="710"/>
                    <a:pt x="993" y="710"/>
                  </a:cubicBezTo>
                  <a:cubicBezTo>
                    <a:pt x="1014" y="692"/>
                    <a:pt x="1046" y="691"/>
                    <a:pt x="1072" y="676"/>
                  </a:cubicBezTo>
                  <a:cubicBezTo>
                    <a:pt x="1075" y="674"/>
                    <a:pt x="1084" y="663"/>
                    <a:pt x="1093" y="663"/>
                  </a:cubicBezTo>
                  <a:cubicBezTo>
                    <a:pt x="1107" y="663"/>
                    <a:pt x="1129" y="679"/>
                    <a:pt x="1151" y="679"/>
                  </a:cubicBezTo>
                  <a:cubicBezTo>
                    <a:pt x="1180" y="679"/>
                    <a:pt x="1174" y="639"/>
                    <a:pt x="1191" y="639"/>
                  </a:cubicBezTo>
                  <a:cubicBezTo>
                    <a:pt x="1200" y="639"/>
                    <a:pt x="1232" y="644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42" y="669"/>
                    <a:pt x="1250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63" y="673"/>
                    <a:pt x="1268" y="671"/>
                    <a:pt x="1273" y="670"/>
                  </a:cubicBezTo>
                  <a:cubicBezTo>
                    <a:pt x="1276" y="669"/>
                    <a:pt x="1280" y="668"/>
                    <a:pt x="1283" y="668"/>
                  </a:cubicBezTo>
                  <a:cubicBezTo>
                    <a:pt x="1283" y="668"/>
                    <a:pt x="1283" y="668"/>
                    <a:pt x="1283" y="668"/>
                  </a:cubicBezTo>
                  <a:cubicBezTo>
                    <a:pt x="1316" y="668"/>
                    <a:pt x="1325" y="694"/>
                    <a:pt x="1359" y="694"/>
                  </a:cubicBezTo>
                  <a:cubicBezTo>
                    <a:pt x="1359" y="694"/>
                    <a:pt x="1359" y="694"/>
                    <a:pt x="1359" y="694"/>
                  </a:cubicBezTo>
                  <a:cubicBezTo>
                    <a:pt x="1369" y="694"/>
                    <a:pt x="1380" y="691"/>
                    <a:pt x="1392" y="688"/>
                  </a:cubicBezTo>
                  <a:cubicBezTo>
                    <a:pt x="1407" y="683"/>
                    <a:pt x="1424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9" y="677"/>
                    <a:pt x="1457" y="678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70" y="683"/>
                    <a:pt x="1474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501" y="684"/>
                    <a:pt x="1502" y="651"/>
                    <a:pt x="1519" y="630"/>
                  </a:cubicBezTo>
                  <a:cubicBezTo>
                    <a:pt x="1527" y="620"/>
                    <a:pt x="1538" y="613"/>
                    <a:pt x="1557" y="613"/>
                  </a:cubicBezTo>
                  <a:cubicBezTo>
                    <a:pt x="1557" y="613"/>
                    <a:pt x="1557" y="613"/>
                    <a:pt x="1557" y="613"/>
                  </a:cubicBezTo>
                  <a:cubicBezTo>
                    <a:pt x="1604" y="613"/>
                    <a:pt x="1603" y="650"/>
                    <a:pt x="1621" y="679"/>
                  </a:cubicBezTo>
                  <a:cubicBezTo>
                    <a:pt x="1628" y="690"/>
                    <a:pt x="1651" y="691"/>
                    <a:pt x="1660" y="700"/>
                  </a:cubicBezTo>
                  <a:cubicBezTo>
                    <a:pt x="1667" y="707"/>
                    <a:pt x="1674" y="726"/>
                    <a:pt x="1689" y="726"/>
                  </a:cubicBezTo>
                  <a:cubicBezTo>
                    <a:pt x="1707" y="726"/>
                    <a:pt x="1710" y="710"/>
                    <a:pt x="1732" y="710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20" y="735"/>
                    <a:pt x="1716" y="763"/>
                    <a:pt x="1703" y="771"/>
                  </a:cubicBezTo>
                  <a:cubicBezTo>
                    <a:pt x="1692" y="777"/>
                    <a:pt x="1675" y="779"/>
                    <a:pt x="1675" y="782"/>
                  </a:cubicBezTo>
                  <a:cubicBezTo>
                    <a:pt x="1675" y="783"/>
                    <a:pt x="1675" y="784"/>
                    <a:pt x="1676" y="784"/>
                  </a:cubicBezTo>
                  <a:cubicBezTo>
                    <a:pt x="1682" y="788"/>
                    <a:pt x="1683" y="792"/>
                    <a:pt x="1683" y="797"/>
                  </a:cubicBezTo>
                  <a:cubicBezTo>
                    <a:pt x="1683" y="808"/>
                    <a:pt x="1674" y="819"/>
                    <a:pt x="1674" y="819"/>
                  </a:cubicBezTo>
                  <a:cubicBezTo>
                    <a:pt x="1674" y="819"/>
                    <a:pt x="1694" y="824"/>
                    <a:pt x="1711" y="824"/>
                  </a:cubicBezTo>
                  <a:cubicBezTo>
                    <a:pt x="1741" y="824"/>
                    <a:pt x="1769" y="760"/>
                    <a:pt x="1790" y="739"/>
                  </a:cubicBezTo>
                  <a:cubicBezTo>
                    <a:pt x="1799" y="731"/>
                    <a:pt x="1810" y="714"/>
                    <a:pt x="1813" y="700"/>
                  </a:cubicBezTo>
                  <a:cubicBezTo>
                    <a:pt x="1817" y="684"/>
                    <a:pt x="1811" y="675"/>
                    <a:pt x="1819" y="660"/>
                  </a:cubicBezTo>
                  <a:cubicBezTo>
                    <a:pt x="1822" y="655"/>
                    <a:pt x="1828" y="643"/>
                    <a:pt x="1828" y="631"/>
                  </a:cubicBezTo>
                  <a:cubicBezTo>
                    <a:pt x="1828" y="618"/>
                    <a:pt x="1811" y="595"/>
                    <a:pt x="1799" y="595"/>
                  </a:cubicBezTo>
                  <a:cubicBezTo>
                    <a:pt x="1798" y="595"/>
                    <a:pt x="1796" y="596"/>
                    <a:pt x="1795" y="597"/>
                  </a:cubicBezTo>
                  <a:cubicBezTo>
                    <a:pt x="1787" y="603"/>
                    <a:pt x="1781" y="605"/>
                    <a:pt x="1775" y="605"/>
                  </a:cubicBezTo>
                  <a:cubicBezTo>
                    <a:pt x="1757" y="605"/>
                    <a:pt x="1748" y="583"/>
                    <a:pt x="1748" y="581"/>
                  </a:cubicBezTo>
                  <a:cubicBezTo>
                    <a:pt x="1748" y="566"/>
                    <a:pt x="1776" y="550"/>
                    <a:pt x="1787" y="539"/>
                  </a:cubicBezTo>
                  <a:cubicBezTo>
                    <a:pt x="1803" y="522"/>
                    <a:pt x="1825" y="495"/>
                    <a:pt x="1848" y="489"/>
                  </a:cubicBezTo>
                  <a:cubicBezTo>
                    <a:pt x="1868" y="483"/>
                    <a:pt x="1931" y="478"/>
                    <a:pt x="1948" y="478"/>
                  </a:cubicBezTo>
                  <a:cubicBezTo>
                    <a:pt x="1970" y="478"/>
                    <a:pt x="1980" y="489"/>
                    <a:pt x="1993" y="489"/>
                  </a:cubicBezTo>
                  <a:cubicBezTo>
                    <a:pt x="2000" y="489"/>
                    <a:pt x="2005" y="489"/>
                    <a:pt x="2022" y="489"/>
                  </a:cubicBezTo>
                  <a:cubicBezTo>
                    <a:pt x="2031" y="454"/>
                    <a:pt x="2046" y="433"/>
                    <a:pt x="2083" y="433"/>
                  </a:cubicBezTo>
                  <a:cubicBezTo>
                    <a:pt x="2089" y="433"/>
                    <a:pt x="2093" y="432"/>
                    <a:pt x="2100" y="432"/>
                  </a:cubicBezTo>
                  <a:cubicBezTo>
                    <a:pt x="2104" y="432"/>
                    <a:pt x="2108" y="432"/>
                    <a:pt x="2114" y="433"/>
                  </a:cubicBezTo>
                  <a:cubicBezTo>
                    <a:pt x="2109" y="437"/>
                    <a:pt x="2106" y="454"/>
                    <a:pt x="2115" y="454"/>
                  </a:cubicBezTo>
                  <a:cubicBezTo>
                    <a:pt x="2121" y="454"/>
                    <a:pt x="2135" y="445"/>
                    <a:pt x="2159" y="415"/>
                  </a:cubicBezTo>
                  <a:cubicBezTo>
                    <a:pt x="2160" y="415"/>
                    <a:pt x="2160" y="415"/>
                    <a:pt x="2160" y="415"/>
                  </a:cubicBezTo>
                  <a:cubicBezTo>
                    <a:pt x="2167" y="415"/>
                    <a:pt x="2191" y="426"/>
                    <a:pt x="2151" y="452"/>
                  </a:cubicBezTo>
                  <a:cubicBezTo>
                    <a:pt x="2137" y="461"/>
                    <a:pt x="2124" y="456"/>
                    <a:pt x="2114" y="470"/>
                  </a:cubicBezTo>
                  <a:cubicBezTo>
                    <a:pt x="2103" y="486"/>
                    <a:pt x="2093" y="506"/>
                    <a:pt x="2078" y="515"/>
                  </a:cubicBezTo>
                  <a:cubicBezTo>
                    <a:pt x="2064" y="522"/>
                    <a:pt x="2046" y="534"/>
                    <a:pt x="2046" y="557"/>
                  </a:cubicBezTo>
                  <a:cubicBezTo>
                    <a:pt x="2046" y="577"/>
                    <a:pt x="2052" y="641"/>
                    <a:pt x="2067" y="652"/>
                  </a:cubicBezTo>
                  <a:cubicBezTo>
                    <a:pt x="2078" y="636"/>
                    <a:pt x="2085" y="607"/>
                    <a:pt x="2107" y="602"/>
                  </a:cubicBezTo>
                  <a:cubicBezTo>
                    <a:pt x="2104" y="587"/>
                    <a:pt x="2128" y="584"/>
                    <a:pt x="2128" y="573"/>
                  </a:cubicBezTo>
                  <a:cubicBezTo>
                    <a:pt x="2128" y="556"/>
                    <a:pt x="2146" y="551"/>
                    <a:pt x="2146" y="541"/>
                  </a:cubicBezTo>
                  <a:cubicBezTo>
                    <a:pt x="2146" y="535"/>
                    <a:pt x="2141" y="529"/>
                    <a:pt x="2146" y="518"/>
                  </a:cubicBezTo>
                  <a:cubicBezTo>
                    <a:pt x="2167" y="474"/>
                    <a:pt x="2186" y="462"/>
                    <a:pt x="2203" y="462"/>
                  </a:cubicBezTo>
                  <a:cubicBezTo>
                    <a:pt x="2221" y="462"/>
                    <a:pt x="2236" y="475"/>
                    <a:pt x="2244" y="475"/>
                  </a:cubicBezTo>
                  <a:cubicBezTo>
                    <a:pt x="2291" y="475"/>
                    <a:pt x="2324" y="415"/>
                    <a:pt x="2365" y="415"/>
                  </a:cubicBezTo>
                  <a:cubicBezTo>
                    <a:pt x="2444" y="413"/>
                    <a:pt x="2381" y="384"/>
                    <a:pt x="2381" y="375"/>
                  </a:cubicBezTo>
                  <a:cubicBezTo>
                    <a:pt x="2381" y="352"/>
                    <a:pt x="2412" y="356"/>
                    <a:pt x="2418" y="343"/>
                  </a:cubicBezTo>
                  <a:cubicBezTo>
                    <a:pt x="2421" y="338"/>
                    <a:pt x="2415" y="325"/>
                    <a:pt x="2426" y="325"/>
                  </a:cubicBezTo>
                  <a:cubicBezTo>
                    <a:pt x="2459" y="325"/>
                    <a:pt x="2487" y="370"/>
                    <a:pt x="2510" y="370"/>
                  </a:cubicBezTo>
                  <a:cubicBezTo>
                    <a:pt x="2521" y="370"/>
                    <a:pt x="2523" y="350"/>
                    <a:pt x="2529" y="343"/>
                  </a:cubicBezTo>
                  <a:cubicBezTo>
                    <a:pt x="2538" y="333"/>
                    <a:pt x="2546" y="334"/>
                    <a:pt x="2561" y="329"/>
                  </a:cubicBezTo>
                  <a:cubicBezTo>
                    <a:pt x="2542" y="304"/>
                    <a:pt x="2480" y="290"/>
                    <a:pt x="2450" y="272"/>
                  </a:cubicBezTo>
                  <a:cubicBezTo>
                    <a:pt x="2408" y="248"/>
                    <a:pt x="2353" y="222"/>
                    <a:pt x="2291" y="222"/>
                  </a:cubicBezTo>
                  <a:cubicBezTo>
                    <a:pt x="2274" y="222"/>
                    <a:pt x="2263" y="225"/>
                    <a:pt x="2265" y="233"/>
                  </a:cubicBezTo>
                  <a:cubicBezTo>
                    <a:pt x="2270" y="250"/>
                    <a:pt x="2269" y="255"/>
                    <a:pt x="2266" y="255"/>
                  </a:cubicBezTo>
                  <a:cubicBezTo>
                    <a:pt x="2262" y="255"/>
                    <a:pt x="2255" y="250"/>
                    <a:pt x="2248" y="244"/>
                  </a:cubicBezTo>
                  <a:cubicBezTo>
                    <a:pt x="2241" y="238"/>
                    <a:pt x="2234" y="233"/>
                    <a:pt x="2231" y="233"/>
                  </a:cubicBezTo>
                  <a:cubicBezTo>
                    <a:pt x="2231" y="233"/>
                    <a:pt x="2231" y="233"/>
                    <a:pt x="2231" y="233"/>
                  </a:cubicBezTo>
                  <a:cubicBezTo>
                    <a:pt x="2109" y="230"/>
                    <a:pt x="2109" y="230"/>
                    <a:pt x="2109" y="230"/>
                  </a:cubicBezTo>
                  <a:cubicBezTo>
                    <a:pt x="2102" y="202"/>
                    <a:pt x="2084" y="193"/>
                    <a:pt x="2048" y="193"/>
                  </a:cubicBezTo>
                  <a:cubicBezTo>
                    <a:pt x="2037" y="193"/>
                    <a:pt x="2022" y="196"/>
                    <a:pt x="2009" y="196"/>
                  </a:cubicBezTo>
                  <a:cubicBezTo>
                    <a:pt x="2000" y="196"/>
                    <a:pt x="1992" y="194"/>
                    <a:pt x="1988" y="190"/>
                  </a:cubicBezTo>
                  <a:cubicBezTo>
                    <a:pt x="1977" y="181"/>
                    <a:pt x="1977" y="169"/>
                    <a:pt x="1961" y="164"/>
                  </a:cubicBezTo>
                  <a:cubicBezTo>
                    <a:pt x="1929" y="153"/>
                    <a:pt x="1894" y="145"/>
                    <a:pt x="1853" y="145"/>
                  </a:cubicBezTo>
                  <a:cubicBezTo>
                    <a:pt x="1812" y="145"/>
                    <a:pt x="1806" y="167"/>
                    <a:pt x="1803" y="188"/>
                  </a:cubicBezTo>
                  <a:cubicBezTo>
                    <a:pt x="1764" y="188"/>
                    <a:pt x="1745" y="188"/>
                    <a:pt x="1718" y="188"/>
                  </a:cubicBezTo>
                  <a:cubicBezTo>
                    <a:pt x="1704" y="188"/>
                    <a:pt x="1702" y="176"/>
                    <a:pt x="1684" y="174"/>
                  </a:cubicBezTo>
                  <a:cubicBezTo>
                    <a:pt x="1683" y="182"/>
                    <a:pt x="1679" y="198"/>
                    <a:pt x="1671" y="198"/>
                  </a:cubicBezTo>
                  <a:cubicBezTo>
                    <a:pt x="1649" y="198"/>
                    <a:pt x="1639" y="171"/>
                    <a:pt x="1639" y="156"/>
                  </a:cubicBezTo>
                  <a:cubicBezTo>
                    <a:pt x="1639" y="152"/>
                    <a:pt x="1682" y="125"/>
                    <a:pt x="1573" y="116"/>
                  </a:cubicBezTo>
                  <a:cubicBezTo>
                    <a:pt x="1572" y="116"/>
                    <a:pt x="1571" y="116"/>
                    <a:pt x="1570" y="116"/>
                  </a:cubicBezTo>
                  <a:cubicBezTo>
                    <a:pt x="1558" y="116"/>
                    <a:pt x="1552" y="122"/>
                    <a:pt x="1552" y="137"/>
                  </a:cubicBezTo>
                  <a:cubicBezTo>
                    <a:pt x="1494" y="137"/>
                    <a:pt x="1494" y="137"/>
                    <a:pt x="1494" y="137"/>
                  </a:cubicBezTo>
                  <a:cubicBezTo>
                    <a:pt x="1477" y="133"/>
                    <a:pt x="1385" y="122"/>
                    <a:pt x="1374" y="103"/>
                  </a:cubicBezTo>
                  <a:cubicBezTo>
                    <a:pt x="1343" y="128"/>
                    <a:pt x="1329" y="135"/>
                    <a:pt x="1323" y="135"/>
                  </a:cubicBezTo>
                  <a:cubicBezTo>
                    <a:pt x="1315" y="135"/>
                    <a:pt x="1320" y="124"/>
                    <a:pt x="1320" y="124"/>
                  </a:cubicBezTo>
                  <a:cubicBezTo>
                    <a:pt x="1336" y="104"/>
                    <a:pt x="1496" y="61"/>
                    <a:pt x="1365" y="29"/>
                  </a:cubicBezTo>
                  <a:cubicBezTo>
                    <a:pt x="1309" y="29"/>
                    <a:pt x="1309" y="29"/>
                    <a:pt x="1309" y="29"/>
                  </a:cubicBezTo>
                  <a:cubicBezTo>
                    <a:pt x="1304" y="14"/>
                    <a:pt x="1292" y="0"/>
                    <a:pt x="127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95">
              <a:extLst>
                <a:ext uri="{FF2B5EF4-FFF2-40B4-BE49-F238E27FC236}">
                  <a16:creationId xmlns:a16="http://schemas.microsoft.com/office/drawing/2014/main" xmlns="" id="{2701C0C6-15A4-44C1-982E-42ECAABF1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" y="953"/>
              <a:ext cx="2179" cy="1374"/>
            </a:xfrm>
            <a:custGeom>
              <a:avLst/>
              <a:gdLst>
                <a:gd name="T0" fmla="*/ 668 w 922"/>
                <a:gd name="T1" fmla="*/ 71 h 581"/>
                <a:gd name="T2" fmla="*/ 655 w 922"/>
                <a:gd name="T3" fmla="*/ 68 h 581"/>
                <a:gd name="T4" fmla="*/ 631 w 922"/>
                <a:gd name="T5" fmla="*/ 64 h 581"/>
                <a:gd name="T6" fmla="*/ 549 w 922"/>
                <a:gd name="T7" fmla="*/ 81 h 581"/>
                <a:gd name="T8" fmla="*/ 463 w 922"/>
                <a:gd name="T9" fmla="*/ 57 h 581"/>
                <a:gd name="T10" fmla="*/ 448 w 922"/>
                <a:gd name="T11" fmla="*/ 60 h 581"/>
                <a:gd name="T12" fmla="*/ 425 w 922"/>
                <a:gd name="T13" fmla="*/ 39 h 581"/>
                <a:gd name="T14" fmla="*/ 341 w 922"/>
                <a:gd name="T15" fmla="*/ 66 h 581"/>
                <a:gd name="T16" fmla="*/ 182 w 922"/>
                <a:gd name="T17" fmla="*/ 97 h 581"/>
                <a:gd name="T18" fmla="*/ 157 w 922"/>
                <a:gd name="T19" fmla="*/ 130 h 581"/>
                <a:gd name="T20" fmla="*/ 148 w 922"/>
                <a:gd name="T21" fmla="*/ 129 h 581"/>
                <a:gd name="T22" fmla="*/ 147 w 922"/>
                <a:gd name="T23" fmla="*/ 129 h 581"/>
                <a:gd name="T24" fmla="*/ 103 w 922"/>
                <a:gd name="T25" fmla="*/ 163 h 581"/>
                <a:gd name="T26" fmla="*/ 0 w 922"/>
                <a:gd name="T27" fmla="*/ 282 h 581"/>
                <a:gd name="T28" fmla="*/ 18 w 922"/>
                <a:gd name="T29" fmla="*/ 303 h 581"/>
                <a:gd name="T30" fmla="*/ 83 w 922"/>
                <a:gd name="T31" fmla="*/ 325 h 581"/>
                <a:gd name="T32" fmla="*/ 80 w 922"/>
                <a:gd name="T33" fmla="*/ 366 h 581"/>
                <a:gd name="T34" fmla="*/ 80 w 922"/>
                <a:gd name="T35" fmla="*/ 385 h 581"/>
                <a:gd name="T36" fmla="*/ 76 w 922"/>
                <a:gd name="T37" fmla="*/ 385 h 581"/>
                <a:gd name="T38" fmla="*/ 88 w 922"/>
                <a:gd name="T39" fmla="*/ 410 h 581"/>
                <a:gd name="T40" fmla="*/ 159 w 922"/>
                <a:gd name="T41" fmla="*/ 446 h 581"/>
                <a:gd name="T42" fmla="*/ 159 w 922"/>
                <a:gd name="T43" fmla="*/ 446 h 581"/>
                <a:gd name="T44" fmla="*/ 161 w 922"/>
                <a:gd name="T45" fmla="*/ 447 h 581"/>
                <a:gd name="T46" fmla="*/ 164 w 922"/>
                <a:gd name="T47" fmla="*/ 447 h 581"/>
                <a:gd name="T48" fmla="*/ 166 w 922"/>
                <a:gd name="T49" fmla="*/ 446 h 581"/>
                <a:gd name="T50" fmla="*/ 167 w 922"/>
                <a:gd name="T51" fmla="*/ 447 h 581"/>
                <a:gd name="T52" fmla="*/ 167 w 922"/>
                <a:gd name="T53" fmla="*/ 447 h 581"/>
                <a:gd name="T54" fmla="*/ 229 w 922"/>
                <a:gd name="T55" fmla="*/ 469 h 581"/>
                <a:gd name="T56" fmla="*/ 312 w 922"/>
                <a:gd name="T57" fmla="*/ 439 h 581"/>
                <a:gd name="T58" fmla="*/ 315 w 922"/>
                <a:gd name="T59" fmla="*/ 438 h 581"/>
                <a:gd name="T60" fmla="*/ 315 w 922"/>
                <a:gd name="T61" fmla="*/ 438 h 581"/>
                <a:gd name="T62" fmla="*/ 327 w 922"/>
                <a:gd name="T63" fmla="*/ 439 h 581"/>
                <a:gd name="T64" fmla="*/ 330 w 922"/>
                <a:gd name="T65" fmla="*/ 438 h 581"/>
                <a:gd name="T66" fmla="*/ 338 w 922"/>
                <a:gd name="T67" fmla="*/ 434 h 581"/>
                <a:gd name="T68" fmla="*/ 365 w 922"/>
                <a:gd name="T69" fmla="*/ 520 h 581"/>
                <a:gd name="T70" fmla="*/ 389 w 922"/>
                <a:gd name="T71" fmla="*/ 538 h 581"/>
                <a:gd name="T72" fmla="*/ 421 w 922"/>
                <a:gd name="T73" fmla="*/ 565 h 581"/>
                <a:gd name="T74" fmla="*/ 423 w 922"/>
                <a:gd name="T75" fmla="*/ 547 h 581"/>
                <a:gd name="T76" fmla="*/ 457 w 922"/>
                <a:gd name="T77" fmla="*/ 544 h 581"/>
                <a:gd name="T78" fmla="*/ 542 w 922"/>
                <a:gd name="T79" fmla="*/ 568 h 581"/>
                <a:gd name="T80" fmla="*/ 596 w 922"/>
                <a:gd name="T81" fmla="*/ 554 h 581"/>
                <a:gd name="T82" fmla="*/ 669 w 922"/>
                <a:gd name="T83" fmla="*/ 515 h 581"/>
                <a:gd name="T84" fmla="*/ 708 w 922"/>
                <a:gd name="T85" fmla="*/ 379 h 581"/>
                <a:gd name="T86" fmla="*/ 701 w 922"/>
                <a:gd name="T87" fmla="*/ 357 h 581"/>
                <a:gd name="T88" fmla="*/ 729 w 922"/>
                <a:gd name="T89" fmla="*/ 303 h 581"/>
                <a:gd name="T90" fmla="*/ 705 w 922"/>
                <a:gd name="T91" fmla="*/ 295 h 581"/>
                <a:gd name="T92" fmla="*/ 673 w 922"/>
                <a:gd name="T93" fmla="*/ 291 h 581"/>
                <a:gd name="T94" fmla="*/ 716 w 922"/>
                <a:gd name="T95" fmla="*/ 243 h 581"/>
                <a:gd name="T96" fmla="*/ 776 w 922"/>
                <a:gd name="T97" fmla="*/ 265 h 581"/>
                <a:gd name="T98" fmla="*/ 783 w 922"/>
                <a:gd name="T99" fmla="*/ 294 h 581"/>
                <a:gd name="T100" fmla="*/ 794 w 922"/>
                <a:gd name="T101" fmla="*/ 320 h 581"/>
                <a:gd name="T102" fmla="*/ 792 w 922"/>
                <a:gd name="T103" fmla="*/ 353 h 581"/>
                <a:gd name="T104" fmla="*/ 837 w 922"/>
                <a:gd name="T105" fmla="*/ 322 h 581"/>
                <a:gd name="T106" fmla="*/ 840 w 922"/>
                <a:gd name="T107" fmla="*/ 238 h 581"/>
                <a:gd name="T108" fmla="*/ 865 w 922"/>
                <a:gd name="T109" fmla="*/ 169 h 581"/>
                <a:gd name="T110" fmla="*/ 922 w 922"/>
                <a:gd name="T111" fmla="*/ 97 h 581"/>
                <a:gd name="T112" fmla="*/ 747 w 922"/>
                <a:gd name="T113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2" h="581">
                  <a:moveTo>
                    <a:pt x="747" y="0"/>
                  </a:moveTo>
                  <a:cubicBezTo>
                    <a:pt x="747" y="0"/>
                    <a:pt x="747" y="0"/>
                    <a:pt x="747" y="0"/>
                  </a:cubicBezTo>
                  <a:cubicBezTo>
                    <a:pt x="728" y="0"/>
                    <a:pt x="717" y="7"/>
                    <a:pt x="709" y="17"/>
                  </a:cubicBezTo>
                  <a:cubicBezTo>
                    <a:pt x="692" y="38"/>
                    <a:pt x="691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4" y="71"/>
                    <a:pt x="660" y="70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47" y="65"/>
                    <a:pt x="639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14" y="64"/>
                    <a:pt x="597" y="70"/>
                    <a:pt x="582" y="75"/>
                  </a:cubicBezTo>
                  <a:cubicBezTo>
                    <a:pt x="570" y="78"/>
                    <a:pt x="559" y="81"/>
                    <a:pt x="549" y="81"/>
                  </a:cubicBezTo>
                  <a:cubicBezTo>
                    <a:pt x="549" y="81"/>
                    <a:pt x="549" y="81"/>
                    <a:pt x="549" y="81"/>
                  </a:cubicBezTo>
                  <a:cubicBezTo>
                    <a:pt x="515" y="81"/>
                    <a:pt x="506" y="55"/>
                    <a:pt x="473" y="55"/>
                  </a:cubicBezTo>
                  <a:cubicBezTo>
                    <a:pt x="473" y="55"/>
                    <a:pt x="473" y="55"/>
                    <a:pt x="473" y="55"/>
                  </a:cubicBezTo>
                  <a:cubicBezTo>
                    <a:pt x="470" y="55"/>
                    <a:pt x="466" y="56"/>
                    <a:pt x="463" y="57"/>
                  </a:cubicBezTo>
                  <a:cubicBezTo>
                    <a:pt x="458" y="58"/>
                    <a:pt x="453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0" y="60"/>
                    <a:pt x="432" y="56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2" y="31"/>
                    <a:pt x="390" y="26"/>
                    <a:pt x="381" y="26"/>
                  </a:cubicBezTo>
                  <a:cubicBezTo>
                    <a:pt x="364" y="26"/>
                    <a:pt x="370" y="66"/>
                    <a:pt x="341" y="66"/>
                  </a:cubicBezTo>
                  <a:cubicBezTo>
                    <a:pt x="319" y="66"/>
                    <a:pt x="297" y="50"/>
                    <a:pt x="283" y="50"/>
                  </a:cubicBezTo>
                  <a:cubicBezTo>
                    <a:pt x="274" y="50"/>
                    <a:pt x="265" y="61"/>
                    <a:pt x="262" y="63"/>
                  </a:cubicBezTo>
                  <a:cubicBezTo>
                    <a:pt x="236" y="78"/>
                    <a:pt x="204" y="79"/>
                    <a:pt x="183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75" y="105"/>
                    <a:pt x="188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5" y="130"/>
                    <a:pt x="152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37" y="129"/>
                    <a:pt x="133" y="141"/>
                    <a:pt x="124" y="151"/>
                  </a:cubicBezTo>
                  <a:cubicBezTo>
                    <a:pt x="119" y="157"/>
                    <a:pt x="113" y="162"/>
                    <a:pt x="103" y="163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103" y="222"/>
                    <a:pt x="70" y="248"/>
                    <a:pt x="21" y="248"/>
                  </a:cubicBezTo>
                  <a:cubicBezTo>
                    <a:pt x="13" y="248"/>
                    <a:pt x="2" y="27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4" y="285"/>
                    <a:pt x="17" y="288"/>
                    <a:pt x="19" y="301"/>
                  </a:cubicBezTo>
                  <a:cubicBezTo>
                    <a:pt x="19" y="301"/>
                    <a:pt x="19" y="301"/>
                    <a:pt x="19" y="301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12"/>
                    <a:pt x="23" y="310"/>
                    <a:pt x="31" y="312"/>
                  </a:cubicBezTo>
                  <a:cubicBezTo>
                    <a:pt x="37" y="314"/>
                    <a:pt x="34" y="321"/>
                    <a:pt x="37" y="324"/>
                  </a:cubicBezTo>
                  <a:cubicBezTo>
                    <a:pt x="45" y="332"/>
                    <a:pt x="51" y="332"/>
                    <a:pt x="61" y="335"/>
                  </a:cubicBezTo>
                  <a:cubicBezTo>
                    <a:pt x="70" y="333"/>
                    <a:pt x="74" y="325"/>
                    <a:pt x="83" y="325"/>
                  </a:cubicBezTo>
                  <a:cubicBezTo>
                    <a:pt x="88" y="325"/>
                    <a:pt x="100" y="335"/>
                    <a:pt x="100" y="340"/>
                  </a:cubicBezTo>
                  <a:cubicBezTo>
                    <a:pt x="100" y="340"/>
                    <a:pt x="100" y="340"/>
                    <a:pt x="100" y="340"/>
                  </a:cubicBezTo>
                  <a:cubicBezTo>
                    <a:pt x="100" y="354"/>
                    <a:pt x="80" y="352"/>
                    <a:pt x="80" y="366"/>
                  </a:cubicBezTo>
                  <a:cubicBezTo>
                    <a:pt x="80" y="366"/>
                    <a:pt x="80" y="366"/>
                    <a:pt x="80" y="366"/>
                  </a:cubicBezTo>
                  <a:cubicBezTo>
                    <a:pt x="80" y="372"/>
                    <a:pt x="88" y="373"/>
                    <a:pt x="88" y="379"/>
                  </a:cubicBezTo>
                  <a:cubicBezTo>
                    <a:pt x="88" y="379"/>
                    <a:pt x="88" y="379"/>
                    <a:pt x="88" y="379"/>
                  </a:cubicBezTo>
                  <a:cubicBezTo>
                    <a:pt x="88" y="384"/>
                    <a:pt x="84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79" y="385"/>
                    <a:pt x="79" y="385"/>
                    <a:pt x="78" y="385"/>
                  </a:cubicBezTo>
                  <a:cubicBezTo>
                    <a:pt x="77" y="385"/>
                    <a:pt x="77" y="385"/>
                    <a:pt x="76" y="385"/>
                  </a:cubicBezTo>
                  <a:cubicBezTo>
                    <a:pt x="76" y="385"/>
                    <a:pt x="76" y="385"/>
                    <a:pt x="76" y="385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7" y="396"/>
                    <a:pt x="77" y="400"/>
                    <a:pt x="79" y="407"/>
                  </a:cubicBezTo>
                  <a:cubicBezTo>
                    <a:pt x="80" y="410"/>
                    <a:pt x="85" y="409"/>
                    <a:pt x="88" y="410"/>
                  </a:cubicBezTo>
                  <a:cubicBezTo>
                    <a:pt x="97" y="413"/>
                    <a:pt x="100" y="420"/>
                    <a:pt x="109" y="422"/>
                  </a:cubicBezTo>
                  <a:cubicBezTo>
                    <a:pt x="121" y="425"/>
                    <a:pt x="127" y="421"/>
                    <a:pt x="133" y="428"/>
                  </a:cubicBezTo>
                  <a:cubicBezTo>
                    <a:pt x="139" y="434"/>
                    <a:pt x="145" y="432"/>
                    <a:pt x="152" y="436"/>
                  </a:cubicBezTo>
                  <a:cubicBezTo>
                    <a:pt x="157" y="438"/>
                    <a:pt x="157" y="442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7"/>
                    <a:pt x="160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2" y="447"/>
                    <a:pt x="162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5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75" y="452"/>
                    <a:pt x="180" y="460"/>
                    <a:pt x="192" y="460"/>
                  </a:cubicBezTo>
                  <a:cubicBezTo>
                    <a:pt x="199" y="460"/>
                    <a:pt x="206" y="460"/>
                    <a:pt x="214" y="460"/>
                  </a:cubicBezTo>
                  <a:cubicBezTo>
                    <a:pt x="219" y="460"/>
                    <a:pt x="221" y="457"/>
                    <a:pt x="224" y="457"/>
                  </a:cubicBezTo>
                  <a:cubicBezTo>
                    <a:pt x="226" y="457"/>
                    <a:pt x="228" y="465"/>
                    <a:pt x="229" y="469"/>
                  </a:cubicBezTo>
                  <a:cubicBezTo>
                    <a:pt x="236" y="465"/>
                    <a:pt x="238" y="456"/>
                    <a:pt x="252" y="456"/>
                  </a:cubicBezTo>
                  <a:cubicBezTo>
                    <a:pt x="263" y="456"/>
                    <a:pt x="269" y="462"/>
                    <a:pt x="278" y="462"/>
                  </a:cubicBezTo>
                  <a:cubicBezTo>
                    <a:pt x="285" y="462"/>
                    <a:pt x="302" y="447"/>
                    <a:pt x="306" y="445"/>
                  </a:cubicBezTo>
                  <a:cubicBezTo>
                    <a:pt x="309" y="443"/>
                    <a:pt x="310" y="441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3" y="439"/>
                    <a:pt x="313" y="439"/>
                    <a:pt x="313" y="439"/>
                  </a:cubicBezTo>
                  <a:cubicBezTo>
                    <a:pt x="313" y="438"/>
                    <a:pt x="314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7"/>
                    <a:pt x="316" y="437"/>
                    <a:pt x="317" y="437"/>
                  </a:cubicBezTo>
                  <a:cubicBezTo>
                    <a:pt x="317" y="437"/>
                    <a:pt x="317" y="437"/>
                    <a:pt x="317" y="437"/>
                  </a:cubicBezTo>
                  <a:cubicBezTo>
                    <a:pt x="318" y="437"/>
                    <a:pt x="320" y="438"/>
                    <a:pt x="321" y="438"/>
                  </a:cubicBezTo>
                  <a:cubicBezTo>
                    <a:pt x="323" y="438"/>
                    <a:pt x="325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8" y="439"/>
                    <a:pt x="329" y="439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5" y="434"/>
                    <a:pt x="335" y="434"/>
                    <a:pt x="335" y="434"/>
                  </a:cubicBezTo>
                  <a:cubicBezTo>
                    <a:pt x="338" y="434"/>
                    <a:pt x="338" y="434"/>
                    <a:pt x="338" y="434"/>
                  </a:cubicBezTo>
                  <a:cubicBezTo>
                    <a:pt x="342" y="451"/>
                    <a:pt x="353" y="449"/>
                    <a:pt x="366" y="456"/>
                  </a:cubicBezTo>
                  <a:cubicBezTo>
                    <a:pt x="371" y="464"/>
                    <a:pt x="378" y="467"/>
                    <a:pt x="378" y="478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8" y="500"/>
                    <a:pt x="365" y="500"/>
                    <a:pt x="365" y="520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65" y="521"/>
                    <a:pt x="365" y="525"/>
                    <a:pt x="367" y="525"/>
                  </a:cubicBezTo>
                  <a:cubicBezTo>
                    <a:pt x="371" y="525"/>
                    <a:pt x="374" y="522"/>
                    <a:pt x="378" y="522"/>
                  </a:cubicBezTo>
                  <a:cubicBezTo>
                    <a:pt x="382" y="522"/>
                    <a:pt x="383" y="537"/>
                    <a:pt x="389" y="538"/>
                  </a:cubicBezTo>
                  <a:cubicBezTo>
                    <a:pt x="389" y="549"/>
                    <a:pt x="395" y="560"/>
                    <a:pt x="406" y="560"/>
                  </a:cubicBezTo>
                  <a:cubicBezTo>
                    <a:pt x="410" y="560"/>
                    <a:pt x="411" y="559"/>
                    <a:pt x="414" y="559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4"/>
                    <a:pt x="420" y="565"/>
                    <a:pt x="421" y="565"/>
                  </a:cubicBezTo>
                  <a:cubicBezTo>
                    <a:pt x="422" y="565"/>
                    <a:pt x="423" y="562"/>
                    <a:pt x="423" y="560"/>
                  </a:cubicBezTo>
                  <a:cubicBezTo>
                    <a:pt x="423" y="560"/>
                    <a:pt x="423" y="560"/>
                    <a:pt x="423" y="560"/>
                  </a:cubicBezTo>
                  <a:cubicBezTo>
                    <a:pt x="423" y="555"/>
                    <a:pt x="423" y="552"/>
                    <a:pt x="423" y="547"/>
                  </a:cubicBezTo>
                  <a:cubicBezTo>
                    <a:pt x="423" y="547"/>
                    <a:pt x="423" y="547"/>
                    <a:pt x="423" y="547"/>
                  </a:cubicBezTo>
                  <a:cubicBezTo>
                    <a:pt x="423" y="547"/>
                    <a:pt x="434" y="543"/>
                    <a:pt x="437" y="543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54" y="543"/>
                    <a:pt x="454" y="543"/>
                    <a:pt x="454" y="543"/>
                  </a:cubicBezTo>
                  <a:cubicBezTo>
                    <a:pt x="455" y="544"/>
                    <a:pt x="457" y="544"/>
                    <a:pt x="457" y="544"/>
                  </a:cubicBezTo>
                  <a:cubicBezTo>
                    <a:pt x="464" y="544"/>
                    <a:pt x="469" y="536"/>
                    <a:pt x="476" y="536"/>
                  </a:cubicBezTo>
                  <a:cubicBezTo>
                    <a:pt x="484" y="536"/>
                    <a:pt x="489" y="542"/>
                    <a:pt x="498" y="542"/>
                  </a:cubicBezTo>
                  <a:cubicBezTo>
                    <a:pt x="498" y="556"/>
                    <a:pt x="509" y="560"/>
                    <a:pt x="517" y="562"/>
                  </a:cubicBezTo>
                  <a:cubicBezTo>
                    <a:pt x="526" y="567"/>
                    <a:pt x="532" y="564"/>
                    <a:pt x="542" y="568"/>
                  </a:cubicBezTo>
                  <a:cubicBezTo>
                    <a:pt x="542" y="571"/>
                    <a:pt x="540" y="581"/>
                    <a:pt x="545" y="581"/>
                  </a:cubicBezTo>
                  <a:cubicBezTo>
                    <a:pt x="551" y="581"/>
                    <a:pt x="547" y="575"/>
                    <a:pt x="552" y="570"/>
                  </a:cubicBezTo>
                  <a:cubicBezTo>
                    <a:pt x="555" y="567"/>
                    <a:pt x="566" y="565"/>
                    <a:pt x="570" y="563"/>
                  </a:cubicBezTo>
                  <a:cubicBezTo>
                    <a:pt x="580" y="558"/>
                    <a:pt x="590" y="560"/>
                    <a:pt x="596" y="554"/>
                  </a:cubicBezTo>
                  <a:cubicBezTo>
                    <a:pt x="596" y="554"/>
                    <a:pt x="602" y="544"/>
                    <a:pt x="603" y="544"/>
                  </a:cubicBezTo>
                  <a:cubicBezTo>
                    <a:pt x="608" y="544"/>
                    <a:pt x="611" y="548"/>
                    <a:pt x="616" y="548"/>
                  </a:cubicBezTo>
                  <a:cubicBezTo>
                    <a:pt x="640" y="548"/>
                    <a:pt x="646" y="533"/>
                    <a:pt x="661" y="525"/>
                  </a:cubicBezTo>
                  <a:cubicBezTo>
                    <a:pt x="665" y="523"/>
                    <a:pt x="668" y="521"/>
                    <a:pt x="669" y="515"/>
                  </a:cubicBezTo>
                  <a:cubicBezTo>
                    <a:pt x="681" y="515"/>
                    <a:pt x="685" y="496"/>
                    <a:pt x="690" y="486"/>
                  </a:cubicBezTo>
                  <a:cubicBezTo>
                    <a:pt x="693" y="480"/>
                    <a:pt x="707" y="458"/>
                    <a:pt x="715" y="457"/>
                  </a:cubicBezTo>
                  <a:cubicBezTo>
                    <a:pt x="715" y="445"/>
                    <a:pt x="723" y="440"/>
                    <a:pt x="723" y="425"/>
                  </a:cubicBezTo>
                  <a:cubicBezTo>
                    <a:pt x="723" y="402"/>
                    <a:pt x="718" y="394"/>
                    <a:pt x="708" y="379"/>
                  </a:cubicBezTo>
                  <a:cubicBezTo>
                    <a:pt x="707" y="377"/>
                    <a:pt x="707" y="370"/>
                    <a:pt x="702" y="368"/>
                  </a:cubicBezTo>
                  <a:cubicBezTo>
                    <a:pt x="703" y="367"/>
                    <a:pt x="703" y="367"/>
                    <a:pt x="703" y="367"/>
                  </a:cubicBezTo>
                  <a:cubicBezTo>
                    <a:pt x="701" y="367"/>
                    <a:pt x="701" y="367"/>
                    <a:pt x="701" y="367"/>
                  </a:cubicBezTo>
                  <a:cubicBezTo>
                    <a:pt x="701" y="367"/>
                    <a:pt x="701" y="359"/>
                    <a:pt x="701" y="357"/>
                  </a:cubicBezTo>
                  <a:cubicBezTo>
                    <a:pt x="697" y="357"/>
                    <a:pt x="687" y="351"/>
                    <a:pt x="687" y="344"/>
                  </a:cubicBezTo>
                  <a:cubicBezTo>
                    <a:pt x="687" y="338"/>
                    <a:pt x="696" y="337"/>
                    <a:pt x="698" y="331"/>
                  </a:cubicBezTo>
                  <a:cubicBezTo>
                    <a:pt x="703" y="316"/>
                    <a:pt x="725" y="316"/>
                    <a:pt x="736" y="306"/>
                  </a:cubicBezTo>
                  <a:cubicBezTo>
                    <a:pt x="734" y="303"/>
                    <a:pt x="732" y="303"/>
                    <a:pt x="729" y="303"/>
                  </a:cubicBezTo>
                  <a:cubicBezTo>
                    <a:pt x="728" y="303"/>
                    <a:pt x="728" y="303"/>
                    <a:pt x="727" y="303"/>
                  </a:cubicBezTo>
                  <a:cubicBezTo>
                    <a:pt x="726" y="303"/>
                    <a:pt x="725" y="303"/>
                    <a:pt x="724" y="303"/>
                  </a:cubicBezTo>
                  <a:cubicBezTo>
                    <a:pt x="722" y="303"/>
                    <a:pt x="719" y="303"/>
                    <a:pt x="716" y="301"/>
                  </a:cubicBezTo>
                  <a:cubicBezTo>
                    <a:pt x="713" y="299"/>
                    <a:pt x="711" y="295"/>
                    <a:pt x="705" y="295"/>
                  </a:cubicBezTo>
                  <a:cubicBezTo>
                    <a:pt x="700" y="295"/>
                    <a:pt x="700" y="306"/>
                    <a:pt x="697" y="306"/>
                  </a:cubicBezTo>
                  <a:cubicBezTo>
                    <a:pt x="695" y="306"/>
                    <a:pt x="692" y="307"/>
                    <a:pt x="690" y="307"/>
                  </a:cubicBezTo>
                  <a:cubicBezTo>
                    <a:pt x="688" y="307"/>
                    <a:pt x="686" y="307"/>
                    <a:pt x="684" y="305"/>
                  </a:cubicBezTo>
                  <a:cubicBezTo>
                    <a:pt x="677" y="301"/>
                    <a:pt x="679" y="296"/>
                    <a:pt x="673" y="291"/>
                  </a:cubicBezTo>
                  <a:cubicBezTo>
                    <a:pt x="671" y="289"/>
                    <a:pt x="662" y="287"/>
                    <a:pt x="662" y="282"/>
                  </a:cubicBezTo>
                  <a:cubicBezTo>
                    <a:pt x="662" y="271"/>
                    <a:pt x="677" y="275"/>
                    <a:pt x="685" y="269"/>
                  </a:cubicBezTo>
                  <a:cubicBezTo>
                    <a:pt x="691" y="265"/>
                    <a:pt x="703" y="257"/>
                    <a:pt x="707" y="250"/>
                  </a:cubicBezTo>
                  <a:cubicBezTo>
                    <a:pt x="708" y="248"/>
                    <a:pt x="711" y="243"/>
                    <a:pt x="716" y="243"/>
                  </a:cubicBezTo>
                  <a:cubicBezTo>
                    <a:pt x="720" y="243"/>
                    <a:pt x="726" y="250"/>
                    <a:pt x="726" y="253"/>
                  </a:cubicBezTo>
                  <a:cubicBezTo>
                    <a:pt x="726" y="262"/>
                    <a:pt x="716" y="265"/>
                    <a:pt x="716" y="275"/>
                  </a:cubicBezTo>
                  <a:cubicBezTo>
                    <a:pt x="731" y="275"/>
                    <a:pt x="743" y="259"/>
                    <a:pt x="760" y="259"/>
                  </a:cubicBezTo>
                  <a:cubicBezTo>
                    <a:pt x="766" y="259"/>
                    <a:pt x="769" y="265"/>
                    <a:pt x="776" y="265"/>
                  </a:cubicBezTo>
                  <a:cubicBezTo>
                    <a:pt x="774" y="270"/>
                    <a:pt x="776" y="270"/>
                    <a:pt x="776" y="276"/>
                  </a:cubicBezTo>
                  <a:cubicBezTo>
                    <a:pt x="776" y="282"/>
                    <a:pt x="771" y="281"/>
                    <a:pt x="771" y="287"/>
                  </a:cubicBezTo>
                  <a:cubicBezTo>
                    <a:pt x="771" y="290"/>
                    <a:pt x="772" y="296"/>
                    <a:pt x="776" y="296"/>
                  </a:cubicBezTo>
                  <a:cubicBezTo>
                    <a:pt x="778" y="296"/>
                    <a:pt x="780" y="294"/>
                    <a:pt x="783" y="294"/>
                  </a:cubicBezTo>
                  <a:cubicBezTo>
                    <a:pt x="790" y="294"/>
                    <a:pt x="798" y="298"/>
                    <a:pt x="798" y="304"/>
                  </a:cubicBezTo>
                  <a:cubicBezTo>
                    <a:pt x="798" y="308"/>
                    <a:pt x="793" y="311"/>
                    <a:pt x="789" y="311"/>
                  </a:cubicBezTo>
                  <a:cubicBezTo>
                    <a:pt x="789" y="316"/>
                    <a:pt x="789" y="316"/>
                    <a:pt x="789" y="316"/>
                  </a:cubicBezTo>
                  <a:cubicBezTo>
                    <a:pt x="790" y="317"/>
                    <a:pt x="791" y="320"/>
                    <a:pt x="794" y="320"/>
                  </a:cubicBezTo>
                  <a:cubicBezTo>
                    <a:pt x="794" y="323"/>
                    <a:pt x="797" y="326"/>
                    <a:pt x="797" y="329"/>
                  </a:cubicBezTo>
                  <a:cubicBezTo>
                    <a:pt x="797" y="331"/>
                    <a:pt x="792" y="338"/>
                    <a:pt x="792" y="341"/>
                  </a:cubicBezTo>
                  <a:cubicBezTo>
                    <a:pt x="792" y="343"/>
                    <a:pt x="792" y="346"/>
                    <a:pt x="795" y="347"/>
                  </a:cubicBezTo>
                  <a:cubicBezTo>
                    <a:pt x="794" y="349"/>
                    <a:pt x="792" y="351"/>
                    <a:pt x="792" y="353"/>
                  </a:cubicBezTo>
                  <a:cubicBezTo>
                    <a:pt x="800" y="353"/>
                    <a:pt x="800" y="353"/>
                    <a:pt x="800" y="353"/>
                  </a:cubicBezTo>
                  <a:cubicBezTo>
                    <a:pt x="803" y="350"/>
                    <a:pt x="804" y="350"/>
                    <a:pt x="810" y="349"/>
                  </a:cubicBezTo>
                  <a:cubicBezTo>
                    <a:pt x="810" y="344"/>
                    <a:pt x="823" y="343"/>
                    <a:pt x="827" y="342"/>
                  </a:cubicBezTo>
                  <a:cubicBezTo>
                    <a:pt x="834" y="340"/>
                    <a:pt x="837" y="334"/>
                    <a:pt x="837" y="322"/>
                  </a:cubicBezTo>
                  <a:cubicBezTo>
                    <a:pt x="837" y="302"/>
                    <a:pt x="829" y="289"/>
                    <a:pt x="818" y="278"/>
                  </a:cubicBezTo>
                  <a:cubicBezTo>
                    <a:pt x="813" y="273"/>
                    <a:pt x="808" y="268"/>
                    <a:pt x="809" y="259"/>
                  </a:cubicBezTo>
                  <a:cubicBezTo>
                    <a:pt x="815" y="259"/>
                    <a:pt x="820" y="256"/>
                    <a:pt x="825" y="252"/>
                  </a:cubicBezTo>
                  <a:cubicBezTo>
                    <a:pt x="828" y="248"/>
                    <a:pt x="838" y="243"/>
                    <a:pt x="840" y="238"/>
                  </a:cubicBezTo>
                  <a:cubicBezTo>
                    <a:pt x="847" y="224"/>
                    <a:pt x="851" y="216"/>
                    <a:pt x="864" y="206"/>
                  </a:cubicBezTo>
                  <a:cubicBezTo>
                    <a:pt x="864" y="206"/>
                    <a:pt x="873" y="195"/>
                    <a:pt x="873" y="184"/>
                  </a:cubicBezTo>
                  <a:cubicBezTo>
                    <a:pt x="873" y="179"/>
                    <a:pt x="872" y="175"/>
                    <a:pt x="866" y="171"/>
                  </a:cubicBezTo>
                  <a:cubicBezTo>
                    <a:pt x="865" y="171"/>
                    <a:pt x="865" y="170"/>
                    <a:pt x="865" y="169"/>
                  </a:cubicBezTo>
                  <a:cubicBezTo>
                    <a:pt x="865" y="166"/>
                    <a:pt x="882" y="164"/>
                    <a:pt x="893" y="158"/>
                  </a:cubicBezTo>
                  <a:cubicBezTo>
                    <a:pt x="906" y="150"/>
                    <a:pt x="910" y="122"/>
                    <a:pt x="922" y="111"/>
                  </a:cubicBezTo>
                  <a:cubicBezTo>
                    <a:pt x="922" y="111"/>
                    <a:pt x="922" y="111"/>
                    <a:pt x="922" y="111"/>
                  </a:cubicBezTo>
                  <a:cubicBezTo>
                    <a:pt x="922" y="97"/>
                    <a:pt x="922" y="97"/>
                    <a:pt x="922" y="97"/>
                  </a:cubicBezTo>
                  <a:cubicBezTo>
                    <a:pt x="900" y="97"/>
                    <a:pt x="897" y="113"/>
                    <a:pt x="879" y="113"/>
                  </a:cubicBezTo>
                  <a:cubicBezTo>
                    <a:pt x="864" y="113"/>
                    <a:pt x="857" y="94"/>
                    <a:pt x="850" y="87"/>
                  </a:cubicBezTo>
                  <a:cubicBezTo>
                    <a:pt x="841" y="78"/>
                    <a:pt x="818" y="77"/>
                    <a:pt x="811" y="66"/>
                  </a:cubicBezTo>
                  <a:cubicBezTo>
                    <a:pt x="793" y="37"/>
                    <a:pt x="794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96">
              <a:extLst>
                <a:ext uri="{FF2B5EF4-FFF2-40B4-BE49-F238E27FC236}">
                  <a16:creationId xmlns:a16="http://schemas.microsoft.com/office/drawing/2014/main" xmlns="" id="{A05212A4-E93B-4356-BC69-FC629791F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" y="-76"/>
              <a:ext cx="125" cy="54"/>
            </a:xfrm>
            <a:custGeom>
              <a:avLst/>
              <a:gdLst>
                <a:gd name="T0" fmla="*/ 25 w 53"/>
                <a:gd name="T1" fmla="*/ 0 h 23"/>
                <a:gd name="T2" fmla="*/ 0 w 53"/>
                <a:gd name="T3" fmla="*/ 18 h 23"/>
                <a:gd name="T4" fmla="*/ 5 w 53"/>
                <a:gd name="T5" fmla="*/ 23 h 23"/>
                <a:gd name="T6" fmla="*/ 53 w 53"/>
                <a:gd name="T7" fmla="*/ 13 h 23"/>
                <a:gd name="T8" fmla="*/ 25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25" y="0"/>
                  </a:moveTo>
                  <a:cubicBezTo>
                    <a:pt x="16" y="0"/>
                    <a:pt x="0" y="10"/>
                    <a:pt x="0" y="18"/>
                  </a:cubicBezTo>
                  <a:cubicBezTo>
                    <a:pt x="0" y="20"/>
                    <a:pt x="2" y="23"/>
                    <a:pt x="5" y="23"/>
                  </a:cubicBezTo>
                  <a:cubicBezTo>
                    <a:pt x="11" y="23"/>
                    <a:pt x="53" y="20"/>
                    <a:pt x="53" y="13"/>
                  </a:cubicBezTo>
                  <a:cubicBezTo>
                    <a:pt x="53" y="5"/>
                    <a:pt x="33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97">
              <a:extLst>
                <a:ext uri="{FF2B5EF4-FFF2-40B4-BE49-F238E27FC236}">
                  <a16:creationId xmlns:a16="http://schemas.microsoft.com/office/drawing/2014/main" xmlns="" id="{905FDDEE-815C-4F1A-BA90-7A9F46CBD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" y="28"/>
              <a:ext cx="49" cy="28"/>
            </a:xfrm>
            <a:custGeom>
              <a:avLst/>
              <a:gdLst>
                <a:gd name="T0" fmla="*/ 17 w 21"/>
                <a:gd name="T1" fmla="*/ 0 h 12"/>
                <a:gd name="T2" fmla="*/ 0 w 21"/>
                <a:gd name="T3" fmla="*/ 0 h 12"/>
                <a:gd name="T4" fmla="*/ 16 w 21"/>
                <a:gd name="T5" fmla="*/ 12 h 12"/>
                <a:gd name="T6" fmla="*/ 21 w 21"/>
                <a:gd name="T7" fmla="*/ 6 h 12"/>
                <a:gd name="T8" fmla="*/ 17 w 2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8" y="12"/>
                    <a:pt x="16" y="12"/>
                  </a:cubicBezTo>
                  <a:cubicBezTo>
                    <a:pt x="18" y="12"/>
                    <a:pt x="21" y="9"/>
                    <a:pt x="21" y="6"/>
                  </a:cubicBezTo>
                  <a:cubicBezTo>
                    <a:pt x="21" y="3"/>
                    <a:pt x="18" y="2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98">
              <a:extLst>
                <a:ext uri="{FF2B5EF4-FFF2-40B4-BE49-F238E27FC236}">
                  <a16:creationId xmlns:a16="http://schemas.microsoft.com/office/drawing/2014/main" xmlns="" id="{504A2445-8397-43AE-8F80-E0855BEBE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" y="-369"/>
              <a:ext cx="22" cy="28"/>
            </a:xfrm>
            <a:custGeom>
              <a:avLst/>
              <a:gdLst>
                <a:gd name="T0" fmla="*/ 4 w 9"/>
                <a:gd name="T1" fmla="*/ 0 h 12"/>
                <a:gd name="T2" fmla="*/ 0 w 9"/>
                <a:gd name="T3" fmla="*/ 8 h 12"/>
                <a:gd name="T4" fmla="*/ 4 w 9"/>
                <a:gd name="T5" fmla="*/ 12 h 12"/>
                <a:gd name="T6" fmla="*/ 9 w 9"/>
                <a:gd name="T7" fmla="*/ 5 h 12"/>
                <a:gd name="T8" fmla="*/ 9 w 9"/>
                <a:gd name="T9" fmla="*/ 5 h 12"/>
                <a:gd name="T10" fmla="*/ 9 w 9"/>
                <a:gd name="T11" fmla="*/ 5 h 12"/>
                <a:gd name="T12" fmla="*/ 9 w 9"/>
                <a:gd name="T13" fmla="*/ 4 h 12"/>
                <a:gd name="T14" fmla="*/ 8 w 9"/>
                <a:gd name="T15" fmla="*/ 4 h 12"/>
                <a:gd name="T16" fmla="*/ 4 w 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4" y="0"/>
                  </a:moveTo>
                  <a:cubicBezTo>
                    <a:pt x="2" y="3"/>
                    <a:pt x="0" y="5"/>
                    <a:pt x="0" y="8"/>
                  </a:cubicBezTo>
                  <a:cubicBezTo>
                    <a:pt x="0" y="11"/>
                    <a:pt x="2" y="12"/>
                    <a:pt x="4" y="12"/>
                  </a:cubicBezTo>
                  <a:cubicBezTo>
                    <a:pt x="8" y="12"/>
                    <a:pt x="9" y="8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99">
              <a:extLst>
                <a:ext uri="{FF2B5EF4-FFF2-40B4-BE49-F238E27FC236}">
                  <a16:creationId xmlns:a16="http://schemas.microsoft.com/office/drawing/2014/main" xmlns="" id="{365B633D-80B2-4E61-8025-432C0FAFF6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3" y="-277"/>
              <a:ext cx="57" cy="33"/>
            </a:xfrm>
            <a:custGeom>
              <a:avLst/>
              <a:gdLst>
                <a:gd name="T0" fmla="*/ 24 w 24"/>
                <a:gd name="T1" fmla="*/ 10 h 14"/>
                <a:gd name="T2" fmla="*/ 23 w 24"/>
                <a:gd name="T3" fmla="*/ 11 h 14"/>
                <a:gd name="T4" fmla="*/ 20 w 24"/>
                <a:gd name="T5" fmla="*/ 14 h 14"/>
                <a:gd name="T6" fmla="*/ 24 w 24"/>
                <a:gd name="T7" fmla="*/ 10 h 14"/>
                <a:gd name="T8" fmla="*/ 12 w 24"/>
                <a:gd name="T9" fmla="*/ 0 h 14"/>
                <a:gd name="T10" fmla="*/ 0 w 24"/>
                <a:gd name="T11" fmla="*/ 8 h 14"/>
                <a:gd name="T12" fmla="*/ 12 w 24"/>
                <a:gd name="T13" fmla="*/ 14 h 14"/>
                <a:gd name="T14" fmla="*/ 23 w 24"/>
                <a:gd name="T15" fmla="*/ 11 h 14"/>
                <a:gd name="T16" fmla="*/ 24 w 24"/>
                <a:gd name="T17" fmla="*/ 8 h 14"/>
                <a:gd name="T18" fmla="*/ 12 w 2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4">
                  <a:moveTo>
                    <a:pt x="24" y="10"/>
                  </a:moveTo>
                  <a:cubicBezTo>
                    <a:pt x="24" y="10"/>
                    <a:pt x="23" y="11"/>
                    <a:pt x="23" y="11"/>
                  </a:cubicBezTo>
                  <a:cubicBezTo>
                    <a:pt x="22" y="12"/>
                    <a:pt x="21" y="13"/>
                    <a:pt x="20" y="14"/>
                  </a:cubicBezTo>
                  <a:cubicBezTo>
                    <a:pt x="24" y="10"/>
                    <a:pt x="24" y="10"/>
                    <a:pt x="24" y="10"/>
                  </a:cubicBezTo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2"/>
                    <a:pt x="6" y="14"/>
                    <a:pt x="12" y="14"/>
                  </a:cubicBezTo>
                  <a:cubicBezTo>
                    <a:pt x="16" y="14"/>
                    <a:pt x="19" y="13"/>
                    <a:pt x="23" y="11"/>
                  </a:cubicBezTo>
                  <a:cubicBezTo>
                    <a:pt x="23" y="10"/>
                    <a:pt x="24" y="9"/>
                    <a:pt x="24" y="8"/>
                  </a:cubicBezTo>
                  <a:cubicBezTo>
                    <a:pt x="24" y="1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00">
              <a:extLst>
                <a:ext uri="{FF2B5EF4-FFF2-40B4-BE49-F238E27FC236}">
                  <a16:creationId xmlns:a16="http://schemas.microsoft.com/office/drawing/2014/main" xmlns="" id="{6493290A-B9F4-4E3F-8C3C-1F78C03DA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" y="-639"/>
              <a:ext cx="215" cy="121"/>
            </a:xfrm>
            <a:custGeom>
              <a:avLst/>
              <a:gdLst>
                <a:gd name="T0" fmla="*/ 54 w 91"/>
                <a:gd name="T1" fmla="*/ 0 h 51"/>
                <a:gd name="T2" fmla="*/ 47 w 91"/>
                <a:gd name="T3" fmla="*/ 0 h 51"/>
                <a:gd name="T4" fmla="*/ 9 w 91"/>
                <a:gd name="T5" fmla="*/ 31 h 51"/>
                <a:gd name="T6" fmla="*/ 0 w 91"/>
                <a:gd name="T7" fmla="*/ 43 h 51"/>
                <a:gd name="T8" fmla="*/ 8 w 91"/>
                <a:gd name="T9" fmla="*/ 51 h 51"/>
                <a:gd name="T10" fmla="*/ 36 w 91"/>
                <a:gd name="T11" fmla="*/ 43 h 51"/>
                <a:gd name="T12" fmla="*/ 54 w 91"/>
                <a:gd name="T13" fmla="*/ 40 h 51"/>
                <a:gd name="T14" fmla="*/ 61 w 91"/>
                <a:gd name="T15" fmla="*/ 41 h 51"/>
                <a:gd name="T16" fmla="*/ 91 w 91"/>
                <a:gd name="T17" fmla="*/ 27 h 51"/>
                <a:gd name="T18" fmla="*/ 62 w 91"/>
                <a:gd name="T19" fmla="*/ 6 h 51"/>
                <a:gd name="T20" fmla="*/ 53 w 91"/>
                <a:gd name="T21" fmla="*/ 11 h 51"/>
                <a:gd name="T22" fmla="*/ 54 w 91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51">
                  <a:moveTo>
                    <a:pt x="54" y="0"/>
                  </a:moveTo>
                  <a:cubicBezTo>
                    <a:pt x="52" y="0"/>
                    <a:pt x="52" y="0"/>
                    <a:pt x="47" y="0"/>
                  </a:cubicBezTo>
                  <a:cubicBezTo>
                    <a:pt x="26" y="0"/>
                    <a:pt x="21" y="19"/>
                    <a:pt x="9" y="31"/>
                  </a:cubicBezTo>
                  <a:cubicBezTo>
                    <a:pt x="6" y="34"/>
                    <a:pt x="0" y="34"/>
                    <a:pt x="0" y="43"/>
                  </a:cubicBezTo>
                  <a:cubicBezTo>
                    <a:pt x="0" y="48"/>
                    <a:pt x="1" y="51"/>
                    <a:pt x="8" y="5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52" y="40"/>
                    <a:pt x="54" y="40"/>
                  </a:cubicBezTo>
                  <a:cubicBezTo>
                    <a:pt x="56" y="40"/>
                    <a:pt x="58" y="41"/>
                    <a:pt x="61" y="41"/>
                  </a:cubicBezTo>
                  <a:cubicBezTo>
                    <a:pt x="73" y="41"/>
                    <a:pt x="91" y="37"/>
                    <a:pt x="91" y="27"/>
                  </a:cubicBezTo>
                  <a:cubicBezTo>
                    <a:pt x="91" y="20"/>
                    <a:pt x="69" y="6"/>
                    <a:pt x="62" y="6"/>
                  </a:cubicBezTo>
                  <a:cubicBezTo>
                    <a:pt x="58" y="6"/>
                    <a:pt x="56" y="10"/>
                    <a:pt x="53" y="11"/>
                  </a:cubicBezTo>
                  <a:cubicBezTo>
                    <a:pt x="57" y="7"/>
                    <a:pt x="54" y="7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01">
              <a:extLst>
                <a:ext uri="{FF2B5EF4-FFF2-40B4-BE49-F238E27FC236}">
                  <a16:creationId xmlns:a16="http://schemas.microsoft.com/office/drawing/2014/main" xmlns="" id="{F29F7FD1-94B4-4C40-A7D8-7AD9ABCFA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1" y="-701"/>
              <a:ext cx="83" cy="45"/>
            </a:xfrm>
            <a:custGeom>
              <a:avLst/>
              <a:gdLst>
                <a:gd name="T0" fmla="*/ 14 w 35"/>
                <a:gd name="T1" fmla="*/ 0 h 19"/>
                <a:gd name="T2" fmla="*/ 0 w 35"/>
                <a:gd name="T3" fmla="*/ 5 h 19"/>
                <a:gd name="T4" fmla="*/ 11 w 35"/>
                <a:gd name="T5" fmla="*/ 19 h 19"/>
                <a:gd name="T6" fmla="*/ 35 w 35"/>
                <a:gd name="T7" fmla="*/ 8 h 19"/>
                <a:gd name="T8" fmla="*/ 14 w 3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14" y="0"/>
                  </a:moveTo>
                  <a:cubicBezTo>
                    <a:pt x="11" y="0"/>
                    <a:pt x="0" y="0"/>
                    <a:pt x="0" y="5"/>
                  </a:cubicBezTo>
                  <a:cubicBezTo>
                    <a:pt x="0" y="10"/>
                    <a:pt x="7" y="19"/>
                    <a:pt x="11" y="19"/>
                  </a:cubicBezTo>
                  <a:cubicBezTo>
                    <a:pt x="17" y="19"/>
                    <a:pt x="34" y="18"/>
                    <a:pt x="35" y="8"/>
                  </a:cubicBezTo>
                  <a:cubicBezTo>
                    <a:pt x="32" y="7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02">
              <a:extLst>
                <a:ext uri="{FF2B5EF4-FFF2-40B4-BE49-F238E27FC236}">
                  <a16:creationId xmlns:a16="http://schemas.microsoft.com/office/drawing/2014/main" xmlns="" id="{20DF2A32-43C1-4217-9B15-CF9BA34B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9" y="-793"/>
              <a:ext cx="296" cy="208"/>
            </a:xfrm>
            <a:custGeom>
              <a:avLst/>
              <a:gdLst>
                <a:gd name="T0" fmla="*/ 55 w 125"/>
                <a:gd name="T1" fmla="*/ 0 h 88"/>
                <a:gd name="T2" fmla="*/ 0 w 125"/>
                <a:gd name="T3" fmla="*/ 31 h 88"/>
                <a:gd name="T4" fmla="*/ 38 w 125"/>
                <a:gd name="T5" fmla="*/ 42 h 88"/>
                <a:gd name="T6" fmla="*/ 60 w 125"/>
                <a:gd name="T7" fmla="*/ 43 h 88"/>
                <a:gd name="T8" fmla="*/ 21 w 125"/>
                <a:gd name="T9" fmla="*/ 60 h 88"/>
                <a:gd name="T10" fmla="*/ 49 w 125"/>
                <a:gd name="T11" fmla="*/ 79 h 88"/>
                <a:gd name="T12" fmla="*/ 108 w 125"/>
                <a:gd name="T13" fmla="*/ 88 h 88"/>
                <a:gd name="T14" fmla="*/ 118 w 125"/>
                <a:gd name="T15" fmla="*/ 80 h 88"/>
                <a:gd name="T16" fmla="*/ 111 w 125"/>
                <a:gd name="T17" fmla="*/ 74 h 88"/>
                <a:gd name="T18" fmla="*/ 121 w 125"/>
                <a:gd name="T19" fmla="*/ 67 h 88"/>
                <a:gd name="T20" fmla="*/ 125 w 125"/>
                <a:gd name="T21" fmla="*/ 57 h 88"/>
                <a:gd name="T22" fmla="*/ 108 w 125"/>
                <a:gd name="T23" fmla="*/ 46 h 88"/>
                <a:gd name="T24" fmla="*/ 97 w 125"/>
                <a:gd name="T25" fmla="*/ 46 h 88"/>
                <a:gd name="T26" fmla="*/ 81 w 125"/>
                <a:gd name="T27" fmla="*/ 41 h 88"/>
                <a:gd name="T28" fmla="*/ 75 w 125"/>
                <a:gd name="T29" fmla="*/ 40 h 88"/>
                <a:gd name="T30" fmla="*/ 70 w 125"/>
                <a:gd name="T31" fmla="*/ 41 h 88"/>
                <a:gd name="T32" fmla="*/ 80 w 125"/>
                <a:gd name="T33" fmla="*/ 31 h 88"/>
                <a:gd name="T34" fmla="*/ 80 w 125"/>
                <a:gd name="T35" fmla="*/ 21 h 88"/>
                <a:gd name="T36" fmla="*/ 83 w 125"/>
                <a:gd name="T37" fmla="*/ 21 h 88"/>
                <a:gd name="T38" fmla="*/ 87 w 125"/>
                <a:gd name="T39" fmla="*/ 20 h 88"/>
                <a:gd name="T40" fmla="*/ 55 w 125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88">
                  <a:moveTo>
                    <a:pt x="55" y="0"/>
                  </a:moveTo>
                  <a:cubicBezTo>
                    <a:pt x="30" y="0"/>
                    <a:pt x="22" y="24"/>
                    <a:pt x="0" y="31"/>
                  </a:cubicBezTo>
                  <a:cubicBezTo>
                    <a:pt x="13" y="38"/>
                    <a:pt x="23" y="42"/>
                    <a:pt x="38" y="42"/>
                  </a:cubicBezTo>
                  <a:cubicBezTo>
                    <a:pt x="41" y="42"/>
                    <a:pt x="55" y="43"/>
                    <a:pt x="60" y="43"/>
                  </a:cubicBezTo>
                  <a:cubicBezTo>
                    <a:pt x="43" y="48"/>
                    <a:pt x="38" y="54"/>
                    <a:pt x="21" y="60"/>
                  </a:cubicBezTo>
                  <a:cubicBezTo>
                    <a:pt x="29" y="64"/>
                    <a:pt x="42" y="79"/>
                    <a:pt x="49" y="79"/>
                  </a:cubicBezTo>
                  <a:cubicBezTo>
                    <a:pt x="68" y="79"/>
                    <a:pt x="85" y="88"/>
                    <a:pt x="108" y="88"/>
                  </a:cubicBezTo>
                  <a:cubicBezTo>
                    <a:pt x="113" y="88"/>
                    <a:pt x="118" y="85"/>
                    <a:pt x="118" y="80"/>
                  </a:cubicBezTo>
                  <a:cubicBezTo>
                    <a:pt x="118" y="77"/>
                    <a:pt x="114" y="75"/>
                    <a:pt x="111" y="74"/>
                  </a:cubicBezTo>
                  <a:cubicBezTo>
                    <a:pt x="114" y="73"/>
                    <a:pt x="121" y="72"/>
                    <a:pt x="121" y="67"/>
                  </a:cubicBezTo>
                  <a:cubicBezTo>
                    <a:pt x="121" y="62"/>
                    <a:pt x="120" y="61"/>
                    <a:pt x="125" y="57"/>
                  </a:cubicBezTo>
                  <a:cubicBezTo>
                    <a:pt x="118" y="50"/>
                    <a:pt x="118" y="46"/>
                    <a:pt x="108" y="46"/>
                  </a:cubicBezTo>
                  <a:cubicBezTo>
                    <a:pt x="104" y="46"/>
                    <a:pt x="101" y="46"/>
                    <a:pt x="97" y="46"/>
                  </a:cubicBezTo>
                  <a:cubicBezTo>
                    <a:pt x="91" y="46"/>
                    <a:pt x="88" y="41"/>
                    <a:pt x="81" y="41"/>
                  </a:cubicBezTo>
                  <a:cubicBezTo>
                    <a:pt x="79" y="41"/>
                    <a:pt x="77" y="40"/>
                    <a:pt x="75" y="40"/>
                  </a:cubicBezTo>
                  <a:cubicBezTo>
                    <a:pt x="73" y="40"/>
                    <a:pt x="72" y="40"/>
                    <a:pt x="70" y="41"/>
                  </a:cubicBezTo>
                  <a:cubicBezTo>
                    <a:pt x="75" y="39"/>
                    <a:pt x="80" y="34"/>
                    <a:pt x="80" y="31"/>
                  </a:cubicBezTo>
                  <a:cubicBezTo>
                    <a:pt x="80" y="29"/>
                    <a:pt x="81" y="27"/>
                    <a:pt x="80" y="21"/>
                  </a:cubicBezTo>
                  <a:cubicBezTo>
                    <a:pt x="82" y="21"/>
                    <a:pt x="82" y="21"/>
                    <a:pt x="83" y="21"/>
                  </a:cubicBezTo>
                  <a:cubicBezTo>
                    <a:pt x="83" y="21"/>
                    <a:pt x="84" y="21"/>
                    <a:pt x="87" y="20"/>
                  </a:cubicBezTo>
                  <a:cubicBezTo>
                    <a:pt x="78" y="14"/>
                    <a:pt x="70" y="0"/>
                    <a:pt x="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03">
              <a:extLst>
                <a:ext uri="{FF2B5EF4-FFF2-40B4-BE49-F238E27FC236}">
                  <a16:creationId xmlns:a16="http://schemas.microsoft.com/office/drawing/2014/main" xmlns="" id="{23DC731E-2BC1-44C1-BFA1-8A6A64157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7" y="-464"/>
              <a:ext cx="38" cy="26"/>
            </a:xfrm>
            <a:custGeom>
              <a:avLst/>
              <a:gdLst>
                <a:gd name="T0" fmla="*/ 16 w 16"/>
                <a:gd name="T1" fmla="*/ 0 h 11"/>
                <a:gd name="T2" fmla="*/ 8 w 16"/>
                <a:gd name="T3" fmla="*/ 0 h 11"/>
                <a:gd name="T4" fmla="*/ 0 w 16"/>
                <a:gd name="T5" fmla="*/ 6 h 11"/>
                <a:gd name="T6" fmla="*/ 5 w 16"/>
                <a:gd name="T7" fmla="*/ 11 h 11"/>
                <a:gd name="T8" fmla="*/ 16 w 1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2"/>
                    <a:pt x="3" y="4"/>
                    <a:pt x="0" y="6"/>
                  </a:cubicBezTo>
                  <a:cubicBezTo>
                    <a:pt x="1" y="8"/>
                    <a:pt x="3" y="11"/>
                    <a:pt x="5" y="11"/>
                  </a:cubicBezTo>
                  <a:cubicBezTo>
                    <a:pt x="12" y="11"/>
                    <a:pt x="15" y="8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04">
              <a:extLst>
                <a:ext uri="{FF2B5EF4-FFF2-40B4-BE49-F238E27FC236}">
                  <a16:creationId xmlns:a16="http://schemas.microsoft.com/office/drawing/2014/main" xmlns="" id="{1765F67D-DBD4-448D-92DB-8EE3A39B0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" y="-788"/>
              <a:ext cx="50" cy="12"/>
            </a:xfrm>
            <a:custGeom>
              <a:avLst/>
              <a:gdLst>
                <a:gd name="T0" fmla="*/ 19 w 21"/>
                <a:gd name="T1" fmla="*/ 0 h 5"/>
                <a:gd name="T2" fmla="*/ 0 w 21"/>
                <a:gd name="T3" fmla="*/ 0 h 5"/>
                <a:gd name="T4" fmla="*/ 11 w 21"/>
                <a:gd name="T5" fmla="*/ 5 h 5"/>
                <a:gd name="T6" fmla="*/ 21 w 21"/>
                <a:gd name="T7" fmla="*/ 4 h 5"/>
                <a:gd name="T8" fmla="*/ 19 w 2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6" y="5"/>
                    <a:pt x="11" y="5"/>
                  </a:cubicBezTo>
                  <a:cubicBezTo>
                    <a:pt x="14" y="5"/>
                    <a:pt x="18" y="5"/>
                    <a:pt x="21" y="4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05">
              <a:extLst>
                <a:ext uri="{FF2B5EF4-FFF2-40B4-BE49-F238E27FC236}">
                  <a16:creationId xmlns:a16="http://schemas.microsoft.com/office/drawing/2014/main" xmlns="" id="{818BFA6F-4897-4316-9695-F2D9993D8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9" y="-547"/>
              <a:ext cx="40" cy="19"/>
            </a:xfrm>
            <a:custGeom>
              <a:avLst/>
              <a:gdLst>
                <a:gd name="T0" fmla="*/ 17 w 17"/>
                <a:gd name="T1" fmla="*/ 0 h 8"/>
                <a:gd name="T2" fmla="*/ 13 w 17"/>
                <a:gd name="T3" fmla="*/ 1 h 8"/>
                <a:gd name="T4" fmla="*/ 11 w 17"/>
                <a:gd name="T5" fmla="*/ 1 h 8"/>
                <a:gd name="T6" fmla="*/ 8 w 17"/>
                <a:gd name="T7" fmla="*/ 1 h 8"/>
                <a:gd name="T8" fmla="*/ 0 w 17"/>
                <a:gd name="T9" fmla="*/ 2 h 8"/>
                <a:gd name="T10" fmla="*/ 11 w 17"/>
                <a:gd name="T11" fmla="*/ 8 h 8"/>
                <a:gd name="T12" fmla="*/ 17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7" y="0"/>
                  </a:moveTo>
                  <a:cubicBezTo>
                    <a:pt x="16" y="1"/>
                    <a:pt x="15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0" y="2"/>
                  </a:cubicBezTo>
                  <a:cubicBezTo>
                    <a:pt x="2" y="4"/>
                    <a:pt x="4" y="8"/>
                    <a:pt x="11" y="8"/>
                  </a:cubicBezTo>
                  <a:cubicBezTo>
                    <a:pt x="14" y="8"/>
                    <a:pt x="17" y="4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06">
              <a:extLst>
                <a:ext uri="{FF2B5EF4-FFF2-40B4-BE49-F238E27FC236}">
                  <a16:creationId xmlns:a16="http://schemas.microsoft.com/office/drawing/2014/main" xmlns="" id="{0ADC680D-26BE-4BC1-80C6-F830501424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2" y="-757"/>
              <a:ext cx="253" cy="75"/>
            </a:xfrm>
            <a:custGeom>
              <a:avLst/>
              <a:gdLst>
                <a:gd name="T0" fmla="*/ 91 w 107"/>
                <a:gd name="T1" fmla="*/ 16 h 32"/>
                <a:gd name="T2" fmla="*/ 87 w 107"/>
                <a:gd name="T3" fmla="*/ 18 h 32"/>
                <a:gd name="T4" fmla="*/ 87 w 107"/>
                <a:gd name="T5" fmla="*/ 20 h 32"/>
                <a:gd name="T6" fmla="*/ 91 w 107"/>
                <a:gd name="T7" fmla="*/ 16 h 32"/>
                <a:gd name="T8" fmla="*/ 91 w 107"/>
                <a:gd name="T9" fmla="*/ 0 h 32"/>
                <a:gd name="T10" fmla="*/ 71 w 107"/>
                <a:gd name="T11" fmla="*/ 7 h 32"/>
                <a:gd name="T12" fmla="*/ 41 w 107"/>
                <a:gd name="T13" fmla="*/ 0 h 32"/>
                <a:gd name="T14" fmla="*/ 0 w 107"/>
                <a:gd name="T15" fmla="*/ 10 h 32"/>
                <a:gd name="T16" fmla="*/ 11 w 107"/>
                <a:gd name="T17" fmla="*/ 13 h 32"/>
                <a:gd name="T18" fmla="*/ 35 w 107"/>
                <a:gd name="T19" fmla="*/ 6 h 32"/>
                <a:gd name="T20" fmla="*/ 47 w 107"/>
                <a:gd name="T21" fmla="*/ 10 h 32"/>
                <a:gd name="T22" fmla="*/ 39 w 107"/>
                <a:gd name="T23" fmla="*/ 15 h 32"/>
                <a:gd name="T24" fmla="*/ 49 w 107"/>
                <a:gd name="T25" fmla="*/ 16 h 32"/>
                <a:gd name="T26" fmla="*/ 38 w 107"/>
                <a:gd name="T27" fmla="*/ 20 h 32"/>
                <a:gd name="T28" fmla="*/ 53 w 107"/>
                <a:gd name="T29" fmla="*/ 27 h 32"/>
                <a:gd name="T30" fmla="*/ 52 w 107"/>
                <a:gd name="T31" fmla="*/ 27 h 32"/>
                <a:gd name="T32" fmla="*/ 58 w 107"/>
                <a:gd name="T33" fmla="*/ 32 h 32"/>
                <a:gd name="T34" fmla="*/ 58 w 107"/>
                <a:gd name="T35" fmla="*/ 32 h 32"/>
                <a:gd name="T36" fmla="*/ 68 w 107"/>
                <a:gd name="T37" fmla="*/ 20 h 32"/>
                <a:gd name="T38" fmla="*/ 75 w 107"/>
                <a:gd name="T39" fmla="*/ 19 h 32"/>
                <a:gd name="T40" fmla="*/ 79 w 107"/>
                <a:gd name="T41" fmla="*/ 19 h 32"/>
                <a:gd name="T42" fmla="*/ 82 w 107"/>
                <a:gd name="T43" fmla="*/ 19 h 32"/>
                <a:gd name="T44" fmla="*/ 87 w 107"/>
                <a:gd name="T45" fmla="*/ 18 h 32"/>
                <a:gd name="T46" fmla="*/ 87 w 107"/>
                <a:gd name="T47" fmla="*/ 15 h 32"/>
                <a:gd name="T48" fmla="*/ 90 w 107"/>
                <a:gd name="T49" fmla="*/ 16 h 32"/>
                <a:gd name="T50" fmla="*/ 92 w 107"/>
                <a:gd name="T51" fmla="*/ 15 h 32"/>
                <a:gd name="T52" fmla="*/ 107 w 107"/>
                <a:gd name="T53" fmla="*/ 6 h 32"/>
                <a:gd name="T54" fmla="*/ 91 w 107"/>
                <a:gd name="T5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32">
                  <a:moveTo>
                    <a:pt x="91" y="16"/>
                  </a:moveTo>
                  <a:cubicBezTo>
                    <a:pt x="89" y="17"/>
                    <a:pt x="88" y="18"/>
                    <a:pt x="87" y="18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1" y="16"/>
                    <a:pt x="91" y="16"/>
                    <a:pt x="91" y="16"/>
                  </a:cubicBezTo>
                  <a:moveTo>
                    <a:pt x="91" y="0"/>
                  </a:moveTo>
                  <a:cubicBezTo>
                    <a:pt x="83" y="0"/>
                    <a:pt x="79" y="7"/>
                    <a:pt x="71" y="7"/>
                  </a:cubicBezTo>
                  <a:cubicBezTo>
                    <a:pt x="61" y="7"/>
                    <a:pt x="54" y="0"/>
                    <a:pt x="41" y="0"/>
                  </a:cubicBezTo>
                  <a:cubicBezTo>
                    <a:pt x="29" y="0"/>
                    <a:pt x="5" y="2"/>
                    <a:pt x="0" y="10"/>
                  </a:cubicBezTo>
                  <a:cubicBezTo>
                    <a:pt x="4" y="11"/>
                    <a:pt x="7" y="13"/>
                    <a:pt x="11" y="13"/>
                  </a:cubicBezTo>
                  <a:cubicBezTo>
                    <a:pt x="19" y="13"/>
                    <a:pt x="29" y="6"/>
                    <a:pt x="35" y="6"/>
                  </a:cubicBezTo>
                  <a:cubicBezTo>
                    <a:pt x="40" y="6"/>
                    <a:pt x="43" y="9"/>
                    <a:pt x="47" y="10"/>
                  </a:cubicBezTo>
                  <a:cubicBezTo>
                    <a:pt x="45" y="13"/>
                    <a:pt x="42" y="14"/>
                    <a:pt x="39" y="15"/>
                  </a:cubicBezTo>
                  <a:cubicBezTo>
                    <a:pt x="42" y="16"/>
                    <a:pt x="44" y="16"/>
                    <a:pt x="49" y="16"/>
                  </a:cubicBezTo>
                  <a:cubicBezTo>
                    <a:pt x="45" y="17"/>
                    <a:pt x="42" y="18"/>
                    <a:pt x="38" y="20"/>
                  </a:cubicBezTo>
                  <a:cubicBezTo>
                    <a:pt x="39" y="25"/>
                    <a:pt x="45" y="27"/>
                    <a:pt x="53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9"/>
                    <a:pt x="55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32"/>
                    <a:pt x="64" y="23"/>
                    <a:pt x="68" y="20"/>
                  </a:cubicBezTo>
                  <a:cubicBezTo>
                    <a:pt x="71" y="19"/>
                    <a:pt x="73" y="19"/>
                    <a:pt x="75" y="19"/>
                  </a:cubicBezTo>
                  <a:cubicBezTo>
                    <a:pt x="76" y="19"/>
                    <a:pt x="77" y="19"/>
                    <a:pt x="79" y="19"/>
                  </a:cubicBezTo>
                  <a:cubicBezTo>
                    <a:pt x="80" y="19"/>
                    <a:pt x="81" y="19"/>
                    <a:pt x="82" y="19"/>
                  </a:cubicBezTo>
                  <a:cubicBezTo>
                    <a:pt x="84" y="19"/>
                    <a:pt x="85" y="19"/>
                    <a:pt x="87" y="18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8" y="15"/>
                    <a:pt x="89" y="16"/>
                    <a:pt x="90" y="16"/>
                  </a:cubicBezTo>
                  <a:cubicBezTo>
                    <a:pt x="91" y="16"/>
                    <a:pt x="91" y="15"/>
                    <a:pt x="92" y="15"/>
                  </a:cubicBezTo>
                  <a:cubicBezTo>
                    <a:pt x="99" y="10"/>
                    <a:pt x="105" y="15"/>
                    <a:pt x="107" y="6"/>
                  </a:cubicBezTo>
                  <a:cubicBezTo>
                    <a:pt x="103" y="5"/>
                    <a:pt x="97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07">
              <a:extLst>
                <a:ext uri="{FF2B5EF4-FFF2-40B4-BE49-F238E27FC236}">
                  <a16:creationId xmlns:a16="http://schemas.microsoft.com/office/drawing/2014/main" xmlns="" id="{AECF27AA-34A5-4785-B014-1687808F2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" y="-807"/>
              <a:ext cx="88" cy="57"/>
            </a:xfrm>
            <a:custGeom>
              <a:avLst/>
              <a:gdLst>
                <a:gd name="T0" fmla="*/ 30 w 37"/>
                <a:gd name="T1" fmla="*/ 0 h 24"/>
                <a:gd name="T2" fmla="*/ 0 w 37"/>
                <a:gd name="T3" fmla="*/ 16 h 24"/>
                <a:gd name="T4" fmla="*/ 9 w 37"/>
                <a:gd name="T5" fmla="*/ 24 h 24"/>
                <a:gd name="T6" fmla="*/ 37 w 37"/>
                <a:gd name="T7" fmla="*/ 17 h 24"/>
                <a:gd name="T8" fmla="*/ 30 w 3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30" y="0"/>
                  </a:moveTo>
                  <a:cubicBezTo>
                    <a:pt x="22" y="0"/>
                    <a:pt x="0" y="9"/>
                    <a:pt x="0" y="16"/>
                  </a:cubicBezTo>
                  <a:cubicBezTo>
                    <a:pt x="0" y="21"/>
                    <a:pt x="3" y="24"/>
                    <a:pt x="9" y="24"/>
                  </a:cubicBezTo>
                  <a:cubicBezTo>
                    <a:pt x="13" y="24"/>
                    <a:pt x="33" y="20"/>
                    <a:pt x="37" y="17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08">
              <a:extLst>
                <a:ext uri="{FF2B5EF4-FFF2-40B4-BE49-F238E27FC236}">
                  <a16:creationId xmlns:a16="http://schemas.microsoft.com/office/drawing/2014/main" xmlns="" id="{5C85A40C-C946-4B8F-9EDD-8D2CAE67C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" y="-769"/>
              <a:ext cx="94" cy="54"/>
            </a:xfrm>
            <a:custGeom>
              <a:avLst/>
              <a:gdLst>
                <a:gd name="T0" fmla="*/ 28 w 40"/>
                <a:gd name="T1" fmla="*/ 0 h 23"/>
                <a:gd name="T2" fmla="*/ 10 w 40"/>
                <a:gd name="T3" fmla="*/ 0 h 23"/>
                <a:gd name="T4" fmla="*/ 10 w 40"/>
                <a:gd name="T5" fmla="*/ 7 h 23"/>
                <a:gd name="T6" fmla="*/ 0 w 40"/>
                <a:gd name="T7" fmla="*/ 21 h 23"/>
                <a:gd name="T8" fmla="*/ 11 w 40"/>
                <a:gd name="T9" fmla="*/ 23 h 23"/>
                <a:gd name="T10" fmla="*/ 29 w 40"/>
                <a:gd name="T11" fmla="*/ 21 h 23"/>
                <a:gd name="T12" fmla="*/ 26 w 40"/>
                <a:gd name="T13" fmla="*/ 15 h 23"/>
                <a:gd name="T14" fmla="*/ 33 w 40"/>
                <a:gd name="T15" fmla="*/ 15 h 23"/>
                <a:gd name="T16" fmla="*/ 40 w 40"/>
                <a:gd name="T17" fmla="*/ 12 h 23"/>
                <a:gd name="T18" fmla="*/ 40 w 40"/>
                <a:gd name="T19" fmla="*/ 4 h 23"/>
                <a:gd name="T20" fmla="*/ 32 w 40"/>
                <a:gd name="T21" fmla="*/ 5 h 23"/>
                <a:gd name="T22" fmla="*/ 23 w 40"/>
                <a:gd name="T23" fmla="*/ 4 h 23"/>
                <a:gd name="T24" fmla="*/ 28 w 40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3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3"/>
                    <a:pt x="10" y="7"/>
                  </a:cubicBezTo>
                  <a:cubicBezTo>
                    <a:pt x="4" y="9"/>
                    <a:pt x="0" y="13"/>
                    <a:pt x="0" y="21"/>
                  </a:cubicBezTo>
                  <a:cubicBezTo>
                    <a:pt x="0" y="22"/>
                    <a:pt x="5" y="23"/>
                    <a:pt x="11" y="23"/>
                  </a:cubicBezTo>
                  <a:cubicBezTo>
                    <a:pt x="18" y="23"/>
                    <a:pt x="27" y="22"/>
                    <a:pt x="29" y="21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15"/>
                    <a:pt x="31" y="15"/>
                    <a:pt x="33" y="15"/>
                  </a:cubicBezTo>
                  <a:cubicBezTo>
                    <a:pt x="36" y="15"/>
                    <a:pt x="38" y="15"/>
                    <a:pt x="40" y="12"/>
                  </a:cubicBezTo>
                  <a:cubicBezTo>
                    <a:pt x="40" y="10"/>
                    <a:pt x="40" y="9"/>
                    <a:pt x="40" y="4"/>
                  </a:cubicBezTo>
                  <a:cubicBezTo>
                    <a:pt x="37" y="5"/>
                    <a:pt x="35" y="5"/>
                    <a:pt x="32" y="5"/>
                  </a:cubicBezTo>
                  <a:cubicBezTo>
                    <a:pt x="28" y="5"/>
                    <a:pt x="24" y="5"/>
                    <a:pt x="23" y="4"/>
                  </a:cubicBezTo>
                  <a:cubicBezTo>
                    <a:pt x="24" y="4"/>
                    <a:pt x="27" y="3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09">
              <a:extLst>
                <a:ext uri="{FF2B5EF4-FFF2-40B4-BE49-F238E27FC236}">
                  <a16:creationId xmlns:a16="http://schemas.microsoft.com/office/drawing/2014/main" xmlns="" id="{E8293FFF-DC56-4A27-8F69-37A419120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5" y="-722"/>
              <a:ext cx="97" cy="33"/>
            </a:xfrm>
            <a:custGeom>
              <a:avLst/>
              <a:gdLst>
                <a:gd name="T0" fmla="*/ 27 w 41"/>
                <a:gd name="T1" fmla="*/ 0 h 14"/>
                <a:gd name="T2" fmla="*/ 0 w 41"/>
                <a:gd name="T3" fmla="*/ 11 h 14"/>
                <a:gd name="T4" fmla="*/ 5 w 41"/>
                <a:gd name="T5" fmla="*/ 14 h 14"/>
                <a:gd name="T6" fmla="*/ 13 w 41"/>
                <a:gd name="T7" fmla="*/ 9 h 14"/>
                <a:gd name="T8" fmla="*/ 24 w 41"/>
                <a:gd name="T9" fmla="*/ 14 h 14"/>
                <a:gd name="T10" fmla="*/ 41 w 41"/>
                <a:gd name="T11" fmla="*/ 7 h 14"/>
                <a:gd name="T12" fmla="*/ 27 w 4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">
                  <a:moveTo>
                    <a:pt x="27" y="0"/>
                  </a:moveTo>
                  <a:cubicBezTo>
                    <a:pt x="21" y="0"/>
                    <a:pt x="0" y="3"/>
                    <a:pt x="0" y="11"/>
                  </a:cubicBezTo>
                  <a:cubicBezTo>
                    <a:pt x="0" y="13"/>
                    <a:pt x="3" y="14"/>
                    <a:pt x="5" y="14"/>
                  </a:cubicBezTo>
                  <a:cubicBezTo>
                    <a:pt x="10" y="14"/>
                    <a:pt x="12" y="14"/>
                    <a:pt x="13" y="9"/>
                  </a:cubicBezTo>
                  <a:cubicBezTo>
                    <a:pt x="17" y="9"/>
                    <a:pt x="21" y="14"/>
                    <a:pt x="24" y="14"/>
                  </a:cubicBezTo>
                  <a:cubicBezTo>
                    <a:pt x="31" y="14"/>
                    <a:pt x="31" y="7"/>
                    <a:pt x="41" y="7"/>
                  </a:cubicBezTo>
                  <a:cubicBezTo>
                    <a:pt x="39" y="3"/>
                    <a:pt x="33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10">
              <a:extLst>
                <a:ext uri="{FF2B5EF4-FFF2-40B4-BE49-F238E27FC236}">
                  <a16:creationId xmlns:a16="http://schemas.microsoft.com/office/drawing/2014/main" xmlns="" id="{FBDBC3BC-F39A-414D-8F28-C745AE9E3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" y="-833"/>
              <a:ext cx="151" cy="102"/>
            </a:xfrm>
            <a:custGeom>
              <a:avLst/>
              <a:gdLst>
                <a:gd name="T0" fmla="*/ 61 w 64"/>
                <a:gd name="T1" fmla="*/ 0 h 43"/>
                <a:gd name="T2" fmla="*/ 52 w 64"/>
                <a:gd name="T3" fmla="*/ 9 h 43"/>
                <a:gd name="T4" fmla="*/ 20 w 64"/>
                <a:gd name="T5" fmla="*/ 19 h 43"/>
                <a:gd name="T6" fmla="*/ 20 w 64"/>
                <a:gd name="T7" fmla="*/ 26 h 43"/>
                <a:gd name="T8" fmla="*/ 24 w 64"/>
                <a:gd name="T9" fmla="*/ 24 h 43"/>
                <a:gd name="T10" fmla="*/ 29 w 64"/>
                <a:gd name="T11" fmla="*/ 27 h 43"/>
                <a:gd name="T12" fmla="*/ 7 w 64"/>
                <a:gd name="T13" fmla="*/ 27 h 43"/>
                <a:gd name="T14" fmla="*/ 0 w 64"/>
                <a:gd name="T15" fmla="*/ 33 h 43"/>
                <a:gd name="T16" fmla="*/ 27 w 64"/>
                <a:gd name="T17" fmla="*/ 43 h 43"/>
                <a:gd name="T18" fmla="*/ 48 w 64"/>
                <a:gd name="T19" fmla="*/ 37 h 43"/>
                <a:gd name="T20" fmla="*/ 55 w 64"/>
                <a:gd name="T21" fmla="*/ 37 h 43"/>
                <a:gd name="T22" fmla="*/ 64 w 64"/>
                <a:gd name="T23" fmla="*/ 35 h 43"/>
                <a:gd name="T24" fmla="*/ 34 w 64"/>
                <a:gd name="T25" fmla="*/ 27 h 43"/>
                <a:gd name="T26" fmla="*/ 58 w 64"/>
                <a:gd name="T27" fmla="*/ 13 h 43"/>
                <a:gd name="T28" fmla="*/ 63 w 64"/>
                <a:gd name="T29" fmla="*/ 6 h 43"/>
                <a:gd name="T30" fmla="*/ 61 w 64"/>
                <a:gd name="T3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3">
                  <a:moveTo>
                    <a:pt x="61" y="0"/>
                  </a:moveTo>
                  <a:cubicBezTo>
                    <a:pt x="56" y="0"/>
                    <a:pt x="53" y="4"/>
                    <a:pt x="52" y="9"/>
                  </a:cubicBezTo>
                  <a:cubicBezTo>
                    <a:pt x="37" y="9"/>
                    <a:pt x="36" y="19"/>
                    <a:pt x="20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25" y="24"/>
                    <a:pt x="26" y="26"/>
                    <a:pt x="2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9"/>
                    <a:pt x="4" y="30"/>
                    <a:pt x="0" y="33"/>
                  </a:cubicBezTo>
                  <a:cubicBezTo>
                    <a:pt x="1" y="33"/>
                    <a:pt x="23" y="43"/>
                    <a:pt x="27" y="43"/>
                  </a:cubicBezTo>
                  <a:cubicBezTo>
                    <a:pt x="33" y="43"/>
                    <a:pt x="42" y="37"/>
                    <a:pt x="48" y="37"/>
                  </a:cubicBezTo>
                  <a:cubicBezTo>
                    <a:pt x="50" y="37"/>
                    <a:pt x="53" y="37"/>
                    <a:pt x="55" y="37"/>
                  </a:cubicBezTo>
                  <a:cubicBezTo>
                    <a:pt x="58" y="37"/>
                    <a:pt x="61" y="36"/>
                    <a:pt x="64" y="35"/>
                  </a:cubicBezTo>
                  <a:cubicBezTo>
                    <a:pt x="52" y="30"/>
                    <a:pt x="48" y="29"/>
                    <a:pt x="34" y="27"/>
                  </a:cubicBezTo>
                  <a:cubicBezTo>
                    <a:pt x="39" y="21"/>
                    <a:pt x="49" y="18"/>
                    <a:pt x="58" y="13"/>
                  </a:cubicBezTo>
                  <a:cubicBezTo>
                    <a:pt x="58" y="10"/>
                    <a:pt x="61" y="8"/>
                    <a:pt x="63" y="6"/>
                  </a:cubicBezTo>
                  <a:cubicBezTo>
                    <a:pt x="63" y="4"/>
                    <a:pt x="62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11">
              <a:extLst>
                <a:ext uri="{FF2B5EF4-FFF2-40B4-BE49-F238E27FC236}">
                  <a16:creationId xmlns:a16="http://schemas.microsoft.com/office/drawing/2014/main" xmlns="" id="{BE378A78-FD1F-4B04-B58F-91ADAF979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" y="-684"/>
              <a:ext cx="496" cy="274"/>
            </a:xfrm>
            <a:custGeom>
              <a:avLst/>
              <a:gdLst>
                <a:gd name="T0" fmla="*/ 86 w 210"/>
                <a:gd name="T1" fmla="*/ 0 h 116"/>
                <a:gd name="T2" fmla="*/ 75 w 210"/>
                <a:gd name="T3" fmla="*/ 8 h 116"/>
                <a:gd name="T4" fmla="*/ 82 w 210"/>
                <a:gd name="T5" fmla="*/ 31 h 116"/>
                <a:gd name="T6" fmla="*/ 58 w 210"/>
                <a:gd name="T7" fmla="*/ 8 h 116"/>
                <a:gd name="T8" fmla="*/ 49 w 210"/>
                <a:gd name="T9" fmla="*/ 17 h 116"/>
                <a:gd name="T10" fmla="*/ 51 w 210"/>
                <a:gd name="T11" fmla="*/ 22 h 116"/>
                <a:gd name="T12" fmla="*/ 38 w 210"/>
                <a:gd name="T13" fmla="*/ 16 h 116"/>
                <a:gd name="T14" fmla="*/ 45 w 210"/>
                <a:gd name="T15" fmla="*/ 8 h 116"/>
                <a:gd name="T16" fmla="*/ 18 w 210"/>
                <a:gd name="T17" fmla="*/ 6 h 116"/>
                <a:gd name="T18" fmla="*/ 0 w 210"/>
                <a:gd name="T19" fmla="*/ 19 h 116"/>
                <a:gd name="T20" fmla="*/ 13 w 210"/>
                <a:gd name="T21" fmla="*/ 32 h 116"/>
                <a:gd name="T22" fmla="*/ 17 w 210"/>
                <a:gd name="T23" fmla="*/ 34 h 116"/>
                <a:gd name="T24" fmla="*/ 32 w 210"/>
                <a:gd name="T25" fmla="*/ 51 h 116"/>
                <a:gd name="T26" fmla="*/ 28 w 210"/>
                <a:gd name="T27" fmla="*/ 52 h 116"/>
                <a:gd name="T28" fmla="*/ 45 w 210"/>
                <a:gd name="T29" fmla="*/ 61 h 116"/>
                <a:gd name="T30" fmla="*/ 60 w 210"/>
                <a:gd name="T31" fmla="*/ 47 h 116"/>
                <a:gd name="T32" fmla="*/ 65 w 210"/>
                <a:gd name="T33" fmla="*/ 47 h 116"/>
                <a:gd name="T34" fmla="*/ 73 w 210"/>
                <a:gd name="T35" fmla="*/ 51 h 116"/>
                <a:gd name="T36" fmla="*/ 86 w 210"/>
                <a:gd name="T37" fmla="*/ 51 h 116"/>
                <a:gd name="T38" fmla="*/ 59 w 210"/>
                <a:gd name="T39" fmla="*/ 64 h 116"/>
                <a:gd name="T40" fmla="*/ 45 w 210"/>
                <a:gd name="T41" fmla="*/ 70 h 116"/>
                <a:gd name="T42" fmla="*/ 53 w 210"/>
                <a:gd name="T43" fmla="*/ 78 h 116"/>
                <a:gd name="T44" fmla="*/ 65 w 210"/>
                <a:gd name="T45" fmla="*/ 77 h 116"/>
                <a:gd name="T46" fmla="*/ 88 w 210"/>
                <a:gd name="T47" fmla="*/ 79 h 116"/>
                <a:gd name="T48" fmla="*/ 71 w 210"/>
                <a:gd name="T49" fmla="*/ 83 h 116"/>
                <a:gd name="T50" fmla="*/ 58 w 210"/>
                <a:gd name="T51" fmla="*/ 83 h 116"/>
                <a:gd name="T52" fmla="*/ 51 w 210"/>
                <a:gd name="T53" fmla="*/ 83 h 116"/>
                <a:gd name="T54" fmla="*/ 93 w 210"/>
                <a:gd name="T55" fmla="*/ 116 h 116"/>
                <a:gd name="T56" fmla="*/ 108 w 210"/>
                <a:gd name="T57" fmla="*/ 87 h 116"/>
                <a:gd name="T58" fmla="*/ 116 w 210"/>
                <a:gd name="T59" fmla="*/ 83 h 116"/>
                <a:gd name="T60" fmla="*/ 145 w 210"/>
                <a:gd name="T61" fmla="*/ 46 h 116"/>
                <a:gd name="T62" fmla="*/ 158 w 210"/>
                <a:gd name="T63" fmla="*/ 54 h 116"/>
                <a:gd name="T64" fmla="*/ 150 w 210"/>
                <a:gd name="T65" fmla="*/ 55 h 116"/>
                <a:gd name="T66" fmla="*/ 161 w 210"/>
                <a:gd name="T67" fmla="*/ 70 h 116"/>
                <a:gd name="T68" fmla="*/ 153 w 210"/>
                <a:gd name="T69" fmla="*/ 85 h 116"/>
                <a:gd name="T70" fmla="*/ 177 w 210"/>
                <a:gd name="T71" fmla="*/ 86 h 116"/>
                <a:gd name="T72" fmla="*/ 177 w 210"/>
                <a:gd name="T73" fmla="*/ 95 h 116"/>
                <a:gd name="T74" fmla="*/ 210 w 210"/>
                <a:gd name="T75" fmla="*/ 77 h 116"/>
                <a:gd name="T76" fmla="*/ 190 w 210"/>
                <a:gd name="T77" fmla="*/ 58 h 116"/>
                <a:gd name="T78" fmla="*/ 173 w 210"/>
                <a:gd name="T79" fmla="*/ 58 h 116"/>
                <a:gd name="T80" fmla="*/ 173 w 210"/>
                <a:gd name="T81" fmla="*/ 50 h 116"/>
                <a:gd name="T82" fmla="*/ 168 w 210"/>
                <a:gd name="T83" fmla="*/ 51 h 116"/>
                <a:gd name="T84" fmla="*/ 163 w 210"/>
                <a:gd name="T85" fmla="*/ 50 h 116"/>
                <a:gd name="T86" fmla="*/ 169 w 210"/>
                <a:gd name="T87" fmla="*/ 50 h 116"/>
                <a:gd name="T88" fmla="*/ 126 w 210"/>
                <a:gd name="T89" fmla="*/ 27 h 116"/>
                <a:gd name="T90" fmla="*/ 121 w 210"/>
                <a:gd name="T91" fmla="*/ 27 h 116"/>
                <a:gd name="T92" fmla="*/ 115 w 210"/>
                <a:gd name="T93" fmla="*/ 14 h 116"/>
                <a:gd name="T94" fmla="*/ 105 w 210"/>
                <a:gd name="T95" fmla="*/ 21 h 116"/>
                <a:gd name="T96" fmla="*/ 107 w 210"/>
                <a:gd name="T97" fmla="*/ 11 h 116"/>
                <a:gd name="T98" fmla="*/ 86 w 210"/>
                <a:gd name="T9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" h="116">
                  <a:moveTo>
                    <a:pt x="86" y="0"/>
                  </a:moveTo>
                  <a:cubicBezTo>
                    <a:pt x="79" y="0"/>
                    <a:pt x="75" y="0"/>
                    <a:pt x="75" y="8"/>
                  </a:cubicBezTo>
                  <a:cubicBezTo>
                    <a:pt x="75" y="18"/>
                    <a:pt x="78" y="23"/>
                    <a:pt x="82" y="31"/>
                  </a:cubicBezTo>
                  <a:cubicBezTo>
                    <a:pt x="68" y="26"/>
                    <a:pt x="72" y="8"/>
                    <a:pt x="58" y="8"/>
                  </a:cubicBezTo>
                  <a:cubicBezTo>
                    <a:pt x="53" y="8"/>
                    <a:pt x="49" y="12"/>
                    <a:pt x="49" y="17"/>
                  </a:cubicBezTo>
                  <a:cubicBezTo>
                    <a:pt x="49" y="19"/>
                    <a:pt x="50" y="21"/>
                    <a:pt x="51" y="22"/>
                  </a:cubicBezTo>
                  <a:cubicBezTo>
                    <a:pt x="47" y="20"/>
                    <a:pt x="43" y="19"/>
                    <a:pt x="38" y="16"/>
                  </a:cubicBezTo>
                  <a:cubicBezTo>
                    <a:pt x="40" y="13"/>
                    <a:pt x="42" y="12"/>
                    <a:pt x="45" y="8"/>
                  </a:cubicBezTo>
                  <a:cubicBezTo>
                    <a:pt x="32" y="6"/>
                    <a:pt x="27" y="6"/>
                    <a:pt x="18" y="6"/>
                  </a:cubicBezTo>
                  <a:cubicBezTo>
                    <a:pt x="13" y="6"/>
                    <a:pt x="2" y="16"/>
                    <a:pt x="0" y="19"/>
                  </a:cubicBezTo>
                  <a:cubicBezTo>
                    <a:pt x="3" y="23"/>
                    <a:pt x="9" y="32"/>
                    <a:pt x="13" y="32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5" y="42"/>
                    <a:pt x="23" y="47"/>
                    <a:pt x="32" y="51"/>
                  </a:cubicBezTo>
                  <a:cubicBezTo>
                    <a:pt x="30" y="51"/>
                    <a:pt x="29" y="52"/>
                    <a:pt x="28" y="52"/>
                  </a:cubicBezTo>
                  <a:cubicBezTo>
                    <a:pt x="30" y="58"/>
                    <a:pt x="36" y="61"/>
                    <a:pt x="45" y="61"/>
                  </a:cubicBezTo>
                  <a:cubicBezTo>
                    <a:pt x="56" y="61"/>
                    <a:pt x="56" y="49"/>
                    <a:pt x="60" y="47"/>
                  </a:cubicBezTo>
                  <a:cubicBezTo>
                    <a:pt x="62" y="47"/>
                    <a:pt x="63" y="47"/>
                    <a:pt x="65" y="47"/>
                  </a:cubicBezTo>
                  <a:cubicBezTo>
                    <a:pt x="67" y="48"/>
                    <a:pt x="71" y="51"/>
                    <a:pt x="73" y="51"/>
                  </a:cubicBezTo>
                  <a:cubicBezTo>
                    <a:pt x="75" y="51"/>
                    <a:pt x="79" y="51"/>
                    <a:pt x="86" y="51"/>
                  </a:cubicBezTo>
                  <a:cubicBezTo>
                    <a:pt x="80" y="56"/>
                    <a:pt x="66" y="62"/>
                    <a:pt x="59" y="64"/>
                  </a:cubicBezTo>
                  <a:cubicBezTo>
                    <a:pt x="57" y="65"/>
                    <a:pt x="45" y="65"/>
                    <a:pt x="45" y="70"/>
                  </a:cubicBezTo>
                  <a:cubicBezTo>
                    <a:pt x="45" y="76"/>
                    <a:pt x="48" y="78"/>
                    <a:pt x="53" y="78"/>
                  </a:cubicBezTo>
                  <a:cubicBezTo>
                    <a:pt x="57" y="78"/>
                    <a:pt x="62" y="77"/>
                    <a:pt x="65" y="77"/>
                  </a:cubicBezTo>
                  <a:cubicBezTo>
                    <a:pt x="68" y="77"/>
                    <a:pt x="85" y="77"/>
                    <a:pt x="88" y="79"/>
                  </a:cubicBezTo>
                  <a:cubicBezTo>
                    <a:pt x="82" y="81"/>
                    <a:pt x="76" y="79"/>
                    <a:pt x="71" y="83"/>
                  </a:cubicBezTo>
                  <a:cubicBezTo>
                    <a:pt x="71" y="83"/>
                    <a:pt x="64" y="83"/>
                    <a:pt x="58" y="83"/>
                  </a:cubicBezTo>
                  <a:cubicBezTo>
                    <a:pt x="55" y="83"/>
                    <a:pt x="53" y="83"/>
                    <a:pt x="51" y="83"/>
                  </a:cubicBezTo>
                  <a:cubicBezTo>
                    <a:pt x="51" y="101"/>
                    <a:pt x="80" y="108"/>
                    <a:pt x="93" y="116"/>
                  </a:cubicBezTo>
                  <a:cubicBezTo>
                    <a:pt x="100" y="109"/>
                    <a:pt x="99" y="94"/>
                    <a:pt x="108" y="87"/>
                  </a:cubicBezTo>
                  <a:cubicBezTo>
                    <a:pt x="111" y="85"/>
                    <a:pt x="115" y="86"/>
                    <a:pt x="116" y="83"/>
                  </a:cubicBezTo>
                  <a:cubicBezTo>
                    <a:pt x="121" y="69"/>
                    <a:pt x="127" y="46"/>
                    <a:pt x="145" y="46"/>
                  </a:cubicBezTo>
                  <a:cubicBezTo>
                    <a:pt x="145" y="46"/>
                    <a:pt x="149" y="53"/>
                    <a:pt x="158" y="54"/>
                  </a:cubicBezTo>
                  <a:cubicBezTo>
                    <a:pt x="155" y="54"/>
                    <a:pt x="153" y="54"/>
                    <a:pt x="150" y="55"/>
                  </a:cubicBezTo>
                  <a:cubicBezTo>
                    <a:pt x="152" y="59"/>
                    <a:pt x="157" y="69"/>
                    <a:pt x="161" y="70"/>
                  </a:cubicBezTo>
                  <a:cubicBezTo>
                    <a:pt x="160" y="78"/>
                    <a:pt x="154" y="75"/>
                    <a:pt x="153" y="85"/>
                  </a:cubicBezTo>
                  <a:cubicBezTo>
                    <a:pt x="160" y="85"/>
                    <a:pt x="171" y="85"/>
                    <a:pt x="177" y="86"/>
                  </a:cubicBezTo>
                  <a:cubicBezTo>
                    <a:pt x="176" y="88"/>
                    <a:pt x="176" y="91"/>
                    <a:pt x="177" y="95"/>
                  </a:cubicBezTo>
                  <a:cubicBezTo>
                    <a:pt x="190" y="91"/>
                    <a:pt x="196" y="82"/>
                    <a:pt x="210" y="77"/>
                  </a:cubicBezTo>
                  <a:cubicBezTo>
                    <a:pt x="205" y="70"/>
                    <a:pt x="190" y="74"/>
                    <a:pt x="190" y="58"/>
                  </a:cubicBezTo>
                  <a:cubicBezTo>
                    <a:pt x="183" y="58"/>
                    <a:pt x="181" y="58"/>
                    <a:pt x="173" y="58"/>
                  </a:cubicBezTo>
                  <a:cubicBezTo>
                    <a:pt x="174" y="56"/>
                    <a:pt x="174" y="53"/>
                    <a:pt x="173" y="50"/>
                  </a:cubicBezTo>
                  <a:cubicBezTo>
                    <a:pt x="171" y="50"/>
                    <a:pt x="169" y="51"/>
                    <a:pt x="168" y="51"/>
                  </a:cubicBezTo>
                  <a:cubicBezTo>
                    <a:pt x="166" y="51"/>
                    <a:pt x="165" y="51"/>
                    <a:pt x="163" y="50"/>
                  </a:cubicBezTo>
                  <a:cubicBezTo>
                    <a:pt x="165" y="50"/>
                    <a:pt x="167" y="50"/>
                    <a:pt x="169" y="50"/>
                  </a:cubicBezTo>
                  <a:cubicBezTo>
                    <a:pt x="163" y="43"/>
                    <a:pt x="135" y="27"/>
                    <a:pt x="126" y="27"/>
                  </a:cubicBezTo>
                  <a:cubicBezTo>
                    <a:pt x="125" y="27"/>
                    <a:pt x="123" y="27"/>
                    <a:pt x="121" y="27"/>
                  </a:cubicBezTo>
                  <a:cubicBezTo>
                    <a:pt x="122" y="23"/>
                    <a:pt x="123" y="14"/>
                    <a:pt x="115" y="14"/>
                  </a:cubicBezTo>
                  <a:cubicBezTo>
                    <a:pt x="111" y="14"/>
                    <a:pt x="110" y="19"/>
                    <a:pt x="105" y="21"/>
                  </a:cubicBezTo>
                  <a:cubicBezTo>
                    <a:pt x="105" y="17"/>
                    <a:pt x="107" y="14"/>
                    <a:pt x="107" y="11"/>
                  </a:cubicBezTo>
                  <a:cubicBezTo>
                    <a:pt x="107" y="5"/>
                    <a:pt x="9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12">
              <a:extLst>
                <a:ext uri="{FF2B5EF4-FFF2-40B4-BE49-F238E27FC236}">
                  <a16:creationId xmlns:a16="http://schemas.microsoft.com/office/drawing/2014/main" xmlns="" id="{A1208F88-D2BF-472D-BB1F-0C720A992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" y="-724"/>
              <a:ext cx="324" cy="116"/>
            </a:xfrm>
            <a:custGeom>
              <a:avLst/>
              <a:gdLst>
                <a:gd name="T0" fmla="*/ 80 w 137"/>
                <a:gd name="T1" fmla="*/ 0 h 49"/>
                <a:gd name="T2" fmla="*/ 73 w 137"/>
                <a:gd name="T3" fmla="*/ 0 h 49"/>
                <a:gd name="T4" fmla="*/ 60 w 137"/>
                <a:gd name="T5" fmla="*/ 12 h 49"/>
                <a:gd name="T6" fmla="*/ 39 w 137"/>
                <a:gd name="T7" fmla="*/ 1 h 49"/>
                <a:gd name="T8" fmla="*/ 24 w 137"/>
                <a:gd name="T9" fmla="*/ 1 h 49"/>
                <a:gd name="T10" fmla="*/ 27 w 137"/>
                <a:gd name="T11" fmla="*/ 6 h 49"/>
                <a:gd name="T12" fmla="*/ 18 w 137"/>
                <a:gd name="T13" fmla="*/ 6 h 49"/>
                <a:gd name="T14" fmla="*/ 18 w 137"/>
                <a:gd name="T15" fmla="*/ 9 h 49"/>
                <a:gd name="T16" fmla="*/ 15 w 137"/>
                <a:gd name="T17" fmla="*/ 10 h 49"/>
                <a:gd name="T18" fmla="*/ 7 w 137"/>
                <a:gd name="T19" fmla="*/ 8 h 49"/>
                <a:gd name="T20" fmla="*/ 0 w 137"/>
                <a:gd name="T21" fmla="*/ 8 h 49"/>
                <a:gd name="T22" fmla="*/ 7 w 137"/>
                <a:gd name="T23" fmla="*/ 20 h 49"/>
                <a:gd name="T24" fmla="*/ 13 w 137"/>
                <a:gd name="T25" fmla="*/ 28 h 49"/>
                <a:gd name="T26" fmla="*/ 26 w 137"/>
                <a:gd name="T27" fmla="*/ 26 h 49"/>
                <a:gd name="T28" fmla="*/ 51 w 137"/>
                <a:gd name="T29" fmla="*/ 28 h 49"/>
                <a:gd name="T30" fmla="*/ 38 w 137"/>
                <a:gd name="T31" fmla="*/ 30 h 49"/>
                <a:gd name="T32" fmla="*/ 27 w 137"/>
                <a:gd name="T33" fmla="*/ 31 h 49"/>
                <a:gd name="T34" fmla="*/ 34 w 137"/>
                <a:gd name="T35" fmla="*/ 39 h 49"/>
                <a:gd name="T36" fmla="*/ 64 w 137"/>
                <a:gd name="T37" fmla="*/ 39 h 49"/>
                <a:gd name="T38" fmla="*/ 82 w 137"/>
                <a:gd name="T39" fmla="*/ 49 h 49"/>
                <a:gd name="T40" fmla="*/ 137 w 137"/>
                <a:gd name="T41" fmla="*/ 22 h 49"/>
                <a:gd name="T42" fmla="*/ 113 w 137"/>
                <a:gd name="T43" fmla="*/ 8 h 49"/>
                <a:gd name="T44" fmla="*/ 96 w 137"/>
                <a:gd name="T45" fmla="*/ 8 h 49"/>
                <a:gd name="T46" fmla="*/ 80 w 137"/>
                <a:gd name="T47" fmla="*/ 13 h 49"/>
                <a:gd name="T48" fmla="*/ 80 w 137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" h="49">
                  <a:moveTo>
                    <a:pt x="8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7" y="12"/>
                    <a:pt x="60" y="12"/>
                  </a:cubicBezTo>
                  <a:cubicBezTo>
                    <a:pt x="58" y="12"/>
                    <a:pt x="42" y="4"/>
                    <a:pt x="39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2" y="10"/>
                    <a:pt x="10" y="9"/>
                    <a:pt x="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3" y="17"/>
                    <a:pt x="7" y="20"/>
                  </a:cubicBezTo>
                  <a:cubicBezTo>
                    <a:pt x="7" y="26"/>
                    <a:pt x="9" y="28"/>
                    <a:pt x="13" y="28"/>
                  </a:cubicBezTo>
                  <a:cubicBezTo>
                    <a:pt x="16" y="28"/>
                    <a:pt x="21" y="26"/>
                    <a:pt x="26" y="26"/>
                  </a:cubicBezTo>
                  <a:cubicBezTo>
                    <a:pt x="27" y="26"/>
                    <a:pt x="49" y="28"/>
                    <a:pt x="51" y="28"/>
                  </a:cubicBezTo>
                  <a:cubicBezTo>
                    <a:pt x="48" y="29"/>
                    <a:pt x="42" y="29"/>
                    <a:pt x="38" y="30"/>
                  </a:cubicBezTo>
                  <a:cubicBezTo>
                    <a:pt x="36" y="30"/>
                    <a:pt x="31" y="30"/>
                    <a:pt x="27" y="31"/>
                  </a:cubicBezTo>
                  <a:cubicBezTo>
                    <a:pt x="28" y="35"/>
                    <a:pt x="29" y="38"/>
                    <a:pt x="3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46"/>
                    <a:pt x="73" y="49"/>
                    <a:pt x="82" y="49"/>
                  </a:cubicBezTo>
                  <a:cubicBezTo>
                    <a:pt x="98" y="49"/>
                    <a:pt x="124" y="30"/>
                    <a:pt x="137" y="22"/>
                  </a:cubicBezTo>
                  <a:cubicBezTo>
                    <a:pt x="134" y="15"/>
                    <a:pt x="124" y="8"/>
                    <a:pt x="113" y="8"/>
                  </a:cubicBezTo>
                  <a:cubicBezTo>
                    <a:pt x="105" y="8"/>
                    <a:pt x="108" y="8"/>
                    <a:pt x="96" y="8"/>
                  </a:cubicBezTo>
                  <a:cubicBezTo>
                    <a:pt x="88" y="8"/>
                    <a:pt x="85" y="13"/>
                    <a:pt x="80" y="13"/>
                  </a:cubicBezTo>
                  <a:cubicBezTo>
                    <a:pt x="79" y="9"/>
                    <a:pt x="80" y="6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13">
              <a:extLst>
                <a:ext uri="{FF2B5EF4-FFF2-40B4-BE49-F238E27FC236}">
                  <a16:creationId xmlns:a16="http://schemas.microsoft.com/office/drawing/2014/main" xmlns="" id="{A09A8013-EB45-4402-84EC-FC60BD0C7B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4" y="-594"/>
              <a:ext cx="61" cy="54"/>
            </a:xfrm>
            <a:custGeom>
              <a:avLst/>
              <a:gdLst>
                <a:gd name="T0" fmla="*/ 8 w 26"/>
                <a:gd name="T1" fmla="*/ 1 h 23"/>
                <a:gd name="T2" fmla="*/ 26 w 26"/>
                <a:gd name="T3" fmla="*/ 23 h 23"/>
                <a:gd name="T4" fmla="*/ 8 w 26"/>
                <a:gd name="T5" fmla="*/ 1 h 23"/>
                <a:gd name="T6" fmla="*/ 8 w 26"/>
                <a:gd name="T7" fmla="*/ 0 h 23"/>
                <a:gd name="T8" fmla="*/ 8 w 26"/>
                <a:gd name="T9" fmla="*/ 1 h 23"/>
                <a:gd name="T10" fmla="*/ 8 w 26"/>
                <a:gd name="T11" fmla="*/ 1 h 23"/>
                <a:gd name="T12" fmla="*/ 8 w 26"/>
                <a:gd name="T13" fmla="*/ 0 h 23"/>
                <a:gd name="T14" fmla="*/ 9 w 26"/>
                <a:gd name="T15" fmla="*/ 0 h 23"/>
                <a:gd name="T16" fmla="*/ 8 w 26"/>
                <a:gd name="T17" fmla="*/ 1 h 23"/>
                <a:gd name="T18" fmla="*/ 9 w 26"/>
                <a:gd name="T19" fmla="*/ 2 h 23"/>
                <a:gd name="T20" fmla="*/ 9 w 26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3">
                  <a:moveTo>
                    <a:pt x="8" y="1"/>
                  </a:moveTo>
                  <a:cubicBezTo>
                    <a:pt x="0" y="6"/>
                    <a:pt x="16" y="20"/>
                    <a:pt x="26" y="23"/>
                  </a:cubicBezTo>
                  <a:cubicBezTo>
                    <a:pt x="22" y="11"/>
                    <a:pt x="15" y="9"/>
                    <a:pt x="8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14">
              <a:extLst>
                <a:ext uri="{FF2B5EF4-FFF2-40B4-BE49-F238E27FC236}">
                  <a16:creationId xmlns:a16="http://schemas.microsoft.com/office/drawing/2014/main" xmlns="" id="{8AA6C7EF-9A5B-4061-AF5F-9F6AD15BB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872"/>
              <a:ext cx="156" cy="187"/>
            </a:xfrm>
            <a:custGeom>
              <a:avLst/>
              <a:gdLst>
                <a:gd name="T0" fmla="*/ 48 w 66"/>
                <a:gd name="T1" fmla="*/ 0 h 79"/>
                <a:gd name="T2" fmla="*/ 39 w 66"/>
                <a:gd name="T3" fmla="*/ 0 h 79"/>
                <a:gd name="T4" fmla="*/ 23 w 66"/>
                <a:gd name="T5" fmla="*/ 10 h 79"/>
                <a:gd name="T6" fmla="*/ 26 w 66"/>
                <a:gd name="T7" fmla="*/ 17 h 79"/>
                <a:gd name="T8" fmla="*/ 11 w 66"/>
                <a:gd name="T9" fmla="*/ 23 h 79"/>
                <a:gd name="T10" fmla="*/ 10 w 66"/>
                <a:gd name="T11" fmla="*/ 22 h 79"/>
                <a:gd name="T12" fmla="*/ 5 w 66"/>
                <a:gd name="T13" fmla="*/ 28 h 79"/>
                <a:gd name="T14" fmla="*/ 15 w 66"/>
                <a:gd name="T15" fmla="*/ 39 h 79"/>
                <a:gd name="T16" fmla="*/ 0 w 66"/>
                <a:gd name="T17" fmla="*/ 66 h 79"/>
                <a:gd name="T18" fmla="*/ 13 w 66"/>
                <a:gd name="T19" fmla="*/ 79 h 79"/>
                <a:gd name="T20" fmla="*/ 23 w 66"/>
                <a:gd name="T21" fmla="*/ 76 h 79"/>
                <a:gd name="T22" fmla="*/ 42 w 66"/>
                <a:gd name="T23" fmla="*/ 65 h 79"/>
                <a:gd name="T24" fmla="*/ 46 w 66"/>
                <a:gd name="T25" fmla="*/ 65 h 79"/>
                <a:gd name="T26" fmla="*/ 56 w 66"/>
                <a:gd name="T27" fmla="*/ 62 h 79"/>
                <a:gd name="T28" fmla="*/ 56 w 66"/>
                <a:gd name="T29" fmla="*/ 47 h 79"/>
                <a:gd name="T30" fmla="*/ 56 w 66"/>
                <a:gd name="T31" fmla="*/ 29 h 79"/>
                <a:gd name="T32" fmla="*/ 66 w 66"/>
                <a:gd name="T33" fmla="*/ 22 h 79"/>
                <a:gd name="T34" fmla="*/ 48 w 66"/>
                <a:gd name="T3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79">
                  <a:moveTo>
                    <a:pt x="48" y="0"/>
                  </a:moveTo>
                  <a:cubicBezTo>
                    <a:pt x="45" y="0"/>
                    <a:pt x="42" y="0"/>
                    <a:pt x="39" y="0"/>
                  </a:cubicBezTo>
                  <a:cubicBezTo>
                    <a:pt x="34" y="0"/>
                    <a:pt x="23" y="6"/>
                    <a:pt x="23" y="10"/>
                  </a:cubicBezTo>
                  <a:cubicBezTo>
                    <a:pt x="23" y="13"/>
                    <a:pt x="24" y="14"/>
                    <a:pt x="26" y="17"/>
                  </a:cubicBezTo>
                  <a:cubicBezTo>
                    <a:pt x="23" y="20"/>
                    <a:pt x="14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8" y="22"/>
                    <a:pt x="5" y="23"/>
                    <a:pt x="5" y="28"/>
                  </a:cubicBezTo>
                  <a:cubicBezTo>
                    <a:pt x="5" y="34"/>
                    <a:pt x="10" y="37"/>
                    <a:pt x="15" y="39"/>
                  </a:cubicBezTo>
                  <a:cubicBezTo>
                    <a:pt x="13" y="52"/>
                    <a:pt x="0" y="53"/>
                    <a:pt x="0" y="66"/>
                  </a:cubicBezTo>
                  <a:cubicBezTo>
                    <a:pt x="0" y="73"/>
                    <a:pt x="7" y="79"/>
                    <a:pt x="13" y="79"/>
                  </a:cubicBezTo>
                  <a:cubicBezTo>
                    <a:pt x="16" y="79"/>
                    <a:pt x="21" y="78"/>
                    <a:pt x="23" y="76"/>
                  </a:cubicBezTo>
                  <a:cubicBezTo>
                    <a:pt x="27" y="74"/>
                    <a:pt x="34" y="65"/>
                    <a:pt x="42" y="65"/>
                  </a:cubicBezTo>
                  <a:cubicBezTo>
                    <a:pt x="43" y="65"/>
                    <a:pt x="45" y="65"/>
                    <a:pt x="46" y="65"/>
                  </a:cubicBezTo>
                  <a:cubicBezTo>
                    <a:pt x="50" y="65"/>
                    <a:pt x="54" y="65"/>
                    <a:pt x="56" y="62"/>
                  </a:cubicBezTo>
                  <a:cubicBezTo>
                    <a:pt x="60" y="58"/>
                    <a:pt x="56" y="52"/>
                    <a:pt x="56" y="47"/>
                  </a:cubicBezTo>
                  <a:cubicBezTo>
                    <a:pt x="56" y="47"/>
                    <a:pt x="56" y="33"/>
                    <a:pt x="56" y="29"/>
                  </a:cubicBezTo>
                  <a:cubicBezTo>
                    <a:pt x="56" y="25"/>
                    <a:pt x="66" y="26"/>
                    <a:pt x="66" y="22"/>
                  </a:cubicBezTo>
                  <a:cubicBezTo>
                    <a:pt x="66" y="13"/>
                    <a:pt x="60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15">
              <a:extLst>
                <a:ext uri="{FF2B5EF4-FFF2-40B4-BE49-F238E27FC236}">
                  <a16:creationId xmlns:a16="http://schemas.microsoft.com/office/drawing/2014/main" xmlns="" id="{FE6B4415-6DE2-4758-A150-E7069E75D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714"/>
              <a:ext cx="33" cy="28"/>
            </a:xfrm>
            <a:custGeom>
              <a:avLst/>
              <a:gdLst>
                <a:gd name="T0" fmla="*/ 14 w 14"/>
                <a:gd name="T1" fmla="*/ 0 h 12"/>
                <a:gd name="T2" fmla="*/ 0 w 14"/>
                <a:gd name="T3" fmla="*/ 6 h 12"/>
                <a:gd name="T4" fmla="*/ 3 w 14"/>
                <a:gd name="T5" fmla="*/ 12 h 12"/>
                <a:gd name="T6" fmla="*/ 14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cubicBezTo>
                    <a:pt x="9" y="0"/>
                    <a:pt x="0" y="2"/>
                    <a:pt x="0" y="6"/>
                  </a:cubicBezTo>
                  <a:cubicBezTo>
                    <a:pt x="0" y="8"/>
                    <a:pt x="2" y="12"/>
                    <a:pt x="3" y="12"/>
                  </a:cubicBezTo>
                  <a:cubicBezTo>
                    <a:pt x="9" y="12"/>
                    <a:pt x="14" y="6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16">
              <a:extLst>
                <a:ext uri="{FF2B5EF4-FFF2-40B4-BE49-F238E27FC236}">
                  <a16:creationId xmlns:a16="http://schemas.microsoft.com/office/drawing/2014/main" xmlns="" id="{550C5EE6-2BA1-4461-94B8-F86646D56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697"/>
              <a:ext cx="295" cy="431"/>
            </a:xfrm>
            <a:custGeom>
              <a:avLst/>
              <a:gdLst>
                <a:gd name="T0" fmla="*/ 30 w 125"/>
                <a:gd name="T1" fmla="*/ 0 h 182"/>
                <a:gd name="T2" fmla="*/ 19 w 125"/>
                <a:gd name="T3" fmla="*/ 16 h 182"/>
                <a:gd name="T4" fmla="*/ 14 w 125"/>
                <a:gd name="T5" fmla="*/ 26 h 182"/>
                <a:gd name="T6" fmla="*/ 9 w 125"/>
                <a:gd name="T7" fmla="*/ 24 h 182"/>
                <a:gd name="T8" fmla="*/ 12 w 125"/>
                <a:gd name="T9" fmla="*/ 34 h 182"/>
                <a:gd name="T10" fmla="*/ 9 w 125"/>
                <a:gd name="T11" fmla="*/ 45 h 182"/>
                <a:gd name="T12" fmla="*/ 17 w 125"/>
                <a:gd name="T13" fmla="*/ 54 h 182"/>
                <a:gd name="T14" fmla="*/ 14 w 125"/>
                <a:gd name="T15" fmla="*/ 66 h 182"/>
                <a:gd name="T16" fmla="*/ 19 w 125"/>
                <a:gd name="T17" fmla="*/ 59 h 182"/>
                <a:gd name="T18" fmla="*/ 28 w 125"/>
                <a:gd name="T19" fmla="*/ 71 h 182"/>
                <a:gd name="T20" fmla="*/ 31 w 125"/>
                <a:gd name="T21" fmla="*/ 87 h 182"/>
                <a:gd name="T22" fmla="*/ 48 w 125"/>
                <a:gd name="T23" fmla="*/ 84 h 182"/>
                <a:gd name="T24" fmla="*/ 54 w 125"/>
                <a:gd name="T25" fmla="*/ 98 h 182"/>
                <a:gd name="T26" fmla="*/ 57 w 125"/>
                <a:gd name="T27" fmla="*/ 106 h 182"/>
                <a:gd name="T28" fmla="*/ 37 w 125"/>
                <a:gd name="T29" fmla="*/ 131 h 182"/>
                <a:gd name="T30" fmla="*/ 25 w 125"/>
                <a:gd name="T31" fmla="*/ 150 h 182"/>
                <a:gd name="T32" fmla="*/ 45 w 125"/>
                <a:gd name="T33" fmla="*/ 154 h 182"/>
                <a:gd name="T34" fmla="*/ 56 w 125"/>
                <a:gd name="T35" fmla="*/ 152 h 182"/>
                <a:gd name="T36" fmla="*/ 19 w 125"/>
                <a:gd name="T37" fmla="*/ 178 h 182"/>
                <a:gd name="T38" fmla="*/ 23 w 125"/>
                <a:gd name="T39" fmla="*/ 182 h 182"/>
                <a:gd name="T40" fmla="*/ 38 w 125"/>
                <a:gd name="T41" fmla="*/ 177 h 182"/>
                <a:gd name="T42" fmla="*/ 56 w 125"/>
                <a:gd name="T43" fmla="*/ 172 h 182"/>
                <a:gd name="T44" fmla="*/ 104 w 125"/>
                <a:gd name="T45" fmla="*/ 167 h 182"/>
                <a:gd name="T46" fmla="*/ 119 w 125"/>
                <a:gd name="T47" fmla="*/ 155 h 182"/>
                <a:gd name="T48" fmla="*/ 125 w 125"/>
                <a:gd name="T49" fmla="*/ 132 h 182"/>
                <a:gd name="T50" fmla="*/ 112 w 125"/>
                <a:gd name="T51" fmla="*/ 122 h 182"/>
                <a:gd name="T52" fmla="*/ 110 w 125"/>
                <a:gd name="T53" fmla="*/ 122 h 182"/>
                <a:gd name="T54" fmla="*/ 104 w 125"/>
                <a:gd name="T55" fmla="*/ 122 h 182"/>
                <a:gd name="T56" fmla="*/ 101 w 125"/>
                <a:gd name="T57" fmla="*/ 107 h 182"/>
                <a:gd name="T58" fmla="*/ 64 w 125"/>
                <a:gd name="T59" fmla="*/ 60 h 182"/>
                <a:gd name="T60" fmla="*/ 58 w 125"/>
                <a:gd name="T61" fmla="*/ 60 h 182"/>
                <a:gd name="T62" fmla="*/ 51 w 125"/>
                <a:gd name="T63" fmla="*/ 60 h 182"/>
                <a:gd name="T64" fmla="*/ 70 w 125"/>
                <a:gd name="T65" fmla="*/ 23 h 182"/>
                <a:gd name="T66" fmla="*/ 37 w 125"/>
                <a:gd name="T67" fmla="*/ 19 h 182"/>
                <a:gd name="T68" fmla="*/ 45 w 125"/>
                <a:gd name="T6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" h="182">
                  <a:moveTo>
                    <a:pt x="45" y="0"/>
                  </a:moveTo>
                  <a:cubicBezTo>
                    <a:pt x="41" y="0"/>
                    <a:pt x="36" y="0"/>
                    <a:pt x="30" y="0"/>
                  </a:cubicBezTo>
                  <a:cubicBezTo>
                    <a:pt x="27" y="0"/>
                    <a:pt x="21" y="5"/>
                    <a:pt x="21" y="7"/>
                  </a:cubicBezTo>
                  <a:cubicBezTo>
                    <a:pt x="21" y="10"/>
                    <a:pt x="19" y="12"/>
                    <a:pt x="19" y="16"/>
                  </a:cubicBezTo>
                  <a:cubicBezTo>
                    <a:pt x="16" y="16"/>
                    <a:pt x="12" y="18"/>
                    <a:pt x="12" y="23"/>
                  </a:cubicBezTo>
                  <a:cubicBezTo>
                    <a:pt x="12" y="24"/>
                    <a:pt x="13" y="25"/>
                    <a:pt x="14" y="26"/>
                  </a:cubicBezTo>
                  <a:cubicBezTo>
                    <a:pt x="14" y="27"/>
                    <a:pt x="13" y="29"/>
                    <a:pt x="12" y="29"/>
                  </a:cubicBezTo>
                  <a:cubicBezTo>
                    <a:pt x="11" y="29"/>
                    <a:pt x="9" y="27"/>
                    <a:pt x="9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4" y="33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9" y="43"/>
                    <a:pt x="9" y="45"/>
                  </a:cubicBezTo>
                  <a:cubicBezTo>
                    <a:pt x="9" y="47"/>
                    <a:pt x="13" y="49"/>
                    <a:pt x="17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5"/>
                    <a:pt x="14" y="56"/>
                    <a:pt x="14" y="58"/>
                  </a:cubicBezTo>
                  <a:cubicBezTo>
                    <a:pt x="14" y="61"/>
                    <a:pt x="14" y="62"/>
                    <a:pt x="14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4"/>
                    <a:pt x="16" y="63"/>
                    <a:pt x="19" y="59"/>
                  </a:cubicBezTo>
                  <a:cubicBezTo>
                    <a:pt x="20" y="60"/>
                    <a:pt x="23" y="61"/>
                    <a:pt x="28" y="61"/>
                  </a:cubicBezTo>
                  <a:cubicBezTo>
                    <a:pt x="26" y="65"/>
                    <a:pt x="28" y="66"/>
                    <a:pt x="28" y="71"/>
                  </a:cubicBezTo>
                  <a:cubicBezTo>
                    <a:pt x="28" y="75"/>
                    <a:pt x="22" y="78"/>
                    <a:pt x="22" y="82"/>
                  </a:cubicBezTo>
                  <a:cubicBezTo>
                    <a:pt x="22" y="87"/>
                    <a:pt x="26" y="87"/>
                    <a:pt x="31" y="87"/>
                  </a:cubicBezTo>
                  <a:cubicBezTo>
                    <a:pt x="35" y="87"/>
                    <a:pt x="38" y="84"/>
                    <a:pt x="43" y="84"/>
                  </a:cubicBezTo>
                  <a:cubicBezTo>
                    <a:pt x="45" y="84"/>
                    <a:pt x="46" y="84"/>
                    <a:pt x="48" y="84"/>
                  </a:cubicBezTo>
                  <a:cubicBezTo>
                    <a:pt x="47" y="87"/>
                    <a:pt x="44" y="88"/>
                    <a:pt x="44" y="92"/>
                  </a:cubicBezTo>
                  <a:cubicBezTo>
                    <a:pt x="44" y="96"/>
                    <a:pt x="49" y="98"/>
                    <a:pt x="54" y="98"/>
                  </a:cubicBezTo>
                  <a:cubicBezTo>
                    <a:pt x="55" y="98"/>
                    <a:pt x="56" y="98"/>
                    <a:pt x="57" y="98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4" y="111"/>
                    <a:pt x="42" y="116"/>
                    <a:pt x="33" y="116"/>
                  </a:cubicBezTo>
                  <a:cubicBezTo>
                    <a:pt x="33" y="121"/>
                    <a:pt x="37" y="124"/>
                    <a:pt x="37" y="131"/>
                  </a:cubicBezTo>
                  <a:cubicBezTo>
                    <a:pt x="37" y="139"/>
                    <a:pt x="22" y="139"/>
                    <a:pt x="22" y="147"/>
                  </a:cubicBezTo>
                  <a:cubicBezTo>
                    <a:pt x="22" y="148"/>
                    <a:pt x="24" y="150"/>
                    <a:pt x="25" y="150"/>
                  </a:cubicBezTo>
                  <a:cubicBezTo>
                    <a:pt x="28" y="150"/>
                    <a:pt x="27" y="147"/>
                    <a:pt x="30" y="147"/>
                  </a:cubicBezTo>
                  <a:cubicBezTo>
                    <a:pt x="36" y="147"/>
                    <a:pt x="38" y="154"/>
                    <a:pt x="45" y="154"/>
                  </a:cubicBezTo>
                  <a:cubicBezTo>
                    <a:pt x="49" y="154"/>
                    <a:pt x="52" y="151"/>
                    <a:pt x="55" y="148"/>
                  </a:cubicBezTo>
                  <a:cubicBezTo>
                    <a:pt x="55" y="149"/>
                    <a:pt x="56" y="151"/>
                    <a:pt x="56" y="152"/>
                  </a:cubicBezTo>
                  <a:cubicBezTo>
                    <a:pt x="56" y="159"/>
                    <a:pt x="45" y="157"/>
                    <a:pt x="38" y="159"/>
                  </a:cubicBezTo>
                  <a:cubicBezTo>
                    <a:pt x="36" y="159"/>
                    <a:pt x="20" y="176"/>
                    <a:pt x="19" y="178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25" y="179"/>
                    <a:pt x="27" y="177"/>
                    <a:pt x="30" y="177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8" y="173"/>
                    <a:pt x="41" y="168"/>
                    <a:pt x="46" y="168"/>
                  </a:cubicBezTo>
                  <a:cubicBezTo>
                    <a:pt x="50" y="168"/>
                    <a:pt x="52" y="172"/>
                    <a:pt x="56" y="172"/>
                  </a:cubicBezTo>
                  <a:cubicBezTo>
                    <a:pt x="64" y="172"/>
                    <a:pt x="78" y="167"/>
                    <a:pt x="83" y="167"/>
                  </a:cubicBezTo>
                  <a:cubicBezTo>
                    <a:pt x="86" y="167"/>
                    <a:pt x="98" y="167"/>
                    <a:pt x="104" y="167"/>
                  </a:cubicBezTo>
                  <a:cubicBezTo>
                    <a:pt x="111" y="167"/>
                    <a:pt x="114" y="164"/>
                    <a:pt x="119" y="159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6" y="155"/>
                    <a:pt x="114" y="155"/>
                    <a:pt x="108" y="153"/>
                  </a:cubicBezTo>
                  <a:cubicBezTo>
                    <a:pt x="113" y="146"/>
                    <a:pt x="125" y="141"/>
                    <a:pt x="125" y="132"/>
                  </a:cubicBezTo>
                  <a:cubicBezTo>
                    <a:pt x="125" y="127"/>
                    <a:pt x="121" y="122"/>
                    <a:pt x="114" y="122"/>
                  </a:cubicBezTo>
                  <a:cubicBezTo>
                    <a:pt x="113" y="122"/>
                    <a:pt x="112" y="122"/>
                    <a:pt x="112" y="122"/>
                  </a:cubicBezTo>
                  <a:cubicBezTo>
                    <a:pt x="110" y="122"/>
                    <a:pt x="110" y="122"/>
                    <a:pt x="107" y="124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08" y="123"/>
                    <a:pt x="107" y="125"/>
                    <a:pt x="104" y="126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1"/>
                    <a:pt x="106" y="120"/>
                    <a:pt x="106" y="118"/>
                  </a:cubicBezTo>
                  <a:cubicBezTo>
                    <a:pt x="106" y="114"/>
                    <a:pt x="101" y="111"/>
                    <a:pt x="101" y="107"/>
                  </a:cubicBezTo>
                  <a:cubicBezTo>
                    <a:pt x="101" y="94"/>
                    <a:pt x="87" y="91"/>
                    <a:pt x="78" y="82"/>
                  </a:cubicBezTo>
                  <a:cubicBezTo>
                    <a:pt x="72" y="76"/>
                    <a:pt x="74" y="63"/>
                    <a:pt x="64" y="60"/>
                  </a:cubicBezTo>
                  <a:cubicBezTo>
                    <a:pt x="63" y="60"/>
                    <a:pt x="62" y="60"/>
                    <a:pt x="61" y="60"/>
                  </a:cubicBezTo>
                  <a:cubicBezTo>
                    <a:pt x="60" y="60"/>
                    <a:pt x="59" y="60"/>
                    <a:pt x="58" y="60"/>
                  </a:cubicBezTo>
                  <a:cubicBezTo>
                    <a:pt x="57" y="60"/>
                    <a:pt x="57" y="60"/>
                    <a:pt x="56" y="60"/>
                  </a:cubicBezTo>
                  <a:cubicBezTo>
                    <a:pt x="54" y="60"/>
                    <a:pt x="53" y="60"/>
                    <a:pt x="51" y="60"/>
                  </a:cubicBezTo>
                  <a:cubicBezTo>
                    <a:pt x="52" y="58"/>
                    <a:pt x="54" y="56"/>
                    <a:pt x="56" y="55"/>
                  </a:cubicBezTo>
                  <a:cubicBezTo>
                    <a:pt x="56" y="44"/>
                    <a:pt x="72" y="38"/>
                    <a:pt x="70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7" y="21"/>
                    <a:pt x="37" y="19"/>
                  </a:cubicBezTo>
                  <a:cubicBezTo>
                    <a:pt x="39" y="12"/>
                    <a:pt x="50" y="13"/>
                    <a:pt x="50" y="5"/>
                  </a:cubicBezTo>
                  <a:cubicBezTo>
                    <a:pt x="50" y="4"/>
                    <a:pt x="47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17">
              <a:extLst>
                <a:ext uri="{FF2B5EF4-FFF2-40B4-BE49-F238E27FC236}">
                  <a16:creationId xmlns:a16="http://schemas.microsoft.com/office/drawing/2014/main" xmlns="" id="{7A4B2422-1BB4-4E57-8E9A-77B6F6CF9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920"/>
              <a:ext cx="14" cy="14"/>
            </a:xfrm>
            <a:custGeom>
              <a:avLst/>
              <a:gdLst>
                <a:gd name="T0" fmla="*/ 6 w 6"/>
                <a:gd name="T1" fmla="*/ 0 h 6"/>
                <a:gd name="T2" fmla="*/ 3 w 6"/>
                <a:gd name="T3" fmla="*/ 0 h 6"/>
                <a:gd name="T4" fmla="*/ 0 w 6"/>
                <a:gd name="T5" fmla="*/ 6 h 6"/>
                <a:gd name="T6" fmla="*/ 5 w 6"/>
                <a:gd name="T7" fmla="*/ 6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4"/>
                    <a:pt x="6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18">
              <a:extLst>
                <a:ext uri="{FF2B5EF4-FFF2-40B4-BE49-F238E27FC236}">
                  <a16:creationId xmlns:a16="http://schemas.microsoft.com/office/drawing/2014/main" xmlns="" id="{9D6563AA-2AEE-4648-A4D5-E84D83686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260"/>
              <a:ext cx="362" cy="163"/>
            </a:xfrm>
            <a:custGeom>
              <a:avLst/>
              <a:gdLst>
                <a:gd name="T0" fmla="*/ 24 w 153"/>
                <a:gd name="T1" fmla="*/ 0 h 69"/>
                <a:gd name="T2" fmla="*/ 20 w 153"/>
                <a:gd name="T3" fmla="*/ 0 h 69"/>
                <a:gd name="T4" fmla="*/ 10 w 153"/>
                <a:gd name="T5" fmla="*/ 6 h 69"/>
                <a:gd name="T6" fmla="*/ 10 w 153"/>
                <a:gd name="T7" fmla="*/ 10 h 69"/>
                <a:gd name="T8" fmla="*/ 4 w 153"/>
                <a:gd name="T9" fmla="*/ 8 h 69"/>
                <a:gd name="T10" fmla="*/ 0 w 153"/>
                <a:gd name="T11" fmla="*/ 9 h 69"/>
                <a:gd name="T12" fmla="*/ 26 w 153"/>
                <a:gd name="T13" fmla="*/ 21 h 69"/>
                <a:gd name="T14" fmla="*/ 29 w 153"/>
                <a:gd name="T15" fmla="*/ 25 h 69"/>
                <a:gd name="T16" fmla="*/ 1 w 153"/>
                <a:gd name="T17" fmla="*/ 30 h 69"/>
                <a:gd name="T18" fmla="*/ 8 w 153"/>
                <a:gd name="T19" fmla="*/ 32 h 69"/>
                <a:gd name="T20" fmla="*/ 13 w 153"/>
                <a:gd name="T21" fmla="*/ 32 h 69"/>
                <a:gd name="T22" fmla="*/ 19 w 153"/>
                <a:gd name="T23" fmla="*/ 31 h 69"/>
                <a:gd name="T24" fmla="*/ 24 w 153"/>
                <a:gd name="T25" fmla="*/ 32 h 69"/>
                <a:gd name="T26" fmla="*/ 21 w 153"/>
                <a:gd name="T27" fmla="*/ 48 h 69"/>
                <a:gd name="T28" fmla="*/ 16 w 153"/>
                <a:gd name="T29" fmla="*/ 50 h 69"/>
                <a:gd name="T30" fmla="*/ 40 w 153"/>
                <a:gd name="T31" fmla="*/ 60 h 69"/>
                <a:gd name="T32" fmla="*/ 87 w 153"/>
                <a:gd name="T33" fmla="*/ 69 h 69"/>
                <a:gd name="T34" fmla="*/ 128 w 153"/>
                <a:gd name="T35" fmla="*/ 56 h 69"/>
                <a:gd name="T36" fmla="*/ 152 w 153"/>
                <a:gd name="T37" fmla="*/ 37 h 69"/>
                <a:gd name="T38" fmla="*/ 153 w 153"/>
                <a:gd name="T39" fmla="*/ 36 h 69"/>
                <a:gd name="T40" fmla="*/ 133 w 153"/>
                <a:gd name="T41" fmla="*/ 10 h 69"/>
                <a:gd name="T42" fmla="*/ 136 w 153"/>
                <a:gd name="T43" fmla="*/ 5 h 69"/>
                <a:gd name="T44" fmla="*/ 124 w 153"/>
                <a:gd name="T45" fmla="*/ 8 h 69"/>
                <a:gd name="T46" fmla="*/ 114 w 153"/>
                <a:gd name="T47" fmla="*/ 1 h 69"/>
                <a:gd name="T48" fmla="*/ 112 w 153"/>
                <a:gd name="T49" fmla="*/ 2 h 69"/>
                <a:gd name="T50" fmla="*/ 108 w 153"/>
                <a:gd name="T51" fmla="*/ 1 h 69"/>
                <a:gd name="T52" fmla="*/ 106 w 153"/>
                <a:gd name="T53" fmla="*/ 9 h 69"/>
                <a:gd name="T54" fmla="*/ 102 w 153"/>
                <a:gd name="T55" fmla="*/ 7 h 69"/>
                <a:gd name="T56" fmla="*/ 88 w 153"/>
                <a:gd name="T57" fmla="*/ 10 h 69"/>
                <a:gd name="T58" fmla="*/ 71 w 153"/>
                <a:gd name="T59" fmla="*/ 9 h 69"/>
                <a:gd name="T60" fmla="*/ 71 w 153"/>
                <a:gd name="T61" fmla="*/ 14 h 69"/>
                <a:gd name="T62" fmla="*/ 64 w 153"/>
                <a:gd name="T63" fmla="*/ 10 h 69"/>
                <a:gd name="T64" fmla="*/ 51 w 153"/>
                <a:gd name="T65" fmla="*/ 13 h 69"/>
                <a:gd name="T66" fmla="*/ 44 w 153"/>
                <a:gd name="T67" fmla="*/ 9 h 69"/>
                <a:gd name="T68" fmla="*/ 44 w 153"/>
                <a:gd name="T69" fmla="*/ 15 h 69"/>
                <a:gd name="T70" fmla="*/ 35 w 153"/>
                <a:gd name="T71" fmla="*/ 19 h 69"/>
                <a:gd name="T72" fmla="*/ 27 w 153"/>
                <a:gd name="T73" fmla="*/ 8 h 69"/>
                <a:gd name="T74" fmla="*/ 24 w 153"/>
                <a:gd name="T7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69">
                  <a:moveTo>
                    <a:pt x="24" y="0"/>
                  </a:moveTo>
                  <a:cubicBezTo>
                    <a:pt x="22" y="0"/>
                    <a:pt x="21" y="0"/>
                    <a:pt x="20" y="0"/>
                  </a:cubicBezTo>
                  <a:cubicBezTo>
                    <a:pt x="15" y="0"/>
                    <a:pt x="14" y="6"/>
                    <a:pt x="10" y="6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8" y="9"/>
                    <a:pt x="6" y="8"/>
                    <a:pt x="4" y="8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1" y="15"/>
                    <a:pt x="20" y="21"/>
                    <a:pt x="26" y="21"/>
                  </a:cubicBezTo>
                  <a:cubicBezTo>
                    <a:pt x="26" y="22"/>
                    <a:pt x="27" y="24"/>
                    <a:pt x="29" y="25"/>
                  </a:cubicBezTo>
                  <a:cubicBezTo>
                    <a:pt x="23" y="27"/>
                    <a:pt x="9" y="30"/>
                    <a:pt x="1" y="30"/>
                  </a:cubicBezTo>
                  <a:cubicBezTo>
                    <a:pt x="3" y="32"/>
                    <a:pt x="5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5" y="32"/>
                    <a:pt x="17" y="31"/>
                    <a:pt x="19" y="31"/>
                  </a:cubicBezTo>
                  <a:cubicBezTo>
                    <a:pt x="21" y="31"/>
                    <a:pt x="22" y="31"/>
                    <a:pt x="24" y="32"/>
                  </a:cubicBezTo>
                  <a:cubicBezTo>
                    <a:pt x="23" y="38"/>
                    <a:pt x="21" y="41"/>
                    <a:pt x="21" y="48"/>
                  </a:cubicBezTo>
                  <a:cubicBezTo>
                    <a:pt x="20" y="48"/>
                    <a:pt x="18" y="49"/>
                    <a:pt x="16" y="50"/>
                  </a:cubicBezTo>
                  <a:cubicBezTo>
                    <a:pt x="28" y="50"/>
                    <a:pt x="32" y="58"/>
                    <a:pt x="40" y="60"/>
                  </a:cubicBezTo>
                  <a:cubicBezTo>
                    <a:pt x="54" y="65"/>
                    <a:pt x="68" y="69"/>
                    <a:pt x="87" y="69"/>
                  </a:cubicBezTo>
                  <a:cubicBezTo>
                    <a:pt x="105" y="69"/>
                    <a:pt x="115" y="60"/>
                    <a:pt x="128" y="56"/>
                  </a:cubicBezTo>
                  <a:cubicBezTo>
                    <a:pt x="135" y="54"/>
                    <a:pt x="147" y="45"/>
                    <a:pt x="152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21"/>
                    <a:pt x="133" y="25"/>
                    <a:pt x="133" y="10"/>
                  </a:cubicBezTo>
                  <a:cubicBezTo>
                    <a:pt x="133" y="8"/>
                    <a:pt x="135" y="6"/>
                    <a:pt x="136" y="5"/>
                  </a:cubicBezTo>
                  <a:cubicBezTo>
                    <a:pt x="132" y="5"/>
                    <a:pt x="128" y="8"/>
                    <a:pt x="124" y="8"/>
                  </a:cubicBezTo>
                  <a:cubicBezTo>
                    <a:pt x="118" y="8"/>
                    <a:pt x="114" y="7"/>
                    <a:pt x="114" y="1"/>
                  </a:cubicBezTo>
                  <a:cubicBezTo>
                    <a:pt x="113" y="1"/>
                    <a:pt x="113" y="2"/>
                    <a:pt x="112" y="2"/>
                  </a:cubicBezTo>
                  <a:cubicBezTo>
                    <a:pt x="111" y="2"/>
                    <a:pt x="110" y="1"/>
                    <a:pt x="108" y="1"/>
                  </a:cubicBezTo>
                  <a:cubicBezTo>
                    <a:pt x="107" y="3"/>
                    <a:pt x="106" y="4"/>
                    <a:pt x="106" y="9"/>
                  </a:cubicBezTo>
                  <a:cubicBezTo>
                    <a:pt x="105" y="7"/>
                    <a:pt x="103" y="7"/>
                    <a:pt x="102" y="7"/>
                  </a:cubicBezTo>
                  <a:cubicBezTo>
                    <a:pt x="98" y="7"/>
                    <a:pt x="93" y="10"/>
                    <a:pt x="88" y="10"/>
                  </a:cubicBezTo>
                  <a:cubicBezTo>
                    <a:pt x="83" y="10"/>
                    <a:pt x="79" y="9"/>
                    <a:pt x="71" y="9"/>
                  </a:cubicBezTo>
                  <a:cubicBezTo>
                    <a:pt x="71" y="10"/>
                    <a:pt x="71" y="12"/>
                    <a:pt x="71" y="14"/>
                  </a:cubicBezTo>
                  <a:cubicBezTo>
                    <a:pt x="69" y="13"/>
                    <a:pt x="68" y="11"/>
                    <a:pt x="64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8" y="13"/>
                    <a:pt x="47" y="11"/>
                    <a:pt x="44" y="9"/>
                  </a:cubicBezTo>
                  <a:cubicBezTo>
                    <a:pt x="43" y="11"/>
                    <a:pt x="43" y="12"/>
                    <a:pt x="44" y="15"/>
                  </a:cubicBezTo>
                  <a:cubicBezTo>
                    <a:pt x="42" y="16"/>
                    <a:pt x="39" y="19"/>
                    <a:pt x="35" y="19"/>
                  </a:cubicBezTo>
                  <a:cubicBezTo>
                    <a:pt x="31" y="19"/>
                    <a:pt x="26" y="12"/>
                    <a:pt x="27" y="8"/>
                  </a:cubicBezTo>
                  <a:cubicBezTo>
                    <a:pt x="26" y="5"/>
                    <a:pt x="24" y="3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9">
              <a:extLst>
                <a:ext uri="{FF2B5EF4-FFF2-40B4-BE49-F238E27FC236}">
                  <a16:creationId xmlns:a16="http://schemas.microsoft.com/office/drawing/2014/main" xmlns="" id="{19DA7AF4-134B-40EB-B90E-838E260A8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2246"/>
              <a:ext cx="371" cy="128"/>
            </a:xfrm>
            <a:custGeom>
              <a:avLst/>
              <a:gdLst>
                <a:gd name="T0" fmla="*/ 43 w 157"/>
                <a:gd name="T1" fmla="*/ 0 h 54"/>
                <a:gd name="T2" fmla="*/ 0 w 157"/>
                <a:gd name="T3" fmla="*/ 23 h 54"/>
                <a:gd name="T4" fmla="*/ 5 w 157"/>
                <a:gd name="T5" fmla="*/ 23 h 54"/>
                <a:gd name="T6" fmla="*/ 34 w 157"/>
                <a:gd name="T7" fmla="*/ 11 h 54"/>
                <a:gd name="T8" fmla="*/ 37 w 157"/>
                <a:gd name="T9" fmla="*/ 11 h 54"/>
                <a:gd name="T10" fmla="*/ 42 w 157"/>
                <a:gd name="T11" fmla="*/ 12 h 54"/>
                <a:gd name="T12" fmla="*/ 43 w 157"/>
                <a:gd name="T13" fmla="*/ 18 h 54"/>
                <a:gd name="T14" fmla="*/ 58 w 157"/>
                <a:gd name="T15" fmla="*/ 18 h 54"/>
                <a:gd name="T16" fmla="*/ 77 w 157"/>
                <a:gd name="T17" fmla="*/ 26 h 54"/>
                <a:gd name="T18" fmla="*/ 83 w 157"/>
                <a:gd name="T19" fmla="*/ 25 h 54"/>
                <a:gd name="T20" fmla="*/ 88 w 157"/>
                <a:gd name="T21" fmla="*/ 27 h 54"/>
                <a:gd name="T22" fmla="*/ 93 w 157"/>
                <a:gd name="T23" fmla="*/ 31 h 54"/>
                <a:gd name="T24" fmla="*/ 111 w 157"/>
                <a:gd name="T25" fmla="*/ 42 h 54"/>
                <a:gd name="T26" fmla="*/ 106 w 157"/>
                <a:gd name="T27" fmla="*/ 47 h 54"/>
                <a:gd name="T28" fmla="*/ 106 w 157"/>
                <a:gd name="T29" fmla="*/ 50 h 54"/>
                <a:gd name="T30" fmla="*/ 137 w 157"/>
                <a:gd name="T31" fmla="*/ 54 h 54"/>
                <a:gd name="T32" fmla="*/ 157 w 157"/>
                <a:gd name="T33" fmla="*/ 48 h 54"/>
                <a:gd name="T34" fmla="*/ 145 w 157"/>
                <a:gd name="T35" fmla="*/ 37 h 54"/>
                <a:gd name="T36" fmla="*/ 137 w 157"/>
                <a:gd name="T37" fmla="*/ 37 h 54"/>
                <a:gd name="T38" fmla="*/ 137 w 157"/>
                <a:gd name="T39" fmla="*/ 33 h 54"/>
                <a:gd name="T40" fmla="*/ 104 w 157"/>
                <a:gd name="T41" fmla="*/ 20 h 54"/>
                <a:gd name="T42" fmla="*/ 95 w 157"/>
                <a:gd name="T43" fmla="*/ 13 h 54"/>
                <a:gd name="T44" fmla="*/ 43 w 157"/>
                <a:gd name="T4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54">
                  <a:moveTo>
                    <a:pt x="43" y="0"/>
                  </a:moveTo>
                  <a:cubicBezTo>
                    <a:pt x="20" y="0"/>
                    <a:pt x="8" y="9"/>
                    <a:pt x="0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0" y="18"/>
                    <a:pt x="24" y="11"/>
                    <a:pt x="34" y="11"/>
                  </a:cubicBezTo>
                  <a:cubicBezTo>
                    <a:pt x="35" y="11"/>
                    <a:pt x="36" y="11"/>
                    <a:pt x="37" y="11"/>
                  </a:cubicBezTo>
                  <a:cubicBezTo>
                    <a:pt x="39" y="11"/>
                    <a:pt x="40" y="11"/>
                    <a:pt x="42" y="12"/>
                  </a:cubicBezTo>
                  <a:cubicBezTo>
                    <a:pt x="40" y="14"/>
                    <a:pt x="40" y="16"/>
                    <a:pt x="43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6" y="18"/>
                    <a:pt x="69" y="26"/>
                    <a:pt x="77" y="26"/>
                  </a:cubicBezTo>
                  <a:cubicBezTo>
                    <a:pt x="79" y="26"/>
                    <a:pt x="81" y="25"/>
                    <a:pt x="83" y="25"/>
                  </a:cubicBezTo>
                  <a:cubicBezTo>
                    <a:pt x="85" y="25"/>
                    <a:pt x="86" y="26"/>
                    <a:pt x="88" y="27"/>
                  </a:cubicBezTo>
                  <a:cubicBezTo>
                    <a:pt x="90" y="28"/>
                    <a:pt x="89" y="31"/>
                    <a:pt x="93" y="31"/>
                  </a:cubicBezTo>
                  <a:cubicBezTo>
                    <a:pt x="95" y="39"/>
                    <a:pt x="104" y="39"/>
                    <a:pt x="111" y="42"/>
                  </a:cubicBezTo>
                  <a:cubicBezTo>
                    <a:pt x="111" y="45"/>
                    <a:pt x="109" y="47"/>
                    <a:pt x="106" y="47"/>
                  </a:cubicBezTo>
                  <a:cubicBezTo>
                    <a:pt x="106" y="48"/>
                    <a:pt x="106" y="49"/>
                    <a:pt x="106" y="50"/>
                  </a:cubicBezTo>
                  <a:cubicBezTo>
                    <a:pt x="116" y="50"/>
                    <a:pt x="125" y="54"/>
                    <a:pt x="137" y="54"/>
                  </a:cubicBezTo>
                  <a:cubicBezTo>
                    <a:pt x="143" y="54"/>
                    <a:pt x="153" y="54"/>
                    <a:pt x="157" y="48"/>
                  </a:cubicBezTo>
                  <a:cubicBezTo>
                    <a:pt x="153" y="46"/>
                    <a:pt x="151" y="39"/>
                    <a:pt x="145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6" y="36"/>
                    <a:pt x="137" y="34"/>
                    <a:pt x="137" y="33"/>
                  </a:cubicBezTo>
                  <a:cubicBezTo>
                    <a:pt x="125" y="33"/>
                    <a:pt x="111" y="27"/>
                    <a:pt x="104" y="20"/>
                  </a:cubicBezTo>
                  <a:cubicBezTo>
                    <a:pt x="103" y="19"/>
                    <a:pt x="99" y="13"/>
                    <a:pt x="95" y="13"/>
                  </a:cubicBezTo>
                  <a:cubicBezTo>
                    <a:pt x="78" y="13"/>
                    <a:pt x="67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0">
              <a:extLst>
                <a:ext uri="{FF2B5EF4-FFF2-40B4-BE49-F238E27FC236}">
                  <a16:creationId xmlns:a16="http://schemas.microsoft.com/office/drawing/2014/main" xmlns="" id="{AA22C7AE-2C4D-4FDF-9F69-EED539831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2294"/>
              <a:ext cx="19" cy="21"/>
            </a:xfrm>
            <a:custGeom>
              <a:avLst/>
              <a:gdLst>
                <a:gd name="T0" fmla="*/ 6 w 8"/>
                <a:gd name="T1" fmla="*/ 0 h 9"/>
                <a:gd name="T2" fmla="*/ 4 w 8"/>
                <a:gd name="T3" fmla="*/ 0 h 9"/>
                <a:gd name="T4" fmla="*/ 4 w 8"/>
                <a:gd name="T5" fmla="*/ 4 h 9"/>
                <a:gd name="T6" fmla="*/ 0 w 8"/>
                <a:gd name="T7" fmla="*/ 9 h 9"/>
                <a:gd name="T8" fmla="*/ 1 w 8"/>
                <a:gd name="T9" fmla="*/ 9 h 9"/>
                <a:gd name="T10" fmla="*/ 7 w 8"/>
                <a:gd name="T11" fmla="*/ 9 h 9"/>
                <a:gd name="T12" fmla="*/ 7 w 8"/>
                <a:gd name="T13" fmla="*/ 1 h 9"/>
                <a:gd name="T14" fmla="*/ 6 w 8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0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4" y="9"/>
                    <a:pt x="7" y="9"/>
                    <a:pt x="7" y="9"/>
                  </a:cubicBezTo>
                  <a:cubicBezTo>
                    <a:pt x="8" y="6"/>
                    <a:pt x="8" y="3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21">
              <a:extLst>
                <a:ext uri="{FF2B5EF4-FFF2-40B4-BE49-F238E27FC236}">
                  <a16:creationId xmlns:a16="http://schemas.microsoft.com/office/drawing/2014/main" xmlns="" id="{9E0DFC66-23AC-4B94-A019-5930EA2A4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" y="2421"/>
              <a:ext cx="62" cy="26"/>
            </a:xfrm>
            <a:custGeom>
              <a:avLst/>
              <a:gdLst>
                <a:gd name="T0" fmla="*/ 6 w 26"/>
                <a:gd name="T1" fmla="*/ 0 h 11"/>
                <a:gd name="T2" fmla="*/ 0 w 26"/>
                <a:gd name="T3" fmla="*/ 3 h 11"/>
                <a:gd name="T4" fmla="*/ 9 w 26"/>
                <a:gd name="T5" fmla="*/ 11 h 11"/>
                <a:gd name="T6" fmla="*/ 26 w 26"/>
                <a:gd name="T7" fmla="*/ 7 h 11"/>
                <a:gd name="T8" fmla="*/ 21 w 26"/>
                <a:gd name="T9" fmla="*/ 3 h 11"/>
                <a:gd name="T10" fmla="*/ 23 w 26"/>
                <a:gd name="T11" fmla="*/ 4 h 11"/>
                <a:gd name="T12" fmla="*/ 6 w 2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">
                  <a:moveTo>
                    <a:pt x="6" y="0"/>
                  </a:moveTo>
                  <a:cubicBezTo>
                    <a:pt x="4" y="0"/>
                    <a:pt x="0" y="1"/>
                    <a:pt x="0" y="3"/>
                  </a:cubicBezTo>
                  <a:cubicBezTo>
                    <a:pt x="0" y="7"/>
                    <a:pt x="5" y="11"/>
                    <a:pt x="9" y="11"/>
                  </a:cubicBezTo>
                  <a:cubicBezTo>
                    <a:pt x="15" y="11"/>
                    <a:pt x="20" y="8"/>
                    <a:pt x="26" y="7"/>
                  </a:cubicBezTo>
                  <a:cubicBezTo>
                    <a:pt x="26" y="5"/>
                    <a:pt x="25" y="4"/>
                    <a:pt x="21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3"/>
                    <a:pt x="12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22">
              <a:extLst>
                <a:ext uri="{FF2B5EF4-FFF2-40B4-BE49-F238E27FC236}">
                  <a16:creationId xmlns:a16="http://schemas.microsoft.com/office/drawing/2014/main" xmlns="" id="{B0630BA8-0853-470A-8883-83FF8520E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" y="2417"/>
              <a:ext cx="50" cy="21"/>
            </a:xfrm>
            <a:custGeom>
              <a:avLst/>
              <a:gdLst>
                <a:gd name="T0" fmla="*/ 5 w 21"/>
                <a:gd name="T1" fmla="*/ 0 h 9"/>
                <a:gd name="T2" fmla="*/ 0 w 21"/>
                <a:gd name="T3" fmla="*/ 4 h 9"/>
                <a:gd name="T4" fmla="*/ 13 w 21"/>
                <a:gd name="T5" fmla="*/ 9 h 9"/>
                <a:gd name="T6" fmla="*/ 21 w 21"/>
                <a:gd name="T7" fmla="*/ 6 h 9"/>
                <a:gd name="T8" fmla="*/ 5 w 2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5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9"/>
                    <a:pt x="7" y="9"/>
                    <a:pt x="13" y="9"/>
                  </a:cubicBezTo>
                  <a:cubicBezTo>
                    <a:pt x="16" y="9"/>
                    <a:pt x="20" y="9"/>
                    <a:pt x="21" y="6"/>
                  </a:cubicBezTo>
                  <a:cubicBezTo>
                    <a:pt x="20" y="3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23">
              <a:extLst>
                <a:ext uri="{FF2B5EF4-FFF2-40B4-BE49-F238E27FC236}">
                  <a16:creationId xmlns:a16="http://schemas.microsoft.com/office/drawing/2014/main" xmlns="" id="{DC65AF38-B498-45ED-9D06-338E635F0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" y="2365"/>
              <a:ext cx="212" cy="85"/>
            </a:xfrm>
            <a:custGeom>
              <a:avLst/>
              <a:gdLst>
                <a:gd name="T0" fmla="*/ 20 w 90"/>
                <a:gd name="T1" fmla="*/ 0 h 36"/>
                <a:gd name="T2" fmla="*/ 16 w 90"/>
                <a:gd name="T3" fmla="*/ 4 h 36"/>
                <a:gd name="T4" fmla="*/ 23 w 90"/>
                <a:gd name="T5" fmla="*/ 10 h 36"/>
                <a:gd name="T6" fmla="*/ 26 w 90"/>
                <a:gd name="T7" fmla="*/ 21 h 36"/>
                <a:gd name="T8" fmla="*/ 19 w 90"/>
                <a:gd name="T9" fmla="*/ 22 h 36"/>
                <a:gd name="T10" fmla="*/ 3 w 90"/>
                <a:gd name="T11" fmla="*/ 21 h 36"/>
                <a:gd name="T12" fmla="*/ 0 w 90"/>
                <a:gd name="T13" fmla="*/ 24 h 36"/>
                <a:gd name="T14" fmla="*/ 6 w 90"/>
                <a:gd name="T15" fmla="*/ 32 h 36"/>
                <a:gd name="T16" fmla="*/ 7 w 90"/>
                <a:gd name="T17" fmla="*/ 28 h 36"/>
                <a:gd name="T18" fmla="*/ 9 w 90"/>
                <a:gd name="T19" fmla="*/ 28 h 36"/>
                <a:gd name="T20" fmla="*/ 13 w 90"/>
                <a:gd name="T21" fmla="*/ 28 h 36"/>
                <a:gd name="T22" fmla="*/ 26 w 90"/>
                <a:gd name="T23" fmla="*/ 27 h 36"/>
                <a:gd name="T24" fmla="*/ 37 w 90"/>
                <a:gd name="T25" fmla="*/ 29 h 36"/>
                <a:gd name="T26" fmla="*/ 43 w 90"/>
                <a:gd name="T27" fmla="*/ 36 h 36"/>
                <a:gd name="T28" fmla="*/ 55 w 90"/>
                <a:gd name="T29" fmla="*/ 27 h 36"/>
                <a:gd name="T30" fmla="*/ 61 w 90"/>
                <a:gd name="T31" fmla="*/ 29 h 36"/>
                <a:gd name="T32" fmla="*/ 70 w 90"/>
                <a:gd name="T33" fmla="*/ 25 h 36"/>
                <a:gd name="T34" fmla="*/ 90 w 90"/>
                <a:gd name="T35" fmla="*/ 25 h 36"/>
                <a:gd name="T36" fmla="*/ 75 w 90"/>
                <a:gd name="T37" fmla="*/ 13 h 36"/>
                <a:gd name="T38" fmla="*/ 78 w 90"/>
                <a:gd name="T39" fmla="*/ 16 h 36"/>
                <a:gd name="T40" fmla="*/ 48 w 90"/>
                <a:gd name="T41" fmla="*/ 2 h 36"/>
                <a:gd name="T42" fmla="*/ 33 w 90"/>
                <a:gd name="T43" fmla="*/ 4 h 36"/>
                <a:gd name="T44" fmla="*/ 20 w 90"/>
                <a:gd name="T4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36">
                  <a:moveTo>
                    <a:pt x="20" y="0"/>
                  </a:moveTo>
                  <a:cubicBezTo>
                    <a:pt x="18" y="0"/>
                    <a:pt x="16" y="2"/>
                    <a:pt x="16" y="4"/>
                  </a:cubicBezTo>
                  <a:cubicBezTo>
                    <a:pt x="16" y="7"/>
                    <a:pt x="19" y="10"/>
                    <a:pt x="23" y="10"/>
                  </a:cubicBezTo>
                  <a:cubicBezTo>
                    <a:pt x="23" y="14"/>
                    <a:pt x="23" y="18"/>
                    <a:pt x="26" y="21"/>
                  </a:cubicBezTo>
                  <a:cubicBezTo>
                    <a:pt x="24" y="22"/>
                    <a:pt x="22" y="22"/>
                    <a:pt x="19" y="22"/>
                  </a:cubicBezTo>
                  <a:cubicBezTo>
                    <a:pt x="15" y="22"/>
                    <a:pt x="10" y="21"/>
                    <a:pt x="3" y="21"/>
                  </a:cubicBezTo>
                  <a:cubicBezTo>
                    <a:pt x="2" y="22"/>
                    <a:pt x="1" y="24"/>
                    <a:pt x="0" y="24"/>
                  </a:cubicBezTo>
                  <a:cubicBezTo>
                    <a:pt x="0" y="27"/>
                    <a:pt x="3" y="31"/>
                    <a:pt x="6" y="32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6" y="28"/>
                    <a:pt x="21" y="27"/>
                    <a:pt x="26" y="27"/>
                  </a:cubicBezTo>
                  <a:cubicBezTo>
                    <a:pt x="30" y="27"/>
                    <a:pt x="34" y="28"/>
                    <a:pt x="37" y="29"/>
                  </a:cubicBezTo>
                  <a:cubicBezTo>
                    <a:pt x="40" y="31"/>
                    <a:pt x="38" y="36"/>
                    <a:pt x="43" y="36"/>
                  </a:cubicBezTo>
                  <a:cubicBezTo>
                    <a:pt x="49" y="36"/>
                    <a:pt x="48" y="27"/>
                    <a:pt x="55" y="27"/>
                  </a:cubicBezTo>
                  <a:cubicBezTo>
                    <a:pt x="58" y="27"/>
                    <a:pt x="57" y="29"/>
                    <a:pt x="61" y="29"/>
                  </a:cubicBezTo>
                  <a:cubicBezTo>
                    <a:pt x="64" y="29"/>
                    <a:pt x="66" y="27"/>
                    <a:pt x="7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6" y="20"/>
                    <a:pt x="81" y="18"/>
                    <a:pt x="75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69" y="11"/>
                    <a:pt x="65" y="2"/>
                    <a:pt x="48" y="2"/>
                  </a:cubicBezTo>
                  <a:cubicBezTo>
                    <a:pt x="43" y="2"/>
                    <a:pt x="40" y="4"/>
                    <a:pt x="33" y="4"/>
                  </a:cubicBezTo>
                  <a:cubicBezTo>
                    <a:pt x="28" y="4"/>
                    <a:pt x="25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24">
              <a:extLst>
                <a:ext uri="{FF2B5EF4-FFF2-40B4-BE49-F238E27FC236}">
                  <a16:creationId xmlns:a16="http://schemas.microsoft.com/office/drawing/2014/main" xmlns="" id="{585C94F4-8F70-45FD-AE61-82B238E11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2705"/>
              <a:ext cx="26" cy="29"/>
            </a:xfrm>
            <a:custGeom>
              <a:avLst/>
              <a:gdLst>
                <a:gd name="T0" fmla="*/ 11 w 11"/>
                <a:gd name="T1" fmla="*/ 0 h 12"/>
                <a:gd name="T2" fmla="*/ 6 w 11"/>
                <a:gd name="T3" fmla="*/ 0 h 12"/>
                <a:gd name="T4" fmla="*/ 0 w 11"/>
                <a:gd name="T5" fmla="*/ 11 h 12"/>
                <a:gd name="T6" fmla="*/ 0 w 11"/>
                <a:gd name="T7" fmla="*/ 12 h 12"/>
                <a:gd name="T8" fmla="*/ 4 w 11"/>
                <a:gd name="T9" fmla="*/ 11 h 12"/>
                <a:gd name="T10" fmla="*/ 11 w 11"/>
                <a:gd name="T11" fmla="*/ 4 h 12"/>
                <a:gd name="T12" fmla="*/ 11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3" y="0"/>
                    <a:pt x="0" y="6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3" y="11"/>
                    <a:pt x="4" y="11"/>
                  </a:cubicBezTo>
                  <a:cubicBezTo>
                    <a:pt x="7" y="11"/>
                    <a:pt x="10" y="6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25">
              <a:extLst>
                <a:ext uri="{FF2B5EF4-FFF2-40B4-BE49-F238E27FC236}">
                  <a16:creationId xmlns:a16="http://schemas.microsoft.com/office/drawing/2014/main" xmlns="" id="{774943F7-796F-42C4-A62A-B14783F9C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3084"/>
              <a:ext cx="85" cy="63"/>
            </a:xfrm>
            <a:custGeom>
              <a:avLst/>
              <a:gdLst>
                <a:gd name="T0" fmla="*/ 12 w 36"/>
                <a:gd name="T1" fmla="*/ 0 h 27"/>
                <a:gd name="T2" fmla="*/ 12 w 36"/>
                <a:gd name="T3" fmla="*/ 0 h 27"/>
                <a:gd name="T4" fmla="*/ 10 w 36"/>
                <a:gd name="T5" fmla="*/ 0 h 27"/>
                <a:gd name="T6" fmla="*/ 0 w 36"/>
                <a:gd name="T7" fmla="*/ 13 h 27"/>
                <a:gd name="T8" fmla="*/ 21 w 36"/>
                <a:gd name="T9" fmla="*/ 27 h 27"/>
                <a:gd name="T10" fmla="*/ 36 w 36"/>
                <a:gd name="T11" fmla="*/ 10 h 27"/>
                <a:gd name="T12" fmla="*/ 32 w 36"/>
                <a:gd name="T13" fmla="*/ 6 h 27"/>
                <a:gd name="T14" fmla="*/ 26 w 36"/>
                <a:gd name="T15" fmla="*/ 8 h 27"/>
                <a:gd name="T16" fmla="*/ 23 w 36"/>
                <a:gd name="T17" fmla="*/ 5 h 27"/>
                <a:gd name="T18" fmla="*/ 12 w 3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7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4" y="0"/>
                    <a:pt x="0" y="5"/>
                    <a:pt x="0" y="13"/>
                  </a:cubicBezTo>
                  <a:cubicBezTo>
                    <a:pt x="0" y="18"/>
                    <a:pt x="13" y="27"/>
                    <a:pt x="21" y="27"/>
                  </a:cubicBezTo>
                  <a:cubicBezTo>
                    <a:pt x="28" y="27"/>
                    <a:pt x="36" y="15"/>
                    <a:pt x="36" y="10"/>
                  </a:cubicBezTo>
                  <a:cubicBezTo>
                    <a:pt x="36" y="9"/>
                    <a:pt x="34" y="6"/>
                    <a:pt x="32" y="6"/>
                  </a:cubicBezTo>
                  <a:cubicBezTo>
                    <a:pt x="30" y="6"/>
                    <a:pt x="28" y="8"/>
                    <a:pt x="26" y="8"/>
                  </a:cubicBezTo>
                  <a:cubicBezTo>
                    <a:pt x="25" y="8"/>
                    <a:pt x="24" y="7"/>
                    <a:pt x="23" y="5"/>
                  </a:cubicBezTo>
                  <a:cubicBezTo>
                    <a:pt x="19" y="5"/>
                    <a:pt x="16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26">
              <a:extLst>
                <a:ext uri="{FF2B5EF4-FFF2-40B4-BE49-F238E27FC236}">
                  <a16:creationId xmlns:a16="http://schemas.microsoft.com/office/drawing/2014/main" xmlns="" id="{8269BE8B-9906-49CF-A044-09B3EC864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4690"/>
              <a:ext cx="30" cy="70"/>
            </a:xfrm>
            <a:custGeom>
              <a:avLst/>
              <a:gdLst>
                <a:gd name="T0" fmla="*/ 6 w 13"/>
                <a:gd name="T1" fmla="*/ 0 h 30"/>
                <a:gd name="T2" fmla="*/ 0 w 13"/>
                <a:gd name="T3" fmla="*/ 16 h 30"/>
                <a:gd name="T4" fmla="*/ 0 w 13"/>
                <a:gd name="T5" fmla="*/ 23 h 30"/>
                <a:gd name="T6" fmla="*/ 6 w 13"/>
                <a:gd name="T7" fmla="*/ 30 h 30"/>
                <a:gd name="T8" fmla="*/ 11 w 13"/>
                <a:gd name="T9" fmla="*/ 30 h 30"/>
                <a:gd name="T10" fmla="*/ 11 w 13"/>
                <a:gd name="T11" fmla="*/ 15 h 30"/>
                <a:gd name="T12" fmla="*/ 13 w 13"/>
                <a:gd name="T13" fmla="*/ 9 h 30"/>
                <a:gd name="T14" fmla="*/ 6 w 13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0">
                  <a:moveTo>
                    <a:pt x="6" y="0"/>
                  </a:moveTo>
                  <a:cubicBezTo>
                    <a:pt x="3" y="0"/>
                    <a:pt x="0" y="16"/>
                    <a:pt x="0" y="16"/>
                  </a:cubicBezTo>
                  <a:cubicBezTo>
                    <a:pt x="0" y="16"/>
                    <a:pt x="0" y="20"/>
                    <a:pt x="0" y="23"/>
                  </a:cubicBezTo>
                  <a:cubicBezTo>
                    <a:pt x="0" y="25"/>
                    <a:pt x="3" y="30"/>
                    <a:pt x="6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3"/>
                    <a:pt x="13" y="12"/>
                    <a:pt x="13" y="9"/>
                  </a:cubicBezTo>
                  <a:cubicBezTo>
                    <a:pt x="13" y="5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27">
              <a:extLst>
                <a:ext uri="{FF2B5EF4-FFF2-40B4-BE49-F238E27FC236}">
                  <a16:creationId xmlns:a16="http://schemas.microsoft.com/office/drawing/2014/main" xmlns="" id="{EFD195B7-1D6B-4649-9DF7-26D0AB6FC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2646"/>
              <a:ext cx="1657" cy="2675"/>
            </a:xfrm>
            <a:custGeom>
              <a:avLst/>
              <a:gdLst>
                <a:gd name="T0" fmla="*/ 84 w 701"/>
                <a:gd name="T1" fmla="*/ 33 h 1131"/>
                <a:gd name="T2" fmla="*/ 68 w 701"/>
                <a:gd name="T3" fmla="*/ 61 h 1131"/>
                <a:gd name="T4" fmla="*/ 49 w 701"/>
                <a:gd name="T5" fmla="*/ 72 h 1131"/>
                <a:gd name="T6" fmla="*/ 58 w 701"/>
                <a:gd name="T7" fmla="*/ 120 h 1131"/>
                <a:gd name="T8" fmla="*/ 58 w 701"/>
                <a:gd name="T9" fmla="*/ 123 h 1131"/>
                <a:gd name="T10" fmla="*/ 17 w 701"/>
                <a:gd name="T11" fmla="*/ 177 h 1131"/>
                <a:gd name="T12" fmla="*/ 22 w 701"/>
                <a:gd name="T13" fmla="*/ 229 h 1131"/>
                <a:gd name="T14" fmla="*/ 21 w 701"/>
                <a:gd name="T15" fmla="*/ 293 h 1131"/>
                <a:gd name="T16" fmla="*/ 64 w 701"/>
                <a:gd name="T17" fmla="*/ 374 h 1131"/>
                <a:gd name="T18" fmla="*/ 125 w 701"/>
                <a:gd name="T19" fmla="*/ 443 h 1131"/>
                <a:gd name="T20" fmla="*/ 167 w 701"/>
                <a:gd name="T21" fmla="*/ 549 h 1131"/>
                <a:gd name="T22" fmla="*/ 151 w 701"/>
                <a:gd name="T23" fmla="*/ 647 h 1131"/>
                <a:gd name="T24" fmla="*/ 137 w 701"/>
                <a:gd name="T25" fmla="*/ 749 h 1131"/>
                <a:gd name="T26" fmla="*/ 125 w 701"/>
                <a:gd name="T27" fmla="*/ 820 h 1131"/>
                <a:gd name="T28" fmla="*/ 130 w 701"/>
                <a:gd name="T29" fmla="*/ 859 h 1131"/>
                <a:gd name="T30" fmla="*/ 117 w 701"/>
                <a:gd name="T31" fmla="*/ 945 h 1131"/>
                <a:gd name="T32" fmla="*/ 98 w 701"/>
                <a:gd name="T33" fmla="*/ 947 h 1131"/>
                <a:gd name="T34" fmla="*/ 101 w 701"/>
                <a:gd name="T35" fmla="*/ 1033 h 1131"/>
                <a:gd name="T36" fmla="*/ 106 w 701"/>
                <a:gd name="T37" fmla="*/ 1076 h 1131"/>
                <a:gd name="T38" fmla="*/ 152 w 701"/>
                <a:gd name="T39" fmla="*/ 1102 h 1131"/>
                <a:gd name="T40" fmla="*/ 208 w 701"/>
                <a:gd name="T41" fmla="*/ 1129 h 1131"/>
                <a:gd name="T42" fmla="*/ 249 w 701"/>
                <a:gd name="T43" fmla="*/ 1117 h 1131"/>
                <a:gd name="T44" fmla="*/ 194 w 701"/>
                <a:gd name="T45" fmla="*/ 1022 h 1131"/>
                <a:gd name="T46" fmla="*/ 213 w 701"/>
                <a:gd name="T47" fmla="*/ 941 h 1131"/>
                <a:gd name="T48" fmla="*/ 250 w 701"/>
                <a:gd name="T49" fmla="*/ 876 h 1131"/>
                <a:gd name="T50" fmla="*/ 257 w 701"/>
                <a:gd name="T51" fmla="*/ 872 h 1131"/>
                <a:gd name="T52" fmla="*/ 287 w 701"/>
                <a:gd name="T53" fmla="*/ 846 h 1131"/>
                <a:gd name="T54" fmla="*/ 308 w 701"/>
                <a:gd name="T55" fmla="*/ 809 h 1131"/>
                <a:gd name="T56" fmla="*/ 369 w 701"/>
                <a:gd name="T57" fmla="*/ 782 h 1131"/>
                <a:gd name="T58" fmla="*/ 346 w 701"/>
                <a:gd name="T59" fmla="*/ 731 h 1131"/>
                <a:gd name="T60" fmla="*/ 435 w 701"/>
                <a:gd name="T61" fmla="*/ 699 h 1131"/>
                <a:gd name="T62" fmla="*/ 493 w 701"/>
                <a:gd name="T63" fmla="*/ 627 h 1131"/>
                <a:gd name="T64" fmla="*/ 549 w 701"/>
                <a:gd name="T65" fmla="*/ 547 h 1131"/>
                <a:gd name="T66" fmla="*/ 604 w 701"/>
                <a:gd name="T67" fmla="*/ 524 h 1131"/>
                <a:gd name="T68" fmla="*/ 634 w 701"/>
                <a:gd name="T69" fmla="*/ 454 h 1131"/>
                <a:gd name="T70" fmla="*/ 657 w 701"/>
                <a:gd name="T71" fmla="*/ 371 h 1131"/>
                <a:gd name="T72" fmla="*/ 683 w 701"/>
                <a:gd name="T73" fmla="*/ 263 h 1131"/>
                <a:gd name="T74" fmla="*/ 639 w 701"/>
                <a:gd name="T75" fmla="*/ 237 h 1131"/>
                <a:gd name="T76" fmla="*/ 559 w 701"/>
                <a:gd name="T77" fmla="*/ 229 h 1131"/>
                <a:gd name="T78" fmla="*/ 509 w 701"/>
                <a:gd name="T79" fmla="*/ 195 h 1131"/>
                <a:gd name="T80" fmla="*/ 468 w 701"/>
                <a:gd name="T81" fmla="*/ 215 h 1131"/>
                <a:gd name="T82" fmla="*/ 466 w 701"/>
                <a:gd name="T83" fmla="*/ 155 h 1131"/>
                <a:gd name="T84" fmla="*/ 424 w 701"/>
                <a:gd name="T85" fmla="*/ 106 h 1131"/>
                <a:gd name="T86" fmla="*/ 345 w 701"/>
                <a:gd name="T87" fmla="*/ 81 h 1131"/>
                <a:gd name="T88" fmla="*/ 279 w 701"/>
                <a:gd name="T89" fmla="*/ 31 h 1131"/>
                <a:gd name="T90" fmla="*/ 272 w 701"/>
                <a:gd name="T91" fmla="*/ 24 h 1131"/>
                <a:gd name="T92" fmla="*/ 204 w 701"/>
                <a:gd name="T93" fmla="*/ 28 h 1131"/>
                <a:gd name="T94" fmla="*/ 176 w 701"/>
                <a:gd name="T95" fmla="*/ 15 h 1131"/>
                <a:gd name="T96" fmla="*/ 152 w 701"/>
                <a:gd name="T97" fmla="*/ 50 h 1131"/>
                <a:gd name="T98" fmla="*/ 148 w 701"/>
                <a:gd name="T99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1" h="1131">
                  <a:moveTo>
                    <a:pt x="148" y="0"/>
                  </a:moveTo>
                  <a:cubicBezTo>
                    <a:pt x="141" y="0"/>
                    <a:pt x="140" y="8"/>
                    <a:pt x="133" y="10"/>
                  </a:cubicBezTo>
                  <a:cubicBezTo>
                    <a:pt x="120" y="14"/>
                    <a:pt x="111" y="16"/>
                    <a:pt x="99" y="21"/>
                  </a:cubicBezTo>
                  <a:cubicBezTo>
                    <a:pt x="92" y="23"/>
                    <a:pt x="87" y="24"/>
                    <a:pt x="84" y="33"/>
                  </a:cubicBezTo>
                  <a:cubicBezTo>
                    <a:pt x="83" y="37"/>
                    <a:pt x="83" y="44"/>
                    <a:pt x="80" y="46"/>
                  </a:cubicBezTo>
                  <a:cubicBezTo>
                    <a:pt x="76" y="48"/>
                    <a:pt x="71" y="50"/>
                    <a:pt x="71" y="55"/>
                  </a:cubicBezTo>
                  <a:cubicBezTo>
                    <a:pt x="70" y="55"/>
                    <a:pt x="68" y="57"/>
                    <a:pt x="68" y="58"/>
                  </a:cubicBezTo>
                  <a:cubicBezTo>
                    <a:pt x="68" y="59"/>
                    <a:pt x="68" y="60"/>
                    <a:pt x="68" y="61"/>
                  </a:cubicBezTo>
                  <a:cubicBezTo>
                    <a:pt x="66" y="61"/>
                    <a:pt x="66" y="62"/>
                    <a:pt x="65" y="62"/>
                  </a:cubicBezTo>
                  <a:cubicBezTo>
                    <a:pt x="64" y="62"/>
                    <a:pt x="64" y="61"/>
                    <a:pt x="62" y="61"/>
                  </a:cubicBezTo>
                  <a:cubicBezTo>
                    <a:pt x="61" y="62"/>
                    <a:pt x="59" y="63"/>
                    <a:pt x="58" y="64"/>
                  </a:cubicBezTo>
                  <a:cubicBezTo>
                    <a:pt x="55" y="67"/>
                    <a:pt x="51" y="71"/>
                    <a:pt x="49" y="72"/>
                  </a:cubicBezTo>
                  <a:cubicBezTo>
                    <a:pt x="49" y="73"/>
                    <a:pt x="48" y="74"/>
                    <a:pt x="48" y="76"/>
                  </a:cubicBezTo>
                  <a:cubicBezTo>
                    <a:pt x="48" y="85"/>
                    <a:pt x="58" y="84"/>
                    <a:pt x="58" y="95"/>
                  </a:cubicBezTo>
                  <a:cubicBezTo>
                    <a:pt x="58" y="100"/>
                    <a:pt x="55" y="102"/>
                    <a:pt x="55" y="108"/>
                  </a:cubicBezTo>
                  <a:cubicBezTo>
                    <a:pt x="55" y="113"/>
                    <a:pt x="58" y="116"/>
                    <a:pt x="58" y="120"/>
                  </a:cubicBezTo>
                  <a:cubicBezTo>
                    <a:pt x="58" y="121"/>
                    <a:pt x="58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8"/>
                    <a:pt x="59" y="131"/>
                    <a:pt x="62" y="132"/>
                  </a:cubicBezTo>
                  <a:cubicBezTo>
                    <a:pt x="58" y="146"/>
                    <a:pt x="45" y="143"/>
                    <a:pt x="39" y="154"/>
                  </a:cubicBezTo>
                  <a:cubicBezTo>
                    <a:pt x="35" y="163"/>
                    <a:pt x="31" y="177"/>
                    <a:pt x="17" y="177"/>
                  </a:cubicBezTo>
                  <a:cubicBezTo>
                    <a:pt x="19" y="200"/>
                    <a:pt x="6" y="198"/>
                    <a:pt x="6" y="210"/>
                  </a:cubicBezTo>
                  <a:cubicBezTo>
                    <a:pt x="6" y="218"/>
                    <a:pt x="7" y="228"/>
                    <a:pt x="14" y="228"/>
                  </a:cubicBezTo>
                  <a:cubicBezTo>
                    <a:pt x="16" y="228"/>
                    <a:pt x="17" y="227"/>
                    <a:pt x="18" y="227"/>
                  </a:cubicBezTo>
                  <a:cubicBezTo>
                    <a:pt x="19" y="227"/>
                    <a:pt x="20" y="228"/>
                    <a:pt x="22" y="229"/>
                  </a:cubicBezTo>
                  <a:cubicBezTo>
                    <a:pt x="20" y="237"/>
                    <a:pt x="10" y="239"/>
                    <a:pt x="6" y="247"/>
                  </a:cubicBezTo>
                  <a:cubicBezTo>
                    <a:pt x="4" y="249"/>
                    <a:pt x="0" y="257"/>
                    <a:pt x="0" y="263"/>
                  </a:cubicBezTo>
                  <a:cubicBezTo>
                    <a:pt x="0" y="273"/>
                    <a:pt x="7" y="283"/>
                    <a:pt x="13" y="289"/>
                  </a:cubicBezTo>
                  <a:cubicBezTo>
                    <a:pt x="15" y="291"/>
                    <a:pt x="19" y="290"/>
                    <a:pt x="21" y="293"/>
                  </a:cubicBezTo>
                  <a:cubicBezTo>
                    <a:pt x="23" y="297"/>
                    <a:pt x="24" y="304"/>
                    <a:pt x="27" y="308"/>
                  </a:cubicBezTo>
                  <a:cubicBezTo>
                    <a:pt x="29" y="309"/>
                    <a:pt x="33" y="308"/>
                    <a:pt x="34" y="312"/>
                  </a:cubicBezTo>
                  <a:cubicBezTo>
                    <a:pt x="39" y="322"/>
                    <a:pt x="42" y="328"/>
                    <a:pt x="46" y="341"/>
                  </a:cubicBezTo>
                  <a:cubicBezTo>
                    <a:pt x="49" y="352"/>
                    <a:pt x="60" y="362"/>
                    <a:pt x="64" y="374"/>
                  </a:cubicBezTo>
                  <a:cubicBezTo>
                    <a:pt x="66" y="382"/>
                    <a:pt x="74" y="386"/>
                    <a:pt x="74" y="394"/>
                  </a:cubicBezTo>
                  <a:cubicBezTo>
                    <a:pt x="74" y="401"/>
                    <a:pt x="72" y="407"/>
                    <a:pt x="76" y="411"/>
                  </a:cubicBezTo>
                  <a:cubicBezTo>
                    <a:pt x="86" y="420"/>
                    <a:pt x="93" y="428"/>
                    <a:pt x="108" y="432"/>
                  </a:cubicBezTo>
                  <a:cubicBezTo>
                    <a:pt x="115" y="435"/>
                    <a:pt x="119" y="437"/>
                    <a:pt x="125" y="443"/>
                  </a:cubicBezTo>
                  <a:cubicBezTo>
                    <a:pt x="131" y="449"/>
                    <a:pt x="137" y="448"/>
                    <a:pt x="145" y="451"/>
                  </a:cubicBezTo>
                  <a:cubicBezTo>
                    <a:pt x="154" y="456"/>
                    <a:pt x="162" y="464"/>
                    <a:pt x="167" y="477"/>
                  </a:cubicBezTo>
                  <a:cubicBezTo>
                    <a:pt x="169" y="483"/>
                    <a:pt x="171" y="514"/>
                    <a:pt x="171" y="519"/>
                  </a:cubicBezTo>
                  <a:cubicBezTo>
                    <a:pt x="171" y="528"/>
                    <a:pt x="167" y="542"/>
                    <a:pt x="167" y="549"/>
                  </a:cubicBezTo>
                  <a:cubicBezTo>
                    <a:pt x="167" y="556"/>
                    <a:pt x="167" y="556"/>
                    <a:pt x="167" y="572"/>
                  </a:cubicBezTo>
                  <a:cubicBezTo>
                    <a:pt x="166" y="578"/>
                    <a:pt x="163" y="587"/>
                    <a:pt x="163" y="591"/>
                  </a:cubicBezTo>
                  <a:cubicBezTo>
                    <a:pt x="163" y="592"/>
                    <a:pt x="163" y="594"/>
                    <a:pt x="163" y="596"/>
                  </a:cubicBezTo>
                  <a:cubicBezTo>
                    <a:pt x="163" y="614"/>
                    <a:pt x="151" y="627"/>
                    <a:pt x="151" y="647"/>
                  </a:cubicBezTo>
                  <a:cubicBezTo>
                    <a:pt x="151" y="655"/>
                    <a:pt x="145" y="663"/>
                    <a:pt x="148" y="672"/>
                  </a:cubicBezTo>
                  <a:cubicBezTo>
                    <a:pt x="149" y="712"/>
                    <a:pt x="149" y="712"/>
                    <a:pt x="149" y="712"/>
                  </a:cubicBezTo>
                  <a:cubicBezTo>
                    <a:pt x="146" y="724"/>
                    <a:pt x="146" y="733"/>
                    <a:pt x="142" y="746"/>
                  </a:cubicBezTo>
                  <a:cubicBezTo>
                    <a:pt x="141" y="748"/>
                    <a:pt x="139" y="747"/>
                    <a:pt x="137" y="749"/>
                  </a:cubicBezTo>
                  <a:cubicBezTo>
                    <a:pt x="134" y="753"/>
                    <a:pt x="133" y="760"/>
                    <a:pt x="131" y="764"/>
                  </a:cubicBezTo>
                  <a:cubicBezTo>
                    <a:pt x="127" y="771"/>
                    <a:pt x="119" y="784"/>
                    <a:pt x="119" y="796"/>
                  </a:cubicBezTo>
                  <a:cubicBezTo>
                    <a:pt x="119" y="799"/>
                    <a:pt x="120" y="814"/>
                    <a:pt x="122" y="814"/>
                  </a:cubicBezTo>
                  <a:cubicBezTo>
                    <a:pt x="122" y="814"/>
                    <a:pt x="125" y="817"/>
                    <a:pt x="125" y="820"/>
                  </a:cubicBezTo>
                  <a:cubicBezTo>
                    <a:pt x="125" y="822"/>
                    <a:pt x="123" y="823"/>
                    <a:pt x="120" y="823"/>
                  </a:cubicBezTo>
                  <a:cubicBezTo>
                    <a:pt x="118" y="833"/>
                    <a:pt x="114" y="837"/>
                    <a:pt x="114" y="847"/>
                  </a:cubicBezTo>
                  <a:cubicBezTo>
                    <a:pt x="114" y="853"/>
                    <a:pt x="118" y="865"/>
                    <a:pt x="122" y="865"/>
                  </a:cubicBezTo>
                  <a:cubicBezTo>
                    <a:pt x="125" y="865"/>
                    <a:pt x="126" y="861"/>
                    <a:pt x="130" y="859"/>
                  </a:cubicBezTo>
                  <a:cubicBezTo>
                    <a:pt x="130" y="859"/>
                    <a:pt x="131" y="859"/>
                    <a:pt x="131" y="859"/>
                  </a:cubicBezTo>
                  <a:cubicBezTo>
                    <a:pt x="132" y="859"/>
                    <a:pt x="133" y="859"/>
                    <a:pt x="134" y="859"/>
                  </a:cubicBezTo>
                  <a:cubicBezTo>
                    <a:pt x="134" y="867"/>
                    <a:pt x="134" y="867"/>
                    <a:pt x="134" y="867"/>
                  </a:cubicBezTo>
                  <a:cubicBezTo>
                    <a:pt x="117" y="945"/>
                    <a:pt x="117" y="945"/>
                    <a:pt x="117" y="945"/>
                  </a:cubicBezTo>
                  <a:cubicBezTo>
                    <a:pt x="109" y="945"/>
                    <a:pt x="113" y="936"/>
                    <a:pt x="103" y="936"/>
                  </a:cubicBezTo>
                  <a:cubicBezTo>
                    <a:pt x="101" y="936"/>
                    <a:pt x="99" y="938"/>
                    <a:pt x="99" y="941"/>
                  </a:cubicBezTo>
                  <a:cubicBezTo>
                    <a:pt x="98" y="941"/>
                    <a:pt x="98" y="941"/>
                    <a:pt x="98" y="941"/>
                  </a:cubicBezTo>
                  <a:cubicBezTo>
                    <a:pt x="98" y="947"/>
                    <a:pt x="98" y="947"/>
                    <a:pt x="98" y="947"/>
                  </a:cubicBezTo>
                  <a:cubicBezTo>
                    <a:pt x="99" y="953"/>
                    <a:pt x="105" y="961"/>
                    <a:pt x="105" y="965"/>
                  </a:cubicBezTo>
                  <a:cubicBezTo>
                    <a:pt x="105" y="974"/>
                    <a:pt x="93" y="977"/>
                    <a:pt x="93" y="987"/>
                  </a:cubicBezTo>
                  <a:cubicBezTo>
                    <a:pt x="93" y="996"/>
                    <a:pt x="101" y="1014"/>
                    <a:pt x="101" y="1026"/>
                  </a:cubicBezTo>
                  <a:cubicBezTo>
                    <a:pt x="101" y="1028"/>
                    <a:pt x="101" y="1030"/>
                    <a:pt x="101" y="1033"/>
                  </a:cubicBezTo>
                  <a:cubicBezTo>
                    <a:pt x="101" y="1044"/>
                    <a:pt x="115" y="1042"/>
                    <a:pt x="115" y="1055"/>
                  </a:cubicBezTo>
                  <a:cubicBezTo>
                    <a:pt x="115" y="1058"/>
                    <a:pt x="113" y="1061"/>
                    <a:pt x="112" y="1064"/>
                  </a:cubicBezTo>
                  <a:cubicBezTo>
                    <a:pt x="113" y="1065"/>
                    <a:pt x="114" y="1066"/>
                    <a:pt x="116" y="1067"/>
                  </a:cubicBezTo>
                  <a:cubicBezTo>
                    <a:pt x="115" y="1071"/>
                    <a:pt x="106" y="1071"/>
                    <a:pt x="106" y="1076"/>
                  </a:cubicBezTo>
                  <a:cubicBezTo>
                    <a:pt x="106" y="1077"/>
                    <a:pt x="109" y="1079"/>
                    <a:pt x="111" y="1081"/>
                  </a:cubicBezTo>
                  <a:cubicBezTo>
                    <a:pt x="118" y="1088"/>
                    <a:pt x="122" y="1095"/>
                    <a:pt x="137" y="1095"/>
                  </a:cubicBezTo>
                  <a:cubicBezTo>
                    <a:pt x="137" y="1098"/>
                    <a:pt x="138" y="1102"/>
                    <a:pt x="142" y="1102"/>
                  </a:cubicBezTo>
                  <a:cubicBezTo>
                    <a:pt x="146" y="1102"/>
                    <a:pt x="148" y="1102"/>
                    <a:pt x="152" y="1102"/>
                  </a:cubicBezTo>
                  <a:cubicBezTo>
                    <a:pt x="152" y="1111"/>
                    <a:pt x="164" y="1111"/>
                    <a:pt x="172" y="1114"/>
                  </a:cubicBezTo>
                  <a:cubicBezTo>
                    <a:pt x="180" y="1117"/>
                    <a:pt x="176" y="1131"/>
                    <a:pt x="188" y="1131"/>
                  </a:cubicBezTo>
                  <a:cubicBezTo>
                    <a:pt x="194" y="1131"/>
                    <a:pt x="198" y="1131"/>
                    <a:pt x="203" y="1131"/>
                  </a:cubicBezTo>
                  <a:cubicBezTo>
                    <a:pt x="205" y="1131"/>
                    <a:pt x="207" y="1129"/>
                    <a:pt x="208" y="1129"/>
                  </a:cubicBezTo>
                  <a:cubicBezTo>
                    <a:pt x="211" y="1129"/>
                    <a:pt x="210" y="1129"/>
                    <a:pt x="214" y="1129"/>
                  </a:cubicBezTo>
                  <a:cubicBezTo>
                    <a:pt x="219" y="1129"/>
                    <a:pt x="232" y="1119"/>
                    <a:pt x="240" y="1119"/>
                  </a:cubicBezTo>
                  <a:cubicBezTo>
                    <a:pt x="242" y="1119"/>
                    <a:pt x="243" y="1119"/>
                    <a:pt x="245" y="1119"/>
                  </a:cubicBezTo>
                  <a:cubicBezTo>
                    <a:pt x="246" y="1119"/>
                    <a:pt x="247" y="1119"/>
                    <a:pt x="249" y="1117"/>
                  </a:cubicBezTo>
                  <a:cubicBezTo>
                    <a:pt x="234" y="1110"/>
                    <a:pt x="220" y="1106"/>
                    <a:pt x="208" y="1094"/>
                  </a:cubicBezTo>
                  <a:cubicBezTo>
                    <a:pt x="202" y="1087"/>
                    <a:pt x="202" y="1063"/>
                    <a:pt x="193" y="1058"/>
                  </a:cubicBezTo>
                  <a:cubicBezTo>
                    <a:pt x="189" y="1057"/>
                    <a:pt x="185" y="1051"/>
                    <a:pt x="185" y="1045"/>
                  </a:cubicBezTo>
                  <a:cubicBezTo>
                    <a:pt x="185" y="1035"/>
                    <a:pt x="187" y="1028"/>
                    <a:pt x="194" y="1022"/>
                  </a:cubicBezTo>
                  <a:cubicBezTo>
                    <a:pt x="198" y="1017"/>
                    <a:pt x="207" y="1020"/>
                    <a:pt x="210" y="1013"/>
                  </a:cubicBezTo>
                  <a:cubicBezTo>
                    <a:pt x="214" y="1006"/>
                    <a:pt x="212" y="999"/>
                    <a:pt x="216" y="995"/>
                  </a:cubicBezTo>
                  <a:cubicBezTo>
                    <a:pt x="224" y="987"/>
                    <a:pt x="237" y="986"/>
                    <a:pt x="237" y="971"/>
                  </a:cubicBezTo>
                  <a:cubicBezTo>
                    <a:pt x="237" y="955"/>
                    <a:pt x="213" y="962"/>
                    <a:pt x="213" y="941"/>
                  </a:cubicBezTo>
                  <a:cubicBezTo>
                    <a:pt x="213" y="932"/>
                    <a:pt x="221" y="925"/>
                    <a:pt x="229" y="923"/>
                  </a:cubicBezTo>
                  <a:cubicBezTo>
                    <a:pt x="233" y="922"/>
                    <a:pt x="242" y="922"/>
                    <a:pt x="243" y="916"/>
                  </a:cubicBezTo>
                  <a:cubicBezTo>
                    <a:pt x="246" y="903"/>
                    <a:pt x="246" y="893"/>
                    <a:pt x="256" y="884"/>
                  </a:cubicBezTo>
                  <a:cubicBezTo>
                    <a:pt x="253" y="883"/>
                    <a:pt x="250" y="882"/>
                    <a:pt x="250" y="876"/>
                  </a:cubicBezTo>
                  <a:cubicBezTo>
                    <a:pt x="255" y="876"/>
                    <a:pt x="257" y="881"/>
                    <a:pt x="264" y="881"/>
                  </a:cubicBezTo>
                  <a:cubicBezTo>
                    <a:pt x="265" y="881"/>
                    <a:pt x="269" y="877"/>
                    <a:pt x="269" y="874"/>
                  </a:cubicBezTo>
                  <a:cubicBezTo>
                    <a:pt x="269" y="871"/>
                    <a:pt x="266" y="871"/>
                    <a:pt x="264" y="869"/>
                  </a:cubicBezTo>
                  <a:cubicBezTo>
                    <a:pt x="263" y="869"/>
                    <a:pt x="260" y="872"/>
                    <a:pt x="257" y="872"/>
                  </a:cubicBezTo>
                  <a:cubicBezTo>
                    <a:pt x="252" y="872"/>
                    <a:pt x="246" y="859"/>
                    <a:pt x="246" y="851"/>
                  </a:cubicBezTo>
                  <a:cubicBezTo>
                    <a:pt x="246" y="849"/>
                    <a:pt x="247" y="845"/>
                    <a:pt x="251" y="845"/>
                  </a:cubicBezTo>
                  <a:cubicBezTo>
                    <a:pt x="262" y="845"/>
                    <a:pt x="264" y="852"/>
                    <a:pt x="275" y="852"/>
                  </a:cubicBezTo>
                  <a:cubicBezTo>
                    <a:pt x="279" y="852"/>
                    <a:pt x="287" y="849"/>
                    <a:pt x="287" y="846"/>
                  </a:cubicBezTo>
                  <a:cubicBezTo>
                    <a:pt x="287" y="845"/>
                    <a:pt x="287" y="842"/>
                    <a:pt x="287" y="841"/>
                  </a:cubicBezTo>
                  <a:cubicBezTo>
                    <a:pt x="291" y="833"/>
                    <a:pt x="285" y="817"/>
                    <a:pt x="292" y="811"/>
                  </a:cubicBezTo>
                  <a:cubicBezTo>
                    <a:pt x="294" y="809"/>
                    <a:pt x="297" y="809"/>
                    <a:pt x="300" y="809"/>
                  </a:cubicBezTo>
                  <a:cubicBezTo>
                    <a:pt x="302" y="809"/>
                    <a:pt x="305" y="809"/>
                    <a:pt x="308" y="809"/>
                  </a:cubicBezTo>
                  <a:cubicBezTo>
                    <a:pt x="311" y="809"/>
                    <a:pt x="314" y="810"/>
                    <a:pt x="317" y="810"/>
                  </a:cubicBezTo>
                  <a:cubicBezTo>
                    <a:pt x="319" y="810"/>
                    <a:pt x="321" y="809"/>
                    <a:pt x="323" y="809"/>
                  </a:cubicBezTo>
                  <a:cubicBezTo>
                    <a:pt x="336" y="805"/>
                    <a:pt x="347" y="807"/>
                    <a:pt x="356" y="798"/>
                  </a:cubicBezTo>
                  <a:cubicBezTo>
                    <a:pt x="361" y="793"/>
                    <a:pt x="365" y="790"/>
                    <a:pt x="369" y="782"/>
                  </a:cubicBezTo>
                  <a:cubicBezTo>
                    <a:pt x="372" y="778"/>
                    <a:pt x="372" y="775"/>
                    <a:pt x="372" y="768"/>
                  </a:cubicBezTo>
                  <a:cubicBezTo>
                    <a:pt x="372" y="762"/>
                    <a:pt x="364" y="762"/>
                    <a:pt x="362" y="757"/>
                  </a:cubicBezTo>
                  <a:cubicBezTo>
                    <a:pt x="360" y="750"/>
                    <a:pt x="360" y="744"/>
                    <a:pt x="356" y="740"/>
                  </a:cubicBezTo>
                  <a:cubicBezTo>
                    <a:pt x="354" y="739"/>
                    <a:pt x="346" y="736"/>
                    <a:pt x="346" y="731"/>
                  </a:cubicBezTo>
                  <a:cubicBezTo>
                    <a:pt x="346" y="730"/>
                    <a:pt x="349" y="729"/>
                    <a:pt x="350" y="729"/>
                  </a:cubicBezTo>
                  <a:cubicBezTo>
                    <a:pt x="358" y="729"/>
                    <a:pt x="365" y="735"/>
                    <a:pt x="373" y="735"/>
                  </a:cubicBezTo>
                  <a:cubicBezTo>
                    <a:pt x="376" y="735"/>
                    <a:pt x="388" y="741"/>
                    <a:pt x="397" y="741"/>
                  </a:cubicBezTo>
                  <a:cubicBezTo>
                    <a:pt x="421" y="741"/>
                    <a:pt x="425" y="714"/>
                    <a:pt x="435" y="699"/>
                  </a:cubicBezTo>
                  <a:cubicBezTo>
                    <a:pt x="444" y="685"/>
                    <a:pt x="455" y="683"/>
                    <a:pt x="464" y="669"/>
                  </a:cubicBezTo>
                  <a:cubicBezTo>
                    <a:pt x="469" y="662"/>
                    <a:pt x="468" y="658"/>
                    <a:pt x="472" y="652"/>
                  </a:cubicBezTo>
                  <a:cubicBezTo>
                    <a:pt x="472" y="652"/>
                    <a:pt x="472" y="652"/>
                    <a:pt x="472" y="652"/>
                  </a:cubicBezTo>
                  <a:cubicBezTo>
                    <a:pt x="477" y="641"/>
                    <a:pt x="482" y="632"/>
                    <a:pt x="493" y="627"/>
                  </a:cubicBezTo>
                  <a:cubicBezTo>
                    <a:pt x="493" y="602"/>
                    <a:pt x="493" y="602"/>
                    <a:pt x="493" y="602"/>
                  </a:cubicBezTo>
                  <a:cubicBezTo>
                    <a:pt x="493" y="592"/>
                    <a:pt x="492" y="585"/>
                    <a:pt x="499" y="578"/>
                  </a:cubicBezTo>
                  <a:cubicBezTo>
                    <a:pt x="503" y="573"/>
                    <a:pt x="510" y="573"/>
                    <a:pt x="514" y="567"/>
                  </a:cubicBezTo>
                  <a:cubicBezTo>
                    <a:pt x="524" y="552"/>
                    <a:pt x="537" y="559"/>
                    <a:pt x="549" y="547"/>
                  </a:cubicBezTo>
                  <a:cubicBezTo>
                    <a:pt x="551" y="545"/>
                    <a:pt x="552" y="542"/>
                    <a:pt x="555" y="541"/>
                  </a:cubicBezTo>
                  <a:cubicBezTo>
                    <a:pt x="561" y="538"/>
                    <a:pt x="567" y="538"/>
                    <a:pt x="574" y="538"/>
                  </a:cubicBezTo>
                  <a:cubicBezTo>
                    <a:pt x="576" y="538"/>
                    <a:pt x="578" y="538"/>
                    <a:pt x="581" y="538"/>
                  </a:cubicBezTo>
                  <a:cubicBezTo>
                    <a:pt x="590" y="538"/>
                    <a:pt x="601" y="530"/>
                    <a:pt x="604" y="524"/>
                  </a:cubicBezTo>
                  <a:cubicBezTo>
                    <a:pt x="605" y="522"/>
                    <a:pt x="604" y="515"/>
                    <a:pt x="606" y="512"/>
                  </a:cubicBezTo>
                  <a:cubicBezTo>
                    <a:pt x="614" y="502"/>
                    <a:pt x="617" y="496"/>
                    <a:pt x="625" y="484"/>
                  </a:cubicBezTo>
                  <a:cubicBezTo>
                    <a:pt x="626" y="482"/>
                    <a:pt x="628" y="472"/>
                    <a:pt x="628" y="466"/>
                  </a:cubicBezTo>
                  <a:cubicBezTo>
                    <a:pt x="628" y="462"/>
                    <a:pt x="632" y="457"/>
                    <a:pt x="634" y="454"/>
                  </a:cubicBezTo>
                  <a:cubicBezTo>
                    <a:pt x="635" y="453"/>
                    <a:pt x="637" y="450"/>
                    <a:pt x="637" y="448"/>
                  </a:cubicBezTo>
                  <a:cubicBezTo>
                    <a:pt x="637" y="441"/>
                    <a:pt x="641" y="432"/>
                    <a:pt x="641" y="423"/>
                  </a:cubicBezTo>
                  <a:cubicBezTo>
                    <a:pt x="641" y="410"/>
                    <a:pt x="633" y="393"/>
                    <a:pt x="641" y="385"/>
                  </a:cubicBezTo>
                  <a:cubicBezTo>
                    <a:pt x="646" y="380"/>
                    <a:pt x="652" y="379"/>
                    <a:pt x="657" y="371"/>
                  </a:cubicBezTo>
                  <a:cubicBezTo>
                    <a:pt x="660" y="366"/>
                    <a:pt x="663" y="365"/>
                    <a:pt x="666" y="360"/>
                  </a:cubicBezTo>
                  <a:cubicBezTo>
                    <a:pt x="680" y="338"/>
                    <a:pt x="701" y="328"/>
                    <a:pt x="701" y="289"/>
                  </a:cubicBezTo>
                  <a:cubicBezTo>
                    <a:pt x="701" y="278"/>
                    <a:pt x="699" y="267"/>
                    <a:pt x="688" y="264"/>
                  </a:cubicBezTo>
                  <a:cubicBezTo>
                    <a:pt x="686" y="263"/>
                    <a:pt x="684" y="263"/>
                    <a:pt x="683" y="263"/>
                  </a:cubicBezTo>
                  <a:cubicBezTo>
                    <a:pt x="681" y="263"/>
                    <a:pt x="680" y="263"/>
                    <a:pt x="679" y="263"/>
                  </a:cubicBezTo>
                  <a:cubicBezTo>
                    <a:pt x="677" y="263"/>
                    <a:pt x="676" y="263"/>
                    <a:pt x="674" y="263"/>
                  </a:cubicBezTo>
                  <a:cubicBezTo>
                    <a:pt x="673" y="263"/>
                    <a:pt x="671" y="263"/>
                    <a:pt x="669" y="263"/>
                  </a:cubicBezTo>
                  <a:cubicBezTo>
                    <a:pt x="660" y="260"/>
                    <a:pt x="644" y="245"/>
                    <a:pt x="639" y="237"/>
                  </a:cubicBezTo>
                  <a:cubicBezTo>
                    <a:pt x="633" y="235"/>
                    <a:pt x="624" y="231"/>
                    <a:pt x="614" y="229"/>
                  </a:cubicBezTo>
                  <a:cubicBezTo>
                    <a:pt x="594" y="231"/>
                    <a:pt x="594" y="231"/>
                    <a:pt x="594" y="231"/>
                  </a:cubicBezTo>
                  <a:cubicBezTo>
                    <a:pt x="584" y="231"/>
                    <a:pt x="582" y="223"/>
                    <a:pt x="571" y="223"/>
                  </a:cubicBezTo>
                  <a:cubicBezTo>
                    <a:pt x="566" y="223"/>
                    <a:pt x="564" y="227"/>
                    <a:pt x="559" y="229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5" y="224"/>
                    <a:pt x="556" y="220"/>
                    <a:pt x="554" y="215"/>
                  </a:cubicBezTo>
                  <a:cubicBezTo>
                    <a:pt x="553" y="211"/>
                    <a:pt x="548" y="212"/>
                    <a:pt x="544" y="210"/>
                  </a:cubicBezTo>
                  <a:cubicBezTo>
                    <a:pt x="537" y="205"/>
                    <a:pt x="518" y="195"/>
                    <a:pt x="509" y="195"/>
                  </a:cubicBezTo>
                  <a:cubicBezTo>
                    <a:pt x="500" y="195"/>
                    <a:pt x="494" y="207"/>
                    <a:pt x="489" y="215"/>
                  </a:cubicBezTo>
                  <a:cubicBezTo>
                    <a:pt x="487" y="218"/>
                    <a:pt x="485" y="221"/>
                    <a:pt x="483" y="221"/>
                  </a:cubicBezTo>
                  <a:cubicBezTo>
                    <a:pt x="481" y="221"/>
                    <a:pt x="480" y="217"/>
                    <a:pt x="480" y="215"/>
                  </a:cubicBezTo>
                  <a:cubicBezTo>
                    <a:pt x="468" y="215"/>
                    <a:pt x="468" y="215"/>
                    <a:pt x="468" y="215"/>
                  </a:cubicBezTo>
                  <a:cubicBezTo>
                    <a:pt x="467" y="210"/>
                    <a:pt x="464" y="206"/>
                    <a:pt x="459" y="203"/>
                  </a:cubicBezTo>
                  <a:cubicBezTo>
                    <a:pt x="456" y="202"/>
                    <a:pt x="451" y="203"/>
                    <a:pt x="451" y="198"/>
                  </a:cubicBezTo>
                  <a:cubicBezTo>
                    <a:pt x="451" y="182"/>
                    <a:pt x="467" y="176"/>
                    <a:pt x="475" y="166"/>
                  </a:cubicBezTo>
                  <a:cubicBezTo>
                    <a:pt x="475" y="161"/>
                    <a:pt x="468" y="161"/>
                    <a:pt x="466" y="155"/>
                  </a:cubicBezTo>
                  <a:cubicBezTo>
                    <a:pt x="463" y="150"/>
                    <a:pt x="456" y="133"/>
                    <a:pt x="456" y="126"/>
                  </a:cubicBezTo>
                  <a:cubicBezTo>
                    <a:pt x="447" y="124"/>
                    <a:pt x="436" y="107"/>
                    <a:pt x="427" y="107"/>
                  </a:cubicBezTo>
                  <a:cubicBezTo>
                    <a:pt x="426" y="107"/>
                    <a:pt x="425" y="107"/>
                    <a:pt x="424" y="107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19" y="106"/>
                    <a:pt x="411" y="101"/>
                    <a:pt x="407" y="100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79" y="97"/>
                    <a:pt x="357" y="99"/>
                    <a:pt x="353" y="84"/>
                  </a:cubicBezTo>
                  <a:cubicBezTo>
                    <a:pt x="350" y="84"/>
                    <a:pt x="346" y="83"/>
                    <a:pt x="345" y="81"/>
                  </a:cubicBezTo>
                  <a:cubicBezTo>
                    <a:pt x="339" y="68"/>
                    <a:pt x="334" y="69"/>
                    <a:pt x="324" y="59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07" y="52"/>
                    <a:pt x="309" y="44"/>
                    <a:pt x="302" y="42"/>
                  </a:cubicBezTo>
                  <a:cubicBezTo>
                    <a:pt x="294" y="40"/>
                    <a:pt x="283" y="38"/>
                    <a:pt x="279" y="31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80" y="27"/>
                    <a:pt x="281" y="27"/>
                    <a:pt x="282" y="27"/>
                  </a:cubicBezTo>
                  <a:cubicBezTo>
                    <a:pt x="283" y="27"/>
                    <a:pt x="286" y="26"/>
                    <a:pt x="287" y="25"/>
                  </a:cubicBezTo>
                  <a:cubicBezTo>
                    <a:pt x="287" y="25"/>
                    <a:pt x="278" y="24"/>
                    <a:pt x="272" y="24"/>
                  </a:cubicBezTo>
                  <a:cubicBezTo>
                    <a:pt x="271" y="25"/>
                    <a:pt x="260" y="25"/>
                    <a:pt x="259" y="27"/>
                  </a:cubicBezTo>
                  <a:cubicBezTo>
                    <a:pt x="256" y="33"/>
                    <a:pt x="251" y="33"/>
                    <a:pt x="243" y="34"/>
                  </a:cubicBezTo>
                  <a:cubicBezTo>
                    <a:pt x="239" y="34"/>
                    <a:pt x="232" y="33"/>
                    <a:pt x="232" y="28"/>
                  </a:cubicBezTo>
                  <a:cubicBezTo>
                    <a:pt x="227" y="28"/>
                    <a:pt x="212" y="28"/>
                    <a:pt x="204" y="28"/>
                  </a:cubicBezTo>
                  <a:cubicBezTo>
                    <a:pt x="200" y="28"/>
                    <a:pt x="197" y="24"/>
                    <a:pt x="197" y="19"/>
                  </a:cubicBezTo>
                  <a:cubicBezTo>
                    <a:pt x="189" y="17"/>
                    <a:pt x="178" y="14"/>
                    <a:pt x="175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12"/>
                    <a:pt x="174" y="9"/>
                    <a:pt x="176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59" y="19"/>
                    <a:pt x="150" y="18"/>
                    <a:pt x="150" y="25"/>
                  </a:cubicBezTo>
                  <a:cubicBezTo>
                    <a:pt x="150" y="32"/>
                    <a:pt x="157" y="35"/>
                    <a:pt x="157" y="42"/>
                  </a:cubicBezTo>
                  <a:cubicBezTo>
                    <a:pt x="157" y="44"/>
                    <a:pt x="154" y="50"/>
                    <a:pt x="152" y="50"/>
                  </a:cubicBezTo>
                  <a:cubicBezTo>
                    <a:pt x="146" y="50"/>
                    <a:pt x="143" y="40"/>
                    <a:pt x="143" y="34"/>
                  </a:cubicBezTo>
                  <a:cubicBezTo>
                    <a:pt x="143" y="30"/>
                    <a:pt x="146" y="21"/>
                    <a:pt x="148" y="13"/>
                  </a:cubicBezTo>
                  <a:cubicBezTo>
                    <a:pt x="150" y="13"/>
                    <a:pt x="153" y="11"/>
                    <a:pt x="153" y="6"/>
                  </a:cubicBezTo>
                  <a:cubicBezTo>
                    <a:pt x="153" y="6"/>
                    <a:pt x="151" y="0"/>
                    <a:pt x="1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28">
              <a:extLst>
                <a:ext uri="{FF2B5EF4-FFF2-40B4-BE49-F238E27FC236}">
                  <a16:creationId xmlns:a16="http://schemas.microsoft.com/office/drawing/2014/main" xmlns="" id="{F31D7D52-F7AB-4BA9-A784-4CBE58318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2178"/>
              <a:ext cx="19" cy="23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5 w 8"/>
                <a:gd name="T5" fmla="*/ 10 h 10"/>
                <a:gd name="T6" fmla="*/ 8 w 8"/>
                <a:gd name="T7" fmla="*/ 7 h 10"/>
                <a:gd name="T8" fmla="*/ 2 w 8"/>
                <a:gd name="T9" fmla="*/ 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10"/>
                    <a:pt x="5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4"/>
                    <a:pt x="6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29">
              <a:extLst>
                <a:ext uri="{FF2B5EF4-FFF2-40B4-BE49-F238E27FC236}">
                  <a16:creationId xmlns:a16="http://schemas.microsoft.com/office/drawing/2014/main" xmlns="" id="{AB4DDCCD-E49E-493F-96BE-83167D792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2107"/>
              <a:ext cx="31" cy="9"/>
            </a:xfrm>
            <a:custGeom>
              <a:avLst/>
              <a:gdLst>
                <a:gd name="T0" fmla="*/ 7 w 13"/>
                <a:gd name="T1" fmla="*/ 0 h 4"/>
                <a:gd name="T2" fmla="*/ 0 w 13"/>
                <a:gd name="T3" fmla="*/ 4 h 4"/>
                <a:gd name="T4" fmla="*/ 8 w 13"/>
                <a:gd name="T5" fmla="*/ 4 h 4"/>
                <a:gd name="T6" fmla="*/ 13 w 13"/>
                <a:gd name="T7" fmla="*/ 4 h 4"/>
                <a:gd name="T8" fmla="*/ 7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7" y="0"/>
                  </a:moveTo>
                  <a:cubicBezTo>
                    <a:pt x="4" y="0"/>
                    <a:pt x="1" y="2"/>
                    <a:pt x="0" y="4"/>
                  </a:cubicBezTo>
                  <a:cubicBezTo>
                    <a:pt x="2" y="4"/>
                    <a:pt x="5" y="4"/>
                    <a:pt x="8" y="4"/>
                  </a:cubicBezTo>
                  <a:cubicBezTo>
                    <a:pt x="10" y="4"/>
                    <a:pt x="12" y="4"/>
                    <a:pt x="13" y="4"/>
                  </a:cubicBezTo>
                  <a:cubicBezTo>
                    <a:pt x="12" y="3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30">
              <a:extLst>
                <a:ext uri="{FF2B5EF4-FFF2-40B4-BE49-F238E27FC236}">
                  <a16:creationId xmlns:a16="http://schemas.microsoft.com/office/drawing/2014/main" xmlns="" id="{9FC4111B-4DFA-4783-A8A5-A194B7416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" y="2121"/>
              <a:ext cx="8" cy="12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3 w 3"/>
                <a:gd name="T5" fmla="*/ 5 h 5"/>
                <a:gd name="T6" fmla="*/ 0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31">
              <a:extLst>
                <a:ext uri="{FF2B5EF4-FFF2-40B4-BE49-F238E27FC236}">
                  <a16:creationId xmlns:a16="http://schemas.microsoft.com/office/drawing/2014/main" xmlns="" id="{88DD0FEC-7742-4DF0-A59C-764B7D796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" y="2310"/>
              <a:ext cx="24" cy="19"/>
            </a:xfrm>
            <a:custGeom>
              <a:avLst/>
              <a:gdLst>
                <a:gd name="T0" fmla="*/ 10 w 10"/>
                <a:gd name="T1" fmla="*/ 0 h 8"/>
                <a:gd name="T2" fmla="*/ 2 w 10"/>
                <a:gd name="T3" fmla="*/ 5 h 8"/>
                <a:gd name="T4" fmla="*/ 0 w 10"/>
                <a:gd name="T5" fmla="*/ 4 h 8"/>
                <a:gd name="T6" fmla="*/ 0 w 10"/>
                <a:gd name="T7" fmla="*/ 7 h 8"/>
                <a:gd name="T8" fmla="*/ 0 w 10"/>
                <a:gd name="T9" fmla="*/ 8 h 8"/>
                <a:gd name="T10" fmla="*/ 2 w 10"/>
                <a:gd name="T11" fmla="*/ 7 h 8"/>
                <a:gd name="T12" fmla="*/ 10 w 10"/>
                <a:gd name="T13" fmla="*/ 4 h 8"/>
                <a:gd name="T14" fmla="*/ 10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cubicBezTo>
                    <a:pt x="9" y="2"/>
                    <a:pt x="5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32">
              <a:extLst>
                <a:ext uri="{FF2B5EF4-FFF2-40B4-BE49-F238E27FC236}">
                  <a16:creationId xmlns:a16="http://schemas.microsoft.com/office/drawing/2014/main" xmlns="" id="{6B93528A-3562-491C-952E-78B2E3677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-988" y="1163"/>
              <a:ext cx="2054" cy="1008"/>
            </a:xfrm>
            <a:custGeom>
              <a:avLst/>
              <a:gdLst>
                <a:gd name="T0" fmla="*/ 24 w 869"/>
                <a:gd name="T1" fmla="*/ 7 h 426"/>
                <a:gd name="T2" fmla="*/ 31 w 869"/>
                <a:gd name="T3" fmla="*/ 19 h 426"/>
                <a:gd name="T4" fmla="*/ 1 w 869"/>
                <a:gd name="T5" fmla="*/ 28 h 426"/>
                <a:gd name="T6" fmla="*/ 10 w 869"/>
                <a:gd name="T7" fmla="*/ 159 h 426"/>
                <a:gd name="T8" fmla="*/ 56 w 869"/>
                <a:gd name="T9" fmla="*/ 256 h 426"/>
                <a:gd name="T10" fmla="*/ 147 w 869"/>
                <a:gd name="T11" fmla="*/ 302 h 426"/>
                <a:gd name="T12" fmla="*/ 248 w 869"/>
                <a:gd name="T13" fmla="*/ 315 h 426"/>
                <a:gd name="T14" fmla="*/ 319 w 869"/>
                <a:gd name="T15" fmla="*/ 362 h 426"/>
                <a:gd name="T16" fmla="*/ 410 w 869"/>
                <a:gd name="T17" fmla="*/ 410 h 426"/>
                <a:gd name="T18" fmla="*/ 427 w 869"/>
                <a:gd name="T19" fmla="*/ 371 h 426"/>
                <a:gd name="T20" fmla="*/ 436 w 869"/>
                <a:gd name="T21" fmla="*/ 371 h 426"/>
                <a:gd name="T22" fmla="*/ 485 w 869"/>
                <a:gd name="T23" fmla="*/ 354 h 426"/>
                <a:gd name="T24" fmla="*/ 531 w 869"/>
                <a:gd name="T25" fmla="*/ 360 h 426"/>
                <a:gd name="T26" fmla="*/ 523 w 869"/>
                <a:gd name="T27" fmla="*/ 344 h 426"/>
                <a:gd name="T28" fmla="*/ 568 w 869"/>
                <a:gd name="T29" fmla="*/ 339 h 426"/>
                <a:gd name="T30" fmla="*/ 633 w 869"/>
                <a:gd name="T31" fmla="*/ 394 h 426"/>
                <a:gd name="T32" fmla="*/ 671 w 869"/>
                <a:gd name="T33" fmla="*/ 405 h 426"/>
                <a:gd name="T34" fmla="*/ 665 w 869"/>
                <a:gd name="T35" fmla="*/ 382 h 426"/>
                <a:gd name="T36" fmla="*/ 705 w 869"/>
                <a:gd name="T37" fmla="*/ 279 h 426"/>
                <a:gd name="T38" fmla="*/ 733 w 869"/>
                <a:gd name="T39" fmla="*/ 260 h 426"/>
                <a:gd name="T40" fmla="*/ 729 w 869"/>
                <a:gd name="T41" fmla="*/ 252 h 426"/>
                <a:gd name="T42" fmla="*/ 735 w 869"/>
                <a:gd name="T43" fmla="*/ 235 h 426"/>
                <a:gd name="T44" fmla="*/ 731 w 869"/>
                <a:gd name="T45" fmla="*/ 222 h 426"/>
                <a:gd name="T46" fmla="*/ 735 w 869"/>
                <a:gd name="T47" fmla="*/ 214 h 426"/>
                <a:gd name="T48" fmla="*/ 749 w 869"/>
                <a:gd name="T49" fmla="*/ 202 h 426"/>
                <a:gd name="T50" fmla="*/ 751 w 869"/>
                <a:gd name="T51" fmla="*/ 193 h 426"/>
                <a:gd name="T52" fmla="*/ 764 w 869"/>
                <a:gd name="T53" fmla="*/ 160 h 426"/>
                <a:gd name="T54" fmla="*/ 785 w 869"/>
                <a:gd name="T55" fmla="*/ 157 h 426"/>
                <a:gd name="T56" fmla="*/ 810 w 869"/>
                <a:gd name="T57" fmla="*/ 147 h 426"/>
                <a:gd name="T58" fmla="*/ 827 w 869"/>
                <a:gd name="T59" fmla="*/ 141 h 426"/>
                <a:gd name="T60" fmla="*/ 814 w 869"/>
                <a:gd name="T61" fmla="*/ 131 h 426"/>
                <a:gd name="T62" fmla="*/ 852 w 869"/>
                <a:gd name="T63" fmla="*/ 96 h 426"/>
                <a:gd name="T64" fmla="*/ 861 w 869"/>
                <a:gd name="T65" fmla="*/ 50 h 426"/>
                <a:gd name="T66" fmla="*/ 857 w 869"/>
                <a:gd name="T67" fmla="*/ 38 h 426"/>
                <a:gd name="T68" fmla="*/ 843 w 869"/>
                <a:gd name="T69" fmla="*/ 38 h 426"/>
                <a:gd name="T70" fmla="*/ 809 w 869"/>
                <a:gd name="T71" fmla="*/ 76 h 426"/>
                <a:gd name="T72" fmla="*/ 768 w 869"/>
                <a:gd name="T73" fmla="*/ 78 h 426"/>
                <a:gd name="T74" fmla="*/ 702 w 869"/>
                <a:gd name="T75" fmla="*/ 117 h 426"/>
                <a:gd name="T76" fmla="*/ 677 w 869"/>
                <a:gd name="T77" fmla="*/ 120 h 426"/>
                <a:gd name="T78" fmla="*/ 681 w 869"/>
                <a:gd name="T79" fmla="*/ 130 h 426"/>
                <a:gd name="T80" fmla="*/ 677 w 869"/>
                <a:gd name="T81" fmla="*/ 132 h 426"/>
                <a:gd name="T82" fmla="*/ 632 w 869"/>
                <a:gd name="T83" fmla="*/ 148 h 426"/>
                <a:gd name="T84" fmla="*/ 624 w 869"/>
                <a:gd name="T85" fmla="*/ 135 h 426"/>
                <a:gd name="T86" fmla="*/ 618 w 869"/>
                <a:gd name="T87" fmla="*/ 104 h 426"/>
                <a:gd name="T88" fmla="*/ 581 w 869"/>
                <a:gd name="T89" fmla="*/ 83 h 426"/>
                <a:gd name="T90" fmla="*/ 565 w 869"/>
                <a:gd name="T91" fmla="*/ 146 h 426"/>
                <a:gd name="T92" fmla="*/ 553 w 869"/>
                <a:gd name="T93" fmla="*/ 90 h 426"/>
                <a:gd name="T94" fmla="*/ 610 w 869"/>
                <a:gd name="T95" fmla="*/ 65 h 426"/>
                <a:gd name="T96" fmla="*/ 566 w 869"/>
                <a:gd name="T97" fmla="*/ 57 h 426"/>
                <a:gd name="T98" fmla="*/ 552 w 869"/>
                <a:gd name="T99" fmla="*/ 37 h 426"/>
                <a:gd name="T100" fmla="*/ 506 w 869"/>
                <a:gd name="T101" fmla="*/ 51 h 426"/>
                <a:gd name="T102" fmla="*/ 530 w 869"/>
                <a:gd name="T103" fmla="*/ 24 h 426"/>
                <a:gd name="T104" fmla="*/ 447 w 869"/>
                <a:gd name="T10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426">
                  <a:moveTo>
                    <a:pt x="447" y="0"/>
                  </a:moveTo>
                  <a:cubicBezTo>
                    <a:pt x="447" y="7"/>
                    <a:pt x="447" y="7"/>
                    <a:pt x="447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7" y="12"/>
                    <a:pt x="31" y="14"/>
                    <a:pt x="31" y="19"/>
                  </a:cubicBezTo>
                  <a:cubicBezTo>
                    <a:pt x="31" y="24"/>
                    <a:pt x="27" y="30"/>
                    <a:pt x="24" y="33"/>
                  </a:cubicBezTo>
                  <a:cubicBezTo>
                    <a:pt x="21" y="28"/>
                    <a:pt x="17" y="24"/>
                    <a:pt x="9" y="24"/>
                  </a:cubicBezTo>
                  <a:cubicBezTo>
                    <a:pt x="7" y="24"/>
                    <a:pt x="1" y="25"/>
                    <a:pt x="1" y="28"/>
                  </a:cubicBezTo>
                  <a:cubicBezTo>
                    <a:pt x="1" y="39"/>
                    <a:pt x="14" y="44"/>
                    <a:pt x="14" y="56"/>
                  </a:cubicBezTo>
                  <a:cubicBezTo>
                    <a:pt x="14" y="72"/>
                    <a:pt x="0" y="102"/>
                    <a:pt x="5" y="115"/>
                  </a:cubicBezTo>
                  <a:cubicBezTo>
                    <a:pt x="10" y="128"/>
                    <a:pt x="4" y="148"/>
                    <a:pt x="10" y="159"/>
                  </a:cubicBezTo>
                  <a:cubicBezTo>
                    <a:pt x="7" y="161"/>
                    <a:pt x="2" y="165"/>
                    <a:pt x="5" y="169"/>
                  </a:cubicBezTo>
                  <a:cubicBezTo>
                    <a:pt x="14" y="185"/>
                    <a:pt x="26" y="208"/>
                    <a:pt x="37" y="210"/>
                  </a:cubicBezTo>
                  <a:cubicBezTo>
                    <a:pt x="34" y="232"/>
                    <a:pt x="49" y="238"/>
                    <a:pt x="56" y="256"/>
                  </a:cubicBezTo>
                  <a:cubicBezTo>
                    <a:pt x="58" y="261"/>
                    <a:pt x="56" y="267"/>
                    <a:pt x="60" y="268"/>
                  </a:cubicBezTo>
                  <a:cubicBezTo>
                    <a:pt x="79" y="275"/>
                    <a:pt x="106" y="287"/>
                    <a:pt x="114" y="302"/>
                  </a:cubicBezTo>
                  <a:cubicBezTo>
                    <a:pt x="147" y="302"/>
                    <a:pt x="147" y="302"/>
                    <a:pt x="147" y="302"/>
                  </a:cubicBezTo>
                  <a:cubicBezTo>
                    <a:pt x="204" y="321"/>
                    <a:pt x="204" y="321"/>
                    <a:pt x="204" y="321"/>
                  </a:cubicBezTo>
                  <a:cubicBezTo>
                    <a:pt x="248" y="321"/>
                    <a:pt x="248" y="321"/>
                    <a:pt x="248" y="321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58" y="315"/>
                    <a:pt x="258" y="315"/>
                    <a:pt x="258" y="315"/>
                  </a:cubicBezTo>
                  <a:cubicBezTo>
                    <a:pt x="276" y="319"/>
                    <a:pt x="286" y="321"/>
                    <a:pt x="295" y="337"/>
                  </a:cubicBezTo>
                  <a:cubicBezTo>
                    <a:pt x="300" y="344"/>
                    <a:pt x="308" y="362"/>
                    <a:pt x="319" y="362"/>
                  </a:cubicBezTo>
                  <a:cubicBezTo>
                    <a:pt x="329" y="362"/>
                    <a:pt x="326" y="347"/>
                    <a:pt x="338" y="347"/>
                  </a:cubicBezTo>
                  <a:cubicBezTo>
                    <a:pt x="369" y="347"/>
                    <a:pt x="368" y="386"/>
                    <a:pt x="385" y="403"/>
                  </a:cubicBezTo>
                  <a:cubicBezTo>
                    <a:pt x="389" y="407"/>
                    <a:pt x="401" y="409"/>
                    <a:pt x="410" y="410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09" y="406"/>
                    <a:pt x="409" y="406"/>
                    <a:pt x="409" y="405"/>
                  </a:cubicBezTo>
                  <a:cubicBezTo>
                    <a:pt x="409" y="389"/>
                    <a:pt x="416" y="375"/>
                    <a:pt x="427" y="371"/>
                  </a:cubicBezTo>
                  <a:cubicBezTo>
                    <a:pt x="429" y="370"/>
                    <a:pt x="430" y="370"/>
                    <a:pt x="431" y="370"/>
                  </a:cubicBezTo>
                  <a:cubicBezTo>
                    <a:pt x="432" y="370"/>
                    <a:pt x="433" y="370"/>
                    <a:pt x="434" y="370"/>
                  </a:cubicBezTo>
                  <a:cubicBezTo>
                    <a:pt x="435" y="370"/>
                    <a:pt x="435" y="371"/>
                    <a:pt x="436" y="371"/>
                  </a:cubicBezTo>
                  <a:cubicBezTo>
                    <a:pt x="438" y="371"/>
                    <a:pt x="440" y="370"/>
                    <a:pt x="442" y="368"/>
                  </a:cubicBezTo>
                  <a:cubicBezTo>
                    <a:pt x="448" y="362"/>
                    <a:pt x="455" y="349"/>
                    <a:pt x="471" y="349"/>
                  </a:cubicBezTo>
                  <a:cubicBezTo>
                    <a:pt x="476" y="349"/>
                    <a:pt x="480" y="354"/>
                    <a:pt x="485" y="354"/>
                  </a:cubicBezTo>
                  <a:cubicBezTo>
                    <a:pt x="489" y="354"/>
                    <a:pt x="490" y="350"/>
                    <a:pt x="493" y="350"/>
                  </a:cubicBezTo>
                  <a:cubicBezTo>
                    <a:pt x="502" y="350"/>
                    <a:pt x="512" y="362"/>
                    <a:pt x="524" y="362"/>
                  </a:cubicBezTo>
                  <a:cubicBezTo>
                    <a:pt x="526" y="362"/>
                    <a:pt x="529" y="362"/>
                    <a:pt x="531" y="360"/>
                  </a:cubicBezTo>
                  <a:cubicBezTo>
                    <a:pt x="525" y="356"/>
                    <a:pt x="530" y="352"/>
                    <a:pt x="530" y="344"/>
                  </a:cubicBezTo>
                  <a:cubicBezTo>
                    <a:pt x="529" y="344"/>
                    <a:pt x="528" y="345"/>
                    <a:pt x="527" y="345"/>
                  </a:cubicBezTo>
                  <a:cubicBezTo>
                    <a:pt x="527" y="345"/>
                    <a:pt x="525" y="344"/>
                    <a:pt x="523" y="344"/>
                  </a:cubicBezTo>
                  <a:cubicBezTo>
                    <a:pt x="532" y="340"/>
                    <a:pt x="543" y="341"/>
                    <a:pt x="551" y="339"/>
                  </a:cubicBezTo>
                  <a:cubicBezTo>
                    <a:pt x="551" y="341"/>
                    <a:pt x="553" y="344"/>
                    <a:pt x="555" y="344"/>
                  </a:cubicBezTo>
                  <a:cubicBezTo>
                    <a:pt x="559" y="344"/>
                    <a:pt x="561" y="339"/>
                    <a:pt x="568" y="339"/>
                  </a:cubicBezTo>
                  <a:cubicBezTo>
                    <a:pt x="581" y="339"/>
                    <a:pt x="587" y="352"/>
                    <a:pt x="596" y="352"/>
                  </a:cubicBezTo>
                  <a:cubicBezTo>
                    <a:pt x="601" y="352"/>
                    <a:pt x="603" y="345"/>
                    <a:pt x="608" y="345"/>
                  </a:cubicBezTo>
                  <a:cubicBezTo>
                    <a:pt x="631" y="345"/>
                    <a:pt x="625" y="377"/>
                    <a:pt x="633" y="394"/>
                  </a:cubicBezTo>
                  <a:cubicBezTo>
                    <a:pt x="637" y="402"/>
                    <a:pt x="643" y="405"/>
                    <a:pt x="649" y="413"/>
                  </a:cubicBezTo>
                  <a:cubicBezTo>
                    <a:pt x="652" y="418"/>
                    <a:pt x="652" y="426"/>
                    <a:pt x="660" y="426"/>
                  </a:cubicBezTo>
                  <a:cubicBezTo>
                    <a:pt x="669" y="426"/>
                    <a:pt x="671" y="416"/>
                    <a:pt x="671" y="405"/>
                  </a:cubicBezTo>
                  <a:cubicBezTo>
                    <a:pt x="671" y="396"/>
                    <a:pt x="666" y="391"/>
                    <a:pt x="665" y="384"/>
                  </a:cubicBezTo>
                  <a:cubicBezTo>
                    <a:pt x="665" y="381"/>
                    <a:pt x="665" y="381"/>
                    <a:pt x="665" y="381"/>
                  </a:cubicBezTo>
                  <a:cubicBezTo>
                    <a:pt x="665" y="382"/>
                    <a:pt x="665" y="382"/>
                    <a:pt x="665" y="382"/>
                  </a:cubicBezTo>
                  <a:cubicBezTo>
                    <a:pt x="665" y="365"/>
                    <a:pt x="650" y="359"/>
                    <a:pt x="650" y="342"/>
                  </a:cubicBezTo>
                  <a:cubicBezTo>
                    <a:pt x="650" y="304"/>
                    <a:pt x="682" y="294"/>
                    <a:pt x="706" y="280"/>
                  </a:cubicBezTo>
                  <a:cubicBezTo>
                    <a:pt x="705" y="279"/>
                    <a:pt x="705" y="279"/>
                    <a:pt x="705" y="279"/>
                  </a:cubicBezTo>
                  <a:cubicBezTo>
                    <a:pt x="708" y="275"/>
                    <a:pt x="708" y="274"/>
                    <a:pt x="714" y="272"/>
                  </a:cubicBezTo>
                  <a:cubicBezTo>
                    <a:pt x="718" y="271"/>
                    <a:pt x="721" y="267"/>
                    <a:pt x="727" y="265"/>
                  </a:cubicBezTo>
                  <a:cubicBezTo>
                    <a:pt x="730" y="265"/>
                    <a:pt x="732" y="262"/>
                    <a:pt x="733" y="260"/>
                  </a:cubicBezTo>
                  <a:cubicBezTo>
                    <a:pt x="727" y="256"/>
                    <a:pt x="727" y="256"/>
                    <a:pt x="727" y="256"/>
                  </a:cubicBezTo>
                  <a:cubicBezTo>
                    <a:pt x="727" y="252"/>
                    <a:pt x="727" y="252"/>
                    <a:pt x="727" y="252"/>
                  </a:cubicBezTo>
                  <a:cubicBezTo>
                    <a:pt x="728" y="252"/>
                    <a:pt x="728" y="252"/>
                    <a:pt x="729" y="252"/>
                  </a:cubicBezTo>
                  <a:cubicBezTo>
                    <a:pt x="733" y="252"/>
                    <a:pt x="734" y="251"/>
                    <a:pt x="735" y="246"/>
                  </a:cubicBezTo>
                  <a:cubicBezTo>
                    <a:pt x="733" y="246"/>
                    <a:pt x="730" y="245"/>
                    <a:pt x="728" y="242"/>
                  </a:cubicBezTo>
                  <a:cubicBezTo>
                    <a:pt x="731" y="242"/>
                    <a:pt x="735" y="240"/>
                    <a:pt x="735" y="235"/>
                  </a:cubicBezTo>
                  <a:cubicBezTo>
                    <a:pt x="735" y="234"/>
                    <a:pt x="735" y="232"/>
                    <a:pt x="735" y="230"/>
                  </a:cubicBezTo>
                  <a:cubicBezTo>
                    <a:pt x="734" y="230"/>
                    <a:pt x="732" y="230"/>
                    <a:pt x="731" y="230"/>
                  </a:cubicBezTo>
                  <a:cubicBezTo>
                    <a:pt x="728" y="227"/>
                    <a:pt x="731" y="227"/>
                    <a:pt x="731" y="222"/>
                  </a:cubicBezTo>
                  <a:cubicBezTo>
                    <a:pt x="731" y="217"/>
                    <a:pt x="729" y="207"/>
                    <a:pt x="729" y="204"/>
                  </a:cubicBezTo>
                  <a:cubicBezTo>
                    <a:pt x="729" y="204"/>
                    <a:pt x="728" y="199"/>
                    <a:pt x="729" y="197"/>
                  </a:cubicBezTo>
                  <a:cubicBezTo>
                    <a:pt x="730" y="202"/>
                    <a:pt x="735" y="211"/>
                    <a:pt x="735" y="214"/>
                  </a:cubicBezTo>
                  <a:cubicBezTo>
                    <a:pt x="735" y="216"/>
                    <a:pt x="735" y="218"/>
                    <a:pt x="735" y="220"/>
                  </a:cubicBezTo>
                  <a:cubicBezTo>
                    <a:pt x="735" y="221"/>
                    <a:pt x="736" y="223"/>
                    <a:pt x="737" y="223"/>
                  </a:cubicBezTo>
                  <a:cubicBezTo>
                    <a:pt x="739" y="223"/>
                    <a:pt x="749" y="205"/>
                    <a:pt x="749" y="202"/>
                  </a:cubicBezTo>
                  <a:cubicBezTo>
                    <a:pt x="749" y="197"/>
                    <a:pt x="746" y="196"/>
                    <a:pt x="745" y="192"/>
                  </a:cubicBezTo>
                  <a:cubicBezTo>
                    <a:pt x="747" y="189"/>
                    <a:pt x="747" y="189"/>
                    <a:pt x="747" y="189"/>
                  </a:cubicBezTo>
                  <a:cubicBezTo>
                    <a:pt x="748" y="190"/>
                    <a:pt x="749" y="193"/>
                    <a:pt x="751" y="193"/>
                  </a:cubicBezTo>
                  <a:cubicBezTo>
                    <a:pt x="755" y="193"/>
                    <a:pt x="765" y="175"/>
                    <a:pt x="766" y="170"/>
                  </a:cubicBezTo>
                  <a:cubicBezTo>
                    <a:pt x="766" y="170"/>
                    <a:pt x="761" y="167"/>
                    <a:pt x="761" y="164"/>
                  </a:cubicBezTo>
                  <a:cubicBezTo>
                    <a:pt x="761" y="163"/>
                    <a:pt x="763" y="161"/>
                    <a:pt x="764" y="160"/>
                  </a:cubicBezTo>
                  <a:cubicBezTo>
                    <a:pt x="766" y="160"/>
                    <a:pt x="767" y="161"/>
                    <a:pt x="769" y="161"/>
                  </a:cubicBezTo>
                  <a:cubicBezTo>
                    <a:pt x="776" y="161"/>
                    <a:pt x="782" y="161"/>
                    <a:pt x="789" y="158"/>
                  </a:cubicBezTo>
                  <a:cubicBezTo>
                    <a:pt x="788" y="157"/>
                    <a:pt x="786" y="157"/>
                    <a:pt x="785" y="157"/>
                  </a:cubicBezTo>
                  <a:cubicBezTo>
                    <a:pt x="782" y="157"/>
                    <a:pt x="779" y="158"/>
                    <a:pt x="776" y="158"/>
                  </a:cubicBezTo>
                  <a:cubicBezTo>
                    <a:pt x="770" y="158"/>
                    <a:pt x="770" y="158"/>
                    <a:pt x="770" y="158"/>
                  </a:cubicBezTo>
                  <a:cubicBezTo>
                    <a:pt x="781" y="151"/>
                    <a:pt x="799" y="155"/>
                    <a:pt x="810" y="147"/>
                  </a:cubicBezTo>
                  <a:cubicBezTo>
                    <a:pt x="810" y="147"/>
                    <a:pt x="811" y="148"/>
                    <a:pt x="813" y="148"/>
                  </a:cubicBezTo>
                  <a:cubicBezTo>
                    <a:pt x="817" y="148"/>
                    <a:pt x="823" y="146"/>
                    <a:pt x="827" y="145"/>
                  </a:cubicBezTo>
                  <a:cubicBezTo>
                    <a:pt x="827" y="141"/>
                    <a:pt x="827" y="141"/>
                    <a:pt x="827" y="141"/>
                  </a:cubicBezTo>
                  <a:cubicBezTo>
                    <a:pt x="827" y="141"/>
                    <a:pt x="822" y="145"/>
                    <a:pt x="821" y="145"/>
                  </a:cubicBezTo>
                  <a:cubicBezTo>
                    <a:pt x="818" y="145"/>
                    <a:pt x="816" y="138"/>
                    <a:pt x="816" y="136"/>
                  </a:cubicBezTo>
                  <a:cubicBezTo>
                    <a:pt x="814" y="135"/>
                    <a:pt x="814" y="132"/>
                    <a:pt x="814" y="131"/>
                  </a:cubicBezTo>
                  <a:cubicBezTo>
                    <a:pt x="814" y="111"/>
                    <a:pt x="832" y="105"/>
                    <a:pt x="840" y="96"/>
                  </a:cubicBezTo>
                  <a:cubicBezTo>
                    <a:pt x="842" y="96"/>
                    <a:pt x="843" y="95"/>
                    <a:pt x="844" y="95"/>
                  </a:cubicBezTo>
                  <a:cubicBezTo>
                    <a:pt x="846" y="95"/>
                    <a:pt x="848" y="96"/>
                    <a:pt x="852" y="96"/>
                  </a:cubicBezTo>
                  <a:cubicBezTo>
                    <a:pt x="860" y="96"/>
                    <a:pt x="865" y="93"/>
                    <a:pt x="869" y="88"/>
                  </a:cubicBezTo>
                  <a:cubicBezTo>
                    <a:pt x="862" y="78"/>
                    <a:pt x="864" y="63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46"/>
                    <a:pt x="859" y="42"/>
                    <a:pt x="857" y="38"/>
                  </a:cubicBezTo>
                  <a:cubicBezTo>
                    <a:pt x="857" y="38"/>
                    <a:pt x="857" y="38"/>
                    <a:pt x="857" y="38"/>
                  </a:cubicBezTo>
                  <a:cubicBezTo>
                    <a:pt x="856" y="37"/>
                    <a:pt x="855" y="36"/>
                    <a:pt x="853" y="36"/>
                  </a:cubicBezTo>
                  <a:cubicBezTo>
                    <a:pt x="852" y="36"/>
                    <a:pt x="850" y="36"/>
                    <a:pt x="848" y="37"/>
                  </a:cubicBezTo>
                  <a:cubicBezTo>
                    <a:pt x="846" y="37"/>
                    <a:pt x="845" y="38"/>
                    <a:pt x="843" y="38"/>
                  </a:cubicBezTo>
                  <a:cubicBezTo>
                    <a:pt x="841" y="38"/>
                    <a:pt x="839" y="37"/>
                    <a:pt x="837" y="35"/>
                  </a:cubicBezTo>
                  <a:cubicBezTo>
                    <a:pt x="824" y="44"/>
                    <a:pt x="824" y="61"/>
                    <a:pt x="814" y="71"/>
                  </a:cubicBezTo>
                  <a:cubicBezTo>
                    <a:pt x="812" y="73"/>
                    <a:pt x="814" y="75"/>
                    <a:pt x="809" y="76"/>
                  </a:cubicBezTo>
                  <a:cubicBezTo>
                    <a:pt x="805" y="77"/>
                    <a:pt x="800" y="78"/>
                    <a:pt x="795" y="78"/>
                  </a:cubicBezTo>
                  <a:cubicBezTo>
                    <a:pt x="791" y="78"/>
                    <a:pt x="787" y="78"/>
                    <a:pt x="782" y="78"/>
                  </a:cubicBezTo>
                  <a:cubicBezTo>
                    <a:pt x="777" y="78"/>
                    <a:pt x="772" y="78"/>
                    <a:pt x="768" y="78"/>
                  </a:cubicBezTo>
                  <a:cubicBezTo>
                    <a:pt x="761" y="78"/>
                    <a:pt x="756" y="78"/>
                    <a:pt x="755" y="79"/>
                  </a:cubicBezTo>
                  <a:cubicBezTo>
                    <a:pt x="751" y="82"/>
                    <a:pt x="732" y="101"/>
                    <a:pt x="731" y="102"/>
                  </a:cubicBezTo>
                  <a:cubicBezTo>
                    <a:pt x="731" y="115"/>
                    <a:pt x="716" y="117"/>
                    <a:pt x="702" y="117"/>
                  </a:cubicBezTo>
                  <a:cubicBezTo>
                    <a:pt x="694" y="117"/>
                    <a:pt x="687" y="117"/>
                    <a:pt x="682" y="117"/>
                  </a:cubicBezTo>
                  <a:cubicBezTo>
                    <a:pt x="679" y="117"/>
                    <a:pt x="679" y="117"/>
                    <a:pt x="675" y="117"/>
                  </a:cubicBezTo>
                  <a:cubicBezTo>
                    <a:pt x="676" y="118"/>
                    <a:pt x="676" y="119"/>
                    <a:pt x="677" y="120"/>
                  </a:cubicBezTo>
                  <a:cubicBezTo>
                    <a:pt x="677" y="120"/>
                    <a:pt x="677" y="121"/>
                    <a:pt x="678" y="121"/>
                  </a:cubicBezTo>
                  <a:cubicBezTo>
                    <a:pt x="679" y="124"/>
                    <a:pt x="680" y="127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0" y="130"/>
                    <a:pt x="678" y="131"/>
                    <a:pt x="677" y="132"/>
                  </a:cubicBezTo>
                  <a:cubicBezTo>
                    <a:pt x="675" y="133"/>
                    <a:pt x="674" y="133"/>
                    <a:pt x="672" y="134"/>
                  </a:cubicBezTo>
                  <a:cubicBezTo>
                    <a:pt x="672" y="134"/>
                    <a:pt x="672" y="134"/>
                    <a:pt x="672" y="134"/>
                  </a:cubicBezTo>
                  <a:cubicBezTo>
                    <a:pt x="660" y="140"/>
                    <a:pt x="642" y="148"/>
                    <a:pt x="632" y="148"/>
                  </a:cubicBezTo>
                  <a:cubicBezTo>
                    <a:pt x="626" y="148"/>
                    <a:pt x="624" y="140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27"/>
                    <a:pt x="630" y="123"/>
                    <a:pt x="636" y="117"/>
                  </a:cubicBezTo>
                  <a:cubicBezTo>
                    <a:pt x="631" y="113"/>
                    <a:pt x="631" y="109"/>
                    <a:pt x="628" y="101"/>
                  </a:cubicBezTo>
                  <a:cubicBezTo>
                    <a:pt x="623" y="102"/>
                    <a:pt x="624" y="104"/>
                    <a:pt x="618" y="104"/>
                  </a:cubicBezTo>
                  <a:cubicBezTo>
                    <a:pt x="619" y="97"/>
                    <a:pt x="624" y="92"/>
                    <a:pt x="624" y="85"/>
                  </a:cubicBezTo>
                  <a:cubicBezTo>
                    <a:pt x="624" y="79"/>
                    <a:pt x="604" y="69"/>
                    <a:pt x="600" y="69"/>
                  </a:cubicBezTo>
                  <a:cubicBezTo>
                    <a:pt x="591" y="69"/>
                    <a:pt x="600" y="82"/>
                    <a:pt x="581" y="83"/>
                  </a:cubicBezTo>
                  <a:cubicBezTo>
                    <a:pt x="575" y="83"/>
                    <a:pt x="575" y="99"/>
                    <a:pt x="575" y="106"/>
                  </a:cubicBezTo>
                  <a:cubicBezTo>
                    <a:pt x="575" y="106"/>
                    <a:pt x="575" y="117"/>
                    <a:pt x="575" y="123"/>
                  </a:cubicBezTo>
                  <a:cubicBezTo>
                    <a:pt x="575" y="130"/>
                    <a:pt x="572" y="146"/>
                    <a:pt x="565" y="146"/>
                  </a:cubicBezTo>
                  <a:cubicBezTo>
                    <a:pt x="559" y="146"/>
                    <a:pt x="552" y="141"/>
                    <a:pt x="552" y="135"/>
                  </a:cubicBezTo>
                  <a:cubicBezTo>
                    <a:pt x="552" y="121"/>
                    <a:pt x="557" y="94"/>
                    <a:pt x="566" y="83"/>
                  </a:cubicBezTo>
                  <a:cubicBezTo>
                    <a:pt x="560" y="83"/>
                    <a:pt x="558" y="87"/>
                    <a:pt x="553" y="90"/>
                  </a:cubicBezTo>
                  <a:cubicBezTo>
                    <a:pt x="554" y="80"/>
                    <a:pt x="575" y="65"/>
                    <a:pt x="587" y="65"/>
                  </a:cubicBezTo>
                  <a:cubicBezTo>
                    <a:pt x="590" y="65"/>
                    <a:pt x="596" y="66"/>
                    <a:pt x="602" y="66"/>
                  </a:cubicBezTo>
                  <a:cubicBezTo>
                    <a:pt x="605" y="66"/>
                    <a:pt x="608" y="66"/>
                    <a:pt x="610" y="65"/>
                  </a:cubicBezTo>
                  <a:cubicBezTo>
                    <a:pt x="610" y="59"/>
                    <a:pt x="610" y="59"/>
                    <a:pt x="610" y="59"/>
                  </a:cubicBezTo>
                  <a:cubicBezTo>
                    <a:pt x="599" y="59"/>
                    <a:pt x="593" y="52"/>
                    <a:pt x="580" y="52"/>
                  </a:cubicBezTo>
                  <a:cubicBezTo>
                    <a:pt x="575" y="52"/>
                    <a:pt x="572" y="57"/>
                    <a:pt x="566" y="57"/>
                  </a:cubicBezTo>
                  <a:cubicBezTo>
                    <a:pt x="562" y="57"/>
                    <a:pt x="557" y="54"/>
                    <a:pt x="557" y="51"/>
                  </a:cubicBezTo>
                  <a:cubicBezTo>
                    <a:pt x="546" y="51"/>
                    <a:pt x="546" y="51"/>
                    <a:pt x="546" y="51"/>
                  </a:cubicBezTo>
                  <a:cubicBezTo>
                    <a:pt x="548" y="46"/>
                    <a:pt x="552" y="45"/>
                    <a:pt x="552" y="37"/>
                  </a:cubicBezTo>
                  <a:cubicBezTo>
                    <a:pt x="544" y="39"/>
                    <a:pt x="534" y="49"/>
                    <a:pt x="529" y="49"/>
                  </a:cubicBezTo>
                  <a:cubicBezTo>
                    <a:pt x="524" y="49"/>
                    <a:pt x="523" y="56"/>
                    <a:pt x="514" y="56"/>
                  </a:cubicBezTo>
                  <a:cubicBezTo>
                    <a:pt x="510" y="56"/>
                    <a:pt x="509" y="55"/>
                    <a:pt x="506" y="51"/>
                  </a:cubicBezTo>
                  <a:cubicBezTo>
                    <a:pt x="503" y="51"/>
                    <a:pt x="501" y="53"/>
                    <a:pt x="497" y="54"/>
                  </a:cubicBezTo>
                  <a:cubicBezTo>
                    <a:pt x="489" y="54"/>
                    <a:pt x="489" y="54"/>
                    <a:pt x="489" y="54"/>
                  </a:cubicBezTo>
                  <a:cubicBezTo>
                    <a:pt x="501" y="39"/>
                    <a:pt x="516" y="34"/>
                    <a:pt x="530" y="24"/>
                  </a:cubicBezTo>
                  <a:cubicBezTo>
                    <a:pt x="511" y="24"/>
                    <a:pt x="497" y="24"/>
                    <a:pt x="486" y="14"/>
                  </a:cubicBezTo>
                  <a:cubicBezTo>
                    <a:pt x="460" y="14"/>
                    <a:pt x="460" y="14"/>
                    <a:pt x="460" y="14"/>
                  </a:cubicBezTo>
                  <a:cubicBezTo>
                    <a:pt x="453" y="10"/>
                    <a:pt x="454" y="6"/>
                    <a:pt x="4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33">
              <a:extLst>
                <a:ext uri="{FF2B5EF4-FFF2-40B4-BE49-F238E27FC236}">
                  <a16:creationId xmlns:a16="http://schemas.microsoft.com/office/drawing/2014/main" xmlns="" id="{A3A60738-5614-43B8-8771-A2ACC21311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62" y="-67"/>
              <a:ext cx="3028" cy="1564"/>
            </a:xfrm>
            <a:custGeom>
              <a:avLst/>
              <a:gdLst>
                <a:gd name="T0" fmla="*/ 0 w 1281"/>
                <a:gd name="T1" fmla="*/ 61 h 661"/>
                <a:gd name="T2" fmla="*/ 666 w 1281"/>
                <a:gd name="T3" fmla="*/ 20 h 661"/>
                <a:gd name="T4" fmla="*/ 695 w 1281"/>
                <a:gd name="T5" fmla="*/ 86 h 661"/>
                <a:gd name="T6" fmla="*/ 670 w 1281"/>
                <a:gd name="T7" fmla="*/ 99 h 661"/>
                <a:gd name="T8" fmla="*/ 588 w 1281"/>
                <a:gd name="T9" fmla="*/ 110 h 661"/>
                <a:gd name="T10" fmla="*/ 514 w 1281"/>
                <a:gd name="T11" fmla="*/ 90 h 661"/>
                <a:gd name="T12" fmla="*/ 463 w 1281"/>
                <a:gd name="T13" fmla="*/ 106 h 661"/>
                <a:gd name="T14" fmla="*/ 379 w 1281"/>
                <a:gd name="T15" fmla="*/ 102 h 661"/>
                <a:gd name="T16" fmla="*/ 352 w 1281"/>
                <a:gd name="T17" fmla="*/ 82 h 661"/>
                <a:gd name="T18" fmla="*/ 220 w 1281"/>
                <a:gd name="T19" fmla="*/ 64 h 661"/>
                <a:gd name="T20" fmla="*/ 128 w 1281"/>
                <a:gd name="T21" fmla="*/ 59 h 661"/>
                <a:gd name="T22" fmla="*/ 87 w 1281"/>
                <a:gd name="T23" fmla="*/ 70 h 661"/>
                <a:gd name="T24" fmla="*/ 4 w 1281"/>
                <a:gd name="T25" fmla="*/ 62 h 661"/>
                <a:gd name="T26" fmla="*/ 0 w 1281"/>
                <a:gd name="T27" fmla="*/ 289 h 661"/>
                <a:gd name="T28" fmla="*/ 29 w 1281"/>
                <a:gd name="T29" fmla="*/ 297 h 661"/>
                <a:gd name="T30" fmla="*/ 118 w 1281"/>
                <a:gd name="T31" fmla="*/ 345 h 661"/>
                <a:gd name="T32" fmla="*/ 161 w 1281"/>
                <a:gd name="T33" fmla="*/ 397 h 661"/>
                <a:gd name="T34" fmla="*/ 157 w 1281"/>
                <a:gd name="T35" fmla="*/ 415 h 661"/>
                <a:gd name="T36" fmla="*/ 194 w 1281"/>
                <a:gd name="T37" fmla="*/ 468 h 661"/>
                <a:gd name="T38" fmla="*/ 267 w 1281"/>
                <a:gd name="T39" fmla="*/ 527 h 661"/>
                <a:gd name="T40" fmla="*/ 690 w 1281"/>
                <a:gd name="T41" fmla="*/ 520 h 661"/>
                <a:gd name="T42" fmla="*/ 787 w 1281"/>
                <a:gd name="T43" fmla="*/ 542 h 661"/>
                <a:gd name="T44" fmla="*/ 813 w 1281"/>
                <a:gd name="T45" fmla="*/ 535 h 661"/>
                <a:gd name="T46" fmla="*/ 899 w 1281"/>
                <a:gd name="T47" fmla="*/ 589 h 661"/>
                <a:gd name="T48" fmla="*/ 879 w 1281"/>
                <a:gd name="T49" fmla="*/ 637 h 661"/>
                <a:gd name="T50" fmla="*/ 875 w 1281"/>
                <a:gd name="T51" fmla="*/ 661 h 661"/>
                <a:gd name="T52" fmla="*/ 914 w 1281"/>
                <a:gd name="T53" fmla="*/ 654 h 661"/>
                <a:gd name="T54" fmla="*/ 924 w 1281"/>
                <a:gd name="T55" fmla="*/ 650 h 661"/>
                <a:gd name="T56" fmla="*/ 921 w 1281"/>
                <a:gd name="T57" fmla="*/ 641 h 661"/>
                <a:gd name="T58" fmla="*/ 974 w 1281"/>
                <a:gd name="T59" fmla="*/ 622 h 661"/>
                <a:gd name="T60" fmla="*/ 1038 w 1281"/>
                <a:gd name="T61" fmla="*/ 598 h 661"/>
                <a:gd name="T62" fmla="*/ 1086 w 1281"/>
                <a:gd name="T63" fmla="*/ 558 h 661"/>
                <a:gd name="T64" fmla="*/ 1100 w 1281"/>
                <a:gd name="T65" fmla="*/ 558 h 661"/>
                <a:gd name="T66" fmla="*/ 1110 w 1281"/>
                <a:gd name="T67" fmla="*/ 604 h 661"/>
                <a:gd name="T68" fmla="*/ 1115 w 1281"/>
                <a:gd name="T69" fmla="*/ 601 h 661"/>
                <a:gd name="T70" fmla="*/ 1157 w 1281"/>
                <a:gd name="T71" fmla="*/ 597 h 661"/>
                <a:gd name="T72" fmla="*/ 1199 w 1281"/>
                <a:gd name="T73" fmla="*/ 595 h 661"/>
                <a:gd name="T74" fmla="*/ 1135 w 1281"/>
                <a:gd name="T75" fmla="*/ 547 h 661"/>
                <a:gd name="T76" fmla="*/ 1080 w 1281"/>
                <a:gd name="T77" fmla="*/ 540 h 661"/>
                <a:gd name="T78" fmla="*/ 1174 w 1281"/>
                <a:gd name="T79" fmla="*/ 500 h 661"/>
                <a:gd name="T80" fmla="*/ 1272 w 1281"/>
                <a:gd name="T81" fmla="*/ 434 h 661"/>
                <a:gd name="T82" fmla="*/ 1213 w 1281"/>
                <a:gd name="T83" fmla="*/ 434 h 661"/>
                <a:gd name="T84" fmla="*/ 1211 w 1281"/>
                <a:gd name="T85" fmla="*/ 386 h 661"/>
                <a:gd name="T86" fmla="*/ 1190 w 1281"/>
                <a:gd name="T87" fmla="*/ 347 h 661"/>
                <a:gd name="T88" fmla="*/ 1133 w 1281"/>
                <a:gd name="T89" fmla="*/ 304 h 661"/>
                <a:gd name="T90" fmla="*/ 1041 w 1281"/>
                <a:gd name="T91" fmla="*/ 259 h 661"/>
                <a:gd name="T92" fmla="*/ 938 w 1281"/>
                <a:gd name="T93" fmla="*/ 248 h 661"/>
                <a:gd name="T94" fmla="*/ 961 w 1281"/>
                <a:gd name="T95" fmla="*/ 381 h 661"/>
                <a:gd name="T96" fmla="*/ 914 w 1281"/>
                <a:gd name="T97" fmla="*/ 483 h 661"/>
                <a:gd name="T98" fmla="*/ 834 w 1281"/>
                <a:gd name="T99" fmla="*/ 400 h 661"/>
                <a:gd name="T100" fmla="*/ 706 w 1281"/>
                <a:gd name="T101" fmla="*/ 323 h 661"/>
                <a:gd name="T102" fmla="*/ 728 w 1281"/>
                <a:gd name="T103" fmla="*/ 233 h 661"/>
                <a:gd name="T104" fmla="*/ 726 w 1281"/>
                <a:gd name="T105" fmla="*/ 208 h 661"/>
                <a:gd name="T106" fmla="*/ 768 w 1281"/>
                <a:gd name="T107" fmla="*/ 202 h 661"/>
                <a:gd name="T108" fmla="*/ 764 w 1281"/>
                <a:gd name="T109" fmla="*/ 157 h 661"/>
                <a:gd name="T110" fmla="*/ 817 w 1281"/>
                <a:gd name="T111" fmla="*/ 140 h 661"/>
                <a:gd name="T112" fmla="*/ 864 w 1281"/>
                <a:gd name="T113" fmla="*/ 144 h 661"/>
                <a:gd name="T114" fmla="*/ 892 w 1281"/>
                <a:gd name="T115" fmla="*/ 86 h 661"/>
                <a:gd name="T116" fmla="*/ 831 w 1281"/>
                <a:gd name="T117" fmla="*/ 66 h 661"/>
                <a:gd name="T118" fmla="*/ 805 w 1281"/>
                <a:gd name="T119" fmla="*/ 122 h 661"/>
                <a:gd name="T120" fmla="*/ 755 w 1281"/>
                <a:gd name="T121" fmla="*/ 93 h 661"/>
                <a:gd name="T122" fmla="*/ 735 w 1281"/>
                <a:gd name="T123" fmla="*/ 45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81" h="661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686" y="0"/>
                  </a:moveTo>
                  <a:cubicBezTo>
                    <a:pt x="676" y="0"/>
                    <a:pt x="680" y="7"/>
                    <a:pt x="681" y="12"/>
                  </a:cubicBezTo>
                  <a:cubicBezTo>
                    <a:pt x="675" y="14"/>
                    <a:pt x="666" y="12"/>
                    <a:pt x="666" y="20"/>
                  </a:cubicBezTo>
                  <a:cubicBezTo>
                    <a:pt x="666" y="25"/>
                    <a:pt x="670" y="28"/>
                    <a:pt x="670" y="33"/>
                  </a:cubicBezTo>
                  <a:cubicBezTo>
                    <a:pt x="670" y="38"/>
                    <a:pt x="663" y="38"/>
                    <a:pt x="663" y="45"/>
                  </a:cubicBezTo>
                  <a:cubicBezTo>
                    <a:pt x="663" y="63"/>
                    <a:pt x="699" y="52"/>
                    <a:pt x="699" y="70"/>
                  </a:cubicBezTo>
                  <a:cubicBezTo>
                    <a:pt x="699" y="73"/>
                    <a:pt x="695" y="86"/>
                    <a:pt x="695" y="86"/>
                  </a:cubicBezTo>
                  <a:cubicBezTo>
                    <a:pt x="699" y="84"/>
                    <a:pt x="702" y="83"/>
                    <a:pt x="706" y="81"/>
                  </a:cubicBezTo>
                  <a:cubicBezTo>
                    <a:pt x="713" y="102"/>
                    <a:pt x="678" y="92"/>
                    <a:pt x="678" y="118"/>
                  </a:cubicBezTo>
                  <a:cubicBezTo>
                    <a:pt x="676" y="118"/>
                    <a:pt x="675" y="118"/>
                    <a:pt x="673" y="118"/>
                  </a:cubicBezTo>
                  <a:cubicBezTo>
                    <a:pt x="664" y="118"/>
                    <a:pt x="674" y="104"/>
                    <a:pt x="670" y="99"/>
                  </a:cubicBezTo>
                  <a:cubicBezTo>
                    <a:pt x="669" y="96"/>
                    <a:pt x="654" y="93"/>
                    <a:pt x="647" y="93"/>
                  </a:cubicBezTo>
                  <a:cubicBezTo>
                    <a:pt x="637" y="93"/>
                    <a:pt x="633" y="99"/>
                    <a:pt x="633" y="110"/>
                  </a:cubicBezTo>
                  <a:cubicBezTo>
                    <a:pt x="630" y="109"/>
                    <a:pt x="628" y="109"/>
                    <a:pt x="624" y="109"/>
                  </a:cubicBezTo>
                  <a:cubicBezTo>
                    <a:pt x="618" y="109"/>
                    <a:pt x="609" y="110"/>
                    <a:pt x="588" y="110"/>
                  </a:cubicBezTo>
                  <a:cubicBezTo>
                    <a:pt x="560" y="110"/>
                    <a:pt x="527" y="100"/>
                    <a:pt x="520" y="78"/>
                  </a:cubicBezTo>
                  <a:cubicBezTo>
                    <a:pt x="510" y="81"/>
                    <a:pt x="479" y="81"/>
                    <a:pt x="479" y="93"/>
                  </a:cubicBezTo>
                  <a:cubicBezTo>
                    <a:pt x="479" y="96"/>
                    <a:pt x="481" y="98"/>
                    <a:pt x="485" y="98"/>
                  </a:cubicBezTo>
                  <a:cubicBezTo>
                    <a:pt x="494" y="98"/>
                    <a:pt x="508" y="94"/>
                    <a:pt x="514" y="90"/>
                  </a:cubicBezTo>
                  <a:cubicBezTo>
                    <a:pt x="516" y="108"/>
                    <a:pt x="489" y="93"/>
                    <a:pt x="489" y="111"/>
                  </a:cubicBezTo>
                  <a:cubicBezTo>
                    <a:pt x="489" y="115"/>
                    <a:pt x="495" y="127"/>
                    <a:pt x="492" y="127"/>
                  </a:cubicBezTo>
                  <a:cubicBezTo>
                    <a:pt x="482" y="127"/>
                    <a:pt x="480" y="114"/>
                    <a:pt x="471" y="110"/>
                  </a:cubicBezTo>
                  <a:cubicBezTo>
                    <a:pt x="463" y="106"/>
                    <a:pt x="463" y="106"/>
                    <a:pt x="463" y="106"/>
                  </a:cubicBezTo>
                  <a:cubicBezTo>
                    <a:pt x="450" y="106"/>
                    <a:pt x="442" y="106"/>
                    <a:pt x="429" y="106"/>
                  </a:cubicBezTo>
                  <a:cubicBezTo>
                    <a:pt x="418" y="106"/>
                    <a:pt x="412" y="110"/>
                    <a:pt x="400" y="111"/>
                  </a:cubicBezTo>
                  <a:cubicBezTo>
                    <a:pt x="399" y="111"/>
                    <a:pt x="398" y="111"/>
                    <a:pt x="396" y="111"/>
                  </a:cubicBezTo>
                  <a:cubicBezTo>
                    <a:pt x="379" y="111"/>
                    <a:pt x="379" y="104"/>
                    <a:pt x="379" y="102"/>
                  </a:cubicBezTo>
                  <a:cubicBezTo>
                    <a:pt x="379" y="98"/>
                    <a:pt x="395" y="100"/>
                    <a:pt x="398" y="96"/>
                  </a:cubicBezTo>
                  <a:cubicBezTo>
                    <a:pt x="389" y="83"/>
                    <a:pt x="387" y="80"/>
                    <a:pt x="378" y="80"/>
                  </a:cubicBezTo>
                  <a:cubicBezTo>
                    <a:pt x="373" y="80"/>
                    <a:pt x="367" y="81"/>
                    <a:pt x="356" y="82"/>
                  </a:cubicBezTo>
                  <a:cubicBezTo>
                    <a:pt x="355" y="82"/>
                    <a:pt x="353" y="82"/>
                    <a:pt x="352" y="82"/>
                  </a:cubicBezTo>
                  <a:cubicBezTo>
                    <a:pt x="323" y="82"/>
                    <a:pt x="307" y="58"/>
                    <a:pt x="276" y="58"/>
                  </a:cubicBezTo>
                  <a:cubicBezTo>
                    <a:pt x="266" y="58"/>
                    <a:pt x="262" y="65"/>
                    <a:pt x="253" y="65"/>
                  </a:cubicBezTo>
                  <a:cubicBezTo>
                    <a:pt x="247" y="65"/>
                    <a:pt x="242" y="55"/>
                    <a:pt x="241" y="51"/>
                  </a:cubicBezTo>
                  <a:cubicBezTo>
                    <a:pt x="231" y="53"/>
                    <a:pt x="231" y="64"/>
                    <a:pt x="220" y="64"/>
                  </a:cubicBezTo>
                  <a:cubicBezTo>
                    <a:pt x="210" y="64"/>
                    <a:pt x="196" y="40"/>
                    <a:pt x="193" y="40"/>
                  </a:cubicBezTo>
                  <a:cubicBezTo>
                    <a:pt x="182" y="40"/>
                    <a:pt x="186" y="56"/>
                    <a:pt x="175" y="56"/>
                  </a:cubicBezTo>
                  <a:cubicBezTo>
                    <a:pt x="170" y="56"/>
                    <a:pt x="167" y="53"/>
                    <a:pt x="165" y="48"/>
                  </a:cubicBezTo>
                  <a:cubicBezTo>
                    <a:pt x="149" y="52"/>
                    <a:pt x="143" y="53"/>
                    <a:pt x="128" y="59"/>
                  </a:cubicBezTo>
                  <a:cubicBezTo>
                    <a:pt x="123" y="60"/>
                    <a:pt x="113" y="67"/>
                    <a:pt x="107" y="67"/>
                  </a:cubicBezTo>
                  <a:cubicBezTo>
                    <a:pt x="106" y="67"/>
                    <a:pt x="105" y="67"/>
                    <a:pt x="104" y="66"/>
                  </a:cubicBezTo>
                  <a:cubicBezTo>
                    <a:pt x="100" y="62"/>
                    <a:pt x="97" y="61"/>
                    <a:pt x="95" y="61"/>
                  </a:cubicBezTo>
                  <a:cubicBezTo>
                    <a:pt x="91" y="61"/>
                    <a:pt x="91" y="69"/>
                    <a:pt x="87" y="70"/>
                  </a:cubicBezTo>
                  <a:cubicBezTo>
                    <a:pt x="53" y="71"/>
                    <a:pt x="77" y="83"/>
                    <a:pt x="72" y="83"/>
                  </a:cubicBezTo>
                  <a:cubicBezTo>
                    <a:pt x="59" y="83"/>
                    <a:pt x="35" y="81"/>
                    <a:pt x="14" y="67"/>
                  </a:cubicBezTo>
                  <a:cubicBezTo>
                    <a:pt x="13" y="67"/>
                    <a:pt x="6" y="62"/>
                    <a:pt x="6" y="61"/>
                  </a:cubicBezTo>
                  <a:cubicBezTo>
                    <a:pt x="5" y="61"/>
                    <a:pt x="4" y="62"/>
                    <a:pt x="4" y="62"/>
                  </a:cubicBezTo>
                  <a:cubicBezTo>
                    <a:pt x="3" y="62"/>
                    <a:pt x="3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" y="292"/>
                    <a:pt x="6" y="292"/>
                    <a:pt x="10" y="292"/>
                  </a:cubicBezTo>
                  <a:cubicBezTo>
                    <a:pt x="11" y="292"/>
                    <a:pt x="12" y="292"/>
                    <a:pt x="13" y="292"/>
                  </a:cubicBezTo>
                  <a:cubicBezTo>
                    <a:pt x="14" y="292"/>
                    <a:pt x="15" y="292"/>
                    <a:pt x="16" y="292"/>
                  </a:cubicBezTo>
                  <a:cubicBezTo>
                    <a:pt x="21" y="292"/>
                    <a:pt x="26" y="293"/>
                    <a:pt x="29" y="297"/>
                  </a:cubicBezTo>
                  <a:cubicBezTo>
                    <a:pt x="34" y="304"/>
                    <a:pt x="45" y="318"/>
                    <a:pt x="55" y="318"/>
                  </a:cubicBezTo>
                  <a:cubicBezTo>
                    <a:pt x="63" y="318"/>
                    <a:pt x="63" y="307"/>
                    <a:pt x="70" y="305"/>
                  </a:cubicBezTo>
                  <a:cubicBezTo>
                    <a:pt x="73" y="304"/>
                    <a:pt x="76" y="305"/>
                    <a:pt x="80" y="302"/>
                  </a:cubicBezTo>
                  <a:cubicBezTo>
                    <a:pt x="96" y="318"/>
                    <a:pt x="104" y="324"/>
                    <a:pt x="118" y="345"/>
                  </a:cubicBezTo>
                  <a:cubicBezTo>
                    <a:pt x="119" y="347"/>
                    <a:pt x="123" y="348"/>
                    <a:pt x="124" y="352"/>
                  </a:cubicBezTo>
                  <a:cubicBezTo>
                    <a:pt x="126" y="359"/>
                    <a:pt x="129" y="367"/>
                    <a:pt x="135" y="373"/>
                  </a:cubicBezTo>
                  <a:cubicBezTo>
                    <a:pt x="138" y="376"/>
                    <a:pt x="144" y="374"/>
                    <a:pt x="148" y="378"/>
                  </a:cubicBezTo>
                  <a:cubicBezTo>
                    <a:pt x="152" y="383"/>
                    <a:pt x="161" y="386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403"/>
                    <a:pt x="154" y="404"/>
                    <a:pt x="154" y="407"/>
                  </a:cubicBezTo>
                  <a:cubicBezTo>
                    <a:pt x="154" y="410"/>
                    <a:pt x="157" y="412"/>
                    <a:pt x="157" y="415"/>
                  </a:cubicBezTo>
                  <a:cubicBezTo>
                    <a:pt x="157" y="422"/>
                    <a:pt x="155" y="436"/>
                    <a:pt x="162" y="438"/>
                  </a:cubicBezTo>
                  <a:cubicBezTo>
                    <a:pt x="167" y="439"/>
                    <a:pt x="171" y="439"/>
                    <a:pt x="174" y="442"/>
                  </a:cubicBezTo>
                  <a:cubicBezTo>
                    <a:pt x="179" y="447"/>
                    <a:pt x="173" y="454"/>
                    <a:pt x="179" y="458"/>
                  </a:cubicBezTo>
                  <a:cubicBezTo>
                    <a:pt x="179" y="458"/>
                    <a:pt x="193" y="467"/>
                    <a:pt x="194" y="468"/>
                  </a:cubicBezTo>
                  <a:cubicBezTo>
                    <a:pt x="197" y="480"/>
                    <a:pt x="198" y="495"/>
                    <a:pt x="216" y="495"/>
                  </a:cubicBezTo>
                  <a:cubicBezTo>
                    <a:pt x="219" y="505"/>
                    <a:pt x="237" y="498"/>
                    <a:pt x="242" y="512"/>
                  </a:cubicBezTo>
                  <a:cubicBezTo>
                    <a:pt x="243" y="517"/>
                    <a:pt x="256" y="518"/>
                    <a:pt x="262" y="524"/>
                  </a:cubicBezTo>
                  <a:cubicBezTo>
                    <a:pt x="263" y="525"/>
                    <a:pt x="265" y="526"/>
                    <a:pt x="267" y="527"/>
                  </a:cubicBezTo>
                  <a:cubicBezTo>
                    <a:pt x="267" y="527"/>
                    <a:pt x="268" y="527"/>
                    <a:pt x="268" y="527"/>
                  </a:cubicBezTo>
                  <a:cubicBezTo>
                    <a:pt x="267" y="527"/>
                    <a:pt x="267" y="527"/>
                    <a:pt x="267" y="527"/>
                  </a:cubicBezTo>
                  <a:cubicBezTo>
                    <a:pt x="690" y="527"/>
                    <a:pt x="690" y="527"/>
                    <a:pt x="690" y="527"/>
                  </a:cubicBezTo>
                  <a:cubicBezTo>
                    <a:pt x="690" y="520"/>
                    <a:pt x="690" y="520"/>
                    <a:pt x="690" y="520"/>
                  </a:cubicBezTo>
                  <a:cubicBezTo>
                    <a:pt x="697" y="526"/>
                    <a:pt x="696" y="530"/>
                    <a:pt x="703" y="534"/>
                  </a:cubicBezTo>
                  <a:cubicBezTo>
                    <a:pt x="729" y="534"/>
                    <a:pt x="729" y="534"/>
                    <a:pt x="729" y="534"/>
                  </a:cubicBezTo>
                  <a:cubicBezTo>
                    <a:pt x="740" y="544"/>
                    <a:pt x="754" y="544"/>
                    <a:pt x="773" y="544"/>
                  </a:cubicBezTo>
                  <a:cubicBezTo>
                    <a:pt x="780" y="542"/>
                    <a:pt x="781" y="544"/>
                    <a:pt x="787" y="542"/>
                  </a:cubicBezTo>
                  <a:cubicBezTo>
                    <a:pt x="792" y="539"/>
                    <a:pt x="790" y="530"/>
                    <a:pt x="795" y="530"/>
                  </a:cubicBezTo>
                  <a:cubicBezTo>
                    <a:pt x="802" y="530"/>
                    <a:pt x="806" y="540"/>
                    <a:pt x="808" y="542"/>
                  </a:cubicBezTo>
                  <a:cubicBezTo>
                    <a:pt x="809" y="540"/>
                    <a:pt x="809" y="536"/>
                    <a:pt x="809" y="535"/>
                  </a:cubicBezTo>
                  <a:cubicBezTo>
                    <a:pt x="810" y="535"/>
                    <a:pt x="811" y="535"/>
                    <a:pt x="813" y="535"/>
                  </a:cubicBezTo>
                  <a:cubicBezTo>
                    <a:pt x="816" y="535"/>
                    <a:pt x="838" y="553"/>
                    <a:pt x="839" y="555"/>
                  </a:cubicBezTo>
                  <a:cubicBezTo>
                    <a:pt x="842" y="561"/>
                    <a:pt x="839" y="566"/>
                    <a:pt x="843" y="571"/>
                  </a:cubicBezTo>
                  <a:cubicBezTo>
                    <a:pt x="856" y="583"/>
                    <a:pt x="872" y="580"/>
                    <a:pt x="885" y="589"/>
                  </a:cubicBezTo>
                  <a:cubicBezTo>
                    <a:pt x="899" y="589"/>
                    <a:pt x="899" y="589"/>
                    <a:pt x="899" y="589"/>
                  </a:cubicBezTo>
                  <a:cubicBezTo>
                    <a:pt x="905" y="593"/>
                    <a:pt x="913" y="598"/>
                    <a:pt x="913" y="606"/>
                  </a:cubicBezTo>
                  <a:cubicBezTo>
                    <a:pt x="913" y="610"/>
                    <a:pt x="911" y="612"/>
                    <a:pt x="908" y="612"/>
                  </a:cubicBezTo>
                  <a:cubicBezTo>
                    <a:pt x="902" y="612"/>
                    <a:pt x="895" y="605"/>
                    <a:pt x="893" y="603"/>
                  </a:cubicBezTo>
                  <a:cubicBezTo>
                    <a:pt x="891" y="612"/>
                    <a:pt x="886" y="637"/>
                    <a:pt x="879" y="637"/>
                  </a:cubicBezTo>
                  <a:cubicBezTo>
                    <a:pt x="879" y="637"/>
                    <a:pt x="879" y="637"/>
                    <a:pt x="879" y="637"/>
                  </a:cubicBezTo>
                  <a:cubicBezTo>
                    <a:pt x="873" y="643"/>
                    <a:pt x="867" y="647"/>
                    <a:pt x="867" y="655"/>
                  </a:cubicBezTo>
                  <a:cubicBezTo>
                    <a:pt x="867" y="655"/>
                    <a:pt x="867" y="655"/>
                    <a:pt x="867" y="655"/>
                  </a:cubicBezTo>
                  <a:cubicBezTo>
                    <a:pt x="869" y="658"/>
                    <a:pt x="872" y="661"/>
                    <a:pt x="875" y="661"/>
                  </a:cubicBezTo>
                  <a:cubicBezTo>
                    <a:pt x="880" y="661"/>
                    <a:pt x="880" y="658"/>
                    <a:pt x="883" y="656"/>
                  </a:cubicBezTo>
                  <a:cubicBezTo>
                    <a:pt x="886" y="652"/>
                    <a:pt x="892" y="652"/>
                    <a:pt x="898" y="652"/>
                  </a:cubicBezTo>
                  <a:cubicBezTo>
                    <a:pt x="900" y="652"/>
                    <a:pt x="901" y="652"/>
                    <a:pt x="903" y="652"/>
                  </a:cubicBezTo>
                  <a:cubicBezTo>
                    <a:pt x="908" y="652"/>
                    <a:pt x="911" y="654"/>
                    <a:pt x="914" y="654"/>
                  </a:cubicBezTo>
                  <a:cubicBezTo>
                    <a:pt x="914" y="654"/>
                    <a:pt x="914" y="654"/>
                    <a:pt x="915" y="654"/>
                  </a:cubicBezTo>
                  <a:cubicBezTo>
                    <a:pt x="915" y="654"/>
                    <a:pt x="915" y="654"/>
                    <a:pt x="915" y="654"/>
                  </a:cubicBezTo>
                  <a:cubicBezTo>
                    <a:pt x="917" y="653"/>
                    <a:pt x="918" y="653"/>
                    <a:pt x="920" y="652"/>
                  </a:cubicBezTo>
                  <a:cubicBezTo>
                    <a:pt x="921" y="651"/>
                    <a:pt x="923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3" y="647"/>
                    <a:pt x="922" y="644"/>
                    <a:pt x="921" y="641"/>
                  </a:cubicBezTo>
                  <a:cubicBezTo>
                    <a:pt x="921" y="641"/>
                    <a:pt x="921" y="641"/>
                    <a:pt x="921" y="641"/>
                  </a:cubicBezTo>
                  <a:cubicBezTo>
                    <a:pt x="920" y="641"/>
                    <a:pt x="920" y="640"/>
                    <a:pt x="920" y="640"/>
                  </a:cubicBezTo>
                  <a:cubicBezTo>
                    <a:pt x="919" y="639"/>
                    <a:pt x="917" y="638"/>
                    <a:pt x="917" y="636"/>
                  </a:cubicBezTo>
                  <a:cubicBezTo>
                    <a:pt x="917" y="633"/>
                    <a:pt x="923" y="632"/>
                    <a:pt x="924" y="632"/>
                  </a:cubicBezTo>
                  <a:cubicBezTo>
                    <a:pt x="936" y="628"/>
                    <a:pt x="961" y="622"/>
                    <a:pt x="974" y="622"/>
                  </a:cubicBezTo>
                  <a:cubicBezTo>
                    <a:pt x="975" y="621"/>
                    <a:pt x="994" y="602"/>
                    <a:pt x="998" y="599"/>
                  </a:cubicBezTo>
                  <a:cubicBezTo>
                    <a:pt x="999" y="598"/>
                    <a:pt x="1004" y="598"/>
                    <a:pt x="1011" y="598"/>
                  </a:cubicBezTo>
                  <a:cubicBezTo>
                    <a:pt x="1015" y="598"/>
                    <a:pt x="1020" y="598"/>
                    <a:pt x="1025" y="598"/>
                  </a:cubicBezTo>
                  <a:cubicBezTo>
                    <a:pt x="1030" y="598"/>
                    <a:pt x="1034" y="598"/>
                    <a:pt x="1038" y="598"/>
                  </a:cubicBezTo>
                  <a:cubicBezTo>
                    <a:pt x="1043" y="598"/>
                    <a:pt x="1048" y="597"/>
                    <a:pt x="1052" y="596"/>
                  </a:cubicBezTo>
                  <a:cubicBezTo>
                    <a:pt x="1057" y="595"/>
                    <a:pt x="1055" y="593"/>
                    <a:pt x="1057" y="591"/>
                  </a:cubicBezTo>
                  <a:cubicBezTo>
                    <a:pt x="1067" y="581"/>
                    <a:pt x="1067" y="564"/>
                    <a:pt x="1080" y="555"/>
                  </a:cubicBezTo>
                  <a:cubicBezTo>
                    <a:pt x="1082" y="557"/>
                    <a:pt x="1084" y="558"/>
                    <a:pt x="1086" y="558"/>
                  </a:cubicBezTo>
                  <a:cubicBezTo>
                    <a:pt x="1088" y="558"/>
                    <a:pt x="1089" y="557"/>
                    <a:pt x="1091" y="557"/>
                  </a:cubicBezTo>
                  <a:cubicBezTo>
                    <a:pt x="1093" y="556"/>
                    <a:pt x="1095" y="556"/>
                    <a:pt x="1096" y="556"/>
                  </a:cubicBezTo>
                  <a:cubicBezTo>
                    <a:pt x="1098" y="556"/>
                    <a:pt x="1099" y="557"/>
                    <a:pt x="1100" y="558"/>
                  </a:cubicBezTo>
                  <a:cubicBezTo>
                    <a:pt x="1100" y="558"/>
                    <a:pt x="1100" y="558"/>
                    <a:pt x="1100" y="558"/>
                  </a:cubicBezTo>
                  <a:cubicBezTo>
                    <a:pt x="1102" y="562"/>
                    <a:pt x="1104" y="566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6" y="581"/>
                    <a:pt x="1105" y="594"/>
                    <a:pt x="1110" y="604"/>
                  </a:cubicBezTo>
                  <a:cubicBezTo>
                    <a:pt x="1110" y="602"/>
                    <a:pt x="1110" y="602"/>
                    <a:pt x="1110" y="602"/>
                  </a:cubicBezTo>
                  <a:cubicBezTo>
                    <a:pt x="1110" y="601"/>
                    <a:pt x="1110" y="601"/>
                    <a:pt x="1110" y="601"/>
                  </a:cubicBezTo>
                  <a:cubicBezTo>
                    <a:pt x="1110" y="601"/>
                    <a:pt x="1110" y="601"/>
                    <a:pt x="1111" y="601"/>
                  </a:cubicBezTo>
                  <a:cubicBezTo>
                    <a:pt x="1112" y="601"/>
                    <a:pt x="1114" y="601"/>
                    <a:pt x="1115" y="601"/>
                  </a:cubicBezTo>
                  <a:cubicBezTo>
                    <a:pt x="1117" y="601"/>
                    <a:pt x="1122" y="601"/>
                    <a:pt x="1127" y="601"/>
                  </a:cubicBezTo>
                  <a:cubicBezTo>
                    <a:pt x="1130" y="601"/>
                    <a:pt x="1134" y="601"/>
                    <a:pt x="1136" y="600"/>
                  </a:cubicBezTo>
                  <a:cubicBezTo>
                    <a:pt x="1141" y="596"/>
                    <a:pt x="1141" y="590"/>
                    <a:pt x="1149" y="589"/>
                  </a:cubicBezTo>
                  <a:cubicBezTo>
                    <a:pt x="1149" y="596"/>
                    <a:pt x="1148" y="597"/>
                    <a:pt x="1157" y="597"/>
                  </a:cubicBezTo>
                  <a:cubicBezTo>
                    <a:pt x="1144" y="598"/>
                    <a:pt x="1125" y="606"/>
                    <a:pt x="1125" y="618"/>
                  </a:cubicBezTo>
                  <a:cubicBezTo>
                    <a:pt x="1125" y="623"/>
                    <a:pt x="1133" y="631"/>
                    <a:pt x="1136" y="631"/>
                  </a:cubicBezTo>
                  <a:cubicBezTo>
                    <a:pt x="1140" y="631"/>
                    <a:pt x="1150" y="617"/>
                    <a:pt x="1161" y="614"/>
                  </a:cubicBezTo>
                  <a:cubicBezTo>
                    <a:pt x="1163" y="613"/>
                    <a:pt x="1199" y="600"/>
                    <a:pt x="1199" y="595"/>
                  </a:cubicBezTo>
                  <a:cubicBezTo>
                    <a:pt x="1199" y="590"/>
                    <a:pt x="1186" y="589"/>
                    <a:pt x="1182" y="589"/>
                  </a:cubicBezTo>
                  <a:cubicBezTo>
                    <a:pt x="1167" y="589"/>
                    <a:pt x="1143" y="574"/>
                    <a:pt x="1143" y="561"/>
                  </a:cubicBezTo>
                  <a:cubicBezTo>
                    <a:pt x="1143" y="558"/>
                    <a:pt x="1147" y="554"/>
                    <a:pt x="1148" y="548"/>
                  </a:cubicBezTo>
                  <a:cubicBezTo>
                    <a:pt x="1145" y="548"/>
                    <a:pt x="1140" y="547"/>
                    <a:pt x="1135" y="547"/>
                  </a:cubicBezTo>
                  <a:cubicBezTo>
                    <a:pt x="1138" y="543"/>
                    <a:pt x="1157" y="540"/>
                    <a:pt x="1157" y="529"/>
                  </a:cubicBezTo>
                  <a:cubicBezTo>
                    <a:pt x="1157" y="522"/>
                    <a:pt x="1149" y="521"/>
                    <a:pt x="1140" y="521"/>
                  </a:cubicBezTo>
                  <a:cubicBezTo>
                    <a:pt x="1137" y="521"/>
                    <a:pt x="1133" y="521"/>
                    <a:pt x="1130" y="521"/>
                  </a:cubicBezTo>
                  <a:cubicBezTo>
                    <a:pt x="1106" y="521"/>
                    <a:pt x="1096" y="538"/>
                    <a:pt x="1080" y="540"/>
                  </a:cubicBezTo>
                  <a:cubicBezTo>
                    <a:pt x="1087" y="526"/>
                    <a:pt x="1098" y="530"/>
                    <a:pt x="1110" y="519"/>
                  </a:cubicBezTo>
                  <a:cubicBezTo>
                    <a:pt x="1117" y="511"/>
                    <a:pt x="1112" y="507"/>
                    <a:pt x="1123" y="503"/>
                  </a:cubicBezTo>
                  <a:cubicBezTo>
                    <a:pt x="1132" y="500"/>
                    <a:pt x="1139" y="499"/>
                    <a:pt x="1147" y="499"/>
                  </a:cubicBezTo>
                  <a:cubicBezTo>
                    <a:pt x="1155" y="499"/>
                    <a:pt x="1164" y="500"/>
                    <a:pt x="1174" y="500"/>
                  </a:cubicBezTo>
                  <a:cubicBezTo>
                    <a:pt x="1187" y="500"/>
                    <a:pt x="1196" y="502"/>
                    <a:pt x="1205" y="502"/>
                  </a:cubicBezTo>
                  <a:cubicBezTo>
                    <a:pt x="1214" y="502"/>
                    <a:pt x="1223" y="500"/>
                    <a:pt x="1231" y="489"/>
                  </a:cubicBezTo>
                  <a:cubicBezTo>
                    <a:pt x="1239" y="479"/>
                    <a:pt x="1281" y="477"/>
                    <a:pt x="1281" y="460"/>
                  </a:cubicBezTo>
                  <a:cubicBezTo>
                    <a:pt x="1281" y="448"/>
                    <a:pt x="1277" y="442"/>
                    <a:pt x="1272" y="434"/>
                  </a:cubicBezTo>
                  <a:cubicBezTo>
                    <a:pt x="1268" y="434"/>
                    <a:pt x="1274" y="429"/>
                    <a:pt x="1268" y="426"/>
                  </a:cubicBezTo>
                  <a:cubicBezTo>
                    <a:pt x="1268" y="420"/>
                    <a:pt x="1268" y="420"/>
                    <a:pt x="1268" y="420"/>
                  </a:cubicBezTo>
                  <a:cubicBezTo>
                    <a:pt x="1256" y="427"/>
                    <a:pt x="1230" y="436"/>
                    <a:pt x="1218" y="436"/>
                  </a:cubicBezTo>
                  <a:cubicBezTo>
                    <a:pt x="1216" y="436"/>
                    <a:pt x="1213" y="435"/>
                    <a:pt x="1213" y="434"/>
                  </a:cubicBezTo>
                  <a:cubicBezTo>
                    <a:pt x="1223" y="428"/>
                    <a:pt x="1252" y="424"/>
                    <a:pt x="1256" y="414"/>
                  </a:cubicBezTo>
                  <a:cubicBezTo>
                    <a:pt x="1256" y="411"/>
                    <a:pt x="1252" y="411"/>
                    <a:pt x="1251" y="408"/>
                  </a:cubicBezTo>
                  <a:cubicBezTo>
                    <a:pt x="1250" y="408"/>
                    <a:pt x="1248" y="408"/>
                    <a:pt x="1247" y="408"/>
                  </a:cubicBezTo>
                  <a:cubicBezTo>
                    <a:pt x="1233" y="408"/>
                    <a:pt x="1211" y="402"/>
                    <a:pt x="1211" y="386"/>
                  </a:cubicBezTo>
                  <a:cubicBezTo>
                    <a:pt x="1211" y="384"/>
                    <a:pt x="1211" y="384"/>
                    <a:pt x="1211" y="384"/>
                  </a:cubicBezTo>
                  <a:cubicBezTo>
                    <a:pt x="1200" y="384"/>
                    <a:pt x="1193" y="377"/>
                    <a:pt x="1186" y="372"/>
                  </a:cubicBezTo>
                  <a:cubicBezTo>
                    <a:pt x="1189" y="370"/>
                    <a:pt x="1194" y="368"/>
                    <a:pt x="1194" y="362"/>
                  </a:cubicBezTo>
                  <a:cubicBezTo>
                    <a:pt x="1194" y="357"/>
                    <a:pt x="1189" y="352"/>
                    <a:pt x="1190" y="347"/>
                  </a:cubicBezTo>
                  <a:cubicBezTo>
                    <a:pt x="1186" y="346"/>
                    <a:pt x="1168" y="335"/>
                    <a:pt x="1173" y="325"/>
                  </a:cubicBezTo>
                  <a:cubicBezTo>
                    <a:pt x="1178" y="313"/>
                    <a:pt x="1156" y="310"/>
                    <a:pt x="1154" y="296"/>
                  </a:cubicBezTo>
                  <a:cubicBezTo>
                    <a:pt x="1153" y="296"/>
                    <a:pt x="1148" y="291"/>
                    <a:pt x="1145" y="289"/>
                  </a:cubicBezTo>
                  <a:cubicBezTo>
                    <a:pt x="1142" y="292"/>
                    <a:pt x="1133" y="297"/>
                    <a:pt x="1133" y="304"/>
                  </a:cubicBezTo>
                  <a:cubicBezTo>
                    <a:pt x="1133" y="312"/>
                    <a:pt x="1116" y="331"/>
                    <a:pt x="1103" y="331"/>
                  </a:cubicBezTo>
                  <a:cubicBezTo>
                    <a:pt x="1094" y="331"/>
                    <a:pt x="1092" y="320"/>
                    <a:pt x="1086" y="320"/>
                  </a:cubicBezTo>
                  <a:cubicBezTo>
                    <a:pt x="1077" y="320"/>
                    <a:pt x="1073" y="294"/>
                    <a:pt x="1072" y="283"/>
                  </a:cubicBezTo>
                  <a:cubicBezTo>
                    <a:pt x="1069" y="268"/>
                    <a:pt x="1041" y="279"/>
                    <a:pt x="1041" y="259"/>
                  </a:cubicBezTo>
                  <a:cubicBezTo>
                    <a:pt x="1026" y="257"/>
                    <a:pt x="1023" y="239"/>
                    <a:pt x="1008" y="239"/>
                  </a:cubicBezTo>
                  <a:cubicBezTo>
                    <a:pt x="1001" y="239"/>
                    <a:pt x="1001" y="244"/>
                    <a:pt x="993" y="244"/>
                  </a:cubicBezTo>
                  <a:cubicBezTo>
                    <a:pt x="978" y="244"/>
                    <a:pt x="969" y="235"/>
                    <a:pt x="954" y="235"/>
                  </a:cubicBezTo>
                  <a:cubicBezTo>
                    <a:pt x="946" y="235"/>
                    <a:pt x="938" y="239"/>
                    <a:pt x="938" y="248"/>
                  </a:cubicBezTo>
                  <a:cubicBezTo>
                    <a:pt x="938" y="254"/>
                    <a:pt x="957" y="261"/>
                    <a:pt x="940" y="272"/>
                  </a:cubicBezTo>
                  <a:cubicBezTo>
                    <a:pt x="933" y="277"/>
                    <a:pt x="949" y="288"/>
                    <a:pt x="950" y="296"/>
                  </a:cubicBezTo>
                  <a:cubicBezTo>
                    <a:pt x="952" y="312"/>
                    <a:pt x="937" y="316"/>
                    <a:pt x="930" y="318"/>
                  </a:cubicBezTo>
                  <a:cubicBezTo>
                    <a:pt x="942" y="339"/>
                    <a:pt x="961" y="346"/>
                    <a:pt x="961" y="381"/>
                  </a:cubicBezTo>
                  <a:cubicBezTo>
                    <a:pt x="961" y="390"/>
                    <a:pt x="929" y="414"/>
                    <a:pt x="918" y="416"/>
                  </a:cubicBezTo>
                  <a:cubicBezTo>
                    <a:pt x="937" y="425"/>
                    <a:pt x="930" y="454"/>
                    <a:pt x="937" y="463"/>
                  </a:cubicBezTo>
                  <a:cubicBezTo>
                    <a:pt x="935" y="466"/>
                    <a:pt x="928" y="470"/>
                    <a:pt x="927" y="476"/>
                  </a:cubicBezTo>
                  <a:cubicBezTo>
                    <a:pt x="922" y="476"/>
                    <a:pt x="918" y="483"/>
                    <a:pt x="914" y="483"/>
                  </a:cubicBezTo>
                  <a:cubicBezTo>
                    <a:pt x="913" y="483"/>
                    <a:pt x="912" y="482"/>
                    <a:pt x="912" y="482"/>
                  </a:cubicBezTo>
                  <a:cubicBezTo>
                    <a:pt x="898" y="471"/>
                    <a:pt x="880" y="455"/>
                    <a:pt x="880" y="440"/>
                  </a:cubicBezTo>
                  <a:cubicBezTo>
                    <a:pt x="880" y="423"/>
                    <a:pt x="883" y="410"/>
                    <a:pt x="868" y="400"/>
                  </a:cubicBezTo>
                  <a:cubicBezTo>
                    <a:pt x="834" y="400"/>
                    <a:pt x="834" y="400"/>
                    <a:pt x="834" y="400"/>
                  </a:cubicBezTo>
                  <a:cubicBezTo>
                    <a:pt x="814" y="386"/>
                    <a:pt x="792" y="377"/>
                    <a:pt x="769" y="368"/>
                  </a:cubicBezTo>
                  <a:cubicBezTo>
                    <a:pt x="765" y="367"/>
                    <a:pt x="753" y="358"/>
                    <a:pt x="745" y="358"/>
                  </a:cubicBezTo>
                  <a:cubicBezTo>
                    <a:pt x="737" y="358"/>
                    <a:pt x="734" y="366"/>
                    <a:pt x="726" y="366"/>
                  </a:cubicBezTo>
                  <a:cubicBezTo>
                    <a:pt x="726" y="353"/>
                    <a:pt x="717" y="323"/>
                    <a:pt x="706" y="323"/>
                  </a:cubicBezTo>
                  <a:cubicBezTo>
                    <a:pt x="700" y="323"/>
                    <a:pt x="698" y="328"/>
                    <a:pt x="692" y="329"/>
                  </a:cubicBezTo>
                  <a:cubicBezTo>
                    <a:pt x="695" y="322"/>
                    <a:pt x="692" y="320"/>
                    <a:pt x="692" y="305"/>
                  </a:cubicBezTo>
                  <a:cubicBezTo>
                    <a:pt x="692" y="284"/>
                    <a:pt x="699" y="271"/>
                    <a:pt x="711" y="259"/>
                  </a:cubicBezTo>
                  <a:cubicBezTo>
                    <a:pt x="715" y="255"/>
                    <a:pt x="724" y="234"/>
                    <a:pt x="728" y="233"/>
                  </a:cubicBezTo>
                  <a:cubicBezTo>
                    <a:pt x="737" y="230"/>
                    <a:pt x="753" y="235"/>
                    <a:pt x="753" y="222"/>
                  </a:cubicBezTo>
                  <a:cubicBezTo>
                    <a:pt x="753" y="214"/>
                    <a:pt x="733" y="214"/>
                    <a:pt x="726" y="209"/>
                  </a:cubicBezTo>
                  <a:cubicBezTo>
                    <a:pt x="726" y="209"/>
                    <a:pt x="726" y="210"/>
                    <a:pt x="726" y="210"/>
                  </a:cubicBezTo>
                  <a:cubicBezTo>
                    <a:pt x="727" y="210"/>
                    <a:pt x="726" y="209"/>
                    <a:pt x="726" y="208"/>
                  </a:cubicBezTo>
                  <a:cubicBezTo>
                    <a:pt x="726" y="207"/>
                    <a:pt x="727" y="207"/>
                    <a:pt x="729" y="207"/>
                  </a:cubicBezTo>
                  <a:cubicBezTo>
                    <a:pt x="733" y="207"/>
                    <a:pt x="741" y="208"/>
                    <a:pt x="757" y="213"/>
                  </a:cubicBezTo>
                  <a:cubicBezTo>
                    <a:pt x="758" y="214"/>
                    <a:pt x="759" y="214"/>
                    <a:pt x="760" y="214"/>
                  </a:cubicBezTo>
                  <a:cubicBezTo>
                    <a:pt x="767" y="214"/>
                    <a:pt x="762" y="202"/>
                    <a:pt x="768" y="202"/>
                  </a:cubicBezTo>
                  <a:cubicBezTo>
                    <a:pt x="769" y="202"/>
                    <a:pt x="773" y="202"/>
                    <a:pt x="780" y="202"/>
                  </a:cubicBezTo>
                  <a:cubicBezTo>
                    <a:pt x="792" y="202"/>
                    <a:pt x="799" y="189"/>
                    <a:pt x="808" y="183"/>
                  </a:cubicBezTo>
                  <a:cubicBezTo>
                    <a:pt x="808" y="175"/>
                    <a:pt x="808" y="175"/>
                    <a:pt x="808" y="175"/>
                  </a:cubicBezTo>
                  <a:cubicBezTo>
                    <a:pt x="790" y="170"/>
                    <a:pt x="772" y="173"/>
                    <a:pt x="764" y="157"/>
                  </a:cubicBezTo>
                  <a:cubicBezTo>
                    <a:pt x="764" y="157"/>
                    <a:pt x="770" y="157"/>
                    <a:pt x="773" y="157"/>
                  </a:cubicBezTo>
                  <a:cubicBezTo>
                    <a:pt x="780" y="161"/>
                    <a:pt x="787" y="169"/>
                    <a:pt x="797" y="169"/>
                  </a:cubicBezTo>
                  <a:cubicBezTo>
                    <a:pt x="805" y="169"/>
                    <a:pt x="821" y="158"/>
                    <a:pt x="821" y="152"/>
                  </a:cubicBezTo>
                  <a:cubicBezTo>
                    <a:pt x="821" y="150"/>
                    <a:pt x="813" y="140"/>
                    <a:pt x="817" y="140"/>
                  </a:cubicBezTo>
                  <a:cubicBezTo>
                    <a:pt x="829" y="140"/>
                    <a:pt x="833" y="151"/>
                    <a:pt x="840" y="151"/>
                  </a:cubicBezTo>
                  <a:cubicBezTo>
                    <a:pt x="845" y="151"/>
                    <a:pt x="848" y="147"/>
                    <a:pt x="858" y="147"/>
                  </a:cubicBezTo>
                  <a:cubicBezTo>
                    <a:pt x="856" y="144"/>
                    <a:pt x="856" y="140"/>
                    <a:pt x="859" y="140"/>
                  </a:cubicBezTo>
                  <a:cubicBezTo>
                    <a:pt x="860" y="140"/>
                    <a:pt x="862" y="141"/>
                    <a:pt x="864" y="144"/>
                  </a:cubicBezTo>
                  <a:cubicBezTo>
                    <a:pt x="864" y="145"/>
                    <a:pt x="865" y="145"/>
                    <a:pt x="866" y="145"/>
                  </a:cubicBezTo>
                  <a:cubicBezTo>
                    <a:pt x="873" y="145"/>
                    <a:pt x="895" y="125"/>
                    <a:pt x="895" y="119"/>
                  </a:cubicBezTo>
                  <a:cubicBezTo>
                    <a:pt x="895" y="114"/>
                    <a:pt x="883" y="109"/>
                    <a:pt x="883" y="106"/>
                  </a:cubicBezTo>
                  <a:cubicBezTo>
                    <a:pt x="883" y="102"/>
                    <a:pt x="875" y="94"/>
                    <a:pt x="892" y="86"/>
                  </a:cubicBezTo>
                  <a:cubicBezTo>
                    <a:pt x="894" y="81"/>
                    <a:pt x="892" y="82"/>
                    <a:pt x="892" y="73"/>
                  </a:cubicBezTo>
                  <a:cubicBezTo>
                    <a:pt x="875" y="73"/>
                    <a:pt x="879" y="59"/>
                    <a:pt x="858" y="59"/>
                  </a:cubicBezTo>
                  <a:cubicBezTo>
                    <a:pt x="853" y="59"/>
                    <a:pt x="849" y="56"/>
                    <a:pt x="845" y="56"/>
                  </a:cubicBezTo>
                  <a:cubicBezTo>
                    <a:pt x="838" y="56"/>
                    <a:pt x="831" y="60"/>
                    <a:pt x="831" y="66"/>
                  </a:cubicBezTo>
                  <a:cubicBezTo>
                    <a:pt x="831" y="73"/>
                    <a:pt x="839" y="76"/>
                    <a:pt x="839" y="81"/>
                  </a:cubicBezTo>
                  <a:cubicBezTo>
                    <a:pt x="839" y="86"/>
                    <a:pt x="827" y="86"/>
                    <a:pt x="824" y="91"/>
                  </a:cubicBezTo>
                  <a:cubicBezTo>
                    <a:pt x="820" y="100"/>
                    <a:pt x="822" y="107"/>
                    <a:pt x="814" y="117"/>
                  </a:cubicBezTo>
                  <a:cubicBezTo>
                    <a:pt x="811" y="120"/>
                    <a:pt x="808" y="122"/>
                    <a:pt x="805" y="122"/>
                  </a:cubicBezTo>
                  <a:cubicBezTo>
                    <a:pt x="796" y="122"/>
                    <a:pt x="786" y="106"/>
                    <a:pt x="786" y="102"/>
                  </a:cubicBezTo>
                  <a:cubicBezTo>
                    <a:pt x="786" y="95"/>
                    <a:pt x="795" y="96"/>
                    <a:pt x="795" y="89"/>
                  </a:cubicBezTo>
                  <a:cubicBezTo>
                    <a:pt x="795" y="85"/>
                    <a:pt x="780" y="70"/>
                    <a:pt x="776" y="70"/>
                  </a:cubicBezTo>
                  <a:cubicBezTo>
                    <a:pt x="761" y="70"/>
                    <a:pt x="771" y="93"/>
                    <a:pt x="755" y="93"/>
                  </a:cubicBezTo>
                  <a:cubicBezTo>
                    <a:pt x="755" y="84"/>
                    <a:pt x="754" y="77"/>
                    <a:pt x="743" y="72"/>
                  </a:cubicBezTo>
                  <a:cubicBezTo>
                    <a:pt x="744" y="70"/>
                    <a:pt x="745" y="68"/>
                    <a:pt x="748" y="66"/>
                  </a:cubicBezTo>
                  <a:cubicBezTo>
                    <a:pt x="739" y="61"/>
                    <a:pt x="728" y="66"/>
                    <a:pt x="722" y="58"/>
                  </a:cubicBezTo>
                  <a:cubicBezTo>
                    <a:pt x="725" y="56"/>
                    <a:pt x="735" y="52"/>
                    <a:pt x="735" y="45"/>
                  </a:cubicBezTo>
                  <a:cubicBezTo>
                    <a:pt x="735" y="35"/>
                    <a:pt x="719" y="36"/>
                    <a:pt x="719" y="28"/>
                  </a:cubicBezTo>
                  <a:cubicBezTo>
                    <a:pt x="718" y="11"/>
                    <a:pt x="707" y="1"/>
                    <a:pt x="686" y="0"/>
                  </a:cubicBezTo>
                  <a:cubicBezTo>
                    <a:pt x="686" y="0"/>
                    <a:pt x="686" y="0"/>
                    <a:pt x="6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34">
              <a:extLst>
                <a:ext uri="{FF2B5EF4-FFF2-40B4-BE49-F238E27FC236}">
                  <a16:creationId xmlns:a16="http://schemas.microsoft.com/office/drawing/2014/main" xmlns="" id="{928655AA-2684-4400-91A9-368730CC7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508" y="-27"/>
              <a:ext cx="1326" cy="958"/>
            </a:xfrm>
            <a:custGeom>
              <a:avLst/>
              <a:gdLst>
                <a:gd name="T0" fmla="*/ 400 w 561"/>
                <a:gd name="T1" fmla="*/ 44 h 405"/>
                <a:gd name="T2" fmla="*/ 400 w 561"/>
                <a:gd name="T3" fmla="*/ 44 h 405"/>
                <a:gd name="T4" fmla="*/ 400 w 561"/>
                <a:gd name="T5" fmla="*/ 42 h 405"/>
                <a:gd name="T6" fmla="*/ 139 w 561"/>
                <a:gd name="T7" fmla="*/ 15 h 405"/>
                <a:gd name="T8" fmla="*/ 129 w 561"/>
                <a:gd name="T9" fmla="*/ 16 h 405"/>
                <a:gd name="T10" fmla="*/ 120 w 561"/>
                <a:gd name="T11" fmla="*/ 16 h 405"/>
                <a:gd name="T12" fmla="*/ 23 w 561"/>
                <a:gd name="T13" fmla="*/ 66 h 405"/>
                <a:gd name="T14" fmla="*/ 43 w 561"/>
                <a:gd name="T15" fmla="*/ 93 h 405"/>
                <a:gd name="T16" fmla="*/ 91 w 561"/>
                <a:gd name="T17" fmla="*/ 139 h 405"/>
                <a:gd name="T18" fmla="*/ 76 w 561"/>
                <a:gd name="T19" fmla="*/ 139 h 405"/>
                <a:gd name="T20" fmla="*/ 57 w 561"/>
                <a:gd name="T21" fmla="*/ 127 h 405"/>
                <a:gd name="T22" fmla="*/ 0 w 561"/>
                <a:gd name="T23" fmla="*/ 150 h 405"/>
                <a:gd name="T24" fmla="*/ 14 w 561"/>
                <a:gd name="T25" fmla="*/ 164 h 405"/>
                <a:gd name="T26" fmla="*/ 49 w 561"/>
                <a:gd name="T27" fmla="*/ 179 h 405"/>
                <a:gd name="T28" fmla="*/ 71 w 561"/>
                <a:gd name="T29" fmla="*/ 182 h 405"/>
                <a:gd name="T30" fmla="*/ 98 w 561"/>
                <a:gd name="T31" fmla="*/ 173 h 405"/>
                <a:gd name="T32" fmla="*/ 101 w 561"/>
                <a:gd name="T33" fmla="*/ 181 h 405"/>
                <a:gd name="T34" fmla="*/ 94 w 561"/>
                <a:gd name="T35" fmla="*/ 182 h 405"/>
                <a:gd name="T36" fmla="*/ 62 w 561"/>
                <a:gd name="T37" fmla="*/ 216 h 405"/>
                <a:gd name="T38" fmla="*/ 43 w 561"/>
                <a:gd name="T39" fmla="*/ 267 h 405"/>
                <a:gd name="T40" fmla="*/ 71 w 561"/>
                <a:gd name="T41" fmla="*/ 293 h 405"/>
                <a:gd name="T42" fmla="*/ 86 w 561"/>
                <a:gd name="T43" fmla="*/ 292 h 405"/>
                <a:gd name="T44" fmla="*/ 91 w 561"/>
                <a:gd name="T45" fmla="*/ 316 h 405"/>
                <a:gd name="T46" fmla="*/ 105 w 561"/>
                <a:gd name="T47" fmla="*/ 312 h 405"/>
                <a:gd name="T48" fmla="*/ 131 w 561"/>
                <a:gd name="T49" fmla="*/ 319 h 405"/>
                <a:gd name="T50" fmla="*/ 149 w 561"/>
                <a:gd name="T51" fmla="*/ 313 h 405"/>
                <a:gd name="T52" fmla="*/ 176 w 561"/>
                <a:gd name="T53" fmla="*/ 306 h 405"/>
                <a:gd name="T54" fmla="*/ 109 w 561"/>
                <a:gd name="T55" fmla="*/ 367 h 405"/>
                <a:gd name="T56" fmla="*/ 67 w 561"/>
                <a:gd name="T57" fmla="*/ 393 h 405"/>
                <a:gd name="T58" fmla="*/ 50 w 561"/>
                <a:gd name="T59" fmla="*/ 405 h 405"/>
                <a:gd name="T60" fmla="*/ 136 w 561"/>
                <a:gd name="T61" fmla="*/ 369 h 405"/>
                <a:gd name="T62" fmla="*/ 183 w 561"/>
                <a:gd name="T63" fmla="*/ 332 h 405"/>
                <a:gd name="T64" fmla="*/ 207 w 561"/>
                <a:gd name="T65" fmla="*/ 303 h 405"/>
                <a:gd name="T66" fmla="*/ 261 w 561"/>
                <a:gd name="T67" fmla="*/ 256 h 405"/>
                <a:gd name="T68" fmla="*/ 237 w 561"/>
                <a:gd name="T69" fmla="*/ 287 h 405"/>
                <a:gd name="T70" fmla="*/ 233 w 561"/>
                <a:gd name="T71" fmla="*/ 298 h 405"/>
                <a:gd name="T72" fmla="*/ 292 w 561"/>
                <a:gd name="T73" fmla="*/ 272 h 405"/>
                <a:gd name="T74" fmla="*/ 308 w 561"/>
                <a:gd name="T75" fmla="*/ 256 h 405"/>
                <a:gd name="T76" fmla="*/ 387 w 561"/>
                <a:gd name="T77" fmla="*/ 283 h 405"/>
                <a:gd name="T78" fmla="*/ 459 w 561"/>
                <a:gd name="T79" fmla="*/ 321 h 405"/>
                <a:gd name="T80" fmla="*/ 483 w 561"/>
                <a:gd name="T81" fmla="*/ 320 h 405"/>
                <a:gd name="T82" fmla="*/ 492 w 561"/>
                <a:gd name="T83" fmla="*/ 323 h 405"/>
                <a:gd name="T84" fmla="*/ 495 w 561"/>
                <a:gd name="T85" fmla="*/ 342 h 405"/>
                <a:gd name="T86" fmla="*/ 509 w 561"/>
                <a:gd name="T87" fmla="*/ 342 h 405"/>
                <a:gd name="T88" fmla="*/ 511 w 561"/>
                <a:gd name="T89" fmla="*/ 359 h 405"/>
                <a:gd name="T90" fmla="*/ 526 w 561"/>
                <a:gd name="T91" fmla="*/ 375 h 405"/>
                <a:gd name="T92" fmla="*/ 554 w 561"/>
                <a:gd name="T93" fmla="*/ 390 h 405"/>
                <a:gd name="T94" fmla="*/ 561 w 561"/>
                <a:gd name="T95" fmla="*/ 380 h 405"/>
                <a:gd name="T96" fmla="*/ 535 w 561"/>
                <a:gd name="T97" fmla="*/ 356 h 405"/>
                <a:gd name="T98" fmla="*/ 518 w 561"/>
                <a:gd name="T99" fmla="*/ 328 h 405"/>
                <a:gd name="T100" fmla="*/ 470 w 561"/>
                <a:gd name="T101" fmla="*/ 288 h 405"/>
                <a:gd name="T102" fmla="*/ 429 w 561"/>
                <a:gd name="T103" fmla="*/ 280 h 405"/>
                <a:gd name="T104" fmla="*/ 413 w 561"/>
                <a:gd name="T105" fmla="*/ 275 h 405"/>
                <a:gd name="T106" fmla="*/ 400 w 561"/>
                <a:gd name="T107" fmla="*/ 272 h 405"/>
                <a:gd name="T108" fmla="*/ 400 w 561"/>
                <a:gd name="T109" fmla="*/ 44 h 405"/>
                <a:gd name="T110" fmla="*/ 342 w 561"/>
                <a:gd name="T111" fmla="*/ 37 h 405"/>
                <a:gd name="T112" fmla="*/ 241 w 561"/>
                <a:gd name="T113" fmla="*/ 24 h 405"/>
                <a:gd name="T114" fmla="*/ 199 w 561"/>
                <a:gd name="T115" fmla="*/ 13 h 405"/>
                <a:gd name="T116" fmla="*/ 176 w 561"/>
                <a:gd name="T117" fmla="*/ 15 h 405"/>
                <a:gd name="T118" fmla="*/ 179 w 561"/>
                <a:gd name="T119" fmla="*/ 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1" h="405">
                  <a:moveTo>
                    <a:pt x="400" y="42"/>
                  </a:move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2"/>
                    <a:pt x="400" y="42"/>
                    <a:pt x="400" y="42"/>
                  </a:cubicBezTo>
                  <a:moveTo>
                    <a:pt x="162" y="0"/>
                  </a:moveTo>
                  <a:cubicBezTo>
                    <a:pt x="153" y="0"/>
                    <a:pt x="148" y="12"/>
                    <a:pt x="139" y="15"/>
                  </a:cubicBezTo>
                  <a:cubicBezTo>
                    <a:pt x="137" y="16"/>
                    <a:pt x="135" y="16"/>
                    <a:pt x="134" y="16"/>
                  </a:cubicBezTo>
                  <a:cubicBezTo>
                    <a:pt x="132" y="16"/>
                    <a:pt x="131" y="16"/>
                    <a:pt x="129" y="16"/>
                  </a:cubicBezTo>
                  <a:cubicBezTo>
                    <a:pt x="128" y="16"/>
                    <a:pt x="126" y="15"/>
                    <a:pt x="125" y="15"/>
                  </a:cubicBezTo>
                  <a:cubicBezTo>
                    <a:pt x="123" y="15"/>
                    <a:pt x="122" y="16"/>
                    <a:pt x="120" y="16"/>
                  </a:cubicBezTo>
                  <a:cubicBezTo>
                    <a:pt x="92" y="25"/>
                    <a:pt x="68" y="45"/>
                    <a:pt x="52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15" y="81"/>
                    <a:pt x="15" y="81"/>
                  </a:cubicBezTo>
                  <a:cubicBezTo>
                    <a:pt x="15" y="85"/>
                    <a:pt x="37" y="89"/>
                    <a:pt x="43" y="93"/>
                  </a:cubicBezTo>
                  <a:cubicBezTo>
                    <a:pt x="49" y="96"/>
                    <a:pt x="55" y="112"/>
                    <a:pt x="59" y="114"/>
                  </a:cubicBezTo>
                  <a:cubicBezTo>
                    <a:pt x="75" y="121"/>
                    <a:pt x="86" y="122"/>
                    <a:pt x="91" y="139"/>
                  </a:cubicBezTo>
                  <a:cubicBezTo>
                    <a:pt x="89" y="140"/>
                    <a:pt x="87" y="140"/>
                    <a:pt x="86" y="140"/>
                  </a:cubicBezTo>
                  <a:cubicBezTo>
                    <a:pt x="83" y="140"/>
                    <a:pt x="81" y="139"/>
                    <a:pt x="76" y="139"/>
                  </a:cubicBezTo>
                  <a:cubicBezTo>
                    <a:pt x="72" y="139"/>
                    <a:pt x="69" y="140"/>
                    <a:pt x="65" y="140"/>
                  </a:cubicBezTo>
                  <a:cubicBezTo>
                    <a:pt x="60" y="140"/>
                    <a:pt x="57" y="138"/>
                    <a:pt x="57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34" y="135"/>
                    <a:pt x="13" y="142"/>
                    <a:pt x="0" y="150"/>
                  </a:cubicBezTo>
                  <a:cubicBezTo>
                    <a:pt x="2" y="155"/>
                    <a:pt x="7" y="159"/>
                    <a:pt x="15" y="159"/>
                  </a:cubicBezTo>
                  <a:cubicBezTo>
                    <a:pt x="15" y="160"/>
                    <a:pt x="14" y="162"/>
                    <a:pt x="14" y="164"/>
                  </a:cubicBezTo>
                  <a:cubicBezTo>
                    <a:pt x="14" y="169"/>
                    <a:pt x="20" y="171"/>
                    <a:pt x="21" y="179"/>
                  </a:cubicBezTo>
                  <a:cubicBezTo>
                    <a:pt x="25" y="179"/>
                    <a:pt x="38" y="179"/>
                    <a:pt x="49" y="179"/>
                  </a:cubicBezTo>
                  <a:cubicBezTo>
                    <a:pt x="50" y="179"/>
                    <a:pt x="51" y="178"/>
                    <a:pt x="52" y="178"/>
                  </a:cubicBezTo>
                  <a:cubicBezTo>
                    <a:pt x="58" y="178"/>
                    <a:pt x="62" y="182"/>
                    <a:pt x="71" y="182"/>
                  </a:cubicBezTo>
                  <a:cubicBezTo>
                    <a:pt x="82" y="182"/>
                    <a:pt x="85" y="173"/>
                    <a:pt x="94" y="173"/>
                  </a:cubicBezTo>
                  <a:cubicBezTo>
                    <a:pt x="96" y="173"/>
                    <a:pt x="96" y="173"/>
                    <a:pt x="98" y="173"/>
                  </a:cubicBezTo>
                  <a:cubicBezTo>
                    <a:pt x="99" y="173"/>
                    <a:pt x="100" y="173"/>
                    <a:pt x="101" y="173"/>
                  </a:cubicBezTo>
                  <a:cubicBezTo>
                    <a:pt x="101" y="181"/>
                    <a:pt x="101" y="181"/>
                    <a:pt x="101" y="181"/>
                  </a:cubicBezTo>
                  <a:cubicBezTo>
                    <a:pt x="100" y="180"/>
                    <a:pt x="99" y="180"/>
                    <a:pt x="98" y="180"/>
                  </a:cubicBezTo>
                  <a:cubicBezTo>
                    <a:pt x="97" y="180"/>
                    <a:pt x="96" y="180"/>
                    <a:pt x="94" y="182"/>
                  </a:cubicBezTo>
                  <a:cubicBezTo>
                    <a:pt x="94" y="183"/>
                    <a:pt x="103" y="191"/>
                    <a:pt x="103" y="195"/>
                  </a:cubicBezTo>
                  <a:cubicBezTo>
                    <a:pt x="103" y="201"/>
                    <a:pt x="67" y="216"/>
                    <a:pt x="62" y="216"/>
                  </a:cubicBezTo>
                  <a:cubicBezTo>
                    <a:pt x="51" y="216"/>
                    <a:pt x="22" y="229"/>
                    <a:pt x="22" y="245"/>
                  </a:cubicBezTo>
                  <a:cubicBezTo>
                    <a:pt x="22" y="253"/>
                    <a:pt x="39" y="256"/>
                    <a:pt x="43" y="267"/>
                  </a:cubicBezTo>
                  <a:cubicBezTo>
                    <a:pt x="41" y="267"/>
                    <a:pt x="38" y="269"/>
                    <a:pt x="36" y="269"/>
                  </a:cubicBezTo>
                  <a:cubicBezTo>
                    <a:pt x="39" y="274"/>
                    <a:pt x="64" y="293"/>
                    <a:pt x="71" y="293"/>
                  </a:cubicBezTo>
                  <a:cubicBezTo>
                    <a:pt x="73" y="293"/>
                    <a:pt x="77" y="284"/>
                    <a:pt x="81" y="284"/>
                  </a:cubicBezTo>
                  <a:cubicBezTo>
                    <a:pt x="86" y="284"/>
                    <a:pt x="86" y="291"/>
                    <a:pt x="86" y="292"/>
                  </a:cubicBezTo>
                  <a:cubicBezTo>
                    <a:pt x="86" y="296"/>
                    <a:pt x="86" y="296"/>
                    <a:pt x="86" y="303"/>
                  </a:cubicBezTo>
                  <a:cubicBezTo>
                    <a:pt x="86" y="307"/>
                    <a:pt x="88" y="316"/>
                    <a:pt x="91" y="316"/>
                  </a:cubicBezTo>
                  <a:cubicBezTo>
                    <a:pt x="93" y="316"/>
                    <a:pt x="96" y="312"/>
                    <a:pt x="99" y="312"/>
                  </a:cubicBezTo>
                  <a:cubicBezTo>
                    <a:pt x="101" y="312"/>
                    <a:pt x="100" y="312"/>
                    <a:pt x="105" y="312"/>
                  </a:cubicBezTo>
                  <a:cubicBezTo>
                    <a:pt x="105" y="310"/>
                    <a:pt x="105" y="307"/>
                    <a:pt x="106" y="304"/>
                  </a:cubicBezTo>
                  <a:cubicBezTo>
                    <a:pt x="115" y="311"/>
                    <a:pt x="118" y="314"/>
                    <a:pt x="131" y="319"/>
                  </a:cubicBezTo>
                  <a:cubicBezTo>
                    <a:pt x="132" y="315"/>
                    <a:pt x="133" y="313"/>
                    <a:pt x="135" y="309"/>
                  </a:cubicBezTo>
                  <a:cubicBezTo>
                    <a:pt x="140" y="311"/>
                    <a:pt x="143" y="313"/>
                    <a:pt x="149" y="313"/>
                  </a:cubicBezTo>
                  <a:cubicBezTo>
                    <a:pt x="157" y="313"/>
                    <a:pt x="161" y="310"/>
                    <a:pt x="169" y="306"/>
                  </a:cubicBezTo>
                  <a:cubicBezTo>
                    <a:pt x="176" y="306"/>
                    <a:pt x="176" y="306"/>
                    <a:pt x="176" y="306"/>
                  </a:cubicBezTo>
                  <a:cubicBezTo>
                    <a:pt x="164" y="314"/>
                    <a:pt x="164" y="330"/>
                    <a:pt x="152" y="338"/>
                  </a:cubicBezTo>
                  <a:cubicBezTo>
                    <a:pt x="139" y="347"/>
                    <a:pt x="118" y="356"/>
                    <a:pt x="109" y="367"/>
                  </a:cubicBezTo>
                  <a:cubicBezTo>
                    <a:pt x="103" y="375"/>
                    <a:pt x="93" y="370"/>
                    <a:pt x="84" y="375"/>
                  </a:cubicBezTo>
                  <a:cubicBezTo>
                    <a:pt x="78" y="378"/>
                    <a:pt x="74" y="389"/>
                    <a:pt x="67" y="393"/>
                  </a:cubicBezTo>
                  <a:cubicBezTo>
                    <a:pt x="58" y="398"/>
                    <a:pt x="48" y="394"/>
                    <a:pt x="42" y="404"/>
                  </a:cubicBezTo>
                  <a:cubicBezTo>
                    <a:pt x="45" y="404"/>
                    <a:pt x="47" y="405"/>
                    <a:pt x="50" y="405"/>
                  </a:cubicBezTo>
                  <a:cubicBezTo>
                    <a:pt x="67" y="405"/>
                    <a:pt x="77" y="387"/>
                    <a:pt x="94" y="385"/>
                  </a:cubicBezTo>
                  <a:cubicBezTo>
                    <a:pt x="109" y="382"/>
                    <a:pt x="128" y="377"/>
                    <a:pt x="136" y="369"/>
                  </a:cubicBezTo>
                  <a:cubicBezTo>
                    <a:pt x="144" y="360"/>
                    <a:pt x="162" y="355"/>
                    <a:pt x="170" y="345"/>
                  </a:cubicBezTo>
                  <a:cubicBezTo>
                    <a:pt x="174" y="340"/>
                    <a:pt x="176" y="334"/>
                    <a:pt x="183" y="332"/>
                  </a:cubicBezTo>
                  <a:cubicBezTo>
                    <a:pt x="195" y="327"/>
                    <a:pt x="207" y="323"/>
                    <a:pt x="207" y="311"/>
                  </a:cubicBezTo>
                  <a:cubicBezTo>
                    <a:pt x="207" y="308"/>
                    <a:pt x="207" y="305"/>
                    <a:pt x="207" y="303"/>
                  </a:cubicBezTo>
                  <a:cubicBezTo>
                    <a:pt x="207" y="285"/>
                    <a:pt x="242" y="256"/>
                    <a:pt x="255" y="256"/>
                  </a:cubicBezTo>
                  <a:cubicBezTo>
                    <a:pt x="257" y="256"/>
                    <a:pt x="256" y="256"/>
                    <a:pt x="261" y="256"/>
                  </a:cubicBezTo>
                  <a:cubicBezTo>
                    <a:pt x="261" y="258"/>
                    <a:pt x="260" y="260"/>
                    <a:pt x="260" y="262"/>
                  </a:cubicBezTo>
                  <a:cubicBezTo>
                    <a:pt x="245" y="266"/>
                    <a:pt x="237" y="275"/>
                    <a:pt x="237" y="287"/>
                  </a:cubicBezTo>
                  <a:cubicBezTo>
                    <a:pt x="237" y="290"/>
                    <a:pt x="235" y="290"/>
                    <a:pt x="238" y="293"/>
                  </a:cubicBezTo>
                  <a:cubicBezTo>
                    <a:pt x="237" y="294"/>
                    <a:pt x="233" y="294"/>
                    <a:pt x="233" y="298"/>
                  </a:cubicBezTo>
                  <a:cubicBezTo>
                    <a:pt x="233" y="300"/>
                    <a:pt x="237" y="301"/>
                    <a:pt x="239" y="301"/>
                  </a:cubicBezTo>
                  <a:cubicBezTo>
                    <a:pt x="251" y="301"/>
                    <a:pt x="285" y="282"/>
                    <a:pt x="292" y="272"/>
                  </a:cubicBezTo>
                  <a:cubicBezTo>
                    <a:pt x="289" y="270"/>
                    <a:pt x="288" y="268"/>
                    <a:pt x="286" y="264"/>
                  </a:cubicBezTo>
                  <a:cubicBezTo>
                    <a:pt x="291" y="262"/>
                    <a:pt x="302" y="259"/>
                    <a:pt x="308" y="256"/>
                  </a:cubicBezTo>
                  <a:cubicBezTo>
                    <a:pt x="317" y="275"/>
                    <a:pt x="340" y="277"/>
                    <a:pt x="358" y="283"/>
                  </a:cubicBezTo>
                  <a:cubicBezTo>
                    <a:pt x="387" y="283"/>
                    <a:pt x="387" y="283"/>
                    <a:pt x="387" y="283"/>
                  </a:cubicBezTo>
                  <a:cubicBezTo>
                    <a:pt x="402" y="292"/>
                    <a:pt x="420" y="291"/>
                    <a:pt x="434" y="301"/>
                  </a:cubicBezTo>
                  <a:cubicBezTo>
                    <a:pt x="440" y="306"/>
                    <a:pt x="448" y="321"/>
                    <a:pt x="459" y="321"/>
                  </a:cubicBezTo>
                  <a:cubicBezTo>
                    <a:pt x="463" y="321"/>
                    <a:pt x="465" y="316"/>
                    <a:pt x="467" y="312"/>
                  </a:cubicBezTo>
                  <a:cubicBezTo>
                    <a:pt x="471" y="316"/>
                    <a:pt x="475" y="320"/>
                    <a:pt x="483" y="320"/>
                  </a:cubicBezTo>
                  <a:cubicBezTo>
                    <a:pt x="483" y="319"/>
                    <a:pt x="484" y="318"/>
                    <a:pt x="485" y="318"/>
                  </a:cubicBezTo>
                  <a:cubicBezTo>
                    <a:pt x="487" y="318"/>
                    <a:pt x="490" y="321"/>
                    <a:pt x="492" y="323"/>
                  </a:cubicBezTo>
                  <a:cubicBezTo>
                    <a:pt x="491" y="326"/>
                    <a:pt x="487" y="328"/>
                    <a:pt x="487" y="334"/>
                  </a:cubicBezTo>
                  <a:cubicBezTo>
                    <a:pt x="487" y="338"/>
                    <a:pt x="493" y="342"/>
                    <a:pt x="495" y="342"/>
                  </a:cubicBezTo>
                  <a:cubicBezTo>
                    <a:pt x="502" y="342"/>
                    <a:pt x="499" y="336"/>
                    <a:pt x="509" y="335"/>
                  </a:cubicBezTo>
                  <a:cubicBezTo>
                    <a:pt x="509" y="337"/>
                    <a:pt x="509" y="339"/>
                    <a:pt x="509" y="342"/>
                  </a:cubicBezTo>
                  <a:cubicBezTo>
                    <a:pt x="509" y="347"/>
                    <a:pt x="501" y="347"/>
                    <a:pt x="501" y="351"/>
                  </a:cubicBezTo>
                  <a:cubicBezTo>
                    <a:pt x="501" y="355"/>
                    <a:pt x="503" y="359"/>
                    <a:pt x="511" y="359"/>
                  </a:cubicBezTo>
                  <a:cubicBezTo>
                    <a:pt x="520" y="359"/>
                    <a:pt x="526" y="359"/>
                    <a:pt x="526" y="367"/>
                  </a:cubicBezTo>
                  <a:cubicBezTo>
                    <a:pt x="526" y="372"/>
                    <a:pt x="526" y="370"/>
                    <a:pt x="526" y="375"/>
                  </a:cubicBezTo>
                  <a:cubicBezTo>
                    <a:pt x="526" y="381"/>
                    <a:pt x="540" y="391"/>
                    <a:pt x="549" y="391"/>
                  </a:cubicBezTo>
                  <a:cubicBezTo>
                    <a:pt x="551" y="391"/>
                    <a:pt x="551" y="390"/>
                    <a:pt x="554" y="390"/>
                  </a:cubicBezTo>
                  <a:cubicBezTo>
                    <a:pt x="554" y="387"/>
                    <a:pt x="561" y="386"/>
                    <a:pt x="561" y="380"/>
                  </a:cubicBezTo>
                  <a:cubicBezTo>
                    <a:pt x="561" y="380"/>
                    <a:pt x="561" y="380"/>
                    <a:pt x="561" y="380"/>
                  </a:cubicBezTo>
                  <a:cubicBezTo>
                    <a:pt x="561" y="369"/>
                    <a:pt x="552" y="366"/>
                    <a:pt x="548" y="361"/>
                  </a:cubicBezTo>
                  <a:cubicBezTo>
                    <a:pt x="544" y="357"/>
                    <a:pt x="538" y="359"/>
                    <a:pt x="535" y="356"/>
                  </a:cubicBezTo>
                  <a:cubicBezTo>
                    <a:pt x="529" y="350"/>
                    <a:pt x="526" y="342"/>
                    <a:pt x="524" y="335"/>
                  </a:cubicBezTo>
                  <a:cubicBezTo>
                    <a:pt x="523" y="331"/>
                    <a:pt x="519" y="330"/>
                    <a:pt x="518" y="328"/>
                  </a:cubicBezTo>
                  <a:cubicBezTo>
                    <a:pt x="504" y="307"/>
                    <a:pt x="496" y="301"/>
                    <a:pt x="480" y="285"/>
                  </a:cubicBezTo>
                  <a:cubicBezTo>
                    <a:pt x="476" y="288"/>
                    <a:pt x="473" y="287"/>
                    <a:pt x="470" y="288"/>
                  </a:cubicBezTo>
                  <a:cubicBezTo>
                    <a:pt x="463" y="290"/>
                    <a:pt x="463" y="301"/>
                    <a:pt x="455" y="301"/>
                  </a:cubicBezTo>
                  <a:cubicBezTo>
                    <a:pt x="445" y="301"/>
                    <a:pt x="434" y="287"/>
                    <a:pt x="429" y="280"/>
                  </a:cubicBezTo>
                  <a:cubicBezTo>
                    <a:pt x="426" y="276"/>
                    <a:pt x="421" y="275"/>
                    <a:pt x="416" y="275"/>
                  </a:cubicBezTo>
                  <a:cubicBezTo>
                    <a:pt x="415" y="275"/>
                    <a:pt x="414" y="275"/>
                    <a:pt x="413" y="275"/>
                  </a:cubicBezTo>
                  <a:cubicBezTo>
                    <a:pt x="412" y="275"/>
                    <a:pt x="411" y="275"/>
                    <a:pt x="410" y="275"/>
                  </a:cubicBezTo>
                  <a:cubicBezTo>
                    <a:pt x="406" y="275"/>
                    <a:pt x="402" y="275"/>
                    <a:pt x="400" y="272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387" y="40"/>
                    <a:pt x="382" y="34"/>
                    <a:pt x="367" y="34"/>
                  </a:cubicBezTo>
                  <a:cubicBezTo>
                    <a:pt x="357" y="34"/>
                    <a:pt x="351" y="37"/>
                    <a:pt x="342" y="37"/>
                  </a:cubicBezTo>
                  <a:cubicBezTo>
                    <a:pt x="325" y="37"/>
                    <a:pt x="293" y="35"/>
                    <a:pt x="282" y="24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34" y="20"/>
                    <a:pt x="232" y="18"/>
                    <a:pt x="226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4" y="12"/>
                    <a:pt x="193" y="10"/>
                    <a:pt x="187" y="8"/>
                  </a:cubicBezTo>
                  <a:cubicBezTo>
                    <a:pt x="185" y="12"/>
                    <a:pt x="180" y="15"/>
                    <a:pt x="176" y="15"/>
                  </a:cubicBezTo>
                  <a:cubicBezTo>
                    <a:pt x="175" y="15"/>
                    <a:pt x="174" y="15"/>
                    <a:pt x="174" y="15"/>
                  </a:cubicBezTo>
                  <a:cubicBezTo>
                    <a:pt x="175" y="12"/>
                    <a:pt x="176" y="11"/>
                    <a:pt x="179" y="8"/>
                  </a:cubicBezTo>
                  <a:cubicBezTo>
                    <a:pt x="172" y="6"/>
                    <a:pt x="169" y="0"/>
                    <a:pt x="1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35">
              <a:extLst>
                <a:ext uri="{FF2B5EF4-FFF2-40B4-BE49-F238E27FC236}">
                  <a16:creationId xmlns:a16="http://schemas.microsoft.com/office/drawing/2014/main" xmlns="" id="{5B13A7FA-CB10-410E-B937-51B796E18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14" y="830"/>
              <a:ext cx="64" cy="80"/>
            </a:xfrm>
            <a:custGeom>
              <a:avLst/>
              <a:gdLst>
                <a:gd name="T0" fmla="*/ 6 w 27"/>
                <a:gd name="T1" fmla="*/ 0 h 34"/>
                <a:gd name="T2" fmla="*/ 0 w 27"/>
                <a:gd name="T3" fmla="*/ 12 h 34"/>
                <a:gd name="T4" fmla="*/ 5 w 27"/>
                <a:gd name="T5" fmla="*/ 10 h 34"/>
                <a:gd name="T6" fmla="*/ 12 w 27"/>
                <a:gd name="T7" fmla="*/ 12 h 34"/>
                <a:gd name="T8" fmla="*/ 12 w 27"/>
                <a:gd name="T9" fmla="*/ 23 h 34"/>
                <a:gd name="T10" fmla="*/ 23 w 27"/>
                <a:gd name="T11" fmla="*/ 34 h 34"/>
                <a:gd name="T12" fmla="*/ 27 w 27"/>
                <a:gd name="T13" fmla="*/ 29 h 34"/>
                <a:gd name="T14" fmla="*/ 14 w 27"/>
                <a:gd name="T15" fmla="*/ 2 h 34"/>
                <a:gd name="T16" fmla="*/ 6 w 27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4">
                  <a:moveTo>
                    <a:pt x="6" y="0"/>
                  </a:moveTo>
                  <a:cubicBezTo>
                    <a:pt x="2" y="0"/>
                    <a:pt x="0" y="3"/>
                    <a:pt x="0" y="12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1"/>
                    <a:pt x="12" y="12"/>
                  </a:cubicBezTo>
                  <a:cubicBezTo>
                    <a:pt x="10" y="15"/>
                    <a:pt x="12" y="19"/>
                    <a:pt x="12" y="23"/>
                  </a:cubicBezTo>
                  <a:cubicBezTo>
                    <a:pt x="12" y="23"/>
                    <a:pt x="18" y="34"/>
                    <a:pt x="23" y="34"/>
                  </a:cubicBezTo>
                  <a:cubicBezTo>
                    <a:pt x="25" y="34"/>
                    <a:pt x="27" y="33"/>
                    <a:pt x="27" y="29"/>
                  </a:cubicBezTo>
                  <a:cubicBezTo>
                    <a:pt x="27" y="17"/>
                    <a:pt x="13" y="16"/>
                    <a:pt x="14" y="2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36">
              <a:extLst>
                <a:ext uri="{FF2B5EF4-FFF2-40B4-BE49-F238E27FC236}">
                  <a16:creationId xmlns:a16="http://schemas.microsoft.com/office/drawing/2014/main" xmlns="" id="{149E9D44-A496-41C8-82D6-1A82C88D8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06" y="733"/>
              <a:ext cx="66" cy="101"/>
            </a:xfrm>
            <a:custGeom>
              <a:avLst/>
              <a:gdLst>
                <a:gd name="T0" fmla="*/ 18 w 28"/>
                <a:gd name="T1" fmla="*/ 0 h 43"/>
                <a:gd name="T2" fmla="*/ 14 w 28"/>
                <a:gd name="T3" fmla="*/ 2 h 43"/>
                <a:gd name="T4" fmla="*/ 6 w 28"/>
                <a:gd name="T5" fmla="*/ 0 h 43"/>
                <a:gd name="T6" fmla="*/ 0 w 28"/>
                <a:gd name="T7" fmla="*/ 6 h 43"/>
                <a:gd name="T8" fmla="*/ 14 w 28"/>
                <a:gd name="T9" fmla="*/ 21 h 43"/>
                <a:gd name="T10" fmla="*/ 22 w 28"/>
                <a:gd name="T11" fmla="*/ 43 h 43"/>
                <a:gd name="T12" fmla="*/ 24 w 28"/>
                <a:gd name="T13" fmla="*/ 22 h 43"/>
                <a:gd name="T14" fmla="*/ 20 w 28"/>
                <a:gd name="T15" fmla="*/ 23 h 43"/>
                <a:gd name="T16" fmla="*/ 18 w 28"/>
                <a:gd name="T17" fmla="*/ 22 h 43"/>
                <a:gd name="T18" fmla="*/ 18 w 28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3">
                  <a:moveTo>
                    <a:pt x="18" y="0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2" y="2"/>
                    <a:pt x="12" y="0"/>
                    <a:pt x="6" y="0"/>
                  </a:cubicBezTo>
                  <a:cubicBezTo>
                    <a:pt x="4" y="0"/>
                    <a:pt x="0" y="1"/>
                    <a:pt x="0" y="6"/>
                  </a:cubicBezTo>
                  <a:cubicBezTo>
                    <a:pt x="0" y="13"/>
                    <a:pt x="6" y="20"/>
                    <a:pt x="14" y="21"/>
                  </a:cubicBezTo>
                  <a:cubicBezTo>
                    <a:pt x="14" y="30"/>
                    <a:pt x="16" y="36"/>
                    <a:pt x="22" y="43"/>
                  </a:cubicBezTo>
                  <a:cubicBezTo>
                    <a:pt x="28" y="37"/>
                    <a:pt x="22" y="30"/>
                    <a:pt x="24" y="22"/>
                  </a:cubicBezTo>
                  <a:cubicBezTo>
                    <a:pt x="23" y="23"/>
                    <a:pt x="21" y="23"/>
                    <a:pt x="20" y="23"/>
                  </a:cubicBezTo>
                  <a:cubicBezTo>
                    <a:pt x="19" y="23"/>
                    <a:pt x="18" y="23"/>
                    <a:pt x="18" y="22"/>
                  </a:cubicBezTo>
                  <a:cubicBezTo>
                    <a:pt x="16" y="14"/>
                    <a:pt x="18" y="14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37">
              <a:extLst>
                <a:ext uri="{FF2B5EF4-FFF2-40B4-BE49-F238E27FC236}">
                  <a16:creationId xmlns:a16="http://schemas.microsoft.com/office/drawing/2014/main" xmlns="" id="{0D0F3397-44F0-4641-9286-F6D27E8DE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1" y="-204"/>
              <a:ext cx="655" cy="343"/>
            </a:xfrm>
            <a:custGeom>
              <a:avLst/>
              <a:gdLst>
                <a:gd name="T0" fmla="*/ 202 w 277"/>
                <a:gd name="T1" fmla="*/ 0 h 145"/>
                <a:gd name="T2" fmla="*/ 186 w 277"/>
                <a:gd name="T3" fmla="*/ 9 h 145"/>
                <a:gd name="T4" fmla="*/ 186 w 277"/>
                <a:gd name="T5" fmla="*/ 15 h 145"/>
                <a:gd name="T6" fmla="*/ 181 w 277"/>
                <a:gd name="T7" fmla="*/ 16 h 145"/>
                <a:gd name="T8" fmla="*/ 171 w 277"/>
                <a:gd name="T9" fmla="*/ 15 h 145"/>
                <a:gd name="T10" fmla="*/ 162 w 277"/>
                <a:gd name="T11" fmla="*/ 21 h 145"/>
                <a:gd name="T12" fmla="*/ 174 w 277"/>
                <a:gd name="T13" fmla="*/ 58 h 145"/>
                <a:gd name="T14" fmla="*/ 167 w 277"/>
                <a:gd name="T15" fmla="*/ 62 h 145"/>
                <a:gd name="T16" fmla="*/ 158 w 277"/>
                <a:gd name="T17" fmla="*/ 43 h 145"/>
                <a:gd name="T18" fmla="*/ 141 w 277"/>
                <a:gd name="T19" fmla="*/ 28 h 145"/>
                <a:gd name="T20" fmla="*/ 129 w 277"/>
                <a:gd name="T21" fmla="*/ 28 h 145"/>
                <a:gd name="T22" fmla="*/ 132 w 277"/>
                <a:gd name="T23" fmla="*/ 37 h 145"/>
                <a:gd name="T24" fmla="*/ 116 w 277"/>
                <a:gd name="T25" fmla="*/ 41 h 145"/>
                <a:gd name="T26" fmla="*/ 92 w 277"/>
                <a:gd name="T27" fmla="*/ 25 h 145"/>
                <a:gd name="T28" fmla="*/ 76 w 277"/>
                <a:gd name="T29" fmla="*/ 35 h 145"/>
                <a:gd name="T30" fmla="*/ 67 w 277"/>
                <a:gd name="T31" fmla="*/ 16 h 145"/>
                <a:gd name="T32" fmla="*/ 0 w 277"/>
                <a:gd name="T33" fmla="*/ 61 h 145"/>
                <a:gd name="T34" fmla="*/ 16 w 277"/>
                <a:gd name="T35" fmla="*/ 72 h 145"/>
                <a:gd name="T36" fmla="*/ 26 w 277"/>
                <a:gd name="T37" fmla="*/ 71 h 145"/>
                <a:gd name="T38" fmla="*/ 34 w 277"/>
                <a:gd name="T39" fmla="*/ 72 h 145"/>
                <a:gd name="T40" fmla="*/ 13 w 277"/>
                <a:gd name="T41" fmla="*/ 83 h 145"/>
                <a:gd name="T42" fmla="*/ 33 w 277"/>
                <a:gd name="T43" fmla="*/ 94 h 145"/>
                <a:gd name="T44" fmla="*/ 54 w 277"/>
                <a:gd name="T45" fmla="*/ 93 h 145"/>
                <a:gd name="T46" fmla="*/ 82 w 277"/>
                <a:gd name="T47" fmla="*/ 93 h 145"/>
                <a:gd name="T48" fmla="*/ 95 w 277"/>
                <a:gd name="T49" fmla="*/ 98 h 145"/>
                <a:gd name="T50" fmla="*/ 77 w 277"/>
                <a:gd name="T51" fmla="*/ 99 h 145"/>
                <a:gd name="T52" fmla="*/ 26 w 277"/>
                <a:gd name="T53" fmla="*/ 111 h 145"/>
                <a:gd name="T54" fmla="*/ 51 w 277"/>
                <a:gd name="T55" fmla="*/ 130 h 145"/>
                <a:gd name="T56" fmla="*/ 64 w 277"/>
                <a:gd name="T57" fmla="*/ 129 h 145"/>
                <a:gd name="T58" fmla="*/ 80 w 277"/>
                <a:gd name="T59" fmla="*/ 132 h 145"/>
                <a:gd name="T60" fmla="*/ 90 w 277"/>
                <a:gd name="T61" fmla="*/ 145 h 145"/>
                <a:gd name="T62" fmla="*/ 137 w 277"/>
                <a:gd name="T63" fmla="*/ 145 h 145"/>
                <a:gd name="T64" fmla="*/ 175 w 277"/>
                <a:gd name="T65" fmla="*/ 135 h 145"/>
                <a:gd name="T66" fmla="*/ 189 w 277"/>
                <a:gd name="T67" fmla="*/ 125 h 145"/>
                <a:gd name="T68" fmla="*/ 232 w 277"/>
                <a:gd name="T69" fmla="*/ 141 h 145"/>
                <a:gd name="T70" fmla="*/ 236 w 277"/>
                <a:gd name="T71" fmla="*/ 141 h 145"/>
                <a:gd name="T72" fmla="*/ 262 w 277"/>
                <a:gd name="T73" fmla="*/ 132 h 145"/>
                <a:gd name="T74" fmla="*/ 257 w 277"/>
                <a:gd name="T75" fmla="*/ 124 h 145"/>
                <a:gd name="T76" fmla="*/ 249 w 277"/>
                <a:gd name="T77" fmla="*/ 120 h 145"/>
                <a:gd name="T78" fmla="*/ 256 w 277"/>
                <a:gd name="T79" fmla="*/ 115 h 145"/>
                <a:gd name="T80" fmla="*/ 265 w 277"/>
                <a:gd name="T81" fmla="*/ 115 h 145"/>
                <a:gd name="T82" fmla="*/ 277 w 277"/>
                <a:gd name="T83" fmla="*/ 111 h 145"/>
                <a:gd name="T84" fmla="*/ 223 w 277"/>
                <a:gd name="T85" fmla="*/ 74 h 145"/>
                <a:gd name="T86" fmla="*/ 208 w 277"/>
                <a:gd name="T87" fmla="*/ 29 h 145"/>
                <a:gd name="T88" fmla="*/ 220 w 277"/>
                <a:gd name="T89" fmla="*/ 12 h 145"/>
                <a:gd name="T90" fmla="*/ 202 w 277"/>
                <a:gd name="T9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145">
                  <a:moveTo>
                    <a:pt x="202" y="0"/>
                  </a:moveTo>
                  <a:cubicBezTo>
                    <a:pt x="193" y="0"/>
                    <a:pt x="186" y="4"/>
                    <a:pt x="186" y="9"/>
                  </a:cubicBezTo>
                  <a:cubicBezTo>
                    <a:pt x="186" y="11"/>
                    <a:pt x="186" y="13"/>
                    <a:pt x="186" y="15"/>
                  </a:cubicBezTo>
                  <a:cubicBezTo>
                    <a:pt x="183" y="16"/>
                    <a:pt x="182" y="16"/>
                    <a:pt x="181" y="16"/>
                  </a:cubicBezTo>
                  <a:cubicBezTo>
                    <a:pt x="178" y="16"/>
                    <a:pt x="178" y="15"/>
                    <a:pt x="171" y="15"/>
                  </a:cubicBezTo>
                  <a:cubicBezTo>
                    <a:pt x="167" y="15"/>
                    <a:pt x="162" y="17"/>
                    <a:pt x="162" y="21"/>
                  </a:cubicBezTo>
                  <a:cubicBezTo>
                    <a:pt x="162" y="26"/>
                    <a:pt x="170" y="51"/>
                    <a:pt x="174" y="58"/>
                  </a:cubicBezTo>
                  <a:cubicBezTo>
                    <a:pt x="171" y="60"/>
                    <a:pt x="171" y="62"/>
                    <a:pt x="167" y="62"/>
                  </a:cubicBezTo>
                  <a:cubicBezTo>
                    <a:pt x="158" y="62"/>
                    <a:pt x="161" y="49"/>
                    <a:pt x="158" y="43"/>
                  </a:cubicBezTo>
                  <a:cubicBezTo>
                    <a:pt x="156" y="37"/>
                    <a:pt x="148" y="30"/>
                    <a:pt x="141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0" y="31"/>
                    <a:pt x="131" y="33"/>
                    <a:pt x="132" y="37"/>
                  </a:cubicBezTo>
                  <a:cubicBezTo>
                    <a:pt x="126" y="39"/>
                    <a:pt x="122" y="40"/>
                    <a:pt x="116" y="41"/>
                  </a:cubicBezTo>
                  <a:cubicBezTo>
                    <a:pt x="112" y="31"/>
                    <a:pt x="107" y="25"/>
                    <a:pt x="92" y="25"/>
                  </a:cubicBezTo>
                  <a:cubicBezTo>
                    <a:pt x="84" y="25"/>
                    <a:pt x="80" y="32"/>
                    <a:pt x="76" y="35"/>
                  </a:cubicBezTo>
                  <a:cubicBezTo>
                    <a:pt x="74" y="31"/>
                    <a:pt x="74" y="16"/>
                    <a:pt x="67" y="16"/>
                  </a:cubicBezTo>
                  <a:cubicBezTo>
                    <a:pt x="48" y="16"/>
                    <a:pt x="0" y="35"/>
                    <a:pt x="0" y="61"/>
                  </a:cubicBezTo>
                  <a:cubicBezTo>
                    <a:pt x="0" y="64"/>
                    <a:pt x="10" y="72"/>
                    <a:pt x="16" y="72"/>
                  </a:cubicBezTo>
                  <a:cubicBezTo>
                    <a:pt x="20" y="72"/>
                    <a:pt x="23" y="71"/>
                    <a:pt x="26" y="71"/>
                  </a:cubicBezTo>
                  <a:cubicBezTo>
                    <a:pt x="28" y="71"/>
                    <a:pt x="31" y="71"/>
                    <a:pt x="34" y="72"/>
                  </a:cubicBezTo>
                  <a:cubicBezTo>
                    <a:pt x="28" y="76"/>
                    <a:pt x="13" y="72"/>
                    <a:pt x="13" y="83"/>
                  </a:cubicBezTo>
                  <a:cubicBezTo>
                    <a:pt x="13" y="92"/>
                    <a:pt x="23" y="94"/>
                    <a:pt x="33" y="94"/>
                  </a:cubicBezTo>
                  <a:cubicBezTo>
                    <a:pt x="41" y="94"/>
                    <a:pt x="49" y="93"/>
                    <a:pt x="54" y="93"/>
                  </a:cubicBezTo>
                  <a:cubicBezTo>
                    <a:pt x="59" y="93"/>
                    <a:pt x="72" y="93"/>
                    <a:pt x="82" y="93"/>
                  </a:cubicBezTo>
                  <a:cubicBezTo>
                    <a:pt x="87" y="93"/>
                    <a:pt x="91" y="96"/>
                    <a:pt x="95" y="98"/>
                  </a:cubicBezTo>
                  <a:cubicBezTo>
                    <a:pt x="89" y="98"/>
                    <a:pt x="85" y="99"/>
                    <a:pt x="77" y="99"/>
                  </a:cubicBezTo>
                  <a:cubicBezTo>
                    <a:pt x="55" y="99"/>
                    <a:pt x="39" y="102"/>
                    <a:pt x="26" y="111"/>
                  </a:cubicBezTo>
                  <a:cubicBezTo>
                    <a:pt x="30" y="117"/>
                    <a:pt x="39" y="130"/>
                    <a:pt x="51" y="130"/>
                  </a:cubicBezTo>
                  <a:cubicBezTo>
                    <a:pt x="54" y="130"/>
                    <a:pt x="59" y="129"/>
                    <a:pt x="64" y="129"/>
                  </a:cubicBezTo>
                  <a:cubicBezTo>
                    <a:pt x="70" y="129"/>
                    <a:pt x="77" y="130"/>
                    <a:pt x="80" y="132"/>
                  </a:cubicBezTo>
                  <a:cubicBezTo>
                    <a:pt x="86" y="137"/>
                    <a:pt x="81" y="145"/>
                    <a:pt x="90" y="145"/>
                  </a:cubicBezTo>
                  <a:cubicBezTo>
                    <a:pt x="104" y="145"/>
                    <a:pt x="113" y="145"/>
                    <a:pt x="137" y="145"/>
                  </a:cubicBezTo>
                  <a:cubicBezTo>
                    <a:pt x="148" y="138"/>
                    <a:pt x="161" y="142"/>
                    <a:pt x="175" y="135"/>
                  </a:cubicBezTo>
                  <a:cubicBezTo>
                    <a:pt x="183" y="131"/>
                    <a:pt x="179" y="125"/>
                    <a:pt x="189" y="125"/>
                  </a:cubicBezTo>
                  <a:cubicBezTo>
                    <a:pt x="204" y="125"/>
                    <a:pt x="212" y="141"/>
                    <a:pt x="232" y="141"/>
                  </a:cubicBezTo>
                  <a:cubicBezTo>
                    <a:pt x="233" y="141"/>
                    <a:pt x="235" y="141"/>
                    <a:pt x="236" y="141"/>
                  </a:cubicBezTo>
                  <a:cubicBezTo>
                    <a:pt x="248" y="141"/>
                    <a:pt x="258" y="141"/>
                    <a:pt x="262" y="132"/>
                  </a:cubicBezTo>
                  <a:cubicBezTo>
                    <a:pt x="260" y="130"/>
                    <a:pt x="257" y="129"/>
                    <a:pt x="257" y="124"/>
                  </a:cubicBezTo>
                  <a:cubicBezTo>
                    <a:pt x="255" y="124"/>
                    <a:pt x="249" y="124"/>
                    <a:pt x="249" y="120"/>
                  </a:cubicBezTo>
                  <a:cubicBezTo>
                    <a:pt x="249" y="116"/>
                    <a:pt x="252" y="115"/>
                    <a:pt x="256" y="115"/>
                  </a:cubicBezTo>
                  <a:cubicBezTo>
                    <a:pt x="260" y="115"/>
                    <a:pt x="262" y="115"/>
                    <a:pt x="265" y="115"/>
                  </a:cubicBezTo>
                  <a:cubicBezTo>
                    <a:pt x="268" y="115"/>
                    <a:pt x="271" y="114"/>
                    <a:pt x="277" y="111"/>
                  </a:cubicBezTo>
                  <a:cubicBezTo>
                    <a:pt x="267" y="103"/>
                    <a:pt x="223" y="91"/>
                    <a:pt x="223" y="74"/>
                  </a:cubicBezTo>
                  <a:cubicBezTo>
                    <a:pt x="223" y="60"/>
                    <a:pt x="208" y="48"/>
                    <a:pt x="208" y="29"/>
                  </a:cubicBezTo>
                  <a:cubicBezTo>
                    <a:pt x="208" y="25"/>
                    <a:pt x="220" y="20"/>
                    <a:pt x="220" y="12"/>
                  </a:cubicBezTo>
                  <a:cubicBezTo>
                    <a:pt x="220" y="4"/>
                    <a:pt x="211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38">
              <a:extLst>
                <a:ext uri="{FF2B5EF4-FFF2-40B4-BE49-F238E27FC236}">
                  <a16:creationId xmlns:a16="http://schemas.microsoft.com/office/drawing/2014/main" xmlns="" id="{E408AADD-8881-4782-8639-0734148D0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2" y="-254"/>
              <a:ext cx="366" cy="237"/>
            </a:xfrm>
            <a:custGeom>
              <a:avLst/>
              <a:gdLst>
                <a:gd name="T0" fmla="*/ 67 w 155"/>
                <a:gd name="T1" fmla="*/ 0 h 100"/>
                <a:gd name="T2" fmla="*/ 50 w 155"/>
                <a:gd name="T3" fmla="*/ 4 h 100"/>
                <a:gd name="T4" fmla="*/ 30 w 155"/>
                <a:gd name="T5" fmla="*/ 2 h 100"/>
                <a:gd name="T6" fmla="*/ 18 w 155"/>
                <a:gd name="T7" fmla="*/ 4 h 100"/>
                <a:gd name="T8" fmla="*/ 26 w 155"/>
                <a:gd name="T9" fmla="*/ 22 h 100"/>
                <a:gd name="T10" fmla="*/ 0 w 155"/>
                <a:gd name="T11" fmla="*/ 74 h 100"/>
                <a:gd name="T12" fmla="*/ 25 w 155"/>
                <a:gd name="T13" fmla="*/ 85 h 100"/>
                <a:gd name="T14" fmla="*/ 33 w 155"/>
                <a:gd name="T15" fmla="*/ 95 h 100"/>
                <a:gd name="T16" fmla="*/ 41 w 155"/>
                <a:gd name="T17" fmla="*/ 100 h 100"/>
                <a:gd name="T18" fmla="*/ 82 w 155"/>
                <a:gd name="T19" fmla="*/ 83 h 100"/>
                <a:gd name="T20" fmla="*/ 121 w 155"/>
                <a:gd name="T21" fmla="*/ 43 h 100"/>
                <a:gd name="T22" fmla="*/ 155 w 155"/>
                <a:gd name="T23" fmla="*/ 32 h 100"/>
                <a:gd name="T24" fmla="*/ 118 w 155"/>
                <a:gd name="T25" fmla="*/ 9 h 100"/>
                <a:gd name="T26" fmla="*/ 104 w 155"/>
                <a:gd name="T27" fmla="*/ 13 h 100"/>
                <a:gd name="T28" fmla="*/ 100 w 155"/>
                <a:gd name="T29" fmla="*/ 11 h 100"/>
                <a:gd name="T30" fmla="*/ 71 w 155"/>
                <a:gd name="T31" fmla="*/ 0 h 100"/>
                <a:gd name="T32" fmla="*/ 67 w 155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00">
                  <a:moveTo>
                    <a:pt x="67" y="0"/>
                  </a:moveTo>
                  <a:cubicBezTo>
                    <a:pt x="60" y="0"/>
                    <a:pt x="55" y="4"/>
                    <a:pt x="50" y="4"/>
                  </a:cubicBezTo>
                  <a:cubicBezTo>
                    <a:pt x="42" y="4"/>
                    <a:pt x="36" y="2"/>
                    <a:pt x="30" y="2"/>
                  </a:cubicBezTo>
                  <a:cubicBezTo>
                    <a:pt x="26" y="2"/>
                    <a:pt x="23" y="2"/>
                    <a:pt x="18" y="4"/>
                  </a:cubicBezTo>
                  <a:cubicBezTo>
                    <a:pt x="19" y="10"/>
                    <a:pt x="26" y="18"/>
                    <a:pt x="26" y="22"/>
                  </a:cubicBezTo>
                  <a:cubicBezTo>
                    <a:pt x="26" y="41"/>
                    <a:pt x="0" y="56"/>
                    <a:pt x="0" y="74"/>
                  </a:cubicBezTo>
                  <a:cubicBezTo>
                    <a:pt x="0" y="80"/>
                    <a:pt x="21" y="79"/>
                    <a:pt x="25" y="85"/>
                  </a:cubicBezTo>
                  <a:cubicBezTo>
                    <a:pt x="27" y="87"/>
                    <a:pt x="31" y="95"/>
                    <a:pt x="33" y="95"/>
                  </a:cubicBezTo>
                  <a:cubicBezTo>
                    <a:pt x="36" y="95"/>
                    <a:pt x="37" y="100"/>
                    <a:pt x="41" y="100"/>
                  </a:cubicBezTo>
                  <a:cubicBezTo>
                    <a:pt x="45" y="100"/>
                    <a:pt x="82" y="87"/>
                    <a:pt x="82" y="83"/>
                  </a:cubicBezTo>
                  <a:cubicBezTo>
                    <a:pt x="82" y="71"/>
                    <a:pt x="105" y="49"/>
                    <a:pt x="121" y="43"/>
                  </a:cubicBezTo>
                  <a:cubicBezTo>
                    <a:pt x="127" y="42"/>
                    <a:pt x="155" y="38"/>
                    <a:pt x="155" y="32"/>
                  </a:cubicBezTo>
                  <a:cubicBezTo>
                    <a:pt x="155" y="20"/>
                    <a:pt x="129" y="9"/>
                    <a:pt x="118" y="9"/>
                  </a:cubicBezTo>
                  <a:cubicBezTo>
                    <a:pt x="113" y="9"/>
                    <a:pt x="108" y="13"/>
                    <a:pt x="104" y="13"/>
                  </a:cubicBezTo>
                  <a:cubicBezTo>
                    <a:pt x="102" y="13"/>
                    <a:pt x="101" y="12"/>
                    <a:pt x="100" y="11"/>
                  </a:cubicBezTo>
                  <a:cubicBezTo>
                    <a:pt x="88" y="10"/>
                    <a:pt x="83" y="3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39">
              <a:extLst>
                <a:ext uri="{FF2B5EF4-FFF2-40B4-BE49-F238E27FC236}">
                  <a16:creationId xmlns:a16="http://schemas.microsoft.com/office/drawing/2014/main" xmlns="" id="{6207F4CB-8A1D-4C24-8BCA-8760C18BA4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51" y="-429"/>
              <a:ext cx="437" cy="185"/>
            </a:xfrm>
            <a:custGeom>
              <a:avLst/>
              <a:gdLst>
                <a:gd name="T0" fmla="*/ 37 w 185"/>
                <a:gd name="T1" fmla="*/ 43 h 78"/>
                <a:gd name="T2" fmla="*/ 33 w 185"/>
                <a:gd name="T3" fmla="*/ 42 h 78"/>
                <a:gd name="T4" fmla="*/ 37 w 185"/>
                <a:gd name="T5" fmla="*/ 43 h 78"/>
                <a:gd name="T6" fmla="*/ 46 w 185"/>
                <a:gd name="T7" fmla="*/ 31 h 78"/>
                <a:gd name="T8" fmla="*/ 37 w 185"/>
                <a:gd name="T9" fmla="*/ 30 h 78"/>
                <a:gd name="T10" fmla="*/ 46 w 185"/>
                <a:gd name="T11" fmla="*/ 31 h 78"/>
                <a:gd name="T12" fmla="*/ 42 w 185"/>
                <a:gd name="T13" fmla="*/ 21 h 78"/>
                <a:gd name="T14" fmla="*/ 43 w 185"/>
                <a:gd name="T15" fmla="*/ 21 h 78"/>
                <a:gd name="T16" fmla="*/ 42 w 185"/>
                <a:gd name="T17" fmla="*/ 21 h 78"/>
                <a:gd name="T18" fmla="*/ 128 w 185"/>
                <a:gd name="T19" fmla="*/ 0 h 78"/>
                <a:gd name="T20" fmla="*/ 109 w 185"/>
                <a:gd name="T21" fmla="*/ 17 h 78"/>
                <a:gd name="T22" fmla="*/ 122 w 185"/>
                <a:gd name="T23" fmla="*/ 25 h 78"/>
                <a:gd name="T24" fmla="*/ 122 w 185"/>
                <a:gd name="T25" fmla="*/ 32 h 78"/>
                <a:gd name="T26" fmla="*/ 117 w 185"/>
                <a:gd name="T27" fmla="*/ 34 h 78"/>
                <a:gd name="T28" fmla="*/ 128 w 185"/>
                <a:gd name="T29" fmla="*/ 36 h 78"/>
                <a:gd name="T30" fmla="*/ 116 w 185"/>
                <a:gd name="T31" fmla="*/ 43 h 78"/>
                <a:gd name="T32" fmla="*/ 66 w 185"/>
                <a:gd name="T33" fmla="*/ 22 h 78"/>
                <a:gd name="T34" fmla="*/ 54 w 185"/>
                <a:gd name="T35" fmla="*/ 22 h 78"/>
                <a:gd name="T36" fmla="*/ 45 w 185"/>
                <a:gd name="T37" fmla="*/ 15 h 78"/>
                <a:gd name="T38" fmla="*/ 35 w 185"/>
                <a:gd name="T39" fmla="*/ 14 h 78"/>
                <a:gd name="T40" fmla="*/ 27 w 185"/>
                <a:gd name="T41" fmla="*/ 15 h 78"/>
                <a:gd name="T42" fmla="*/ 31 w 185"/>
                <a:gd name="T43" fmla="*/ 20 h 78"/>
                <a:gd name="T44" fmla="*/ 30 w 185"/>
                <a:gd name="T45" fmla="*/ 20 h 78"/>
                <a:gd name="T46" fmla="*/ 19 w 185"/>
                <a:gd name="T47" fmla="*/ 26 h 78"/>
                <a:gd name="T48" fmla="*/ 25 w 185"/>
                <a:gd name="T49" fmla="*/ 28 h 78"/>
                <a:gd name="T50" fmla="*/ 22 w 185"/>
                <a:gd name="T51" fmla="*/ 28 h 78"/>
                <a:gd name="T52" fmla="*/ 17 w 185"/>
                <a:gd name="T53" fmla="*/ 27 h 78"/>
                <a:gd name="T54" fmla="*/ 13 w 185"/>
                <a:gd name="T55" fmla="*/ 28 h 78"/>
                <a:gd name="T56" fmla="*/ 13 w 185"/>
                <a:gd name="T57" fmla="*/ 36 h 78"/>
                <a:gd name="T58" fmla="*/ 18 w 185"/>
                <a:gd name="T59" fmla="*/ 38 h 78"/>
                <a:gd name="T60" fmla="*/ 13 w 185"/>
                <a:gd name="T61" fmla="*/ 37 h 78"/>
                <a:gd name="T62" fmla="*/ 0 w 185"/>
                <a:gd name="T63" fmla="*/ 43 h 78"/>
                <a:gd name="T64" fmla="*/ 0 w 185"/>
                <a:gd name="T65" fmla="*/ 50 h 78"/>
                <a:gd name="T66" fmla="*/ 8 w 185"/>
                <a:gd name="T67" fmla="*/ 58 h 78"/>
                <a:gd name="T68" fmla="*/ 26 w 185"/>
                <a:gd name="T69" fmla="*/ 62 h 78"/>
                <a:gd name="T70" fmla="*/ 49 w 185"/>
                <a:gd name="T71" fmla="*/ 58 h 78"/>
                <a:gd name="T72" fmla="*/ 54 w 185"/>
                <a:gd name="T73" fmla="*/ 51 h 78"/>
                <a:gd name="T74" fmla="*/ 63 w 185"/>
                <a:gd name="T75" fmla="*/ 64 h 78"/>
                <a:gd name="T76" fmla="*/ 57 w 185"/>
                <a:gd name="T77" fmla="*/ 63 h 78"/>
                <a:gd name="T78" fmla="*/ 49 w 185"/>
                <a:gd name="T79" fmla="*/ 70 h 78"/>
                <a:gd name="T80" fmla="*/ 63 w 185"/>
                <a:gd name="T81" fmla="*/ 78 h 78"/>
                <a:gd name="T82" fmla="*/ 98 w 185"/>
                <a:gd name="T83" fmla="*/ 70 h 78"/>
                <a:gd name="T84" fmla="*/ 133 w 185"/>
                <a:gd name="T85" fmla="*/ 61 h 78"/>
                <a:gd name="T86" fmla="*/ 136 w 185"/>
                <a:gd name="T87" fmla="*/ 61 h 78"/>
                <a:gd name="T88" fmla="*/ 150 w 185"/>
                <a:gd name="T89" fmla="*/ 61 h 78"/>
                <a:gd name="T90" fmla="*/ 165 w 185"/>
                <a:gd name="T91" fmla="*/ 62 h 78"/>
                <a:gd name="T92" fmla="*/ 167 w 185"/>
                <a:gd name="T93" fmla="*/ 62 h 78"/>
                <a:gd name="T94" fmla="*/ 185 w 185"/>
                <a:gd name="T95" fmla="*/ 37 h 78"/>
                <a:gd name="T96" fmla="*/ 173 w 185"/>
                <a:gd name="T97" fmla="*/ 24 h 78"/>
                <a:gd name="T98" fmla="*/ 158 w 185"/>
                <a:gd name="T99" fmla="*/ 30 h 78"/>
                <a:gd name="T100" fmla="*/ 138 w 185"/>
                <a:gd name="T101" fmla="*/ 11 h 78"/>
                <a:gd name="T102" fmla="*/ 138 w 185"/>
                <a:gd name="T103" fmla="*/ 4 h 78"/>
                <a:gd name="T104" fmla="*/ 128 w 185"/>
                <a:gd name="T10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" h="78">
                  <a:moveTo>
                    <a:pt x="37" y="43"/>
                  </a:moveTo>
                  <a:cubicBezTo>
                    <a:pt x="36" y="42"/>
                    <a:pt x="34" y="42"/>
                    <a:pt x="33" y="42"/>
                  </a:cubicBezTo>
                  <a:cubicBezTo>
                    <a:pt x="34" y="42"/>
                    <a:pt x="36" y="42"/>
                    <a:pt x="37" y="43"/>
                  </a:cubicBezTo>
                  <a:moveTo>
                    <a:pt x="46" y="31"/>
                  </a:moveTo>
                  <a:cubicBezTo>
                    <a:pt x="44" y="31"/>
                    <a:pt x="41" y="31"/>
                    <a:pt x="37" y="30"/>
                  </a:cubicBezTo>
                  <a:cubicBezTo>
                    <a:pt x="40" y="30"/>
                    <a:pt x="43" y="31"/>
                    <a:pt x="46" y="31"/>
                  </a:cubicBezTo>
                  <a:moveTo>
                    <a:pt x="42" y="21"/>
                  </a:move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2" y="21"/>
                    <a:pt x="42" y="21"/>
                  </a:cubicBezTo>
                  <a:moveTo>
                    <a:pt x="128" y="0"/>
                  </a:moveTo>
                  <a:cubicBezTo>
                    <a:pt x="123" y="4"/>
                    <a:pt x="109" y="9"/>
                    <a:pt x="109" y="17"/>
                  </a:cubicBezTo>
                  <a:cubicBezTo>
                    <a:pt x="109" y="22"/>
                    <a:pt x="119" y="25"/>
                    <a:pt x="122" y="25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2"/>
                    <a:pt x="118" y="33"/>
                    <a:pt x="117" y="34"/>
                  </a:cubicBezTo>
                  <a:cubicBezTo>
                    <a:pt x="119" y="35"/>
                    <a:pt x="122" y="36"/>
                    <a:pt x="128" y="36"/>
                  </a:cubicBezTo>
                  <a:cubicBezTo>
                    <a:pt x="126" y="40"/>
                    <a:pt x="123" y="43"/>
                    <a:pt x="116" y="43"/>
                  </a:cubicBezTo>
                  <a:cubicBezTo>
                    <a:pt x="93" y="43"/>
                    <a:pt x="82" y="22"/>
                    <a:pt x="66" y="22"/>
                  </a:cubicBezTo>
                  <a:cubicBezTo>
                    <a:pt x="65" y="22"/>
                    <a:pt x="60" y="22"/>
                    <a:pt x="54" y="22"/>
                  </a:cubicBezTo>
                  <a:cubicBezTo>
                    <a:pt x="53" y="16"/>
                    <a:pt x="47" y="15"/>
                    <a:pt x="45" y="15"/>
                  </a:cubicBezTo>
                  <a:cubicBezTo>
                    <a:pt x="42" y="15"/>
                    <a:pt x="39" y="14"/>
                    <a:pt x="35" y="14"/>
                  </a:cubicBezTo>
                  <a:cubicBezTo>
                    <a:pt x="33" y="14"/>
                    <a:pt x="31" y="14"/>
                    <a:pt x="27" y="15"/>
                  </a:cubicBezTo>
                  <a:cubicBezTo>
                    <a:pt x="27" y="17"/>
                    <a:pt x="29" y="19"/>
                    <a:pt x="31" y="20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26" y="20"/>
                    <a:pt x="22" y="22"/>
                    <a:pt x="19" y="26"/>
                  </a:cubicBezTo>
                  <a:cubicBezTo>
                    <a:pt x="21" y="27"/>
                    <a:pt x="23" y="27"/>
                    <a:pt x="25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0" y="27"/>
                    <a:pt x="17" y="27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7" y="37"/>
                    <a:pt x="15" y="37"/>
                    <a:pt x="13" y="37"/>
                  </a:cubicBezTo>
                  <a:cubicBezTo>
                    <a:pt x="8" y="37"/>
                    <a:pt x="5" y="41"/>
                    <a:pt x="0" y="43"/>
                  </a:cubicBezTo>
                  <a:cubicBezTo>
                    <a:pt x="2" y="46"/>
                    <a:pt x="0" y="45"/>
                    <a:pt x="0" y="50"/>
                  </a:cubicBezTo>
                  <a:cubicBezTo>
                    <a:pt x="0" y="55"/>
                    <a:pt x="4" y="58"/>
                    <a:pt x="8" y="58"/>
                  </a:cubicBezTo>
                  <a:cubicBezTo>
                    <a:pt x="12" y="58"/>
                    <a:pt x="19" y="62"/>
                    <a:pt x="26" y="62"/>
                  </a:cubicBezTo>
                  <a:cubicBezTo>
                    <a:pt x="33" y="62"/>
                    <a:pt x="40" y="59"/>
                    <a:pt x="49" y="58"/>
                  </a:cubicBezTo>
                  <a:cubicBezTo>
                    <a:pt x="49" y="55"/>
                    <a:pt x="51" y="52"/>
                    <a:pt x="54" y="51"/>
                  </a:cubicBezTo>
                  <a:cubicBezTo>
                    <a:pt x="55" y="57"/>
                    <a:pt x="60" y="59"/>
                    <a:pt x="63" y="64"/>
                  </a:cubicBezTo>
                  <a:cubicBezTo>
                    <a:pt x="61" y="64"/>
                    <a:pt x="59" y="63"/>
                    <a:pt x="57" y="63"/>
                  </a:cubicBezTo>
                  <a:cubicBezTo>
                    <a:pt x="53" y="63"/>
                    <a:pt x="49" y="64"/>
                    <a:pt x="49" y="70"/>
                  </a:cubicBezTo>
                  <a:cubicBezTo>
                    <a:pt x="49" y="73"/>
                    <a:pt x="57" y="78"/>
                    <a:pt x="63" y="78"/>
                  </a:cubicBezTo>
                  <a:cubicBezTo>
                    <a:pt x="77" y="78"/>
                    <a:pt x="87" y="74"/>
                    <a:pt x="98" y="70"/>
                  </a:cubicBezTo>
                  <a:cubicBezTo>
                    <a:pt x="99" y="69"/>
                    <a:pt x="133" y="62"/>
                    <a:pt x="133" y="61"/>
                  </a:cubicBezTo>
                  <a:cubicBezTo>
                    <a:pt x="133" y="61"/>
                    <a:pt x="134" y="61"/>
                    <a:pt x="136" y="61"/>
                  </a:cubicBezTo>
                  <a:cubicBezTo>
                    <a:pt x="139" y="61"/>
                    <a:pt x="145" y="61"/>
                    <a:pt x="150" y="61"/>
                  </a:cubicBezTo>
                  <a:cubicBezTo>
                    <a:pt x="156" y="62"/>
                    <a:pt x="162" y="62"/>
                    <a:pt x="165" y="62"/>
                  </a:cubicBezTo>
                  <a:cubicBezTo>
                    <a:pt x="166" y="62"/>
                    <a:pt x="167" y="62"/>
                    <a:pt x="167" y="62"/>
                  </a:cubicBezTo>
                  <a:cubicBezTo>
                    <a:pt x="172" y="60"/>
                    <a:pt x="185" y="45"/>
                    <a:pt x="185" y="37"/>
                  </a:cubicBezTo>
                  <a:cubicBezTo>
                    <a:pt x="185" y="31"/>
                    <a:pt x="179" y="24"/>
                    <a:pt x="173" y="24"/>
                  </a:cubicBezTo>
                  <a:cubicBezTo>
                    <a:pt x="166" y="24"/>
                    <a:pt x="163" y="30"/>
                    <a:pt x="158" y="30"/>
                  </a:cubicBezTo>
                  <a:cubicBezTo>
                    <a:pt x="148" y="30"/>
                    <a:pt x="138" y="19"/>
                    <a:pt x="138" y="11"/>
                  </a:cubicBezTo>
                  <a:cubicBezTo>
                    <a:pt x="138" y="10"/>
                    <a:pt x="138" y="8"/>
                    <a:pt x="138" y="4"/>
                  </a:cubicBezTo>
                  <a:cubicBezTo>
                    <a:pt x="135" y="4"/>
                    <a:pt x="131" y="2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40">
              <a:extLst>
                <a:ext uri="{FF2B5EF4-FFF2-40B4-BE49-F238E27FC236}">
                  <a16:creationId xmlns:a16="http://schemas.microsoft.com/office/drawing/2014/main" xmlns="" id="{CAEE044D-9504-46F6-830D-74D1049A1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-813" y="-362"/>
              <a:ext cx="57" cy="42"/>
            </a:xfrm>
            <a:custGeom>
              <a:avLst/>
              <a:gdLst>
                <a:gd name="T0" fmla="*/ 23 w 24"/>
                <a:gd name="T1" fmla="*/ 0 h 18"/>
                <a:gd name="T2" fmla="*/ 0 w 24"/>
                <a:gd name="T3" fmla="*/ 12 h 18"/>
                <a:gd name="T4" fmla="*/ 9 w 24"/>
                <a:gd name="T5" fmla="*/ 18 h 18"/>
                <a:gd name="T6" fmla="*/ 24 w 24"/>
                <a:gd name="T7" fmla="*/ 0 h 18"/>
                <a:gd name="T8" fmla="*/ 23 w 2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23" y="0"/>
                  </a:moveTo>
                  <a:cubicBezTo>
                    <a:pt x="17" y="0"/>
                    <a:pt x="0" y="4"/>
                    <a:pt x="0" y="12"/>
                  </a:cubicBezTo>
                  <a:cubicBezTo>
                    <a:pt x="0" y="16"/>
                    <a:pt x="4" y="18"/>
                    <a:pt x="9" y="18"/>
                  </a:cubicBezTo>
                  <a:cubicBezTo>
                    <a:pt x="15" y="18"/>
                    <a:pt x="23" y="7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41">
              <a:extLst>
                <a:ext uri="{FF2B5EF4-FFF2-40B4-BE49-F238E27FC236}">
                  <a16:creationId xmlns:a16="http://schemas.microsoft.com/office/drawing/2014/main" xmlns="" id="{24F214C0-34D6-4CFB-96D2-568A12DB9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5" y="-426"/>
              <a:ext cx="43" cy="16"/>
            </a:xfrm>
            <a:custGeom>
              <a:avLst/>
              <a:gdLst>
                <a:gd name="T0" fmla="*/ 18 w 18"/>
                <a:gd name="T1" fmla="*/ 0 h 7"/>
                <a:gd name="T2" fmla="*/ 0 w 18"/>
                <a:gd name="T3" fmla="*/ 0 h 7"/>
                <a:gd name="T4" fmla="*/ 6 w 18"/>
                <a:gd name="T5" fmla="*/ 7 h 7"/>
                <a:gd name="T6" fmla="*/ 18 w 18"/>
                <a:gd name="T7" fmla="*/ 7 h 7"/>
                <a:gd name="T8" fmla="*/ 18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7"/>
                    <a:pt x="6" y="7"/>
                  </a:cubicBezTo>
                  <a:cubicBezTo>
                    <a:pt x="6" y="7"/>
                    <a:pt x="16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42">
              <a:extLst>
                <a:ext uri="{FF2B5EF4-FFF2-40B4-BE49-F238E27FC236}">
                  <a16:creationId xmlns:a16="http://schemas.microsoft.com/office/drawing/2014/main" xmlns="" id="{D8254B4D-FDA6-4959-8884-479E8040A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8" y="-471"/>
              <a:ext cx="248" cy="128"/>
            </a:xfrm>
            <a:custGeom>
              <a:avLst/>
              <a:gdLst>
                <a:gd name="T0" fmla="*/ 96 w 105"/>
                <a:gd name="T1" fmla="*/ 0 h 54"/>
                <a:gd name="T2" fmla="*/ 74 w 105"/>
                <a:gd name="T3" fmla="*/ 3 h 54"/>
                <a:gd name="T4" fmla="*/ 64 w 105"/>
                <a:gd name="T5" fmla="*/ 2 h 54"/>
                <a:gd name="T6" fmla="*/ 37 w 105"/>
                <a:gd name="T7" fmla="*/ 22 h 54"/>
                <a:gd name="T8" fmla="*/ 11 w 105"/>
                <a:gd name="T9" fmla="*/ 33 h 54"/>
                <a:gd name="T10" fmla="*/ 0 w 105"/>
                <a:gd name="T11" fmla="*/ 42 h 54"/>
                <a:gd name="T12" fmla="*/ 5 w 105"/>
                <a:gd name="T13" fmla="*/ 50 h 54"/>
                <a:gd name="T14" fmla="*/ 14 w 105"/>
                <a:gd name="T15" fmla="*/ 46 h 54"/>
                <a:gd name="T16" fmla="*/ 23 w 105"/>
                <a:gd name="T17" fmla="*/ 47 h 54"/>
                <a:gd name="T18" fmla="*/ 29 w 105"/>
                <a:gd name="T19" fmla="*/ 46 h 54"/>
                <a:gd name="T20" fmla="*/ 38 w 105"/>
                <a:gd name="T21" fmla="*/ 54 h 54"/>
                <a:gd name="T22" fmla="*/ 49 w 105"/>
                <a:gd name="T23" fmla="*/ 42 h 54"/>
                <a:gd name="T24" fmla="*/ 50 w 105"/>
                <a:gd name="T25" fmla="*/ 42 h 54"/>
                <a:gd name="T26" fmla="*/ 67 w 105"/>
                <a:gd name="T27" fmla="*/ 26 h 54"/>
                <a:gd name="T28" fmla="*/ 80 w 105"/>
                <a:gd name="T29" fmla="*/ 40 h 54"/>
                <a:gd name="T30" fmla="*/ 103 w 105"/>
                <a:gd name="T31" fmla="*/ 24 h 54"/>
                <a:gd name="T32" fmla="*/ 98 w 105"/>
                <a:gd name="T33" fmla="*/ 13 h 54"/>
                <a:gd name="T34" fmla="*/ 105 w 105"/>
                <a:gd name="T35" fmla="*/ 5 h 54"/>
                <a:gd name="T36" fmla="*/ 96 w 105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54">
                  <a:moveTo>
                    <a:pt x="96" y="0"/>
                  </a:moveTo>
                  <a:cubicBezTo>
                    <a:pt x="87" y="0"/>
                    <a:pt x="74" y="3"/>
                    <a:pt x="74" y="3"/>
                  </a:cubicBezTo>
                  <a:cubicBezTo>
                    <a:pt x="69" y="3"/>
                    <a:pt x="68" y="2"/>
                    <a:pt x="64" y="2"/>
                  </a:cubicBezTo>
                  <a:cubicBezTo>
                    <a:pt x="49" y="2"/>
                    <a:pt x="47" y="16"/>
                    <a:pt x="37" y="22"/>
                  </a:cubicBezTo>
                  <a:cubicBezTo>
                    <a:pt x="28" y="27"/>
                    <a:pt x="20" y="28"/>
                    <a:pt x="11" y="33"/>
                  </a:cubicBezTo>
                  <a:cubicBezTo>
                    <a:pt x="9" y="34"/>
                    <a:pt x="0" y="41"/>
                    <a:pt x="0" y="42"/>
                  </a:cubicBezTo>
                  <a:cubicBezTo>
                    <a:pt x="0" y="44"/>
                    <a:pt x="4" y="46"/>
                    <a:pt x="5" y="50"/>
                  </a:cubicBezTo>
                  <a:cubicBezTo>
                    <a:pt x="9" y="49"/>
                    <a:pt x="11" y="46"/>
                    <a:pt x="14" y="46"/>
                  </a:cubicBezTo>
                  <a:cubicBezTo>
                    <a:pt x="18" y="46"/>
                    <a:pt x="20" y="47"/>
                    <a:pt x="23" y="47"/>
                  </a:cubicBezTo>
                  <a:cubicBezTo>
                    <a:pt x="25" y="47"/>
                    <a:pt x="27" y="47"/>
                    <a:pt x="29" y="46"/>
                  </a:cubicBezTo>
                  <a:cubicBezTo>
                    <a:pt x="30" y="48"/>
                    <a:pt x="34" y="54"/>
                    <a:pt x="38" y="54"/>
                  </a:cubicBezTo>
                  <a:cubicBezTo>
                    <a:pt x="44" y="54"/>
                    <a:pt x="48" y="48"/>
                    <a:pt x="49" y="42"/>
                  </a:cubicBezTo>
                  <a:cubicBezTo>
                    <a:pt x="49" y="42"/>
                    <a:pt x="50" y="42"/>
                    <a:pt x="50" y="42"/>
                  </a:cubicBezTo>
                  <a:cubicBezTo>
                    <a:pt x="59" y="42"/>
                    <a:pt x="66" y="34"/>
                    <a:pt x="67" y="26"/>
                  </a:cubicBezTo>
                  <a:cubicBezTo>
                    <a:pt x="72" y="28"/>
                    <a:pt x="71" y="40"/>
                    <a:pt x="80" y="40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19"/>
                    <a:pt x="99" y="18"/>
                    <a:pt x="98" y="13"/>
                  </a:cubicBezTo>
                  <a:cubicBezTo>
                    <a:pt x="102" y="12"/>
                    <a:pt x="105" y="8"/>
                    <a:pt x="105" y="5"/>
                  </a:cubicBezTo>
                  <a:cubicBezTo>
                    <a:pt x="105" y="1"/>
                    <a:pt x="101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43">
              <a:extLst>
                <a:ext uri="{FF2B5EF4-FFF2-40B4-BE49-F238E27FC236}">
                  <a16:creationId xmlns:a16="http://schemas.microsoft.com/office/drawing/2014/main" xmlns="" id="{CEA86F3B-7F0E-4F27-9FB7-0BAE1A60D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5" y="-570"/>
              <a:ext cx="142" cy="42"/>
            </a:xfrm>
            <a:custGeom>
              <a:avLst/>
              <a:gdLst>
                <a:gd name="T0" fmla="*/ 38 w 60"/>
                <a:gd name="T1" fmla="*/ 0 h 18"/>
                <a:gd name="T2" fmla="*/ 0 w 60"/>
                <a:gd name="T3" fmla="*/ 18 h 18"/>
                <a:gd name="T4" fmla="*/ 10 w 60"/>
                <a:gd name="T5" fmla="*/ 14 h 18"/>
                <a:gd name="T6" fmla="*/ 23 w 60"/>
                <a:gd name="T7" fmla="*/ 18 h 18"/>
                <a:gd name="T8" fmla="*/ 46 w 60"/>
                <a:gd name="T9" fmla="*/ 18 h 18"/>
                <a:gd name="T10" fmla="*/ 60 w 60"/>
                <a:gd name="T11" fmla="*/ 13 h 18"/>
                <a:gd name="T12" fmla="*/ 38 w 6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8">
                  <a:moveTo>
                    <a:pt x="38" y="0"/>
                  </a:moveTo>
                  <a:cubicBezTo>
                    <a:pt x="31" y="0"/>
                    <a:pt x="0" y="11"/>
                    <a:pt x="0" y="18"/>
                  </a:cubicBezTo>
                  <a:cubicBezTo>
                    <a:pt x="4" y="17"/>
                    <a:pt x="6" y="14"/>
                    <a:pt x="10" y="14"/>
                  </a:cubicBezTo>
                  <a:cubicBezTo>
                    <a:pt x="16" y="14"/>
                    <a:pt x="17" y="18"/>
                    <a:pt x="23" y="18"/>
                  </a:cubicBezTo>
                  <a:cubicBezTo>
                    <a:pt x="35" y="18"/>
                    <a:pt x="32" y="18"/>
                    <a:pt x="46" y="18"/>
                  </a:cubicBezTo>
                  <a:cubicBezTo>
                    <a:pt x="53" y="18"/>
                    <a:pt x="56" y="15"/>
                    <a:pt x="60" y="13"/>
                  </a:cubicBezTo>
                  <a:cubicBezTo>
                    <a:pt x="58" y="6"/>
                    <a:pt x="4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44">
              <a:extLst>
                <a:ext uri="{FF2B5EF4-FFF2-40B4-BE49-F238E27FC236}">
                  <a16:creationId xmlns:a16="http://schemas.microsoft.com/office/drawing/2014/main" xmlns="" id="{B8DC22D9-72BA-4894-82B5-F05FFADC5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3" y="-521"/>
              <a:ext cx="126" cy="64"/>
            </a:xfrm>
            <a:custGeom>
              <a:avLst/>
              <a:gdLst>
                <a:gd name="T0" fmla="*/ 44 w 53"/>
                <a:gd name="T1" fmla="*/ 0 h 27"/>
                <a:gd name="T2" fmla="*/ 0 w 53"/>
                <a:gd name="T3" fmla="*/ 13 h 27"/>
                <a:gd name="T4" fmla="*/ 17 w 53"/>
                <a:gd name="T5" fmla="*/ 27 h 27"/>
                <a:gd name="T6" fmla="*/ 45 w 53"/>
                <a:gd name="T7" fmla="*/ 11 h 27"/>
                <a:gd name="T8" fmla="*/ 30 w 53"/>
                <a:gd name="T9" fmla="*/ 11 h 27"/>
                <a:gd name="T10" fmla="*/ 53 w 53"/>
                <a:gd name="T11" fmla="*/ 5 h 27"/>
                <a:gd name="T12" fmla="*/ 44 w 5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7">
                  <a:moveTo>
                    <a:pt x="44" y="0"/>
                  </a:moveTo>
                  <a:cubicBezTo>
                    <a:pt x="33" y="0"/>
                    <a:pt x="0" y="1"/>
                    <a:pt x="0" y="13"/>
                  </a:cubicBezTo>
                  <a:cubicBezTo>
                    <a:pt x="0" y="18"/>
                    <a:pt x="9" y="27"/>
                    <a:pt x="17" y="27"/>
                  </a:cubicBezTo>
                  <a:cubicBezTo>
                    <a:pt x="29" y="27"/>
                    <a:pt x="46" y="22"/>
                    <a:pt x="45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8" y="11"/>
                    <a:pt x="47" y="10"/>
                    <a:pt x="53" y="5"/>
                  </a:cubicBezTo>
                  <a:cubicBezTo>
                    <a:pt x="52" y="3"/>
                    <a:pt x="49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45">
              <a:extLst>
                <a:ext uri="{FF2B5EF4-FFF2-40B4-BE49-F238E27FC236}">
                  <a16:creationId xmlns:a16="http://schemas.microsoft.com/office/drawing/2014/main" xmlns="" id="{D1D68CAB-F37D-42C9-9402-37C271FB8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2" y="-514"/>
              <a:ext cx="43" cy="33"/>
            </a:xfrm>
            <a:custGeom>
              <a:avLst/>
              <a:gdLst>
                <a:gd name="T0" fmla="*/ 4 w 18"/>
                <a:gd name="T1" fmla="*/ 0 h 14"/>
                <a:gd name="T2" fmla="*/ 0 w 18"/>
                <a:gd name="T3" fmla="*/ 6 h 14"/>
                <a:gd name="T4" fmla="*/ 11 w 18"/>
                <a:gd name="T5" fmla="*/ 14 h 14"/>
                <a:gd name="T6" fmla="*/ 18 w 18"/>
                <a:gd name="T7" fmla="*/ 7 h 14"/>
                <a:gd name="T8" fmla="*/ 4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4" y="0"/>
                  </a:moveTo>
                  <a:cubicBezTo>
                    <a:pt x="2" y="0"/>
                    <a:pt x="0" y="1"/>
                    <a:pt x="0" y="6"/>
                  </a:cubicBezTo>
                  <a:cubicBezTo>
                    <a:pt x="0" y="8"/>
                    <a:pt x="6" y="14"/>
                    <a:pt x="11" y="14"/>
                  </a:cubicBezTo>
                  <a:cubicBezTo>
                    <a:pt x="14" y="14"/>
                    <a:pt x="16" y="10"/>
                    <a:pt x="18" y="7"/>
                  </a:cubicBezTo>
                  <a:cubicBezTo>
                    <a:pt x="16" y="6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46">
              <a:extLst>
                <a:ext uri="{FF2B5EF4-FFF2-40B4-BE49-F238E27FC236}">
                  <a16:creationId xmlns:a16="http://schemas.microsoft.com/office/drawing/2014/main" xmlns="" id="{E5560E95-4DF4-4DCE-8732-59CAB6A50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1" y="-202"/>
              <a:ext cx="213" cy="171"/>
            </a:xfrm>
            <a:custGeom>
              <a:avLst/>
              <a:gdLst>
                <a:gd name="T0" fmla="*/ 39 w 90"/>
                <a:gd name="T1" fmla="*/ 0 h 72"/>
                <a:gd name="T2" fmla="*/ 19 w 90"/>
                <a:gd name="T3" fmla="*/ 7 h 72"/>
                <a:gd name="T4" fmla="*/ 15 w 90"/>
                <a:gd name="T5" fmla="*/ 11 h 72"/>
                <a:gd name="T6" fmla="*/ 32 w 90"/>
                <a:gd name="T7" fmla="*/ 18 h 72"/>
                <a:gd name="T8" fmla="*/ 32 w 90"/>
                <a:gd name="T9" fmla="*/ 32 h 72"/>
                <a:gd name="T10" fmla="*/ 24 w 90"/>
                <a:gd name="T11" fmla="*/ 32 h 72"/>
                <a:gd name="T12" fmla="*/ 0 w 90"/>
                <a:gd name="T13" fmla="*/ 26 h 72"/>
                <a:gd name="T14" fmla="*/ 0 w 90"/>
                <a:gd name="T15" fmla="*/ 35 h 72"/>
                <a:gd name="T16" fmla="*/ 47 w 90"/>
                <a:gd name="T17" fmla="*/ 63 h 72"/>
                <a:gd name="T18" fmla="*/ 58 w 90"/>
                <a:gd name="T19" fmla="*/ 72 h 72"/>
                <a:gd name="T20" fmla="*/ 69 w 90"/>
                <a:gd name="T21" fmla="*/ 64 h 72"/>
                <a:gd name="T22" fmla="*/ 90 w 90"/>
                <a:gd name="T23" fmla="*/ 36 h 72"/>
                <a:gd name="T24" fmla="*/ 78 w 90"/>
                <a:gd name="T25" fmla="*/ 34 h 72"/>
                <a:gd name="T26" fmla="*/ 80 w 90"/>
                <a:gd name="T27" fmla="*/ 26 h 72"/>
                <a:gd name="T28" fmla="*/ 75 w 90"/>
                <a:gd name="T29" fmla="*/ 23 h 72"/>
                <a:gd name="T30" fmla="*/ 60 w 90"/>
                <a:gd name="T31" fmla="*/ 25 h 72"/>
                <a:gd name="T32" fmla="*/ 77 w 90"/>
                <a:gd name="T33" fmla="*/ 6 h 72"/>
                <a:gd name="T34" fmla="*/ 72 w 90"/>
                <a:gd name="T35" fmla="*/ 0 h 72"/>
                <a:gd name="T36" fmla="*/ 50 w 90"/>
                <a:gd name="T37" fmla="*/ 0 h 72"/>
                <a:gd name="T38" fmla="*/ 39 w 90"/>
                <a:gd name="T3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72">
                  <a:moveTo>
                    <a:pt x="39" y="0"/>
                  </a:moveTo>
                  <a:cubicBezTo>
                    <a:pt x="31" y="0"/>
                    <a:pt x="24" y="1"/>
                    <a:pt x="19" y="7"/>
                  </a:cubicBezTo>
                  <a:cubicBezTo>
                    <a:pt x="18" y="8"/>
                    <a:pt x="15" y="9"/>
                    <a:pt x="15" y="11"/>
                  </a:cubicBezTo>
                  <a:cubicBezTo>
                    <a:pt x="15" y="18"/>
                    <a:pt x="25" y="17"/>
                    <a:pt x="32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8" y="32"/>
                    <a:pt x="29" y="32"/>
                    <a:pt x="24" y="32"/>
                  </a:cubicBezTo>
                  <a:cubicBezTo>
                    <a:pt x="15" y="32"/>
                    <a:pt x="7" y="26"/>
                    <a:pt x="0" y="2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50"/>
                    <a:pt x="32" y="48"/>
                    <a:pt x="47" y="63"/>
                  </a:cubicBezTo>
                  <a:cubicBezTo>
                    <a:pt x="50" y="66"/>
                    <a:pt x="51" y="72"/>
                    <a:pt x="58" y="72"/>
                  </a:cubicBezTo>
                  <a:cubicBezTo>
                    <a:pt x="63" y="72"/>
                    <a:pt x="64" y="65"/>
                    <a:pt x="69" y="64"/>
                  </a:cubicBezTo>
                  <a:cubicBezTo>
                    <a:pt x="86" y="57"/>
                    <a:pt x="88" y="65"/>
                    <a:pt x="90" y="36"/>
                  </a:cubicBezTo>
                  <a:cubicBezTo>
                    <a:pt x="87" y="35"/>
                    <a:pt x="80" y="34"/>
                    <a:pt x="78" y="34"/>
                  </a:cubicBezTo>
                  <a:cubicBezTo>
                    <a:pt x="78" y="28"/>
                    <a:pt x="80" y="33"/>
                    <a:pt x="80" y="26"/>
                  </a:cubicBezTo>
                  <a:cubicBezTo>
                    <a:pt x="80" y="24"/>
                    <a:pt x="77" y="23"/>
                    <a:pt x="75" y="23"/>
                  </a:cubicBezTo>
                  <a:cubicBezTo>
                    <a:pt x="70" y="23"/>
                    <a:pt x="63" y="25"/>
                    <a:pt x="60" y="25"/>
                  </a:cubicBezTo>
                  <a:cubicBezTo>
                    <a:pt x="64" y="20"/>
                    <a:pt x="77" y="16"/>
                    <a:pt x="77" y="6"/>
                  </a:cubicBezTo>
                  <a:cubicBezTo>
                    <a:pt x="77" y="3"/>
                    <a:pt x="73" y="0"/>
                    <a:pt x="72" y="0"/>
                  </a:cubicBezTo>
                  <a:cubicBezTo>
                    <a:pt x="72" y="0"/>
                    <a:pt x="60" y="0"/>
                    <a:pt x="50" y="0"/>
                  </a:cubicBezTo>
                  <a:cubicBezTo>
                    <a:pt x="47" y="0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47">
              <a:extLst>
                <a:ext uri="{FF2B5EF4-FFF2-40B4-BE49-F238E27FC236}">
                  <a16:creationId xmlns:a16="http://schemas.microsoft.com/office/drawing/2014/main" xmlns="" id="{2F759FA7-28CE-4DFD-9AB7-351E1D242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6" y="-410"/>
              <a:ext cx="236" cy="121"/>
            </a:xfrm>
            <a:custGeom>
              <a:avLst/>
              <a:gdLst>
                <a:gd name="T0" fmla="*/ 50 w 100"/>
                <a:gd name="T1" fmla="*/ 0 h 51"/>
                <a:gd name="T2" fmla="*/ 46 w 100"/>
                <a:gd name="T3" fmla="*/ 1 h 51"/>
                <a:gd name="T4" fmla="*/ 64 w 100"/>
                <a:gd name="T5" fmla="*/ 8 h 51"/>
                <a:gd name="T6" fmla="*/ 64 w 100"/>
                <a:gd name="T7" fmla="*/ 20 h 51"/>
                <a:gd name="T8" fmla="*/ 35 w 100"/>
                <a:gd name="T9" fmla="*/ 8 h 51"/>
                <a:gd name="T10" fmla="*/ 35 w 100"/>
                <a:gd name="T11" fmla="*/ 14 h 51"/>
                <a:gd name="T12" fmla="*/ 46 w 100"/>
                <a:gd name="T13" fmla="*/ 23 h 51"/>
                <a:gd name="T14" fmla="*/ 42 w 100"/>
                <a:gd name="T15" fmla="*/ 24 h 51"/>
                <a:gd name="T16" fmla="*/ 6 w 100"/>
                <a:gd name="T17" fmla="*/ 1 h 51"/>
                <a:gd name="T18" fmla="*/ 0 w 100"/>
                <a:gd name="T19" fmla="*/ 1 h 51"/>
                <a:gd name="T20" fmla="*/ 1 w 100"/>
                <a:gd name="T21" fmla="*/ 7 h 51"/>
                <a:gd name="T22" fmla="*/ 1 w 100"/>
                <a:gd name="T23" fmla="*/ 7 h 51"/>
                <a:gd name="T24" fmla="*/ 1 w 100"/>
                <a:gd name="T25" fmla="*/ 16 h 51"/>
                <a:gd name="T26" fmla="*/ 11 w 100"/>
                <a:gd name="T27" fmla="*/ 22 h 51"/>
                <a:gd name="T28" fmla="*/ 14 w 100"/>
                <a:gd name="T29" fmla="*/ 21 h 51"/>
                <a:gd name="T30" fmla="*/ 15 w 100"/>
                <a:gd name="T31" fmla="*/ 27 h 51"/>
                <a:gd name="T32" fmla="*/ 23 w 100"/>
                <a:gd name="T33" fmla="*/ 27 h 51"/>
                <a:gd name="T34" fmla="*/ 30 w 100"/>
                <a:gd name="T35" fmla="*/ 33 h 51"/>
                <a:gd name="T36" fmla="*/ 68 w 100"/>
                <a:gd name="T37" fmla="*/ 28 h 51"/>
                <a:gd name="T38" fmla="*/ 75 w 100"/>
                <a:gd name="T39" fmla="*/ 29 h 51"/>
                <a:gd name="T40" fmla="*/ 61 w 100"/>
                <a:gd name="T41" fmla="*/ 37 h 51"/>
                <a:gd name="T42" fmla="*/ 61 w 100"/>
                <a:gd name="T43" fmla="*/ 42 h 51"/>
                <a:gd name="T44" fmla="*/ 58 w 100"/>
                <a:gd name="T45" fmla="*/ 48 h 51"/>
                <a:gd name="T46" fmla="*/ 66 w 100"/>
                <a:gd name="T47" fmla="*/ 51 h 51"/>
                <a:gd name="T48" fmla="*/ 75 w 100"/>
                <a:gd name="T49" fmla="*/ 50 h 51"/>
                <a:gd name="T50" fmla="*/ 96 w 100"/>
                <a:gd name="T51" fmla="*/ 48 h 51"/>
                <a:gd name="T52" fmla="*/ 100 w 100"/>
                <a:gd name="T53" fmla="*/ 14 h 51"/>
                <a:gd name="T54" fmla="*/ 89 w 100"/>
                <a:gd name="T55" fmla="*/ 1 h 51"/>
                <a:gd name="T56" fmla="*/ 79 w 100"/>
                <a:gd name="T57" fmla="*/ 5 h 51"/>
                <a:gd name="T58" fmla="*/ 55 w 100"/>
                <a:gd name="T59" fmla="*/ 0 h 51"/>
                <a:gd name="T60" fmla="*/ 50 w 100"/>
                <a:gd name="T6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51">
                  <a:moveTo>
                    <a:pt x="50" y="0"/>
                  </a:moveTo>
                  <a:cubicBezTo>
                    <a:pt x="48" y="0"/>
                    <a:pt x="47" y="0"/>
                    <a:pt x="46" y="1"/>
                  </a:cubicBezTo>
                  <a:cubicBezTo>
                    <a:pt x="48" y="8"/>
                    <a:pt x="55" y="8"/>
                    <a:pt x="64" y="8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1" y="20"/>
                    <a:pt x="47" y="8"/>
                    <a:pt x="35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7"/>
                    <a:pt x="41" y="21"/>
                    <a:pt x="46" y="23"/>
                  </a:cubicBezTo>
                  <a:cubicBezTo>
                    <a:pt x="44" y="24"/>
                    <a:pt x="43" y="24"/>
                    <a:pt x="42" y="24"/>
                  </a:cubicBezTo>
                  <a:cubicBezTo>
                    <a:pt x="28" y="24"/>
                    <a:pt x="20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4" y="19"/>
                    <a:pt x="7" y="22"/>
                    <a:pt x="11" y="22"/>
                  </a:cubicBezTo>
                  <a:cubicBezTo>
                    <a:pt x="12" y="22"/>
                    <a:pt x="13" y="22"/>
                    <a:pt x="14" y="21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0"/>
                    <a:pt x="26" y="33"/>
                    <a:pt x="30" y="33"/>
                  </a:cubicBezTo>
                  <a:cubicBezTo>
                    <a:pt x="40" y="33"/>
                    <a:pt x="59" y="28"/>
                    <a:pt x="68" y="28"/>
                  </a:cubicBezTo>
                  <a:cubicBezTo>
                    <a:pt x="70" y="28"/>
                    <a:pt x="73" y="28"/>
                    <a:pt x="75" y="29"/>
                  </a:cubicBezTo>
                  <a:cubicBezTo>
                    <a:pt x="71" y="32"/>
                    <a:pt x="61" y="32"/>
                    <a:pt x="61" y="37"/>
                  </a:cubicBezTo>
                  <a:cubicBezTo>
                    <a:pt x="61" y="39"/>
                    <a:pt x="61" y="41"/>
                    <a:pt x="61" y="42"/>
                  </a:cubicBezTo>
                  <a:cubicBezTo>
                    <a:pt x="59" y="43"/>
                    <a:pt x="58" y="46"/>
                    <a:pt x="58" y="48"/>
                  </a:cubicBezTo>
                  <a:cubicBezTo>
                    <a:pt x="58" y="50"/>
                    <a:pt x="62" y="51"/>
                    <a:pt x="66" y="51"/>
                  </a:cubicBezTo>
                  <a:cubicBezTo>
                    <a:pt x="69" y="51"/>
                    <a:pt x="73" y="50"/>
                    <a:pt x="75" y="50"/>
                  </a:cubicBezTo>
                  <a:cubicBezTo>
                    <a:pt x="76" y="50"/>
                    <a:pt x="88" y="50"/>
                    <a:pt x="96" y="48"/>
                  </a:cubicBezTo>
                  <a:cubicBezTo>
                    <a:pt x="94" y="33"/>
                    <a:pt x="100" y="27"/>
                    <a:pt x="100" y="14"/>
                  </a:cubicBezTo>
                  <a:cubicBezTo>
                    <a:pt x="100" y="7"/>
                    <a:pt x="99" y="1"/>
                    <a:pt x="89" y="1"/>
                  </a:cubicBezTo>
                  <a:cubicBezTo>
                    <a:pt x="85" y="1"/>
                    <a:pt x="83" y="5"/>
                    <a:pt x="79" y="5"/>
                  </a:cubicBezTo>
                  <a:cubicBezTo>
                    <a:pt x="69" y="5"/>
                    <a:pt x="63" y="0"/>
                    <a:pt x="55" y="0"/>
                  </a:cubicBezTo>
                  <a:cubicBezTo>
                    <a:pt x="53" y="0"/>
                    <a:pt x="51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48">
              <a:extLst>
                <a:ext uri="{FF2B5EF4-FFF2-40B4-BE49-F238E27FC236}">
                  <a16:creationId xmlns:a16="http://schemas.microsoft.com/office/drawing/2014/main" xmlns="" id="{39A35534-C66A-487B-B19F-96CFBD51B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" y="66"/>
              <a:ext cx="140" cy="83"/>
            </a:xfrm>
            <a:custGeom>
              <a:avLst/>
              <a:gdLst>
                <a:gd name="T0" fmla="*/ 27 w 59"/>
                <a:gd name="T1" fmla="*/ 0 h 35"/>
                <a:gd name="T2" fmla="*/ 12 w 59"/>
                <a:gd name="T3" fmla="*/ 17 h 35"/>
                <a:gd name="T4" fmla="*/ 11 w 59"/>
                <a:gd name="T5" fmla="*/ 17 h 35"/>
                <a:gd name="T6" fmla="*/ 8 w 59"/>
                <a:gd name="T7" fmla="*/ 17 h 35"/>
                <a:gd name="T8" fmla="*/ 6 w 59"/>
                <a:gd name="T9" fmla="*/ 17 h 35"/>
                <a:gd name="T10" fmla="*/ 0 w 59"/>
                <a:gd name="T11" fmla="*/ 19 h 35"/>
                <a:gd name="T12" fmla="*/ 46 w 59"/>
                <a:gd name="T13" fmla="*/ 35 h 35"/>
                <a:gd name="T14" fmla="*/ 59 w 59"/>
                <a:gd name="T15" fmla="*/ 27 h 35"/>
                <a:gd name="T16" fmla="*/ 27 w 5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5">
                  <a:moveTo>
                    <a:pt x="27" y="0"/>
                  </a:moveTo>
                  <a:cubicBezTo>
                    <a:pt x="16" y="0"/>
                    <a:pt x="18" y="15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3" y="17"/>
                    <a:pt x="0" y="17"/>
                    <a:pt x="0" y="19"/>
                  </a:cubicBezTo>
                  <a:cubicBezTo>
                    <a:pt x="0" y="21"/>
                    <a:pt x="39" y="35"/>
                    <a:pt x="46" y="35"/>
                  </a:cubicBezTo>
                  <a:cubicBezTo>
                    <a:pt x="52" y="35"/>
                    <a:pt x="54" y="30"/>
                    <a:pt x="59" y="27"/>
                  </a:cubicBezTo>
                  <a:cubicBezTo>
                    <a:pt x="56" y="19"/>
                    <a:pt x="34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49">
              <a:extLst>
                <a:ext uri="{FF2B5EF4-FFF2-40B4-BE49-F238E27FC236}">
                  <a16:creationId xmlns:a16="http://schemas.microsoft.com/office/drawing/2014/main" xmlns="" id="{1C0B0057-1D7F-47F8-8ACB-99B01C5EC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" y="-228"/>
              <a:ext cx="184" cy="149"/>
            </a:xfrm>
            <a:custGeom>
              <a:avLst/>
              <a:gdLst>
                <a:gd name="T0" fmla="*/ 26 w 78"/>
                <a:gd name="T1" fmla="*/ 0 h 63"/>
                <a:gd name="T2" fmla="*/ 12 w 78"/>
                <a:gd name="T3" fmla="*/ 8 h 63"/>
                <a:gd name="T4" fmla="*/ 12 w 78"/>
                <a:gd name="T5" fmla="*/ 13 h 63"/>
                <a:gd name="T6" fmla="*/ 0 w 78"/>
                <a:gd name="T7" fmla="*/ 13 h 63"/>
                <a:gd name="T8" fmla="*/ 0 w 78"/>
                <a:gd name="T9" fmla="*/ 22 h 63"/>
                <a:gd name="T10" fmla="*/ 8 w 78"/>
                <a:gd name="T11" fmla="*/ 47 h 63"/>
                <a:gd name="T12" fmla="*/ 8 w 78"/>
                <a:gd name="T13" fmla="*/ 63 h 63"/>
                <a:gd name="T14" fmla="*/ 18 w 78"/>
                <a:gd name="T15" fmla="*/ 63 h 63"/>
                <a:gd name="T16" fmla="*/ 30 w 78"/>
                <a:gd name="T17" fmla="*/ 46 h 63"/>
                <a:gd name="T18" fmla="*/ 23 w 78"/>
                <a:gd name="T19" fmla="*/ 46 h 63"/>
                <a:gd name="T20" fmla="*/ 27 w 78"/>
                <a:gd name="T21" fmla="*/ 40 h 63"/>
                <a:gd name="T22" fmla="*/ 38 w 78"/>
                <a:gd name="T23" fmla="*/ 42 h 63"/>
                <a:gd name="T24" fmla="*/ 68 w 78"/>
                <a:gd name="T25" fmla="*/ 21 h 63"/>
                <a:gd name="T26" fmla="*/ 78 w 78"/>
                <a:gd name="T27" fmla="*/ 13 h 63"/>
                <a:gd name="T28" fmla="*/ 78 w 78"/>
                <a:gd name="T29" fmla="*/ 6 h 63"/>
                <a:gd name="T30" fmla="*/ 26 w 78"/>
                <a:gd name="T3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3">
                  <a:moveTo>
                    <a:pt x="26" y="0"/>
                  </a:moveTo>
                  <a:cubicBezTo>
                    <a:pt x="15" y="0"/>
                    <a:pt x="12" y="7"/>
                    <a:pt x="12" y="8"/>
                  </a:cubicBezTo>
                  <a:cubicBezTo>
                    <a:pt x="12" y="9"/>
                    <a:pt x="11" y="12"/>
                    <a:pt x="12" y="13"/>
                  </a:cubicBezTo>
                  <a:cubicBezTo>
                    <a:pt x="10" y="13"/>
                    <a:pt x="4" y="13"/>
                    <a:pt x="0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32"/>
                    <a:pt x="0" y="39"/>
                    <a:pt x="8" y="47"/>
                  </a:cubicBezTo>
                  <a:cubicBezTo>
                    <a:pt x="8" y="50"/>
                    <a:pt x="8" y="56"/>
                    <a:pt x="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4" y="57"/>
                    <a:pt x="29" y="55"/>
                    <a:pt x="30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1"/>
                    <a:pt x="26" y="40"/>
                    <a:pt x="27" y="40"/>
                  </a:cubicBezTo>
                  <a:cubicBezTo>
                    <a:pt x="29" y="40"/>
                    <a:pt x="32" y="42"/>
                    <a:pt x="38" y="42"/>
                  </a:cubicBezTo>
                  <a:cubicBezTo>
                    <a:pt x="54" y="42"/>
                    <a:pt x="61" y="30"/>
                    <a:pt x="68" y="21"/>
                  </a:cubicBezTo>
                  <a:cubicBezTo>
                    <a:pt x="68" y="21"/>
                    <a:pt x="78" y="14"/>
                    <a:pt x="78" y="13"/>
                  </a:cubicBezTo>
                  <a:cubicBezTo>
                    <a:pt x="78" y="10"/>
                    <a:pt x="77" y="9"/>
                    <a:pt x="78" y="6"/>
                  </a:cubicBezTo>
                  <a:cubicBezTo>
                    <a:pt x="59" y="6"/>
                    <a:pt x="44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50">
              <a:extLst>
                <a:ext uri="{FF2B5EF4-FFF2-40B4-BE49-F238E27FC236}">
                  <a16:creationId xmlns:a16="http://schemas.microsoft.com/office/drawing/2014/main" xmlns="" id="{831F5C6E-6984-4D9B-B690-3D51D7D7A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8" y="-495"/>
              <a:ext cx="62" cy="50"/>
            </a:xfrm>
            <a:custGeom>
              <a:avLst/>
              <a:gdLst>
                <a:gd name="T0" fmla="*/ 0 w 26"/>
                <a:gd name="T1" fmla="*/ 0 h 21"/>
                <a:gd name="T2" fmla="*/ 19 w 26"/>
                <a:gd name="T3" fmla="*/ 21 h 21"/>
                <a:gd name="T4" fmla="*/ 26 w 26"/>
                <a:gd name="T5" fmla="*/ 15 h 21"/>
                <a:gd name="T6" fmla="*/ 0 w 2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0" y="0"/>
                  </a:moveTo>
                  <a:cubicBezTo>
                    <a:pt x="0" y="7"/>
                    <a:pt x="13" y="21"/>
                    <a:pt x="19" y="21"/>
                  </a:cubicBezTo>
                  <a:cubicBezTo>
                    <a:pt x="22" y="21"/>
                    <a:pt x="26" y="19"/>
                    <a:pt x="26" y="15"/>
                  </a:cubicBezTo>
                  <a:cubicBezTo>
                    <a:pt x="15" y="11"/>
                    <a:pt x="1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51">
              <a:extLst>
                <a:ext uri="{FF2B5EF4-FFF2-40B4-BE49-F238E27FC236}">
                  <a16:creationId xmlns:a16="http://schemas.microsoft.com/office/drawing/2014/main" xmlns="" id="{DB4A27D2-6AF0-46B0-9171-7D51104DF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0" y="-325"/>
              <a:ext cx="45" cy="34"/>
            </a:xfrm>
            <a:custGeom>
              <a:avLst/>
              <a:gdLst>
                <a:gd name="T0" fmla="*/ 15 w 19"/>
                <a:gd name="T1" fmla="*/ 0 h 14"/>
                <a:gd name="T2" fmla="*/ 0 w 19"/>
                <a:gd name="T3" fmla="*/ 14 h 14"/>
                <a:gd name="T4" fmla="*/ 2 w 19"/>
                <a:gd name="T5" fmla="*/ 14 h 14"/>
                <a:gd name="T6" fmla="*/ 11 w 19"/>
                <a:gd name="T7" fmla="*/ 14 h 14"/>
                <a:gd name="T8" fmla="*/ 19 w 19"/>
                <a:gd name="T9" fmla="*/ 7 h 14"/>
                <a:gd name="T10" fmla="*/ 15 w 1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4">
                  <a:moveTo>
                    <a:pt x="15" y="0"/>
                  </a:moveTo>
                  <a:cubicBezTo>
                    <a:pt x="7" y="2"/>
                    <a:pt x="2" y="5"/>
                    <a:pt x="0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5" y="14"/>
                    <a:pt x="6" y="14"/>
                    <a:pt x="11" y="14"/>
                  </a:cubicBezTo>
                  <a:cubicBezTo>
                    <a:pt x="14" y="14"/>
                    <a:pt x="19" y="14"/>
                    <a:pt x="19" y="7"/>
                  </a:cubicBezTo>
                  <a:cubicBezTo>
                    <a:pt x="19" y="4"/>
                    <a:pt x="16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52">
              <a:extLst>
                <a:ext uri="{FF2B5EF4-FFF2-40B4-BE49-F238E27FC236}">
                  <a16:creationId xmlns:a16="http://schemas.microsoft.com/office/drawing/2014/main" xmlns="" id="{35073AD2-670D-45FF-B05C-BA9802220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1" y="-620"/>
              <a:ext cx="231" cy="123"/>
            </a:xfrm>
            <a:custGeom>
              <a:avLst/>
              <a:gdLst>
                <a:gd name="T0" fmla="*/ 17 w 98"/>
                <a:gd name="T1" fmla="*/ 0 h 52"/>
                <a:gd name="T2" fmla="*/ 0 w 98"/>
                <a:gd name="T3" fmla="*/ 5 h 52"/>
                <a:gd name="T4" fmla="*/ 9 w 98"/>
                <a:gd name="T5" fmla="*/ 13 h 52"/>
                <a:gd name="T6" fmla="*/ 5 w 98"/>
                <a:gd name="T7" fmla="*/ 18 h 52"/>
                <a:gd name="T8" fmla="*/ 9 w 98"/>
                <a:gd name="T9" fmla="*/ 19 h 52"/>
                <a:gd name="T10" fmla="*/ 24 w 98"/>
                <a:gd name="T11" fmla="*/ 18 h 52"/>
                <a:gd name="T12" fmla="*/ 24 w 98"/>
                <a:gd name="T13" fmla="*/ 24 h 52"/>
                <a:gd name="T14" fmla="*/ 8 w 98"/>
                <a:gd name="T15" fmla="*/ 31 h 52"/>
                <a:gd name="T16" fmla="*/ 19 w 98"/>
                <a:gd name="T17" fmla="*/ 35 h 52"/>
                <a:gd name="T18" fmla="*/ 22 w 98"/>
                <a:gd name="T19" fmla="*/ 35 h 52"/>
                <a:gd name="T20" fmla="*/ 33 w 98"/>
                <a:gd name="T21" fmla="*/ 34 h 52"/>
                <a:gd name="T22" fmla="*/ 40 w 98"/>
                <a:gd name="T23" fmla="*/ 37 h 52"/>
                <a:gd name="T24" fmla="*/ 44 w 98"/>
                <a:gd name="T25" fmla="*/ 37 h 52"/>
                <a:gd name="T26" fmla="*/ 65 w 98"/>
                <a:gd name="T27" fmla="*/ 39 h 52"/>
                <a:gd name="T28" fmla="*/ 88 w 98"/>
                <a:gd name="T29" fmla="*/ 52 h 52"/>
                <a:gd name="T30" fmla="*/ 98 w 98"/>
                <a:gd name="T31" fmla="*/ 45 h 52"/>
                <a:gd name="T32" fmla="*/ 83 w 98"/>
                <a:gd name="T33" fmla="*/ 31 h 52"/>
                <a:gd name="T34" fmla="*/ 87 w 98"/>
                <a:gd name="T35" fmla="*/ 26 h 52"/>
                <a:gd name="T36" fmla="*/ 71 w 98"/>
                <a:gd name="T37" fmla="*/ 14 h 52"/>
                <a:gd name="T38" fmla="*/ 63 w 98"/>
                <a:gd name="T39" fmla="*/ 18 h 52"/>
                <a:gd name="T40" fmla="*/ 48 w 98"/>
                <a:gd name="T41" fmla="*/ 6 h 52"/>
                <a:gd name="T42" fmla="*/ 37 w 98"/>
                <a:gd name="T43" fmla="*/ 10 h 52"/>
                <a:gd name="T44" fmla="*/ 17 w 98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52">
                  <a:moveTo>
                    <a:pt x="17" y="0"/>
                  </a:moveTo>
                  <a:cubicBezTo>
                    <a:pt x="11" y="0"/>
                    <a:pt x="6" y="4"/>
                    <a:pt x="0" y="5"/>
                  </a:cubicBezTo>
                  <a:cubicBezTo>
                    <a:pt x="0" y="11"/>
                    <a:pt x="2" y="13"/>
                    <a:pt x="9" y="13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2" y="19"/>
                    <a:pt x="16" y="18"/>
                    <a:pt x="24" y="18"/>
                  </a:cubicBezTo>
                  <a:cubicBezTo>
                    <a:pt x="23" y="20"/>
                    <a:pt x="23" y="23"/>
                    <a:pt x="24" y="24"/>
                  </a:cubicBezTo>
                  <a:cubicBezTo>
                    <a:pt x="18" y="26"/>
                    <a:pt x="13" y="26"/>
                    <a:pt x="8" y="31"/>
                  </a:cubicBezTo>
                  <a:cubicBezTo>
                    <a:pt x="12" y="34"/>
                    <a:pt x="14" y="35"/>
                    <a:pt x="19" y="35"/>
                  </a:cubicBezTo>
                  <a:cubicBezTo>
                    <a:pt x="20" y="35"/>
                    <a:pt x="21" y="35"/>
                    <a:pt x="22" y="35"/>
                  </a:cubicBezTo>
                  <a:cubicBezTo>
                    <a:pt x="26" y="35"/>
                    <a:pt x="30" y="34"/>
                    <a:pt x="33" y="34"/>
                  </a:cubicBezTo>
                  <a:cubicBezTo>
                    <a:pt x="36" y="34"/>
                    <a:pt x="38" y="35"/>
                    <a:pt x="40" y="37"/>
                  </a:cubicBezTo>
                  <a:cubicBezTo>
                    <a:pt x="41" y="37"/>
                    <a:pt x="42" y="37"/>
                    <a:pt x="44" y="37"/>
                  </a:cubicBezTo>
                  <a:cubicBezTo>
                    <a:pt x="51" y="37"/>
                    <a:pt x="56" y="39"/>
                    <a:pt x="65" y="39"/>
                  </a:cubicBezTo>
                  <a:cubicBezTo>
                    <a:pt x="77" y="39"/>
                    <a:pt x="76" y="52"/>
                    <a:pt x="88" y="52"/>
                  </a:cubicBezTo>
                  <a:cubicBezTo>
                    <a:pt x="92" y="52"/>
                    <a:pt x="98" y="51"/>
                    <a:pt x="98" y="45"/>
                  </a:cubicBezTo>
                  <a:cubicBezTo>
                    <a:pt x="98" y="40"/>
                    <a:pt x="87" y="35"/>
                    <a:pt x="83" y="31"/>
                  </a:cubicBezTo>
                  <a:cubicBezTo>
                    <a:pt x="84" y="30"/>
                    <a:pt x="86" y="27"/>
                    <a:pt x="87" y="26"/>
                  </a:cubicBezTo>
                  <a:cubicBezTo>
                    <a:pt x="85" y="23"/>
                    <a:pt x="79" y="14"/>
                    <a:pt x="71" y="14"/>
                  </a:cubicBezTo>
                  <a:cubicBezTo>
                    <a:pt x="68" y="14"/>
                    <a:pt x="67" y="18"/>
                    <a:pt x="63" y="18"/>
                  </a:cubicBezTo>
                  <a:cubicBezTo>
                    <a:pt x="58" y="18"/>
                    <a:pt x="58" y="6"/>
                    <a:pt x="48" y="6"/>
                  </a:cubicBezTo>
                  <a:cubicBezTo>
                    <a:pt x="43" y="6"/>
                    <a:pt x="41" y="10"/>
                    <a:pt x="37" y="10"/>
                  </a:cubicBezTo>
                  <a:cubicBezTo>
                    <a:pt x="31" y="10"/>
                    <a:pt x="2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53">
              <a:extLst>
                <a:ext uri="{FF2B5EF4-FFF2-40B4-BE49-F238E27FC236}">
                  <a16:creationId xmlns:a16="http://schemas.microsoft.com/office/drawing/2014/main" xmlns="" id="{E1588216-497B-428B-A228-FEC722845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" y="-514"/>
              <a:ext cx="61" cy="19"/>
            </a:xfrm>
            <a:custGeom>
              <a:avLst/>
              <a:gdLst>
                <a:gd name="T0" fmla="*/ 14 w 26"/>
                <a:gd name="T1" fmla="*/ 0 h 8"/>
                <a:gd name="T2" fmla="*/ 9 w 26"/>
                <a:gd name="T3" fmla="*/ 8 h 8"/>
                <a:gd name="T4" fmla="*/ 26 w 26"/>
                <a:gd name="T5" fmla="*/ 5 h 8"/>
                <a:gd name="T6" fmla="*/ 14 w 2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8">
                  <a:moveTo>
                    <a:pt x="14" y="0"/>
                  </a:moveTo>
                  <a:cubicBezTo>
                    <a:pt x="12" y="0"/>
                    <a:pt x="0" y="8"/>
                    <a:pt x="9" y="8"/>
                  </a:cubicBezTo>
                  <a:cubicBezTo>
                    <a:pt x="17" y="8"/>
                    <a:pt x="23" y="8"/>
                    <a:pt x="26" y="5"/>
                  </a:cubicBezTo>
                  <a:cubicBezTo>
                    <a:pt x="21" y="3"/>
                    <a:pt x="20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54">
              <a:extLst>
                <a:ext uri="{FF2B5EF4-FFF2-40B4-BE49-F238E27FC236}">
                  <a16:creationId xmlns:a16="http://schemas.microsoft.com/office/drawing/2014/main" xmlns="" id="{A54641BF-5569-4E1C-9F74-8C130036B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440"/>
              <a:ext cx="610" cy="189"/>
            </a:xfrm>
            <a:custGeom>
              <a:avLst/>
              <a:gdLst>
                <a:gd name="T0" fmla="*/ 16 w 258"/>
                <a:gd name="T1" fmla="*/ 0 h 80"/>
                <a:gd name="T2" fmla="*/ 0 w 258"/>
                <a:gd name="T3" fmla="*/ 8 h 80"/>
                <a:gd name="T4" fmla="*/ 38 w 258"/>
                <a:gd name="T5" fmla="*/ 26 h 80"/>
                <a:gd name="T6" fmla="*/ 48 w 258"/>
                <a:gd name="T7" fmla="*/ 21 h 80"/>
                <a:gd name="T8" fmla="*/ 69 w 258"/>
                <a:gd name="T9" fmla="*/ 48 h 80"/>
                <a:gd name="T10" fmla="*/ 63 w 258"/>
                <a:gd name="T11" fmla="*/ 56 h 80"/>
                <a:gd name="T12" fmla="*/ 101 w 258"/>
                <a:gd name="T13" fmla="*/ 80 h 80"/>
                <a:gd name="T14" fmla="*/ 116 w 258"/>
                <a:gd name="T15" fmla="*/ 71 h 80"/>
                <a:gd name="T16" fmla="*/ 122 w 258"/>
                <a:gd name="T17" fmla="*/ 71 h 80"/>
                <a:gd name="T18" fmla="*/ 139 w 258"/>
                <a:gd name="T19" fmla="*/ 80 h 80"/>
                <a:gd name="T20" fmla="*/ 149 w 258"/>
                <a:gd name="T21" fmla="*/ 79 h 80"/>
                <a:gd name="T22" fmla="*/ 191 w 258"/>
                <a:gd name="T23" fmla="*/ 79 h 80"/>
                <a:gd name="T24" fmla="*/ 204 w 258"/>
                <a:gd name="T25" fmla="*/ 72 h 80"/>
                <a:gd name="T26" fmla="*/ 215 w 258"/>
                <a:gd name="T27" fmla="*/ 80 h 80"/>
                <a:gd name="T28" fmla="*/ 258 w 258"/>
                <a:gd name="T29" fmla="*/ 62 h 80"/>
                <a:gd name="T30" fmla="*/ 256 w 258"/>
                <a:gd name="T31" fmla="*/ 62 h 80"/>
                <a:gd name="T32" fmla="*/ 252 w 258"/>
                <a:gd name="T33" fmla="*/ 61 h 80"/>
                <a:gd name="T34" fmla="*/ 254 w 258"/>
                <a:gd name="T35" fmla="*/ 56 h 80"/>
                <a:gd name="T36" fmla="*/ 258 w 258"/>
                <a:gd name="T37" fmla="*/ 55 h 80"/>
                <a:gd name="T38" fmla="*/ 216 w 258"/>
                <a:gd name="T39" fmla="*/ 41 h 80"/>
                <a:gd name="T40" fmla="*/ 150 w 258"/>
                <a:gd name="T41" fmla="*/ 54 h 80"/>
                <a:gd name="T42" fmla="*/ 114 w 258"/>
                <a:gd name="T43" fmla="*/ 48 h 80"/>
                <a:gd name="T44" fmla="*/ 109 w 258"/>
                <a:gd name="T45" fmla="*/ 50 h 80"/>
                <a:gd name="T46" fmla="*/ 105 w 258"/>
                <a:gd name="T47" fmla="*/ 45 h 80"/>
                <a:gd name="T48" fmla="*/ 109 w 258"/>
                <a:gd name="T49" fmla="*/ 42 h 80"/>
                <a:gd name="T50" fmla="*/ 85 w 258"/>
                <a:gd name="T51" fmla="*/ 30 h 80"/>
                <a:gd name="T52" fmla="*/ 106 w 258"/>
                <a:gd name="T53" fmla="*/ 30 h 80"/>
                <a:gd name="T54" fmla="*/ 82 w 258"/>
                <a:gd name="T55" fmla="*/ 14 h 80"/>
                <a:gd name="T56" fmla="*/ 72 w 258"/>
                <a:gd name="T57" fmla="*/ 14 h 80"/>
                <a:gd name="T58" fmla="*/ 62 w 258"/>
                <a:gd name="T59" fmla="*/ 18 h 80"/>
                <a:gd name="T60" fmla="*/ 16 w 258"/>
                <a:gd name="T6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8" h="80">
                  <a:moveTo>
                    <a:pt x="16" y="0"/>
                  </a:moveTo>
                  <a:cubicBezTo>
                    <a:pt x="9" y="0"/>
                    <a:pt x="0" y="0"/>
                    <a:pt x="0" y="8"/>
                  </a:cubicBezTo>
                  <a:cubicBezTo>
                    <a:pt x="0" y="13"/>
                    <a:pt x="32" y="26"/>
                    <a:pt x="38" y="26"/>
                  </a:cubicBezTo>
                  <a:cubicBezTo>
                    <a:pt x="42" y="26"/>
                    <a:pt x="45" y="24"/>
                    <a:pt x="48" y="21"/>
                  </a:cubicBezTo>
                  <a:cubicBezTo>
                    <a:pt x="57" y="30"/>
                    <a:pt x="60" y="39"/>
                    <a:pt x="69" y="48"/>
                  </a:cubicBezTo>
                  <a:cubicBezTo>
                    <a:pt x="67" y="49"/>
                    <a:pt x="63" y="53"/>
                    <a:pt x="63" y="56"/>
                  </a:cubicBezTo>
                  <a:cubicBezTo>
                    <a:pt x="63" y="67"/>
                    <a:pt x="89" y="80"/>
                    <a:pt x="101" y="80"/>
                  </a:cubicBezTo>
                  <a:cubicBezTo>
                    <a:pt x="106" y="80"/>
                    <a:pt x="114" y="74"/>
                    <a:pt x="116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8"/>
                    <a:pt x="130" y="80"/>
                    <a:pt x="139" y="80"/>
                  </a:cubicBezTo>
                  <a:cubicBezTo>
                    <a:pt x="142" y="80"/>
                    <a:pt x="146" y="80"/>
                    <a:pt x="149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6" y="76"/>
                    <a:pt x="197" y="73"/>
                    <a:pt x="204" y="72"/>
                  </a:cubicBezTo>
                  <a:cubicBezTo>
                    <a:pt x="205" y="76"/>
                    <a:pt x="208" y="80"/>
                    <a:pt x="215" y="80"/>
                  </a:cubicBezTo>
                  <a:cubicBezTo>
                    <a:pt x="233" y="80"/>
                    <a:pt x="257" y="80"/>
                    <a:pt x="258" y="62"/>
                  </a:cubicBezTo>
                  <a:cubicBezTo>
                    <a:pt x="258" y="62"/>
                    <a:pt x="258" y="62"/>
                    <a:pt x="256" y="62"/>
                  </a:cubicBezTo>
                  <a:cubicBezTo>
                    <a:pt x="255" y="62"/>
                    <a:pt x="253" y="62"/>
                    <a:pt x="252" y="61"/>
                  </a:cubicBezTo>
                  <a:cubicBezTo>
                    <a:pt x="252" y="59"/>
                    <a:pt x="253" y="58"/>
                    <a:pt x="254" y="56"/>
                  </a:cubicBezTo>
                  <a:cubicBezTo>
                    <a:pt x="256" y="56"/>
                    <a:pt x="258" y="56"/>
                    <a:pt x="258" y="55"/>
                  </a:cubicBezTo>
                  <a:cubicBezTo>
                    <a:pt x="251" y="42"/>
                    <a:pt x="237" y="41"/>
                    <a:pt x="216" y="41"/>
                  </a:cubicBezTo>
                  <a:cubicBezTo>
                    <a:pt x="189" y="41"/>
                    <a:pt x="179" y="54"/>
                    <a:pt x="150" y="54"/>
                  </a:cubicBezTo>
                  <a:cubicBezTo>
                    <a:pt x="137" y="54"/>
                    <a:pt x="126" y="51"/>
                    <a:pt x="114" y="48"/>
                  </a:cubicBezTo>
                  <a:cubicBezTo>
                    <a:pt x="113" y="48"/>
                    <a:pt x="110" y="50"/>
                    <a:pt x="109" y="50"/>
                  </a:cubicBezTo>
                  <a:cubicBezTo>
                    <a:pt x="107" y="50"/>
                    <a:pt x="105" y="48"/>
                    <a:pt x="105" y="45"/>
                  </a:cubicBezTo>
                  <a:cubicBezTo>
                    <a:pt x="105" y="43"/>
                    <a:pt x="108" y="43"/>
                    <a:pt x="109" y="42"/>
                  </a:cubicBezTo>
                  <a:cubicBezTo>
                    <a:pt x="102" y="36"/>
                    <a:pt x="88" y="44"/>
                    <a:pt x="85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2" y="23"/>
                    <a:pt x="77" y="26"/>
                    <a:pt x="82" y="14"/>
                  </a:cubicBezTo>
                  <a:cubicBezTo>
                    <a:pt x="82" y="14"/>
                    <a:pt x="76" y="14"/>
                    <a:pt x="72" y="14"/>
                  </a:cubicBezTo>
                  <a:cubicBezTo>
                    <a:pt x="70" y="17"/>
                    <a:pt x="67" y="18"/>
                    <a:pt x="62" y="18"/>
                  </a:cubicBezTo>
                  <a:cubicBezTo>
                    <a:pt x="44" y="18"/>
                    <a:pt x="39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55">
              <a:extLst>
                <a:ext uri="{FF2B5EF4-FFF2-40B4-BE49-F238E27FC236}">
                  <a16:creationId xmlns:a16="http://schemas.microsoft.com/office/drawing/2014/main" xmlns="" id="{4220EA93-C879-4EAA-9A54-040D3EF7E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" y="-339"/>
              <a:ext cx="106" cy="83"/>
            </a:xfrm>
            <a:custGeom>
              <a:avLst/>
              <a:gdLst>
                <a:gd name="T0" fmla="*/ 23 w 45"/>
                <a:gd name="T1" fmla="*/ 0 h 35"/>
                <a:gd name="T2" fmla="*/ 7 w 45"/>
                <a:gd name="T3" fmla="*/ 12 h 35"/>
                <a:gd name="T4" fmla="*/ 0 w 45"/>
                <a:gd name="T5" fmla="*/ 20 h 35"/>
                <a:gd name="T6" fmla="*/ 35 w 45"/>
                <a:gd name="T7" fmla="*/ 35 h 35"/>
                <a:gd name="T8" fmla="*/ 45 w 45"/>
                <a:gd name="T9" fmla="*/ 18 h 35"/>
                <a:gd name="T10" fmla="*/ 23 w 4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5">
                  <a:moveTo>
                    <a:pt x="23" y="0"/>
                  </a:moveTo>
                  <a:cubicBezTo>
                    <a:pt x="11" y="0"/>
                    <a:pt x="13" y="12"/>
                    <a:pt x="7" y="12"/>
                  </a:cubicBezTo>
                  <a:cubicBezTo>
                    <a:pt x="6" y="12"/>
                    <a:pt x="0" y="15"/>
                    <a:pt x="0" y="20"/>
                  </a:cubicBezTo>
                  <a:cubicBezTo>
                    <a:pt x="0" y="20"/>
                    <a:pt x="31" y="35"/>
                    <a:pt x="35" y="35"/>
                  </a:cubicBezTo>
                  <a:cubicBezTo>
                    <a:pt x="42" y="35"/>
                    <a:pt x="45" y="27"/>
                    <a:pt x="45" y="18"/>
                  </a:cubicBezTo>
                  <a:cubicBezTo>
                    <a:pt x="45" y="11"/>
                    <a:pt x="3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56">
              <a:extLst>
                <a:ext uri="{FF2B5EF4-FFF2-40B4-BE49-F238E27FC236}">
                  <a16:creationId xmlns:a16="http://schemas.microsoft.com/office/drawing/2014/main" xmlns="" id="{3ABF93AC-933D-41C6-B953-CF7B83E4C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-495"/>
              <a:ext cx="97" cy="29"/>
            </a:xfrm>
            <a:custGeom>
              <a:avLst/>
              <a:gdLst>
                <a:gd name="T0" fmla="*/ 41 w 41"/>
                <a:gd name="T1" fmla="*/ 0 h 12"/>
                <a:gd name="T2" fmla="*/ 38 w 41"/>
                <a:gd name="T3" fmla="*/ 1 h 12"/>
                <a:gd name="T4" fmla="*/ 34 w 41"/>
                <a:gd name="T5" fmla="*/ 0 h 12"/>
                <a:gd name="T6" fmla="*/ 0 w 41"/>
                <a:gd name="T7" fmla="*/ 7 h 12"/>
                <a:gd name="T8" fmla="*/ 33 w 41"/>
                <a:gd name="T9" fmla="*/ 12 h 12"/>
                <a:gd name="T10" fmla="*/ 41 w 41"/>
                <a:gd name="T11" fmla="*/ 7 h 12"/>
                <a:gd name="T12" fmla="*/ 41 w 4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2">
                  <a:moveTo>
                    <a:pt x="41" y="0"/>
                  </a:move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8" y="0"/>
                    <a:pt x="34" y="0"/>
                  </a:cubicBezTo>
                  <a:cubicBezTo>
                    <a:pt x="24" y="0"/>
                    <a:pt x="5" y="1"/>
                    <a:pt x="0" y="7"/>
                  </a:cubicBezTo>
                  <a:cubicBezTo>
                    <a:pt x="0" y="7"/>
                    <a:pt x="30" y="12"/>
                    <a:pt x="33" y="12"/>
                  </a:cubicBezTo>
                  <a:cubicBezTo>
                    <a:pt x="38" y="12"/>
                    <a:pt x="41" y="10"/>
                    <a:pt x="41" y="7"/>
                  </a:cubicBezTo>
                  <a:cubicBezTo>
                    <a:pt x="41" y="6"/>
                    <a:pt x="41" y="4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57">
              <a:extLst>
                <a:ext uri="{FF2B5EF4-FFF2-40B4-BE49-F238E27FC236}">
                  <a16:creationId xmlns:a16="http://schemas.microsoft.com/office/drawing/2014/main" xmlns="" id="{8D611AD3-DB57-4486-A29B-0160A68D0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-57" y="-587"/>
              <a:ext cx="116" cy="87"/>
            </a:xfrm>
            <a:custGeom>
              <a:avLst/>
              <a:gdLst>
                <a:gd name="T0" fmla="*/ 12 w 49"/>
                <a:gd name="T1" fmla="*/ 0 h 37"/>
                <a:gd name="T2" fmla="*/ 0 w 49"/>
                <a:gd name="T3" fmla="*/ 8 h 37"/>
                <a:gd name="T4" fmla="*/ 17 w 49"/>
                <a:gd name="T5" fmla="*/ 28 h 37"/>
                <a:gd name="T6" fmla="*/ 12 w 49"/>
                <a:gd name="T7" fmla="*/ 33 h 37"/>
                <a:gd name="T8" fmla="*/ 22 w 49"/>
                <a:gd name="T9" fmla="*/ 37 h 37"/>
                <a:gd name="T10" fmla="*/ 49 w 49"/>
                <a:gd name="T11" fmla="*/ 33 h 37"/>
                <a:gd name="T12" fmla="*/ 49 w 49"/>
                <a:gd name="T13" fmla="*/ 20 h 37"/>
                <a:gd name="T14" fmla="*/ 31 w 49"/>
                <a:gd name="T15" fmla="*/ 8 h 37"/>
                <a:gd name="T16" fmla="*/ 12 w 4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7"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8"/>
                    <a:pt x="11" y="21"/>
                    <a:pt x="17" y="28"/>
                  </a:cubicBezTo>
                  <a:cubicBezTo>
                    <a:pt x="16" y="28"/>
                    <a:pt x="12" y="30"/>
                    <a:pt x="12" y="33"/>
                  </a:cubicBezTo>
                  <a:cubicBezTo>
                    <a:pt x="12" y="36"/>
                    <a:pt x="16" y="37"/>
                    <a:pt x="22" y="37"/>
                  </a:cubicBezTo>
                  <a:cubicBezTo>
                    <a:pt x="29" y="37"/>
                    <a:pt x="39" y="35"/>
                    <a:pt x="49" y="33"/>
                  </a:cubicBezTo>
                  <a:cubicBezTo>
                    <a:pt x="48" y="27"/>
                    <a:pt x="49" y="23"/>
                    <a:pt x="49" y="20"/>
                  </a:cubicBezTo>
                  <a:cubicBezTo>
                    <a:pt x="49" y="9"/>
                    <a:pt x="31" y="20"/>
                    <a:pt x="31" y="8"/>
                  </a:cubicBezTo>
                  <a:cubicBezTo>
                    <a:pt x="25" y="8"/>
                    <a:pt x="14" y="4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58">
              <a:extLst>
                <a:ext uri="{FF2B5EF4-FFF2-40B4-BE49-F238E27FC236}">
                  <a16:creationId xmlns:a16="http://schemas.microsoft.com/office/drawing/2014/main" xmlns="" id="{5611B366-25FA-4D8F-BCA9-F24118DFB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" y="-672"/>
              <a:ext cx="42" cy="26"/>
            </a:xfrm>
            <a:custGeom>
              <a:avLst/>
              <a:gdLst>
                <a:gd name="T0" fmla="*/ 7 w 18"/>
                <a:gd name="T1" fmla="*/ 0 h 11"/>
                <a:gd name="T2" fmla="*/ 0 w 18"/>
                <a:gd name="T3" fmla="*/ 0 h 11"/>
                <a:gd name="T4" fmla="*/ 9 w 18"/>
                <a:gd name="T5" fmla="*/ 11 h 11"/>
                <a:gd name="T6" fmla="*/ 18 w 18"/>
                <a:gd name="T7" fmla="*/ 11 h 11"/>
                <a:gd name="T8" fmla="*/ 18 w 18"/>
                <a:gd name="T9" fmla="*/ 0 h 11"/>
                <a:gd name="T10" fmla="*/ 7 w 1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1">
                  <a:moveTo>
                    <a:pt x="7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7"/>
                    <a:pt x="6" y="8"/>
                    <a:pt x="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59">
              <a:extLst>
                <a:ext uri="{FF2B5EF4-FFF2-40B4-BE49-F238E27FC236}">
                  <a16:creationId xmlns:a16="http://schemas.microsoft.com/office/drawing/2014/main" xmlns="" id="{4391614C-1F30-4FA0-867B-BBAC2125B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" y="-783"/>
              <a:ext cx="390" cy="262"/>
            </a:xfrm>
            <a:custGeom>
              <a:avLst/>
              <a:gdLst>
                <a:gd name="T0" fmla="*/ 29 w 165"/>
                <a:gd name="T1" fmla="*/ 0 h 111"/>
                <a:gd name="T2" fmla="*/ 45 w 165"/>
                <a:gd name="T3" fmla="*/ 11 h 111"/>
                <a:gd name="T4" fmla="*/ 36 w 165"/>
                <a:gd name="T5" fmla="*/ 11 h 111"/>
                <a:gd name="T6" fmla="*/ 31 w 165"/>
                <a:gd name="T7" fmla="*/ 11 h 111"/>
                <a:gd name="T8" fmla="*/ 16 w 165"/>
                <a:gd name="T9" fmla="*/ 16 h 111"/>
                <a:gd name="T10" fmla="*/ 23 w 165"/>
                <a:gd name="T11" fmla="*/ 25 h 111"/>
                <a:gd name="T12" fmla="*/ 32 w 165"/>
                <a:gd name="T13" fmla="*/ 23 h 111"/>
                <a:gd name="T14" fmla="*/ 38 w 165"/>
                <a:gd name="T15" fmla="*/ 25 h 111"/>
                <a:gd name="T16" fmla="*/ 32 w 165"/>
                <a:gd name="T17" fmla="*/ 30 h 111"/>
                <a:gd name="T18" fmla="*/ 18 w 165"/>
                <a:gd name="T19" fmla="*/ 26 h 111"/>
                <a:gd name="T20" fmla="*/ 15 w 165"/>
                <a:gd name="T21" fmla="*/ 26 h 111"/>
                <a:gd name="T22" fmla="*/ 6 w 165"/>
                <a:gd name="T23" fmla="*/ 31 h 111"/>
                <a:gd name="T24" fmla="*/ 29 w 165"/>
                <a:gd name="T25" fmla="*/ 43 h 111"/>
                <a:gd name="T26" fmla="*/ 24 w 165"/>
                <a:gd name="T27" fmla="*/ 47 h 111"/>
                <a:gd name="T28" fmla="*/ 8 w 165"/>
                <a:gd name="T29" fmla="*/ 42 h 111"/>
                <a:gd name="T30" fmla="*/ 0 w 165"/>
                <a:gd name="T31" fmla="*/ 42 h 111"/>
                <a:gd name="T32" fmla="*/ 31 w 165"/>
                <a:gd name="T33" fmla="*/ 59 h 111"/>
                <a:gd name="T34" fmla="*/ 19 w 165"/>
                <a:gd name="T35" fmla="*/ 66 h 111"/>
                <a:gd name="T36" fmla="*/ 23 w 165"/>
                <a:gd name="T37" fmla="*/ 71 h 111"/>
                <a:gd name="T38" fmla="*/ 34 w 165"/>
                <a:gd name="T39" fmla="*/ 67 h 111"/>
                <a:gd name="T40" fmla="*/ 42 w 165"/>
                <a:gd name="T41" fmla="*/ 74 h 111"/>
                <a:gd name="T42" fmla="*/ 57 w 165"/>
                <a:gd name="T43" fmla="*/ 69 h 111"/>
                <a:gd name="T44" fmla="*/ 79 w 165"/>
                <a:gd name="T45" fmla="*/ 74 h 111"/>
                <a:gd name="T46" fmla="*/ 39 w 165"/>
                <a:gd name="T47" fmla="*/ 84 h 111"/>
                <a:gd name="T48" fmla="*/ 63 w 165"/>
                <a:gd name="T49" fmla="*/ 97 h 111"/>
                <a:gd name="T50" fmla="*/ 56 w 165"/>
                <a:gd name="T51" fmla="*/ 101 h 111"/>
                <a:gd name="T52" fmla="*/ 77 w 165"/>
                <a:gd name="T53" fmla="*/ 111 h 111"/>
                <a:gd name="T54" fmla="*/ 90 w 165"/>
                <a:gd name="T55" fmla="*/ 99 h 111"/>
                <a:gd name="T56" fmla="*/ 108 w 165"/>
                <a:gd name="T57" fmla="*/ 108 h 111"/>
                <a:gd name="T58" fmla="*/ 109 w 165"/>
                <a:gd name="T59" fmla="*/ 108 h 111"/>
                <a:gd name="T60" fmla="*/ 109 w 165"/>
                <a:gd name="T61" fmla="*/ 101 h 111"/>
                <a:gd name="T62" fmla="*/ 118 w 165"/>
                <a:gd name="T63" fmla="*/ 101 h 111"/>
                <a:gd name="T64" fmla="*/ 111 w 165"/>
                <a:gd name="T65" fmla="*/ 91 h 111"/>
                <a:gd name="T66" fmla="*/ 118 w 165"/>
                <a:gd name="T67" fmla="*/ 83 h 111"/>
                <a:gd name="T68" fmla="*/ 126 w 165"/>
                <a:gd name="T69" fmla="*/ 93 h 111"/>
                <a:gd name="T70" fmla="*/ 151 w 165"/>
                <a:gd name="T71" fmla="*/ 76 h 111"/>
                <a:gd name="T72" fmla="*/ 163 w 165"/>
                <a:gd name="T73" fmla="*/ 74 h 111"/>
                <a:gd name="T74" fmla="*/ 164 w 165"/>
                <a:gd name="T75" fmla="*/ 66 h 111"/>
                <a:gd name="T76" fmla="*/ 138 w 165"/>
                <a:gd name="T77" fmla="*/ 59 h 111"/>
                <a:gd name="T78" fmla="*/ 131 w 165"/>
                <a:gd name="T79" fmla="*/ 61 h 111"/>
                <a:gd name="T80" fmla="*/ 129 w 165"/>
                <a:gd name="T81" fmla="*/ 59 h 111"/>
                <a:gd name="T82" fmla="*/ 132 w 165"/>
                <a:gd name="T83" fmla="*/ 51 h 111"/>
                <a:gd name="T84" fmla="*/ 126 w 165"/>
                <a:gd name="T85" fmla="*/ 43 h 111"/>
                <a:gd name="T86" fmla="*/ 119 w 165"/>
                <a:gd name="T87" fmla="*/ 34 h 111"/>
                <a:gd name="T88" fmla="*/ 114 w 165"/>
                <a:gd name="T89" fmla="*/ 34 h 111"/>
                <a:gd name="T90" fmla="*/ 117 w 165"/>
                <a:gd name="T91" fmla="*/ 38 h 111"/>
                <a:gd name="T92" fmla="*/ 117 w 165"/>
                <a:gd name="T93" fmla="*/ 45 h 111"/>
                <a:gd name="T94" fmla="*/ 110 w 165"/>
                <a:gd name="T95" fmla="*/ 45 h 111"/>
                <a:gd name="T96" fmla="*/ 101 w 165"/>
                <a:gd name="T97" fmla="*/ 30 h 111"/>
                <a:gd name="T98" fmla="*/ 95 w 165"/>
                <a:gd name="T99" fmla="*/ 29 h 111"/>
                <a:gd name="T100" fmla="*/ 90 w 165"/>
                <a:gd name="T101" fmla="*/ 29 h 111"/>
                <a:gd name="T102" fmla="*/ 85 w 165"/>
                <a:gd name="T103" fmla="*/ 30 h 111"/>
                <a:gd name="T104" fmla="*/ 80 w 165"/>
                <a:gd name="T105" fmla="*/ 29 h 111"/>
                <a:gd name="T106" fmla="*/ 63 w 165"/>
                <a:gd name="T107" fmla="*/ 6 h 111"/>
                <a:gd name="T108" fmla="*/ 29 w 165"/>
                <a:gd name="T10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" h="111">
                  <a:moveTo>
                    <a:pt x="29" y="0"/>
                  </a:moveTo>
                  <a:cubicBezTo>
                    <a:pt x="30" y="8"/>
                    <a:pt x="39" y="8"/>
                    <a:pt x="4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1"/>
                    <a:pt x="32" y="11"/>
                    <a:pt x="31" y="11"/>
                  </a:cubicBezTo>
                  <a:cubicBezTo>
                    <a:pt x="25" y="11"/>
                    <a:pt x="21" y="13"/>
                    <a:pt x="16" y="16"/>
                  </a:cubicBezTo>
                  <a:cubicBezTo>
                    <a:pt x="16" y="17"/>
                    <a:pt x="21" y="25"/>
                    <a:pt x="23" y="25"/>
                  </a:cubicBezTo>
                  <a:cubicBezTo>
                    <a:pt x="25" y="25"/>
                    <a:pt x="29" y="23"/>
                    <a:pt x="32" y="23"/>
                  </a:cubicBezTo>
                  <a:cubicBezTo>
                    <a:pt x="34" y="23"/>
                    <a:pt x="36" y="24"/>
                    <a:pt x="38" y="25"/>
                  </a:cubicBezTo>
                  <a:cubicBezTo>
                    <a:pt x="36" y="26"/>
                    <a:pt x="35" y="30"/>
                    <a:pt x="32" y="30"/>
                  </a:cubicBezTo>
                  <a:cubicBezTo>
                    <a:pt x="28" y="30"/>
                    <a:pt x="25" y="26"/>
                    <a:pt x="18" y="26"/>
                  </a:cubicBezTo>
                  <a:cubicBezTo>
                    <a:pt x="17" y="26"/>
                    <a:pt x="16" y="26"/>
                    <a:pt x="15" y="26"/>
                  </a:cubicBezTo>
                  <a:cubicBezTo>
                    <a:pt x="11" y="26"/>
                    <a:pt x="6" y="27"/>
                    <a:pt x="6" y="31"/>
                  </a:cubicBezTo>
                  <a:cubicBezTo>
                    <a:pt x="6" y="37"/>
                    <a:pt x="22" y="41"/>
                    <a:pt x="29" y="43"/>
                  </a:cubicBezTo>
                  <a:cubicBezTo>
                    <a:pt x="29" y="43"/>
                    <a:pt x="26" y="47"/>
                    <a:pt x="24" y="47"/>
                  </a:cubicBezTo>
                  <a:cubicBezTo>
                    <a:pt x="19" y="47"/>
                    <a:pt x="11" y="44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57"/>
                    <a:pt x="13" y="59"/>
                    <a:pt x="31" y="59"/>
                  </a:cubicBezTo>
                  <a:cubicBezTo>
                    <a:pt x="28" y="63"/>
                    <a:pt x="24" y="64"/>
                    <a:pt x="19" y="66"/>
                  </a:cubicBezTo>
                  <a:cubicBezTo>
                    <a:pt x="19" y="69"/>
                    <a:pt x="19" y="71"/>
                    <a:pt x="23" y="71"/>
                  </a:cubicBezTo>
                  <a:cubicBezTo>
                    <a:pt x="27" y="71"/>
                    <a:pt x="29" y="69"/>
                    <a:pt x="34" y="67"/>
                  </a:cubicBezTo>
                  <a:cubicBezTo>
                    <a:pt x="36" y="70"/>
                    <a:pt x="36" y="74"/>
                    <a:pt x="42" y="74"/>
                  </a:cubicBezTo>
                  <a:cubicBezTo>
                    <a:pt x="48" y="74"/>
                    <a:pt x="49" y="69"/>
                    <a:pt x="57" y="69"/>
                  </a:cubicBezTo>
                  <a:cubicBezTo>
                    <a:pt x="65" y="69"/>
                    <a:pt x="71" y="72"/>
                    <a:pt x="79" y="74"/>
                  </a:cubicBezTo>
                  <a:cubicBezTo>
                    <a:pt x="72" y="75"/>
                    <a:pt x="39" y="74"/>
                    <a:pt x="39" y="84"/>
                  </a:cubicBezTo>
                  <a:cubicBezTo>
                    <a:pt x="39" y="92"/>
                    <a:pt x="54" y="97"/>
                    <a:pt x="63" y="97"/>
                  </a:cubicBezTo>
                  <a:cubicBezTo>
                    <a:pt x="61" y="99"/>
                    <a:pt x="59" y="101"/>
                    <a:pt x="56" y="101"/>
                  </a:cubicBezTo>
                  <a:cubicBezTo>
                    <a:pt x="57" y="109"/>
                    <a:pt x="68" y="111"/>
                    <a:pt x="77" y="111"/>
                  </a:cubicBezTo>
                  <a:cubicBezTo>
                    <a:pt x="85" y="111"/>
                    <a:pt x="90" y="108"/>
                    <a:pt x="90" y="99"/>
                  </a:cubicBezTo>
                  <a:cubicBezTo>
                    <a:pt x="94" y="102"/>
                    <a:pt x="103" y="108"/>
                    <a:pt x="108" y="108"/>
                  </a:cubicBezTo>
                  <a:cubicBezTo>
                    <a:pt x="108" y="108"/>
                    <a:pt x="108" y="108"/>
                    <a:pt x="109" y="108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7" y="97"/>
                    <a:pt x="114" y="96"/>
                    <a:pt x="111" y="91"/>
                  </a:cubicBezTo>
                  <a:cubicBezTo>
                    <a:pt x="114" y="88"/>
                    <a:pt x="115" y="85"/>
                    <a:pt x="118" y="83"/>
                  </a:cubicBezTo>
                  <a:cubicBezTo>
                    <a:pt x="119" y="89"/>
                    <a:pt x="119" y="93"/>
                    <a:pt x="126" y="93"/>
                  </a:cubicBezTo>
                  <a:cubicBezTo>
                    <a:pt x="133" y="93"/>
                    <a:pt x="140" y="77"/>
                    <a:pt x="151" y="76"/>
                  </a:cubicBezTo>
                  <a:cubicBezTo>
                    <a:pt x="155" y="76"/>
                    <a:pt x="161" y="77"/>
                    <a:pt x="163" y="74"/>
                  </a:cubicBezTo>
                  <a:cubicBezTo>
                    <a:pt x="165" y="72"/>
                    <a:pt x="164" y="69"/>
                    <a:pt x="164" y="66"/>
                  </a:cubicBezTo>
                  <a:cubicBezTo>
                    <a:pt x="157" y="65"/>
                    <a:pt x="143" y="59"/>
                    <a:pt x="138" y="59"/>
                  </a:cubicBezTo>
                  <a:cubicBezTo>
                    <a:pt x="137" y="59"/>
                    <a:pt x="133" y="61"/>
                    <a:pt x="131" y="61"/>
                  </a:cubicBezTo>
                  <a:cubicBezTo>
                    <a:pt x="130" y="61"/>
                    <a:pt x="129" y="61"/>
                    <a:pt x="129" y="59"/>
                  </a:cubicBezTo>
                  <a:cubicBezTo>
                    <a:pt x="129" y="56"/>
                    <a:pt x="132" y="55"/>
                    <a:pt x="132" y="51"/>
                  </a:cubicBezTo>
                  <a:cubicBezTo>
                    <a:pt x="132" y="47"/>
                    <a:pt x="126" y="47"/>
                    <a:pt x="126" y="43"/>
                  </a:cubicBezTo>
                  <a:cubicBezTo>
                    <a:pt x="126" y="37"/>
                    <a:pt x="127" y="34"/>
                    <a:pt x="119" y="34"/>
                  </a:cubicBezTo>
                  <a:cubicBezTo>
                    <a:pt x="118" y="34"/>
                    <a:pt x="115" y="34"/>
                    <a:pt x="114" y="3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05" y="40"/>
                    <a:pt x="109" y="33"/>
                    <a:pt x="101" y="30"/>
                  </a:cubicBezTo>
                  <a:cubicBezTo>
                    <a:pt x="99" y="29"/>
                    <a:pt x="97" y="29"/>
                    <a:pt x="95" y="29"/>
                  </a:cubicBezTo>
                  <a:cubicBezTo>
                    <a:pt x="93" y="29"/>
                    <a:pt x="92" y="29"/>
                    <a:pt x="90" y="29"/>
                  </a:cubicBezTo>
                  <a:cubicBezTo>
                    <a:pt x="88" y="30"/>
                    <a:pt x="87" y="30"/>
                    <a:pt x="85" y="30"/>
                  </a:cubicBezTo>
                  <a:cubicBezTo>
                    <a:pt x="83" y="30"/>
                    <a:pt x="82" y="30"/>
                    <a:pt x="80" y="29"/>
                  </a:cubicBezTo>
                  <a:cubicBezTo>
                    <a:pt x="71" y="26"/>
                    <a:pt x="73" y="10"/>
                    <a:pt x="63" y="6"/>
                  </a:cubicBezTo>
                  <a:cubicBezTo>
                    <a:pt x="53" y="2"/>
                    <a:pt x="43" y="1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60">
              <a:extLst>
                <a:ext uri="{FF2B5EF4-FFF2-40B4-BE49-F238E27FC236}">
                  <a16:creationId xmlns:a16="http://schemas.microsoft.com/office/drawing/2014/main" xmlns="" id="{E943FEAB-E8FF-410B-B25D-22BDFD766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305"/>
              <a:ext cx="255" cy="160"/>
            </a:xfrm>
            <a:custGeom>
              <a:avLst/>
              <a:gdLst>
                <a:gd name="T0" fmla="*/ 31 w 108"/>
                <a:gd name="T1" fmla="*/ 0 h 68"/>
                <a:gd name="T2" fmla="*/ 14 w 108"/>
                <a:gd name="T3" fmla="*/ 32 h 68"/>
                <a:gd name="T4" fmla="*/ 14 w 108"/>
                <a:gd name="T5" fmla="*/ 40 h 68"/>
                <a:gd name="T6" fmla="*/ 8 w 108"/>
                <a:gd name="T7" fmla="*/ 47 h 68"/>
                <a:gd name="T8" fmla="*/ 0 w 108"/>
                <a:gd name="T9" fmla="*/ 57 h 68"/>
                <a:gd name="T10" fmla="*/ 13 w 108"/>
                <a:gd name="T11" fmla="*/ 56 h 68"/>
                <a:gd name="T12" fmla="*/ 23 w 108"/>
                <a:gd name="T13" fmla="*/ 57 h 68"/>
                <a:gd name="T14" fmla="*/ 27 w 108"/>
                <a:gd name="T15" fmla="*/ 68 h 68"/>
                <a:gd name="T16" fmla="*/ 31 w 108"/>
                <a:gd name="T17" fmla="*/ 64 h 68"/>
                <a:gd name="T18" fmla="*/ 34 w 108"/>
                <a:gd name="T19" fmla="*/ 64 h 68"/>
                <a:gd name="T20" fmla="*/ 56 w 108"/>
                <a:gd name="T21" fmla="*/ 44 h 68"/>
                <a:gd name="T22" fmla="*/ 76 w 108"/>
                <a:gd name="T23" fmla="*/ 57 h 68"/>
                <a:gd name="T24" fmla="*/ 90 w 108"/>
                <a:gd name="T25" fmla="*/ 57 h 68"/>
                <a:gd name="T26" fmla="*/ 108 w 108"/>
                <a:gd name="T27" fmla="*/ 51 h 68"/>
                <a:gd name="T28" fmla="*/ 85 w 108"/>
                <a:gd name="T29" fmla="*/ 41 h 68"/>
                <a:gd name="T30" fmla="*/ 81 w 108"/>
                <a:gd name="T31" fmla="*/ 32 h 68"/>
                <a:gd name="T32" fmla="*/ 44 w 108"/>
                <a:gd name="T33" fmla="*/ 11 h 68"/>
                <a:gd name="T34" fmla="*/ 39 w 108"/>
                <a:gd name="T35" fmla="*/ 15 h 68"/>
                <a:gd name="T36" fmla="*/ 31 w 108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68">
                  <a:moveTo>
                    <a:pt x="31" y="0"/>
                  </a:moveTo>
                  <a:cubicBezTo>
                    <a:pt x="16" y="2"/>
                    <a:pt x="14" y="23"/>
                    <a:pt x="14" y="32"/>
                  </a:cubicBezTo>
                  <a:cubicBezTo>
                    <a:pt x="14" y="37"/>
                    <a:pt x="14" y="35"/>
                    <a:pt x="14" y="40"/>
                  </a:cubicBezTo>
                  <a:cubicBezTo>
                    <a:pt x="14" y="43"/>
                    <a:pt x="11" y="45"/>
                    <a:pt x="8" y="47"/>
                  </a:cubicBezTo>
                  <a:cubicBezTo>
                    <a:pt x="7" y="49"/>
                    <a:pt x="1" y="48"/>
                    <a:pt x="0" y="57"/>
                  </a:cubicBezTo>
                  <a:cubicBezTo>
                    <a:pt x="3" y="57"/>
                    <a:pt x="8" y="56"/>
                    <a:pt x="13" y="56"/>
                  </a:cubicBezTo>
                  <a:cubicBezTo>
                    <a:pt x="16" y="56"/>
                    <a:pt x="20" y="56"/>
                    <a:pt x="23" y="57"/>
                  </a:cubicBezTo>
                  <a:cubicBezTo>
                    <a:pt x="22" y="62"/>
                    <a:pt x="20" y="68"/>
                    <a:pt x="27" y="68"/>
                  </a:cubicBezTo>
                  <a:cubicBezTo>
                    <a:pt x="29" y="68"/>
                    <a:pt x="29" y="66"/>
                    <a:pt x="31" y="64"/>
                  </a:cubicBezTo>
                  <a:cubicBezTo>
                    <a:pt x="32" y="64"/>
                    <a:pt x="33" y="64"/>
                    <a:pt x="34" y="64"/>
                  </a:cubicBezTo>
                  <a:cubicBezTo>
                    <a:pt x="42" y="64"/>
                    <a:pt x="56" y="54"/>
                    <a:pt x="56" y="44"/>
                  </a:cubicBezTo>
                  <a:cubicBezTo>
                    <a:pt x="59" y="45"/>
                    <a:pt x="76" y="57"/>
                    <a:pt x="76" y="57"/>
                  </a:cubicBezTo>
                  <a:cubicBezTo>
                    <a:pt x="81" y="57"/>
                    <a:pt x="84" y="57"/>
                    <a:pt x="90" y="57"/>
                  </a:cubicBezTo>
                  <a:cubicBezTo>
                    <a:pt x="97" y="57"/>
                    <a:pt x="102" y="55"/>
                    <a:pt x="108" y="51"/>
                  </a:cubicBezTo>
                  <a:cubicBezTo>
                    <a:pt x="103" y="45"/>
                    <a:pt x="93" y="48"/>
                    <a:pt x="85" y="41"/>
                  </a:cubicBezTo>
                  <a:cubicBezTo>
                    <a:pt x="82" y="39"/>
                    <a:pt x="84" y="36"/>
                    <a:pt x="81" y="32"/>
                  </a:cubicBezTo>
                  <a:cubicBezTo>
                    <a:pt x="72" y="19"/>
                    <a:pt x="55" y="24"/>
                    <a:pt x="44" y="11"/>
                  </a:cubicBezTo>
                  <a:cubicBezTo>
                    <a:pt x="42" y="12"/>
                    <a:pt x="40" y="13"/>
                    <a:pt x="39" y="15"/>
                  </a:cubicBezTo>
                  <a:cubicBezTo>
                    <a:pt x="36" y="10"/>
                    <a:pt x="34" y="8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61">
              <a:extLst>
                <a:ext uri="{FF2B5EF4-FFF2-40B4-BE49-F238E27FC236}">
                  <a16:creationId xmlns:a16="http://schemas.microsoft.com/office/drawing/2014/main" xmlns="" id="{7BC988A9-CDEF-486C-8F3E-D719B6F04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" y="163"/>
              <a:ext cx="78" cy="61"/>
            </a:xfrm>
            <a:custGeom>
              <a:avLst/>
              <a:gdLst>
                <a:gd name="T0" fmla="*/ 16 w 33"/>
                <a:gd name="T1" fmla="*/ 0 h 26"/>
                <a:gd name="T2" fmla="*/ 0 w 33"/>
                <a:gd name="T3" fmla="*/ 14 h 26"/>
                <a:gd name="T4" fmla="*/ 14 w 33"/>
                <a:gd name="T5" fmla="*/ 26 h 26"/>
                <a:gd name="T6" fmla="*/ 33 w 33"/>
                <a:gd name="T7" fmla="*/ 14 h 26"/>
                <a:gd name="T8" fmla="*/ 16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16" y="0"/>
                  </a:moveTo>
                  <a:cubicBezTo>
                    <a:pt x="8" y="0"/>
                    <a:pt x="0" y="4"/>
                    <a:pt x="0" y="14"/>
                  </a:cubicBezTo>
                  <a:cubicBezTo>
                    <a:pt x="0" y="21"/>
                    <a:pt x="6" y="26"/>
                    <a:pt x="14" y="26"/>
                  </a:cubicBezTo>
                  <a:cubicBezTo>
                    <a:pt x="20" y="26"/>
                    <a:pt x="33" y="21"/>
                    <a:pt x="33" y="14"/>
                  </a:cubicBezTo>
                  <a:cubicBezTo>
                    <a:pt x="33" y="5"/>
                    <a:pt x="24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62">
              <a:extLst>
                <a:ext uri="{FF2B5EF4-FFF2-40B4-BE49-F238E27FC236}">
                  <a16:creationId xmlns:a16="http://schemas.microsoft.com/office/drawing/2014/main" xmlns="" id="{D96EEAEE-F58B-4BC5-9420-0C7E704C3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" y="473"/>
              <a:ext cx="61" cy="47"/>
            </a:xfrm>
            <a:custGeom>
              <a:avLst/>
              <a:gdLst>
                <a:gd name="T0" fmla="*/ 18 w 26"/>
                <a:gd name="T1" fmla="*/ 0 h 20"/>
                <a:gd name="T2" fmla="*/ 11 w 26"/>
                <a:gd name="T3" fmla="*/ 0 h 20"/>
                <a:gd name="T4" fmla="*/ 0 w 26"/>
                <a:gd name="T5" fmla="*/ 14 h 20"/>
                <a:gd name="T6" fmla="*/ 0 w 26"/>
                <a:gd name="T7" fmla="*/ 20 h 20"/>
                <a:gd name="T8" fmla="*/ 26 w 26"/>
                <a:gd name="T9" fmla="*/ 3 h 20"/>
                <a:gd name="T10" fmla="*/ 18 w 2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">
                  <a:moveTo>
                    <a:pt x="18" y="0"/>
                  </a:moveTo>
                  <a:cubicBezTo>
                    <a:pt x="17" y="0"/>
                    <a:pt x="15" y="0"/>
                    <a:pt x="11" y="0"/>
                  </a:cubicBezTo>
                  <a:cubicBezTo>
                    <a:pt x="11" y="4"/>
                    <a:pt x="4" y="8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19"/>
                    <a:pt x="21" y="9"/>
                    <a:pt x="26" y="3"/>
                  </a:cubicBezTo>
                  <a:cubicBezTo>
                    <a:pt x="22" y="1"/>
                    <a:pt x="21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63">
              <a:extLst>
                <a:ext uri="{FF2B5EF4-FFF2-40B4-BE49-F238E27FC236}">
                  <a16:creationId xmlns:a16="http://schemas.microsoft.com/office/drawing/2014/main" xmlns="" id="{0453BEEF-DDED-41C2-9462-C56460643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" y="-202"/>
              <a:ext cx="168" cy="74"/>
            </a:xfrm>
            <a:custGeom>
              <a:avLst/>
              <a:gdLst>
                <a:gd name="T0" fmla="*/ 9 w 71"/>
                <a:gd name="T1" fmla="*/ 0 h 31"/>
                <a:gd name="T2" fmla="*/ 0 w 71"/>
                <a:gd name="T3" fmla="*/ 8 h 31"/>
                <a:gd name="T4" fmla="*/ 11 w 71"/>
                <a:gd name="T5" fmla="*/ 19 h 31"/>
                <a:gd name="T6" fmla="*/ 26 w 71"/>
                <a:gd name="T7" fmla="*/ 31 h 31"/>
                <a:gd name="T8" fmla="*/ 46 w 71"/>
                <a:gd name="T9" fmla="*/ 26 h 31"/>
                <a:gd name="T10" fmla="*/ 62 w 71"/>
                <a:gd name="T11" fmla="*/ 29 h 31"/>
                <a:gd name="T12" fmla="*/ 71 w 71"/>
                <a:gd name="T13" fmla="*/ 21 h 31"/>
                <a:gd name="T14" fmla="*/ 35 w 71"/>
                <a:gd name="T15" fmla="*/ 5 h 31"/>
                <a:gd name="T16" fmla="*/ 9 w 71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9" y="0"/>
                  </a:moveTo>
                  <a:cubicBezTo>
                    <a:pt x="5" y="0"/>
                    <a:pt x="0" y="3"/>
                    <a:pt x="0" y="8"/>
                  </a:cubicBezTo>
                  <a:cubicBezTo>
                    <a:pt x="0" y="14"/>
                    <a:pt x="6" y="17"/>
                    <a:pt x="11" y="19"/>
                  </a:cubicBezTo>
                  <a:cubicBezTo>
                    <a:pt x="7" y="28"/>
                    <a:pt x="16" y="31"/>
                    <a:pt x="26" y="31"/>
                  </a:cubicBezTo>
                  <a:cubicBezTo>
                    <a:pt x="35" y="31"/>
                    <a:pt x="40" y="26"/>
                    <a:pt x="46" y="26"/>
                  </a:cubicBezTo>
                  <a:cubicBezTo>
                    <a:pt x="52" y="26"/>
                    <a:pt x="55" y="29"/>
                    <a:pt x="62" y="29"/>
                  </a:cubicBezTo>
                  <a:cubicBezTo>
                    <a:pt x="66" y="29"/>
                    <a:pt x="70" y="26"/>
                    <a:pt x="71" y="21"/>
                  </a:cubicBezTo>
                  <a:cubicBezTo>
                    <a:pt x="62" y="16"/>
                    <a:pt x="50" y="5"/>
                    <a:pt x="35" y="5"/>
                  </a:cubicBezTo>
                  <a:cubicBezTo>
                    <a:pt x="24" y="5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64">
              <a:extLst>
                <a:ext uri="{FF2B5EF4-FFF2-40B4-BE49-F238E27FC236}">
                  <a16:creationId xmlns:a16="http://schemas.microsoft.com/office/drawing/2014/main" xmlns="" id="{0FEE6C74-FBA3-4C62-B006-9A52DC1C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508"/>
              <a:ext cx="43" cy="38"/>
            </a:xfrm>
            <a:custGeom>
              <a:avLst/>
              <a:gdLst>
                <a:gd name="T0" fmla="*/ 9 w 18"/>
                <a:gd name="T1" fmla="*/ 0 h 16"/>
                <a:gd name="T2" fmla="*/ 0 w 18"/>
                <a:gd name="T3" fmla="*/ 8 h 16"/>
                <a:gd name="T4" fmla="*/ 8 w 18"/>
                <a:gd name="T5" fmla="*/ 16 h 16"/>
                <a:gd name="T6" fmla="*/ 18 w 18"/>
                <a:gd name="T7" fmla="*/ 4 h 16"/>
                <a:gd name="T8" fmla="*/ 9 w 1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8"/>
                    <a:pt x="7" y="16"/>
                    <a:pt x="8" y="16"/>
                  </a:cubicBezTo>
                  <a:cubicBezTo>
                    <a:pt x="13" y="16"/>
                    <a:pt x="15" y="9"/>
                    <a:pt x="18" y="4"/>
                  </a:cubicBezTo>
                  <a:cubicBezTo>
                    <a:pt x="15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65">
              <a:extLst>
                <a:ext uri="{FF2B5EF4-FFF2-40B4-BE49-F238E27FC236}">
                  <a16:creationId xmlns:a16="http://schemas.microsoft.com/office/drawing/2014/main" xmlns="" id="{F5BA001C-EF03-4E0F-B232-064420EDC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" y="167"/>
              <a:ext cx="42" cy="24"/>
            </a:xfrm>
            <a:custGeom>
              <a:avLst/>
              <a:gdLst>
                <a:gd name="T0" fmla="*/ 7 w 18"/>
                <a:gd name="T1" fmla="*/ 0 h 10"/>
                <a:gd name="T2" fmla="*/ 0 w 18"/>
                <a:gd name="T3" fmla="*/ 5 h 10"/>
                <a:gd name="T4" fmla="*/ 7 w 18"/>
                <a:gd name="T5" fmla="*/ 10 h 10"/>
                <a:gd name="T6" fmla="*/ 11 w 18"/>
                <a:gd name="T7" fmla="*/ 10 h 10"/>
                <a:gd name="T8" fmla="*/ 18 w 18"/>
                <a:gd name="T9" fmla="*/ 9 h 10"/>
                <a:gd name="T10" fmla="*/ 7 w 1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7" y="0"/>
                  </a:moveTo>
                  <a:cubicBezTo>
                    <a:pt x="6" y="0"/>
                    <a:pt x="0" y="4"/>
                    <a:pt x="0" y="5"/>
                  </a:cubicBezTo>
                  <a:cubicBezTo>
                    <a:pt x="0" y="9"/>
                    <a:pt x="4" y="10"/>
                    <a:pt x="7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3" y="10"/>
                    <a:pt x="14" y="10"/>
                    <a:pt x="18" y="9"/>
                  </a:cubicBezTo>
                  <a:cubicBezTo>
                    <a:pt x="16" y="6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66">
              <a:extLst>
                <a:ext uri="{FF2B5EF4-FFF2-40B4-BE49-F238E27FC236}">
                  <a16:creationId xmlns:a16="http://schemas.microsoft.com/office/drawing/2014/main" xmlns="" id="{881E942E-A158-4448-905B-4733B77DE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94"/>
              <a:ext cx="45" cy="31"/>
            </a:xfrm>
            <a:custGeom>
              <a:avLst/>
              <a:gdLst>
                <a:gd name="T0" fmla="*/ 19 w 19"/>
                <a:gd name="T1" fmla="*/ 0 h 13"/>
                <a:gd name="T2" fmla="*/ 7 w 19"/>
                <a:gd name="T3" fmla="*/ 13 h 13"/>
                <a:gd name="T4" fmla="*/ 19 w 1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3" y="0"/>
                    <a:pt x="0" y="13"/>
                    <a:pt x="7" y="13"/>
                  </a:cubicBezTo>
                  <a:cubicBezTo>
                    <a:pt x="13" y="13"/>
                    <a:pt x="17" y="7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67">
              <a:extLst>
                <a:ext uri="{FF2B5EF4-FFF2-40B4-BE49-F238E27FC236}">
                  <a16:creationId xmlns:a16="http://schemas.microsoft.com/office/drawing/2014/main" xmlns="" id="{618A5CEB-8BEA-4BEA-82A5-10858ED4F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" y="-204"/>
              <a:ext cx="1026" cy="740"/>
            </a:xfrm>
            <a:custGeom>
              <a:avLst/>
              <a:gdLst>
                <a:gd name="T0" fmla="*/ 14 w 434"/>
                <a:gd name="T1" fmla="*/ 20 h 313"/>
                <a:gd name="T2" fmla="*/ 0 w 434"/>
                <a:gd name="T3" fmla="*/ 58 h 313"/>
                <a:gd name="T4" fmla="*/ 37 w 434"/>
                <a:gd name="T5" fmla="*/ 78 h 313"/>
                <a:gd name="T6" fmla="*/ 19 w 434"/>
                <a:gd name="T7" fmla="*/ 82 h 313"/>
                <a:gd name="T8" fmla="*/ 25 w 434"/>
                <a:gd name="T9" fmla="*/ 99 h 313"/>
                <a:gd name="T10" fmla="*/ 66 w 434"/>
                <a:gd name="T11" fmla="*/ 110 h 313"/>
                <a:gd name="T12" fmla="*/ 146 w 434"/>
                <a:gd name="T13" fmla="*/ 110 h 313"/>
                <a:gd name="T14" fmla="*/ 175 w 434"/>
                <a:gd name="T15" fmla="*/ 102 h 313"/>
                <a:gd name="T16" fmla="*/ 202 w 434"/>
                <a:gd name="T17" fmla="*/ 138 h 313"/>
                <a:gd name="T18" fmla="*/ 223 w 434"/>
                <a:gd name="T19" fmla="*/ 138 h 313"/>
                <a:gd name="T20" fmla="*/ 252 w 434"/>
                <a:gd name="T21" fmla="*/ 201 h 313"/>
                <a:gd name="T22" fmla="*/ 248 w 434"/>
                <a:gd name="T23" fmla="*/ 220 h 313"/>
                <a:gd name="T24" fmla="*/ 202 w 434"/>
                <a:gd name="T25" fmla="*/ 227 h 313"/>
                <a:gd name="T26" fmla="*/ 203 w 434"/>
                <a:gd name="T27" fmla="*/ 256 h 313"/>
                <a:gd name="T28" fmla="*/ 228 w 434"/>
                <a:gd name="T29" fmla="*/ 252 h 313"/>
                <a:gd name="T30" fmla="*/ 280 w 434"/>
                <a:gd name="T31" fmla="*/ 271 h 313"/>
                <a:gd name="T32" fmla="*/ 354 w 434"/>
                <a:gd name="T33" fmla="*/ 306 h 313"/>
                <a:gd name="T34" fmla="*/ 364 w 434"/>
                <a:gd name="T35" fmla="*/ 306 h 313"/>
                <a:gd name="T36" fmla="*/ 334 w 434"/>
                <a:gd name="T37" fmla="*/ 270 h 313"/>
                <a:gd name="T38" fmla="*/ 391 w 434"/>
                <a:gd name="T39" fmla="*/ 270 h 313"/>
                <a:gd name="T40" fmla="*/ 381 w 434"/>
                <a:gd name="T41" fmla="*/ 247 h 313"/>
                <a:gd name="T42" fmla="*/ 368 w 434"/>
                <a:gd name="T43" fmla="*/ 242 h 313"/>
                <a:gd name="T44" fmla="*/ 365 w 434"/>
                <a:gd name="T45" fmla="*/ 242 h 313"/>
                <a:gd name="T46" fmla="*/ 346 w 434"/>
                <a:gd name="T47" fmla="*/ 220 h 313"/>
                <a:gd name="T48" fmla="*/ 339 w 434"/>
                <a:gd name="T49" fmla="*/ 213 h 313"/>
                <a:gd name="T50" fmla="*/ 347 w 434"/>
                <a:gd name="T51" fmla="*/ 213 h 313"/>
                <a:gd name="T52" fmla="*/ 342 w 434"/>
                <a:gd name="T53" fmla="*/ 207 h 313"/>
                <a:gd name="T54" fmla="*/ 347 w 434"/>
                <a:gd name="T55" fmla="*/ 199 h 313"/>
                <a:gd name="T56" fmla="*/ 407 w 434"/>
                <a:gd name="T57" fmla="*/ 220 h 313"/>
                <a:gd name="T58" fmla="*/ 418 w 434"/>
                <a:gd name="T59" fmla="*/ 207 h 313"/>
                <a:gd name="T60" fmla="*/ 420 w 434"/>
                <a:gd name="T61" fmla="*/ 186 h 313"/>
                <a:gd name="T62" fmla="*/ 405 w 434"/>
                <a:gd name="T63" fmla="*/ 178 h 313"/>
                <a:gd name="T64" fmla="*/ 380 w 434"/>
                <a:gd name="T65" fmla="*/ 162 h 313"/>
                <a:gd name="T66" fmla="*/ 339 w 434"/>
                <a:gd name="T67" fmla="*/ 140 h 313"/>
                <a:gd name="T68" fmla="*/ 348 w 434"/>
                <a:gd name="T69" fmla="*/ 123 h 313"/>
                <a:gd name="T70" fmla="*/ 351 w 434"/>
                <a:gd name="T71" fmla="*/ 114 h 313"/>
                <a:gd name="T72" fmla="*/ 327 w 434"/>
                <a:gd name="T73" fmla="*/ 102 h 313"/>
                <a:gd name="T74" fmla="*/ 290 w 434"/>
                <a:gd name="T75" fmla="*/ 78 h 313"/>
                <a:gd name="T76" fmla="*/ 260 w 434"/>
                <a:gd name="T77" fmla="*/ 67 h 313"/>
                <a:gd name="T78" fmla="*/ 187 w 434"/>
                <a:gd name="T79" fmla="*/ 33 h 313"/>
                <a:gd name="T80" fmla="*/ 154 w 434"/>
                <a:gd name="T81" fmla="*/ 41 h 313"/>
                <a:gd name="T82" fmla="*/ 144 w 434"/>
                <a:gd name="T83" fmla="*/ 36 h 313"/>
                <a:gd name="T84" fmla="*/ 66 w 434"/>
                <a:gd name="T85" fmla="*/ 32 h 313"/>
                <a:gd name="T86" fmla="*/ 61 w 434"/>
                <a:gd name="T87" fmla="*/ 57 h 313"/>
                <a:gd name="T88" fmla="*/ 55 w 434"/>
                <a:gd name="T89" fmla="*/ 38 h 313"/>
                <a:gd name="T90" fmla="*/ 74 w 434"/>
                <a:gd name="T91" fmla="*/ 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4" h="313">
                  <a:moveTo>
                    <a:pt x="57" y="0"/>
                  </a:moveTo>
                  <a:cubicBezTo>
                    <a:pt x="39" y="0"/>
                    <a:pt x="25" y="9"/>
                    <a:pt x="14" y="20"/>
                  </a:cubicBezTo>
                  <a:cubicBezTo>
                    <a:pt x="12" y="22"/>
                    <a:pt x="15" y="31"/>
                    <a:pt x="11" y="35"/>
                  </a:cubicBezTo>
                  <a:cubicBezTo>
                    <a:pt x="3" y="40"/>
                    <a:pt x="0" y="44"/>
                    <a:pt x="0" y="58"/>
                  </a:cubicBezTo>
                  <a:cubicBezTo>
                    <a:pt x="0" y="63"/>
                    <a:pt x="8" y="73"/>
                    <a:pt x="8" y="73"/>
                  </a:cubicBezTo>
                  <a:cubicBezTo>
                    <a:pt x="8" y="73"/>
                    <a:pt x="32" y="75"/>
                    <a:pt x="37" y="78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1" y="84"/>
                    <a:pt x="25" y="82"/>
                    <a:pt x="19" y="82"/>
                  </a:cubicBezTo>
                  <a:cubicBezTo>
                    <a:pt x="17" y="82"/>
                    <a:pt x="15" y="82"/>
                    <a:pt x="13" y="83"/>
                  </a:cubicBezTo>
                  <a:cubicBezTo>
                    <a:pt x="14" y="91"/>
                    <a:pt x="22" y="92"/>
                    <a:pt x="25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3" y="103"/>
                    <a:pt x="62" y="110"/>
                    <a:pt x="66" y="110"/>
                  </a:cubicBezTo>
                  <a:cubicBezTo>
                    <a:pt x="82" y="110"/>
                    <a:pt x="105" y="109"/>
                    <a:pt x="123" y="109"/>
                  </a:cubicBezTo>
                  <a:cubicBezTo>
                    <a:pt x="133" y="109"/>
                    <a:pt x="141" y="109"/>
                    <a:pt x="146" y="110"/>
                  </a:cubicBezTo>
                  <a:cubicBezTo>
                    <a:pt x="146" y="113"/>
                    <a:pt x="144" y="122"/>
                    <a:pt x="151" y="122"/>
                  </a:cubicBezTo>
                  <a:cubicBezTo>
                    <a:pt x="160" y="122"/>
                    <a:pt x="168" y="102"/>
                    <a:pt x="175" y="102"/>
                  </a:cubicBezTo>
                  <a:cubicBezTo>
                    <a:pt x="181" y="102"/>
                    <a:pt x="210" y="126"/>
                    <a:pt x="214" y="131"/>
                  </a:cubicBezTo>
                  <a:cubicBezTo>
                    <a:pt x="211" y="131"/>
                    <a:pt x="202" y="132"/>
                    <a:pt x="202" y="138"/>
                  </a:cubicBezTo>
                  <a:cubicBezTo>
                    <a:pt x="202" y="139"/>
                    <a:pt x="204" y="144"/>
                    <a:pt x="206" y="144"/>
                  </a:cubicBezTo>
                  <a:cubicBezTo>
                    <a:pt x="213" y="144"/>
                    <a:pt x="216" y="138"/>
                    <a:pt x="223" y="138"/>
                  </a:cubicBezTo>
                  <a:cubicBezTo>
                    <a:pt x="234" y="138"/>
                    <a:pt x="268" y="163"/>
                    <a:pt x="268" y="177"/>
                  </a:cubicBezTo>
                  <a:cubicBezTo>
                    <a:pt x="268" y="185"/>
                    <a:pt x="257" y="196"/>
                    <a:pt x="252" y="201"/>
                  </a:cubicBezTo>
                  <a:cubicBezTo>
                    <a:pt x="248" y="205"/>
                    <a:pt x="239" y="200"/>
                    <a:pt x="239" y="209"/>
                  </a:cubicBezTo>
                  <a:cubicBezTo>
                    <a:pt x="239" y="213"/>
                    <a:pt x="246" y="218"/>
                    <a:pt x="248" y="220"/>
                  </a:cubicBezTo>
                  <a:cubicBezTo>
                    <a:pt x="242" y="224"/>
                    <a:pt x="229" y="227"/>
                    <a:pt x="224" y="227"/>
                  </a:cubicBezTo>
                  <a:cubicBezTo>
                    <a:pt x="220" y="227"/>
                    <a:pt x="211" y="227"/>
                    <a:pt x="202" y="227"/>
                  </a:cubicBezTo>
                  <a:cubicBezTo>
                    <a:pt x="194" y="227"/>
                    <a:pt x="181" y="236"/>
                    <a:pt x="181" y="242"/>
                  </a:cubicBezTo>
                  <a:cubicBezTo>
                    <a:pt x="181" y="249"/>
                    <a:pt x="198" y="256"/>
                    <a:pt x="203" y="256"/>
                  </a:cubicBezTo>
                  <a:cubicBezTo>
                    <a:pt x="210" y="256"/>
                    <a:pt x="213" y="248"/>
                    <a:pt x="219" y="248"/>
                  </a:cubicBezTo>
                  <a:cubicBezTo>
                    <a:pt x="224" y="248"/>
                    <a:pt x="223" y="252"/>
                    <a:pt x="228" y="252"/>
                  </a:cubicBezTo>
                  <a:cubicBezTo>
                    <a:pt x="233" y="252"/>
                    <a:pt x="236" y="248"/>
                    <a:pt x="239" y="244"/>
                  </a:cubicBezTo>
                  <a:cubicBezTo>
                    <a:pt x="254" y="253"/>
                    <a:pt x="262" y="263"/>
                    <a:pt x="280" y="271"/>
                  </a:cubicBezTo>
                  <a:cubicBezTo>
                    <a:pt x="271" y="288"/>
                    <a:pt x="303" y="287"/>
                    <a:pt x="315" y="294"/>
                  </a:cubicBezTo>
                  <a:cubicBezTo>
                    <a:pt x="328" y="302"/>
                    <a:pt x="338" y="299"/>
                    <a:pt x="354" y="306"/>
                  </a:cubicBezTo>
                  <a:cubicBezTo>
                    <a:pt x="355" y="307"/>
                    <a:pt x="356" y="313"/>
                    <a:pt x="359" y="313"/>
                  </a:cubicBezTo>
                  <a:cubicBezTo>
                    <a:pt x="361" y="313"/>
                    <a:pt x="364" y="310"/>
                    <a:pt x="364" y="306"/>
                  </a:cubicBezTo>
                  <a:cubicBezTo>
                    <a:pt x="364" y="292"/>
                    <a:pt x="335" y="281"/>
                    <a:pt x="326" y="270"/>
                  </a:cubicBezTo>
                  <a:cubicBezTo>
                    <a:pt x="334" y="270"/>
                    <a:pt x="334" y="270"/>
                    <a:pt x="334" y="270"/>
                  </a:cubicBezTo>
                  <a:cubicBezTo>
                    <a:pt x="340" y="277"/>
                    <a:pt x="373" y="290"/>
                    <a:pt x="383" y="291"/>
                  </a:cubicBezTo>
                  <a:cubicBezTo>
                    <a:pt x="385" y="285"/>
                    <a:pt x="391" y="275"/>
                    <a:pt x="391" y="270"/>
                  </a:cubicBezTo>
                  <a:cubicBezTo>
                    <a:pt x="391" y="264"/>
                    <a:pt x="381" y="261"/>
                    <a:pt x="381" y="257"/>
                  </a:cubicBezTo>
                  <a:cubicBezTo>
                    <a:pt x="381" y="255"/>
                    <a:pt x="381" y="255"/>
                    <a:pt x="381" y="247"/>
                  </a:cubicBezTo>
                  <a:cubicBezTo>
                    <a:pt x="378" y="247"/>
                    <a:pt x="378" y="247"/>
                    <a:pt x="372" y="247"/>
                  </a:cubicBezTo>
                  <a:cubicBezTo>
                    <a:pt x="372" y="242"/>
                    <a:pt x="371" y="242"/>
                    <a:pt x="368" y="242"/>
                  </a:cubicBezTo>
                  <a:cubicBezTo>
                    <a:pt x="368" y="242"/>
                    <a:pt x="367" y="242"/>
                    <a:pt x="367" y="242"/>
                  </a:cubicBezTo>
                  <a:cubicBezTo>
                    <a:pt x="366" y="242"/>
                    <a:pt x="365" y="242"/>
                    <a:pt x="365" y="242"/>
                  </a:cubicBezTo>
                  <a:cubicBezTo>
                    <a:pt x="363" y="242"/>
                    <a:pt x="360" y="242"/>
                    <a:pt x="357" y="241"/>
                  </a:cubicBezTo>
                  <a:cubicBezTo>
                    <a:pt x="353" y="239"/>
                    <a:pt x="347" y="227"/>
                    <a:pt x="346" y="220"/>
                  </a:cubicBezTo>
                  <a:cubicBezTo>
                    <a:pt x="339" y="220"/>
                    <a:pt x="339" y="220"/>
                    <a:pt x="339" y="220"/>
                  </a:cubicBezTo>
                  <a:cubicBezTo>
                    <a:pt x="339" y="213"/>
                    <a:pt x="339" y="213"/>
                    <a:pt x="339" y="213"/>
                  </a:cubicBezTo>
                  <a:cubicBezTo>
                    <a:pt x="340" y="213"/>
                    <a:pt x="341" y="214"/>
                    <a:pt x="342" y="214"/>
                  </a:cubicBezTo>
                  <a:cubicBezTo>
                    <a:pt x="344" y="214"/>
                    <a:pt x="345" y="213"/>
                    <a:pt x="347" y="213"/>
                  </a:cubicBezTo>
                  <a:cubicBezTo>
                    <a:pt x="347" y="206"/>
                    <a:pt x="347" y="206"/>
                    <a:pt x="347" y="206"/>
                  </a:cubicBezTo>
                  <a:cubicBezTo>
                    <a:pt x="345" y="207"/>
                    <a:pt x="343" y="207"/>
                    <a:pt x="342" y="207"/>
                  </a:cubicBezTo>
                  <a:cubicBezTo>
                    <a:pt x="340" y="207"/>
                    <a:pt x="339" y="207"/>
                    <a:pt x="336" y="205"/>
                  </a:cubicBezTo>
                  <a:cubicBezTo>
                    <a:pt x="337" y="205"/>
                    <a:pt x="344" y="199"/>
                    <a:pt x="347" y="199"/>
                  </a:cubicBezTo>
                  <a:cubicBezTo>
                    <a:pt x="372" y="199"/>
                    <a:pt x="373" y="235"/>
                    <a:pt x="400" y="235"/>
                  </a:cubicBezTo>
                  <a:cubicBezTo>
                    <a:pt x="406" y="235"/>
                    <a:pt x="407" y="226"/>
                    <a:pt x="407" y="220"/>
                  </a:cubicBezTo>
                  <a:cubicBezTo>
                    <a:pt x="417" y="220"/>
                    <a:pt x="418" y="216"/>
                    <a:pt x="418" y="214"/>
                  </a:cubicBezTo>
                  <a:cubicBezTo>
                    <a:pt x="418" y="211"/>
                    <a:pt x="419" y="213"/>
                    <a:pt x="418" y="207"/>
                  </a:cubicBezTo>
                  <a:cubicBezTo>
                    <a:pt x="425" y="207"/>
                    <a:pt x="434" y="205"/>
                    <a:pt x="434" y="198"/>
                  </a:cubicBezTo>
                  <a:cubicBezTo>
                    <a:pt x="434" y="190"/>
                    <a:pt x="430" y="186"/>
                    <a:pt x="420" y="186"/>
                  </a:cubicBezTo>
                  <a:cubicBezTo>
                    <a:pt x="417" y="186"/>
                    <a:pt x="413" y="186"/>
                    <a:pt x="410" y="184"/>
                  </a:cubicBezTo>
                  <a:cubicBezTo>
                    <a:pt x="409" y="179"/>
                    <a:pt x="407" y="178"/>
                    <a:pt x="405" y="178"/>
                  </a:cubicBezTo>
                  <a:cubicBezTo>
                    <a:pt x="402" y="178"/>
                    <a:pt x="399" y="181"/>
                    <a:pt x="392" y="181"/>
                  </a:cubicBezTo>
                  <a:cubicBezTo>
                    <a:pt x="384" y="181"/>
                    <a:pt x="381" y="172"/>
                    <a:pt x="380" y="162"/>
                  </a:cubicBezTo>
                  <a:cubicBezTo>
                    <a:pt x="369" y="161"/>
                    <a:pt x="355" y="156"/>
                    <a:pt x="354" y="144"/>
                  </a:cubicBezTo>
                  <a:cubicBezTo>
                    <a:pt x="347" y="144"/>
                    <a:pt x="344" y="142"/>
                    <a:pt x="339" y="140"/>
                  </a:cubicBezTo>
                  <a:cubicBezTo>
                    <a:pt x="344" y="132"/>
                    <a:pt x="348" y="132"/>
                    <a:pt x="356" y="128"/>
                  </a:cubicBezTo>
                  <a:cubicBezTo>
                    <a:pt x="355" y="124"/>
                    <a:pt x="351" y="123"/>
                    <a:pt x="348" y="123"/>
                  </a:cubicBezTo>
                  <a:cubicBezTo>
                    <a:pt x="344" y="123"/>
                    <a:pt x="342" y="123"/>
                    <a:pt x="333" y="122"/>
                  </a:cubicBezTo>
                  <a:cubicBezTo>
                    <a:pt x="337" y="115"/>
                    <a:pt x="344" y="116"/>
                    <a:pt x="351" y="114"/>
                  </a:cubicBezTo>
                  <a:cubicBezTo>
                    <a:pt x="348" y="107"/>
                    <a:pt x="344" y="102"/>
                    <a:pt x="336" y="102"/>
                  </a:cubicBezTo>
                  <a:cubicBezTo>
                    <a:pt x="336" y="102"/>
                    <a:pt x="331" y="102"/>
                    <a:pt x="327" y="102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13" y="91"/>
                    <a:pt x="305" y="83"/>
                    <a:pt x="290" y="78"/>
                  </a:cubicBezTo>
                  <a:cubicBezTo>
                    <a:pt x="292" y="69"/>
                    <a:pt x="279" y="67"/>
                    <a:pt x="273" y="67"/>
                  </a:cubicBezTo>
                  <a:cubicBezTo>
                    <a:pt x="269" y="67"/>
                    <a:pt x="268" y="67"/>
                    <a:pt x="260" y="67"/>
                  </a:cubicBezTo>
                  <a:cubicBezTo>
                    <a:pt x="242" y="67"/>
                    <a:pt x="239" y="49"/>
                    <a:pt x="227" y="41"/>
                  </a:cubicBezTo>
                  <a:cubicBezTo>
                    <a:pt x="220" y="36"/>
                    <a:pt x="198" y="33"/>
                    <a:pt x="187" y="33"/>
                  </a:cubicBezTo>
                  <a:cubicBezTo>
                    <a:pt x="178" y="33"/>
                    <a:pt x="175" y="46"/>
                    <a:pt x="166" y="46"/>
                  </a:cubicBezTo>
                  <a:cubicBezTo>
                    <a:pt x="162" y="46"/>
                    <a:pt x="160" y="41"/>
                    <a:pt x="154" y="41"/>
                  </a:cubicBezTo>
                  <a:cubicBezTo>
                    <a:pt x="149" y="41"/>
                    <a:pt x="147" y="46"/>
                    <a:pt x="144" y="46"/>
                  </a:cubicBezTo>
                  <a:cubicBezTo>
                    <a:pt x="141" y="46"/>
                    <a:pt x="144" y="38"/>
                    <a:pt x="144" y="36"/>
                  </a:cubicBezTo>
                  <a:cubicBezTo>
                    <a:pt x="144" y="24"/>
                    <a:pt x="136" y="6"/>
                    <a:pt x="123" y="6"/>
                  </a:cubicBezTo>
                  <a:cubicBezTo>
                    <a:pt x="101" y="6"/>
                    <a:pt x="66" y="12"/>
                    <a:pt x="66" y="32"/>
                  </a:cubicBezTo>
                  <a:cubicBezTo>
                    <a:pt x="66" y="37"/>
                    <a:pt x="71" y="41"/>
                    <a:pt x="71" y="46"/>
                  </a:cubicBezTo>
                  <a:cubicBezTo>
                    <a:pt x="71" y="50"/>
                    <a:pt x="64" y="57"/>
                    <a:pt x="61" y="57"/>
                  </a:cubicBezTo>
                  <a:cubicBezTo>
                    <a:pt x="54" y="57"/>
                    <a:pt x="55" y="52"/>
                    <a:pt x="55" y="48"/>
                  </a:cubicBezTo>
                  <a:cubicBezTo>
                    <a:pt x="55" y="48"/>
                    <a:pt x="54" y="42"/>
                    <a:pt x="55" y="38"/>
                  </a:cubicBezTo>
                  <a:cubicBezTo>
                    <a:pt x="53" y="38"/>
                    <a:pt x="51" y="36"/>
                    <a:pt x="51" y="33"/>
                  </a:cubicBezTo>
                  <a:cubicBezTo>
                    <a:pt x="51" y="18"/>
                    <a:pt x="69" y="17"/>
                    <a:pt x="74" y="6"/>
                  </a:cubicBezTo>
                  <a:cubicBezTo>
                    <a:pt x="73" y="6"/>
                    <a:pt x="57" y="0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68">
              <a:extLst>
                <a:ext uri="{FF2B5EF4-FFF2-40B4-BE49-F238E27FC236}">
                  <a16:creationId xmlns:a16="http://schemas.microsoft.com/office/drawing/2014/main" xmlns="" id="{E8140501-D72F-43B1-B183-7BA88EAB1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42"/>
              <a:ext cx="28" cy="16"/>
            </a:xfrm>
            <a:custGeom>
              <a:avLst/>
              <a:gdLst>
                <a:gd name="T0" fmla="*/ 5 w 12"/>
                <a:gd name="T1" fmla="*/ 0 h 7"/>
                <a:gd name="T2" fmla="*/ 0 w 12"/>
                <a:gd name="T3" fmla="*/ 4 h 7"/>
                <a:gd name="T4" fmla="*/ 6 w 12"/>
                <a:gd name="T5" fmla="*/ 7 h 7"/>
                <a:gd name="T6" fmla="*/ 12 w 12"/>
                <a:gd name="T7" fmla="*/ 4 h 7"/>
                <a:gd name="T8" fmla="*/ 5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5" y="0"/>
                  </a:moveTo>
                  <a:cubicBezTo>
                    <a:pt x="4" y="0"/>
                    <a:pt x="2" y="1"/>
                    <a:pt x="0" y="4"/>
                  </a:cubicBezTo>
                  <a:cubicBezTo>
                    <a:pt x="3" y="6"/>
                    <a:pt x="4" y="7"/>
                    <a:pt x="6" y="7"/>
                  </a:cubicBezTo>
                  <a:cubicBezTo>
                    <a:pt x="8" y="7"/>
                    <a:pt x="9" y="6"/>
                    <a:pt x="12" y="4"/>
                  </a:cubicBezTo>
                  <a:cubicBezTo>
                    <a:pt x="8" y="2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69">
              <a:extLst>
                <a:ext uri="{FF2B5EF4-FFF2-40B4-BE49-F238E27FC236}">
                  <a16:creationId xmlns:a16="http://schemas.microsoft.com/office/drawing/2014/main" xmlns="" id="{97A5E91C-1E44-4BC7-BEBF-C2B69D09A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298"/>
              <a:ext cx="26" cy="21"/>
            </a:xfrm>
            <a:custGeom>
              <a:avLst/>
              <a:gdLst>
                <a:gd name="T0" fmla="*/ 4 w 11"/>
                <a:gd name="T1" fmla="*/ 0 h 9"/>
                <a:gd name="T2" fmla="*/ 1 w 11"/>
                <a:gd name="T3" fmla="*/ 1 h 9"/>
                <a:gd name="T4" fmla="*/ 11 w 11"/>
                <a:gd name="T5" fmla="*/ 9 h 9"/>
                <a:gd name="T6" fmla="*/ 4 w 1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4"/>
                    <a:pt x="4" y="8"/>
                    <a:pt x="11" y="9"/>
                  </a:cubicBezTo>
                  <a:cubicBezTo>
                    <a:pt x="8" y="5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70">
              <a:extLst>
                <a:ext uri="{FF2B5EF4-FFF2-40B4-BE49-F238E27FC236}">
                  <a16:creationId xmlns:a16="http://schemas.microsoft.com/office/drawing/2014/main" xmlns="" id="{8EBDCB38-4E49-4F5E-8F6A-979BE3BF0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" y="-947"/>
              <a:ext cx="1094" cy="575"/>
            </a:xfrm>
            <a:custGeom>
              <a:avLst/>
              <a:gdLst>
                <a:gd name="T0" fmla="*/ 261 w 463"/>
                <a:gd name="T1" fmla="*/ 9 h 243"/>
                <a:gd name="T2" fmla="*/ 235 w 463"/>
                <a:gd name="T3" fmla="*/ 7 h 243"/>
                <a:gd name="T4" fmla="*/ 162 w 463"/>
                <a:gd name="T5" fmla="*/ 13 h 243"/>
                <a:gd name="T6" fmla="*/ 151 w 463"/>
                <a:gd name="T7" fmla="*/ 14 h 243"/>
                <a:gd name="T8" fmla="*/ 89 w 463"/>
                <a:gd name="T9" fmla="*/ 27 h 243"/>
                <a:gd name="T10" fmla="*/ 64 w 463"/>
                <a:gd name="T11" fmla="*/ 42 h 243"/>
                <a:gd name="T12" fmla="*/ 0 w 463"/>
                <a:gd name="T13" fmla="*/ 62 h 243"/>
                <a:gd name="T14" fmla="*/ 19 w 463"/>
                <a:gd name="T15" fmla="*/ 58 h 243"/>
                <a:gd name="T16" fmla="*/ 20 w 463"/>
                <a:gd name="T17" fmla="*/ 67 h 243"/>
                <a:gd name="T18" fmla="*/ 51 w 463"/>
                <a:gd name="T19" fmla="*/ 62 h 243"/>
                <a:gd name="T20" fmla="*/ 29 w 463"/>
                <a:gd name="T21" fmla="*/ 79 h 243"/>
                <a:gd name="T22" fmla="*/ 54 w 463"/>
                <a:gd name="T23" fmla="*/ 79 h 243"/>
                <a:gd name="T24" fmla="*/ 68 w 463"/>
                <a:gd name="T25" fmla="*/ 96 h 243"/>
                <a:gd name="T26" fmla="*/ 87 w 463"/>
                <a:gd name="T27" fmla="*/ 91 h 243"/>
                <a:gd name="T28" fmla="*/ 118 w 463"/>
                <a:gd name="T29" fmla="*/ 96 h 243"/>
                <a:gd name="T30" fmla="*/ 177 w 463"/>
                <a:gd name="T31" fmla="*/ 88 h 243"/>
                <a:gd name="T32" fmla="*/ 159 w 463"/>
                <a:gd name="T33" fmla="*/ 103 h 243"/>
                <a:gd name="T34" fmla="*/ 129 w 463"/>
                <a:gd name="T35" fmla="*/ 108 h 243"/>
                <a:gd name="T36" fmla="*/ 146 w 463"/>
                <a:gd name="T37" fmla="*/ 125 h 243"/>
                <a:gd name="T38" fmla="*/ 102 w 463"/>
                <a:gd name="T39" fmla="*/ 105 h 243"/>
                <a:gd name="T40" fmla="*/ 83 w 463"/>
                <a:gd name="T41" fmla="*/ 105 h 243"/>
                <a:gd name="T42" fmla="*/ 88 w 463"/>
                <a:gd name="T43" fmla="*/ 112 h 243"/>
                <a:gd name="T44" fmla="*/ 75 w 463"/>
                <a:gd name="T45" fmla="*/ 116 h 243"/>
                <a:gd name="T46" fmla="*/ 81 w 463"/>
                <a:gd name="T47" fmla="*/ 157 h 243"/>
                <a:gd name="T48" fmla="*/ 66 w 463"/>
                <a:gd name="T49" fmla="*/ 181 h 243"/>
                <a:gd name="T50" fmla="*/ 79 w 463"/>
                <a:gd name="T51" fmla="*/ 177 h 243"/>
                <a:gd name="T52" fmla="*/ 111 w 463"/>
                <a:gd name="T53" fmla="*/ 203 h 243"/>
                <a:gd name="T54" fmla="*/ 68 w 463"/>
                <a:gd name="T55" fmla="*/ 189 h 243"/>
                <a:gd name="T56" fmla="*/ 55 w 463"/>
                <a:gd name="T57" fmla="*/ 194 h 243"/>
                <a:gd name="T58" fmla="*/ 34 w 463"/>
                <a:gd name="T59" fmla="*/ 231 h 243"/>
                <a:gd name="T60" fmla="*/ 46 w 463"/>
                <a:gd name="T61" fmla="*/ 230 h 243"/>
                <a:gd name="T62" fmla="*/ 112 w 463"/>
                <a:gd name="T63" fmla="*/ 235 h 243"/>
                <a:gd name="T64" fmla="*/ 169 w 463"/>
                <a:gd name="T65" fmla="*/ 243 h 243"/>
                <a:gd name="T66" fmla="*/ 204 w 463"/>
                <a:gd name="T67" fmla="*/ 220 h 243"/>
                <a:gd name="T68" fmla="*/ 190 w 463"/>
                <a:gd name="T69" fmla="*/ 220 h 243"/>
                <a:gd name="T70" fmla="*/ 208 w 463"/>
                <a:gd name="T71" fmla="*/ 188 h 243"/>
                <a:gd name="T72" fmla="*/ 258 w 463"/>
                <a:gd name="T73" fmla="*/ 163 h 243"/>
                <a:gd name="T74" fmla="*/ 251 w 463"/>
                <a:gd name="T75" fmla="*/ 151 h 243"/>
                <a:gd name="T76" fmla="*/ 244 w 463"/>
                <a:gd name="T77" fmla="*/ 141 h 243"/>
                <a:gd name="T78" fmla="*/ 282 w 463"/>
                <a:gd name="T79" fmla="*/ 129 h 243"/>
                <a:gd name="T80" fmla="*/ 296 w 463"/>
                <a:gd name="T81" fmla="*/ 130 h 243"/>
                <a:gd name="T82" fmla="*/ 353 w 463"/>
                <a:gd name="T83" fmla="*/ 88 h 243"/>
                <a:gd name="T84" fmla="*/ 411 w 463"/>
                <a:gd name="T85" fmla="*/ 62 h 243"/>
                <a:gd name="T86" fmla="*/ 387 w 463"/>
                <a:gd name="T87" fmla="*/ 64 h 243"/>
                <a:gd name="T88" fmla="*/ 449 w 463"/>
                <a:gd name="T89" fmla="*/ 41 h 243"/>
                <a:gd name="T90" fmla="*/ 428 w 463"/>
                <a:gd name="T91" fmla="*/ 20 h 243"/>
                <a:gd name="T92" fmla="*/ 410 w 463"/>
                <a:gd name="T93" fmla="*/ 7 h 243"/>
                <a:gd name="T94" fmla="*/ 377 w 463"/>
                <a:gd name="T95" fmla="*/ 13 h 243"/>
                <a:gd name="T96" fmla="*/ 309 w 463"/>
                <a:gd name="T97" fmla="*/ 4 h 243"/>
                <a:gd name="T98" fmla="*/ 278 w 463"/>
                <a:gd name="T9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3" h="243">
                  <a:moveTo>
                    <a:pt x="278" y="0"/>
                  </a:moveTo>
                  <a:cubicBezTo>
                    <a:pt x="270" y="0"/>
                    <a:pt x="268" y="9"/>
                    <a:pt x="261" y="9"/>
                  </a:cubicBezTo>
                  <a:cubicBezTo>
                    <a:pt x="253" y="9"/>
                    <a:pt x="250" y="3"/>
                    <a:pt x="241" y="3"/>
                  </a:cubicBezTo>
                  <a:cubicBezTo>
                    <a:pt x="238" y="3"/>
                    <a:pt x="236" y="4"/>
                    <a:pt x="235" y="7"/>
                  </a:cubicBezTo>
                  <a:cubicBezTo>
                    <a:pt x="207" y="7"/>
                    <a:pt x="201" y="7"/>
                    <a:pt x="174" y="7"/>
                  </a:cubicBezTo>
                  <a:cubicBezTo>
                    <a:pt x="169" y="7"/>
                    <a:pt x="164" y="8"/>
                    <a:pt x="162" y="13"/>
                  </a:cubicBezTo>
                  <a:cubicBezTo>
                    <a:pt x="159" y="16"/>
                    <a:pt x="158" y="16"/>
                    <a:pt x="158" y="16"/>
                  </a:cubicBezTo>
                  <a:cubicBezTo>
                    <a:pt x="157" y="16"/>
                    <a:pt x="157" y="14"/>
                    <a:pt x="151" y="14"/>
                  </a:cubicBezTo>
                  <a:cubicBezTo>
                    <a:pt x="136" y="14"/>
                    <a:pt x="130" y="26"/>
                    <a:pt x="125" y="38"/>
                  </a:cubicBezTo>
                  <a:cubicBezTo>
                    <a:pt x="120" y="37"/>
                    <a:pt x="99" y="27"/>
                    <a:pt x="89" y="27"/>
                  </a:cubicBezTo>
                  <a:cubicBezTo>
                    <a:pt x="78" y="27"/>
                    <a:pt x="85" y="38"/>
                    <a:pt x="68" y="38"/>
                  </a:cubicBezTo>
                  <a:cubicBezTo>
                    <a:pt x="68" y="40"/>
                    <a:pt x="66" y="42"/>
                    <a:pt x="64" y="42"/>
                  </a:cubicBezTo>
                  <a:cubicBezTo>
                    <a:pt x="63" y="42"/>
                    <a:pt x="59" y="42"/>
                    <a:pt x="52" y="42"/>
                  </a:cubicBezTo>
                  <a:cubicBezTo>
                    <a:pt x="37" y="42"/>
                    <a:pt x="3" y="49"/>
                    <a:pt x="0" y="62"/>
                  </a:cubicBezTo>
                  <a:cubicBezTo>
                    <a:pt x="3" y="62"/>
                    <a:pt x="9" y="62"/>
                    <a:pt x="11" y="62"/>
                  </a:cubicBezTo>
                  <a:cubicBezTo>
                    <a:pt x="13" y="61"/>
                    <a:pt x="16" y="59"/>
                    <a:pt x="19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29" y="60"/>
                    <a:pt x="26" y="62"/>
                    <a:pt x="20" y="67"/>
                  </a:cubicBezTo>
                  <a:cubicBezTo>
                    <a:pt x="21" y="68"/>
                    <a:pt x="27" y="71"/>
                    <a:pt x="30" y="71"/>
                  </a:cubicBezTo>
                  <a:cubicBezTo>
                    <a:pt x="40" y="71"/>
                    <a:pt x="40" y="62"/>
                    <a:pt x="51" y="62"/>
                  </a:cubicBezTo>
                  <a:cubicBezTo>
                    <a:pt x="55" y="62"/>
                    <a:pt x="57" y="62"/>
                    <a:pt x="61" y="63"/>
                  </a:cubicBezTo>
                  <a:cubicBezTo>
                    <a:pt x="48" y="67"/>
                    <a:pt x="35" y="66"/>
                    <a:pt x="29" y="79"/>
                  </a:cubicBezTo>
                  <a:cubicBezTo>
                    <a:pt x="30" y="79"/>
                    <a:pt x="32" y="79"/>
                    <a:pt x="35" y="79"/>
                  </a:cubicBezTo>
                  <a:cubicBezTo>
                    <a:pt x="40" y="79"/>
                    <a:pt x="47" y="79"/>
                    <a:pt x="54" y="79"/>
                  </a:cubicBezTo>
                  <a:cubicBezTo>
                    <a:pt x="47" y="80"/>
                    <a:pt x="43" y="83"/>
                    <a:pt x="39" y="85"/>
                  </a:cubicBezTo>
                  <a:cubicBezTo>
                    <a:pt x="43" y="90"/>
                    <a:pt x="58" y="96"/>
                    <a:pt x="68" y="96"/>
                  </a:cubicBezTo>
                  <a:cubicBezTo>
                    <a:pt x="73" y="96"/>
                    <a:pt x="76" y="94"/>
                    <a:pt x="80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4" y="98"/>
                    <a:pt x="97" y="102"/>
                    <a:pt x="108" y="102"/>
                  </a:cubicBezTo>
                  <a:cubicBezTo>
                    <a:pt x="112" y="102"/>
                    <a:pt x="114" y="96"/>
                    <a:pt x="118" y="96"/>
                  </a:cubicBezTo>
                  <a:cubicBezTo>
                    <a:pt x="124" y="96"/>
                    <a:pt x="127" y="100"/>
                    <a:pt x="137" y="100"/>
                  </a:cubicBezTo>
                  <a:cubicBezTo>
                    <a:pt x="154" y="100"/>
                    <a:pt x="166" y="97"/>
                    <a:pt x="177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78" y="96"/>
                    <a:pt x="169" y="99"/>
                    <a:pt x="159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2" y="105"/>
                    <a:pt x="129" y="106"/>
                    <a:pt x="129" y="108"/>
                  </a:cubicBezTo>
                  <a:cubicBezTo>
                    <a:pt x="129" y="112"/>
                    <a:pt x="146" y="122"/>
                    <a:pt x="149" y="125"/>
                  </a:cubicBezTo>
                  <a:cubicBezTo>
                    <a:pt x="148" y="125"/>
                    <a:pt x="147" y="125"/>
                    <a:pt x="146" y="125"/>
                  </a:cubicBezTo>
                  <a:cubicBezTo>
                    <a:pt x="133" y="125"/>
                    <a:pt x="128" y="111"/>
                    <a:pt x="116" y="107"/>
                  </a:cubicBezTo>
                  <a:cubicBezTo>
                    <a:pt x="111" y="105"/>
                    <a:pt x="107" y="105"/>
                    <a:pt x="102" y="105"/>
                  </a:cubicBezTo>
                  <a:cubicBezTo>
                    <a:pt x="96" y="105"/>
                    <a:pt x="91" y="106"/>
                    <a:pt x="88" y="106"/>
                  </a:cubicBezTo>
                  <a:cubicBezTo>
                    <a:pt x="86" y="106"/>
                    <a:pt x="84" y="105"/>
                    <a:pt x="83" y="105"/>
                  </a:cubicBezTo>
                  <a:cubicBezTo>
                    <a:pt x="82" y="105"/>
                    <a:pt x="81" y="105"/>
                    <a:pt x="80" y="106"/>
                  </a:cubicBezTo>
                  <a:cubicBezTo>
                    <a:pt x="81" y="110"/>
                    <a:pt x="82" y="112"/>
                    <a:pt x="88" y="112"/>
                  </a:cubicBezTo>
                  <a:cubicBezTo>
                    <a:pt x="86" y="112"/>
                    <a:pt x="85" y="112"/>
                    <a:pt x="83" y="112"/>
                  </a:cubicBezTo>
                  <a:cubicBezTo>
                    <a:pt x="79" y="112"/>
                    <a:pt x="75" y="113"/>
                    <a:pt x="75" y="116"/>
                  </a:cubicBezTo>
                  <a:cubicBezTo>
                    <a:pt x="75" y="126"/>
                    <a:pt x="111" y="126"/>
                    <a:pt x="111" y="143"/>
                  </a:cubicBezTo>
                  <a:cubicBezTo>
                    <a:pt x="111" y="158"/>
                    <a:pt x="95" y="153"/>
                    <a:pt x="81" y="157"/>
                  </a:cubicBezTo>
                  <a:cubicBezTo>
                    <a:pt x="74" y="160"/>
                    <a:pt x="70" y="165"/>
                    <a:pt x="66" y="174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74" y="181"/>
                    <a:pt x="74" y="181"/>
                    <a:pt x="74" y="181"/>
                  </a:cubicBezTo>
                  <a:cubicBezTo>
                    <a:pt x="76" y="179"/>
                    <a:pt x="76" y="179"/>
                    <a:pt x="79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90"/>
                    <a:pt x="103" y="196"/>
                    <a:pt x="111" y="203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91" y="198"/>
                    <a:pt x="85" y="189"/>
                    <a:pt x="68" y="189"/>
                  </a:cubicBezTo>
                  <a:cubicBezTo>
                    <a:pt x="66" y="189"/>
                    <a:pt x="64" y="188"/>
                    <a:pt x="62" y="188"/>
                  </a:cubicBezTo>
                  <a:cubicBezTo>
                    <a:pt x="58" y="188"/>
                    <a:pt x="55" y="189"/>
                    <a:pt x="55" y="194"/>
                  </a:cubicBezTo>
                  <a:cubicBezTo>
                    <a:pt x="55" y="203"/>
                    <a:pt x="66" y="205"/>
                    <a:pt x="73" y="210"/>
                  </a:cubicBezTo>
                  <a:cubicBezTo>
                    <a:pt x="61" y="218"/>
                    <a:pt x="34" y="210"/>
                    <a:pt x="34" y="231"/>
                  </a:cubicBezTo>
                  <a:cubicBezTo>
                    <a:pt x="34" y="232"/>
                    <a:pt x="36" y="235"/>
                    <a:pt x="39" y="235"/>
                  </a:cubicBezTo>
                  <a:cubicBezTo>
                    <a:pt x="42" y="235"/>
                    <a:pt x="44" y="232"/>
                    <a:pt x="46" y="230"/>
                  </a:cubicBezTo>
                  <a:cubicBezTo>
                    <a:pt x="64" y="236"/>
                    <a:pt x="78" y="240"/>
                    <a:pt x="96" y="240"/>
                  </a:cubicBezTo>
                  <a:cubicBezTo>
                    <a:pt x="104" y="240"/>
                    <a:pt x="107" y="235"/>
                    <a:pt x="112" y="235"/>
                  </a:cubicBezTo>
                  <a:cubicBezTo>
                    <a:pt x="125" y="235"/>
                    <a:pt x="136" y="235"/>
                    <a:pt x="151" y="235"/>
                  </a:cubicBezTo>
                  <a:cubicBezTo>
                    <a:pt x="162" y="235"/>
                    <a:pt x="156" y="243"/>
                    <a:pt x="169" y="243"/>
                  </a:cubicBezTo>
                  <a:cubicBezTo>
                    <a:pt x="181" y="243"/>
                    <a:pt x="211" y="234"/>
                    <a:pt x="211" y="225"/>
                  </a:cubicBezTo>
                  <a:cubicBezTo>
                    <a:pt x="211" y="221"/>
                    <a:pt x="207" y="220"/>
                    <a:pt x="204" y="220"/>
                  </a:cubicBezTo>
                  <a:cubicBezTo>
                    <a:pt x="204" y="220"/>
                    <a:pt x="203" y="220"/>
                    <a:pt x="203" y="220"/>
                  </a:cubicBezTo>
                  <a:cubicBezTo>
                    <a:pt x="199" y="220"/>
                    <a:pt x="198" y="220"/>
                    <a:pt x="190" y="220"/>
                  </a:cubicBezTo>
                  <a:cubicBezTo>
                    <a:pt x="190" y="202"/>
                    <a:pt x="212" y="212"/>
                    <a:pt x="212" y="196"/>
                  </a:cubicBezTo>
                  <a:cubicBezTo>
                    <a:pt x="212" y="192"/>
                    <a:pt x="209" y="191"/>
                    <a:pt x="208" y="188"/>
                  </a:cubicBezTo>
                  <a:cubicBezTo>
                    <a:pt x="212" y="188"/>
                    <a:pt x="212" y="188"/>
                    <a:pt x="235" y="188"/>
                  </a:cubicBezTo>
                  <a:cubicBezTo>
                    <a:pt x="244" y="181"/>
                    <a:pt x="247" y="169"/>
                    <a:pt x="258" y="163"/>
                  </a:cubicBezTo>
                  <a:cubicBezTo>
                    <a:pt x="255" y="156"/>
                    <a:pt x="249" y="154"/>
                    <a:pt x="243" y="151"/>
                  </a:cubicBezTo>
                  <a:cubicBezTo>
                    <a:pt x="246" y="151"/>
                    <a:pt x="249" y="151"/>
                    <a:pt x="251" y="151"/>
                  </a:cubicBezTo>
                  <a:cubicBezTo>
                    <a:pt x="256" y="151"/>
                    <a:pt x="259" y="149"/>
                    <a:pt x="258" y="141"/>
                  </a:cubicBezTo>
                  <a:cubicBezTo>
                    <a:pt x="244" y="141"/>
                    <a:pt x="244" y="141"/>
                    <a:pt x="244" y="141"/>
                  </a:cubicBezTo>
                  <a:cubicBezTo>
                    <a:pt x="252" y="134"/>
                    <a:pt x="265" y="133"/>
                    <a:pt x="277" y="130"/>
                  </a:cubicBezTo>
                  <a:cubicBezTo>
                    <a:pt x="278" y="129"/>
                    <a:pt x="280" y="129"/>
                    <a:pt x="282" y="129"/>
                  </a:cubicBezTo>
                  <a:cubicBezTo>
                    <a:pt x="284" y="129"/>
                    <a:pt x="287" y="129"/>
                    <a:pt x="289" y="129"/>
                  </a:cubicBezTo>
                  <a:cubicBezTo>
                    <a:pt x="291" y="130"/>
                    <a:pt x="294" y="130"/>
                    <a:pt x="296" y="130"/>
                  </a:cubicBezTo>
                  <a:cubicBezTo>
                    <a:pt x="299" y="130"/>
                    <a:pt x="302" y="130"/>
                    <a:pt x="304" y="128"/>
                  </a:cubicBezTo>
                  <a:cubicBezTo>
                    <a:pt x="320" y="116"/>
                    <a:pt x="332" y="95"/>
                    <a:pt x="353" y="88"/>
                  </a:cubicBezTo>
                  <a:cubicBezTo>
                    <a:pt x="372" y="82"/>
                    <a:pt x="402" y="75"/>
                    <a:pt x="414" y="62"/>
                  </a:cubicBezTo>
                  <a:cubicBezTo>
                    <a:pt x="413" y="62"/>
                    <a:pt x="412" y="62"/>
                    <a:pt x="411" y="62"/>
                  </a:cubicBezTo>
                  <a:cubicBezTo>
                    <a:pt x="408" y="62"/>
                    <a:pt x="403" y="63"/>
                    <a:pt x="399" y="63"/>
                  </a:cubicBezTo>
                  <a:cubicBezTo>
                    <a:pt x="395" y="63"/>
                    <a:pt x="391" y="64"/>
                    <a:pt x="387" y="64"/>
                  </a:cubicBezTo>
                  <a:cubicBezTo>
                    <a:pt x="381" y="64"/>
                    <a:pt x="377" y="63"/>
                    <a:pt x="374" y="61"/>
                  </a:cubicBezTo>
                  <a:cubicBezTo>
                    <a:pt x="402" y="47"/>
                    <a:pt x="428" y="57"/>
                    <a:pt x="449" y="41"/>
                  </a:cubicBezTo>
                  <a:cubicBezTo>
                    <a:pt x="453" y="38"/>
                    <a:pt x="463" y="40"/>
                    <a:pt x="463" y="33"/>
                  </a:cubicBezTo>
                  <a:cubicBezTo>
                    <a:pt x="463" y="23"/>
                    <a:pt x="435" y="26"/>
                    <a:pt x="428" y="20"/>
                  </a:cubicBezTo>
                  <a:cubicBezTo>
                    <a:pt x="425" y="17"/>
                    <a:pt x="425" y="12"/>
                    <a:pt x="419" y="11"/>
                  </a:cubicBezTo>
                  <a:cubicBezTo>
                    <a:pt x="416" y="10"/>
                    <a:pt x="414" y="9"/>
                    <a:pt x="410" y="7"/>
                  </a:cubicBezTo>
                  <a:cubicBezTo>
                    <a:pt x="370" y="18"/>
                    <a:pt x="370" y="18"/>
                    <a:pt x="370" y="18"/>
                  </a:cubicBezTo>
                  <a:cubicBezTo>
                    <a:pt x="373" y="17"/>
                    <a:pt x="374" y="16"/>
                    <a:pt x="377" y="13"/>
                  </a:cubicBezTo>
                  <a:cubicBezTo>
                    <a:pt x="369" y="5"/>
                    <a:pt x="340" y="4"/>
                    <a:pt x="322" y="4"/>
                  </a:cubicBezTo>
                  <a:cubicBezTo>
                    <a:pt x="316" y="4"/>
                    <a:pt x="311" y="4"/>
                    <a:pt x="309" y="4"/>
                  </a:cubicBezTo>
                  <a:cubicBezTo>
                    <a:pt x="303" y="4"/>
                    <a:pt x="300" y="4"/>
                    <a:pt x="294" y="4"/>
                  </a:cubicBezTo>
                  <a:cubicBezTo>
                    <a:pt x="289" y="4"/>
                    <a:pt x="286" y="0"/>
                    <a:pt x="2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71">
              <a:extLst>
                <a:ext uri="{FF2B5EF4-FFF2-40B4-BE49-F238E27FC236}">
                  <a16:creationId xmlns:a16="http://schemas.microsoft.com/office/drawing/2014/main" xmlns="" id="{0366C0C5-9AB4-41EC-AF09-FC16DB1E5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" y="-1001"/>
              <a:ext cx="2139" cy="1627"/>
            </a:xfrm>
            <a:custGeom>
              <a:avLst/>
              <a:gdLst>
                <a:gd name="T0" fmla="*/ 489 w 905"/>
                <a:gd name="T1" fmla="*/ 15 h 688"/>
                <a:gd name="T2" fmla="*/ 468 w 905"/>
                <a:gd name="T3" fmla="*/ 22 h 688"/>
                <a:gd name="T4" fmla="*/ 425 w 905"/>
                <a:gd name="T5" fmla="*/ 18 h 688"/>
                <a:gd name="T6" fmla="*/ 370 w 905"/>
                <a:gd name="T7" fmla="*/ 43 h 688"/>
                <a:gd name="T8" fmla="*/ 328 w 905"/>
                <a:gd name="T9" fmla="*/ 45 h 688"/>
                <a:gd name="T10" fmla="*/ 312 w 905"/>
                <a:gd name="T11" fmla="*/ 64 h 688"/>
                <a:gd name="T12" fmla="*/ 284 w 905"/>
                <a:gd name="T13" fmla="*/ 66 h 688"/>
                <a:gd name="T14" fmla="*/ 173 w 905"/>
                <a:gd name="T15" fmla="*/ 71 h 688"/>
                <a:gd name="T16" fmla="*/ 86 w 905"/>
                <a:gd name="T17" fmla="*/ 122 h 688"/>
                <a:gd name="T18" fmla="*/ 100 w 905"/>
                <a:gd name="T19" fmla="*/ 168 h 688"/>
                <a:gd name="T20" fmla="*/ 67 w 905"/>
                <a:gd name="T21" fmla="*/ 170 h 688"/>
                <a:gd name="T22" fmla="*/ 0 w 905"/>
                <a:gd name="T23" fmla="*/ 198 h 688"/>
                <a:gd name="T24" fmla="*/ 77 w 905"/>
                <a:gd name="T25" fmla="*/ 216 h 688"/>
                <a:gd name="T26" fmla="*/ 61 w 905"/>
                <a:gd name="T27" fmla="*/ 227 h 688"/>
                <a:gd name="T28" fmla="*/ 22 w 905"/>
                <a:gd name="T29" fmla="*/ 242 h 688"/>
                <a:gd name="T30" fmla="*/ 62 w 905"/>
                <a:gd name="T31" fmla="*/ 251 h 688"/>
                <a:gd name="T32" fmla="*/ 89 w 905"/>
                <a:gd name="T33" fmla="*/ 273 h 688"/>
                <a:gd name="T34" fmla="*/ 98 w 905"/>
                <a:gd name="T35" fmla="*/ 264 h 688"/>
                <a:gd name="T36" fmla="*/ 146 w 905"/>
                <a:gd name="T37" fmla="*/ 262 h 688"/>
                <a:gd name="T38" fmla="*/ 270 w 905"/>
                <a:gd name="T39" fmla="*/ 370 h 688"/>
                <a:gd name="T40" fmla="*/ 286 w 905"/>
                <a:gd name="T41" fmla="*/ 393 h 688"/>
                <a:gd name="T42" fmla="*/ 288 w 905"/>
                <a:gd name="T43" fmla="*/ 423 h 688"/>
                <a:gd name="T44" fmla="*/ 335 w 905"/>
                <a:gd name="T45" fmla="*/ 446 h 688"/>
                <a:gd name="T46" fmla="*/ 305 w 905"/>
                <a:gd name="T47" fmla="*/ 482 h 688"/>
                <a:gd name="T48" fmla="*/ 284 w 905"/>
                <a:gd name="T49" fmla="*/ 525 h 688"/>
                <a:gd name="T50" fmla="*/ 289 w 905"/>
                <a:gd name="T51" fmla="*/ 538 h 688"/>
                <a:gd name="T52" fmla="*/ 315 w 905"/>
                <a:gd name="T53" fmla="*/ 587 h 688"/>
                <a:gd name="T54" fmla="*/ 331 w 905"/>
                <a:gd name="T55" fmla="*/ 587 h 688"/>
                <a:gd name="T56" fmla="*/ 357 w 905"/>
                <a:gd name="T57" fmla="*/ 655 h 688"/>
                <a:gd name="T58" fmla="*/ 422 w 905"/>
                <a:gd name="T59" fmla="*/ 687 h 688"/>
                <a:gd name="T60" fmla="*/ 459 w 905"/>
                <a:gd name="T61" fmla="*/ 655 h 688"/>
                <a:gd name="T62" fmla="*/ 478 w 905"/>
                <a:gd name="T63" fmla="*/ 586 h 688"/>
                <a:gd name="T64" fmla="*/ 520 w 905"/>
                <a:gd name="T65" fmla="*/ 551 h 688"/>
                <a:gd name="T66" fmla="*/ 539 w 905"/>
                <a:gd name="T67" fmla="*/ 548 h 688"/>
                <a:gd name="T68" fmla="*/ 610 w 905"/>
                <a:gd name="T69" fmla="*/ 497 h 688"/>
                <a:gd name="T70" fmla="*/ 700 w 905"/>
                <a:gd name="T71" fmla="*/ 475 h 688"/>
                <a:gd name="T72" fmla="*/ 702 w 905"/>
                <a:gd name="T73" fmla="*/ 422 h 688"/>
                <a:gd name="T74" fmla="*/ 711 w 905"/>
                <a:gd name="T75" fmla="*/ 402 h 688"/>
                <a:gd name="T76" fmla="*/ 772 w 905"/>
                <a:gd name="T77" fmla="*/ 422 h 688"/>
                <a:gd name="T78" fmla="*/ 723 w 905"/>
                <a:gd name="T79" fmla="*/ 356 h 688"/>
                <a:gd name="T80" fmla="*/ 763 w 905"/>
                <a:gd name="T81" fmla="*/ 365 h 688"/>
                <a:gd name="T82" fmla="*/ 758 w 905"/>
                <a:gd name="T83" fmla="*/ 353 h 688"/>
                <a:gd name="T84" fmla="*/ 805 w 905"/>
                <a:gd name="T85" fmla="*/ 311 h 688"/>
                <a:gd name="T86" fmla="*/ 801 w 905"/>
                <a:gd name="T87" fmla="*/ 282 h 688"/>
                <a:gd name="T88" fmla="*/ 787 w 905"/>
                <a:gd name="T89" fmla="*/ 242 h 688"/>
                <a:gd name="T90" fmla="*/ 801 w 905"/>
                <a:gd name="T91" fmla="*/ 216 h 688"/>
                <a:gd name="T92" fmla="*/ 779 w 905"/>
                <a:gd name="T93" fmla="*/ 204 h 688"/>
                <a:gd name="T94" fmla="*/ 804 w 905"/>
                <a:gd name="T95" fmla="*/ 158 h 688"/>
                <a:gd name="T96" fmla="*/ 827 w 905"/>
                <a:gd name="T97" fmla="*/ 130 h 688"/>
                <a:gd name="T98" fmla="*/ 840 w 905"/>
                <a:gd name="T99" fmla="*/ 113 h 688"/>
                <a:gd name="T100" fmla="*/ 874 w 905"/>
                <a:gd name="T101" fmla="*/ 61 h 688"/>
                <a:gd name="T102" fmla="*/ 818 w 905"/>
                <a:gd name="T103" fmla="*/ 79 h 688"/>
                <a:gd name="T104" fmla="*/ 771 w 905"/>
                <a:gd name="T105" fmla="*/ 77 h 688"/>
                <a:gd name="T106" fmla="*/ 744 w 905"/>
                <a:gd name="T107" fmla="*/ 60 h 688"/>
                <a:gd name="T108" fmla="*/ 693 w 905"/>
                <a:gd name="T109" fmla="*/ 63 h 688"/>
                <a:gd name="T110" fmla="*/ 595 w 905"/>
                <a:gd name="T111" fmla="*/ 64 h 688"/>
                <a:gd name="T112" fmla="*/ 718 w 905"/>
                <a:gd name="T113" fmla="*/ 3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5" h="688">
                  <a:moveTo>
                    <a:pt x="639" y="0"/>
                  </a:moveTo>
                  <a:cubicBezTo>
                    <a:pt x="612" y="0"/>
                    <a:pt x="592" y="0"/>
                    <a:pt x="562" y="0"/>
                  </a:cubicBezTo>
                  <a:cubicBezTo>
                    <a:pt x="535" y="0"/>
                    <a:pt x="515" y="15"/>
                    <a:pt x="489" y="15"/>
                  </a:cubicBezTo>
                  <a:cubicBezTo>
                    <a:pt x="484" y="15"/>
                    <a:pt x="480" y="15"/>
                    <a:pt x="476" y="15"/>
                  </a:cubicBezTo>
                  <a:cubicBezTo>
                    <a:pt x="473" y="15"/>
                    <a:pt x="471" y="15"/>
                    <a:pt x="468" y="15"/>
                  </a:cubicBezTo>
                  <a:cubicBezTo>
                    <a:pt x="468" y="22"/>
                    <a:pt x="468" y="22"/>
                    <a:pt x="468" y="22"/>
                  </a:cubicBezTo>
                  <a:cubicBezTo>
                    <a:pt x="458" y="22"/>
                    <a:pt x="458" y="22"/>
                    <a:pt x="458" y="22"/>
                  </a:cubicBezTo>
                  <a:cubicBezTo>
                    <a:pt x="449" y="18"/>
                    <a:pt x="441" y="18"/>
                    <a:pt x="432" y="18"/>
                  </a:cubicBezTo>
                  <a:cubicBezTo>
                    <a:pt x="430" y="18"/>
                    <a:pt x="428" y="18"/>
                    <a:pt x="425" y="18"/>
                  </a:cubicBezTo>
                  <a:cubicBezTo>
                    <a:pt x="408" y="18"/>
                    <a:pt x="394" y="22"/>
                    <a:pt x="380" y="28"/>
                  </a:cubicBezTo>
                  <a:cubicBezTo>
                    <a:pt x="383" y="32"/>
                    <a:pt x="387" y="33"/>
                    <a:pt x="391" y="36"/>
                  </a:cubicBezTo>
                  <a:cubicBezTo>
                    <a:pt x="386" y="37"/>
                    <a:pt x="370" y="35"/>
                    <a:pt x="370" y="43"/>
                  </a:cubicBezTo>
                  <a:cubicBezTo>
                    <a:pt x="370" y="53"/>
                    <a:pt x="391" y="60"/>
                    <a:pt x="400" y="64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63" y="57"/>
                    <a:pt x="350" y="45"/>
                    <a:pt x="328" y="45"/>
                  </a:cubicBezTo>
                  <a:cubicBezTo>
                    <a:pt x="323" y="45"/>
                    <a:pt x="315" y="46"/>
                    <a:pt x="315" y="52"/>
                  </a:cubicBezTo>
                  <a:cubicBezTo>
                    <a:pt x="315" y="56"/>
                    <a:pt x="318" y="60"/>
                    <a:pt x="319" y="64"/>
                  </a:cubicBezTo>
                  <a:cubicBezTo>
                    <a:pt x="319" y="64"/>
                    <a:pt x="314" y="64"/>
                    <a:pt x="312" y="64"/>
                  </a:cubicBezTo>
                  <a:cubicBezTo>
                    <a:pt x="301" y="60"/>
                    <a:pt x="292" y="61"/>
                    <a:pt x="286" y="51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281" y="60"/>
                    <a:pt x="284" y="63"/>
                    <a:pt x="284" y="66"/>
                  </a:cubicBezTo>
                  <a:cubicBezTo>
                    <a:pt x="274" y="66"/>
                    <a:pt x="271" y="51"/>
                    <a:pt x="261" y="51"/>
                  </a:cubicBezTo>
                  <a:cubicBezTo>
                    <a:pt x="247" y="51"/>
                    <a:pt x="237" y="59"/>
                    <a:pt x="222" y="63"/>
                  </a:cubicBezTo>
                  <a:cubicBezTo>
                    <a:pt x="202" y="63"/>
                    <a:pt x="194" y="68"/>
                    <a:pt x="173" y="71"/>
                  </a:cubicBezTo>
                  <a:cubicBezTo>
                    <a:pt x="156" y="73"/>
                    <a:pt x="170" y="97"/>
                    <a:pt x="152" y="97"/>
                  </a:cubicBezTo>
                  <a:cubicBezTo>
                    <a:pt x="146" y="97"/>
                    <a:pt x="142" y="96"/>
                    <a:pt x="138" y="93"/>
                  </a:cubicBezTo>
                  <a:cubicBezTo>
                    <a:pt x="127" y="103"/>
                    <a:pt x="104" y="116"/>
                    <a:pt x="86" y="122"/>
                  </a:cubicBezTo>
                  <a:cubicBezTo>
                    <a:pt x="83" y="122"/>
                    <a:pt x="75" y="125"/>
                    <a:pt x="75" y="130"/>
                  </a:cubicBezTo>
                  <a:cubicBezTo>
                    <a:pt x="75" y="140"/>
                    <a:pt x="105" y="139"/>
                    <a:pt x="115" y="140"/>
                  </a:cubicBezTo>
                  <a:cubicBezTo>
                    <a:pt x="115" y="154"/>
                    <a:pt x="109" y="163"/>
                    <a:pt x="100" y="168"/>
                  </a:cubicBezTo>
                  <a:cubicBezTo>
                    <a:pt x="96" y="171"/>
                    <a:pt x="92" y="171"/>
                    <a:pt x="86" y="171"/>
                  </a:cubicBezTo>
                  <a:cubicBezTo>
                    <a:pt x="83" y="171"/>
                    <a:pt x="80" y="171"/>
                    <a:pt x="77" y="171"/>
                  </a:cubicBezTo>
                  <a:cubicBezTo>
                    <a:pt x="74" y="171"/>
                    <a:pt x="71" y="170"/>
                    <a:pt x="67" y="170"/>
                  </a:cubicBezTo>
                  <a:cubicBezTo>
                    <a:pt x="63" y="170"/>
                    <a:pt x="59" y="171"/>
                    <a:pt x="55" y="172"/>
                  </a:cubicBezTo>
                  <a:cubicBezTo>
                    <a:pt x="45" y="175"/>
                    <a:pt x="40" y="181"/>
                    <a:pt x="30" y="184"/>
                  </a:cubicBezTo>
                  <a:cubicBezTo>
                    <a:pt x="19" y="188"/>
                    <a:pt x="0" y="182"/>
                    <a:pt x="0" y="198"/>
                  </a:cubicBezTo>
                  <a:cubicBezTo>
                    <a:pt x="0" y="207"/>
                    <a:pt x="51" y="221"/>
                    <a:pt x="53" y="221"/>
                  </a:cubicBezTo>
                  <a:cubicBezTo>
                    <a:pt x="60" y="221"/>
                    <a:pt x="63" y="221"/>
                    <a:pt x="71" y="221"/>
                  </a:cubicBezTo>
                  <a:cubicBezTo>
                    <a:pt x="74" y="221"/>
                    <a:pt x="76" y="219"/>
                    <a:pt x="77" y="216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6" y="222"/>
                    <a:pt x="96" y="224"/>
                    <a:pt x="91" y="227"/>
                  </a:cubicBezTo>
                  <a:cubicBezTo>
                    <a:pt x="61" y="227"/>
                    <a:pt x="61" y="227"/>
                    <a:pt x="61" y="227"/>
                  </a:cubicBezTo>
                  <a:cubicBezTo>
                    <a:pt x="58" y="231"/>
                    <a:pt x="57" y="232"/>
                    <a:pt x="51" y="232"/>
                  </a:cubicBezTo>
                  <a:cubicBezTo>
                    <a:pt x="48" y="232"/>
                    <a:pt x="44" y="232"/>
                    <a:pt x="38" y="232"/>
                  </a:cubicBezTo>
                  <a:cubicBezTo>
                    <a:pt x="34" y="232"/>
                    <a:pt x="23" y="235"/>
                    <a:pt x="22" y="242"/>
                  </a:cubicBezTo>
                  <a:cubicBezTo>
                    <a:pt x="26" y="243"/>
                    <a:pt x="27" y="244"/>
                    <a:pt x="29" y="244"/>
                  </a:cubicBezTo>
                  <a:cubicBezTo>
                    <a:pt x="32" y="244"/>
                    <a:pt x="33" y="242"/>
                    <a:pt x="41" y="242"/>
                  </a:cubicBezTo>
                  <a:cubicBezTo>
                    <a:pt x="47" y="242"/>
                    <a:pt x="53" y="248"/>
                    <a:pt x="62" y="251"/>
                  </a:cubicBezTo>
                  <a:cubicBezTo>
                    <a:pt x="60" y="256"/>
                    <a:pt x="56" y="257"/>
                    <a:pt x="51" y="260"/>
                  </a:cubicBezTo>
                  <a:cubicBezTo>
                    <a:pt x="58" y="268"/>
                    <a:pt x="74" y="272"/>
                    <a:pt x="86" y="272"/>
                  </a:cubicBezTo>
                  <a:cubicBezTo>
                    <a:pt x="88" y="272"/>
                    <a:pt x="89" y="273"/>
                    <a:pt x="89" y="273"/>
                  </a:cubicBezTo>
                  <a:cubicBezTo>
                    <a:pt x="90" y="273"/>
                    <a:pt x="91" y="272"/>
                    <a:pt x="92" y="271"/>
                  </a:cubicBezTo>
                  <a:cubicBezTo>
                    <a:pt x="91" y="270"/>
                    <a:pt x="89" y="268"/>
                    <a:pt x="87" y="267"/>
                  </a:cubicBezTo>
                  <a:cubicBezTo>
                    <a:pt x="90" y="265"/>
                    <a:pt x="92" y="264"/>
                    <a:pt x="98" y="264"/>
                  </a:cubicBezTo>
                  <a:cubicBezTo>
                    <a:pt x="104" y="264"/>
                    <a:pt x="109" y="269"/>
                    <a:pt x="114" y="269"/>
                  </a:cubicBezTo>
                  <a:cubicBezTo>
                    <a:pt x="120" y="269"/>
                    <a:pt x="124" y="262"/>
                    <a:pt x="130" y="262"/>
                  </a:cubicBezTo>
                  <a:cubicBezTo>
                    <a:pt x="135" y="262"/>
                    <a:pt x="137" y="262"/>
                    <a:pt x="146" y="262"/>
                  </a:cubicBezTo>
                  <a:cubicBezTo>
                    <a:pt x="205" y="262"/>
                    <a:pt x="242" y="308"/>
                    <a:pt x="257" y="353"/>
                  </a:cubicBezTo>
                  <a:cubicBezTo>
                    <a:pt x="257" y="361"/>
                    <a:pt x="257" y="361"/>
                    <a:pt x="257" y="361"/>
                  </a:cubicBezTo>
                  <a:cubicBezTo>
                    <a:pt x="262" y="362"/>
                    <a:pt x="270" y="362"/>
                    <a:pt x="270" y="370"/>
                  </a:cubicBezTo>
                  <a:cubicBezTo>
                    <a:pt x="270" y="382"/>
                    <a:pt x="259" y="381"/>
                    <a:pt x="259" y="393"/>
                  </a:cubicBezTo>
                  <a:cubicBezTo>
                    <a:pt x="259" y="401"/>
                    <a:pt x="263" y="402"/>
                    <a:pt x="273" y="402"/>
                  </a:cubicBezTo>
                  <a:cubicBezTo>
                    <a:pt x="280" y="402"/>
                    <a:pt x="281" y="393"/>
                    <a:pt x="286" y="393"/>
                  </a:cubicBezTo>
                  <a:cubicBezTo>
                    <a:pt x="304" y="393"/>
                    <a:pt x="308" y="418"/>
                    <a:pt x="325" y="423"/>
                  </a:cubicBezTo>
                  <a:cubicBezTo>
                    <a:pt x="324" y="426"/>
                    <a:pt x="325" y="431"/>
                    <a:pt x="319" y="431"/>
                  </a:cubicBezTo>
                  <a:cubicBezTo>
                    <a:pt x="307" y="431"/>
                    <a:pt x="299" y="423"/>
                    <a:pt x="288" y="423"/>
                  </a:cubicBezTo>
                  <a:cubicBezTo>
                    <a:pt x="285" y="423"/>
                    <a:pt x="284" y="422"/>
                    <a:pt x="282" y="422"/>
                  </a:cubicBezTo>
                  <a:cubicBezTo>
                    <a:pt x="281" y="422"/>
                    <a:pt x="280" y="422"/>
                    <a:pt x="278" y="423"/>
                  </a:cubicBezTo>
                  <a:cubicBezTo>
                    <a:pt x="280" y="438"/>
                    <a:pt x="319" y="440"/>
                    <a:pt x="335" y="446"/>
                  </a:cubicBezTo>
                  <a:cubicBezTo>
                    <a:pt x="331" y="460"/>
                    <a:pt x="323" y="466"/>
                    <a:pt x="319" y="481"/>
                  </a:cubicBezTo>
                  <a:cubicBezTo>
                    <a:pt x="316" y="480"/>
                    <a:pt x="314" y="479"/>
                    <a:pt x="313" y="479"/>
                  </a:cubicBezTo>
                  <a:cubicBezTo>
                    <a:pt x="311" y="479"/>
                    <a:pt x="309" y="480"/>
                    <a:pt x="305" y="482"/>
                  </a:cubicBezTo>
                  <a:cubicBezTo>
                    <a:pt x="305" y="484"/>
                    <a:pt x="305" y="484"/>
                    <a:pt x="305" y="484"/>
                  </a:cubicBezTo>
                  <a:cubicBezTo>
                    <a:pt x="294" y="492"/>
                    <a:pt x="291" y="503"/>
                    <a:pt x="284" y="513"/>
                  </a:cubicBezTo>
                  <a:cubicBezTo>
                    <a:pt x="284" y="525"/>
                    <a:pt x="284" y="525"/>
                    <a:pt x="284" y="525"/>
                  </a:cubicBezTo>
                  <a:cubicBezTo>
                    <a:pt x="285" y="523"/>
                    <a:pt x="287" y="523"/>
                    <a:pt x="288" y="523"/>
                  </a:cubicBezTo>
                  <a:cubicBezTo>
                    <a:pt x="290" y="523"/>
                    <a:pt x="292" y="524"/>
                    <a:pt x="294" y="525"/>
                  </a:cubicBezTo>
                  <a:cubicBezTo>
                    <a:pt x="293" y="530"/>
                    <a:pt x="289" y="533"/>
                    <a:pt x="289" y="538"/>
                  </a:cubicBezTo>
                  <a:cubicBezTo>
                    <a:pt x="289" y="552"/>
                    <a:pt x="303" y="558"/>
                    <a:pt x="306" y="568"/>
                  </a:cubicBezTo>
                  <a:cubicBezTo>
                    <a:pt x="308" y="573"/>
                    <a:pt x="309" y="583"/>
                    <a:pt x="312" y="585"/>
                  </a:cubicBezTo>
                  <a:cubicBezTo>
                    <a:pt x="313" y="586"/>
                    <a:pt x="314" y="587"/>
                    <a:pt x="315" y="587"/>
                  </a:cubicBezTo>
                  <a:cubicBezTo>
                    <a:pt x="317" y="587"/>
                    <a:pt x="319" y="586"/>
                    <a:pt x="321" y="585"/>
                  </a:cubicBezTo>
                  <a:cubicBezTo>
                    <a:pt x="322" y="584"/>
                    <a:pt x="324" y="583"/>
                    <a:pt x="325" y="583"/>
                  </a:cubicBezTo>
                  <a:cubicBezTo>
                    <a:pt x="327" y="583"/>
                    <a:pt x="329" y="584"/>
                    <a:pt x="331" y="587"/>
                  </a:cubicBezTo>
                  <a:cubicBezTo>
                    <a:pt x="327" y="591"/>
                    <a:pt x="323" y="590"/>
                    <a:pt x="323" y="597"/>
                  </a:cubicBezTo>
                  <a:cubicBezTo>
                    <a:pt x="323" y="612"/>
                    <a:pt x="343" y="636"/>
                    <a:pt x="354" y="645"/>
                  </a:cubicBezTo>
                  <a:cubicBezTo>
                    <a:pt x="355" y="646"/>
                    <a:pt x="354" y="653"/>
                    <a:pt x="357" y="655"/>
                  </a:cubicBezTo>
                  <a:cubicBezTo>
                    <a:pt x="366" y="661"/>
                    <a:pt x="371" y="658"/>
                    <a:pt x="375" y="670"/>
                  </a:cubicBezTo>
                  <a:cubicBezTo>
                    <a:pt x="381" y="669"/>
                    <a:pt x="390" y="663"/>
                    <a:pt x="397" y="663"/>
                  </a:cubicBezTo>
                  <a:cubicBezTo>
                    <a:pt x="410" y="663"/>
                    <a:pt x="409" y="687"/>
                    <a:pt x="422" y="687"/>
                  </a:cubicBezTo>
                  <a:cubicBezTo>
                    <a:pt x="426" y="687"/>
                    <a:pt x="427" y="684"/>
                    <a:pt x="433" y="683"/>
                  </a:cubicBezTo>
                  <a:cubicBezTo>
                    <a:pt x="434" y="686"/>
                    <a:pt x="436" y="688"/>
                    <a:pt x="439" y="688"/>
                  </a:cubicBezTo>
                  <a:cubicBezTo>
                    <a:pt x="454" y="688"/>
                    <a:pt x="447" y="661"/>
                    <a:pt x="459" y="655"/>
                  </a:cubicBezTo>
                  <a:cubicBezTo>
                    <a:pt x="458" y="649"/>
                    <a:pt x="459" y="636"/>
                    <a:pt x="459" y="626"/>
                  </a:cubicBezTo>
                  <a:cubicBezTo>
                    <a:pt x="459" y="611"/>
                    <a:pt x="484" y="617"/>
                    <a:pt x="484" y="599"/>
                  </a:cubicBezTo>
                  <a:cubicBezTo>
                    <a:pt x="484" y="593"/>
                    <a:pt x="478" y="590"/>
                    <a:pt x="478" y="586"/>
                  </a:cubicBezTo>
                  <a:cubicBezTo>
                    <a:pt x="478" y="584"/>
                    <a:pt x="480" y="582"/>
                    <a:pt x="482" y="580"/>
                  </a:cubicBezTo>
                  <a:cubicBezTo>
                    <a:pt x="482" y="579"/>
                    <a:pt x="480" y="576"/>
                    <a:pt x="480" y="575"/>
                  </a:cubicBezTo>
                  <a:cubicBezTo>
                    <a:pt x="480" y="557"/>
                    <a:pt x="509" y="562"/>
                    <a:pt x="520" y="551"/>
                  </a:cubicBezTo>
                  <a:cubicBezTo>
                    <a:pt x="525" y="546"/>
                    <a:pt x="523" y="541"/>
                    <a:pt x="531" y="538"/>
                  </a:cubicBezTo>
                  <a:cubicBezTo>
                    <a:pt x="531" y="548"/>
                    <a:pt x="531" y="548"/>
                    <a:pt x="531" y="548"/>
                  </a:cubicBezTo>
                  <a:cubicBezTo>
                    <a:pt x="539" y="548"/>
                    <a:pt x="539" y="548"/>
                    <a:pt x="539" y="548"/>
                  </a:cubicBezTo>
                  <a:cubicBezTo>
                    <a:pt x="550" y="541"/>
                    <a:pt x="568" y="543"/>
                    <a:pt x="578" y="533"/>
                  </a:cubicBezTo>
                  <a:cubicBezTo>
                    <a:pt x="586" y="525"/>
                    <a:pt x="587" y="514"/>
                    <a:pt x="597" y="506"/>
                  </a:cubicBezTo>
                  <a:cubicBezTo>
                    <a:pt x="610" y="497"/>
                    <a:pt x="610" y="497"/>
                    <a:pt x="610" y="497"/>
                  </a:cubicBezTo>
                  <a:cubicBezTo>
                    <a:pt x="610" y="493"/>
                    <a:pt x="615" y="491"/>
                    <a:pt x="620" y="488"/>
                  </a:cubicBezTo>
                  <a:cubicBezTo>
                    <a:pt x="645" y="488"/>
                    <a:pt x="645" y="488"/>
                    <a:pt x="645" y="488"/>
                  </a:cubicBezTo>
                  <a:cubicBezTo>
                    <a:pt x="665" y="479"/>
                    <a:pt x="681" y="481"/>
                    <a:pt x="700" y="475"/>
                  </a:cubicBezTo>
                  <a:cubicBezTo>
                    <a:pt x="715" y="470"/>
                    <a:pt x="720" y="455"/>
                    <a:pt x="738" y="449"/>
                  </a:cubicBezTo>
                  <a:cubicBezTo>
                    <a:pt x="747" y="446"/>
                    <a:pt x="752" y="446"/>
                    <a:pt x="760" y="439"/>
                  </a:cubicBezTo>
                  <a:cubicBezTo>
                    <a:pt x="749" y="435"/>
                    <a:pt x="702" y="438"/>
                    <a:pt x="702" y="422"/>
                  </a:cubicBezTo>
                  <a:cubicBezTo>
                    <a:pt x="705" y="421"/>
                    <a:pt x="714" y="420"/>
                    <a:pt x="714" y="415"/>
                  </a:cubicBezTo>
                  <a:cubicBezTo>
                    <a:pt x="714" y="411"/>
                    <a:pt x="709" y="409"/>
                    <a:pt x="709" y="402"/>
                  </a:cubicBezTo>
                  <a:cubicBezTo>
                    <a:pt x="709" y="402"/>
                    <a:pt x="710" y="402"/>
                    <a:pt x="711" y="402"/>
                  </a:cubicBezTo>
                  <a:cubicBezTo>
                    <a:pt x="713" y="402"/>
                    <a:pt x="715" y="402"/>
                    <a:pt x="716" y="402"/>
                  </a:cubicBezTo>
                  <a:cubicBezTo>
                    <a:pt x="738" y="402"/>
                    <a:pt x="733" y="428"/>
                    <a:pt x="758" y="428"/>
                  </a:cubicBezTo>
                  <a:cubicBezTo>
                    <a:pt x="763" y="428"/>
                    <a:pt x="772" y="428"/>
                    <a:pt x="772" y="422"/>
                  </a:cubicBezTo>
                  <a:cubicBezTo>
                    <a:pt x="772" y="392"/>
                    <a:pt x="738" y="383"/>
                    <a:pt x="719" y="364"/>
                  </a:cubicBezTo>
                  <a:cubicBezTo>
                    <a:pt x="719" y="356"/>
                    <a:pt x="719" y="356"/>
                    <a:pt x="719" y="356"/>
                  </a:cubicBezTo>
                  <a:cubicBezTo>
                    <a:pt x="720" y="356"/>
                    <a:pt x="721" y="356"/>
                    <a:pt x="723" y="356"/>
                  </a:cubicBezTo>
                  <a:cubicBezTo>
                    <a:pt x="723" y="356"/>
                    <a:pt x="725" y="356"/>
                    <a:pt x="726" y="356"/>
                  </a:cubicBezTo>
                  <a:cubicBezTo>
                    <a:pt x="729" y="366"/>
                    <a:pt x="746" y="380"/>
                    <a:pt x="755" y="380"/>
                  </a:cubicBezTo>
                  <a:cubicBezTo>
                    <a:pt x="761" y="380"/>
                    <a:pt x="763" y="371"/>
                    <a:pt x="763" y="365"/>
                  </a:cubicBezTo>
                  <a:cubicBezTo>
                    <a:pt x="763" y="350"/>
                    <a:pt x="739" y="355"/>
                    <a:pt x="734" y="341"/>
                  </a:cubicBezTo>
                  <a:cubicBezTo>
                    <a:pt x="742" y="341"/>
                    <a:pt x="742" y="341"/>
                    <a:pt x="742" y="341"/>
                  </a:cubicBezTo>
                  <a:cubicBezTo>
                    <a:pt x="746" y="347"/>
                    <a:pt x="752" y="349"/>
                    <a:pt x="758" y="353"/>
                  </a:cubicBezTo>
                  <a:cubicBezTo>
                    <a:pt x="762" y="342"/>
                    <a:pt x="783" y="349"/>
                    <a:pt x="787" y="333"/>
                  </a:cubicBezTo>
                  <a:cubicBezTo>
                    <a:pt x="784" y="332"/>
                    <a:pt x="781" y="329"/>
                    <a:pt x="781" y="325"/>
                  </a:cubicBezTo>
                  <a:cubicBezTo>
                    <a:pt x="791" y="324"/>
                    <a:pt x="802" y="319"/>
                    <a:pt x="805" y="311"/>
                  </a:cubicBezTo>
                  <a:cubicBezTo>
                    <a:pt x="799" y="309"/>
                    <a:pt x="784" y="309"/>
                    <a:pt x="784" y="300"/>
                  </a:cubicBezTo>
                  <a:cubicBezTo>
                    <a:pt x="784" y="293"/>
                    <a:pt x="792" y="293"/>
                    <a:pt x="801" y="293"/>
                  </a:cubicBezTo>
                  <a:cubicBezTo>
                    <a:pt x="798" y="290"/>
                    <a:pt x="801" y="286"/>
                    <a:pt x="801" y="282"/>
                  </a:cubicBezTo>
                  <a:cubicBezTo>
                    <a:pt x="801" y="274"/>
                    <a:pt x="793" y="271"/>
                    <a:pt x="793" y="259"/>
                  </a:cubicBezTo>
                  <a:cubicBezTo>
                    <a:pt x="786" y="259"/>
                    <a:pt x="776" y="259"/>
                    <a:pt x="776" y="250"/>
                  </a:cubicBezTo>
                  <a:cubicBezTo>
                    <a:pt x="776" y="246"/>
                    <a:pt x="781" y="242"/>
                    <a:pt x="787" y="242"/>
                  </a:cubicBezTo>
                  <a:cubicBezTo>
                    <a:pt x="791" y="242"/>
                    <a:pt x="798" y="243"/>
                    <a:pt x="805" y="243"/>
                  </a:cubicBezTo>
                  <a:cubicBezTo>
                    <a:pt x="815" y="243"/>
                    <a:pt x="824" y="242"/>
                    <a:pt x="824" y="234"/>
                  </a:cubicBezTo>
                  <a:cubicBezTo>
                    <a:pt x="824" y="222"/>
                    <a:pt x="803" y="224"/>
                    <a:pt x="801" y="216"/>
                  </a:cubicBezTo>
                  <a:cubicBezTo>
                    <a:pt x="804" y="216"/>
                    <a:pt x="808" y="214"/>
                    <a:pt x="810" y="213"/>
                  </a:cubicBezTo>
                  <a:cubicBezTo>
                    <a:pt x="805" y="208"/>
                    <a:pt x="798" y="203"/>
                    <a:pt x="789" y="203"/>
                  </a:cubicBezTo>
                  <a:cubicBezTo>
                    <a:pt x="785" y="203"/>
                    <a:pt x="782" y="204"/>
                    <a:pt x="779" y="204"/>
                  </a:cubicBezTo>
                  <a:cubicBezTo>
                    <a:pt x="777" y="204"/>
                    <a:pt x="775" y="204"/>
                    <a:pt x="773" y="203"/>
                  </a:cubicBezTo>
                  <a:cubicBezTo>
                    <a:pt x="777" y="197"/>
                    <a:pt x="776" y="185"/>
                    <a:pt x="782" y="180"/>
                  </a:cubicBezTo>
                  <a:cubicBezTo>
                    <a:pt x="792" y="173"/>
                    <a:pt x="804" y="169"/>
                    <a:pt x="804" y="158"/>
                  </a:cubicBezTo>
                  <a:cubicBezTo>
                    <a:pt x="804" y="156"/>
                    <a:pt x="804" y="156"/>
                    <a:pt x="804" y="150"/>
                  </a:cubicBezTo>
                  <a:cubicBezTo>
                    <a:pt x="814" y="147"/>
                    <a:pt x="827" y="145"/>
                    <a:pt x="827" y="137"/>
                  </a:cubicBezTo>
                  <a:cubicBezTo>
                    <a:pt x="827" y="131"/>
                    <a:pt x="831" y="137"/>
                    <a:pt x="827" y="130"/>
                  </a:cubicBezTo>
                  <a:cubicBezTo>
                    <a:pt x="837" y="128"/>
                    <a:pt x="851" y="128"/>
                    <a:pt x="851" y="113"/>
                  </a:cubicBezTo>
                  <a:cubicBezTo>
                    <a:pt x="849" y="115"/>
                    <a:pt x="848" y="115"/>
                    <a:pt x="846" y="115"/>
                  </a:cubicBezTo>
                  <a:cubicBezTo>
                    <a:pt x="845" y="115"/>
                    <a:pt x="843" y="115"/>
                    <a:pt x="840" y="113"/>
                  </a:cubicBezTo>
                  <a:cubicBezTo>
                    <a:pt x="864" y="113"/>
                    <a:pt x="875" y="98"/>
                    <a:pt x="892" y="92"/>
                  </a:cubicBezTo>
                  <a:cubicBezTo>
                    <a:pt x="895" y="91"/>
                    <a:pt x="905" y="86"/>
                    <a:pt x="905" y="80"/>
                  </a:cubicBezTo>
                  <a:cubicBezTo>
                    <a:pt x="905" y="73"/>
                    <a:pt x="881" y="61"/>
                    <a:pt x="874" y="61"/>
                  </a:cubicBezTo>
                  <a:cubicBezTo>
                    <a:pt x="869" y="61"/>
                    <a:pt x="865" y="62"/>
                    <a:pt x="863" y="68"/>
                  </a:cubicBezTo>
                  <a:cubicBezTo>
                    <a:pt x="838" y="68"/>
                    <a:pt x="838" y="68"/>
                    <a:pt x="838" y="68"/>
                  </a:cubicBezTo>
                  <a:cubicBezTo>
                    <a:pt x="829" y="72"/>
                    <a:pt x="828" y="75"/>
                    <a:pt x="818" y="79"/>
                  </a:cubicBezTo>
                  <a:cubicBezTo>
                    <a:pt x="818" y="79"/>
                    <a:pt x="818" y="79"/>
                    <a:pt x="817" y="79"/>
                  </a:cubicBezTo>
                  <a:cubicBezTo>
                    <a:pt x="814" y="79"/>
                    <a:pt x="806" y="77"/>
                    <a:pt x="806" y="77"/>
                  </a:cubicBezTo>
                  <a:cubicBezTo>
                    <a:pt x="806" y="77"/>
                    <a:pt x="785" y="77"/>
                    <a:pt x="771" y="77"/>
                  </a:cubicBezTo>
                  <a:cubicBezTo>
                    <a:pt x="762" y="83"/>
                    <a:pt x="736" y="118"/>
                    <a:pt x="722" y="122"/>
                  </a:cubicBezTo>
                  <a:cubicBezTo>
                    <a:pt x="724" y="117"/>
                    <a:pt x="758" y="81"/>
                    <a:pt x="758" y="76"/>
                  </a:cubicBezTo>
                  <a:cubicBezTo>
                    <a:pt x="758" y="68"/>
                    <a:pt x="754" y="60"/>
                    <a:pt x="744" y="60"/>
                  </a:cubicBezTo>
                  <a:cubicBezTo>
                    <a:pt x="727" y="60"/>
                    <a:pt x="696" y="90"/>
                    <a:pt x="682" y="90"/>
                  </a:cubicBezTo>
                  <a:cubicBezTo>
                    <a:pt x="678" y="90"/>
                    <a:pt x="701" y="68"/>
                    <a:pt x="702" y="64"/>
                  </a:cubicBezTo>
                  <a:cubicBezTo>
                    <a:pt x="701" y="63"/>
                    <a:pt x="697" y="63"/>
                    <a:pt x="693" y="63"/>
                  </a:cubicBezTo>
                  <a:cubicBezTo>
                    <a:pt x="684" y="63"/>
                    <a:pt x="670" y="64"/>
                    <a:pt x="656" y="65"/>
                  </a:cubicBezTo>
                  <a:cubicBezTo>
                    <a:pt x="642" y="65"/>
                    <a:pt x="627" y="66"/>
                    <a:pt x="615" y="66"/>
                  </a:cubicBezTo>
                  <a:cubicBezTo>
                    <a:pt x="605" y="66"/>
                    <a:pt x="598" y="66"/>
                    <a:pt x="595" y="64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25" y="52"/>
                    <a:pt x="761" y="55"/>
                    <a:pt x="764" y="36"/>
                  </a:cubicBezTo>
                  <a:cubicBezTo>
                    <a:pt x="751" y="33"/>
                    <a:pt x="732" y="37"/>
                    <a:pt x="718" y="31"/>
                  </a:cubicBezTo>
                  <a:cubicBezTo>
                    <a:pt x="693" y="21"/>
                    <a:pt x="670" y="0"/>
                    <a:pt x="6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72">
              <a:extLst>
                <a:ext uri="{FF2B5EF4-FFF2-40B4-BE49-F238E27FC236}">
                  <a16:creationId xmlns:a16="http://schemas.microsoft.com/office/drawing/2014/main" xmlns="" id="{61619A8D-9C49-4844-ADB9-698C9FC8C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23"/>
              <a:ext cx="104" cy="69"/>
            </a:xfrm>
            <a:custGeom>
              <a:avLst/>
              <a:gdLst>
                <a:gd name="T0" fmla="*/ 12 w 44"/>
                <a:gd name="T1" fmla="*/ 0 h 29"/>
                <a:gd name="T2" fmla="*/ 0 w 44"/>
                <a:gd name="T3" fmla="*/ 11 h 29"/>
                <a:gd name="T4" fmla="*/ 11 w 44"/>
                <a:gd name="T5" fmla="*/ 29 h 29"/>
                <a:gd name="T6" fmla="*/ 22 w 44"/>
                <a:gd name="T7" fmla="*/ 29 h 29"/>
                <a:gd name="T8" fmla="*/ 44 w 44"/>
                <a:gd name="T9" fmla="*/ 19 h 29"/>
                <a:gd name="T10" fmla="*/ 12 w 4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9">
                  <a:moveTo>
                    <a:pt x="12" y="0"/>
                  </a:moveTo>
                  <a:cubicBezTo>
                    <a:pt x="7" y="0"/>
                    <a:pt x="0" y="3"/>
                    <a:pt x="0" y="11"/>
                  </a:cubicBezTo>
                  <a:cubicBezTo>
                    <a:pt x="0" y="17"/>
                    <a:pt x="6" y="29"/>
                    <a:pt x="1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43" y="28"/>
                    <a:pt x="44" y="19"/>
                  </a:cubicBezTo>
                  <a:cubicBezTo>
                    <a:pt x="30" y="15"/>
                    <a:pt x="2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73">
              <a:extLst>
                <a:ext uri="{FF2B5EF4-FFF2-40B4-BE49-F238E27FC236}">
                  <a16:creationId xmlns:a16="http://schemas.microsoft.com/office/drawing/2014/main" xmlns="" id="{11F6E5E2-EBBE-4459-88A1-89C5D4BC7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-325"/>
              <a:ext cx="57" cy="34"/>
            </a:xfrm>
            <a:custGeom>
              <a:avLst/>
              <a:gdLst>
                <a:gd name="T0" fmla="*/ 15 w 24"/>
                <a:gd name="T1" fmla="*/ 0 h 14"/>
                <a:gd name="T2" fmla="*/ 5 w 24"/>
                <a:gd name="T3" fmla="*/ 0 h 14"/>
                <a:gd name="T4" fmla="*/ 0 w 24"/>
                <a:gd name="T5" fmla="*/ 6 h 14"/>
                <a:gd name="T6" fmla="*/ 7 w 24"/>
                <a:gd name="T7" fmla="*/ 14 h 14"/>
                <a:gd name="T8" fmla="*/ 24 w 24"/>
                <a:gd name="T9" fmla="*/ 6 h 14"/>
                <a:gd name="T10" fmla="*/ 15 w 24"/>
                <a:gd name="T11" fmla="*/ 6 h 14"/>
                <a:gd name="T12" fmla="*/ 15 w 2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0" y="3"/>
                    <a:pt x="0" y="6"/>
                  </a:cubicBezTo>
                  <a:cubicBezTo>
                    <a:pt x="0" y="9"/>
                    <a:pt x="3" y="14"/>
                    <a:pt x="7" y="14"/>
                  </a:cubicBezTo>
                  <a:cubicBezTo>
                    <a:pt x="12" y="14"/>
                    <a:pt x="21" y="8"/>
                    <a:pt x="2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5" y="3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74">
              <a:extLst>
                <a:ext uri="{FF2B5EF4-FFF2-40B4-BE49-F238E27FC236}">
                  <a16:creationId xmlns:a16="http://schemas.microsoft.com/office/drawing/2014/main" xmlns="" id="{6455F4C8-924E-492B-ACC3-8F7BFF4ED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" y="1057"/>
              <a:ext cx="234" cy="227"/>
            </a:xfrm>
            <a:custGeom>
              <a:avLst/>
              <a:gdLst>
                <a:gd name="T0" fmla="*/ 50 w 99"/>
                <a:gd name="T1" fmla="*/ 0 h 96"/>
                <a:gd name="T2" fmla="*/ 34 w 99"/>
                <a:gd name="T3" fmla="*/ 16 h 96"/>
                <a:gd name="T4" fmla="*/ 6 w 99"/>
                <a:gd name="T5" fmla="*/ 59 h 96"/>
                <a:gd name="T6" fmla="*/ 10 w 99"/>
                <a:gd name="T7" fmla="*/ 62 h 96"/>
                <a:gd name="T8" fmla="*/ 10 w 99"/>
                <a:gd name="T9" fmla="*/ 65 h 96"/>
                <a:gd name="T10" fmla="*/ 0 w 99"/>
                <a:gd name="T11" fmla="*/ 75 h 96"/>
                <a:gd name="T12" fmla="*/ 6 w 99"/>
                <a:gd name="T13" fmla="*/ 80 h 96"/>
                <a:gd name="T14" fmla="*/ 22 w 99"/>
                <a:gd name="T15" fmla="*/ 77 h 96"/>
                <a:gd name="T16" fmla="*/ 38 w 99"/>
                <a:gd name="T17" fmla="*/ 81 h 96"/>
                <a:gd name="T18" fmla="*/ 48 w 99"/>
                <a:gd name="T19" fmla="*/ 78 h 96"/>
                <a:gd name="T20" fmla="*/ 54 w 99"/>
                <a:gd name="T21" fmla="*/ 81 h 96"/>
                <a:gd name="T22" fmla="*/ 63 w 99"/>
                <a:gd name="T23" fmla="*/ 80 h 96"/>
                <a:gd name="T24" fmla="*/ 57 w 99"/>
                <a:gd name="T25" fmla="*/ 89 h 96"/>
                <a:gd name="T26" fmla="*/ 58 w 99"/>
                <a:gd name="T27" fmla="*/ 89 h 96"/>
                <a:gd name="T28" fmla="*/ 61 w 99"/>
                <a:gd name="T29" fmla="*/ 89 h 96"/>
                <a:gd name="T30" fmla="*/ 76 w 99"/>
                <a:gd name="T31" fmla="*/ 74 h 96"/>
                <a:gd name="T32" fmla="*/ 81 w 99"/>
                <a:gd name="T33" fmla="*/ 89 h 96"/>
                <a:gd name="T34" fmla="*/ 85 w 99"/>
                <a:gd name="T35" fmla="*/ 90 h 96"/>
                <a:gd name="T36" fmla="*/ 90 w 99"/>
                <a:gd name="T37" fmla="*/ 96 h 96"/>
                <a:gd name="T38" fmla="*/ 99 w 99"/>
                <a:gd name="T39" fmla="*/ 83 h 96"/>
                <a:gd name="T40" fmla="*/ 95 w 99"/>
                <a:gd name="T41" fmla="*/ 72 h 96"/>
                <a:gd name="T42" fmla="*/ 88 w 99"/>
                <a:gd name="T43" fmla="*/ 75 h 96"/>
                <a:gd name="T44" fmla="*/ 84 w 99"/>
                <a:gd name="T45" fmla="*/ 67 h 96"/>
                <a:gd name="T46" fmla="*/ 90 w 99"/>
                <a:gd name="T47" fmla="*/ 59 h 96"/>
                <a:gd name="T48" fmla="*/ 84 w 99"/>
                <a:gd name="T49" fmla="*/ 61 h 96"/>
                <a:gd name="T50" fmla="*/ 84 w 99"/>
                <a:gd name="T51" fmla="*/ 43 h 96"/>
                <a:gd name="T52" fmla="*/ 78 w 99"/>
                <a:gd name="T53" fmla="*/ 44 h 96"/>
                <a:gd name="T54" fmla="*/ 69 w 99"/>
                <a:gd name="T55" fmla="*/ 43 h 96"/>
                <a:gd name="T56" fmla="*/ 63 w 99"/>
                <a:gd name="T57" fmla="*/ 45 h 96"/>
                <a:gd name="T58" fmla="*/ 63 w 99"/>
                <a:gd name="T59" fmla="*/ 43 h 96"/>
                <a:gd name="T60" fmla="*/ 53 w 99"/>
                <a:gd name="T61" fmla="*/ 43 h 96"/>
                <a:gd name="T62" fmla="*/ 53 w 99"/>
                <a:gd name="T63" fmla="*/ 38 h 96"/>
                <a:gd name="T64" fmla="*/ 56 w 99"/>
                <a:gd name="T65" fmla="*/ 35 h 96"/>
                <a:gd name="T66" fmla="*/ 47 w 99"/>
                <a:gd name="T67" fmla="*/ 33 h 96"/>
                <a:gd name="T68" fmla="*/ 39 w 99"/>
                <a:gd name="T69" fmla="*/ 37 h 96"/>
                <a:gd name="T70" fmla="*/ 39 w 99"/>
                <a:gd name="T71" fmla="*/ 32 h 96"/>
                <a:gd name="T72" fmla="*/ 54 w 99"/>
                <a:gd name="T73" fmla="*/ 5 h 96"/>
                <a:gd name="T74" fmla="*/ 50 w 99"/>
                <a:gd name="T7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cubicBezTo>
                    <a:pt x="42" y="0"/>
                    <a:pt x="38" y="9"/>
                    <a:pt x="34" y="16"/>
                  </a:cubicBezTo>
                  <a:cubicBezTo>
                    <a:pt x="26" y="28"/>
                    <a:pt x="20" y="52"/>
                    <a:pt x="6" y="59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0" y="73"/>
                    <a:pt x="0" y="75"/>
                  </a:cubicBezTo>
                  <a:cubicBezTo>
                    <a:pt x="0" y="77"/>
                    <a:pt x="3" y="80"/>
                    <a:pt x="6" y="80"/>
                  </a:cubicBezTo>
                  <a:cubicBezTo>
                    <a:pt x="12" y="80"/>
                    <a:pt x="14" y="77"/>
                    <a:pt x="22" y="77"/>
                  </a:cubicBezTo>
                  <a:cubicBezTo>
                    <a:pt x="28" y="77"/>
                    <a:pt x="31" y="81"/>
                    <a:pt x="38" y="81"/>
                  </a:cubicBezTo>
                  <a:cubicBezTo>
                    <a:pt x="42" y="81"/>
                    <a:pt x="45" y="80"/>
                    <a:pt x="48" y="78"/>
                  </a:cubicBezTo>
                  <a:cubicBezTo>
                    <a:pt x="50" y="81"/>
                    <a:pt x="52" y="81"/>
                    <a:pt x="54" y="81"/>
                  </a:cubicBezTo>
                  <a:cubicBezTo>
                    <a:pt x="57" y="81"/>
                    <a:pt x="60" y="80"/>
                    <a:pt x="63" y="80"/>
                  </a:cubicBezTo>
                  <a:cubicBezTo>
                    <a:pt x="62" y="83"/>
                    <a:pt x="57" y="83"/>
                    <a:pt x="57" y="89"/>
                  </a:cubicBezTo>
                  <a:cubicBezTo>
                    <a:pt x="57" y="89"/>
                    <a:pt x="58" y="89"/>
                    <a:pt x="58" y="89"/>
                  </a:cubicBezTo>
                  <a:cubicBezTo>
                    <a:pt x="59" y="89"/>
                    <a:pt x="60" y="89"/>
                    <a:pt x="61" y="89"/>
                  </a:cubicBezTo>
                  <a:cubicBezTo>
                    <a:pt x="67" y="89"/>
                    <a:pt x="72" y="81"/>
                    <a:pt x="76" y="74"/>
                  </a:cubicBezTo>
                  <a:cubicBezTo>
                    <a:pt x="80" y="79"/>
                    <a:pt x="77" y="89"/>
                    <a:pt x="81" y="89"/>
                  </a:cubicBezTo>
                  <a:cubicBezTo>
                    <a:pt x="83" y="89"/>
                    <a:pt x="84" y="90"/>
                    <a:pt x="85" y="90"/>
                  </a:cubicBezTo>
                  <a:cubicBezTo>
                    <a:pt x="85" y="92"/>
                    <a:pt x="86" y="96"/>
                    <a:pt x="90" y="96"/>
                  </a:cubicBezTo>
                  <a:cubicBezTo>
                    <a:pt x="95" y="96"/>
                    <a:pt x="99" y="90"/>
                    <a:pt x="99" y="83"/>
                  </a:cubicBezTo>
                  <a:cubicBezTo>
                    <a:pt x="99" y="78"/>
                    <a:pt x="95" y="79"/>
                    <a:pt x="95" y="72"/>
                  </a:cubicBezTo>
                  <a:cubicBezTo>
                    <a:pt x="92" y="74"/>
                    <a:pt x="93" y="75"/>
                    <a:pt x="88" y="75"/>
                  </a:cubicBezTo>
                  <a:cubicBezTo>
                    <a:pt x="88" y="72"/>
                    <a:pt x="84" y="70"/>
                    <a:pt x="84" y="67"/>
                  </a:cubicBezTo>
                  <a:cubicBezTo>
                    <a:pt x="84" y="65"/>
                    <a:pt x="89" y="64"/>
                    <a:pt x="90" y="59"/>
                  </a:cubicBezTo>
                  <a:cubicBezTo>
                    <a:pt x="87" y="59"/>
                    <a:pt x="85" y="60"/>
                    <a:pt x="84" y="61"/>
                  </a:cubicBezTo>
                  <a:cubicBezTo>
                    <a:pt x="84" y="53"/>
                    <a:pt x="84" y="48"/>
                    <a:pt x="84" y="43"/>
                  </a:cubicBezTo>
                  <a:cubicBezTo>
                    <a:pt x="83" y="44"/>
                    <a:pt x="81" y="44"/>
                    <a:pt x="78" y="44"/>
                  </a:cubicBezTo>
                  <a:cubicBezTo>
                    <a:pt x="75" y="44"/>
                    <a:pt x="72" y="44"/>
                    <a:pt x="69" y="43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3"/>
                    <a:pt x="6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4" y="36"/>
                    <a:pt x="39" y="37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3" y="23"/>
                    <a:pt x="54" y="17"/>
                    <a:pt x="54" y="5"/>
                  </a:cubicBezTo>
                  <a:cubicBezTo>
                    <a:pt x="54" y="3"/>
                    <a:pt x="52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75">
              <a:extLst>
                <a:ext uri="{FF2B5EF4-FFF2-40B4-BE49-F238E27FC236}">
                  <a16:creationId xmlns:a16="http://schemas.microsoft.com/office/drawing/2014/main" xmlns="" id="{C415A6DE-B88E-426B-B934-C0B676724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8" y="-398"/>
              <a:ext cx="275" cy="107"/>
            </a:xfrm>
            <a:custGeom>
              <a:avLst/>
              <a:gdLst>
                <a:gd name="T0" fmla="*/ 24 w 116"/>
                <a:gd name="T1" fmla="*/ 0 h 45"/>
                <a:gd name="T2" fmla="*/ 0 w 116"/>
                <a:gd name="T3" fmla="*/ 22 h 45"/>
                <a:gd name="T4" fmla="*/ 26 w 116"/>
                <a:gd name="T5" fmla="*/ 45 h 45"/>
                <a:gd name="T6" fmla="*/ 38 w 116"/>
                <a:gd name="T7" fmla="*/ 37 h 45"/>
                <a:gd name="T8" fmla="*/ 47 w 116"/>
                <a:gd name="T9" fmla="*/ 43 h 45"/>
                <a:gd name="T10" fmla="*/ 59 w 116"/>
                <a:gd name="T11" fmla="*/ 38 h 45"/>
                <a:gd name="T12" fmla="*/ 70 w 116"/>
                <a:gd name="T13" fmla="*/ 35 h 45"/>
                <a:gd name="T14" fmla="*/ 79 w 116"/>
                <a:gd name="T15" fmla="*/ 40 h 45"/>
                <a:gd name="T16" fmla="*/ 92 w 116"/>
                <a:gd name="T17" fmla="*/ 35 h 45"/>
                <a:gd name="T18" fmla="*/ 107 w 116"/>
                <a:gd name="T19" fmla="*/ 35 h 45"/>
                <a:gd name="T20" fmla="*/ 116 w 116"/>
                <a:gd name="T21" fmla="*/ 17 h 45"/>
                <a:gd name="T22" fmla="*/ 64 w 116"/>
                <a:gd name="T23" fmla="*/ 3 h 45"/>
                <a:gd name="T24" fmla="*/ 55 w 116"/>
                <a:gd name="T25" fmla="*/ 17 h 45"/>
                <a:gd name="T26" fmla="*/ 24 w 116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45">
                  <a:moveTo>
                    <a:pt x="24" y="0"/>
                  </a:moveTo>
                  <a:cubicBezTo>
                    <a:pt x="13" y="0"/>
                    <a:pt x="0" y="9"/>
                    <a:pt x="0" y="22"/>
                  </a:cubicBezTo>
                  <a:cubicBezTo>
                    <a:pt x="0" y="34"/>
                    <a:pt x="13" y="45"/>
                    <a:pt x="26" y="45"/>
                  </a:cubicBezTo>
                  <a:cubicBezTo>
                    <a:pt x="32" y="45"/>
                    <a:pt x="34" y="41"/>
                    <a:pt x="38" y="37"/>
                  </a:cubicBezTo>
                  <a:cubicBezTo>
                    <a:pt x="41" y="41"/>
                    <a:pt x="43" y="43"/>
                    <a:pt x="47" y="43"/>
                  </a:cubicBezTo>
                  <a:cubicBezTo>
                    <a:pt x="53" y="43"/>
                    <a:pt x="56" y="38"/>
                    <a:pt x="59" y="38"/>
                  </a:cubicBezTo>
                  <a:cubicBezTo>
                    <a:pt x="63" y="38"/>
                    <a:pt x="65" y="35"/>
                    <a:pt x="70" y="35"/>
                  </a:cubicBezTo>
                  <a:cubicBezTo>
                    <a:pt x="73" y="35"/>
                    <a:pt x="75" y="40"/>
                    <a:pt x="79" y="40"/>
                  </a:cubicBezTo>
                  <a:cubicBezTo>
                    <a:pt x="85" y="40"/>
                    <a:pt x="88" y="35"/>
                    <a:pt x="92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1"/>
                    <a:pt x="114" y="25"/>
                    <a:pt x="116" y="17"/>
                  </a:cubicBezTo>
                  <a:cubicBezTo>
                    <a:pt x="105" y="14"/>
                    <a:pt x="74" y="3"/>
                    <a:pt x="64" y="3"/>
                  </a:cubicBezTo>
                  <a:cubicBezTo>
                    <a:pt x="58" y="3"/>
                    <a:pt x="55" y="9"/>
                    <a:pt x="55" y="17"/>
                  </a:cubicBezTo>
                  <a:cubicBezTo>
                    <a:pt x="41" y="17"/>
                    <a:pt x="40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76">
              <a:extLst>
                <a:ext uri="{FF2B5EF4-FFF2-40B4-BE49-F238E27FC236}">
                  <a16:creationId xmlns:a16="http://schemas.microsoft.com/office/drawing/2014/main" xmlns="" id="{B121A836-2B12-41A9-8203-E8B33289F3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21" y="1877"/>
              <a:ext cx="1426" cy="958"/>
            </a:xfrm>
            <a:custGeom>
              <a:avLst/>
              <a:gdLst>
                <a:gd name="T0" fmla="*/ 298 w 603"/>
                <a:gd name="T1" fmla="*/ 109 h 405"/>
                <a:gd name="T2" fmla="*/ 296 w 603"/>
                <a:gd name="T3" fmla="*/ 104 h 405"/>
                <a:gd name="T4" fmla="*/ 1 w 603"/>
                <a:gd name="T5" fmla="*/ 0 h 405"/>
                <a:gd name="T6" fmla="*/ 0 w 603"/>
                <a:gd name="T7" fmla="*/ 4 h 405"/>
                <a:gd name="T8" fmla="*/ 48 w 603"/>
                <a:gd name="T9" fmla="*/ 82 h 405"/>
                <a:gd name="T10" fmla="*/ 62 w 603"/>
                <a:gd name="T11" fmla="*/ 101 h 405"/>
                <a:gd name="T12" fmla="*/ 83 w 603"/>
                <a:gd name="T13" fmla="*/ 136 h 405"/>
                <a:gd name="T14" fmla="*/ 115 w 603"/>
                <a:gd name="T15" fmla="*/ 156 h 405"/>
                <a:gd name="T16" fmla="*/ 88 w 603"/>
                <a:gd name="T17" fmla="*/ 114 h 405"/>
                <a:gd name="T18" fmla="*/ 43 w 603"/>
                <a:gd name="T19" fmla="*/ 50 h 405"/>
                <a:gd name="T20" fmla="*/ 59 w 603"/>
                <a:gd name="T21" fmla="*/ 27 h 405"/>
                <a:gd name="T22" fmla="*/ 93 w 603"/>
                <a:gd name="T23" fmla="*/ 82 h 405"/>
                <a:gd name="T24" fmla="*/ 119 w 603"/>
                <a:gd name="T25" fmla="*/ 105 h 405"/>
                <a:gd name="T26" fmla="*/ 178 w 603"/>
                <a:gd name="T27" fmla="*/ 179 h 405"/>
                <a:gd name="T28" fmla="*/ 185 w 603"/>
                <a:gd name="T29" fmla="*/ 217 h 405"/>
                <a:gd name="T30" fmla="*/ 233 w 603"/>
                <a:gd name="T31" fmla="*/ 243 h 405"/>
                <a:gd name="T32" fmla="*/ 256 w 603"/>
                <a:gd name="T33" fmla="*/ 255 h 405"/>
                <a:gd name="T34" fmla="*/ 294 w 603"/>
                <a:gd name="T35" fmla="*/ 271 h 405"/>
                <a:gd name="T36" fmla="*/ 317 w 603"/>
                <a:gd name="T37" fmla="*/ 277 h 405"/>
                <a:gd name="T38" fmla="*/ 352 w 603"/>
                <a:gd name="T39" fmla="*/ 271 h 405"/>
                <a:gd name="T40" fmla="*/ 435 w 603"/>
                <a:gd name="T41" fmla="*/ 314 h 405"/>
                <a:gd name="T42" fmla="*/ 468 w 603"/>
                <a:gd name="T43" fmla="*/ 337 h 405"/>
                <a:gd name="T44" fmla="*/ 486 w 603"/>
                <a:gd name="T45" fmla="*/ 367 h 405"/>
                <a:gd name="T46" fmla="*/ 515 w 603"/>
                <a:gd name="T47" fmla="*/ 387 h 405"/>
                <a:gd name="T48" fmla="*/ 534 w 603"/>
                <a:gd name="T49" fmla="*/ 391 h 405"/>
                <a:gd name="T50" fmla="*/ 556 w 603"/>
                <a:gd name="T51" fmla="*/ 393 h 405"/>
                <a:gd name="T52" fmla="*/ 584 w 603"/>
                <a:gd name="T53" fmla="*/ 394 h 405"/>
                <a:gd name="T54" fmla="*/ 591 w 603"/>
                <a:gd name="T55" fmla="*/ 397 h 405"/>
                <a:gd name="T56" fmla="*/ 574 w 603"/>
                <a:gd name="T57" fmla="*/ 368 h 405"/>
                <a:gd name="T58" fmla="*/ 506 w 603"/>
                <a:gd name="T59" fmla="*/ 346 h 405"/>
                <a:gd name="T60" fmla="*/ 510 w 603"/>
                <a:gd name="T61" fmla="*/ 282 h 405"/>
                <a:gd name="T62" fmla="*/ 428 w 603"/>
                <a:gd name="T63" fmla="*/ 269 h 405"/>
                <a:gd name="T64" fmla="*/ 437 w 603"/>
                <a:gd name="T65" fmla="*/ 230 h 405"/>
                <a:gd name="T66" fmla="*/ 448 w 603"/>
                <a:gd name="T67" fmla="*/ 216 h 405"/>
                <a:gd name="T68" fmla="*/ 445 w 603"/>
                <a:gd name="T69" fmla="*/ 184 h 405"/>
                <a:gd name="T70" fmla="*/ 391 w 603"/>
                <a:gd name="T71" fmla="*/ 224 h 405"/>
                <a:gd name="T72" fmla="*/ 345 w 603"/>
                <a:gd name="T73" fmla="*/ 236 h 405"/>
                <a:gd name="T74" fmla="*/ 300 w 603"/>
                <a:gd name="T75" fmla="*/ 192 h 405"/>
                <a:gd name="T76" fmla="*/ 294 w 603"/>
                <a:gd name="T77" fmla="*/ 139 h 405"/>
                <a:gd name="T78" fmla="*/ 297 w 603"/>
                <a:gd name="T79" fmla="*/ 108 h 405"/>
                <a:gd name="T80" fmla="*/ 206 w 603"/>
                <a:gd name="T81" fmla="*/ 60 h 405"/>
                <a:gd name="T82" fmla="*/ 135 w 603"/>
                <a:gd name="T83" fmla="*/ 13 h 405"/>
                <a:gd name="T84" fmla="*/ 34 w 603"/>
                <a:gd name="T85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3" h="405">
                  <a:moveTo>
                    <a:pt x="296" y="104"/>
                  </a:moveTo>
                  <a:cubicBezTo>
                    <a:pt x="297" y="108"/>
                    <a:pt x="297" y="108"/>
                    <a:pt x="297" y="108"/>
                  </a:cubicBezTo>
                  <a:cubicBezTo>
                    <a:pt x="298" y="108"/>
                    <a:pt x="298" y="109"/>
                    <a:pt x="298" y="109"/>
                  </a:cubicBezTo>
                  <a:cubicBezTo>
                    <a:pt x="298" y="107"/>
                    <a:pt x="297" y="106"/>
                    <a:pt x="296" y="104"/>
                  </a:cubicBezTo>
                  <a:moveTo>
                    <a:pt x="296" y="103"/>
                  </a:moveTo>
                  <a:cubicBezTo>
                    <a:pt x="296" y="104"/>
                    <a:pt x="296" y="104"/>
                    <a:pt x="296" y="104"/>
                  </a:cubicBezTo>
                  <a:cubicBezTo>
                    <a:pt x="296" y="103"/>
                    <a:pt x="296" y="103"/>
                    <a:pt x="296" y="103"/>
                  </a:cubicBezTo>
                  <a:moveTo>
                    <a:pt x="3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16"/>
                    <a:pt x="9" y="19"/>
                    <a:pt x="13" y="29"/>
                  </a:cubicBezTo>
                  <a:cubicBezTo>
                    <a:pt x="17" y="35"/>
                    <a:pt x="16" y="50"/>
                    <a:pt x="22" y="54"/>
                  </a:cubicBezTo>
                  <a:cubicBezTo>
                    <a:pt x="32" y="60"/>
                    <a:pt x="40" y="71"/>
                    <a:pt x="48" y="82"/>
                  </a:cubicBezTo>
                  <a:cubicBezTo>
                    <a:pt x="51" y="86"/>
                    <a:pt x="47" y="87"/>
                    <a:pt x="43" y="87"/>
                  </a:cubicBezTo>
                  <a:cubicBezTo>
                    <a:pt x="41" y="87"/>
                    <a:pt x="39" y="87"/>
                    <a:pt x="38" y="87"/>
                  </a:cubicBezTo>
                  <a:cubicBezTo>
                    <a:pt x="43" y="95"/>
                    <a:pt x="55" y="93"/>
                    <a:pt x="62" y="101"/>
                  </a:cubicBezTo>
                  <a:cubicBezTo>
                    <a:pt x="67" y="106"/>
                    <a:pt x="71" y="112"/>
                    <a:pt x="77" y="11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9" y="134"/>
                    <a:pt x="79" y="134"/>
                    <a:pt x="83" y="136"/>
                  </a:cubicBezTo>
                  <a:cubicBezTo>
                    <a:pt x="88" y="140"/>
                    <a:pt x="93" y="152"/>
                    <a:pt x="103" y="152"/>
                  </a:cubicBezTo>
                  <a:cubicBezTo>
                    <a:pt x="103" y="154"/>
                    <a:pt x="111" y="164"/>
                    <a:pt x="112" y="164"/>
                  </a:cubicBezTo>
                  <a:cubicBezTo>
                    <a:pt x="113" y="164"/>
                    <a:pt x="115" y="158"/>
                    <a:pt x="115" y="156"/>
                  </a:cubicBezTo>
                  <a:cubicBezTo>
                    <a:pt x="115" y="152"/>
                    <a:pt x="111" y="146"/>
                    <a:pt x="107" y="146"/>
                  </a:cubicBezTo>
                  <a:cubicBezTo>
                    <a:pt x="106" y="146"/>
                    <a:pt x="105" y="146"/>
                    <a:pt x="105" y="147"/>
                  </a:cubicBezTo>
                  <a:cubicBezTo>
                    <a:pt x="95" y="140"/>
                    <a:pt x="92" y="127"/>
                    <a:pt x="88" y="114"/>
                  </a:cubicBezTo>
                  <a:cubicBezTo>
                    <a:pt x="84" y="103"/>
                    <a:pt x="74" y="97"/>
                    <a:pt x="70" y="85"/>
                  </a:cubicBezTo>
                  <a:cubicBezTo>
                    <a:pt x="67" y="76"/>
                    <a:pt x="66" y="71"/>
                    <a:pt x="59" y="63"/>
                  </a:cubicBezTo>
                  <a:cubicBezTo>
                    <a:pt x="53" y="58"/>
                    <a:pt x="47" y="58"/>
                    <a:pt x="43" y="50"/>
                  </a:cubicBezTo>
                  <a:cubicBezTo>
                    <a:pt x="39" y="41"/>
                    <a:pt x="33" y="34"/>
                    <a:pt x="33" y="23"/>
                  </a:cubicBezTo>
                  <a:cubicBezTo>
                    <a:pt x="33" y="22"/>
                    <a:pt x="33" y="18"/>
                    <a:pt x="34" y="16"/>
                  </a:cubicBezTo>
                  <a:cubicBezTo>
                    <a:pt x="41" y="23"/>
                    <a:pt x="50" y="23"/>
                    <a:pt x="59" y="27"/>
                  </a:cubicBezTo>
                  <a:cubicBezTo>
                    <a:pt x="63" y="29"/>
                    <a:pt x="62" y="41"/>
                    <a:pt x="67" y="45"/>
                  </a:cubicBezTo>
                  <a:cubicBezTo>
                    <a:pt x="71" y="50"/>
                    <a:pt x="70" y="59"/>
                    <a:pt x="75" y="64"/>
                  </a:cubicBezTo>
                  <a:cubicBezTo>
                    <a:pt x="80" y="70"/>
                    <a:pt x="86" y="75"/>
                    <a:pt x="93" y="82"/>
                  </a:cubicBezTo>
                  <a:cubicBezTo>
                    <a:pt x="93" y="82"/>
                    <a:pt x="94" y="81"/>
                    <a:pt x="94" y="81"/>
                  </a:cubicBezTo>
                  <a:cubicBezTo>
                    <a:pt x="95" y="81"/>
                    <a:pt x="96" y="82"/>
                    <a:pt x="98" y="82"/>
                  </a:cubicBezTo>
                  <a:cubicBezTo>
                    <a:pt x="98" y="95"/>
                    <a:pt x="115" y="96"/>
                    <a:pt x="119" y="105"/>
                  </a:cubicBezTo>
                  <a:cubicBezTo>
                    <a:pt x="122" y="111"/>
                    <a:pt x="118" y="117"/>
                    <a:pt x="123" y="121"/>
                  </a:cubicBezTo>
                  <a:cubicBezTo>
                    <a:pt x="128" y="126"/>
                    <a:pt x="136" y="128"/>
                    <a:pt x="142" y="133"/>
                  </a:cubicBezTo>
                  <a:cubicBezTo>
                    <a:pt x="153" y="145"/>
                    <a:pt x="171" y="160"/>
                    <a:pt x="178" y="179"/>
                  </a:cubicBezTo>
                  <a:cubicBezTo>
                    <a:pt x="179" y="183"/>
                    <a:pt x="183" y="185"/>
                    <a:pt x="183" y="192"/>
                  </a:cubicBezTo>
                  <a:cubicBezTo>
                    <a:pt x="183" y="197"/>
                    <a:pt x="178" y="201"/>
                    <a:pt x="178" y="206"/>
                  </a:cubicBezTo>
                  <a:cubicBezTo>
                    <a:pt x="178" y="211"/>
                    <a:pt x="181" y="217"/>
                    <a:pt x="185" y="217"/>
                  </a:cubicBezTo>
                  <a:cubicBezTo>
                    <a:pt x="187" y="224"/>
                    <a:pt x="203" y="227"/>
                    <a:pt x="210" y="234"/>
                  </a:cubicBezTo>
                  <a:cubicBezTo>
                    <a:pt x="211" y="235"/>
                    <a:pt x="212" y="236"/>
                    <a:pt x="216" y="237"/>
                  </a:cubicBezTo>
                  <a:cubicBezTo>
                    <a:pt x="222" y="241"/>
                    <a:pt x="226" y="240"/>
                    <a:pt x="233" y="243"/>
                  </a:cubicBezTo>
                  <a:cubicBezTo>
                    <a:pt x="240" y="246"/>
                    <a:pt x="242" y="253"/>
                    <a:pt x="249" y="255"/>
                  </a:cubicBezTo>
                  <a:cubicBezTo>
                    <a:pt x="251" y="255"/>
                    <a:pt x="252" y="255"/>
                    <a:pt x="253" y="255"/>
                  </a:cubicBezTo>
                  <a:cubicBezTo>
                    <a:pt x="254" y="255"/>
                    <a:pt x="255" y="255"/>
                    <a:pt x="256" y="255"/>
                  </a:cubicBezTo>
                  <a:cubicBezTo>
                    <a:pt x="257" y="255"/>
                    <a:pt x="258" y="255"/>
                    <a:pt x="260" y="255"/>
                  </a:cubicBezTo>
                  <a:cubicBezTo>
                    <a:pt x="261" y="255"/>
                    <a:pt x="263" y="255"/>
                    <a:pt x="265" y="256"/>
                  </a:cubicBezTo>
                  <a:cubicBezTo>
                    <a:pt x="270" y="259"/>
                    <a:pt x="288" y="271"/>
                    <a:pt x="294" y="271"/>
                  </a:cubicBezTo>
                  <a:cubicBezTo>
                    <a:pt x="296" y="271"/>
                    <a:pt x="298" y="271"/>
                    <a:pt x="300" y="271"/>
                  </a:cubicBezTo>
                  <a:cubicBezTo>
                    <a:pt x="302" y="271"/>
                    <a:pt x="304" y="271"/>
                    <a:pt x="306" y="272"/>
                  </a:cubicBezTo>
                  <a:cubicBezTo>
                    <a:pt x="308" y="273"/>
                    <a:pt x="313" y="277"/>
                    <a:pt x="317" y="277"/>
                  </a:cubicBezTo>
                  <a:cubicBezTo>
                    <a:pt x="326" y="277"/>
                    <a:pt x="327" y="266"/>
                    <a:pt x="337" y="266"/>
                  </a:cubicBezTo>
                  <a:cubicBezTo>
                    <a:pt x="341" y="266"/>
                    <a:pt x="344" y="268"/>
                    <a:pt x="349" y="271"/>
                  </a:cubicBezTo>
                  <a:cubicBezTo>
                    <a:pt x="352" y="271"/>
                    <a:pt x="352" y="271"/>
                    <a:pt x="352" y="271"/>
                  </a:cubicBezTo>
                  <a:cubicBezTo>
                    <a:pt x="366" y="278"/>
                    <a:pt x="368" y="290"/>
                    <a:pt x="385" y="298"/>
                  </a:cubicBezTo>
                  <a:cubicBezTo>
                    <a:pt x="395" y="303"/>
                    <a:pt x="402" y="300"/>
                    <a:pt x="413" y="305"/>
                  </a:cubicBezTo>
                  <a:cubicBezTo>
                    <a:pt x="419" y="308"/>
                    <a:pt x="425" y="314"/>
                    <a:pt x="435" y="314"/>
                  </a:cubicBezTo>
                  <a:cubicBezTo>
                    <a:pt x="438" y="314"/>
                    <a:pt x="441" y="311"/>
                    <a:pt x="445" y="311"/>
                  </a:cubicBezTo>
                  <a:cubicBezTo>
                    <a:pt x="446" y="311"/>
                    <a:pt x="447" y="311"/>
                    <a:pt x="448" y="311"/>
                  </a:cubicBezTo>
                  <a:cubicBezTo>
                    <a:pt x="451" y="324"/>
                    <a:pt x="460" y="329"/>
                    <a:pt x="468" y="337"/>
                  </a:cubicBezTo>
                  <a:cubicBezTo>
                    <a:pt x="471" y="340"/>
                    <a:pt x="474" y="341"/>
                    <a:pt x="475" y="346"/>
                  </a:cubicBezTo>
                  <a:cubicBezTo>
                    <a:pt x="478" y="354"/>
                    <a:pt x="473" y="362"/>
                    <a:pt x="481" y="367"/>
                  </a:cubicBezTo>
                  <a:cubicBezTo>
                    <a:pt x="486" y="367"/>
                    <a:pt x="486" y="367"/>
                    <a:pt x="486" y="367"/>
                  </a:cubicBezTo>
                  <a:cubicBezTo>
                    <a:pt x="485" y="366"/>
                    <a:pt x="485" y="364"/>
                    <a:pt x="486" y="362"/>
                  </a:cubicBezTo>
                  <a:cubicBezTo>
                    <a:pt x="486" y="362"/>
                    <a:pt x="504" y="373"/>
                    <a:pt x="506" y="376"/>
                  </a:cubicBezTo>
                  <a:cubicBezTo>
                    <a:pt x="508" y="381"/>
                    <a:pt x="508" y="386"/>
                    <a:pt x="515" y="387"/>
                  </a:cubicBezTo>
                  <a:cubicBezTo>
                    <a:pt x="515" y="388"/>
                    <a:pt x="517" y="391"/>
                    <a:pt x="518" y="391"/>
                  </a:cubicBezTo>
                  <a:cubicBezTo>
                    <a:pt x="520" y="391"/>
                    <a:pt x="525" y="389"/>
                    <a:pt x="528" y="389"/>
                  </a:cubicBezTo>
                  <a:cubicBezTo>
                    <a:pt x="531" y="389"/>
                    <a:pt x="533" y="390"/>
                    <a:pt x="534" y="391"/>
                  </a:cubicBezTo>
                  <a:cubicBezTo>
                    <a:pt x="538" y="395"/>
                    <a:pt x="543" y="405"/>
                    <a:pt x="552" y="405"/>
                  </a:cubicBezTo>
                  <a:cubicBezTo>
                    <a:pt x="556" y="405"/>
                    <a:pt x="559" y="403"/>
                    <a:pt x="560" y="397"/>
                  </a:cubicBezTo>
                  <a:cubicBezTo>
                    <a:pt x="559" y="397"/>
                    <a:pt x="556" y="395"/>
                    <a:pt x="556" y="393"/>
                  </a:cubicBezTo>
                  <a:cubicBezTo>
                    <a:pt x="556" y="389"/>
                    <a:pt x="570" y="379"/>
                    <a:pt x="574" y="379"/>
                  </a:cubicBezTo>
                  <a:cubicBezTo>
                    <a:pt x="580" y="379"/>
                    <a:pt x="581" y="386"/>
                    <a:pt x="587" y="388"/>
                  </a:cubicBezTo>
                  <a:cubicBezTo>
                    <a:pt x="586" y="391"/>
                    <a:pt x="584" y="392"/>
                    <a:pt x="584" y="394"/>
                  </a:cubicBezTo>
                  <a:cubicBezTo>
                    <a:pt x="584" y="395"/>
                    <a:pt x="589" y="397"/>
                    <a:pt x="590" y="398"/>
                  </a:cubicBezTo>
                  <a:cubicBezTo>
                    <a:pt x="590" y="398"/>
                    <a:pt x="590" y="398"/>
                    <a:pt x="590" y="398"/>
                  </a:cubicBezTo>
                  <a:cubicBezTo>
                    <a:pt x="590" y="398"/>
                    <a:pt x="591" y="398"/>
                    <a:pt x="591" y="397"/>
                  </a:cubicBezTo>
                  <a:cubicBezTo>
                    <a:pt x="593" y="396"/>
                    <a:pt x="597" y="392"/>
                    <a:pt x="600" y="389"/>
                  </a:cubicBezTo>
                  <a:cubicBezTo>
                    <a:pt x="602" y="387"/>
                    <a:pt x="603" y="386"/>
                    <a:pt x="603" y="385"/>
                  </a:cubicBezTo>
                  <a:cubicBezTo>
                    <a:pt x="595" y="379"/>
                    <a:pt x="588" y="368"/>
                    <a:pt x="574" y="368"/>
                  </a:cubicBezTo>
                  <a:cubicBezTo>
                    <a:pt x="561" y="368"/>
                    <a:pt x="554" y="379"/>
                    <a:pt x="540" y="379"/>
                  </a:cubicBezTo>
                  <a:cubicBezTo>
                    <a:pt x="531" y="379"/>
                    <a:pt x="531" y="369"/>
                    <a:pt x="525" y="366"/>
                  </a:cubicBezTo>
                  <a:cubicBezTo>
                    <a:pt x="517" y="362"/>
                    <a:pt x="506" y="357"/>
                    <a:pt x="506" y="346"/>
                  </a:cubicBezTo>
                  <a:cubicBezTo>
                    <a:pt x="506" y="337"/>
                    <a:pt x="506" y="326"/>
                    <a:pt x="506" y="313"/>
                  </a:cubicBezTo>
                  <a:cubicBezTo>
                    <a:pt x="509" y="308"/>
                    <a:pt x="510" y="295"/>
                    <a:pt x="510" y="290"/>
                  </a:cubicBezTo>
                  <a:cubicBezTo>
                    <a:pt x="510" y="288"/>
                    <a:pt x="510" y="285"/>
                    <a:pt x="510" y="282"/>
                  </a:cubicBezTo>
                  <a:cubicBezTo>
                    <a:pt x="500" y="280"/>
                    <a:pt x="497" y="271"/>
                    <a:pt x="484" y="271"/>
                  </a:cubicBezTo>
                  <a:cubicBezTo>
                    <a:pt x="466" y="271"/>
                    <a:pt x="452" y="274"/>
                    <a:pt x="434" y="274"/>
                  </a:cubicBezTo>
                  <a:cubicBezTo>
                    <a:pt x="431" y="274"/>
                    <a:pt x="428" y="272"/>
                    <a:pt x="428" y="269"/>
                  </a:cubicBezTo>
                  <a:cubicBezTo>
                    <a:pt x="428" y="268"/>
                    <a:pt x="428" y="267"/>
                    <a:pt x="428" y="266"/>
                  </a:cubicBezTo>
                  <a:cubicBezTo>
                    <a:pt x="431" y="263"/>
                    <a:pt x="437" y="261"/>
                    <a:pt x="437" y="255"/>
                  </a:cubicBezTo>
                  <a:cubicBezTo>
                    <a:pt x="437" y="248"/>
                    <a:pt x="437" y="236"/>
                    <a:pt x="437" y="230"/>
                  </a:cubicBezTo>
                  <a:cubicBezTo>
                    <a:pt x="439" y="230"/>
                    <a:pt x="440" y="230"/>
                    <a:pt x="442" y="230"/>
                  </a:cubicBezTo>
                  <a:cubicBezTo>
                    <a:pt x="442" y="231"/>
                    <a:pt x="442" y="233"/>
                    <a:pt x="442" y="234"/>
                  </a:cubicBezTo>
                  <a:cubicBezTo>
                    <a:pt x="445" y="228"/>
                    <a:pt x="448" y="225"/>
                    <a:pt x="448" y="216"/>
                  </a:cubicBezTo>
                  <a:cubicBezTo>
                    <a:pt x="448" y="206"/>
                    <a:pt x="457" y="197"/>
                    <a:pt x="457" y="189"/>
                  </a:cubicBezTo>
                  <a:cubicBezTo>
                    <a:pt x="457" y="188"/>
                    <a:pt x="457" y="186"/>
                    <a:pt x="457" y="185"/>
                  </a:cubicBezTo>
                  <a:cubicBezTo>
                    <a:pt x="454" y="185"/>
                    <a:pt x="447" y="184"/>
                    <a:pt x="445" y="184"/>
                  </a:cubicBezTo>
                  <a:cubicBezTo>
                    <a:pt x="443" y="183"/>
                    <a:pt x="439" y="182"/>
                    <a:pt x="434" y="182"/>
                  </a:cubicBezTo>
                  <a:cubicBezTo>
                    <a:pt x="420" y="182"/>
                    <a:pt x="402" y="187"/>
                    <a:pt x="402" y="203"/>
                  </a:cubicBezTo>
                  <a:cubicBezTo>
                    <a:pt x="402" y="211"/>
                    <a:pt x="393" y="217"/>
                    <a:pt x="391" y="224"/>
                  </a:cubicBezTo>
                  <a:cubicBezTo>
                    <a:pt x="391" y="226"/>
                    <a:pt x="388" y="232"/>
                    <a:pt x="384" y="232"/>
                  </a:cubicBezTo>
                  <a:cubicBezTo>
                    <a:pt x="382" y="232"/>
                    <a:pt x="380" y="229"/>
                    <a:pt x="374" y="229"/>
                  </a:cubicBezTo>
                  <a:cubicBezTo>
                    <a:pt x="363" y="229"/>
                    <a:pt x="355" y="236"/>
                    <a:pt x="345" y="236"/>
                  </a:cubicBezTo>
                  <a:cubicBezTo>
                    <a:pt x="341" y="236"/>
                    <a:pt x="341" y="232"/>
                    <a:pt x="336" y="230"/>
                  </a:cubicBezTo>
                  <a:cubicBezTo>
                    <a:pt x="322" y="226"/>
                    <a:pt x="322" y="217"/>
                    <a:pt x="313" y="207"/>
                  </a:cubicBezTo>
                  <a:cubicBezTo>
                    <a:pt x="309" y="204"/>
                    <a:pt x="302" y="196"/>
                    <a:pt x="300" y="192"/>
                  </a:cubicBezTo>
                  <a:cubicBezTo>
                    <a:pt x="298" y="187"/>
                    <a:pt x="301" y="184"/>
                    <a:pt x="298" y="179"/>
                  </a:cubicBezTo>
                  <a:cubicBezTo>
                    <a:pt x="297" y="177"/>
                    <a:pt x="293" y="173"/>
                    <a:pt x="294" y="169"/>
                  </a:cubicBezTo>
                  <a:cubicBezTo>
                    <a:pt x="294" y="139"/>
                    <a:pt x="294" y="139"/>
                    <a:pt x="294" y="139"/>
                  </a:cubicBezTo>
                  <a:cubicBezTo>
                    <a:pt x="296" y="131"/>
                    <a:pt x="300" y="128"/>
                    <a:pt x="300" y="118"/>
                  </a:cubicBezTo>
                  <a:cubicBezTo>
                    <a:pt x="300" y="115"/>
                    <a:pt x="298" y="113"/>
                    <a:pt x="297" y="110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288" y="107"/>
                    <a:pt x="276" y="105"/>
                    <a:pt x="272" y="101"/>
                  </a:cubicBezTo>
                  <a:cubicBezTo>
                    <a:pt x="255" y="84"/>
                    <a:pt x="256" y="45"/>
                    <a:pt x="225" y="45"/>
                  </a:cubicBezTo>
                  <a:cubicBezTo>
                    <a:pt x="213" y="45"/>
                    <a:pt x="216" y="60"/>
                    <a:pt x="206" y="60"/>
                  </a:cubicBezTo>
                  <a:cubicBezTo>
                    <a:pt x="195" y="60"/>
                    <a:pt x="187" y="42"/>
                    <a:pt x="182" y="35"/>
                  </a:cubicBezTo>
                  <a:cubicBezTo>
                    <a:pt x="173" y="19"/>
                    <a:pt x="163" y="17"/>
                    <a:pt x="14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77">
              <a:extLst>
                <a:ext uri="{FF2B5EF4-FFF2-40B4-BE49-F238E27FC236}">
                  <a16:creationId xmlns:a16="http://schemas.microsoft.com/office/drawing/2014/main" xmlns="" id="{4A7A78E5-85E4-4586-A534-63396C013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986"/>
              <a:ext cx="43" cy="21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4 h 9"/>
                <a:gd name="T4" fmla="*/ 15 w 18"/>
                <a:gd name="T5" fmla="*/ 9 h 9"/>
                <a:gd name="T6" fmla="*/ 17 w 18"/>
                <a:gd name="T7" fmla="*/ 9 h 9"/>
                <a:gd name="T8" fmla="*/ 18 w 18"/>
                <a:gd name="T9" fmla="*/ 9 h 9"/>
                <a:gd name="T10" fmla="*/ 0 w 1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3" y="7"/>
                    <a:pt x="10" y="9"/>
                    <a:pt x="15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78">
              <a:extLst>
                <a:ext uri="{FF2B5EF4-FFF2-40B4-BE49-F238E27FC236}">
                  <a16:creationId xmlns:a16="http://schemas.microsoft.com/office/drawing/2014/main" xmlns="" id="{124A317A-BDFF-4DB0-B430-1ACC7E0B0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18" y="1104"/>
              <a:ext cx="168" cy="109"/>
            </a:xfrm>
            <a:custGeom>
              <a:avLst/>
              <a:gdLst>
                <a:gd name="T0" fmla="*/ 8 w 71"/>
                <a:gd name="T1" fmla="*/ 0 h 46"/>
                <a:gd name="T2" fmla="*/ 0 w 71"/>
                <a:gd name="T3" fmla="*/ 3 h 46"/>
                <a:gd name="T4" fmla="*/ 2 w 71"/>
                <a:gd name="T5" fmla="*/ 3 h 46"/>
                <a:gd name="T6" fmla="*/ 10 w 71"/>
                <a:gd name="T7" fmla="*/ 5 h 46"/>
                <a:gd name="T8" fmla="*/ 5 w 71"/>
                <a:gd name="T9" fmla="*/ 10 h 46"/>
                <a:gd name="T10" fmla="*/ 32 w 71"/>
                <a:gd name="T11" fmla="*/ 21 h 46"/>
                <a:gd name="T12" fmla="*/ 27 w 71"/>
                <a:gd name="T13" fmla="*/ 26 h 46"/>
                <a:gd name="T14" fmla="*/ 66 w 71"/>
                <a:gd name="T15" fmla="*/ 46 h 46"/>
                <a:gd name="T16" fmla="*/ 71 w 71"/>
                <a:gd name="T17" fmla="*/ 46 h 46"/>
                <a:gd name="T18" fmla="*/ 71 w 71"/>
                <a:gd name="T19" fmla="*/ 41 h 46"/>
                <a:gd name="T20" fmla="*/ 22 w 71"/>
                <a:gd name="T21" fmla="*/ 7 h 46"/>
                <a:gd name="T22" fmla="*/ 8 w 71"/>
                <a:gd name="T2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46">
                  <a:moveTo>
                    <a:pt x="8" y="0"/>
                  </a:moveTo>
                  <a:cubicBezTo>
                    <a:pt x="5" y="0"/>
                    <a:pt x="2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8" y="4"/>
                    <a:pt x="10" y="5"/>
                  </a:cubicBezTo>
                  <a:cubicBezTo>
                    <a:pt x="10" y="6"/>
                    <a:pt x="8" y="9"/>
                    <a:pt x="5" y="10"/>
                  </a:cubicBezTo>
                  <a:cubicBezTo>
                    <a:pt x="7" y="16"/>
                    <a:pt x="22" y="21"/>
                    <a:pt x="32" y="21"/>
                  </a:cubicBezTo>
                  <a:cubicBezTo>
                    <a:pt x="31" y="23"/>
                    <a:pt x="28" y="23"/>
                    <a:pt x="27" y="26"/>
                  </a:cubicBezTo>
                  <a:cubicBezTo>
                    <a:pt x="36" y="32"/>
                    <a:pt x="54" y="46"/>
                    <a:pt x="66" y="46"/>
                  </a:cubicBezTo>
                  <a:cubicBezTo>
                    <a:pt x="68" y="46"/>
                    <a:pt x="69" y="46"/>
                    <a:pt x="71" y="46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57" y="28"/>
                    <a:pt x="45" y="15"/>
                    <a:pt x="22" y="7"/>
                  </a:cubicBezTo>
                  <a:cubicBezTo>
                    <a:pt x="18" y="6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79">
              <a:extLst>
                <a:ext uri="{FF2B5EF4-FFF2-40B4-BE49-F238E27FC236}">
                  <a16:creationId xmlns:a16="http://schemas.microsoft.com/office/drawing/2014/main" xmlns="" id="{0CF9023B-4BB1-4418-8C9B-1CA4B165E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3" y="948"/>
              <a:ext cx="59" cy="85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4 h 36"/>
                <a:gd name="T4" fmla="*/ 6 w 25"/>
                <a:gd name="T5" fmla="*/ 13 h 36"/>
                <a:gd name="T6" fmla="*/ 14 w 25"/>
                <a:gd name="T7" fmla="*/ 20 h 36"/>
                <a:gd name="T8" fmla="*/ 12 w 25"/>
                <a:gd name="T9" fmla="*/ 26 h 36"/>
                <a:gd name="T10" fmla="*/ 20 w 25"/>
                <a:gd name="T11" fmla="*/ 36 h 36"/>
                <a:gd name="T12" fmla="*/ 15 w 25"/>
                <a:gd name="T13" fmla="*/ 26 h 36"/>
                <a:gd name="T14" fmla="*/ 18 w 25"/>
                <a:gd name="T15" fmla="*/ 21 h 36"/>
                <a:gd name="T16" fmla="*/ 15 w 25"/>
                <a:gd name="T17" fmla="*/ 14 h 36"/>
                <a:gd name="T18" fmla="*/ 15 w 25"/>
                <a:gd name="T19" fmla="*/ 3 h 36"/>
                <a:gd name="T20" fmla="*/ 8 w 25"/>
                <a:gd name="T21" fmla="*/ 10 h 36"/>
                <a:gd name="T22" fmla="*/ 12 w 25"/>
                <a:gd name="T23" fmla="*/ 3 h 36"/>
                <a:gd name="T24" fmla="*/ 0 w 25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6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4" y="13"/>
                    <a:pt x="6" y="13"/>
                  </a:cubicBezTo>
                  <a:cubicBezTo>
                    <a:pt x="9" y="13"/>
                    <a:pt x="10" y="19"/>
                    <a:pt x="14" y="20"/>
                  </a:cubicBezTo>
                  <a:cubicBezTo>
                    <a:pt x="14" y="21"/>
                    <a:pt x="12" y="23"/>
                    <a:pt x="12" y="26"/>
                  </a:cubicBezTo>
                  <a:cubicBezTo>
                    <a:pt x="12" y="30"/>
                    <a:pt x="15" y="36"/>
                    <a:pt x="20" y="36"/>
                  </a:cubicBezTo>
                  <a:cubicBezTo>
                    <a:pt x="25" y="36"/>
                    <a:pt x="15" y="28"/>
                    <a:pt x="15" y="26"/>
                  </a:cubicBezTo>
                  <a:cubicBezTo>
                    <a:pt x="15" y="24"/>
                    <a:pt x="18" y="23"/>
                    <a:pt x="18" y="21"/>
                  </a:cubicBezTo>
                  <a:cubicBezTo>
                    <a:pt x="18" y="18"/>
                    <a:pt x="15" y="17"/>
                    <a:pt x="15" y="14"/>
                  </a:cubicBezTo>
                  <a:cubicBezTo>
                    <a:pt x="15" y="9"/>
                    <a:pt x="16" y="6"/>
                    <a:pt x="15" y="3"/>
                  </a:cubicBezTo>
                  <a:cubicBezTo>
                    <a:pt x="14" y="5"/>
                    <a:pt x="12" y="10"/>
                    <a:pt x="8" y="10"/>
                  </a:cubicBezTo>
                  <a:cubicBezTo>
                    <a:pt x="5" y="10"/>
                    <a:pt x="12" y="4"/>
                    <a:pt x="12" y="3"/>
                  </a:cubicBezTo>
                  <a:cubicBezTo>
                    <a:pt x="7" y="3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80">
              <a:extLst>
                <a:ext uri="{FF2B5EF4-FFF2-40B4-BE49-F238E27FC236}">
                  <a16:creationId xmlns:a16="http://schemas.microsoft.com/office/drawing/2014/main" xmlns="" id="{77B0BFB2-69DC-4825-B256-C1276901A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47" y="759"/>
              <a:ext cx="76" cy="49"/>
            </a:xfrm>
            <a:custGeom>
              <a:avLst/>
              <a:gdLst>
                <a:gd name="T0" fmla="*/ 32 w 32"/>
                <a:gd name="T1" fmla="*/ 0 h 21"/>
                <a:gd name="T2" fmla="*/ 25 w 32"/>
                <a:gd name="T3" fmla="*/ 0 h 21"/>
                <a:gd name="T4" fmla="*/ 0 w 32"/>
                <a:gd name="T5" fmla="*/ 8 h 21"/>
                <a:gd name="T6" fmla="*/ 0 w 32"/>
                <a:gd name="T7" fmla="*/ 14 h 21"/>
                <a:gd name="T8" fmla="*/ 11 w 32"/>
                <a:gd name="T9" fmla="*/ 21 h 21"/>
                <a:gd name="T10" fmla="*/ 32 w 32"/>
                <a:gd name="T11" fmla="*/ 6 h 21"/>
                <a:gd name="T12" fmla="*/ 32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9" y="0"/>
                    <a:pt x="29" y="0"/>
                    <a:pt x="25" y="0"/>
                  </a:cubicBezTo>
                  <a:cubicBezTo>
                    <a:pt x="16" y="0"/>
                    <a:pt x="9" y="5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6" y="17"/>
                    <a:pt x="11" y="21"/>
                  </a:cubicBezTo>
                  <a:cubicBezTo>
                    <a:pt x="19" y="15"/>
                    <a:pt x="22" y="11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81">
              <a:extLst>
                <a:ext uri="{FF2B5EF4-FFF2-40B4-BE49-F238E27FC236}">
                  <a16:creationId xmlns:a16="http://schemas.microsoft.com/office/drawing/2014/main" xmlns="" id="{FB5091E2-5E43-497D-8978-77B28C8BA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1648"/>
              <a:ext cx="97" cy="59"/>
            </a:xfrm>
            <a:custGeom>
              <a:avLst/>
              <a:gdLst>
                <a:gd name="T0" fmla="*/ 38 w 41"/>
                <a:gd name="T1" fmla="*/ 0 h 25"/>
                <a:gd name="T2" fmla="*/ 23 w 41"/>
                <a:gd name="T3" fmla="*/ 4 h 25"/>
                <a:gd name="T4" fmla="*/ 8 w 41"/>
                <a:gd name="T5" fmla="*/ 0 h 25"/>
                <a:gd name="T6" fmla="*/ 0 w 41"/>
                <a:gd name="T7" fmla="*/ 2 h 25"/>
                <a:gd name="T8" fmla="*/ 0 w 41"/>
                <a:gd name="T9" fmla="*/ 6 h 25"/>
                <a:gd name="T10" fmla="*/ 7 w 41"/>
                <a:gd name="T11" fmla="*/ 9 h 25"/>
                <a:gd name="T12" fmla="*/ 31 w 41"/>
                <a:gd name="T13" fmla="*/ 22 h 25"/>
                <a:gd name="T14" fmla="*/ 36 w 41"/>
                <a:gd name="T15" fmla="*/ 25 h 25"/>
                <a:gd name="T16" fmla="*/ 39 w 41"/>
                <a:gd name="T17" fmla="*/ 21 h 25"/>
                <a:gd name="T18" fmla="*/ 36 w 41"/>
                <a:gd name="T19" fmla="*/ 12 h 25"/>
                <a:gd name="T20" fmla="*/ 39 w 41"/>
                <a:gd name="T21" fmla="*/ 7 h 25"/>
                <a:gd name="T22" fmla="*/ 41 w 41"/>
                <a:gd name="T23" fmla="*/ 0 h 25"/>
                <a:gd name="T24" fmla="*/ 38 w 41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38" y="0"/>
                  </a:moveTo>
                  <a:cubicBezTo>
                    <a:pt x="32" y="0"/>
                    <a:pt x="29" y="4"/>
                    <a:pt x="23" y="4"/>
                  </a:cubicBezTo>
                  <a:cubicBezTo>
                    <a:pt x="18" y="4"/>
                    <a:pt x="14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6" y="8"/>
                    <a:pt x="7" y="9"/>
                  </a:cubicBezTo>
                  <a:cubicBezTo>
                    <a:pt x="16" y="11"/>
                    <a:pt x="22" y="20"/>
                    <a:pt x="31" y="22"/>
                  </a:cubicBezTo>
                  <a:cubicBezTo>
                    <a:pt x="31" y="24"/>
                    <a:pt x="34" y="25"/>
                    <a:pt x="36" y="25"/>
                  </a:cubicBezTo>
                  <a:cubicBezTo>
                    <a:pt x="37" y="25"/>
                    <a:pt x="39" y="22"/>
                    <a:pt x="39" y="21"/>
                  </a:cubicBezTo>
                  <a:cubicBezTo>
                    <a:pt x="39" y="17"/>
                    <a:pt x="36" y="16"/>
                    <a:pt x="36" y="12"/>
                  </a:cubicBezTo>
                  <a:cubicBezTo>
                    <a:pt x="36" y="10"/>
                    <a:pt x="39" y="7"/>
                    <a:pt x="39" y="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82">
              <a:extLst>
                <a:ext uri="{FF2B5EF4-FFF2-40B4-BE49-F238E27FC236}">
                  <a16:creationId xmlns:a16="http://schemas.microsoft.com/office/drawing/2014/main" xmlns="" id="{A70175BB-67C7-4AC2-A22F-92F072A9E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1447"/>
              <a:ext cx="33" cy="64"/>
            </a:xfrm>
            <a:custGeom>
              <a:avLst/>
              <a:gdLst>
                <a:gd name="T0" fmla="*/ 12 w 14"/>
                <a:gd name="T1" fmla="*/ 0 h 27"/>
                <a:gd name="T2" fmla="*/ 4 w 14"/>
                <a:gd name="T3" fmla="*/ 5 h 27"/>
                <a:gd name="T4" fmla="*/ 0 w 14"/>
                <a:gd name="T5" fmla="*/ 6 h 27"/>
                <a:gd name="T6" fmla="*/ 10 w 14"/>
                <a:gd name="T7" fmla="*/ 27 h 27"/>
                <a:gd name="T8" fmla="*/ 14 w 14"/>
                <a:gd name="T9" fmla="*/ 6 h 27"/>
                <a:gd name="T10" fmla="*/ 12 w 14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7">
                  <a:moveTo>
                    <a:pt x="12" y="0"/>
                  </a:moveTo>
                  <a:cubicBezTo>
                    <a:pt x="10" y="0"/>
                    <a:pt x="8" y="5"/>
                    <a:pt x="4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3" y="10"/>
                    <a:pt x="4" y="26"/>
                    <a:pt x="10" y="27"/>
                  </a:cubicBezTo>
                  <a:cubicBezTo>
                    <a:pt x="11" y="23"/>
                    <a:pt x="13" y="12"/>
                    <a:pt x="14" y="6"/>
                  </a:cubicBezTo>
                  <a:cubicBezTo>
                    <a:pt x="13" y="5"/>
                    <a:pt x="12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83">
              <a:extLst>
                <a:ext uri="{FF2B5EF4-FFF2-40B4-BE49-F238E27FC236}">
                  <a16:creationId xmlns:a16="http://schemas.microsoft.com/office/drawing/2014/main" xmlns="" id="{51FADEDA-A88C-4E65-AB83-02BAF614F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1518"/>
              <a:ext cx="54" cy="95"/>
            </a:xfrm>
            <a:custGeom>
              <a:avLst/>
              <a:gdLst>
                <a:gd name="T0" fmla="*/ 12 w 23"/>
                <a:gd name="T1" fmla="*/ 0 h 40"/>
                <a:gd name="T2" fmla="*/ 0 w 23"/>
                <a:gd name="T3" fmla="*/ 7 h 40"/>
                <a:gd name="T4" fmla="*/ 6 w 23"/>
                <a:gd name="T5" fmla="*/ 18 h 40"/>
                <a:gd name="T6" fmla="*/ 3 w 23"/>
                <a:gd name="T7" fmla="*/ 29 h 40"/>
                <a:gd name="T8" fmla="*/ 8 w 23"/>
                <a:gd name="T9" fmla="*/ 40 h 40"/>
                <a:gd name="T10" fmla="*/ 22 w 23"/>
                <a:gd name="T11" fmla="*/ 25 h 40"/>
                <a:gd name="T12" fmla="*/ 18 w 23"/>
                <a:gd name="T13" fmla="*/ 4 h 40"/>
                <a:gd name="T14" fmla="*/ 12 w 23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0">
                  <a:moveTo>
                    <a:pt x="12" y="0"/>
                  </a:moveTo>
                  <a:cubicBezTo>
                    <a:pt x="7" y="0"/>
                    <a:pt x="6" y="6"/>
                    <a:pt x="0" y="7"/>
                  </a:cubicBezTo>
                  <a:cubicBezTo>
                    <a:pt x="1" y="11"/>
                    <a:pt x="6" y="14"/>
                    <a:pt x="6" y="18"/>
                  </a:cubicBezTo>
                  <a:cubicBezTo>
                    <a:pt x="6" y="22"/>
                    <a:pt x="3" y="25"/>
                    <a:pt x="3" y="29"/>
                  </a:cubicBezTo>
                  <a:cubicBezTo>
                    <a:pt x="3" y="33"/>
                    <a:pt x="3" y="40"/>
                    <a:pt x="8" y="40"/>
                  </a:cubicBezTo>
                  <a:cubicBezTo>
                    <a:pt x="12" y="40"/>
                    <a:pt x="22" y="33"/>
                    <a:pt x="22" y="25"/>
                  </a:cubicBezTo>
                  <a:cubicBezTo>
                    <a:pt x="22" y="17"/>
                    <a:pt x="23" y="12"/>
                    <a:pt x="18" y="4"/>
                  </a:cubicBezTo>
                  <a:cubicBezTo>
                    <a:pt x="17" y="4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84">
              <a:extLst>
                <a:ext uri="{FF2B5EF4-FFF2-40B4-BE49-F238E27FC236}">
                  <a16:creationId xmlns:a16="http://schemas.microsoft.com/office/drawing/2014/main" xmlns="" id="{6115AEF4-10F8-4715-A879-0C6A2F43B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1575"/>
              <a:ext cx="28" cy="21"/>
            </a:xfrm>
            <a:custGeom>
              <a:avLst/>
              <a:gdLst>
                <a:gd name="T0" fmla="*/ 9 w 12"/>
                <a:gd name="T1" fmla="*/ 0 h 9"/>
                <a:gd name="T2" fmla="*/ 0 w 12"/>
                <a:gd name="T3" fmla="*/ 4 h 9"/>
                <a:gd name="T4" fmla="*/ 7 w 12"/>
                <a:gd name="T5" fmla="*/ 9 h 9"/>
                <a:gd name="T6" fmla="*/ 12 w 12"/>
                <a:gd name="T7" fmla="*/ 6 h 9"/>
                <a:gd name="T8" fmla="*/ 9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6" y="1"/>
                    <a:pt x="4" y="2"/>
                    <a:pt x="0" y="4"/>
                  </a:cubicBezTo>
                  <a:cubicBezTo>
                    <a:pt x="1" y="4"/>
                    <a:pt x="5" y="9"/>
                    <a:pt x="7" y="9"/>
                  </a:cubicBezTo>
                  <a:cubicBezTo>
                    <a:pt x="9" y="9"/>
                    <a:pt x="12" y="7"/>
                    <a:pt x="12" y="6"/>
                  </a:cubicBezTo>
                  <a:cubicBezTo>
                    <a:pt x="12" y="4"/>
                    <a:pt x="9" y="1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85">
              <a:extLst>
                <a:ext uri="{FF2B5EF4-FFF2-40B4-BE49-F238E27FC236}">
                  <a16:creationId xmlns:a16="http://schemas.microsoft.com/office/drawing/2014/main" xmlns="" id="{141B8C35-DFFD-4B96-A87B-AA19ECBBB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858"/>
              <a:ext cx="31" cy="38"/>
            </a:xfrm>
            <a:custGeom>
              <a:avLst/>
              <a:gdLst>
                <a:gd name="T0" fmla="*/ 10 w 13"/>
                <a:gd name="T1" fmla="*/ 0 h 16"/>
                <a:gd name="T2" fmla="*/ 0 w 13"/>
                <a:gd name="T3" fmla="*/ 0 h 16"/>
                <a:gd name="T4" fmla="*/ 0 w 13"/>
                <a:gd name="T5" fmla="*/ 5 h 16"/>
                <a:gd name="T6" fmla="*/ 12 w 13"/>
                <a:gd name="T7" fmla="*/ 12 h 16"/>
                <a:gd name="T8" fmla="*/ 12 w 13"/>
                <a:gd name="T9" fmla="*/ 16 h 16"/>
                <a:gd name="T10" fmla="*/ 13 w 13"/>
                <a:gd name="T11" fmla="*/ 10 h 16"/>
                <a:gd name="T12" fmla="*/ 10 w 1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0"/>
                    <a:pt x="6" y="12"/>
                    <a:pt x="12" y="12"/>
                  </a:cubicBezTo>
                  <a:cubicBezTo>
                    <a:pt x="12" y="13"/>
                    <a:pt x="12" y="14"/>
                    <a:pt x="12" y="16"/>
                  </a:cubicBezTo>
                  <a:cubicBezTo>
                    <a:pt x="12" y="13"/>
                    <a:pt x="13" y="14"/>
                    <a:pt x="13" y="10"/>
                  </a:cubicBezTo>
                  <a:cubicBezTo>
                    <a:pt x="13" y="5"/>
                    <a:pt x="10" y="6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86">
              <a:extLst>
                <a:ext uri="{FF2B5EF4-FFF2-40B4-BE49-F238E27FC236}">
                  <a16:creationId xmlns:a16="http://schemas.microsoft.com/office/drawing/2014/main" xmlns="" id="{36478EF5-B924-4B67-A77F-334AB6EF3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820"/>
              <a:ext cx="56" cy="83"/>
            </a:xfrm>
            <a:custGeom>
              <a:avLst/>
              <a:gdLst>
                <a:gd name="T0" fmla="*/ 10 w 24"/>
                <a:gd name="T1" fmla="*/ 0 h 35"/>
                <a:gd name="T2" fmla="*/ 0 w 24"/>
                <a:gd name="T3" fmla="*/ 16 h 35"/>
                <a:gd name="T4" fmla="*/ 11 w 24"/>
                <a:gd name="T5" fmla="*/ 24 h 35"/>
                <a:gd name="T6" fmla="*/ 4 w 24"/>
                <a:gd name="T7" fmla="*/ 31 h 35"/>
                <a:gd name="T8" fmla="*/ 3 w 24"/>
                <a:gd name="T9" fmla="*/ 29 h 35"/>
                <a:gd name="T10" fmla="*/ 0 w 24"/>
                <a:gd name="T11" fmla="*/ 32 h 35"/>
                <a:gd name="T12" fmla="*/ 8 w 24"/>
                <a:gd name="T13" fmla="*/ 35 h 35"/>
                <a:gd name="T14" fmla="*/ 24 w 24"/>
                <a:gd name="T15" fmla="*/ 14 h 35"/>
                <a:gd name="T16" fmla="*/ 10 w 24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5">
                  <a:moveTo>
                    <a:pt x="10" y="0"/>
                  </a:moveTo>
                  <a:cubicBezTo>
                    <a:pt x="7" y="0"/>
                    <a:pt x="0" y="14"/>
                    <a:pt x="0" y="16"/>
                  </a:cubicBezTo>
                  <a:cubicBezTo>
                    <a:pt x="0" y="19"/>
                    <a:pt x="6" y="23"/>
                    <a:pt x="11" y="24"/>
                  </a:cubicBezTo>
                  <a:cubicBezTo>
                    <a:pt x="11" y="27"/>
                    <a:pt x="8" y="31"/>
                    <a:pt x="4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1" y="31"/>
                    <a:pt x="0" y="32"/>
                  </a:cubicBezTo>
                  <a:cubicBezTo>
                    <a:pt x="1" y="32"/>
                    <a:pt x="4" y="35"/>
                    <a:pt x="8" y="35"/>
                  </a:cubicBezTo>
                  <a:cubicBezTo>
                    <a:pt x="19" y="35"/>
                    <a:pt x="15" y="17"/>
                    <a:pt x="24" y="14"/>
                  </a:cubicBezTo>
                  <a:cubicBezTo>
                    <a:pt x="21" y="5"/>
                    <a:pt x="2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87">
              <a:extLst>
                <a:ext uri="{FF2B5EF4-FFF2-40B4-BE49-F238E27FC236}">
                  <a16:creationId xmlns:a16="http://schemas.microsoft.com/office/drawing/2014/main" xmlns="" id="{332F5D2A-4025-4068-B1C3-D5EFF66FD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730"/>
              <a:ext cx="31" cy="48"/>
            </a:xfrm>
            <a:custGeom>
              <a:avLst/>
              <a:gdLst>
                <a:gd name="T0" fmla="*/ 13 w 13"/>
                <a:gd name="T1" fmla="*/ 0 h 20"/>
                <a:gd name="T2" fmla="*/ 1 w 13"/>
                <a:gd name="T3" fmla="*/ 13 h 20"/>
                <a:gd name="T4" fmla="*/ 1 w 13"/>
                <a:gd name="T5" fmla="*/ 20 h 20"/>
                <a:gd name="T6" fmla="*/ 9 w 13"/>
                <a:gd name="T7" fmla="*/ 7 h 20"/>
                <a:gd name="T8" fmla="*/ 13 w 1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3" y="0"/>
                  </a:moveTo>
                  <a:cubicBezTo>
                    <a:pt x="4" y="0"/>
                    <a:pt x="1" y="10"/>
                    <a:pt x="1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5" y="15"/>
                    <a:pt x="9" y="12"/>
                    <a:pt x="9" y="7"/>
                  </a:cubicBezTo>
                  <a:cubicBezTo>
                    <a:pt x="9" y="4"/>
                    <a:pt x="12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88">
              <a:extLst>
                <a:ext uri="{FF2B5EF4-FFF2-40B4-BE49-F238E27FC236}">
                  <a16:creationId xmlns:a16="http://schemas.microsoft.com/office/drawing/2014/main" xmlns="" id="{147AB71F-F4C0-4A7A-86DB-A9CEF065F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" y="666"/>
              <a:ext cx="42" cy="57"/>
            </a:xfrm>
            <a:custGeom>
              <a:avLst/>
              <a:gdLst>
                <a:gd name="T0" fmla="*/ 12 w 18"/>
                <a:gd name="T1" fmla="*/ 0 h 24"/>
                <a:gd name="T2" fmla="*/ 8 w 18"/>
                <a:gd name="T3" fmla="*/ 6 h 24"/>
                <a:gd name="T4" fmla="*/ 11 w 18"/>
                <a:gd name="T5" fmla="*/ 12 h 24"/>
                <a:gd name="T6" fmla="*/ 0 w 18"/>
                <a:gd name="T7" fmla="*/ 16 h 24"/>
                <a:gd name="T8" fmla="*/ 5 w 18"/>
                <a:gd name="T9" fmla="*/ 24 h 24"/>
                <a:gd name="T10" fmla="*/ 14 w 18"/>
                <a:gd name="T11" fmla="*/ 19 h 24"/>
                <a:gd name="T12" fmla="*/ 14 w 18"/>
                <a:gd name="T13" fmla="*/ 12 h 24"/>
                <a:gd name="T14" fmla="*/ 18 w 18"/>
                <a:gd name="T15" fmla="*/ 6 h 24"/>
                <a:gd name="T16" fmla="*/ 12 w 18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4">
                  <a:moveTo>
                    <a:pt x="12" y="0"/>
                  </a:moveTo>
                  <a:cubicBezTo>
                    <a:pt x="12" y="0"/>
                    <a:pt x="8" y="3"/>
                    <a:pt x="8" y="6"/>
                  </a:cubicBezTo>
                  <a:cubicBezTo>
                    <a:pt x="8" y="8"/>
                    <a:pt x="10" y="10"/>
                    <a:pt x="11" y="12"/>
                  </a:cubicBezTo>
                  <a:cubicBezTo>
                    <a:pt x="7" y="12"/>
                    <a:pt x="4" y="16"/>
                    <a:pt x="0" y="16"/>
                  </a:cubicBezTo>
                  <a:cubicBezTo>
                    <a:pt x="0" y="19"/>
                    <a:pt x="0" y="24"/>
                    <a:pt x="5" y="24"/>
                  </a:cubicBezTo>
                  <a:cubicBezTo>
                    <a:pt x="7" y="24"/>
                    <a:pt x="14" y="20"/>
                    <a:pt x="14" y="19"/>
                  </a:cubicBezTo>
                  <a:cubicBezTo>
                    <a:pt x="14" y="17"/>
                    <a:pt x="14" y="15"/>
                    <a:pt x="14" y="12"/>
                  </a:cubicBezTo>
                  <a:cubicBezTo>
                    <a:pt x="15" y="12"/>
                    <a:pt x="18" y="8"/>
                    <a:pt x="18" y="6"/>
                  </a:cubicBezTo>
                  <a:cubicBezTo>
                    <a:pt x="16" y="5"/>
                    <a:pt x="15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89">
              <a:extLst>
                <a:ext uri="{FF2B5EF4-FFF2-40B4-BE49-F238E27FC236}">
                  <a16:creationId xmlns:a16="http://schemas.microsoft.com/office/drawing/2014/main" xmlns="" id="{B413CA1D-BEA5-420C-A4BE-5D7814CB6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5" y="1762"/>
              <a:ext cx="81" cy="11"/>
            </a:xfrm>
            <a:custGeom>
              <a:avLst/>
              <a:gdLst>
                <a:gd name="T0" fmla="*/ 9 w 34"/>
                <a:gd name="T1" fmla="*/ 0 h 5"/>
                <a:gd name="T2" fmla="*/ 0 w 34"/>
                <a:gd name="T3" fmla="*/ 0 h 5"/>
                <a:gd name="T4" fmla="*/ 20 w 34"/>
                <a:gd name="T5" fmla="*/ 5 h 5"/>
                <a:gd name="T6" fmla="*/ 27 w 34"/>
                <a:gd name="T7" fmla="*/ 5 h 5"/>
                <a:gd name="T8" fmla="*/ 34 w 34"/>
                <a:gd name="T9" fmla="*/ 3 h 5"/>
                <a:gd name="T10" fmla="*/ 9 w 3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6" y="3"/>
                    <a:pt x="16" y="5"/>
                    <a:pt x="20" y="5"/>
                  </a:cubicBezTo>
                  <a:cubicBezTo>
                    <a:pt x="23" y="5"/>
                    <a:pt x="24" y="5"/>
                    <a:pt x="27" y="5"/>
                  </a:cubicBezTo>
                  <a:cubicBezTo>
                    <a:pt x="29" y="5"/>
                    <a:pt x="31" y="5"/>
                    <a:pt x="34" y="3"/>
                  </a:cubicBezTo>
                  <a:cubicBezTo>
                    <a:pt x="27" y="2"/>
                    <a:pt x="18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90">
              <a:extLst>
                <a:ext uri="{FF2B5EF4-FFF2-40B4-BE49-F238E27FC236}">
                  <a16:creationId xmlns:a16="http://schemas.microsoft.com/office/drawing/2014/main" xmlns="" id="{91CDDAC5-24A9-4870-99DA-414DF955B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" y="1747"/>
              <a:ext cx="71" cy="38"/>
            </a:xfrm>
            <a:custGeom>
              <a:avLst/>
              <a:gdLst>
                <a:gd name="T0" fmla="*/ 30 w 30"/>
                <a:gd name="T1" fmla="*/ 0 h 16"/>
                <a:gd name="T2" fmla="*/ 0 w 30"/>
                <a:gd name="T3" fmla="*/ 11 h 16"/>
                <a:gd name="T4" fmla="*/ 2 w 30"/>
                <a:gd name="T5" fmla="*/ 13 h 16"/>
                <a:gd name="T6" fmla="*/ 6 w 30"/>
                <a:gd name="T7" fmla="*/ 16 h 16"/>
                <a:gd name="T8" fmla="*/ 22 w 30"/>
                <a:gd name="T9" fmla="*/ 10 h 16"/>
                <a:gd name="T10" fmla="*/ 23 w 30"/>
                <a:gd name="T11" fmla="*/ 5 h 16"/>
                <a:gd name="T12" fmla="*/ 30 w 3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30" y="0"/>
                  </a:moveTo>
                  <a:cubicBezTo>
                    <a:pt x="21" y="2"/>
                    <a:pt x="7" y="7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2" y="15"/>
                    <a:pt x="4" y="16"/>
                    <a:pt x="6" y="16"/>
                  </a:cubicBezTo>
                  <a:cubicBezTo>
                    <a:pt x="11" y="16"/>
                    <a:pt x="21" y="13"/>
                    <a:pt x="22" y="10"/>
                  </a:cubicBezTo>
                  <a:cubicBezTo>
                    <a:pt x="23" y="8"/>
                    <a:pt x="22" y="5"/>
                    <a:pt x="23" y="5"/>
                  </a:cubicBezTo>
                  <a:cubicBezTo>
                    <a:pt x="26" y="3"/>
                    <a:pt x="29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91">
              <a:extLst>
                <a:ext uri="{FF2B5EF4-FFF2-40B4-BE49-F238E27FC236}">
                  <a16:creationId xmlns:a16="http://schemas.microsoft.com/office/drawing/2014/main" xmlns="" id="{F0E1CB67-E82C-42BA-B6B2-FD05B31B3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" y="2627"/>
              <a:ext cx="35" cy="17"/>
            </a:xfrm>
            <a:custGeom>
              <a:avLst/>
              <a:gdLst>
                <a:gd name="T0" fmla="*/ 15 w 15"/>
                <a:gd name="T1" fmla="*/ 0 h 7"/>
                <a:gd name="T2" fmla="*/ 0 w 15"/>
                <a:gd name="T3" fmla="*/ 3 h 7"/>
                <a:gd name="T4" fmla="*/ 5 w 15"/>
                <a:gd name="T5" fmla="*/ 7 h 7"/>
                <a:gd name="T6" fmla="*/ 15 w 1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cubicBezTo>
                    <a:pt x="8" y="0"/>
                    <a:pt x="4" y="1"/>
                    <a:pt x="0" y="3"/>
                  </a:cubicBezTo>
                  <a:cubicBezTo>
                    <a:pt x="0" y="5"/>
                    <a:pt x="4" y="7"/>
                    <a:pt x="5" y="7"/>
                  </a:cubicBezTo>
                  <a:cubicBezTo>
                    <a:pt x="10" y="7"/>
                    <a:pt x="14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92">
              <a:extLst>
                <a:ext uri="{FF2B5EF4-FFF2-40B4-BE49-F238E27FC236}">
                  <a16:creationId xmlns:a16="http://schemas.microsoft.com/office/drawing/2014/main" xmlns="" id="{F7766862-5D50-42BE-B569-E202C46A7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4" y="68"/>
              <a:ext cx="76" cy="57"/>
            </a:xfrm>
            <a:custGeom>
              <a:avLst/>
              <a:gdLst>
                <a:gd name="T0" fmla="*/ 14 w 32"/>
                <a:gd name="T1" fmla="*/ 0 h 24"/>
                <a:gd name="T2" fmla="*/ 7 w 32"/>
                <a:gd name="T3" fmla="*/ 5 h 24"/>
                <a:gd name="T4" fmla="*/ 0 w 32"/>
                <a:gd name="T5" fmla="*/ 17 h 24"/>
                <a:gd name="T6" fmla="*/ 10 w 32"/>
                <a:gd name="T7" fmla="*/ 24 h 24"/>
                <a:gd name="T8" fmla="*/ 32 w 32"/>
                <a:gd name="T9" fmla="*/ 15 h 24"/>
                <a:gd name="T10" fmla="*/ 32 w 32"/>
                <a:gd name="T11" fmla="*/ 8 h 24"/>
                <a:gd name="T12" fmla="*/ 14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14" y="0"/>
                  </a:moveTo>
                  <a:cubicBezTo>
                    <a:pt x="11" y="0"/>
                    <a:pt x="10" y="5"/>
                    <a:pt x="7" y="5"/>
                  </a:cubicBezTo>
                  <a:cubicBezTo>
                    <a:pt x="6" y="5"/>
                    <a:pt x="0" y="15"/>
                    <a:pt x="0" y="17"/>
                  </a:cubicBezTo>
                  <a:cubicBezTo>
                    <a:pt x="0" y="23"/>
                    <a:pt x="3" y="24"/>
                    <a:pt x="10" y="24"/>
                  </a:cubicBezTo>
                  <a:cubicBezTo>
                    <a:pt x="19" y="24"/>
                    <a:pt x="25" y="18"/>
                    <a:pt x="32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5" y="7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93">
              <a:extLst>
                <a:ext uri="{FF2B5EF4-FFF2-40B4-BE49-F238E27FC236}">
                  <a16:creationId xmlns:a16="http://schemas.microsoft.com/office/drawing/2014/main" xmlns="" id="{6266F902-E97B-4A10-A790-125670BB4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" y="18"/>
              <a:ext cx="59" cy="41"/>
            </a:xfrm>
            <a:custGeom>
              <a:avLst/>
              <a:gdLst>
                <a:gd name="T0" fmla="*/ 5 w 25"/>
                <a:gd name="T1" fmla="*/ 0 h 17"/>
                <a:gd name="T2" fmla="*/ 0 w 25"/>
                <a:gd name="T3" fmla="*/ 4 h 17"/>
                <a:gd name="T4" fmla="*/ 18 w 25"/>
                <a:gd name="T5" fmla="*/ 17 h 17"/>
                <a:gd name="T6" fmla="*/ 20 w 25"/>
                <a:gd name="T7" fmla="*/ 17 h 17"/>
                <a:gd name="T8" fmla="*/ 25 w 25"/>
                <a:gd name="T9" fmla="*/ 15 h 17"/>
                <a:gd name="T10" fmla="*/ 5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0"/>
                    <a:pt x="11" y="17"/>
                    <a:pt x="18" y="17"/>
                  </a:cubicBezTo>
                  <a:cubicBezTo>
                    <a:pt x="18" y="17"/>
                    <a:pt x="19" y="17"/>
                    <a:pt x="20" y="17"/>
                  </a:cubicBezTo>
                  <a:cubicBezTo>
                    <a:pt x="22" y="17"/>
                    <a:pt x="25" y="17"/>
                    <a:pt x="25" y="15"/>
                  </a:cubicBezTo>
                  <a:cubicBezTo>
                    <a:pt x="25" y="7"/>
                    <a:pt x="12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94">
              <a:extLst>
                <a:ext uri="{FF2B5EF4-FFF2-40B4-BE49-F238E27FC236}">
                  <a16:creationId xmlns:a16="http://schemas.microsoft.com/office/drawing/2014/main" xmlns="" id="{510423F3-28B3-4784-A008-0D5C3D1C4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4" y="-197"/>
              <a:ext cx="54" cy="38"/>
            </a:xfrm>
            <a:custGeom>
              <a:avLst/>
              <a:gdLst>
                <a:gd name="T0" fmla="*/ 10 w 23"/>
                <a:gd name="T1" fmla="*/ 0 h 16"/>
                <a:gd name="T2" fmla="*/ 2 w 23"/>
                <a:gd name="T3" fmla="*/ 10 h 16"/>
                <a:gd name="T4" fmla="*/ 2 w 23"/>
                <a:gd name="T5" fmla="*/ 16 h 16"/>
                <a:gd name="T6" fmla="*/ 23 w 23"/>
                <a:gd name="T7" fmla="*/ 10 h 16"/>
                <a:gd name="T8" fmla="*/ 10 w 2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10" y="0"/>
                  </a:moveTo>
                  <a:cubicBezTo>
                    <a:pt x="5" y="0"/>
                    <a:pt x="2" y="6"/>
                    <a:pt x="2" y="10"/>
                  </a:cubicBezTo>
                  <a:cubicBezTo>
                    <a:pt x="2" y="12"/>
                    <a:pt x="0" y="16"/>
                    <a:pt x="2" y="16"/>
                  </a:cubicBezTo>
                  <a:cubicBezTo>
                    <a:pt x="8" y="16"/>
                    <a:pt x="20" y="12"/>
                    <a:pt x="23" y="10"/>
                  </a:cubicBezTo>
                  <a:cubicBezTo>
                    <a:pt x="18" y="6"/>
                    <a:pt x="16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95">
              <a:extLst>
                <a:ext uri="{FF2B5EF4-FFF2-40B4-BE49-F238E27FC236}">
                  <a16:creationId xmlns:a16="http://schemas.microsoft.com/office/drawing/2014/main" xmlns="" id="{10A3010F-AE12-4354-AB1B-E89FB2E67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7" y="-235"/>
              <a:ext cx="118" cy="50"/>
            </a:xfrm>
            <a:custGeom>
              <a:avLst/>
              <a:gdLst>
                <a:gd name="T0" fmla="*/ 25 w 50"/>
                <a:gd name="T1" fmla="*/ 0 h 21"/>
                <a:gd name="T2" fmla="*/ 0 w 50"/>
                <a:gd name="T3" fmla="*/ 16 h 21"/>
                <a:gd name="T4" fmla="*/ 2 w 50"/>
                <a:gd name="T5" fmla="*/ 13 h 21"/>
                <a:gd name="T6" fmla="*/ 34 w 50"/>
                <a:gd name="T7" fmla="*/ 21 h 21"/>
                <a:gd name="T8" fmla="*/ 50 w 50"/>
                <a:gd name="T9" fmla="*/ 21 h 21"/>
                <a:gd name="T10" fmla="*/ 25 w 5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1">
                  <a:moveTo>
                    <a:pt x="25" y="0"/>
                  </a:moveTo>
                  <a:cubicBezTo>
                    <a:pt x="13" y="0"/>
                    <a:pt x="6" y="8"/>
                    <a:pt x="0" y="1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3" y="17"/>
                    <a:pt x="25" y="16"/>
                    <a:pt x="34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9"/>
                    <a:pt x="39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96">
              <a:extLst>
                <a:ext uri="{FF2B5EF4-FFF2-40B4-BE49-F238E27FC236}">
                  <a16:creationId xmlns:a16="http://schemas.microsoft.com/office/drawing/2014/main" xmlns="" id="{8325F684-D85A-4BDD-8AC9-06CF8329E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" y="-351"/>
              <a:ext cx="158" cy="57"/>
            </a:xfrm>
            <a:custGeom>
              <a:avLst/>
              <a:gdLst>
                <a:gd name="T0" fmla="*/ 0 w 67"/>
                <a:gd name="T1" fmla="*/ 0 h 24"/>
                <a:gd name="T2" fmla="*/ 5 w 67"/>
                <a:gd name="T3" fmla="*/ 4 h 24"/>
                <a:gd name="T4" fmla="*/ 44 w 67"/>
                <a:gd name="T5" fmla="*/ 24 h 24"/>
                <a:gd name="T6" fmla="*/ 67 w 67"/>
                <a:gd name="T7" fmla="*/ 16 h 24"/>
                <a:gd name="T8" fmla="*/ 62 w 67"/>
                <a:gd name="T9" fmla="*/ 11 h 24"/>
                <a:gd name="T10" fmla="*/ 0 w 67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4">
                  <a:moveTo>
                    <a:pt x="0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17"/>
                    <a:pt x="30" y="24"/>
                    <a:pt x="44" y="24"/>
                  </a:cubicBezTo>
                  <a:cubicBezTo>
                    <a:pt x="52" y="24"/>
                    <a:pt x="67" y="22"/>
                    <a:pt x="67" y="16"/>
                  </a:cubicBezTo>
                  <a:cubicBezTo>
                    <a:pt x="67" y="13"/>
                    <a:pt x="65" y="11"/>
                    <a:pt x="62" y="11"/>
                  </a:cubicBezTo>
                  <a:cubicBezTo>
                    <a:pt x="60" y="11"/>
                    <a:pt x="5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97">
              <a:extLst>
                <a:ext uri="{FF2B5EF4-FFF2-40B4-BE49-F238E27FC236}">
                  <a16:creationId xmlns:a16="http://schemas.microsoft.com/office/drawing/2014/main" xmlns="" id="{E9649EE7-CF6D-4D65-84C4-792B10573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5" y="-265"/>
              <a:ext cx="33" cy="3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6 h 13"/>
                <a:gd name="T4" fmla="*/ 6 w 14"/>
                <a:gd name="T5" fmla="*/ 13 h 13"/>
                <a:gd name="T6" fmla="*/ 14 w 14"/>
                <a:gd name="T7" fmla="*/ 6 h 13"/>
                <a:gd name="T8" fmla="*/ 7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1"/>
                    <a:pt x="0" y="13"/>
                    <a:pt x="6" y="13"/>
                  </a:cubicBezTo>
                  <a:cubicBezTo>
                    <a:pt x="10" y="13"/>
                    <a:pt x="14" y="10"/>
                    <a:pt x="14" y="6"/>
                  </a:cubicBezTo>
                  <a:cubicBezTo>
                    <a:pt x="14" y="2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98">
              <a:extLst>
                <a:ext uri="{FF2B5EF4-FFF2-40B4-BE49-F238E27FC236}">
                  <a16:creationId xmlns:a16="http://schemas.microsoft.com/office/drawing/2014/main" xmlns="" id="{6FFEE581-0B3A-4189-A445-CEBCE749C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1139"/>
              <a:ext cx="90" cy="38"/>
            </a:xfrm>
            <a:custGeom>
              <a:avLst/>
              <a:gdLst>
                <a:gd name="T0" fmla="*/ 7 w 38"/>
                <a:gd name="T1" fmla="*/ 0 h 16"/>
                <a:gd name="T2" fmla="*/ 0 w 38"/>
                <a:gd name="T3" fmla="*/ 0 h 16"/>
                <a:gd name="T4" fmla="*/ 30 w 38"/>
                <a:gd name="T5" fmla="*/ 16 h 16"/>
                <a:gd name="T6" fmla="*/ 38 w 38"/>
                <a:gd name="T7" fmla="*/ 13 h 16"/>
                <a:gd name="T8" fmla="*/ 7 w 3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6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7" y="5"/>
                    <a:pt x="22" y="16"/>
                    <a:pt x="30" y="16"/>
                  </a:cubicBezTo>
                  <a:cubicBezTo>
                    <a:pt x="35" y="16"/>
                    <a:pt x="36" y="16"/>
                    <a:pt x="38" y="13"/>
                  </a:cubicBezTo>
                  <a:cubicBezTo>
                    <a:pt x="28" y="8"/>
                    <a:pt x="2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99">
              <a:extLst>
                <a:ext uri="{FF2B5EF4-FFF2-40B4-BE49-F238E27FC236}">
                  <a16:creationId xmlns:a16="http://schemas.microsoft.com/office/drawing/2014/main" xmlns="" id="{E945A77C-9FB6-477D-B0BA-76F92D124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" y="1274"/>
              <a:ext cx="69" cy="43"/>
            </a:xfrm>
            <a:custGeom>
              <a:avLst/>
              <a:gdLst>
                <a:gd name="T0" fmla="*/ 2 w 29"/>
                <a:gd name="T1" fmla="*/ 0 h 18"/>
                <a:gd name="T2" fmla="*/ 0 w 29"/>
                <a:gd name="T3" fmla="*/ 4 h 18"/>
                <a:gd name="T4" fmla="*/ 23 w 29"/>
                <a:gd name="T5" fmla="*/ 18 h 18"/>
                <a:gd name="T6" fmla="*/ 29 w 29"/>
                <a:gd name="T7" fmla="*/ 12 h 18"/>
                <a:gd name="T8" fmla="*/ 29 w 29"/>
                <a:gd name="T9" fmla="*/ 9 h 18"/>
                <a:gd name="T10" fmla="*/ 14 w 29"/>
                <a:gd name="T11" fmla="*/ 9 h 18"/>
                <a:gd name="T12" fmla="*/ 2 w 29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8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8"/>
                    <a:pt x="19" y="18"/>
                    <a:pt x="23" y="18"/>
                  </a:cubicBezTo>
                  <a:cubicBezTo>
                    <a:pt x="24" y="18"/>
                    <a:pt x="29" y="15"/>
                    <a:pt x="29" y="12"/>
                  </a:cubicBezTo>
                  <a:cubicBezTo>
                    <a:pt x="29" y="11"/>
                    <a:pt x="29" y="10"/>
                    <a:pt x="2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8" y="8"/>
                    <a:pt x="5" y="6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00">
              <a:extLst>
                <a:ext uri="{FF2B5EF4-FFF2-40B4-BE49-F238E27FC236}">
                  <a16:creationId xmlns:a16="http://schemas.microsoft.com/office/drawing/2014/main" xmlns="" id="{148167E3-210C-4352-A5B1-804233CDA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1277"/>
              <a:ext cx="47" cy="56"/>
            </a:xfrm>
            <a:custGeom>
              <a:avLst/>
              <a:gdLst>
                <a:gd name="T0" fmla="*/ 12 w 20"/>
                <a:gd name="T1" fmla="*/ 0 h 24"/>
                <a:gd name="T2" fmla="*/ 0 w 20"/>
                <a:gd name="T3" fmla="*/ 18 h 24"/>
                <a:gd name="T4" fmla="*/ 8 w 20"/>
                <a:gd name="T5" fmla="*/ 24 h 24"/>
                <a:gd name="T6" fmla="*/ 20 w 20"/>
                <a:gd name="T7" fmla="*/ 17 h 24"/>
                <a:gd name="T8" fmla="*/ 20 w 20"/>
                <a:gd name="T9" fmla="*/ 13 h 24"/>
                <a:gd name="T10" fmla="*/ 16 w 20"/>
                <a:gd name="T11" fmla="*/ 5 h 24"/>
                <a:gd name="T12" fmla="*/ 12 w 2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4">
                  <a:moveTo>
                    <a:pt x="12" y="0"/>
                  </a:moveTo>
                  <a:cubicBezTo>
                    <a:pt x="7" y="2"/>
                    <a:pt x="0" y="15"/>
                    <a:pt x="0" y="18"/>
                  </a:cubicBezTo>
                  <a:cubicBezTo>
                    <a:pt x="0" y="21"/>
                    <a:pt x="3" y="24"/>
                    <a:pt x="8" y="24"/>
                  </a:cubicBezTo>
                  <a:cubicBezTo>
                    <a:pt x="14" y="24"/>
                    <a:pt x="20" y="21"/>
                    <a:pt x="20" y="17"/>
                  </a:cubicBezTo>
                  <a:cubicBezTo>
                    <a:pt x="20" y="16"/>
                    <a:pt x="20" y="14"/>
                    <a:pt x="20" y="13"/>
                  </a:cubicBezTo>
                  <a:cubicBezTo>
                    <a:pt x="8" y="13"/>
                    <a:pt x="16" y="10"/>
                    <a:pt x="16" y="5"/>
                  </a:cubicBezTo>
                  <a:cubicBezTo>
                    <a:pt x="16" y="3"/>
                    <a:pt x="13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01">
              <a:extLst>
                <a:ext uri="{FF2B5EF4-FFF2-40B4-BE49-F238E27FC236}">
                  <a16:creationId xmlns:a16="http://schemas.microsoft.com/office/drawing/2014/main" xmlns="" id="{16DF58B9-F110-46E3-A8C6-237F44981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93" y="626"/>
              <a:ext cx="56" cy="22"/>
            </a:xfrm>
            <a:custGeom>
              <a:avLst/>
              <a:gdLst>
                <a:gd name="T0" fmla="*/ 13 w 24"/>
                <a:gd name="T1" fmla="*/ 0 h 9"/>
                <a:gd name="T2" fmla="*/ 8 w 24"/>
                <a:gd name="T3" fmla="*/ 4 h 9"/>
                <a:gd name="T4" fmla="*/ 0 w 24"/>
                <a:gd name="T5" fmla="*/ 4 h 9"/>
                <a:gd name="T6" fmla="*/ 7 w 24"/>
                <a:gd name="T7" fmla="*/ 9 h 9"/>
                <a:gd name="T8" fmla="*/ 24 w 24"/>
                <a:gd name="T9" fmla="*/ 9 h 9"/>
                <a:gd name="T10" fmla="*/ 16 w 24"/>
                <a:gd name="T11" fmla="*/ 0 h 9"/>
                <a:gd name="T12" fmla="*/ 13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13" y="0"/>
                  </a:moveTo>
                  <a:cubicBezTo>
                    <a:pt x="11" y="0"/>
                    <a:pt x="10" y="1"/>
                    <a:pt x="8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5" y="8"/>
                    <a:pt x="7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4"/>
                    <a:pt x="23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02">
              <a:extLst>
                <a:ext uri="{FF2B5EF4-FFF2-40B4-BE49-F238E27FC236}">
                  <a16:creationId xmlns:a16="http://schemas.microsoft.com/office/drawing/2014/main" xmlns="" id="{FFC58E38-5A03-4772-921D-1914F36B5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80" y="2393"/>
              <a:ext cx="31" cy="28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8 h 12"/>
                <a:gd name="T4" fmla="*/ 3 w 13"/>
                <a:gd name="T5" fmla="*/ 12 h 12"/>
                <a:gd name="T6" fmla="*/ 13 w 13"/>
                <a:gd name="T7" fmla="*/ 9 h 12"/>
                <a:gd name="T8" fmla="*/ 13 w 13"/>
                <a:gd name="T9" fmla="*/ 5 h 12"/>
                <a:gd name="T10" fmla="*/ 0 w 1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0" y="9"/>
                    <a:pt x="2" y="12"/>
                    <a:pt x="3" y="12"/>
                  </a:cubicBezTo>
                  <a:cubicBezTo>
                    <a:pt x="7" y="12"/>
                    <a:pt x="9" y="10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2"/>
                    <a:pt x="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03">
              <a:extLst>
                <a:ext uri="{FF2B5EF4-FFF2-40B4-BE49-F238E27FC236}">
                  <a16:creationId xmlns:a16="http://schemas.microsoft.com/office/drawing/2014/main" xmlns="" id="{64A1A1C2-34BD-4719-A66D-E8FD992BD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03" y="2353"/>
              <a:ext cx="16" cy="12"/>
            </a:xfrm>
            <a:custGeom>
              <a:avLst/>
              <a:gdLst>
                <a:gd name="T0" fmla="*/ 0 w 7"/>
                <a:gd name="T1" fmla="*/ 0 h 5"/>
                <a:gd name="T2" fmla="*/ 5 w 7"/>
                <a:gd name="T3" fmla="*/ 5 h 5"/>
                <a:gd name="T4" fmla="*/ 7 w 7"/>
                <a:gd name="T5" fmla="*/ 4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2" y="1"/>
                    <a:pt x="2" y="5"/>
                    <a:pt x="5" y="5"/>
                  </a:cubicBezTo>
                  <a:cubicBezTo>
                    <a:pt x="5" y="5"/>
                    <a:pt x="7" y="4"/>
                    <a:pt x="7" y="4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04">
              <a:extLst>
                <a:ext uri="{FF2B5EF4-FFF2-40B4-BE49-F238E27FC236}">
                  <a16:creationId xmlns:a16="http://schemas.microsoft.com/office/drawing/2014/main" xmlns="" id="{DD8B4881-6CDC-4D80-8F20-73BBEA6DB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34" y="2339"/>
              <a:ext cx="21" cy="9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0 h 4"/>
                <a:gd name="T4" fmla="*/ 3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5" y="4"/>
                    <a:pt x="8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05">
              <a:extLst>
                <a:ext uri="{FF2B5EF4-FFF2-40B4-BE49-F238E27FC236}">
                  <a16:creationId xmlns:a16="http://schemas.microsoft.com/office/drawing/2014/main" xmlns="" id="{A4039E5E-DB68-4EB3-93CC-BAF1093BF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5" y="2324"/>
              <a:ext cx="19" cy="12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1 h 5"/>
                <a:gd name="T4" fmla="*/ 4 w 8"/>
                <a:gd name="T5" fmla="*/ 1 h 5"/>
                <a:gd name="T6" fmla="*/ 0 w 8"/>
                <a:gd name="T7" fmla="*/ 1 h 5"/>
                <a:gd name="T8" fmla="*/ 5 w 8"/>
                <a:gd name="T9" fmla="*/ 5 h 5"/>
                <a:gd name="T10" fmla="*/ 8 w 8"/>
                <a:gd name="T11" fmla="*/ 3 h 5"/>
                <a:gd name="T12" fmla="*/ 8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6" y="0"/>
                    <a:pt x="5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3" y="5"/>
                    <a:pt x="5" y="5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06">
              <a:extLst>
                <a:ext uri="{FF2B5EF4-FFF2-40B4-BE49-F238E27FC236}">
                  <a16:creationId xmlns:a16="http://schemas.microsoft.com/office/drawing/2014/main" xmlns="" id="{86DC9417-78A2-4ECD-8144-AAA0FFFC5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5" y="2296"/>
              <a:ext cx="19" cy="17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3 h 7"/>
                <a:gd name="T4" fmla="*/ 4 w 8"/>
                <a:gd name="T5" fmla="*/ 7 h 7"/>
                <a:gd name="T6" fmla="*/ 8 w 8"/>
                <a:gd name="T7" fmla="*/ 7 h 7"/>
                <a:gd name="T8" fmla="*/ 7 w 8"/>
                <a:gd name="T9" fmla="*/ 2 h 7"/>
                <a:gd name="T10" fmla="*/ 3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5" y="7"/>
                    <a:pt x="7" y="7"/>
                    <a:pt x="8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143C982-BF48-4B44-9906-4A45AAD30E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6535" y="133172"/>
            <a:ext cx="11732348" cy="39942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- UNIVERSITY OF ZULULAND - 2020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02569960-CDEF-4C1E-B220-19A1F938AD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9781813"/>
              </p:ext>
            </p:extLst>
          </p:nvPr>
        </p:nvGraphicFramePr>
        <p:xfrm>
          <a:off x="6766794" y="4509079"/>
          <a:ext cx="2492649" cy="22250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854981">
                  <a:extLst>
                    <a:ext uri="{9D8B030D-6E8A-4147-A177-3AD203B41FA5}">
                      <a16:colId xmlns:a16="http://schemas.microsoft.com/office/drawing/2014/main" xmlns="" val="476469120"/>
                    </a:ext>
                  </a:extLst>
                </a:gridCol>
                <a:gridCol w="637668">
                  <a:extLst>
                    <a:ext uri="{9D8B030D-6E8A-4147-A177-3AD203B41FA5}">
                      <a16:colId xmlns:a16="http://schemas.microsoft.com/office/drawing/2014/main" xmlns="" val="3762367679"/>
                    </a:ext>
                  </a:extLst>
                </a:gridCol>
              </a:tblGrid>
              <a:tr h="19969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Application Information</a:t>
                      </a:r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2020</a:t>
                      </a:r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637818"/>
                  </a:ext>
                </a:extLst>
              </a:tr>
              <a:tr h="225245">
                <a:tc>
                  <a:txBody>
                    <a:bodyPr/>
                    <a:lstStyle/>
                    <a:p>
                      <a:r>
                        <a:rPr lang="en-US" sz="1000" dirty="0"/>
                        <a:t>NSFAS Applications Received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12,764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62590140"/>
                  </a:ext>
                </a:extLst>
              </a:tr>
              <a:tr h="151419">
                <a:tc>
                  <a:txBody>
                    <a:bodyPr/>
                    <a:lstStyle/>
                    <a:p>
                      <a:r>
                        <a:rPr lang="en-US" sz="1000" dirty="0"/>
                        <a:t>Duplicates Excluded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0148002"/>
                  </a:ext>
                </a:extLst>
              </a:tr>
              <a:tr h="129769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Unique Applications to Process</a:t>
                      </a:r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12,120</a:t>
                      </a:r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2967457"/>
                  </a:ext>
                </a:extLst>
              </a:tr>
              <a:tr h="142303">
                <a:tc>
                  <a:txBody>
                    <a:bodyPr/>
                    <a:lstStyle/>
                    <a:p>
                      <a:r>
                        <a:rPr lang="en-US" sz="1000" dirty="0"/>
                        <a:t>Applications Approved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11,080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24548634"/>
                  </a:ext>
                </a:extLst>
              </a:tr>
              <a:tr h="212711">
                <a:tc>
                  <a:txBody>
                    <a:bodyPr/>
                    <a:lstStyle/>
                    <a:p>
                      <a:r>
                        <a:rPr lang="en-US" sz="1000" dirty="0"/>
                        <a:t>Applications in progress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13404225"/>
                  </a:ext>
                </a:extLst>
              </a:tr>
              <a:tr h="182516">
                <a:tc>
                  <a:txBody>
                    <a:bodyPr/>
                    <a:lstStyle/>
                    <a:p>
                      <a:r>
                        <a:rPr lang="en-US" sz="1000" dirty="0"/>
                        <a:t>Outstanding Documents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40780713"/>
                  </a:ext>
                </a:extLst>
              </a:tr>
              <a:tr h="188451">
                <a:tc>
                  <a:txBody>
                    <a:bodyPr/>
                    <a:lstStyle/>
                    <a:p>
                      <a:r>
                        <a:rPr lang="en-US" sz="1000" dirty="0"/>
                        <a:t>Non-qualifying Applications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08069770"/>
                  </a:ext>
                </a:extLst>
              </a:tr>
              <a:tr h="162006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TOTAL – UNIZULU</a:t>
                      </a:r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12,120</a:t>
                      </a:r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9194734"/>
                  </a:ext>
                </a:extLst>
              </a:tr>
            </a:tbl>
          </a:graphicData>
        </a:graphic>
      </p:graphicFrame>
      <p:graphicFrame>
        <p:nvGraphicFramePr>
          <p:cNvPr id="246" name="Table 2">
            <a:extLst>
              <a:ext uri="{FF2B5EF4-FFF2-40B4-BE49-F238E27FC236}">
                <a16:creationId xmlns:a16="http://schemas.microsoft.com/office/drawing/2014/main" xmlns="" id="{BE0F1823-D1AD-45AF-9F5C-918BD8F6E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0150848"/>
              </p:ext>
            </p:extLst>
          </p:nvPr>
        </p:nvGraphicFramePr>
        <p:xfrm>
          <a:off x="156535" y="3839717"/>
          <a:ext cx="5524871" cy="1188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70755">
                  <a:extLst>
                    <a:ext uri="{9D8B030D-6E8A-4147-A177-3AD203B41FA5}">
                      <a16:colId xmlns:a16="http://schemas.microsoft.com/office/drawing/2014/main" xmlns="" val="476469120"/>
                    </a:ext>
                  </a:extLst>
                </a:gridCol>
                <a:gridCol w="696036">
                  <a:extLst>
                    <a:ext uri="{9D8B030D-6E8A-4147-A177-3AD203B41FA5}">
                      <a16:colId xmlns:a16="http://schemas.microsoft.com/office/drawing/2014/main" xmlns="" val="3762367679"/>
                    </a:ext>
                  </a:extLst>
                </a:gridCol>
                <a:gridCol w="1187355">
                  <a:extLst>
                    <a:ext uri="{9D8B030D-6E8A-4147-A177-3AD203B41FA5}">
                      <a16:colId xmlns:a16="http://schemas.microsoft.com/office/drawing/2014/main" xmlns="" val="2391259993"/>
                    </a:ext>
                  </a:extLst>
                </a:gridCol>
                <a:gridCol w="1160060">
                  <a:extLst>
                    <a:ext uri="{9D8B030D-6E8A-4147-A177-3AD203B41FA5}">
                      <a16:colId xmlns:a16="http://schemas.microsoft.com/office/drawing/2014/main" xmlns="" val="1922280511"/>
                    </a:ext>
                  </a:extLst>
                </a:gridCol>
                <a:gridCol w="764504">
                  <a:extLst>
                    <a:ext uri="{9D8B030D-6E8A-4147-A177-3AD203B41FA5}">
                      <a16:colId xmlns:a16="http://schemas.microsoft.com/office/drawing/2014/main" xmlns="" val="1086339925"/>
                    </a:ext>
                  </a:extLst>
                </a:gridCol>
                <a:gridCol w="846161">
                  <a:extLst>
                    <a:ext uri="{9D8B030D-6E8A-4147-A177-3AD203B41FA5}">
                      <a16:colId xmlns:a16="http://schemas.microsoft.com/office/drawing/2014/main" xmlns="" val="1629924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Institution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Month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Payment Method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Total Amount Paid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Payment Date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Payment Type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637818"/>
                  </a:ext>
                </a:extLst>
              </a:tr>
              <a:tr h="225245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UNIZULU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Jan 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Disbursed directly to Institution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R117,493,531.00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31 Jan 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Upfront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62590140"/>
                  </a:ext>
                </a:extLst>
              </a:tr>
              <a:tr h="225245"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Feb 20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R16,256,480.00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28 Feb 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Upfront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17693831"/>
                  </a:ext>
                </a:extLst>
              </a:tr>
              <a:tr h="142303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SECTOR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R4,277,452,880.00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R133,750,011.00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Total Paid to UNIZULU</a:t>
                      </a: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EAAB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1871065"/>
                  </a:ext>
                </a:extLst>
              </a:tr>
            </a:tbl>
          </a:graphicData>
        </a:graphic>
      </p:graphicFrame>
      <p:sp>
        <p:nvSpPr>
          <p:cNvPr id="250" name="Text Placeholder 7">
            <a:extLst>
              <a:ext uri="{FF2B5EF4-FFF2-40B4-BE49-F238E27FC236}">
                <a16:creationId xmlns:a16="http://schemas.microsoft.com/office/drawing/2014/main" xmlns="" id="{3BEB602D-512B-4A4D-9628-4114D798EF94}"/>
              </a:ext>
            </a:extLst>
          </p:cNvPr>
          <p:cNvSpPr txBox="1">
            <a:spLocks/>
          </p:cNvSpPr>
          <p:nvPr/>
        </p:nvSpPr>
        <p:spPr>
          <a:xfrm>
            <a:off x="6766794" y="4095929"/>
            <a:ext cx="2467325" cy="341777"/>
          </a:xfrm>
          <a:prstGeom prst="rect">
            <a:avLst/>
          </a:prstGeom>
          <a:solidFill>
            <a:srgbClr val="8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Status</a:t>
            </a:r>
          </a:p>
        </p:txBody>
      </p:sp>
      <p:sp>
        <p:nvSpPr>
          <p:cNvPr id="252" name="Text Placeholder 7">
            <a:extLst>
              <a:ext uri="{FF2B5EF4-FFF2-40B4-BE49-F238E27FC236}">
                <a16:creationId xmlns:a16="http://schemas.microsoft.com/office/drawing/2014/main" xmlns="" id="{50909B02-18BE-4BD1-A881-A29B0CFE98F3}"/>
              </a:ext>
            </a:extLst>
          </p:cNvPr>
          <p:cNvSpPr txBox="1">
            <a:spLocks/>
          </p:cNvSpPr>
          <p:nvPr/>
        </p:nvSpPr>
        <p:spPr>
          <a:xfrm>
            <a:off x="140919" y="3444528"/>
            <a:ext cx="5521942" cy="302156"/>
          </a:xfrm>
          <a:prstGeom prst="rect">
            <a:avLst/>
          </a:prstGeom>
          <a:solidFill>
            <a:srgbClr val="EAAB21"/>
          </a:solidFill>
          <a:ln>
            <a:solidFill>
              <a:srgbClr val="E9AA2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Payments to Institution</a:t>
            </a:r>
          </a:p>
        </p:txBody>
      </p:sp>
      <p:graphicFrame>
        <p:nvGraphicFramePr>
          <p:cNvPr id="253" name="Table 2">
            <a:extLst>
              <a:ext uri="{FF2B5EF4-FFF2-40B4-BE49-F238E27FC236}">
                <a16:creationId xmlns:a16="http://schemas.microsoft.com/office/drawing/2014/main" xmlns="" id="{C53BE7BB-2B84-42CC-8BE8-2F53F5886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2969227"/>
              </p:ext>
            </p:extLst>
          </p:nvPr>
        </p:nvGraphicFramePr>
        <p:xfrm>
          <a:off x="9578957" y="4355233"/>
          <a:ext cx="2420088" cy="9448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10360">
                  <a:extLst>
                    <a:ext uri="{9D8B030D-6E8A-4147-A177-3AD203B41FA5}">
                      <a16:colId xmlns:a16="http://schemas.microsoft.com/office/drawing/2014/main" xmlns="" val="476469120"/>
                    </a:ext>
                  </a:extLst>
                </a:gridCol>
                <a:gridCol w="1309728">
                  <a:extLst>
                    <a:ext uri="{9D8B030D-6E8A-4147-A177-3AD203B41FA5}">
                      <a16:colId xmlns:a16="http://schemas.microsoft.com/office/drawing/2014/main" xmlns="" val="3762367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Institution</a:t>
                      </a:r>
                    </a:p>
                  </a:txBody>
                  <a:tcPr anchor="ctr">
                    <a:solidFill>
                      <a:srgbClr val="8384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2020 Late Applications</a:t>
                      </a:r>
                    </a:p>
                  </a:txBody>
                  <a:tcPr anchor="ctr">
                    <a:solidFill>
                      <a:srgbClr val="8384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637818"/>
                  </a:ext>
                </a:extLst>
              </a:tr>
              <a:tr h="22524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UNIZULU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62590140"/>
                  </a:ext>
                </a:extLst>
              </a:tr>
              <a:tr h="162006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SECTOR</a:t>
                      </a:r>
                    </a:p>
                  </a:txBody>
                  <a:tcPr anchor="ctr">
                    <a:solidFill>
                      <a:srgbClr val="8384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19,071</a:t>
                      </a:r>
                    </a:p>
                  </a:txBody>
                  <a:tcPr anchor="ctr">
                    <a:solidFill>
                      <a:srgbClr val="8384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9194734"/>
                  </a:ext>
                </a:extLst>
              </a:tr>
            </a:tbl>
          </a:graphicData>
        </a:graphic>
      </p:graphicFrame>
      <p:sp>
        <p:nvSpPr>
          <p:cNvPr id="254" name="Text Placeholder 7">
            <a:extLst>
              <a:ext uri="{FF2B5EF4-FFF2-40B4-BE49-F238E27FC236}">
                <a16:creationId xmlns:a16="http://schemas.microsoft.com/office/drawing/2014/main" xmlns="" id="{1E5AC273-12A6-4056-BCE8-E543D73C67ED}"/>
              </a:ext>
            </a:extLst>
          </p:cNvPr>
          <p:cNvSpPr txBox="1">
            <a:spLocks/>
          </p:cNvSpPr>
          <p:nvPr/>
        </p:nvSpPr>
        <p:spPr>
          <a:xfrm>
            <a:off x="9554821" y="3901747"/>
            <a:ext cx="2420809" cy="346516"/>
          </a:xfrm>
          <a:prstGeom prst="rect">
            <a:avLst/>
          </a:prstGeom>
          <a:solidFill>
            <a:srgbClr val="838486"/>
          </a:solidFill>
          <a:ln>
            <a:solidFill>
              <a:srgbClr val="83848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Walk-in Applications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xmlns="" id="{4CC8B7A7-86CD-4D30-87CE-5F2A0BAFDA73}"/>
              </a:ext>
            </a:extLst>
          </p:cNvPr>
          <p:cNvSpPr txBox="1"/>
          <p:nvPr/>
        </p:nvSpPr>
        <p:spPr>
          <a:xfrm>
            <a:off x="140919" y="652187"/>
            <a:ext cx="117991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Summary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total amount of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R133,750,011.00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2020 has been paid as an upfront payment to the University of Zululand for 2020;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payments made includes an amount of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R16,256,480.00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paid on the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February 2020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aid the Institution in disbursing Accommodation and Travel Allowances to students;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total of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12,764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applications were received during the 2020 Application Period, after removing all duplicate applications,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12,120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unique applications remained for processing.  Based on the applications processed,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11,080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applications have been approved for funding, with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497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applications being non-qualifying.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the 2020 Academic Cycle,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898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Late Applications have been submitted for processing as at the 9 March 2020.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As results for the previous academic cycle is received from the Institutions, students who passed are migrated as returning students for 2020, there is however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students results still outstanding from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the University of Zululand.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total amount of </a:t>
            </a:r>
            <a:r>
              <a:rPr lang="en-US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R28,635,300.00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has been paid to the University of Zululand as part of the 2017/2018 Historic Debt process.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graphicFrame>
        <p:nvGraphicFramePr>
          <p:cNvPr id="257" name="Table 2">
            <a:extLst>
              <a:ext uri="{FF2B5EF4-FFF2-40B4-BE49-F238E27FC236}">
                <a16:creationId xmlns:a16="http://schemas.microsoft.com/office/drawing/2014/main" xmlns="" id="{00564AB9-8786-4BF9-97AE-A9B4DA885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4818812"/>
              </p:ext>
            </p:extLst>
          </p:nvPr>
        </p:nvGraphicFramePr>
        <p:xfrm>
          <a:off x="9569995" y="5875023"/>
          <a:ext cx="2420088" cy="8585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10360">
                  <a:extLst>
                    <a:ext uri="{9D8B030D-6E8A-4147-A177-3AD203B41FA5}">
                      <a16:colId xmlns:a16="http://schemas.microsoft.com/office/drawing/2014/main" xmlns="" val="476469120"/>
                    </a:ext>
                  </a:extLst>
                </a:gridCol>
                <a:gridCol w="1309728">
                  <a:extLst>
                    <a:ext uri="{9D8B030D-6E8A-4147-A177-3AD203B41FA5}">
                      <a16:colId xmlns:a16="http://schemas.microsoft.com/office/drawing/2014/main" xmlns="" val="3762367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Institution</a:t>
                      </a:r>
                    </a:p>
                  </a:txBody>
                  <a:tcPr anchor="ctr">
                    <a:solidFill>
                      <a:srgbClr val="8384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2019 Results</a:t>
                      </a:r>
                    </a:p>
                  </a:txBody>
                  <a:tcPr anchor="ctr">
                    <a:solidFill>
                      <a:srgbClr val="8384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637818"/>
                  </a:ext>
                </a:extLst>
              </a:tr>
              <a:tr h="22524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UNIZULU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62590140"/>
                  </a:ext>
                </a:extLst>
              </a:tr>
              <a:tr h="162006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SECTOR</a:t>
                      </a:r>
                    </a:p>
                  </a:txBody>
                  <a:tcPr anchor="ctr">
                    <a:solidFill>
                      <a:srgbClr val="8384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4,672</a:t>
                      </a:r>
                    </a:p>
                  </a:txBody>
                  <a:tcPr anchor="ctr">
                    <a:solidFill>
                      <a:srgbClr val="8384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9194734"/>
                  </a:ext>
                </a:extLst>
              </a:tr>
            </a:tbl>
          </a:graphicData>
        </a:graphic>
      </p:graphicFrame>
      <p:sp>
        <p:nvSpPr>
          <p:cNvPr id="258" name="Text Placeholder 7">
            <a:extLst>
              <a:ext uri="{FF2B5EF4-FFF2-40B4-BE49-F238E27FC236}">
                <a16:creationId xmlns:a16="http://schemas.microsoft.com/office/drawing/2014/main" xmlns="" id="{F763B583-B295-4DCA-B4A4-6D20CA526F69}"/>
              </a:ext>
            </a:extLst>
          </p:cNvPr>
          <p:cNvSpPr txBox="1">
            <a:spLocks/>
          </p:cNvSpPr>
          <p:nvPr/>
        </p:nvSpPr>
        <p:spPr>
          <a:xfrm>
            <a:off x="9569995" y="5420925"/>
            <a:ext cx="2420809" cy="346516"/>
          </a:xfrm>
          <a:prstGeom prst="rect">
            <a:avLst/>
          </a:prstGeom>
          <a:solidFill>
            <a:srgbClr val="838486"/>
          </a:solidFill>
          <a:ln>
            <a:solidFill>
              <a:srgbClr val="83848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 Results</a:t>
            </a:r>
          </a:p>
        </p:txBody>
      </p:sp>
      <p:graphicFrame>
        <p:nvGraphicFramePr>
          <p:cNvPr id="243" name="Table 4">
            <a:extLst>
              <a:ext uri="{FF2B5EF4-FFF2-40B4-BE49-F238E27FC236}">
                <a16:creationId xmlns:a16="http://schemas.microsoft.com/office/drawing/2014/main" xmlns="" id="{D02660A0-F2CD-4C0B-BCE4-773A53281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07809"/>
              </p:ext>
            </p:extLst>
          </p:nvPr>
        </p:nvGraphicFramePr>
        <p:xfrm>
          <a:off x="166244" y="5527922"/>
          <a:ext cx="6543480" cy="11887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65349">
                  <a:extLst>
                    <a:ext uri="{9D8B030D-6E8A-4147-A177-3AD203B41FA5}">
                      <a16:colId xmlns:a16="http://schemas.microsoft.com/office/drawing/2014/main" xmlns="" val="657472765"/>
                    </a:ext>
                  </a:extLst>
                </a:gridCol>
                <a:gridCol w="734344">
                  <a:extLst>
                    <a:ext uri="{9D8B030D-6E8A-4147-A177-3AD203B41FA5}">
                      <a16:colId xmlns:a16="http://schemas.microsoft.com/office/drawing/2014/main" xmlns="" val="3718985718"/>
                    </a:ext>
                  </a:extLst>
                </a:gridCol>
                <a:gridCol w="1057805">
                  <a:extLst>
                    <a:ext uri="{9D8B030D-6E8A-4147-A177-3AD203B41FA5}">
                      <a16:colId xmlns:a16="http://schemas.microsoft.com/office/drawing/2014/main" xmlns="" val="3341706497"/>
                    </a:ext>
                  </a:extLst>
                </a:gridCol>
                <a:gridCol w="917929">
                  <a:extLst>
                    <a:ext uri="{9D8B030D-6E8A-4147-A177-3AD203B41FA5}">
                      <a16:colId xmlns:a16="http://schemas.microsoft.com/office/drawing/2014/main" xmlns="" val="337631604"/>
                    </a:ext>
                  </a:extLst>
                </a:gridCol>
                <a:gridCol w="1075289">
                  <a:extLst>
                    <a:ext uri="{9D8B030D-6E8A-4147-A177-3AD203B41FA5}">
                      <a16:colId xmlns:a16="http://schemas.microsoft.com/office/drawing/2014/main" xmlns="" val="1865635773"/>
                    </a:ext>
                  </a:extLst>
                </a:gridCol>
                <a:gridCol w="948902">
                  <a:extLst>
                    <a:ext uri="{9D8B030D-6E8A-4147-A177-3AD203B41FA5}">
                      <a16:colId xmlns:a16="http://schemas.microsoft.com/office/drawing/2014/main" xmlns="" val="2594386827"/>
                    </a:ext>
                  </a:extLst>
                </a:gridCol>
                <a:gridCol w="1043862">
                  <a:extLst>
                    <a:ext uri="{9D8B030D-6E8A-4147-A177-3AD203B41FA5}">
                      <a16:colId xmlns:a16="http://schemas.microsoft.com/office/drawing/2014/main" xmlns="" val="19501847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Year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Claimed For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Amount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Claims Approved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Amount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Claims Non- Qualifying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Amount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2865708"/>
                  </a:ext>
                </a:extLst>
              </a:tr>
              <a:tr h="20032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R3,703,474.00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R1,627,343.00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R2,021,703.00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7166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5,660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R52,936,911.00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3,497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R27,007,956.00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2,144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R24,799,639.00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3581818"/>
                  </a:ext>
                </a:extLst>
              </a:tr>
              <a:tr h="150792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UNIZULU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6,356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R56,640,385.00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3,934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R28,635,300.00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2,402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R26,821,342.00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7934546"/>
                  </a:ext>
                </a:extLst>
              </a:tr>
            </a:tbl>
          </a:graphicData>
        </a:graphic>
      </p:graphicFrame>
      <p:sp>
        <p:nvSpPr>
          <p:cNvPr id="244" name="Text Placeholder 7">
            <a:extLst>
              <a:ext uri="{FF2B5EF4-FFF2-40B4-BE49-F238E27FC236}">
                <a16:creationId xmlns:a16="http://schemas.microsoft.com/office/drawing/2014/main" xmlns="" id="{6667BFAE-3FEA-4BBE-9267-EF07905D0372}"/>
              </a:ext>
            </a:extLst>
          </p:cNvPr>
          <p:cNvSpPr txBox="1">
            <a:spLocks/>
          </p:cNvSpPr>
          <p:nvPr/>
        </p:nvSpPr>
        <p:spPr>
          <a:xfrm>
            <a:off x="166245" y="5123187"/>
            <a:ext cx="6535393" cy="341777"/>
          </a:xfrm>
          <a:prstGeom prst="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/ 2018 Historic Debt</a:t>
            </a:r>
          </a:p>
        </p:txBody>
      </p:sp>
    </p:spTree>
    <p:extLst>
      <p:ext uri="{BB962C8B-B14F-4D97-AF65-F5344CB8AC3E}">
        <p14:creationId xmlns:p14="http://schemas.microsoft.com/office/powerpoint/2010/main" xmlns="" val="1479888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NSFAS">
      <a:dk1>
        <a:sysClr val="windowText" lastClr="000000"/>
      </a:dk1>
      <a:lt1>
        <a:sysClr val="window" lastClr="FFFFFF"/>
      </a:lt1>
      <a:dk2>
        <a:srgbClr val="4E3B30"/>
      </a:dk2>
      <a:lt2>
        <a:srgbClr val="F2F2F2"/>
      </a:lt2>
      <a:accent1>
        <a:srgbClr val="F0A22E"/>
      </a:accent1>
      <a:accent2>
        <a:srgbClr val="AD1F1F"/>
      </a:accent2>
      <a:accent3>
        <a:srgbClr val="FF9900"/>
      </a:accent3>
      <a:accent4>
        <a:srgbClr val="A5A5A5"/>
      </a:accent4>
      <a:accent5>
        <a:srgbClr val="3F3F3F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8997</TotalTime>
  <Words>1285</Words>
  <Application>Microsoft Office PowerPoint</Application>
  <PresentationFormat>Custom</PresentationFormat>
  <Paragraphs>370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Thabang Mphahlele</dc:creator>
  <cp:lastModifiedBy>PUMZA</cp:lastModifiedBy>
  <cp:revision>207</cp:revision>
  <cp:lastPrinted>2020-02-28T06:51:42Z</cp:lastPrinted>
  <dcterms:created xsi:type="dcterms:W3CDTF">2019-11-06T08:32:24Z</dcterms:created>
  <dcterms:modified xsi:type="dcterms:W3CDTF">2020-03-17T14:29:40Z</dcterms:modified>
</cp:coreProperties>
</file>