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5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374202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617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6386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465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723578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413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580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668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641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36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833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914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CSRC Presentation on CPUT Status of the institutional affairs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Introduction of SRC members and leadership of Structures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4467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NSFAS payment for </a:t>
            </a:r>
            <a:r>
              <a:rPr lang="en-US" dirty="0" smtClean="0"/>
              <a:t>2020</a:t>
            </a:r>
          </a:p>
          <a:p>
            <a:r>
              <a:rPr lang="en-US" dirty="0"/>
              <a:t>Residences </a:t>
            </a:r>
            <a:endParaRPr lang="en-US" dirty="0" smtClean="0"/>
          </a:p>
          <a:p>
            <a:r>
              <a:rPr lang="en-US" dirty="0" smtClean="0"/>
              <a:t>Corruption</a:t>
            </a:r>
          </a:p>
          <a:p>
            <a:r>
              <a:rPr lang="en-US" dirty="0"/>
              <a:t>Campus shut down and chaos</a:t>
            </a:r>
            <a:endParaRPr lang="en-US" dirty="0" smtClean="0"/>
          </a:p>
          <a:p>
            <a:r>
              <a:rPr lang="en-US" dirty="0"/>
              <a:t>Suspension of Student Leaders and unlawful </a:t>
            </a:r>
            <a:r>
              <a:rPr lang="en-US" dirty="0" smtClean="0"/>
              <a:t>arrest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638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NSFAS payment for 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2020 Upfront payment of   R 155,937,275</a:t>
            </a:r>
          </a:p>
          <a:p>
            <a:pPr marL="0" indent="0">
              <a:buNone/>
            </a:pPr>
            <a:r>
              <a:rPr lang="en-US" sz="20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31 Jan 2020 upfront payment = R 126,810,912</a:t>
            </a:r>
          </a:p>
          <a:p>
            <a:pPr marL="0" indent="0">
              <a:buNone/>
            </a:pPr>
            <a:r>
              <a:rPr lang="en-US" sz="20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28 Feb 2020 Additional payment = R 29,126,363</a:t>
            </a:r>
          </a:p>
          <a:p>
            <a:endParaRPr lang="en-US" sz="2400" dirty="0" smtClean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1838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Residences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Maintenance Conditions of  most Residences ( in particular Cassville, St Peters , MGR J&amp;B  and many other residences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Insufficient residences for deserving students including appeals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Private Boarding  procedure and regulation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Students sleeping </a:t>
            </a:r>
            <a:r>
              <a:rPr lang="en-US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US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student Centre and many other places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920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Corruption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Approximately 32 Million of NSFAS beneficiaries went missing </a:t>
            </a:r>
          </a:p>
          <a:p>
            <a:pPr marL="0" indent="0">
              <a:buNone/>
            </a:pPr>
            <a:r>
              <a:rPr lang="en-US" sz="20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Malicious tender process of Cafeterias </a:t>
            </a:r>
          </a:p>
          <a:p>
            <a:pPr marL="0" indent="0">
              <a:buNone/>
            </a:pPr>
            <a:r>
              <a:rPr lang="en-US" sz="20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Militarization of Campus ( through corruption).</a:t>
            </a:r>
          </a:p>
          <a:p>
            <a:pPr marL="0" indent="0">
              <a:buNone/>
            </a:pPr>
            <a:r>
              <a:rPr lang="en-US" sz="20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Majority of students without Their NSFAS allowance till to date</a:t>
            </a:r>
          </a:p>
          <a:p>
            <a:pPr marL="0" indent="0">
              <a:buNone/>
            </a:pPr>
            <a:r>
              <a:rPr lang="en-US" sz="20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Monopoly of One  Transport company ( HG Buses) </a:t>
            </a:r>
          </a:p>
          <a:p>
            <a:pPr marL="0" indent="0">
              <a:buNone/>
            </a:pPr>
            <a:r>
              <a:rPr lang="en-US" sz="20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Vitus Scholar relations with Prof Moll 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593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Suspension of Student Leaders and unlawful arrest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SRC Leaders currently served with suspension </a:t>
            </a:r>
          </a:p>
          <a:p>
            <a:pPr marL="0" indent="0">
              <a:buNone/>
            </a:pPr>
            <a:r>
              <a:rPr lang="en-US" sz="20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Intimidation by securities and victimization </a:t>
            </a:r>
          </a:p>
          <a:p>
            <a:pPr marL="0" indent="0">
              <a:buNone/>
            </a:pPr>
            <a:r>
              <a:rPr lang="en-US" sz="20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Chasing of student and being ask for students cards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3418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shut down and chaos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Building and Vehicles has been burnt down</a:t>
            </a:r>
          </a:p>
          <a:p>
            <a:r>
              <a:rPr lang="en-US" sz="20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Students living in fear of abusive securities</a:t>
            </a:r>
          </a:p>
          <a:p>
            <a:r>
              <a:rPr lang="en-US" sz="20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Academic activities is disturbed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8342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Campus remain shut</a:t>
            </a:r>
          </a:p>
          <a:p>
            <a:pPr marL="0" indent="0">
              <a:buNone/>
            </a:pPr>
            <a:r>
              <a:rPr lang="en-US" dirty="0"/>
              <a:t>CSRC and LSCR </a:t>
            </a:r>
            <a:r>
              <a:rPr lang="en-US" dirty="0" smtClean="0"/>
              <a:t> together with affiliated leadership of Structures working </a:t>
            </a:r>
            <a:r>
              <a:rPr lang="en-US" dirty="0"/>
              <a:t>for an amicable solution.</a:t>
            </a:r>
          </a:p>
          <a:p>
            <a:pPr marL="0" indent="0">
              <a:buNone/>
            </a:pPr>
            <a:r>
              <a:rPr lang="en-US" dirty="0"/>
              <a:t>Continued engagements to ensure broader inclusivity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1271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504</TotalTime>
  <Words>224</Words>
  <Application>Microsoft Office PowerPoint</Application>
  <PresentationFormat>Custom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Atlas</vt:lpstr>
      <vt:lpstr>CSRC Presentation on CPUT Status of the institutional affairs</vt:lpstr>
      <vt:lpstr>Content </vt:lpstr>
      <vt:lpstr>NSFAS payment for 2020</vt:lpstr>
      <vt:lpstr>Residences  </vt:lpstr>
      <vt:lpstr>Corruption </vt:lpstr>
      <vt:lpstr>Suspension of Student Leaders and unlawful arrest</vt:lpstr>
      <vt:lpstr>Campus shut down and chaos</vt:lpstr>
      <vt:lpstr>CONCLUSION</vt:lpstr>
    </vt:vector>
  </TitlesOfParts>
  <Company>CPUT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CSRC Presentation on CPUT Students demands</dc:title>
  <dc:creator>Sikhulule Mpetsheni (Csrc-president)</dc:creator>
  <cp:lastModifiedBy>PUMZA</cp:lastModifiedBy>
  <cp:revision>26</cp:revision>
  <dcterms:created xsi:type="dcterms:W3CDTF">2020-03-16T08:01:05Z</dcterms:created>
  <dcterms:modified xsi:type="dcterms:W3CDTF">2020-03-17T14:30:59Z</dcterms:modified>
</cp:coreProperties>
</file>