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Lst>
  <p:notesMasterIdLst>
    <p:notesMasterId r:id="rId33"/>
  </p:notesMasterIdLst>
  <p:sldIdLst>
    <p:sldId id="360" r:id="rId4"/>
    <p:sldId id="256" r:id="rId5"/>
    <p:sldId id="473" r:id="rId6"/>
    <p:sldId id="467" r:id="rId7"/>
    <p:sldId id="356" r:id="rId8"/>
    <p:sldId id="474" r:id="rId9"/>
    <p:sldId id="475" r:id="rId10"/>
    <p:sldId id="476" r:id="rId11"/>
    <p:sldId id="442" r:id="rId12"/>
    <p:sldId id="462" r:id="rId13"/>
    <p:sldId id="460" r:id="rId14"/>
    <p:sldId id="465" r:id="rId15"/>
    <p:sldId id="477" r:id="rId16"/>
    <p:sldId id="478" r:id="rId17"/>
    <p:sldId id="479" r:id="rId18"/>
    <p:sldId id="466" r:id="rId19"/>
    <p:sldId id="480" r:id="rId20"/>
    <p:sldId id="481" r:id="rId21"/>
    <p:sldId id="494" r:id="rId22"/>
    <p:sldId id="495" r:id="rId23"/>
    <p:sldId id="496" r:id="rId24"/>
    <p:sldId id="497" r:id="rId25"/>
    <p:sldId id="498" r:id="rId26"/>
    <p:sldId id="500" r:id="rId27"/>
    <p:sldId id="482" r:id="rId28"/>
    <p:sldId id="501" r:id="rId29"/>
    <p:sldId id="503" r:id="rId30"/>
    <p:sldId id="502" r:id="rId31"/>
    <p:sldId id="36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6" d="100"/>
          <a:sy n="116" d="100"/>
        </p:scale>
        <p:origin x="-390"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E68586-5B09-41FA-9AE8-868CB5166733}" type="datetimeFigureOut">
              <a:rPr lang="en-ZA" smtClean="0"/>
              <a:pPr/>
              <a:t>2020/03/17</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AC9540-8874-40FF-8C75-C9550DDCF32D}" type="slidenum">
              <a:rPr lang="en-ZA" smtClean="0"/>
              <a:pPr/>
              <a:t>‹#›</a:t>
            </a:fld>
            <a:endParaRPr lang="en-ZA"/>
          </a:p>
        </p:txBody>
      </p:sp>
    </p:spTree>
    <p:extLst>
      <p:ext uri="{BB962C8B-B14F-4D97-AF65-F5344CB8AC3E}">
        <p14:creationId xmlns:p14="http://schemas.microsoft.com/office/powerpoint/2010/main" xmlns="" val="640880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xmlns="" id="{160CE2CE-2B07-4509-BCE2-341FB4C9ACC3}"/>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4D0D39E-34CB-4114-8BCF-EA642DE9D0FA}"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ヒラギノ角ゴ Pro W3"/>
                <a:cs typeface="ヒラギノ角ゴ Pro W3"/>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cs typeface="ヒラギノ角ゴ Pro W3"/>
            </a:endParaRPr>
          </a:p>
        </p:txBody>
      </p:sp>
      <p:sp>
        <p:nvSpPr>
          <p:cNvPr id="4099" name="Rectangle 2">
            <a:extLst>
              <a:ext uri="{FF2B5EF4-FFF2-40B4-BE49-F238E27FC236}">
                <a16:creationId xmlns:a16="http://schemas.microsoft.com/office/drawing/2014/main" xmlns="" id="{F75C5468-AFDE-4B7B-9B95-C7E84FC312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00" name="Rectangle 3">
            <a:extLst>
              <a:ext uri="{FF2B5EF4-FFF2-40B4-BE49-F238E27FC236}">
                <a16:creationId xmlns:a16="http://schemas.microsoft.com/office/drawing/2014/main" xmlns="" id="{3A6A38A1-BBC1-4205-88F4-1425A4CB8723}"/>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xmlns="" id="{66766041-9913-4EB1-8CCC-5AEF9111ABC5}"/>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FBE4DE-B4CD-4ABC-904A-F033E850D730}" type="slidenum">
              <a:rPr lang="en-US" altLang="en-US" smtClean="0">
                <a:latin typeface="Arial" panose="020B0604020202020204" pitchFamily="34" charset="0"/>
                <a:ea typeface="ヒラギノ角ゴ Pro W3"/>
                <a:cs typeface="ヒラギノ角ゴ Pro W3"/>
              </a:rPr>
              <a:pPr>
                <a:spcBef>
                  <a:spcPct val="0"/>
                </a:spcBef>
              </a:pPr>
              <a:t>12</a:t>
            </a:fld>
            <a:endParaRPr lang="en-US" altLang="en-US">
              <a:latin typeface="Arial" panose="020B0604020202020204" pitchFamily="34" charset="0"/>
              <a:ea typeface="ヒラギノ角ゴ Pro W3"/>
              <a:cs typeface="ヒラギノ角ゴ Pro W3"/>
            </a:endParaRPr>
          </a:p>
        </p:txBody>
      </p:sp>
      <p:sp>
        <p:nvSpPr>
          <p:cNvPr id="71683" name="Rectangle 2">
            <a:extLst>
              <a:ext uri="{FF2B5EF4-FFF2-40B4-BE49-F238E27FC236}">
                <a16:creationId xmlns:a16="http://schemas.microsoft.com/office/drawing/2014/main" xmlns="" id="{D1D7029F-66C4-4904-B0F9-3434A8B8FEA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684" name="Rectangle 3">
            <a:extLst>
              <a:ext uri="{FF2B5EF4-FFF2-40B4-BE49-F238E27FC236}">
                <a16:creationId xmlns:a16="http://schemas.microsoft.com/office/drawing/2014/main" xmlns="" id="{5762FA3D-2AB1-4DC0-966E-6D8E12F2D9EE}"/>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a typeface="ヒラギノ角ゴ Pro W3"/>
              <a:cs typeface="ヒラギノ角ゴ Pro W3"/>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xmlns="" id="{D74EC1DD-F685-4A9E-BEDF-DED1E2A9ABF4}"/>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187A2B-6902-4B5B-BBED-9D259C94ACAD}" type="slidenum">
              <a:rPr lang="en-US" altLang="en-US" smtClean="0">
                <a:latin typeface="Arial" panose="020B0604020202020204" pitchFamily="34" charset="0"/>
                <a:ea typeface="ヒラギノ角ゴ Pro W3"/>
                <a:cs typeface="ヒラギノ角ゴ Pro W3"/>
              </a:rPr>
              <a:pPr>
                <a:spcBef>
                  <a:spcPct val="0"/>
                </a:spcBef>
              </a:pPr>
              <a:t>13</a:t>
            </a:fld>
            <a:endParaRPr lang="en-US" altLang="en-US">
              <a:latin typeface="Arial" panose="020B0604020202020204" pitchFamily="34" charset="0"/>
              <a:ea typeface="ヒラギノ角ゴ Pro W3"/>
              <a:cs typeface="ヒラギノ角ゴ Pro W3"/>
            </a:endParaRPr>
          </a:p>
        </p:txBody>
      </p:sp>
      <p:sp>
        <p:nvSpPr>
          <p:cNvPr id="50179" name="Rectangle 2">
            <a:extLst>
              <a:ext uri="{FF2B5EF4-FFF2-40B4-BE49-F238E27FC236}">
                <a16:creationId xmlns:a16="http://schemas.microsoft.com/office/drawing/2014/main" xmlns="" id="{3D9078CC-3614-4535-9FBD-9C4F1B1735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80" name="Rectangle 3">
            <a:extLst>
              <a:ext uri="{FF2B5EF4-FFF2-40B4-BE49-F238E27FC236}">
                <a16:creationId xmlns:a16="http://schemas.microsoft.com/office/drawing/2014/main" xmlns="" id="{08739EFC-80C3-495C-A10D-85F8E584932B}"/>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a typeface="ヒラギノ角ゴ Pro W3"/>
              <a:cs typeface="ヒラギノ角ゴ Pro W3"/>
            </a:endParaRPr>
          </a:p>
        </p:txBody>
      </p:sp>
    </p:spTree>
    <p:extLst>
      <p:ext uri="{BB962C8B-B14F-4D97-AF65-F5344CB8AC3E}">
        <p14:creationId xmlns:p14="http://schemas.microsoft.com/office/powerpoint/2010/main" xmlns="" val="2084229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xmlns="" id="{D74EC1DD-F685-4A9E-BEDF-DED1E2A9ABF4}"/>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187A2B-6902-4B5B-BBED-9D259C94ACAD}" type="slidenum">
              <a:rPr lang="en-US" altLang="en-US" smtClean="0">
                <a:latin typeface="Arial" panose="020B0604020202020204" pitchFamily="34" charset="0"/>
                <a:ea typeface="ヒラギノ角ゴ Pro W3"/>
                <a:cs typeface="ヒラギノ角ゴ Pro W3"/>
              </a:rPr>
              <a:pPr>
                <a:spcBef>
                  <a:spcPct val="0"/>
                </a:spcBef>
              </a:pPr>
              <a:t>14</a:t>
            </a:fld>
            <a:endParaRPr lang="en-US" altLang="en-US">
              <a:latin typeface="Arial" panose="020B0604020202020204" pitchFamily="34" charset="0"/>
              <a:ea typeface="ヒラギノ角ゴ Pro W3"/>
              <a:cs typeface="ヒラギノ角ゴ Pro W3"/>
            </a:endParaRPr>
          </a:p>
        </p:txBody>
      </p:sp>
      <p:sp>
        <p:nvSpPr>
          <p:cNvPr id="50179" name="Rectangle 2">
            <a:extLst>
              <a:ext uri="{FF2B5EF4-FFF2-40B4-BE49-F238E27FC236}">
                <a16:creationId xmlns:a16="http://schemas.microsoft.com/office/drawing/2014/main" xmlns="" id="{3D9078CC-3614-4535-9FBD-9C4F1B1735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80" name="Rectangle 3">
            <a:extLst>
              <a:ext uri="{FF2B5EF4-FFF2-40B4-BE49-F238E27FC236}">
                <a16:creationId xmlns:a16="http://schemas.microsoft.com/office/drawing/2014/main" xmlns="" id="{08739EFC-80C3-495C-A10D-85F8E584932B}"/>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a typeface="ヒラギノ角ゴ Pro W3"/>
              <a:cs typeface="ヒラギノ角ゴ Pro W3"/>
            </a:endParaRPr>
          </a:p>
        </p:txBody>
      </p:sp>
    </p:spTree>
    <p:extLst>
      <p:ext uri="{BB962C8B-B14F-4D97-AF65-F5344CB8AC3E}">
        <p14:creationId xmlns:p14="http://schemas.microsoft.com/office/powerpoint/2010/main" xmlns="" val="1013495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xmlns="" id="{D74EC1DD-F685-4A9E-BEDF-DED1E2A9ABF4}"/>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187A2B-6902-4B5B-BBED-9D259C94ACAD}" type="slidenum">
              <a:rPr lang="en-US" altLang="en-US" smtClean="0">
                <a:latin typeface="Arial" panose="020B0604020202020204" pitchFamily="34" charset="0"/>
                <a:ea typeface="ヒラギノ角ゴ Pro W3"/>
                <a:cs typeface="ヒラギノ角ゴ Pro W3"/>
              </a:rPr>
              <a:pPr>
                <a:spcBef>
                  <a:spcPct val="0"/>
                </a:spcBef>
              </a:pPr>
              <a:t>15</a:t>
            </a:fld>
            <a:endParaRPr lang="en-US" altLang="en-US">
              <a:latin typeface="Arial" panose="020B0604020202020204" pitchFamily="34" charset="0"/>
              <a:ea typeface="ヒラギノ角ゴ Pro W3"/>
              <a:cs typeface="ヒラギノ角ゴ Pro W3"/>
            </a:endParaRPr>
          </a:p>
        </p:txBody>
      </p:sp>
      <p:sp>
        <p:nvSpPr>
          <p:cNvPr id="50179" name="Rectangle 2">
            <a:extLst>
              <a:ext uri="{FF2B5EF4-FFF2-40B4-BE49-F238E27FC236}">
                <a16:creationId xmlns:a16="http://schemas.microsoft.com/office/drawing/2014/main" xmlns="" id="{3D9078CC-3614-4535-9FBD-9C4F1B1735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80" name="Rectangle 3">
            <a:extLst>
              <a:ext uri="{FF2B5EF4-FFF2-40B4-BE49-F238E27FC236}">
                <a16:creationId xmlns:a16="http://schemas.microsoft.com/office/drawing/2014/main" xmlns="" id="{08739EFC-80C3-495C-A10D-85F8E584932B}"/>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a typeface="ヒラギノ角ゴ Pro W3"/>
              <a:cs typeface="ヒラギノ角ゴ Pro W3"/>
            </a:endParaRPr>
          </a:p>
        </p:txBody>
      </p:sp>
    </p:spTree>
    <p:extLst>
      <p:ext uri="{BB962C8B-B14F-4D97-AF65-F5344CB8AC3E}">
        <p14:creationId xmlns:p14="http://schemas.microsoft.com/office/powerpoint/2010/main" xmlns="" val="3925617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xmlns="" id="{E96F5C38-BD6D-4633-BD42-A43E136CFA90}"/>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A3C2105-46D9-4293-9F73-B42951233D4F}" type="slidenum">
              <a:rPr lang="en-US" altLang="en-US" smtClean="0">
                <a:latin typeface="Arial" panose="020B0604020202020204" pitchFamily="34" charset="0"/>
                <a:ea typeface="ヒラギノ角ゴ Pro W3"/>
                <a:cs typeface="ヒラギノ角ゴ Pro W3"/>
              </a:rPr>
              <a:pPr>
                <a:spcBef>
                  <a:spcPct val="0"/>
                </a:spcBef>
              </a:pPr>
              <a:t>16</a:t>
            </a:fld>
            <a:endParaRPr lang="en-US" altLang="en-US">
              <a:latin typeface="Arial" panose="020B0604020202020204" pitchFamily="34" charset="0"/>
              <a:ea typeface="ヒラギノ角ゴ Pro W3"/>
              <a:cs typeface="ヒラギノ角ゴ Pro W3"/>
            </a:endParaRPr>
          </a:p>
        </p:txBody>
      </p:sp>
      <p:sp>
        <p:nvSpPr>
          <p:cNvPr id="73731" name="Rectangle 2">
            <a:extLst>
              <a:ext uri="{FF2B5EF4-FFF2-40B4-BE49-F238E27FC236}">
                <a16:creationId xmlns:a16="http://schemas.microsoft.com/office/drawing/2014/main" xmlns="" id="{9859A9A2-69DF-4304-956A-23863707F89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3732" name="Rectangle 3">
            <a:extLst>
              <a:ext uri="{FF2B5EF4-FFF2-40B4-BE49-F238E27FC236}">
                <a16:creationId xmlns:a16="http://schemas.microsoft.com/office/drawing/2014/main" xmlns="" id="{74A1DAC8-44AB-495A-877E-1E6100EF9917}"/>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a typeface="ヒラギノ角ゴ Pro W3"/>
              <a:cs typeface="ヒラギノ角ゴ Pro W3"/>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xmlns="" id="{D74EC1DD-F685-4A9E-BEDF-DED1E2A9ABF4}"/>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187A2B-6902-4B5B-BBED-9D259C94ACAD}" type="slidenum">
              <a:rPr lang="en-US" altLang="en-US" smtClean="0">
                <a:latin typeface="Arial" panose="020B0604020202020204" pitchFamily="34" charset="0"/>
                <a:ea typeface="ヒラギノ角ゴ Pro W3"/>
                <a:cs typeface="ヒラギノ角ゴ Pro W3"/>
              </a:rPr>
              <a:pPr>
                <a:spcBef>
                  <a:spcPct val="0"/>
                </a:spcBef>
              </a:pPr>
              <a:t>17</a:t>
            </a:fld>
            <a:endParaRPr lang="en-US" altLang="en-US">
              <a:latin typeface="Arial" panose="020B0604020202020204" pitchFamily="34" charset="0"/>
              <a:ea typeface="ヒラギノ角ゴ Pro W3"/>
              <a:cs typeface="ヒラギノ角ゴ Pro W3"/>
            </a:endParaRPr>
          </a:p>
        </p:txBody>
      </p:sp>
      <p:sp>
        <p:nvSpPr>
          <p:cNvPr id="50179" name="Rectangle 2">
            <a:extLst>
              <a:ext uri="{FF2B5EF4-FFF2-40B4-BE49-F238E27FC236}">
                <a16:creationId xmlns:a16="http://schemas.microsoft.com/office/drawing/2014/main" xmlns="" id="{3D9078CC-3614-4535-9FBD-9C4F1B1735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80" name="Rectangle 3">
            <a:extLst>
              <a:ext uri="{FF2B5EF4-FFF2-40B4-BE49-F238E27FC236}">
                <a16:creationId xmlns:a16="http://schemas.microsoft.com/office/drawing/2014/main" xmlns="" id="{08739EFC-80C3-495C-A10D-85F8E584932B}"/>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a typeface="ヒラギノ角ゴ Pro W3"/>
              <a:cs typeface="ヒラギノ角ゴ Pro W3"/>
            </a:endParaRPr>
          </a:p>
        </p:txBody>
      </p:sp>
    </p:spTree>
    <p:extLst>
      <p:ext uri="{BB962C8B-B14F-4D97-AF65-F5344CB8AC3E}">
        <p14:creationId xmlns:p14="http://schemas.microsoft.com/office/powerpoint/2010/main" xmlns="" val="3660170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xmlns="" id="{D74EC1DD-F685-4A9E-BEDF-DED1E2A9ABF4}"/>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187A2B-6902-4B5B-BBED-9D259C94ACAD}" type="slidenum">
              <a:rPr lang="en-US" altLang="en-US" smtClean="0">
                <a:latin typeface="Arial" panose="020B0604020202020204" pitchFamily="34" charset="0"/>
                <a:ea typeface="ヒラギノ角ゴ Pro W3"/>
                <a:cs typeface="ヒラギノ角ゴ Pro W3"/>
              </a:rPr>
              <a:pPr>
                <a:spcBef>
                  <a:spcPct val="0"/>
                </a:spcBef>
              </a:pPr>
              <a:t>18</a:t>
            </a:fld>
            <a:endParaRPr lang="en-US" altLang="en-US">
              <a:latin typeface="Arial" panose="020B0604020202020204" pitchFamily="34" charset="0"/>
              <a:ea typeface="ヒラギノ角ゴ Pro W3"/>
              <a:cs typeface="ヒラギノ角ゴ Pro W3"/>
            </a:endParaRPr>
          </a:p>
        </p:txBody>
      </p:sp>
      <p:sp>
        <p:nvSpPr>
          <p:cNvPr id="50179" name="Rectangle 2">
            <a:extLst>
              <a:ext uri="{FF2B5EF4-FFF2-40B4-BE49-F238E27FC236}">
                <a16:creationId xmlns:a16="http://schemas.microsoft.com/office/drawing/2014/main" xmlns="" id="{3D9078CC-3614-4535-9FBD-9C4F1B1735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80" name="Rectangle 3">
            <a:extLst>
              <a:ext uri="{FF2B5EF4-FFF2-40B4-BE49-F238E27FC236}">
                <a16:creationId xmlns:a16="http://schemas.microsoft.com/office/drawing/2014/main" xmlns="" id="{08739EFC-80C3-495C-A10D-85F8E584932B}"/>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a typeface="ヒラギノ角ゴ Pro W3"/>
              <a:cs typeface="ヒラギノ角ゴ Pro W3"/>
            </a:endParaRPr>
          </a:p>
        </p:txBody>
      </p:sp>
    </p:spTree>
    <p:extLst>
      <p:ext uri="{BB962C8B-B14F-4D97-AF65-F5344CB8AC3E}">
        <p14:creationId xmlns:p14="http://schemas.microsoft.com/office/powerpoint/2010/main" xmlns="" val="1062450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xmlns="" id="{D74EC1DD-F685-4A9E-BEDF-DED1E2A9ABF4}"/>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187A2B-6902-4B5B-BBED-9D259C94ACAD}" type="slidenum">
              <a:rPr lang="en-US" altLang="en-US" smtClean="0">
                <a:latin typeface="Arial" panose="020B0604020202020204" pitchFamily="34" charset="0"/>
                <a:ea typeface="ヒラギノ角ゴ Pro W3"/>
                <a:cs typeface="ヒラギノ角ゴ Pro W3"/>
              </a:rPr>
              <a:pPr>
                <a:spcBef>
                  <a:spcPct val="0"/>
                </a:spcBef>
              </a:pPr>
              <a:t>19</a:t>
            </a:fld>
            <a:endParaRPr lang="en-US" altLang="en-US">
              <a:latin typeface="Arial" panose="020B0604020202020204" pitchFamily="34" charset="0"/>
              <a:ea typeface="ヒラギノ角ゴ Pro W3"/>
              <a:cs typeface="ヒラギノ角ゴ Pro W3"/>
            </a:endParaRPr>
          </a:p>
        </p:txBody>
      </p:sp>
      <p:sp>
        <p:nvSpPr>
          <p:cNvPr id="50179" name="Rectangle 2">
            <a:extLst>
              <a:ext uri="{FF2B5EF4-FFF2-40B4-BE49-F238E27FC236}">
                <a16:creationId xmlns:a16="http://schemas.microsoft.com/office/drawing/2014/main" xmlns="" id="{3D9078CC-3614-4535-9FBD-9C4F1B1735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80" name="Rectangle 3">
            <a:extLst>
              <a:ext uri="{FF2B5EF4-FFF2-40B4-BE49-F238E27FC236}">
                <a16:creationId xmlns:a16="http://schemas.microsoft.com/office/drawing/2014/main" xmlns="" id="{08739EFC-80C3-495C-A10D-85F8E584932B}"/>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a typeface="ヒラギノ角ゴ Pro W3"/>
              <a:cs typeface="ヒラギノ角ゴ Pro W3"/>
            </a:endParaRPr>
          </a:p>
        </p:txBody>
      </p:sp>
    </p:spTree>
    <p:extLst>
      <p:ext uri="{BB962C8B-B14F-4D97-AF65-F5344CB8AC3E}">
        <p14:creationId xmlns:p14="http://schemas.microsoft.com/office/powerpoint/2010/main" xmlns="" val="2767521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xmlns="" id="{D74EC1DD-F685-4A9E-BEDF-DED1E2A9ABF4}"/>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187A2B-6902-4B5B-BBED-9D259C94ACAD}" type="slidenum">
              <a:rPr lang="en-US" altLang="en-US" smtClean="0">
                <a:latin typeface="Arial" panose="020B0604020202020204" pitchFamily="34" charset="0"/>
                <a:ea typeface="ヒラギノ角ゴ Pro W3"/>
                <a:cs typeface="ヒラギノ角ゴ Pro W3"/>
              </a:rPr>
              <a:pPr>
                <a:spcBef>
                  <a:spcPct val="0"/>
                </a:spcBef>
              </a:pPr>
              <a:t>20</a:t>
            </a:fld>
            <a:endParaRPr lang="en-US" altLang="en-US">
              <a:latin typeface="Arial" panose="020B0604020202020204" pitchFamily="34" charset="0"/>
              <a:ea typeface="ヒラギノ角ゴ Pro W3"/>
              <a:cs typeface="ヒラギノ角ゴ Pro W3"/>
            </a:endParaRPr>
          </a:p>
        </p:txBody>
      </p:sp>
      <p:sp>
        <p:nvSpPr>
          <p:cNvPr id="50179" name="Rectangle 2">
            <a:extLst>
              <a:ext uri="{FF2B5EF4-FFF2-40B4-BE49-F238E27FC236}">
                <a16:creationId xmlns:a16="http://schemas.microsoft.com/office/drawing/2014/main" xmlns="" id="{3D9078CC-3614-4535-9FBD-9C4F1B1735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80" name="Rectangle 3">
            <a:extLst>
              <a:ext uri="{FF2B5EF4-FFF2-40B4-BE49-F238E27FC236}">
                <a16:creationId xmlns:a16="http://schemas.microsoft.com/office/drawing/2014/main" xmlns="" id="{08739EFC-80C3-495C-A10D-85F8E584932B}"/>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a typeface="ヒラギノ角ゴ Pro W3"/>
              <a:cs typeface="ヒラギノ角ゴ Pro W3"/>
            </a:endParaRPr>
          </a:p>
        </p:txBody>
      </p:sp>
    </p:spTree>
    <p:extLst>
      <p:ext uri="{BB962C8B-B14F-4D97-AF65-F5344CB8AC3E}">
        <p14:creationId xmlns:p14="http://schemas.microsoft.com/office/powerpoint/2010/main" xmlns="" val="3405428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xmlns="" id="{D74EC1DD-F685-4A9E-BEDF-DED1E2A9ABF4}"/>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187A2B-6902-4B5B-BBED-9D259C94ACAD}" type="slidenum">
              <a:rPr lang="en-US" altLang="en-US" smtClean="0">
                <a:latin typeface="Arial" panose="020B0604020202020204" pitchFamily="34" charset="0"/>
                <a:ea typeface="ヒラギノ角ゴ Pro W3"/>
                <a:cs typeface="ヒラギノ角ゴ Pro W3"/>
              </a:rPr>
              <a:pPr>
                <a:spcBef>
                  <a:spcPct val="0"/>
                </a:spcBef>
              </a:pPr>
              <a:t>21</a:t>
            </a:fld>
            <a:endParaRPr lang="en-US" altLang="en-US">
              <a:latin typeface="Arial" panose="020B0604020202020204" pitchFamily="34" charset="0"/>
              <a:ea typeface="ヒラギノ角ゴ Pro W3"/>
              <a:cs typeface="ヒラギノ角ゴ Pro W3"/>
            </a:endParaRPr>
          </a:p>
        </p:txBody>
      </p:sp>
      <p:sp>
        <p:nvSpPr>
          <p:cNvPr id="50179" name="Rectangle 2">
            <a:extLst>
              <a:ext uri="{FF2B5EF4-FFF2-40B4-BE49-F238E27FC236}">
                <a16:creationId xmlns:a16="http://schemas.microsoft.com/office/drawing/2014/main" xmlns="" id="{3D9078CC-3614-4535-9FBD-9C4F1B1735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80" name="Rectangle 3">
            <a:extLst>
              <a:ext uri="{FF2B5EF4-FFF2-40B4-BE49-F238E27FC236}">
                <a16:creationId xmlns:a16="http://schemas.microsoft.com/office/drawing/2014/main" xmlns="" id="{08739EFC-80C3-495C-A10D-85F8E584932B}"/>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a typeface="ヒラギノ角ゴ Pro W3"/>
              <a:cs typeface="ヒラギノ角ゴ Pro W3"/>
            </a:endParaRPr>
          </a:p>
        </p:txBody>
      </p:sp>
    </p:spTree>
    <p:extLst>
      <p:ext uri="{BB962C8B-B14F-4D97-AF65-F5344CB8AC3E}">
        <p14:creationId xmlns:p14="http://schemas.microsoft.com/office/powerpoint/2010/main" xmlns="" val="463225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xmlns="" id="{2BD5B8C7-4B29-461B-A1A1-8BBBDE8477FC}"/>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620FC6A-9C69-476F-A1D6-C4FAFEA79CD5}" type="slidenum">
              <a:rPr lang="en-US" altLang="en-US" smtClean="0">
                <a:latin typeface="Arial" panose="020B0604020202020204" pitchFamily="34" charset="0"/>
                <a:ea typeface="ヒラギノ角ゴ Pro W3"/>
                <a:cs typeface="ヒラギノ角ゴ Pro W3"/>
              </a:rPr>
              <a:pPr>
                <a:spcBef>
                  <a:spcPct val="0"/>
                </a:spcBef>
              </a:pPr>
              <a:t>4</a:t>
            </a:fld>
            <a:endParaRPr lang="en-US" altLang="en-US">
              <a:latin typeface="Arial" panose="020B0604020202020204" pitchFamily="34" charset="0"/>
              <a:ea typeface="ヒラギノ角ゴ Pro W3"/>
              <a:cs typeface="ヒラギノ角ゴ Pro W3"/>
            </a:endParaRPr>
          </a:p>
        </p:txBody>
      </p:sp>
      <p:sp>
        <p:nvSpPr>
          <p:cNvPr id="9219" name="Rectangle 2">
            <a:extLst>
              <a:ext uri="{FF2B5EF4-FFF2-40B4-BE49-F238E27FC236}">
                <a16:creationId xmlns:a16="http://schemas.microsoft.com/office/drawing/2014/main" xmlns="" id="{FCD7077B-FE20-4479-971B-97C02A79C6F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20" name="Rectangle 3">
            <a:extLst>
              <a:ext uri="{FF2B5EF4-FFF2-40B4-BE49-F238E27FC236}">
                <a16:creationId xmlns:a16="http://schemas.microsoft.com/office/drawing/2014/main" xmlns="" id="{D1C99EDA-EA8F-4786-935D-30115A91D4F2}"/>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a typeface="ヒラギノ角ゴ Pro W3"/>
              <a:cs typeface="ヒラギノ角ゴ Pro W3"/>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xmlns="" id="{D74EC1DD-F685-4A9E-BEDF-DED1E2A9ABF4}"/>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187A2B-6902-4B5B-BBED-9D259C94ACAD}" type="slidenum">
              <a:rPr lang="en-US" altLang="en-US" smtClean="0">
                <a:latin typeface="Arial" panose="020B0604020202020204" pitchFamily="34" charset="0"/>
                <a:ea typeface="ヒラギノ角ゴ Pro W3"/>
                <a:cs typeface="ヒラギノ角ゴ Pro W3"/>
              </a:rPr>
              <a:pPr>
                <a:spcBef>
                  <a:spcPct val="0"/>
                </a:spcBef>
              </a:pPr>
              <a:t>22</a:t>
            </a:fld>
            <a:endParaRPr lang="en-US" altLang="en-US">
              <a:latin typeface="Arial" panose="020B0604020202020204" pitchFamily="34" charset="0"/>
              <a:ea typeface="ヒラギノ角ゴ Pro W3"/>
              <a:cs typeface="ヒラギノ角ゴ Pro W3"/>
            </a:endParaRPr>
          </a:p>
        </p:txBody>
      </p:sp>
      <p:sp>
        <p:nvSpPr>
          <p:cNvPr id="50179" name="Rectangle 2">
            <a:extLst>
              <a:ext uri="{FF2B5EF4-FFF2-40B4-BE49-F238E27FC236}">
                <a16:creationId xmlns:a16="http://schemas.microsoft.com/office/drawing/2014/main" xmlns="" id="{3D9078CC-3614-4535-9FBD-9C4F1B1735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80" name="Rectangle 3">
            <a:extLst>
              <a:ext uri="{FF2B5EF4-FFF2-40B4-BE49-F238E27FC236}">
                <a16:creationId xmlns:a16="http://schemas.microsoft.com/office/drawing/2014/main" xmlns="" id="{08739EFC-80C3-495C-A10D-85F8E584932B}"/>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a typeface="ヒラギノ角ゴ Pro W3"/>
              <a:cs typeface="ヒラギノ角ゴ Pro W3"/>
            </a:endParaRPr>
          </a:p>
        </p:txBody>
      </p:sp>
    </p:spTree>
    <p:extLst>
      <p:ext uri="{BB962C8B-B14F-4D97-AF65-F5344CB8AC3E}">
        <p14:creationId xmlns:p14="http://schemas.microsoft.com/office/powerpoint/2010/main" xmlns="" val="2345828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xmlns="" id="{D74EC1DD-F685-4A9E-BEDF-DED1E2A9ABF4}"/>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187A2B-6902-4B5B-BBED-9D259C94ACAD}" type="slidenum">
              <a:rPr lang="en-US" altLang="en-US" smtClean="0">
                <a:latin typeface="Arial" panose="020B0604020202020204" pitchFamily="34" charset="0"/>
                <a:ea typeface="ヒラギノ角ゴ Pro W3"/>
                <a:cs typeface="ヒラギノ角ゴ Pro W3"/>
              </a:rPr>
              <a:pPr>
                <a:spcBef>
                  <a:spcPct val="0"/>
                </a:spcBef>
              </a:pPr>
              <a:t>23</a:t>
            </a:fld>
            <a:endParaRPr lang="en-US" altLang="en-US">
              <a:latin typeface="Arial" panose="020B0604020202020204" pitchFamily="34" charset="0"/>
              <a:ea typeface="ヒラギノ角ゴ Pro W3"/>
              <a:cs typeface="ヒラギノ角ゴ Pro W3"/>
            </a:endParaRPr>
          </a:p>
        </p:txBody>
      </p:sp>
      <p:sp>
        <p:nvSpPr>
          <p:cNvPr id="50179" name="Rectangle 2">
            <a:extLst>
              <a:ext uri="{FF2B5EF4-FFF2-40B4-BE49-F238E27FC236}">
                <a16:creationId xmlns:a16="http://schemas.microsoft.com/office/drawing/2014/main" xmlns="" id="{3D9078CC-3614-4535-9FBD-9C4F1B1735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80" name="Rectangle 3">
            <a:extLst>
              <a:ext uri="{FF2B5EF4-FFF2-40B4-BE49-F238E27FC236}">
                <a16:creationId xmlns:a16="http://schemas.microsoft.com/office/drawing/2014/main" xmlns="" id="{08739EFC-80C3-495C-A10D-85F8E584932B}"/>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a typeface="ヒラギノ角ゴ Pro W3"/>
              <a:cs typeface="ヒラギノ角ゴ Pro W3"/>
            </a:endParaRPr>
          </a:p>
        </p:txBody>
      </p:sp>
    </p:spTree>
    <p:extLst>
      <p:ext uri="{BB962C8B-B14F-4D97-AF65-F5344CB8AC3E}">
        <p14:creationId xmlns:p14="http://schemas.microsoft.com/office/powerpoint/2010/main" xmlns="" val="42468342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xmlns="" id="{D74EC1DD-F685-4A9E-BEDF-DED1E2A9ABF4}"/>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187A2B-6902-4B5B-BBED-9D259C94ACAD}" type="slidenum">
              <a:rPr lang="en-US" altLang="en-US" smtClean="0">
                <a:latin typeface="Arial" panose="020B0604020202020204" pitchFamily="34" charset="0"/>
                <a:ea typeface="ヒラギノ角ゴ Pro W3"/>
                <a:cs typeface="ヒラギノ角ゴ Pro W3"/>
              </a:rPr>
              <a:pPr>
                <a:spcBef>
                  <a:spcPct val="0"/>
                </a:spcBef>
              </a:pPr>
              <a:t>24</a:t>
            </a:fld>
            <a:endParaRPr lang="en-US" altLang="en-US">
              <a:latin typeface="Arial" panose="020B0604020202020204" pitchFamily="34" charset="0"/>
              <a:ea typeface="ヒラギノ角ゴ Pro W3"/>
              <a:cs typeface="ヒラギノ角ゴ Pro W3"/>
            </a:endParaRPr>
          </a:p>
        </p:txBody>
      </p:sp>
      <p:sp>
        <p:nvSpPr>
          <p:cNvPr id="50179" name="Rectangle 2">
            <a:extLst>
              <a:ext uri="{FF2B5EF4-FFF2-40B4-BE49-F238E27FC236}">
                <a16:creationId xmlns:a16="http://schemas.microsoft.com/office/drawing/2014/main" xmlns="" id="{3D9078CC-3614-4535-9FBD-9C4F1B1735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80" name="Rectangle 3">
            <a:extLst>
              <a:ext uri="{FF2B5EF4-FFF2-40B4-BE49-F238E27FC236}">
                <a16:creationId xmlns:a16="http://schemas.microsoft.com/office/drawing/2014/main" xmlns="" id="{08739EFC-80C3-495C-A10D-85F8E584932B}"/>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a typeface="ヒラギノ角ゴ Pro W3"/>
              <a:cs typeface="ヒラギノ角ゴ Pro W3"/>
            </a:endParaRPr>
          </a:p>
        </p:txBody>
      </p:sp>
    </p:spTree>
    <p:extLst>
      <p:ext uri="{BB962C8B-B14F-4D97-AF65-F5344CB8AC3E}">
        <p14:creationId xmlns:p14="http://schemas.microsoft.com/office/powerpoint/2010/main" xmlns="" val="10126031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xmlns="" id="{D74EC1DD-F685-4A9E-BEDF-DED1E2A9ABF4}"/>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187A2B-6902-4B5B-BBED-9D259C94ACAD}" type="slidenum">
              <a:rPr lang="en-US" altLang="en-US" smtClean="0">
                <a:latin typeface="Arial" panose="020B0604020202020204" pitchFamily="34" charset="0"/>
                <a:ea typeface="ヒラギノ角ゴ Pro W3"/>
                <a:cs typeface="ヒラギノ角ゴ Pro W3"/>
              </a:rPr>
              <a:pPr>
                <a:spcBef>
                  <a:spcPct val="0"/>
                </a:spcBef>
              </a:pPr>
              <a:t>25</a:t>
            </a:fld>
            <a:endParaRPr lang="en-US" altLang="en-US">
              <a:latin typeface="Arial" panose="020B0604020202020204" pitchFamily="34" charset="0"/>
              <a:ea typeface="ヒラギノ角ゴ Pro W3"/>
              <a:cs typeface="ヒラギノ角ゴ Pro W3"/>
            </a:endParaRPr>
          </a:p>
        </p:txBody>
      </p:sp>
      <p:sp>
        <p:nvSpPr>
          <p:cNvPr id="50179" name="Rectangle 2">
            <a:extLst>
              <a:ext uri="{FF2B5EF4-FFF2-40B4-BE49-F238E27FC236}">
                <a16:creationId xmlns:a16="http://schemas.microsoft.com/office/drawing/2014/main" xmlns="" id="{3D9078CC-3614-4535-9FBD-9C4F1B1735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80" name="Rectangle 3">
            <a:extLst>
              <a:ext uri="{FF2B5EF4-FFF2-40B4-BE49-F238E27FC236}">
                <a16:creationId xmlns:a16="http://schemas.microsoft.com/office/drawing/2014/main" xmlns="" id="{08739EFC-80C3-495C-A10D-85F8E584932B}"/>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a typeface="ヒラギノ角ゴ Pro W3"/>
              <a:cs typeface="ヒラギノ角ゴ Pro W3"/>
            </a:endParaRPr>
          </a:p>
        </p:txBody>
      </p:sp>
    </p:spTree>
    <p:extLst>
      <p:ext uri="{BB962C8B-B14F-4D97-AF65-F5344CB8AC3E}">
        <p14:creationId xmlns:p14="http://schemas.microsoft.com/office/powerpoint/2010/main" xmlns="" val="31073145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xmlns="" id="{D74EC1DD-F685-4A9E-BEDF-DED1E2A9ABF4}"/>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187A2B-6902-4B5B-BBED-9D259C94ACAD}" type="slidenum">
              <a:rPr lang="en-US" altLang="en-US" smtClean="0">
                <a:latin typeface="Arial" panose="020B0604020202020204" pitchFamily="34" charset="0"/>
                <a:ea typeface="ヒラギノ角ゴ Pro W3"/>
                <a:cs typeface="ヒラギノ角ゴ Pro W3"/>
              </a:rPr>
              <a:pPr>
                <a:spcBef>
                  <a:spcPct val="0"/>
                </a:spcBef>
              </a:pPr>
              <a:t>26</a:t>
            </a:fld>
            <a:endParaRPr lang="en-US" altLang="en-US">
              <a:latin typeface="Arial" panose="020B0604020202020204" pitchFamily="34" charset="0"/>
              <a:ea typeface="ヒラギノ角ゴ Pro W3"/>
              <a:cs typeface="ヒラギノ角ゴ Pro W3"/>
            </a:endParaRPr>
          </a:p>
        </p:txBody>
      </p:sp>
      <p:sp>
        <p:nvSpPr>
          <p:cNvPr id="50179" name="Rectangle 2">
            <a:extLst>
              <a:ext uri="{FF2B5EF4-FFF2-40B4-BE49-F238E27FC236}">
                <a16:creationId xmlns:a16="http://schemas.microsoft.com/office/drawing/2014/main" xmlns="" id="{3D9078CC-3614-4535-9FBD-9C4F1B1735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80" name="Rectangle 3">
            <a:extLst>
              <a:ext uri="{FF2B5EF4-FFF2-40B4-BE49-F238E27FC236}">
                <a16:creationId xmlns:a16="http://schemas.microsoft.com/office/drawing/2014/main" xmlns="" id="{08739EFC-80C3-495C-A10D-85F8E584932B}"/>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a typeface="ヒラギノ角ゴ Pro W3"/>
              <a:cs typeface="ヒラギノ角ゴ Pro W3"/>
            </a:endParaRPr>
          </a:p>
        </p:txBody>
      </p:sp>
    </p:spTree>
    <p:extLst>
      <p:ext uri="{BB962C8B-B14F-4D97-AF65-F5344CB8AC3E}">
        <p14:creationId xmlns:p14="http://schemas.microsoft.com/office/powerpoint/2010/main" xmlns="" val="19050658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xmlns="" id="{D74EC1DD-F685-4A9E-BEDF-DED1E2A9ABF4}"/>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187A2B-6902-4B5B-BBED-9D259C94ACAD}" type="slidenum">
              <a:rPr lang="en-US" altLang="en-US" smtClean="0">
                <a:latin typeface="Arial" panose="020B0604020202020204" pitchFamily="34" charset="0"/>
                <a:ea typeface="ヒラギノ角ゴ Pro W3"/>
                <a:cs typeface="ヒラギノ角ゴ Pro W3"/>
              </a:rPr>
              <a:pPr>
                <a:spcBef>
                  <a:spcPct val="0"/>
                </a:spcBef>
              </a:pPr>
              <a:t>27</a:t>
            </a:fld>
            <a:endParaRPr lang="en-US" altLang="en-US">
              <a:latin typeface="Arial" panose="020B0604020202020204" pitchFamily="34" charset="0"/>
              <a:ea typeface="ヒラギノ角ゴ Pro W3"/>
              <a:cs typeface="ヒラギノ角ゴ Pro W3"/>
            </a:endParaRPr>
          </a:p>
        </p:txBody>
      </p:sp>
      <p:sp>
        <p:nvSpPr>
          <p:cNvPr id="50179" name="Rectangle 2">
            <a:extLst>
              <a:ext uri="{FF2B5EF4-FFF2-40B4-BE49-F238E27FC236}">
                <a16:creationId xmlns:a16="http://schemas.microsoft.com/office/drawing/2014/main" xmlns="" id="{3D9078CC-3614-4535-9FBD-9C4F1B1735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80" name="Rectangle 3">
            <a:extLst>
              <a:ext uri="{FF2B5EF4-FFF2-40B4-BE49-F238E27FC236}">
                <a16:creationId xmlns:a16="http://schemas.microsoft.com/office/drawing/2014/main" xmlns="" id="{08739EFC-80C3-495C-A10D-85F8E584932B}"/>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a typeface="ヒラギノ角ゴ Pro W3"/>
              <a:cs typeface="ヒラギノ角ゴ Pro W3"/>
            </a:endParaRPr>
          </a:p>
        </p:txBody>
      </p:sp>
    </p:spTree>
    <p:extLst>
      <p:ext uri="{BB962C8B-B14F-4D97-AF65-F5344CB8AC3E}">
        <p14:creationId xmlns:p14="http://schemas.microsoft.com/office/powerpoint/2010/main" xmlns="" val="19628243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xmlns="" id="{D74EC1DD-F685-4A9E-BEDF-DED1E2A9ABF4}"/>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187A2B-6902-4B5B-BBED-9D259C94ACAD}" type="slidenum">
              <a:rPr lang="en-US" altLang="en-US" smtClean="0">
                <a:latin typeface="Arial" panose="020B0604020202020204" pitchFamily="34" charset="0"/>
                <a:ea typeface="ヒラギノ角ゴ Pro W3"/>
                <a:cs typeface="ヒラギノ角ゴ Pro W3"/>
              </a:rPr>
              <a:pPr>
                <a:spcBef>
                  <a:spcPct val="0"/>
                </a:spcBef>
              </a:pPr>
              <a:t>28</a:t>
            </a:fld>
            <a:endParaRPr lang="en-US" altLang="en-US">
              <a:latin typeface="Arial" panose="020B0604020202020204" pitchFamily="34" charset="0"/>
              <a:ea typeface="ヒラギノ角ゴ Pro W3"/>
              <a:cs typeface="ヒラギノ角ゴ Pro W3"/>
            </a:endParaRPr>
          </a:p>
        </p:txBody>
      </p:sp>
      <p:sp>
        <p:nvSpPr>
          <p:cNvPr id="50179" name="Rectangle 2">
            <a:extLst>
              <a:ext uri="{FF2B5EF4-FFF2-40B4-BE49-F238E27FC236}">
                <a16:creationId xmlns:a16="http://schemas.microsoft.com/office/drawing/2014/main" xmlns="" id="{3D9078CC-3614-4535-9FBD-9C4F1B1735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80" name="Rectangle 3">
            <a:extLst>
              <a:ext uri="{FF2B5EF4-FFF2-40B4-BE49-F238E27FC236}">
                <a16:creationId xmlns:a16="http://schemas.microsoft.com/office/drawing/2014/main" xmlns="" id="{08739EFC-80C3-495C-A10D-85F8E584932B}"/>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a typeface="ヒラギノ角ゴ Pro W3"/>
              <a:cs typeface="ヒラギノ角ゴ Pro W3"/>
            </a:endParaRPr>
          </a:p>
        </p:txBody>
      </p:sp>
    </p:spTree>
    <p:extLst>
      <p:ext uri="{BB962C8B-B14F-4D97-AF65-F5344CB8AC3E}">
        <p14:creationId xmlns:p14="http://schemas.microsoft.com/office/powerpoint/2010/main" xmlns="" val="33365117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itchFamily="34" charset="0"/>
                <a:ea typeface="ヒラギノ角ゴ Pro W3"/>
                <a:cs typeface="ヒラギノ角ゴ Pro W3"/>
              </a:defRPr>
            </a:lvl9pPr>
          </a:lstStyle>
          <a:p>
            <a:pPr>
              <a:spcBef>
                <a:spcPct val="0"/>
              </a:spcBef>
            </a:pPr>
            <a:fld id="{CE59270F-55AD-4F64-9B69-86EF4E98905C}" type="slidenum">
              <a:rPr lang="en-US" altLang="en-US" smtClean="0"/>
              <a:pPr>
                <a:spcBef>
                  <a:spcPct val="0"/>
                </a:spcBef>
              </a:pPr>
              <a:t>29</a:t>
            </a:fld>
            <a:endParaRPr lang="en-US" alt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pitchFamily="34" charset="0"/>
              <a:ea typeface="ヒラギノ角ゴ Pro W3"/>
            </a:endParaRPr>
          </a:p>
        </p:txBody>
      </p:sp>
    </p:spTree>
    <p:extLst>
      <p:ext uri="{BB962C8B-B14F-4D97-AF65-F5344CB8AC3E}">
        <p14:creationId xmlns:p14="http://schemas.microsoft.com/office/powerpoint/2010/main" xmlns="" val="692821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xmlns="" id="{DDD6C214-179E-4610-A3F1-95EFC10D0F1C}"/>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0D43927-F1D6-4D35-9DF8-811B38F9434F}"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ヒラギノ角ゴ Pro W3"/>
                <a:cs typeface="ヒラギノ角ゴ Pro W3"/>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cs typeface="ヒラギノ角ゴ Pro W3"/>
            </a:endParaRPr>
          </a:p>
        </p:txBody>
      </p:sp>
      <p:sp>
        <p:nvSpPr>
          <p:cNvPr id="11267" name="Rectangle 2">
            <a:extLst>
              <a:ext uri="{FF2B5EF4-FFF2-40B4-BE49-F238E27FC236}">
                <a16:creationId xmlns:a16="http://schemas.microsoft.com/office/drawing/2014/main" xmlns="" id="{0C041C83-5227-4CAD-8B42-1B86D77451D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268" name="Rectangle 3">
            <a:extLst>
              <a:ext uri="{FF2B5EF4-FFF2-40B4-BE49-F238E27FC236}">
                <a16:creationId xmlns:a16="http://schemas.microsoft.com/office/drawing/2014/main" xmlns="" id="{D9CBD6A4-9F19-496A-9F4F-E7612947CD87}"/>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a typeface="ヒラギノ角ゴ Pro W3"/>
              <a:cs typeface="ヒラギノ角ゴ Pro W3"/>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xmlns="" id="{DDD6C214-179E-4610-A3F1-95EFC10D0F1C}"/>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0D43927-F1D6-4D35-9DF8-811B38F9434F}"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ヒラギノ角ゴ Pro W3"/>
                <a:cs typeface="ヒラギノ角ゴ Pro W3"/>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cs typeface="ヒラギノ角ゴ Pro W3"/>
            </a:endParaRPr>
          </a:p>
        </p:txBody>
      </p:sp>
      <p:sp>
        <p:nvSpPr>
          <p:cNvPr id="11267" name="Rectangle 2">
            <a:extLst>
              <a:ext uri="{FF2B5EF4-FFF2-40B4-BE49-F238E27FC236}">
                <a16:creationId xmlns:a16="http://schemas.microsoft.com/office/drawing/2014/main" xmlns="" id="{0C041C83-5227-4CAD-8B42-1B86D77451D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268" name="Rectangle 3">
            <a:extLst>
              <a:ext uri="{FF2B5EF4-FFF2-40B4-BE49-F238E27FC236}">
                <a16:creationId xmlns:a16="http://schemas.microsoft.com/office/drawing/2014/main" xmlns="" id="{D9CBD6A4-9F19-496A-9F4F-E7612947CD87}"/>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a typeface="ヒラギノ角ゴ Pro W3"/>
              <a:cs typeface="ヒラギノ角ゴ Pro W3"/>
            </a:endParaRPr>
          </a:p>
        </p:txBody>
      </p:sp>
    </p:spTree>
    <p:extLst>
      <p:ext uri="{BB962C8B-B14F-4D97-AF65-F5344CB8AC3E}">
        <p14:creationId xmlns:p14="http://schemas.microsoft.com/office/powerpoint/2010/main" xmlns="" val="1096553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xmlns="" id="{DDD6C214-179E-4610-A3F1-95EFC10D0F1C}"/>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0D43927-F1D6-4D35-9DF8-811B38F9434F}"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ヒラギノ角ゴ Pro W3"/>
                <a:cs typeface="ヒラギノ角ゴ Pro W3"/>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cs typeface="ヒラギノ角ゴ Pro W3"/>
            </a:endParaRPr>
          </a:p>
        </p:txBody>
      </p:sp>
      <p:sp>
        <p:nvSpPr>
          <p:cNvPr id="11267" name="Rectangle 2">
            <a:extLst>
              <a:ext uri="{FF2B5EF4-FFF2-40B4-BE49-F238E27FC236}">
                <a16:creationId xmlns:a16="http://schemas.microsoft.com/office/drawing/2014/main" xmlns="" id="{0C041C83-5227-4CAD-8B42-1B86D77451D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268" name="Rectangle 3">
            <a:extLst>
              <a:ext uri="{FF2B5EF4-FFF2-40B4-BE49-F238E27FC236}">
                <a16:creationId xmlns:a16="http://schemas.microsoft.com/office/drawing/2014/main" xmlns="" id="{D9CBD6A4-9F19-496A-9F4F-E7612947CD87}"/>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a typeface="ヒラギノ角ゴ Pro W3"/>
              <a:cs typeface="ヒラギノ角ゴ Pro W3"/>
            </a:endParaRPr>
          </a:p>
        </p:txBody>
      </p:sp>
    </p:spTree>
    <p:extLst>
      <p:ext uri="{BB962C8B-B14F-4D97-AF65-F5344CB8AC3E}">
        <p14:creationId xmlns:p14="http://schemas.microsoft.com/office/powerpoint/2010/main" xmlns="" val="4159692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xmlns="" id="{DDD6C214-179E-4610-A3F1-95EFC10D0F1C}"/>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0D43927-F1D6-4D35-9DF8-811B38F9434F}"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ヒラギノ角ゴ Pro W3"/>
                <a:cs typeface="ヒラギノ角ゴ Pro W3"/>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cs typeface="ヒラギノ角ゴ Pro W3"/>
            </a:endParaRPr>
          </a:p>
        </p:txBody>
      </p:sp>
      <p:sp>
        <p:nvSpPr>
          <p:cNvPr id="11267" name="Rectangle 2">
            <a:extLst>
              <a:ext uri="{FF2B5EF4-FFF2-40B4-BE49-F238E27FC236}">
                <a16:creationId xmlns:a16="http://schemas.microsoft.com/office/drawing/2014/main" xmlns="" id="{0C041C83-5227-4CAD-8B42-1B86D77451D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268" name="Rectangle 3">
            <a:extLst>
              <a:ext uri="{FF2B5EF4-FFF2-40B4-BE49-F238E27FC236}">
                <a16:creationId xmlns:a16="http://schemas.microsoft.com/office/drawing/2014/main" xmlns="" id="{D9CBD6A4-9F19-496A-9F4F-E7612947CD87}"/>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a typeface="ヒラギノ角ゴ Pro W3"/>
              <a:cs typeface="ヒラギノ角ゴ Pro W3"/>
            </a:endParaRPr>
          </a:p>
        </p:txBody>
      </p:sp>
    </p:spTree>
    <p:extLst>
      <p:ext uri="{BB962C8B-B14F-4D97-AF65-F5344CB8AC3E}">
        <p14:creationId xmlns:p14="http://schemas.microsoft.com/office/powerpoint/2010/main" xmlns="" val="1743604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xmlns="" id="{D74EC1DD-F685-4A9E-BEDF-DED1E2A9ABF4}"/>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187A2B-6902-4B5B-BBED-9D259C94ACAD}" type="slidenum">
              <a:rPr lang="en-US" altLang="en-US" smtClean="0">
                <a:latin typeface="Arial" panose="020B0604020202020204" pitchFamily="34" charset="0"/>
                <a:ea typeface="ヒラギノ角ゴ Pro W3"/>
                <a:cs typeface="ヒラギノ角ゴ Pro W3"/>
              </a:rPr>
              <a:pPr>
                <a:spcBef>
                  <a:spcPct val="0"/>
                </a:spcBef>
              </a:pPr>
              <a:t>9</a:t>
            </a:fld>
            <a:endParaRPr lang="en-US" altLang="en-US">
              <a:latin typeface="Arial" panose="020B0604020202020204" pitchFamily="34" charset="0"/>
              <a:ea typeface="ヒラギノ角ゴ Pro W3"/>
              <a:cs typeface="ヒラギノ角ゴ Pro W3"/>
            </a:endParaRPr>
          </a:p>
        </p:txBody>
      </p:sp>
      <p:sp>
        <p:nvSpPr>
          <p:cNvPr id="50179" name="Rectangle 2">
            <a:extLst>
              <a:ext uri="{FF2B5EF4-FFF2-40B4-BE49-F238E27FC236}">
                <a16:creationId xmlns:a16="http://schemas.microsoft.com/office/drawing/2014/main" xmlns="" id="{3D9078CC-3614-4535-9FBD-9C4F1B1735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80" name="Rectangle 3">
            <a:extLst>
              <a:ext uri="{FF2B5EF4-FFF2-40B4-BE49-F238E27FC236}">
                <a16:creationId xmlns:a16="http://schemas.microsoft.com/office/drawing/2014/main" xmlns="" id="{08739EFC-80C3-495C-A10D-85F8E584932B}"/>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a typeface="ヒラギノ角ゴ Pro W3"/>
              <a:cs typeface="ヒラギノ角ゴ Pro W3"/>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xmlns="" id="{AFEFB13C-34A0-4F32-8175-99F5BEC002EB}"/>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59CF767-B313-42F4-89AF-7F035A4D6BD4}" type="slidenum">
              <a:rPr lang="en-US" altLang="en-US" smtClean="0">
                <a:latin typeface="Arial" panose="020B0604020202020204" pitchFamily="34" charset="0"/>
                <a:ea typeface="ヒラギノ角ゴ Pro W3"/>
                <a:cs typeface="ヒラギノ角ゴ Pro W3"/>
              </a:rPr>
              <a:pPr>
                <a:spcBef>
                  <a:spcPct val="0"/>
                </a:spcBef>
              </a:pPr>
              <a:t>10</a:t>
            </a:fld>
            <a:endParaRPr lang="en-US" altLang="en-US">
              <a:latin typeface="Arial" panose="020B0604020202020204" pitchFamily="34" charset="0"/>
              <a:ea typeface="ヒラギノ角ゴ Pro W3"/>
              <a:cs typeface="ヒラギノ角ゴ Pro W3"/>
            </a:endParaRPr>
          </a:p>
        </p:txBody>
      </p:sp>
      <p:sp>
        <p:nvSpPr>
          <p:cNvPr id="65539" name="Rectangle 2">
            <a:extLst>
              <a:ext uri="{FF2B5EF4-FFF2-40B4-BE49-F238E27FC236}">
                <a16:creationId xmlns:a16="http://schemas.microsoft.com/office/drawing/2014/main" xmlns="" id="{D9662C02-40D8-42BB-9259-BC7B19AF62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5540" name="Rectangle 3">
            <a:extLst>
              <a:ext uri="{FF2B5EF4-FFF2-40B4-BE49-F238E27FC236}">
                <a16:creationId xmlns:a16="http://schemas.microsoft.com/office/drawing/2014/main" xmlns="" id="{52476CC8-E081-4AE2-8EBC-B6A6D030984F}"/>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a typeface="ヒラギノ角ゴ Pro W3"/>
              <a:cs typeface="ヒラギノ角ゴ Pro W3"/>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xmlns="" id="{C2C81D86-CFD4-487C-BFBA-5664D4E397F6}"/>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530B82B-30D4-40AB-A344-A9EB1E1BBD75}" type="slidenum">
              <a:rPr lang="en-US" altLang="en-US" smtClean="0">
                <a:latin typeface="Arial" panose="020B0604020202020204" pitchFamily="34" charset="0"/>
                <a:ea typeface="ヒラギノ角ゴ Pro W3"/>
                <a:cs typeface="ヒラギノ角ゴ Pro W3"/>
              </a:rPr>
              <a:pPr>
                <a:spcBef>
                  <a:spcPct val="0"/>
                </a:spcBef>
              </a:pPr>
              <a:t>11</a:t>
            </a:fld>
            <a:endParaRPr lang="en-US" altLang="en-US">
              <a:latin typeface="Arial" panose="020B0604020202020204" pitchFamily="34" charset="0"/>
              <a:ea typeface="ヒラギノ角ゴ Pro W3"/>
              <a:cs typeface="ヒラギノ角ゴ Pro W3"/>
            </a:endParaRPr>
          </a:p>
        </p:txBody>
      </p:sp>
      <p:sp>
        <p:nvSpPr>
          <p:cNvPr id="61443" name="Rectangle 2">
            <a:extLst>
              <a:ext uri="{FF2B5EF4-FFF2-40B4-BE49-F238E27FC236}">
                <a16:creationId xmlns:a16="http://schemas.microsoft.com/office/drawing/2014/main" xmlns="" id="{B6BF0C48-1417-488C-BE94-A41878DA8FD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4" name="Rectangle 3">
            <a:extLst>
              <a:ext uri="{FF2B5EF4-FFF2-40B4-BE49-F238E27FC236}">
                <a16:creationId xmlns:a16="http://schemas.microsoft.com/office/drawing/2014/main" xmlns="" id="{E05E7E9C-5E26-40DB-9AC0-8877A24BE352}"/>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a typeface="ヒラギノ角ゴ Pro W3"/>
              <a:cs typeface="ヒラギノ角ゴ Pro W3"/>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60C93B-8F94-4A3E-AC76-5E81984274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xmlns="" id="{0454054A-3436-403B-AB6B-CAAB1FA93D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xmlns="" id="{28F078F8-BBAE-432A-8C17-C9E3F139B636}"/>
              </a:ext>
            </a:extLst>
          </p:cNvPr>
          <p:cNvSpPr>
            <a:spLocks noGrp="1"/>
          </p:cNvSpPr>
          <p:nvPr>
            <p:ph type="dt" sz="half" idx="10"/>
          </p:nvPr>
        </p:nvSpPr>
        <p:spPr/>
        <p:txBody>
          <a:bodyPr/>
          <a:lstStyle/>
          <a:p>
            <a:fld id="{02AC90B5-BC68-4CC6-BDB8-ED1F1C3F0BB1}" type="datetime1">
              <a:rPr lang="en-US" smtClean="0"/>
              <a:pPr/>
              <a:t>3/17/2020</a:t>
            </a:fld>
            <a:endParaRPr lang="en-ZA"/>
          </a:p>
        </p:txBody>
      </p:sp>
      <p:sp>
        <p:nvSpPr>
          <p:cNvPr id="5" name="Footer Placeholder 4">
            <a:extLst>
              <a:ext uri="{FF2B5EF4-FFF2-40B4-BE49-F238E27FC236}">
                <a16:creationId xmlns:a16="http://schemas.microsoft.com/office/drawing/2014/main" xmlns="" id="{350C90FA-D570-40D0-B53C-FDCDE3A3B377}"/>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7C06E9B0-3540-4313-8009-1DBA0CD9547C}"/>
              </a:ext>
            </a:extLst>
          </p:cNvPr>
          <p:cNvSpPr>
            <a:spLocks noGrp="1"/>
          </p:cNvSpPr>
          <p:nvPr>
            <p:ph type="sldNum" sz="quarter" idx="12"/>
          </p:nvPr>
        </p:nvSpPr>
        <p:spPr/>
        <p:txBody>
          <a:bodyPr/>
          <a:lstStyle/>
          <a:p>
            <a:fld id="{5775E707-3EB4-47B7-AAD4-617B79966A9F}" type="slidenum">
              <a:rPr lang="en-ZA" smtClean="0"/>
              <a:pPr/>
              <a:t>‹#›</a:t>
            </a:fld>
            <a:endParaRPr lang="en-ZA"/>
          </a:p>
        </p:txBody>
      </p:sp>
    </p:spTree>
    <p:extLst>
      <p:ext uri="{BB962C8B-B14F-4D97-AF65-F5344CB8AC3E}">
        <p14:creationId xmlns:p14="http://schemas.microsoft.com/office/powerpoint/2010/main" xmlns="" val="402840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29F56B-4844-4596-9A49-7FB052EBA940}"/>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FB8D302D-610A-4D03-B40C-ED74274A71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CA9E3DE1-6424-45E5-97C8-3617CAF8EFB7}"/>
              </a:ext>
            </a:extLst>
          </p:cNvPr>
          <p:cNvSpPr>
            <a:spLocks noGrp="1"/>
          </p:cNvSpPr>
          <p:nvPr>
            <p:ph type="dt" sz="half" idx="10"/>
          </p:nvPr>
        </p:nvSpPr>
        <p:spPr/>
        <p:txBody>
          <a:bodyPr/>
          <a:lstStyle/>
          <a:p>
            <a:fld id="{A205467A-FE40-47D7-92D5-664FD9BAE63B}" type="datetime1">
              <a:rPr lang="en-US" smtClean="0"/>
              <a:pPr/>
              <a:t>3/17/2020</a:t>
            </a:fld>
            <a:endParaRPr lang="en-ZA"/>
          </a:p>
        </p:txBody>
      </p:sp>
      <p:sp>
        <p:nvSpPr>
          <p:cNvPr id="5" name="Footer Placeholder 4">
            <a:extLst>
              <a:ext uri="{FF2B5EF4-FFF2-40B4-BE49-F238E27FC236}">
                <a16:creationId xmlns:a16="http://schemas.microsoft.com/office/drawing/2014/main" xmlns="" id="{6CF80409-FA36-411E-9277-121910A1F54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7E2133B4-52D8-4F10-959C-6E10D6ED9081}"/>
              </a:ext>
            </a:extLst>
          </p:cNvPr>
          <p:cNvSpPr>
            <a:spLocks noGrp="1"/>
          </p:cNvSpPr>
          <p:nvPr>
            <p:ph type="sldNum" sz="quarter" idx="12"/>
          </p:nvPr>
        </p:nvSpPr>
        <p:spPr/>
        <p:txBody>
          <a:bodyPr/>
          <a:lstStyle/>
          <a:p>
            <a:fld id="{5775E707-3EB4-47B7-AAD4-617B79966A9F}" type="slidenum">
              <a:rPr lang="en-ZA" smtClean="0"/>
              <a:pPr/>
              <a:t>‹#›</a:t>
            </a:fld>
            <a:endParaRPr lang="en-ZA"/>
          </a:p>
        </p:txBody>
      </p:sp>
    </p:spTree>
    <p:extLst>
      <p:ext uri="{BB962C8B-B14F-4D97-AF65-F5344CB8AC3E}">
        <p14:creationId xmlns:p14="http://schemas.microsoft.com/office/powerpoint/2010/main" xmlns="" val="2023599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CCEE1F0-E3AD-4F04-A456-3E621B86940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60F22DAC-27C5-4FB8-9237-DD809579EF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81E647CF-831F-4EC5-AF7B-6EFB2AA1F35E}"/>
              </a:ext>
            </a:extLst>
          </p:cNvPr>
          <p:cNvSpPr>
            <a:spLocks noGrp="1"/>
          </p:cNvSpPr>
          <p:nvPr>
            <p:ph type="dt" sz="half" idx="10"/>
          </p:nvPr>
        </p:nvSpPr>
        <p:spPr/>
        <p:txBody>
          <a:bodyPr/>
          <a:lstStyle/>
          <a:p>
            <a:fld id="{C230E274-CDB7-4A06-9745-EDABDD8BC16A}" type="datetime1">
              <a:rPr lang="en-US" smtClean="0"/>
              <a:pPr/>
              <a:t>3/17/2020</a:t>
            </a:fld>
            <a:endParaRPr lang="en-ZA"/>
          </a:p>
        </p:txBody>
      </p:sp>
      <p:sp>
        <p:nvSpPr>
          <p:cNvPr id="5" name="Footer Placeholder 4">
            <a:extLst>
              <a:ext uri="{FF2B5EF4-FFF2-40B4-BE49-F238E27FC236}">
                <a16:creationId xmlns:a16="http://schemas.microsoft.com/office/drawing/2014/main" xmlns="" id="{DD987C6F-C26C-4AA5-BFF1-8341E4F0493C}"/>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A7350DBC-900A-4370-8554-8AFAD4FD3407}"/>
              </a:ext>
            </a:extLst>
          </p:cNvPr>
          <p:cNvSpPr>
            <a:spLocks noGrp="1"/>
          </p:cNvSpPr>
          <p:nvPr>
            <p:ph type="sldNum" sz="quarter" idx="12"/>
          </p:nvPr>
        </p:nvSpPr>
        <p:spPr/>
        <p:txBody>
          <a:bodyPr/>
          <a:lstStyle/>
          <a:p>
            <a:fld id="{5775E707-3EB4-47B7-AAD4-617B79966A9F}" type="slidenum">
              <a:rPr lang="en-ZA" smtClean="0"/>
              <a:pPr/>
              <a:t>‹#›</a:t>
            </a:fld>
            <a:endParaRPr lang="en-ZA"/>
          </a:p>
        </p:txBody>
      </p:sp>
    </p:spTree>
    <p:extLst>
      <p:ext uri="{BB962C8B-B14F-4D97-AF65-F5344CB8AC3E}">
        <p14:creationId xmlns:p14="http://schemas.microsoft.com/office/powerpoint/2010/main" xmlns="" val="3016982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xmlns="" id="{0B832986-3F86-4382-BB2E-B38325CAF331}"/>
              </a:ext>
            </a:extLst>
          </p:cNvPr>
          <p:cNvSpPr>
            <a:spLocks noGrp="1"/>
          </p:cNvSpPr>
          <p:nvPr>
            <p:ph type="dt" sz="half" idx="10"/>
          </p:nvPr>
        </p:nvSpPr>
        <p:spPr/>
        <p:txBody>
          <a:bodyPr/>
          <a:lstStyle>
            <a:lvl1pPr>
              <a:defRPr/>
            </a:lvl1pPr>
          </a:lstStyle>
          <a:p>
            <a:pPr>
              <a:defRPr/>
            </a:pPr>
            <a:fld id="{6D811E45-1CB2-4433-BBCC-5CBA9247D5A0}" type="datetime1">
              <a:rPr lang="en-US" smtClean="0"/>
              <a:pPr>
                <a:defRPr/>
              </a:pPr>
              <a:t>3/17/2020</a:t>
            </a:fld>
            <a:endParaRPr lang="en-ZA" dirty="0"/>
          </a:p>
        </p:txBody>
      </p:sp>
      <p:sp>
        <p:nvSpPr>
          <p:cNvPr id="5" name="Footer Placeholder 4">
            <a:extLst>
              <a:ext uri="{FF2B5EF4-FFF2-40B4-BE49-F238E27FC236}">
                <a16:creationId xmlns:a16="http://schemas.microsoft.com/office/drawing/2014/main" xmlns="" id="{0774CED8-A2C1-4E94-907F-32EDB80DF2D8}"/>
              </a:ext>
            </a:extLst>
          </p:cNvPr>
          <p:cNvSpPr>
            <a:spLocks noGrp="1"/>
          </p:cNvSpPr>
          <p:nvPr>
            <p:ph type="ftr" sz="quarter" idx="11"/>
          </p:nvPr>
        </p:nvSpPr>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xmlns="" id="{148AFEBB-5989-4F58-B7E8-C7B46ED6F989}"/>
              </a:ext>
            </a:extLst>
          </p:cNvPr>
          <p:cNvSpPr>
            <a:spLocks noGrp="1"/>
          </p:cNvSpPr>
          <p:nvPr>
            <p:ph type="sldNum" sz="quarter" idx="12"/>
          </p:nvPr>
        </p:nvSpPr>
        <p:spPr/>
        <p:txBody>
          <a:bodyPr/>
          <a:lstStyle>
            <a:lvl1pPr>
              <a:defRPr/>
            </a:lvl1pPr>
          </a:lstStyle>
          <a:p>
            <a:pPr>
              <a:defRPr/>
            </a:pPr>
            <a:fld id="{7C570A23-8ECB-49A3-94DD-6EB187C980E8}" type="slidenum">
              <a:rPr lang="en-ZA" altLang="en-US"/>
              <a:pPr>
                <a:defRPr/>
              </a:pPr>
              <a:t>‹#›</a:t>
            </a:fld>
            <a:endParaRPr lang="en-ZA" altLang="en-US" dirty="0"/>
          </a:p>
        </p:txBody>
      </p:sp>
    </p:spTree>
    <p:extLst>
      <p:ext uri="{BB962C8B-B14F-4D97-AF65-F5344CB8AC3E}">
        <p14:creationId xmlns:p14="http://schemas.microsoft.com/office/powerpoint/2010/main" xmlns="" val="1436482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0EC8682C-7A45-4C18-AF96-8E679B0BA693}"/>
              </a:ext>
            </a:extLst>
          </p:cNvPr>
          <p:cNvSpPr>
            <a:spLocks noGrp="1"/>
          </p:cNvSpPr>
          <p:nvPr>
            <p:ph type="dt" sz="half" idx="10"/>
          </p:nvPr>
        </p:nvSpPr>
        <p:spPr/>
        <p:txBody>
          <a:bodyPr/>
          <a:lstStyle>
            <a:lvl1pPr>
              <a:defRPr/>
            </a:lvl1pPr>
          </a:lstStyle>
          <a:p>
            <a:pPr>
              <a:defRPr/>
            </a:pPr>
            <a:fld id="{54412BFD-3EB2-41D4-AA69-7C31C0391A37}" type="datetime1">
              <a:rPr lang="en-US" smtClean="0"/>
              <a:pPr>
                <a:defRPr/>
              </a:pPr>
              <a:t>3/17/2020</a:t>
            </a:fld>
            <a:endParaRPr lang="en-ZA" dirty="0"/>
          </a:p>
        </p:txBody>
      </p:sp>
      <p:sp>
        <p:nvSpPr>
          <p:cNvPr id="5" name="Footer Placeholder 4">
            <a:extLst>
              <a:ext uri="{FF2B5EF4-FFF2-40B4-BE49-F238E27FC236}">
                <a16:creationId xmlns:a16="http://schemas.microsoft.com/office/drawing/2014/main" xmlns="" id="{139C4526-6C33-4C9B-83AA-E36434710486}"/>
              </a:ext>
            </a:extLst>
          </p:cNvPr>
          <p:cNvSpPr>
            <a:spLocks noGrp="1"/>
          </p:cNvSpPr>
          <p:nvPr>
            <p:ph type="ftr" sz="quarter" idx="11"/>
          </p:nvPr>
        </p:nvSpPr>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xmlns="" id="{B3BC9CC8-A004-4D3A-A582-764BC9AAB681}"/>
              </a:ext>
            </a:extLst>
          </p:cNvPr>
          <p:cNvSpPr>
            <a:spLocks noGrp="1"/>
          </p:cNvSpPr>
          <p:nvPr>
            <p:ph type="sldNum" sz="quarter" idx="12"/>
          </p:nvPr>
        </p:nvSpPr>
        <p:spPr/>
        <p:txBody>
          <a:bodyPr/>
          <a:lstStyle>
            <a:lvl1pPr>
              <a:defRPr/>
            </a:lvl1pPr>
          </a:lstStyle>
          <a:p>
            <a:pPr>
              <a:defRPr/>
            </a:pPr>
            <a:fld id="{6CE5E8DA-A2F4-4E1D-BF90-010BC6F9D470}" type="slidenum">
              <a:rPr lang="en-ZA" altLang="en-US"/>
              <a:pPr>
                <a:defRPr/>
              </a:pPr>
              <a:t>‹#›</a:t>
            </a:fld>
            <a:endParaRPr lang="en-ZA" altLang="en-US" dirty="0"/>
          </a:p>
        </p:txBody>
      </p:sp>
    </p:spTree>
    <p:extLst>
      <p:ext uri="{BB962C8B-B14F-4D97-AF65-F5344CB8AC3E}">
        <p14:creationId xmlns:p14="http://schemas.microsoft.com/office/powerpoint/2010/main" xmlns="" val="964435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00F9C75-A77A-4EF3-87EA-D2019A92CF1D}"/>
              </a:ext>
            </a:extLst>
          </p:cNvPr>
          <p:cNvSpPr>
            <a:spLocks noGrp="1"/>
          </p:cNvSpPr>
          <p:nvPr>
            <p:ph type="dt" sz="half" idx="10"/>
          </p:nvPr>
        </p:nvSpPr>
        <p:spPr/>
        <p:txBody>
          <a:bodyPr/>
          <a:lstStyle>
            <a:lvl1pPr>
              <a:defRPr/>
            </a:lvl1pPr>
          </a:lstStyle>
          <a:p>
            <a:pPr>
              <a:defRPr/>
            </a:pPr>
            <a:fld id="{709298BE-2A73-40B2-8551-23CDC750BFB6}" type="datetime1">
              <a:rPr lang="en-US" smtClean="0"/>
              <a:pPr>
                <a:defRPr/>
              </a:pPr>
              <a:t>3/17/2020</a:t>
            </a:fld>
            <a:endParaRPr lang="en-ZA" dirty="0"/>
          </a:p>
        </p:txBody>
      </p:sp>
      <p:sp>
        <p:nvSpPr>
          <p:cNvPr id="5" name="Footer Placeholder 4">
            <a:extLst>
              <a:ext uri="{FF2B5EF4-FFF2-40B4-BE49-F238E27FC236}">
                <a16:creationId xmlns:a16="http://schemas.microsoft.com/office/drawing/2014/main" xmlns="" id="{68F51516-E944-417B-84BE-AF0169CD24A4}"/>
              </a:ext>
            </a:extLst>
          </p:cNvPr>
          <p:cNvSpPr>
            <a:spLocks noGrp="1"/>
          </p:cNvSpPr>
          <p:nvPr>
            <p:ph type="ftr" sz="quarter" idx="11"/>
          </p:nvPr>
        </p:nvSpPr>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xmlns="" id="{16BCE521-0C68-4052-8365-E50ED21A706E}"/>
              </a:ext>
            </a:extLst>
          </p:cNvPr>
          <p:cNvSpPr>
            <a:spLocks noGrp="1"/>
          </p:cNvSpPr>
          <p:nvPr>
            <p:ph type="sldNum" sz="quarter" idx="12"/>
          </p:nvPr>
        </p:nvSpPr>
        <p:spPr/>
        <p:txBody>
          <a:bodyPr/>
          <a:lstStyle>
            <a:lvl1pPr>
              <a:defRPr/>
            </a:lvl1pPr>
          </a:lstStyle>
          <a:p>
            <a:pPr>
              <a:defRPr/>
            </a:pPr>
            <a:fld id="{E4B8A7F9-0568-48AF-B28F-070ED0894E35}" type="slidenum">
              <a:rPr lang="en-ZA" altLang="en-US"/>
              <a:pPr>
                <a:defRPr/>
              </a:pPr>
              <a:t>‹#›</a:t>
            </a:fld>
            <a:endParaRPr lang="en-ZA" altLang="en-US" dirty="0"/>
          </a:p>
        </p:txBody>
      </p:sp>
    </p:spTree>
    <p:extLst>
      <p:ext uri="{BB962C8B-B14F-4D97-AF65-F5344CB8AC3E}">
        <p14:creationId xmlns:p14="http://schemas.microsoft.com/office/powerpoint/2010/main" xmlns="" val="1395396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3">
            <a:extLst>
              <a:ext uri="{FF2B5EF4-FFF2-40B4-BE49-F238E27FC236}">
                <a16:creationId xmlns:a16="http://schemas.microsoft.com/office/drawing/2014/main" xmlns="" id="{EEB6480B-C457-44BE-968F-FA6FA896583D}"/>
              </a:ext>
            </a:extLst>
          </p:cNvPr>
          <p:cNvSpPr>
            <a:spLocks noGrp="1"/>
          </p:cNvSpPr>
          <p:nvPr>
            <p:ph type="dt" sz="half" idx="10"/>
          </p:nvPr>
        </p:nvSpPr>
        <p:spPr/>
        <p:txBody>
          <a:bodyPr/>
          <a:lstStyle>
            <a:lvl1pPr>
              <a:defRPr/>
            </a:lvl1pPr>
          </a:lstStyle>
          <a:p>
            <a:pPr>
              <a:defRPr/>
            </a:pPr>
            <a:fld id="{3FFBBE47-899F-44E8-BAEE-D031CC9BD180}" type="datetime1">
              <a:rPr lang="en-US" smtClean="0"/>
              <a:pPr>
                <a:defRPr/>
              </a:pPr>
              <a:t>3/17/2020</a:t>
            </a:fld>
            <a:endParaRPr lang="en-ZA" dirty="0"/>
          </a:p>
        </p:txBody>
      </p:sp>
      <p:sp>
        <p:nvSpPr>
          <p:cNvPr id="6" name="Footer Placeholder 4">
            <a:extLst>
              <a:ext uri="{FF2B5EF4-FFF2-40B4-BE49-F238E27FC236}">
                <a16:creationId xmlns:a16="http://schemas.microsoft.com/office/drawing/2014/main" xmlns="" id="{014E41D2-B2C6-4ECE-BA79-7A67CB848F93}"/>
              </a:ext>
            </a:extLst>
          </p:cNvPr>
          <p:cNvSpPr>
            <a:spLocks noGrp="1"/>
          </p:cNvSpPr>
          <p:nvPr>
            <p:ph type="ftr" sz="quarter" idx="11"/>
          </p:nvPr>
        </p:nvSpPr>
        <p:spPr/>
        <p:txBody>
          <a:bodyPr/>
          <a:lstStyle>
            <a:lvl1pPr>
              <a:defRPr/>
            </a:lvl1pPr>
          </a:lstStyle>
          <a:p>
            <a:pPr>
              <a:defRPr/>
            </a:pPr>
            <a:endParaRPr lang="en-ZA"/>
          </a:p>
        </p:txBody>
      </p:sp>
      <p:sp>
        <p:nvSpPr>
          <p:cNvPr id="7" name="Slide Number Placeholder 5">
            <a:extLst>
              <a:ext uri="{FF2B5EF4-FFF2-40B4-BE49-F238E27FC236}">
                <a16:creationId xmlns:a16="http://schemas.microsoft.com/office/drawing/2014/main" xmlns="" id="{57282435-5D24-4F47-8751-53359C0371C0}"/>
              </a:ext>
            </a:extLst>
          </p:cNvPr>
          <p:cNvSpPr>
            <a:spLocks noGrp="1"/>
          </p:cNvSpPr>
          <p:nvPr>
            <p:ph type="sldNum" sz="quarter" idx="12"/>
          </p:nvPr>
        </p:nvSpPr>
        <p:spPr/>
        <p:txBody>
          <a:bodyPr/>
          <a:lstStyle>
            <a:lvl1pPr>
              <a:defRPr/>
            </a:lvl1pPr>
          </a:lstStyle>
          <a:p>
            <a:pPr>
              <a:defRPr/>
            </a:pPr>
            <a:fld id="{2345BEB5-66BF-46D5-A7B8-BB696D538ADA}" type="slidenum">
              <a:rPr lang="en-ZA" altLang="en-US"/>
              <a:pPr>
                <a:defRPr/>
              </a:pPr>
              <a:t>‹#›</a:t>
            </a:fld>
            <a:endParaRPr lang="en-ZA" altLang="en-US" dirty="0"/>
          </a:p>
        </p:txBody>
      </p:sp>
    </p:spTree>
    <p:extLst>
      <p:ext uri="{BB962C8B-B14F-4D97-AF65-F5344CB8AC3E}">
        <p14:creationId xmlns:p14="http://schemas.microsoft.com/office/powerpoint/2010/main" xmlns="" val="459505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3">
            <a:extLst>
              <a:ext uri="{FF2B5EF4-FFF2-40B4-BE49-F238E27FC236}">
                <a16:creationId xmlns:a16="http://schemas.microsoft.com/office/drawing/2014/main" xmlns="" id="{44432F5B-1902-4D54-B7D3-690FCE9C5ADD}"/>
              </a:ext>
            </a:extLst>
          </p:cNvPr>
          <p:cNvSpPr>
            <a:spLocks noGrp="1"/>
          </p:cNvSpPr>
          <p:nvPr>
            <p:ph type="dt" sz="half" idx="10"/>
          </p:nvPr>
        </p:nvSpPr>
        <p:spPr/>
        <p:txBody>
          <a:bodyPr/>
          <a:lstStyle>
            <a:lvl1pPr>
              <a:defRPr/>
            </a:lvl1pPr>
          </a:lstStyle>
          <a:p>
            <a:pPr>
              <a:defRPr/>
            </a:pPr>
            <a:fld id="{AC36D95E-8E83-4C96-B8B5-CCBAA7A5022B}" type="datetime1">
              <a:rPr lang="en-US" smtClean="0"/>
              <a:pPr>
                <a:defRPr/>
              </a:pPr>
              <a:t>3/17/2020</a:t>
            </a:fld>
            <a:endParaRPr lang="en-ZA" dirty="0"/>
          </a:p>
        </p:txBody>
      </p:sp>
      <p:sp>
        <p:nvSpPr>
          <p:cNvPr id="8" name="Footer Placeholder 4">
            <a:extLst>
              <a:ext uri="{FF2B5EF4-FFF2-40B4-BE49-F238E27FC236}">
                <a16:creationId xmlns:a16="http://schemas.microsoft.com/office/drawing/2014/main" xmlns="" id="{C4AFAEE3-E0D0-4A39-A232-9963E85A2137}"/>
              </a:ext>
            </a:extLst>
          </p:cNvPr>
          <p:cNvSpPr>
            <a:spLocks noGrp="1"/>
          </p:cNvSpPr>
          <p:nvPr>
            <p:ph type="ftr" sz="quarter" idx="11"/>
          </p:nvPr>
        </p:nvSpPr>
        <p:spPr/>
        <p:txBody>
          <a:bodyPr/>
          <a:lstStyle>
            <a:lvl1pPr>
              <a:defRPr/>
            </a:lvl1pPr>
          </a:lstStyle>
          <a:p>
            <a:pPr>
              <a:defRPr/>
            </a:pPr>
            <a:endParaRPr lang="en-ZA"/>
          </a:p>
        </p:txBody>
      </p:sp>
      <p:sp>
        <p:nvSpPr>
          <p:cNvPr id="9" name="Slide Number Placeholder 5">
            <a:extLst>
              <a:ext uri="{FF2B5EF4-FFF2-40B4-BE49-F238E27FC236}">
                <a16:creationId xmlns:a16="http://schemas.microsoft.com/office/drawing/2014/main" xmlns="" id="{9264784E-FF88-4BE3-9EB2-D5215EFC9AAC}"/>
              </a:ext>
            </a:extLst>
          </p:cNvPr>
          <p:cNvSpPr>
            <a:spLocks noGrp="1"/>
          </p:cNvSpPr>
          <p:nvPr>
            <p:ph type="sldNum" sz="quarter" idx="12"/>
          </p:nvPr>
        </p:nvSpPr>
        <p:spPr/>
        <p:txBody>
          <a:bodyPr/>
          <a:lstStyle>
            <a:lvl1pPr>
              <a:defRPr/>
            </a:lvl1pPr>
          </a:lstStyle>
          <a:p>
            <a:pPr>
              <a:defRPr/>
            </a:pPr>
            <a:fld id="{6F912462-0320-4E9F-BD32-B534DCAE77DC}" type="slidenum">
              <a:rPr lang="en-ZA" altLang="en-US"/>
              <a:pPr>
                <a:defRPr/>
              </a:pPr>
              <a:t>‹#›</a:t>
            </a:fld>
            <a:endParaRPr lang="en-ZA" altLang="en-US" dirty="0"/>
          </a:p>
        </p:txBody>
      </p:sp>
    </p:spTree>
    <p:extLst>
      <p:ext uri="{BB962C8B-B14F-4D97-AF65-F5344CB8AC3E}">
        <p14:creationId xmlns:p14="http://schemas.microsoft.com/office/powerpoint/2010/main" xmlns="" val="3262376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3">
            <a:extLst>
              <a:ext uri="{FF2B5EF4-FFF2-40B4-BE49-F238E27FC236}">
                <a16:creationId xmlns:a16="http://schemas.microsoft.com/office/drawing/2014/main" xmlns="" id="{F6CD0305-3282-4110-9E10-D7709C6CB975}"/>
              </a:ext>
            </a:extLst>
          </p:cNvPr>
          <p:cNvSpPr>
            <a:spLocks noGrp="1"/>
          </p:cNvSpPr>
          <p:nvPr>
            <p:ph type="dt" sz="half" idx="10"/>
          </p:nvPr>
        </p:nvSpPr>
        <p:spPr/>
        <p:txBody>
          <a:bodyPr/>
          <a:lstStyle>
            <a:lvl1pPr>
              <a:defRPr/>
            </a:lvl1pPr>
          </a:lstStyle>
          <a:p>
            <a:pPr>
              <a:defRPr/>
            </a:pPr>
            <a:fld id="{E3C9427E-B645-4803-95B5-CF99049DA402}" type="datetime1">
              <a:rPr lang="en-US" smtClean="0"/>
              <a:pPr>
                <a:defRPr/>
              </a:pPr>
              <a:t>3/17/2020</a:t>
            </a:fld>
            <a:endParaRPr lang="en-ZA" dirty="0"/>
          </a:p>
        </p:txBody>
      </p:sp>
      <p:sp>
        <p:nvSpPr>
          <p:cNvPr id="4" name="Footer Placeholder 4">
            <a:extLst>
              <a:ext uri="{FF2B5EF4-FFF2-40B4-BE49-F238E27FC236}">
                <a16:creationId xmlns:a16="http://schemas.microsoft.com/office/drawing/2014/main" xmlns="" id="{0BDEF29A-6AF3-4E08-AEA5-E536F81EBBE4}"/>
              </a:ext>
            </a:extLst>
          </p:cNvPr>
          <p:cNvSpPr>
            <a:spLocks noGrp="1"/>
          </p:cNvSpPr>
          <p:nvPr>
            <p:ph type="ftr" sz="quarter" idx="11"/>
          </p:nvPr>
        </p:nvSpPr>
        <p:spPr/>
        <p:txBody>
          <a:bodyPr/>
          <a:lstStyle>
            <a:lvl1pPr>
              <a:defRPr/>
            </a:lvl1pPr>
          </a:lstStyle>
          <a:p>
            <a:pPr>
              <a:defRPr/>
            </a:pPr>
            <a:endParaRPr lang="en-ZA"/>
          </a:p>
        </p:txBody>
      </p:sp>
      <p:sp>
        <p:nvSpPr>
          <p:cNvPr id="5" name="Slide Number Placeholder 5">
            <a:extLst>
              <a:ext uri="{FF2B5EF4-FFF2-40B4-BE49-F238E27FC236}">
                <a16:creationId xmlns:a16="http://schemas.microsoft.com/office/drawing/2014/main" xmlns="" id="{E2870232-2F16-4EED-90E1-D91FBB3582C2}"/>
              </a:ext>
            </a:extLst>
          </p:cNvPr>
          <p:cNvSpPr>
            <a:spLocks noGrp="1"/>
          </p:cNvSpPr>
          <p:nvPr>
            <p:ph type="sldNum" sz="quarter" idx="12"/>
          </p:nvPr>
        </p:nvSpPr>
        <p:spPr/>
        <p:txBody>
          <a:bodyPr/>
          <a:lstStyle>
            <a:lvl1pPr>
              <a:defRPr/>
            </a:lvl1pPr>
          </a:lstStyle>
          <a:p>
            <a:pPr>
              <a:defRPr/>
            </a:pPr>
            <a:fld id="{444C953D-D8C8-4366-B038-CF1209D60504}" type="slidenum">
              <a:rPr lang="en-ZA" altLang="en-US"/>
              <a:pPr>
                <a:defRPr/>
              </a:pPr>
              <a:t>‹#›</a:t>
            </a:fld>
            <a:endParaRPr lang="en-ZA" altLang="en-US" dirty="0"/>
          </a:p>
        </p:txBody>
      </p:sp>
    </p:spTree>
    <p:extLst>
      <p:ext uri="{BB962C8B-B14F-4D97-AF65-F5344CB8AC3E}">
        <p14:creationId xmlns:p14="http://schemas.microsoft.com/office/powerpoint/2010/main" xmlns="" val="40948857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1B75CB8B-0A02-49FD-8160-31A22B3CED1D}"/>
              </a:ext>
            </a:extLst>
          </p:cNvPr>
          <p:cNvSpPr>
            <a:spLocks noGrp="1"/>
          </p:cNvSpPr>
          <p:nvPr>
            <p:ph type="dt" sz="half" idx="10"/>
          </p:nvPr>
        </p:nvSpPr>
        <p:spPr/>
        <p:txBody>
          <a:bodyPr/>
          <a:lstStyle>
            <a:lvl1pPr>
              <a:defRPr/>
            </a:lvl1pPr>
          </a:lstStyle>
          <a:p>
            <a:pPr>
              <a:defRPr/>
            </a:pPr>
            <a:fld id="{080CFBCB-25B8-424D-8F33-68061F9BDFCB}" type="datetime1">
              <a:rPr lang="en-US" smtClean="0"/>
              <a:pPr>
                <a:defRPr/>
              </a:pPr>
              <a:t>3/17/2020</a:t>
            </a:fld>
            <a:endParaRPr lang="en-ZA" dirty="0"/>
          </a:p>
        </p:txBody>
      </p:sp>
      <p:sp>
        <p:nvSpPr>
          <p:cNvPr id="3" name="Footer Placeholder 4">
            <a:extLst>
              <a:ext uri="{FF2B5EF4-FFF2-40B4-BE49-F238E27FC236}">
                <a16:creationId xmlns:a16="http://schemas.microsoft.com/office/drawing/2014/main" xmlns="" id="{6CD07ECB-A639-459E-AFEB-F3407CCADC98}"/>
              </a:ext>
            </a:extLst>
          </p:cNvPr>
          <p:cNvSpPr>
            <a:spLocks noGrp="1"/>
          </p:cNvSpPr>
          <p:nvPr>
            <p:ph type="ftr" sz="quarter" idx="11"/>
          </p:nvPr>
        </p:nvSpPr>
        <p:spPr/>
        <p:txBody>
          <a:bodyPr/>
          <a:lstStyle>
            <a:lvl1pPr>
              <a:defRPr/>
            </a:lvl1pPr>
          </a:lstStyle>
          <a:p>
            <a:pPr>
              <a:defRPr/>
            </a:pPr>
            <a:endParaRPr lang="en-ZA"/>
          </a:p>
        </p:txBody>
      </p:sp>
      <p:sp>
        <p:nvSpPr>
          <p:cNvPr id="4" name="Slide Number Placeholder 5">
            <a:extLst>
              <a:ext uri="{FF2B5EF4-FFF2-40B4-BE49-F238E27FC236}">
                <a16:creationId xmlns:a16="http://schemas.microsoft.com/office/drawing/2014/main" xmlns="" id="{9924561E-DB19-4877-8706-0027D1D53F45}"/>
              </a:ext>
            </a:extLst>
          </p:cNvPr>
          <p:cNvSpPr>
            <a:spLocks noGrp="1"/>
          </p:cNvSpPr>
          <p:nvPr>
            <p:ph type="sldNum" sz="quarter" idx="12"/>
          </p:nvPr>
        </p:nvSpPr>
        <p:spPr/>
        <p:txBody>
          <a:bodyPr/>
          <a:lstStyle>
            <a:lvl1pPr>
              <a:defRPr/>
            </a:lvl1pPr>
          </a:lstStyle>
          <a:p>
            <a:pPr>
              <a:defRPr/>
            </a:pPr>
            <a:fld id="{08838CB0-84BF-40CD-8083-0B15D0FF284E}" type="slidenum">
              <a:rPr lang="en-ZA" altLang="en-US"/>
              <a:pPr>
                <a:defRPr/>
              </a:pPr>
              <a:t>‹#›</a:t>
            </a:fld>
            <a:endParaRPr lang="en-ZA" altLang="en-US" dirty="0"/>
          </a:p>
        </p:txBody>
      </p:sp>
    </p:spTree>
    <p:extLst>
      <p:ext uri="{BB962C8B-B14F-4D97-AF65-F5344CB8AC3E}">
        <p14:creationId xmlns:p14="http://schemas.microsoft.com/office/powerpoint/2010/main" xmlns="" val="2061363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9869D5F9-DFBA-4868-A730-87662CA8335C}"/>
              </a:ext>
            </a:extLst>
          </p:cNvPr>
          <p:cNvSpPr>
            <a:spLocks noGrp="1"/>
          </p:cNvSpPr>
          <p:nvPr>
            <p:ph type="dt" sz="half" idx="10"/>
          </p:nvPr>
        </p:nvSpPr>
        <p:spPr/>
        <p:txBody>
          <a:bodyPr/>
          <a:lstStyle>
            <a:lvl1pPr>
              <a:defRPr/>
            </a:lvl1pPr>
          </a:lstStyle>
          <a:p>
            <a:pPr>
              <a:defRPr/>
            </a:pPr>
            <a:fld id="{1C44648B-B05B-4289-8A48-579788FA9F1D}" type="datetime1">
              <a:rPr lang="en-US" smtClean="0"/>
              <a:pPr>
                <a:defRPr/>
              </a:pPr>
              <a:t>3/17/2020</a:t>
            </a:fld>
            <a:endParaRPr lang="en-ZA" dirty="0"/>
          </a:p>
        </p:txBody>
      </p:sp>
      <p:sp>
        <p:nvSpPr>
          <p:cNvPr id="6" name="Footer Placeholder 4">
            <a:extLst>
              <a:ext uri="{FF2B5EF4-FFF2-40B4-BE49-F238E27FC236}">
                <a16:creationId xmlns:a16="http://schemas.microsoft.com/office/drawing/2014/main" xmlns="" id="{A2CC8A05-AA23-471D-A6E0-84D84040D8C1}"/>
              </a:ext>
            </a:extLst>
          </p:cNvPr>
          <p:cNvSpPr>
            <a:spLocks noGrp="1"/>
          </p:cNvSpPr>
          <p:nvPr>
            <p:ph type="ftr" sz="quarter" idx="11"/>
          </p:nvPr>
        </p:nvSpPr>
        <p:spPr/>
        <p:txBody>
          <a:bodyPr/>
          <a:lstStyle>
            <a:lvl1pPr>
              <a:defRPr/>
            </a:lvl1pPr>
          </a:lstStyle>
          <a:p>
            <a:pPr>
              <a:defRPr/>
            </a:pPr>
            <a:endParaRPr lang="en-ZA"/>
          </a:p>
        </p:txBody>
      </p:sp>
      <p:sp>
        <p:nvSpPr>
          <p:cNvPr id="7" name="Slide Number Placeholder 5">
            <a:extLst>
              <a:ext uri="{FF2B5EF4-FFF2-40B4-BE49-F238E27FC236}">
                <a16:creationId xmlns:a16="http://schemas.microsoft.com/office/drawing/2014/main" xmlns="" id="{464389BD-83C3-4B0F-B850-C7012A7134B1}"/>
              </a:ext>
            </a:extLst>
          </p:cNvPr>
          <p:cNvSpPr>
            <a:spLocks noGrp="1"/>
          </p:cNvSpPr>
          <p:nvPr>
            <p:ph type="sldNum" sz="quarter" idx="12"/>
          </p:nvPr>
        </p:nvSpPr>
        <p:spPr/>
        <p:txBody>
          <a:bodyPr/>
          <a:lstStyle>
            <a:lvl1pPr>
              <a:defRPr/>
            </a:lvl1pPr>
          </a:lstStyle>
          <a:p>
            <a:pPr>
              <a:defRPr/>
            </a:pPr>
            <a:fld id="{22918D19-D2B7-4C57-8516-06A3B7FE1BD0}" type="slidenum">
              <a:rPr lang="en-ZA" altLang="en-US"/>
              <a:pPr>
                <a:defRPr/>
              </a:pPr>
              <a:t>‹#›</a:t>
            </a:fld>
            <a:endParaRPr lang="en-ZA" altLang="en-US" dirty="0"/>
          </a:p>
        </p:txBody>
      </p:sp>
    </p:spTree>
    <p:extLst>
      <p:ext uri="{BB962C8B-B14F-4D97-AF65-F5344CB8AC3E}">
        <p14:creationId xmlns:p14="http://schemas.microsoft.com/office/powerpoint/2010/main" xmlns="" val="1258688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DABFB2-5AD7-438C-9448-EA2C6C6CA019}"/>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7CEBEC05-81BA-4EF5-B2E5-4368B11ADE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AECAD246-FA05-447C-8F31-9F56E73774C0}"/>
              </a:ext>
            </a:extLst>
          </p:cNvPr>
          <p:cNvSpPr>
            <a:spLocks noGrp="1"/>
          </p:cNvSpPr>
          <p:nvPr>
            <p:ph type="dt" sz="half" idx="10"/>
          </p:nvPr>
        </p:nvSpPr>
        <p:spPr/>
        <p:txBody>
          <a:bodyPr/>
          <a:lstStyle/>
          <a:p>
            <a:fld id="{11CEF9F8-181E-4103-930D-98C17EA5181C}" type="datetime1">
              <a:rPr lang="en-US" smtClean="0"/>
              <a:pPr/>
              <a:t>3/17/2020</a:t>
            </a:fld>
            <a:endParaRPr lang="en-ZA"/>
          </a:p>
        </p:txBody>
      </p:sp>
      <p:sp>
        <p:nvSpPr>
          <p:cNvPr id="5" name="Footer Placeholder 4">
            <a:extLst>
              <a:ext uri="{FF2B5EF4-FFF2-40B4-BE49-F238E27FC236}">
                <a16:creationId xmlns:a16="http://schemas.microsoft.com/office/drawing/2014/main" xmlns="" id="{2019A34C-5091-42C0-963E-1AAA869B21CA}"/>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31856EB0-7D23-4C62-97F4-87557E52C9A1}"/>
              </a:ext>
            </a:extLst>
          </p:cNvPr>
          <p:cNvSpPr>
            <a:spLocks noGrp="1"/>
          </p:cNvSpPr>
          <p:nvPr>
            <p:ph type="sldNum" sz="quarter" idx="12"/>
          </p:nvPr>
        </p:nvSpPr>
        <p:spPr/>
        <p:txBody>
          <a:bodyPr/>
          <a:lstStyle/>
          <a:p>
            <a:fld id="{5775E707-3EB4-47B7-AAD4-617B79966A9F}" type="slidenum">
              <a:rPr lang="en-ZA" smtClean="0"/>
              <a:pPr/>
              <a:t>‹#›</a:t>
            </a:fld>
            <a:endParaRPr lang="en-ZA"/>
          </a:p>
        </p:txBody>
      </p:sp>
    </p:spTree>
    <p:extLst>
      <p:ext uri="{BB962C8B-B14F-4D97-AF65-F5344CB8AC3E}">
        <p14:creationId xmlns:p14="http://schemas.microsoft.com/office/powerpoint/2010/main" xmlns="" val="3754813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6CF2194B-43C2-4F80-A931-44C038AD1C8E}"/>
              </a:ext>
            </a:extLst>
          </p:cNvPr>
          <p:cNvSpPr>
            <a:spLocks noGrp="1"/>
          </p:cNvSpPr>
          <p:nvPr>
            <p:ph type="dt" sz="half" idx="10"/>
          </p:nvPr>
        </p:nvSpPr>
        <p:spPr/>
        <p:txBody>
          <a:bodyPr/>
          <a:lstStyle>
            <a:lvl1pPr>
              <a:defRPr/>
            </a:lvl1pPr>
          </a:lstStyle>
          <a:p>
            <a:pPr>
              <a:defRPr/>
            </a:pPr>
            <a:fld id="{2AF02B2D-0FA2-482B-A1F5-A9540E9E65B2}" type="datetime1">
              <a:rPr lang="en-US" smtClean="0"/>
              <a:pPr>
                <a:defRPr/>
              </a:pPr>
              <a:t>3/17/2020</a:t>
            </a:fld>
            <a:endParaRPr lang="en-ZA" dirty="0"/>
          </a:p>
        </p:txBody>
      </p:sp>
      <p:sp>
        <p:nvSpPr>
          <p:cNvPr id="6" name="Footer Placeholder 4">
            <a:extLst>
              <a:ext uri="{FF2B5EF4-FFF2-40B4-BE49-F238E27FC236}">
                <a16:creationId xmlns:a16="http://schemas.microsoft.com/office/drawing/2014/main" xmlns="" id="{A61FF62A-E212-4371-A1B7-3C8AD98062A0}"/>
              </a:ext>
            </a:extLst>
          </p:cNvPr>
          <p:cNvSpPr>
            <a:spLocks noGrp="1"/>
          </p:cNvSpPr>
          <p:nvPr>
            <p:ph type="ftr" sz="quarter" idx="11"/>
          </p:nvPr>
        </p:nvSpPr>
        <p:spPr/>
        <p:txBody>
          <a:bodyPr/>
          <a:lstStyle>
            <a:lvl1pPr>
              <a:defRPr/>
            </a:lvl1pPr>
          </a:lstStyle>
          <a:p>
            <a:pPr>
              <a:defRPr/>
            </a:pPr>
            <a:endParaRPr lang="en-ZA"/>
          </a:p>
        </p:txBody>
      </p:sp>
      <p:sp>
        <p:nvSpPr>
          <p:cNvPr id="7" name="Slide Number Placeholder 5">
            <a:extLst>
              <a:ext uri="{FF2B5EF4-FFF2-40B4-BE49-F238E27FC236}">
                <a16:creationId xmlns:a16="http://schemas.microsoft.com/office/drawing/2014/main" xmlns="" id="{1D4E742C-F025-4B4E-9503-EFBD360262E7}"/>
              </a:ext>
            </a:extLst>
          </p:cNvPr>
          <p:cNvSpPr>
            <a:spLocks noGrp="1"/>
          </p:cNvSpPr>
          <p:nvPr>
            <p:ph type="sldNum" sz="quarter" idx="12"/>
          </p:nvPr>
        </p:nvSpPr>
        <p:spPr/>
        <p:txBody>
          <a:bodyPr/>
          <a:lstStyle>
            <a:lvl1pPr>
              <a:defRPr/>
            </a:lvl1pPr>
          </a:lstStyle>
          <a:p>
            <a:pPr>
              <a:defRPr/>
            </a:pPr>
            <a:fld id="{D317E34C-DD01-44D3-A08A-4CAEB11210B9}" type="slidenum">
              <a:rPr lang="en-ZA" altLang="en-US"/>
              <a:pPr>
                <a:defRPr/>
              </a:pPr>
              <a:t>‹#›</a:t>
            </a:fld>
            <a:endParaRPr lang="en-ZA" altLang="en-US" dirty="0"/>
          </a:p>
        </p:txBody>
      </p:sp>
    </p:spTree>
    <p:extLst>
      <p:ext uri="{BB962C8B-B14F-4D97-AF65-F5344CB8AC3E}">
        <p14:creationId xmlns:p14="http://schemas.microsoft.com/office/powerpoint/2010/main" xmlns="" val="2532074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865DBC6C-2B2F-46F2-B29F-30CAB423EF55}"/>
              </a:ext>
            </a:extLst>
          </p:cNvPr>
          <p:cNvSpPr>
            <a:spLocks noGrp="1"/>
          </p:cNvSpPr>
          <p:nvPr>
            <p:ph type="dt" sz="half" idx="10"/>
          </p:nvPr>
        </p:nvSpPr>
        <p:spPr/>
        <p:txBody>
          <a:bodyPr/>
          <a:lstStyle>
            <a:lvl1pPr>
              <a:defRPr/>
            </a:lvl1pPr>
          </a:lstStyle>
          <a:p>
            <a:pPr>
              <a:defRPr/>
            </a:pPr>
            <a:fld id="{E42DAEAD-B94B-4970-90E0-AD25241953AE}" type="datetime1">
              <a:rPr lang="en-US" smtClean="0"/>
              <a:pPr>
                <a:defRPr/>
              </a:pPr>
              <a:t>3/17/2020</a:t>
            </a:fld>
            <a:endParaRPr lang="en-ZA" dirty="0"/>
          </a:p>
        </p:txBody>
      </p:sp>
      <p:sp>
        <p:nvSpPr>
          <p:cNvPr id="5" name="Footer Placeholder 4">
            <a:extLst>
              <a:ext uri="{FF2B5EF4-FFF2-40B4-BE49-F238E27FC236}">
                <a16:creationId xmlns:a16="http://schemas.microsoft.com/office/drawing/2014/main" xmlns="" id="{4D747200-67DE-46B7-8D24-7F93BA90DA52}"/>
              </a:ext>
            </a:extLst>
          </p:cNvPr>
          <p:cNvSpPr>
            <a:spLocks noGrp="1"/>
          </p:cNvSpPr>
          <p:nvPr>
            <p:ph type="ftr" sz="quarter" idx="11"/>
          </p:nvPr>
        </p:nvSpPr>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xmlns="" id="{7A61F46A-BE21-4270-B21F-FAA374E77E64}"/>
              </a:ext>
            </a:extLst>
          </p:cNvPr>
          <p:cNvSpPr>
            <a:spLocks noGrp="1"/>
          </p:cNvSpPr>
          <p:nvPr>
            <p:ph type="sldNum" sz="quarter" idx="12"/>
          </p:nvPr>
        </p:nvSpPr>
        <p:spPr/>
        <p:txBody>
          <a:bodyPr/>
          <a:lstStyle>
            <a:lvl1pPr>
              <a:defRPr/>
            </a:lvl1pPr>
          </a:lstStyle>
          <a:p>
            <a:pPr>
              <a:defRPr/>
            </a:pPr>
            <a:fld id="{F97E8268-814E-4930-B538-F27864F5BFA6}" type="slidenum">
              <a:rPr lang="en-ZA" altLang="en-US"/>
              <a:pPr>
                <a:defRPr/>
              </a:pPr>
              <a:t>‹#›</a:t>
            </a:fld>
            <a:endParaRPr lang="en-ZA" altLang="en-US" dirty="0"/>
          </a:p>
        </p:txBody>
      </p:sp>
    </p:spTree>
    <p:extLst>
      <p:ext uri="{BB962C8B-B14F-4D97-AF65-F5344CB8AC3E}">
        <p14:creationId xmlns:p14="http://schemas.microsoft.com/office/powerpoint/2010/main" xmlns="" val="34353171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30865667-2894-4CC1-B7CF-56B3F23D7696}"/>
              </a:ext>
            </a:extLst>
          </p:cNvPr>
          <p:cNvSpPr>
            <a:spLocks noGrp="1"/>
          </p:cNvSpPr>
          <p:nvPr>
            <p:ph type="dt" sz="half" idx="10"/>
          </p:nvPr>
        </p:nvSpPr>
        <p:spPr/>
        <p:txBody>
          <a:bodyPr/>
          <a:lstStyle>
            <a:lvl1pPr>
              <a:defRPr/>
            </a:lvl1pPr>
          </a:lstStyle>
          <a:p>
            <a:pPr>
              <a:defRPr/>
            </a:pPr>
            <a:fld id="{7BD3A191-B5C1-40E3-81F9-12D463E06371}" type="datetime1">
              <a:rPr lang="en-US" smtClean="0"/>
              <a:pPr>
                <a:defRPr/>
              </a:pPr>
              <a:t>3/17/2020</a:t>
            </a:fld>
            <a:endParaRPr lang="en-ZA" dirty="0"/>
          </a:p>
        </p:txBody>
      </p:sp>
      <p:sp>
        <p:nvSpPr>
          <p:cNvPr id="5" name="Footer Placeholder 4">
            <a:extLst>
              <a:ext uri="{FF2B5EF4-FFF2-40B4-BE49-F238E27FC236}">
                <a16:creationId xmlns:a16="http://schemas.microsoft.com/office/drawing/2014/main" xmlns="" id="{6F7F398E-6CF8-488B-8117-14033364FBCD}"/>
              </a:ext>
            </a:extLst>
          </p:cNvPr>
          <p:cNvSpPr>
            <a:spLocks noGrp="1"/>
          </p:cNvSpPr>
          <p:nvPr>
            <p:ph type="ftr" sz="quarter" idx="11"/>
          </p:nvPr>
        </p:nvSpPr>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xmlns="" id="{ACFF3A5A-4BC7-429C-9585-D248EE6663E2}"/>
              </a:ext>
            </a:extLst>
          </p:cNvPr>
          <p:cNvSpPr>
            <a:spLocks noGrp="1"/>
          </p:cNvSpPr>
          <p:nvPr>
            <p:ph type="sldNum" sz="quarter" idx="12"/>
          </p:nvPr>
        </p:nvSpPr>
        <p:spPr/>
        <p:txBody>
          <a:bodyPr/>
          <a:lstStyle>
            <a:lvl1pPr>
              <a:defRPr/>
            </a:lvl1pPr>
          </a:lstStyle>
          <a:p>
            <a:pPr>
              <a:defRPr/>
            </a:pPr>
            <a:fld id="{01684949-3ED5-4924-86FA-A606BF066D83}" type="slidenum">
              <a:rPr lang="en-ZA" altLang="en-US"/>
              <a:pPr>
                <a:defRPr/>
              </a:pPr>
              <a:t>‹#›</a:t>
            </a:fld>
            <a:endParaRPr lang="en-ZA" altLang="en-US" dirty="0"/>
          </a:p>
        </p:txBody>
      </p:sp>
    </p:spTree>
    <p:extLst>
      <p:ext uri="{BB962C8B-B14F-4D97-AF65-F5344CB8AC3E}">
        <p14:creationId xmlns:p14="http://schemas.microsoft.com/office/powerpoint/2010/main" xmlns="" val="34603588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xmlns="" id="{09E10FED-1A01-4C18-AEF0-0C44E11E09AB}"/>
              </a:ext>
            </a:extLst>
          </p:cNvPr>
          <p:cNvSpPr>
            <a:spLocks noGrp="1"/>
          </p:cNvSpPr>
          <p:nvPr>
            <p:ph type="dt" sz="half" idx="10"/>
          </p:nvPr>
        </p:nvSpPr>
        <p:spPr/>
        <p:txBody>
          <a:bodyPr/>
          <a:lstStyle>
            <a:lvl1pPr>
              <a:defRPr/>
            </a:lvl1pPr>
          </a:lstStyle>
          <a:p>
            <a:pPr>
              <a:defRPr/>
            </a:pPr>
            <a:fld id="{61498000-8EFC-49F4-BC61-C62BCAF3FC17}" type="datetime1">
              <a:rPr lang="en-US" smtClean="0"/>
              <a:pPr>
                <a:defRPr/>
              </a:pPr>
              <a:t>3/17/2020</a:t>
            </a:fld>
            <a:endParaRPr lang="en-ZA" dirty="0"/>
          </a:p>
        </p:txBody>
      </p:sp>
      <p:sp>
        <p:nvSpPr>
          <p:cNvPr id="5" name="Footer Placeholder 4">
            <a:extLst>
              <a:ext uri="{FF2B5EF4-FFF2-40B4-BE49-F238E27FC236}">
                <a16:creationId xmlns:a16="http://schemas.microsoft.com/office/drawing/2014/main" xmlns="" id="{D9A1CC1F-B434-4556-A9E4-3AA2555E38DE}"/>
              </a:ext>
            </a:extLst>
          </p:cNvPr>
          <p:cNvSpPr>
            <a:spLocks noGrp="1"/>
          </p:cNvSpPr>
          <p:nvPr>
            <p:ph type="ftr" sz="quarter" idx="11"/>
          </p:nvPr>
        </p:nvSpPr>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xmlns="" id="{F2215A8B-5F86-4F67-A626-5E77CAE74E56}"/>
              </a:ext>
            </a:extLst>
          </p:cNvPr>
          <p:cNvSpPr>
            <a:spLocks noGrp="1"/>
          </p:cNvSpPr>
          <p:nvPr>
            <p:ph type="sldNum" sz="quarter" idx="12"/>
          </p:nvPr>
        </p:nvSpPr>
        <p:spPr/>
        <p:txBody>
          <a:bodyPr/>
          <a:lstStyle>
            <a:lvl1pPr>
              <a:defRPr/>
            </a:lvl1pPr>
          </a:lstStyle>
          <a:p>
            <a:pPr>
              <a:defRPr/>
            </a:pPr>
            <a:fld id="{3349DBB8-ECA0-4C59-868C-9D17D5D5A4B6}" type="slidenum">
              <a:rPr lang="en-ZA" altLang="en-US"/>
              <a:pPr>
                <a:defRPr/>
              </a:pPr>
              <a:t>‹#›</a:t>
            </a:fld>
            <a:endParaRPr lang="en-ZA" altLang="en-US" dirty="0"/>
          </a:p>
        </p:txBody>
      </p:sp>
    </p:spTree>
    <p:extLst>
      <p:ext uri="{BB962C8B-B14F-4D97-AF65-F5344CB8AC3E}">
        <p14:creationId xmlns:p14="http://schemas.microsoft.com/office/powerpoint/2010/main" xmlns="" val="965675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497CF61A-B987-499D-9888-D2454DB5B1C0}"/>
              </a:ext>
            </a:extLst>
          </p:cNvPr>
          <p:cNvSpPr>
            <a:spLocks noGrp="1"/>
          </p:cNvSpPr>
          <p:nvPr>
            <p:ph type="dt" sz="half" idx="10"/>
          </p:nvPr>
        </p:nvSpPr>
        <p:spPr/>
        <p:txBody>
          <a:bodyPr/>
          <a:lstStyle>
            <a:lvl1pPr>
              <a:defRPr/>
            </a:lvl1pPr>
          </a:lstStyle>
          <a:p>
            <a:pPr>
              <a:defRPr/>
            </a:pPr>
            <a:fld id="{5F0910EB-4FF9-45D2-8005-4B2A088B0A42}" type="datetime1">
              <a:rPr lang="en-US" smtClean="0"/>
              <a:pPr>
                <a:defRPr/>
              </a:pPr>
              <a:t>3/17/2020</a:t>
            </a:fld>
            <a:endParaRPr lang="en-ZA" dirty="0"/>
          </a:p>
        </p:txBody>
      </p:sp>
      <p:sp>
        <p:nvSpPr>
          <p:cNvPr id="5" name="Footer Placeholder 4">
            <a:extLst>
              <a:ext uri="{FF2B5EF4-FFF2-40B4-BE49-F238E27FC236}">
                <a16:creationId xmlns:a16="http://schemas.microsoft.com/office/drawing/2014/main" xmlns="" id="{827C939E-B3AA-4760-AB12-336282430473}"/>
              </a:ext>
            </a:extLst>
          </p:cNvPr>
          <p:cNvSpPr>
            <a:spLocks noGrp="1"/>
          </p:cNvSpPr>
          <p:nvPr>
            <p:ph type="ftr" sz="quarter" idx="11"/>
          </p:nvPr>
        </p:nvSpPr>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xmlns="" id="{638EBB74-7CFE-4303-B713-31C2819A69F5}"/>
              </a:ext>
            </a:extLst>
          </p:cNvPr>
          <p:cNvSpPr>
            <a:spLocks noGrp="1"/>
          </p:cNvSpPr>
          <p:nvPr>
            <p:ph type="sldNum" sz="quarter" idx="12"/>
          </p:nvPr>
        </p:nvSpPr>
        <p:spPr/>
        <p:txBody>
          <a:bodyPr/>
          <a:lstStyle>
            <a:lvl1pPr>
              <a:defRPr/>
            </a:lvl1pPr>
          </a:lstStyle>
          <a:p>
            <a:pPr>
              <a:defRPr/>
            </a:pPr>
            <a:fld id="{D85C0C5B-9EAB-4826-895C-C6F72F0C0F54}" type="slidenum">
              <a:rPr lang="en-ZA" altLang="en-US"/>
              <a:pPr>
                <a:defRPr/>
              </a:pPr>
              <a:t>‹#›</a:t>
            </a:fld>
            <a:endParaRPr lang="en-ZA" altLang="en-US" dirty="0"/>
          </a:p>
        </p:txBody>
      </p:sp>
    </p:spTree>
    <p:extLst>
      <p:ext uri="{BB962C8B-B14F-4D97-AF65-F5344CB8AC3E}">
        <p14:creationId xmlns:p14="http://schemas.microsoft.com/office/powerpoint/2010/main" xmlns="" val="686128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A243BC1-0FD1-4FDE-B059-3A8C2221BD79}"/>
              </a:ext>
            </a:extLst>
          </p:cNvPr>
          <p:cNvSpPr>
            <a:spLocks noGrp="1"/>
          </p:cNvSpPr>
          <p:nvPr>
            <p:ph type="dt" sz="half" idx="10"/>
          </p:nvPr>
        </p:nvSpPr>
        <p:spPr/>
        <p:txBody>
          <a:bodyPr/>
          <a:lstStyle>
            <a:lvl1pPr>
              <a:defRPr/>
            </a:lvl1pPr>
          </a:lstStyle>
          <a:p>
            <a:pPr>
              <a:defRPr/>
            </a:pPr>
            <a:fld id="{EB3D852B-F0F8-4CBB-A47A-41BEA92FB901}" type="datetime1">
              <a:rPr lang="en-US" smtClean="0"/>
              <a:pPr>
                <a:defRPr/>
              </a:pPr>
              <a:t>3/17/2020</a:t>
            </a:fld>
            <a:endParaRPr lang="en-ZA" dirty="0"/>
          </a:p>
        </p:txBody>
      </p:sp>
      <p:sp>
        <p:nvSpPr>
          <p:cNvPr id="5" name="Footer Placeholder 4">
            <a:extLst>
              <a:ext uri="{FF2B5EF4-FFF2-40B4-BE49-F238E27FC236}">
                <a16:creationId xmlns:a16="http://schemas.microsoft.com/office/drawing/2014/main" xmlns="" id="{FCAAFA14-4CE1-4E04-B897-15C6121EEC6B}"/>
              </a:ext>
            </a:extLst>
          </p:cNvPr>
          <p:cNvSpPr>
            <a:spLocks noGrp="1"/>
          </p:cNvSpPr>
          <p:nvPr>
            <p:ph type="ftr" sz="quarter" idx="11"/>
          </p:nvPr>
        </p:nvSpPr>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xmlns="" id="{62E9861C-647B-42D2-BE0E-4A4A088D675C}"/>
              </a:ext>
            </a:extLst>
          </p:cNvPr>
          <p:cNvSpPr>
            <a:spLocks noGrp="1"/>
          </p:cNvSpPr>
          <p:nvPr>
            <p:ph type="sldNum" sz="quarter" idx="12"/>
          </p:nvPr>
        </p:nvSpPr>
        <p:spPr/>
        <p:txBody>
          <a:bodyPr/>
          <a:lstStyle>
            <a:lvl1pPr>
              <a:defRPr/>
            </a:lvl1pPr>
          </a:lstStyle>
          <a:p>
            <a:pPr>
              <a:defRPr/>
            </a:pPr>
            <a:fld id="{829A54D5-C403-45A3-9BCD-3A561DB4CA03}" type="slidenum">
              <a:rPr lang="en-ZA" altLang="en-US"/>
              <a:pPr>
                <a:defRPr/>
              </a:pPr>
              <a:t>‹#›</a:t>
            </a:fld>
            <a:endParaRPr lang="en-ZA" altLang="en-US" dirty="0"/>
          </a:p>
        </p:txBody>
      </p:sp>
    </p:spTree>
    <p:extLst>
      <p:ext uri="{BB962C8B-B14F-4D97-AF65-F5344CB8AC3E}">
        <p14:creationId xmlns:p14="http://schemas.microsoft.com/office/powerpoint/2010/main" xmlns="" val="13350971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3">
            <a:extLst>
              <a:ext uri="{FF2B5EF4-FFF2-40B4-BE49-F238E27FC236}">
                <a16:creationId xmlns:a16="http://schemas.microsoft.com/office/drawing/2014/main" xmlns="" id="{AEA04099-BA31-4B59-8B01-8BF3479AEAEE}"/>
              </a:ext>
            </a:extLst>
          </p:cNvPr>
          <p:cNvSpPr>
            <a:spLocks noGrp="1"/>
          </p:cNvSpPr>
          <p:nvPr>
            <p:ph type="dt" sz="half" idx="10"/>
          </p:nvPr>
        </p:nvSpPr>
        <p:spPr/>
        <p:txBody>
          <a:bodyPr/>
          <a:lstStyle>
            <a:lvl1pPr>
              <a:defRPr/>
            </a:lvl1pPr>
          </a:lstStyle>
          <a:p>
            <a:pPr>
              <a:defRPr/>
            </a:pPr>
            <a:fld id="{922686E5-0533-4F08-AA7E-A2C5BDD54655}" type="datetime1">
              <a:rPr lang="en-US" smtClean="0"/>
              <a:pPr>
                <a:defRPr/>
              </a:pPr>
              <a:t>3/17/2020</a:t>
            </a:fld>
            <a:endParaRPr lang="en-ZA" dirty="0"/>
          </a:p>
        </p:txBody>
      </p:sp>
      <p:sp>
        <p:nvSpPr>
          <p:cNvPr id="6" name="Footer Placeholder 4">
            <a:extLst>
              <a:ext uri="{FF2B5EF4-FFF2-40B4-BE49-F238E27FC236}">
                <a16:creationId xmlns:a16="http://schemas.microsoft.com/office/drawing/2014/main" xmlns="" id="{B95B20DE-165E-469A-BBD2-A9DC11A70F31}"/>
              </a:ext>
            </a:extLst>
          </p:cNvPr>
          <p:cNvSpPr>
            <a:spLocks noGrp="1"/>
          </p:cNvSpPr>
          <p:nvPr>
            <p:ph type="ftr" sz="quarter" idx="11"/>
          </p:nvPr>
        </p:nvSpPr>
        <p:spPr/>
        <p:txBody>
          <a:bodyPr/>
          <a:lstStyle>
            <a:lvl1pPr>
              <a:defRPr/>
            </a:lvl1pPr>
          </a:lstStyle>
          <a:p>
            <a:pPr>
              <a:defRPr/>
            </a:pPr>
            <a:endParaRPr lang="en-ZA"/>
          </a:p>
        </p:txBody>
      </p:sp>
      <p:sp>
        <p:nvSpPr>
          <p:cNvPr id="7" name="Slide Number Placeholder 5">
            <a:extLst>
              <a:ext uri="{FF2B5EF4-FFF2-40B4-BE49-F238E27FC236}">
                <a16:creationId xmlns:a16="http://schemas.microsoft.com/office/drawing/2014/main" xmlns="" id="{B29116BC-43A6-49CC-BF60-C034D4C873FC}"/>
              </a:ext>
            </a:extLst>
          </p:cNvPr>
          <p:cNvSpPr>
            <a:spLocks noGrp="1"/>
          </p:cNvSpPr>
          <p:nvPr>
            <p:ph type="sldNum" sz="quarter" idx="12"/>
          </p:nvPr>
        </p:nvSpPr>
        <p:spPr/>
        <p:txBody>
          <a:bodyPr/>
          <a:lstStyle>
            <a:lvl1pPr>
              <a:defRPr/>
            </a:lvl1pPr>
          </a:lstStyle>
          <a:p>
            <a:pPr>
              <a:defRPr/>
            </a:pPr>
            <a:fld id="{B9AA659B-F757-4833-A2B9-1CD131E5E068}" type="slidenum">
              <a:rPr lang="en-ZA" altLang="en-US"/>
              <a:pPr>
                <a:defRPr/>
              </a:pPr>
              <a:t>‹#›</a:t>
            </a:fld>
            <a:endParaRPr lang="en-ZA" altLang="en-US" dirty="0"/>
          </a:p>
        </p:txBody>
      </p:sp>
    </p:spTree>
    <p:extLst>
      <p:ext uri="{BB962C8B-B14F-4D97-AF65-F5344CB8AC3E}">
        <p14:creationId xmlns:p14="http://schemas.microsoft.com/office/powerpoint/2010/main" xmlns="" val="679290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3">
            <a:extLst>
              <a:ext uri="{FF2B5EF4-FFF2-40B4-BE49-F238E27FC236}">
                <a16:creationId xmlns:a16="http://schemas.microsoft.com/office/drawing/2014/main" xmlns="" id="{9ABBAE87-7881-42C9-A498-40031E43A8D5}"/>
              </a:ext>
            </a:extLst>
          </p:cNvPr>
          <p:cNvSpPr>
            <a:spLocks noGrp="1"/>
          </p:cNvSpPr>
          <p:nvPr>
            <p:ph type="dt" sz="half" idx="10"/>
          </p:nvPr>
        </p:nvSpPr>
        <p:spPr/>
        <p:txBody>
          <a:bodyPr/>
          <a:lstStyle>
            <a:lvl1pPr>
              <a:defRPr/>
            </a:lvl1pPr>
          </a:lstStyle>
          <a:p>
            <a:pPr>
              <a:defRPr/>
            </a:pPr>
            <a:fld id="{EB6BBDCF-144E-4064-B019-C5ADF2D46E9E}" type="datetime1">
              <a:rPr lang="en-US" smtClean="0"/>
              <a:pPr>
                <a:defRPr/>
              </a:pPr>
              <a:t>3/17/2020</a:t>
            </a:fld>
            <a:endParaRPr lang="en-ZA" dirty="0"/>
          </a:p>
        </p:txBody>
      </p:sp>
      <p:sp>
        <p:nvSpPr>
          <p:cNvPr id="8" name="Footer Placeholder 4">
            <a:extLst>
              <a:ext uri="{FF2B5EF4-FFF2-40B4-BE49-F238E27FC236}">
                <a16:creationId xmlns:a16="http://schemas.microsoft.com/office/drawing/2014/main" xmlns="" id="{570BA9BD-6948-40B2-8E2D-07AEF247437D}"/>
              </a:ext>
            </a:extLst>
          </p:cNvPr>
          <p:cNvSpPr>
            <a:spLocks noGrp="1"/>
          </p:cNvSpPr>
          <p:nvPr>
            <p:ph type="ftr" sz="quarter" idx="11"/>
          </p:nvPr>
        </p:nvSpPr>
        <p:spPr/>
        <p:txBody>
          <a:bodyPr/>
          <a:lstStyle>
            <a:lvl1pPr>
              <a:defRPr/>
            </a:lvl1pPr>
          </a:lstStyle>
          <a:p>
            <a:pPr>
              <a:defRPr/>
            </a:pPr>
            <a:endParaRPr lang="en-ZA"/>
          </a:p>
        </p:txBody>
      </p:sp>
      <p:sp>
        <p:nvSpPr>
          <p:cNvPr id="9" name="Slide Number Placeholder 5">
            <a:extLst>
              <a:ext uri="{FF2B5EF4-FFF2-40B4-BE49-F238E27FC236}">
                <a16:creationId xmlns:a16="http://schemas.microsoft.com/office/drawing/2014/main" xmlns="" id="{221A3D89-A27C-492D-A0E5-0E400E0A8245}"/>
              </a:ext>
            </a:extLst>
          </p:cNvPr>
          <p:cNvSpPr>
            <a:spLocks noGrp="1"/>
          </p:cNvSpPr>
          <p:nvPr>
            <p:ph type="sldNum" sz="quarter" idx="12"/>
          </p:nvPr>
        </p:nvSpPr>
        <p:spPr/>
        <p:txBody>
          <a:bodyPr/>
          <a:lstStyle>
            <a:lvl1pPr>
              <a:defRPr/>
            </a:lvl1pPr>
          </a:lstStyle>
          <a:p>
            <a:pPr>
              <a:defRPr/>
            </a:pPr>
            <a:fld id="{EED47707-8B2D-4900-A453-F773B2DF0CFC}" type="slidenum">
              <a:rPr lang="en-ZA" altLang="en-US"/>
              <a:pPr>
                <a:defRPr/>
              </a:pPr>
              <a:t>‹#›</a:t>
            </a:fld>
            <a:endParaRPr lang="en-ZA" altLang="en-US" dirty="0"/>
          </a:p>
        </p:txBody>
      </p:sp>
    </p:spTree>
    <p:extLst>
      <p:ext uri="{BB962C8B-B14F-4D97-AF65-F5344CB8AC3E}">
        <p14:creationId xmlns:p14="http://schemas.microsoft.com/office/powerpoint/2010/main" xmlns="" val="15237530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3">
            <a:extLst>
              <a:ext uri="{FF2B5EF4-FFF2-40B4-BE49-F238E27FC236}">
                <a16:creationId xmlns:a16="http://schemas.microsoft.com/office/drawing/2014/main" xmlns="" id="{28DDCA9F-DDB5-4D86-B81F-96A096148D2B}"/>
              </a:ext>
            </a:extLst>
          </p:cNvPr>
          <p:cNvSpPr>
            <a:spLocks noGrp="1"/>
          </p:cNvSpPr>
          <p:nvPr>
            <p:ph type="dt" sz="half" idx="10"/>
          </p:nvPr>
        </p:nvSpPr>
        <p:spPr/>
        <p:txBody>
          <a:bodyPr/>
          <a:lstStyle>
            <a:lvl1pPr>
              <a:defRPr/>
            </a:lvl1pPr>
          </a:lstStyle>
          <a:p>
            <a:pPr>
              <a:defRPr/>
            </a:pPr>
            <a:fld id="{5FE03DDE-F031-44A7-BFB5-FDB438F978B1}" type="datetime1">
              <a:rPr lang="en-US" smtClean="0"/>
              <a:pPr>
                <a:defRPr/>
              </a:pPr>
              <a:t>3/17/2020</a:t>
            </a:fld>
            <a:endParaRPr lang="en-ZA" dirty="0"/>
          </a:p>
        </p:txBody>
      </p:sp>
      <p:sp>
        <p:nvSpPr>
          <p:cNvPr id="4" name="Footer Placeholder 4">
            <a:extLst>
              <a:ext uri="{FF2B5EF4-FFF2-40B4-BE49-F238E27FC236}">
                <a16:creationId xmlns:a16="http://schemas.microsoft.com/office/drawing/2014/main" xmlns="" id="{33EFA27F-F6D8-42B9-99AB-2FAD0AC8D23C}"/>
              </a:ext>
            </a:extLst>
          </p:cNvPr>
          <p:cNvSpPr>
            <a:spLocks noGrp="1"/>
          </p:cNvSpPr>
          <p:nvPr>
            <p:ph type="ftr" sz="quarter" idx="11"/>
          </p:nvPr>
        </p:nvSpPr>
        <p:spPr/>
        <p:txBody>
          <a:bodyPr/>
          <a:lstStyle>
            <a:lvl1pPr>
              <a:defRPr/>
            </a:lvl1pPr>
          </a:lstStyle>
          <a:p>
            <a:pPr>
              <a:defRPr/>
            </a:pPr>
            <a:endParaRPr lang="en-ZA"/>
          </a:p>
        </p:txBody>
      </p:sp>
      <p:sp>
        <p:nvSpPr>
          <p:cNvPr id="5" name="Slide Number Placeholder 5">
            <a:extLst>
              <a:ext uri="{FF2B5EF4-FFF2-40B4-BE49-F238E27FC236}">
                <a16:creationId xmlns:a16="http://schemas.microsoft.com/office/drawing/2014/main" xmlns="" id="{18CE459D-88FC-42A7-A8F6-062468036A65}"/>
              </a:ext>
            </a:extLst>
          </p:cNvPr>
          <p:cNvSpPr>
            <a:spLocks noGrp="1"/>
          </p:cNvSpPr>
          <p:nvPr>
            <p:ph type="sldNum" sz="quarter" idx="12"/>
          </p:nvPr>
        </p:nvSpPr>
        <p:spPr/>
        <p:txBody>
          <a:bodyPr/>
          <a:lstStyle>
            <a:lvl1pPr>
              <a:defRPr/>
            </a:lvl1pPr>
          </a:lstStyle>
          <a:p>
            <a:pPr>
              <a:defRPr/>
            </a:pPr>
            <a:fld id="{30FFB189-F1BE-4F97-A6D5-561D98996C21}" type="slidenum">
              <a:rPr lang="en-ZA" altLang="en-US"/>
              <a:pPr>
                <a:defRPr/>
              </a:pPr>
              <a:t>‹#›</a:t>
            </a:fld>
            <a:endParaRPr lang="en-ZA" altLang="en-US" dirty="0"/>
          </a:p>
        </p:txBody>
      </p:sp>
    </p:spTree>
    <p:extLst>
      <p:ext uri="{BB962C8B-B14F-4D97-AF65-F5344CB8AC3E}">
        <p14:creationId xmlns:p14="http://schemas.microsoft.com/office/powerpoint/2010/main" xmlns="" val="8391683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E879B700-62A2-4ECE-BBFB-E1AC7A01DA88}"/>
              </a:ext>
            </a:extLst>
          </p:cNvPr>
          <p:cNvSpPr>
            <a:spLocks noGrp="1"/>
          </p:cNvSpPr>
          <p:nvPr>
            <p:ph type="dt" sz="half" idx="10"/>
          </p:nvPr>
        </p:nvSpPr>
        <p:spPr/>
        <p:txBody>
          <a:bodyPr/>
          <a:lstStyle>
            <a:lvl1pPr>
              <a:defRPr/>
            </a:lvl1pPr>
          </a:lstStyle>
          <a:p>
            <a:pPr>
              <a:defRPr/>
            </a:pPr>
            <a:fld id="{4D54CD4D-61B5-4F65-8C21-1BC422B3751D}" type="datetime1">
              <a:rPr lang="en-US" smtClean="0"/>
              <a:pPr>
                <a:defRPr/>
              </a:pPr>
              <a:t>3/17/2020</a:t>
            </a:fld>
            <a:endParaRPr lang="en-ZA" dirty="0"/>
          </a:p>
        </p:txBody>
      </p:sp>
      <p:sp>
        <p:nvSpPr>
          <p:cNvPr id="3" name="Footer Placeholder 4">
            <a:extLst>
              <a:ext uri="{FF2B5EF4-FFF2-40B4-BE49-F238E27FC236}">
                <a16:creationId xmlns:a16="http://schemas.microsoft.com/office/drawing/2014/main" xmlns="" id="{C89C3F83-2DE2-4C75-8E35-01EF49F2BECC}"/>
              </a:ext>
            </a:extLst>
          </p:cNvPr>
          <p:cNvSpPr>
            <a:spLocks noGrp="1"/>
          </p:cNvSpPr>
          <p:nvPr>
            <p:ph type="ftr" sz="quarter" idx="11"/>
          </p:nvPr>
        </p:nvSpPr>
        <p:spPr/>
        <p:txBody>
          <a:bodyPr/>
          <a:lstStyle>
            <a:lvl1pPr>
              <a:defRPr/>
            </a:lvl1pPr>
          </a:lstStyle>
          <a:p>
            <a:pPr>
              <a:defRPr/>
            </a:pPr>
            <a:endParaRPr lang="en-ZA"/>
          </a:p>
        </p:txBody>
      </p:sp>
      <p:sp>
        <p:nvSpPr>
          <p:cNvPr id="4" name="Slide Number Placeholder 5">
            <a:extLst>
              <a:ext uri="{FF2B5EF4-FFF2-40B4-BE49-F238E27FC236}">
                <a16:creationId xmlns:a16="http://schemas.microsoft.com/office/drawing/2014/main" xmlns="" id="{1C022839-CF44-4D69-917B-34D83BD7FA97}"/>
              </a:ext>
            </a:extLst>
          </p:cNvPr>
          <p:cNvSpPr>
            <a:spLocks noGrp="1"/>
          </p:cNvSpPr>
          <p:nvPr>
            <p:ph type="sldNum" sz="quarter" idx="12"/>
          </p:nvPr>
        </p:nvSpPr>
        <p:spPr/>
        <p:txBody>
          <a:bodyPr/>
          <a:lstStyle>
            <a:lvl1pPr>
              <a:defRPr/>
            </a:lvl1pPr>
          </a:lstStyle>
          <a:p>
            <a:pPr>
              <a:defRPr/>
            </a:pPr>
            <a:fld id="{B93E45B5-17AA-4F8E-96AF-515793C14A3D}" type="slidenum">
              <a:rPr lang="en-ZA" altLang="en-US"/>
              <a:pPr>
                <a:defRPr/>
              </a:pPr>
              <a:t>‹#›</a:t>
            </a:fld>
            <a:endParaRPr lang="en-ZA" altLang="en-US" dirty="0"/>
          </a:p>
        </p:txBody>
      </p:sp>
    </p:spTree>
    <p:extLst>
      <p:ext uri="{BB962C8B-B14F-4D97-AF65-F5344CB8AC3E}">
        <p14:creationId xmlns:p14="http://schemas.microsoft.com/office/powerpoint/2010/main" xmlns="" val="579129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CBBFAA-0E3E-4FA5-AF97-4A29381676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xmlns="" id="{7FE9005F-BBFE-4AB4-AEA9-D86BD7F085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88AEC98-DD53-4963-8137-FE1E0961F46E}"/>
              </a:ext>
            </a:extLst>
          </p:cNvPr>
          <p:cNvSpPr>
            <a:spLocks noGrp="1"/>
          </p:cNvSpPr>
          <p:nvPr>
            <p:ph type="dt" sz="half" idx="10"/>
          </p:nvPr>
        </p:nvSpPr>
        <p:spPr/>
        <p:txBody>
          <a:bodyPr/>
          <a:lstStyle/>
          <a:p>
            <a:fld id="{11FF59D6-2578-4C73-A28E-4F3342965B5B}" type="datetime1">
              <a:rPr lang="en-US" smtClean="0"/>
              <a:pPr/>
              <a:t>3/17/2020</a:t>
            </a:fld>
            <a:endParaRPr lang="en-ZA"/>
          </a:p>
        </p:txBody>
      </p:sp>
      <p:sp>
        <p:nvSpPr>
          <p:cNvPr id="5" name="Footer Placeholder 4">
            <a:extLst>
              <a:ext uri="{FF2B5EF4-FFF2-40B4-BE49-F238E27FC236}">
                <a16:creationId xmlns:a16="http://schemas.microsoft.com/office/drawing/2014/main" xmlns="" id="{620C64BE-25C6-478A-9A66-52EF59885CF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EA3042C5-6B69-4E58-B088-A80D97CF2685}"/>
              </a:ext>
            </a:extLst>
          </p:cNvPr>
          <p:cNvSpPr>
            <a:spLocks noGrp="1"/>
          </p:cNvSpPr>
          <p:nvPr>
            <p:ph type="sldNum" sz="quarter" idx="12"/>
          </p:nvPr>
        </p:nvSpPr>
        <p:spPr/>
        <p:txBody>
          <a:bodyPr/>
          <a:lstStyle/>
          <a:p>
            <a:fld id="{5775E707-3EB4-47B7-AAD4-617B79966A9F}" type="slidenum">
              <a:rPr lang="en-ZA" smtClean="0"/>
              <a:pPr/>
              <a:t>‹#›</a:t>
            </a:fld>
            <a:endParaRPr lang="en-ZA"/>
          </a:p>
        </p:txBody>
      </p:sp>
    </p:spTree>
    <p:extLst>
      <p:ext uri="{BB962C8B-B14F-4D97-AF65-F5344CB8AC3E}">
        <p14:creationId xmlns:p14="http://schemas.microsoft.com/office/powerpoint/2010/main" xmlns="" val="22883576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109EA1A5-4B9F-4CD6-9FA2-A43A1B0C33AA}"/>
              </a:ext>
            </a:extLst>
          </p:cNvPr>
          <p:cNvSpPr>
            <a:spLocks noGrp="1"/>
          </p:cNvSpPr>
          <p:nvPr>
            <p:ph type="dt" sz="half" idx="10"/>
          </p:nvPr>
        </p:nvSpPr>
        <p:spPr/>
        <p:txBody>
          <a:bodyPr/>
          <a:lstStyle>
            <a:lvl1pPr>
              <a:defRPr/>
            </a:lvl1pPr>
          </a:lstStyle>
          <a:p>
            <a:pPr>
              <a:defRPr/>
            </a:pPr>
            <a:fld id="{FA0A30DA-8417-4DB5-B3B8-0D51D135F9D0}" type="datetime1">
              <a:rPr lang="en-US" smtClean="0"/>
              <a:pPr>
                <a:defRPr/>
              </a:pPr>
              <a:t>3/17/2020</a:t>
            </a:fld>
            <a:endParaRPr lang="en-ZA" dirty="0"/>
          </a:p>
        </p:txBody>
      </p:sp>
      <p:sp>
        <p:nvSpPr>
          <p:cNvPr id="6" name="Footer Placeholder 4">
            <a:extLst>
              <a:ext uri="{FF2B5EF4-FFF2-40B4-BE49-F238E27FC236}">
                <a16:creationId xmlns:a16="http://schemas.microsoft.com/office/drawing/2014/main" xmlns="" id="{0D4FD53F-F8C1-41DB-8207-39A199796E1C}"/>
              </a:ext>
            </a:extLst>
          </p:cNvPr>
          <p:cNvSpPr>
            <a:spLocks noGrp="1"/>
          </p:cNvSpPr>
          <p:nvPr>
            <p:ph type="ftr" sz="quarter" idx="11"/>
          </p:nvPr>
        </p:nvSpPr>
        <p:spPr/>
        <p:txBody>
          <a:bodyPr/>
          <a:lstStyle>
            <a:lvl1pPr>
              <a:defRPr/>
            </a:lvl1pPr>
          </a:lstStyle>
          <a:p>
            <a:pPr>
              <a:defRPr/>
            </a:pPr>
            <a:endParaRPr lang="en-ZA"/>
          </a:p>
        </p:txBody>
      </p:sp>
      <p:sp>
        <p:nvSpPr>
          <p:cNvPr id="7" name="Slide Number Placeholder 5">
            <a:extLst>
              <a:ext uri="{FF2B5EF4-FFF2-40B4-BE49-F238E27FC236}">
                <a16:creationId xmlns:a16="http://schemas.microsoft.com/office/drawing/2014/main" xmlns="" id="{B777C0F0-C056-4C93-BC9A-69ACE5C79992}"/>
              </a:ext>
            </a:extLst>
          </p:cNvPr>
          <p:cNvSpPr>
            <a:spLocks noGrp="1"/>
          </p:cNvSpPr>
          <p:nvPr>
            <p:ph type="sldNum" sz="quarter" idx="12"/>
          </p:nvPr>
        </p:nvSpPr>
        <p:spPr/>
        <p:txBody>
          <a:bodyPr/>
          <a:lstStyle>
            <a:lvl1pPr>
              <a:defRPr/>
            </a:lvl1pPr>
          </a:lstStyle>
          <a:p>
            <a:pPr>
              <a:defRPr/>
            </a:pPr>
            <a:fld id="{181F30D5-7EBE-4FF5-B098-A9107F36B582}" type="slidenum">
              <a:rPr lang="en-ZA" altLang="en-US"/>
              <a:pPr>
                <a:defRPr/>
              </a:pPr>
              <a:t>‹#›</a:t>
            </a:fld>
            <a:endParaRPr lang="en-ZA" altLang="en-US" dirty="0"/>
          </a:p>
        </p:txBody>
      </p:sp>
    </p:spTree>
    <p:extLst>
      <p:ext uri="{BB962C8B-B14F-4D97-AF65-F5344CB8AC3E}">
        <p14:creationId xmlns:p14="http://schemas.microsoft.com/office/powerpoint/2010/main" xmlns="" val="31032756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6A8692DF-667F-4C7C-8551-9F57477404A4}"/>
              </a:ext>
            </a:extLst>
          </p:cNvPr>
          <p:cNvSpPr>
            <a:spLocks noGrp="1"/>
          </p:cNvSpPr>
          <p:nvPr>
            <p:ph type="dt" sz="half" idx="10"/>
          </p:nvPr>
        </p:nvSpPr>
        <p:spPr/>
        <p:txBody>
          <a:bodyPr/>
          <a:lstStyle>
            <a:lvl1pPr>
              <a:defRPr/>
            </a:lvl1pPr>
          </a:lstStyle>
          <a:p>
            <a:pPr>
              <a:defRPr/>
            </a:pPr>
            <a:fld id="{9E630C5D-090D-4094-9C23-45FEA3768D5A}" type="datetime1">
              <a:rPr lang="en-US" smtClean="0"/>
              <a:pPr>
                <a:defRPr/>
              </a:pPr>
              <a:t>3/17/2020</a:t>
            </a:fld>
            <a:endParaRPr lang="en-ZA" dirty="0"/>
          </a:p>
        </p:txBody>
      </p:sp>
      <p:sp>
        <p:nvSpPr>
          <p:cNvPr id="6" name="Footer Placeholder 4">
            <a:extLst>
              <a:ext uri="{FF2B5EF4-FFF2-40B4-BE49-F238E27FC236}">
                <a16:creationId xmlns:a16="http://schemas.microsoft.com/office/drawing/2014/main" xmlns="" id="{93A958ED-7AC2-4F1B-B698-AC8B64CEF455}"/>
              </a:ext>
            </a:extLst>
          </p:cNvPr>
          <p:cNvSpPr>
            <a:spLocks noGrp="1"/>
          </p:cNvSpPr>
          <p:nvPr>
            <p:ph type="ftr" sz="quarter" idx="11"/>
          </p:nvPr>
        </p:nvSpPr>
        <p:spPr/>
        <p:txBody>
          <a:bodyPr/>
          <a:lstStyle>
            <a:lvl1pPr>
              <a:defRPr/>
            </a:lvl1pPr>
          </a:lstStyle>
          <a:p>
            <a:pPr>
              <a:defRPr/>
            </a:pPr>
            <a:endParaRPr lang="en-ZA"/>
          </a:p>
        </p:txBody>
      </p:sp>
      <p:sp>
        <p:nvSpPr>
          <p:cNvPr id="7" name="Slide Number Placeholder 5">
            <a:extLst>
              <a:ext uri="{FF2B5EF4-FFF2-40B4-BE49-F238E27FC236}">
                <a16:creationId xmlns:a16="http://schemas.microsoft.com/office/drawing/2014/main" xmlns="" id="{7B0A6D5A-F301-489D-8401-ACB2BB619D7A}"/>
              </a:ext>
            </a:extLst>
          </p:cNvPr>
          <p:cNvSpPr>
            <a:spLocks noGrp="1"/>
          </p:cNvSpPr>
          <p:nvPr>
            <p:ph type="sldNum" sz="quarter" idx="12"/>
          </p:nvPr>
        </p:nvSpPr>
        <p:spPr/>
        <p:txBody>
          <a:bodyPr/>
          <a:lstStyle>
            <a:lvl1pPr>
              <a:defRPr/>
            </a:lvl1pPr>
          </a:lstStyle>
          <a:p>
            <a:pPr>
              <a:defRPr/>
            </a:pPr>
            <a:fld id="{A3DD0EA9-E604-419D-9117-985E85E6C335}" type="slidenum">
              <a:rPr lang="en-ZA" altLang="en-US"/>
              <a:pPr>
                <a:defRPr/>
              </a:pPr>
              <a:t>‹#›</a:t>
            </a:fld>
            <a:endParaRPr lang="en-ZA" altLang="en-US" dirty="0"/>
          </a:p>
        </p:txBody>
      </p:sp>
    </p:spTree>
    <p:extLst>
      <p:ext uri="{BB962C8B-B14F-4D97-AF65-F5344CB8AC3E}">
        <p14:creationId xmlns:p14="http://schemas.microsoft.com/office/powerpoint/2010/main" xmlns="" val="40160755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A82BF34B-0E96-4B29-98B6-5F74CBFC479E}"/>
              </a:ext>
            </a:extLst>
          </p:cNvPr>
          <p:cNvSpPr>
            <a:spLocks noGrp="1"/>
          </p:cNvSpPr>
          <p:nvPr>
            <p:ph type="dt" sz="half" idx="10"/>
          </p:nvPr>
        </p:nvSpPr>
        <p:spPr/>
        <p:txBody>
          <a:bodyPr/>
          <a:lstStyle>
            <a:lvl1pPr>
              <a:defRPr/>
            </a:lvl1pPr>
          </a:lstStyle>
          <a:p>
            <a:pPr>
              <a:defRPr/>
            </a:pPr>
            <a:fld id="{619D356E-2395-4EDA-9A1E-AC5596D36C2A}" type="datetime1">
              <a:rPr lang="en-US" smtClean="0"/>
              <a:pPr>
                <a:defRPr/>
              </a:pPr>
              <a:t>3/17/2020</a:t>
            </a:fld>
            <a:endParaRPr lang="en-ZA" dirty="0"/>
          </a:p>
        </p:txBody>
      </p:sp>
      <p:sp>
        <p:nvSpPr>
          <p:cNvPr id="5" name="Footer Placeholder 4">
            <a:extLst>
              <a:ext uri="{FF2B5EF4-FFF2-40B4-BE49-F238E27FC236}">
                <a16:creationId xmlns:a16="http://schemas.microsoft.com/office/drawing/2014/main" xmlns="" id="{EF75363B-6E87-48AA-8580-03790E8F8509}"/>
              </a:ext>
            </a:extLst>
          </p:cNvPr>
          <p:cNvSpPr>
            <a:spLocks noGrp="1"/>
          </p:cNvSpPr>
          <p:nvPr>
            <p:ph type="ftr" sz="quarter" idx="11"/>
          </p:nvPr>
        </p:nvSpPr>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xmlns="" id="{89AEF975-38C3-477A-9FDB-B0CE422DCADA}"/>
              </a:ext>
            </a:extLst>
          </p:cNvPr>
          <p:cNvSpPr>
            <a:spLocks noGrp="1"/>
          </p:cNvSpPr>
          <p:nvPr>
            <p:ph type="sldNum" sz="quarter" idx="12"/>
          </p:nvPr>
        </p:nvSpPr>
        <p:spPr/>
        <p:txBody>
          <a:bodyPr/>
          <a:lstStyle>
            <a:lvl1pPr>
              <a:defRPr/>
            </a:lvl1pPr>
          </a:lstStyle>
          <a:p>
            <a:pPr>
              <a:defRPr/>
            </a:pPr>
            <a:fld id="{C4F5A12F-D8C0-43C0-98D9-F44C47E99F59}" type="slidenum">
              <a:rPr lang="en-ZA" altLang="en-US"/>
              <a:pPr>
                <a:defRPr/>
              </a:pPr>
              <a:t>‹#›</a:t>
            </a:fld>
            <a:endParaRPr lang="en-ZA" altLang="en-US" dirty="0"/>
          </a:p>
        </p:txBody>
      </p:sp>
    </p:spTree>
    <p:extLst>
      <p:ext uri="{BB962C8B-B14F-4D97-AF65-F5344CB8AC3E}">
        <p14:creationId xmlns:p14="http://schemas.microsoft.com/office/powerpoint/2010/main" xmlns="" val="32486217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0B393042-35C2-434B-851E-D05BA84CD8F5}"/>
              </a:ext>
            </a:extLst>
          </p:cNvPr>
          <p:cNvSpPr>
            <a:spLocks noGrp="1"/>
          </p:cNvSpPr>
          <p:nvPr>
            <p:ph type="dt" sz="half" idx="10"/>
          </p:nvPr>
        </p:nvSpPr>
        <p:spPr/>
        <p:txBody>
          <a:bodyPr/>
          <a:lstStyle>
            <a:lvl1pPr>
              <a:defRPr/>
            </a:lvl1pPr>
          </a:lstStyle>
          <a:p>
            <a:pPr>
              <a:defRPr/>
            </a:pPr>
            <a:fld id="{5DA00F68-5447-49F9-B65D-3610EF4C3F89}" type="datetime1">
              <a:rPr lang="en-US" smtClean="0"/>
              <a:pPr>
                <a:defRPr/>
              </a:pPr>
              <a:t>3/17/2020</a:t>
            </a:fld>
            <a:endParaRPr lang="en-ZA" dirty="0"/>
          </a:p>
        </p:txBody>
      </p:sp>
      <p:sp>
        <p:nvSpPr>
          <p:cNvPr id="5" name="Footer Placeholder 4">
            <a:extLst>
              <a:ext uri="{FF2B5EF4-FFF2-40B4-BE49-F238E27FC236}">
                <a16:creationId xmlns:a16="http://schemas.microsoft.com/office/drawing/2014/main" xmlns="" id="{1647135E-504E-4B08-90A8-B74C0154344A}"/>
              </a:ext>
            </a:extLst>
          </p:cNvPr>
          <p:cNvSpPr>
            <a:spLocks noGrp="1"/>
          </p:cNvSpPr>
          <p:nvPr>
            <p:ph type="ftr" sz="quarter" idx="11"/>
          </p:nvPr>
        </p:nvSpPr>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xmlns="" id="{3A1543AD-B97C-427B-A4F5-55823B8FB636}"/>
              </a:ext>
            </a:extLst>
          </p:cNvPr>
          <p:cNvSpPr>
            <a:spLocks noGrp="1"/>
          </p:cNvSpPr>
          <p:nvPr>
            <p:ph type="sldNum" sz="quarter" idx="12"/>
          </p:nvPr>
        </p:nvSpPr>
        <p:spPr/>
        <p:txBody>
          <a:bodyPr/>
          <a:lstStyle>
            <a:lvl1pPr>
              <a:defRPr/>
            </a:lvl1pPr>
          </a:lstStyle>
          <a:p>
            <a:pPr>
              <a:defRPr/>
            </a:pPr>
            <a:fld id="{B8FCD1AE-0D9E-4F72-AE80-5145A37E982A}" type="slidenum">
              <a:rPr lang="en-ZA" altLang="en-US"/>
              <a:pPr>
                <a:defRPr/>
              </a:pPr>
              <a:t>‹#›</a:t>
            </a:fld>
            <a:endParaRPr lang="en-ZA" altLang="en-US" dirty="0"/>
          </a:p>
        </p:txBody>
      </p:sp>
    </p:spTree>
    <p:extLst>
      <p:ext uri="{BB962C8B-B14F-4D97-AF65-F5344CB8AC3E}">
        <p14:creationId xmlns:p14="http://schemas.microsoft.com/office/powerpoint/2010/main" xmlns="" val="282842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991B63-B2F1-4774-BF3E-3E19A8BA46AA}"/>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E55EF0ED-8A44-4ECA-A043-CB9961AED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xmlns="" id="{56F5A3B1-C486-49EB-91C3-4148B36CD0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xmlns="" id="{220CC07B-4ACA-4A0F-806C-DC1AD851B0AE}"/>
              </a:ext>
            </a:extLst>
          </p:cNvPr>
          <p:cNvSpPr>
            <a:spLocks noGrp="1"/>
          </p:cNvSpPr>
          <p:nvPr>
            <p:ph type="dt" sz="half" idx="10"/>
          </p:nvPr>
        </p:nvSpPr>
        <p:spPr/>
        <p:txBody>
          <a:bodyPr/>
          <a:lstStyle/>
          <a:p>
            <a:fld id="{F4C0B113-6686-490D-BBAE-FDBB81619177}" type="datetime1">
              <a:rPr lang="en-US" smtClean="0"/>
              <a:pPr/>
              <a:t>3/17/2020</a:t>
            </a:fld>
            <a:endParaRPr lang="en-ZA"/>
          </a:p>
        </p:txBody>
      </p:sp>
      <p:sp>
        <p:nvSpPr>
          <p:cNvPr id="6" name="Footer Placeholder 5">
            <a:extLst>
              <a:ext uri="{FF2B5EF4-FFF2-40B4-BE49-F238E27FC236}">
                <a16:creationId xmlns:a16="http://schemas.microsoft.com/office/drawing/2014/main" xmlns="" id="{C1C18E20-77A7-4FF1-9C05-22403D2B551A}"/>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xmlns="" id="{04A8B470-17C5-41B8-B709-CC1E4BA8AD11}"/>
              </a:ext>
            </a:extLst>
          </p:cNvPr>
          <p:cNvSpPr>
            <a:spLocks noGrp="1"/>
          </p:cNvSpPr>
          <p:nvPr>
            <p:ph type="sldNum" sz="quarter" idx="12"/>
          </p:nvPr>
        </p:nvSpPr>
        <p:spPr/>
        <p:txBody>
          <a:bodyPr/>
          <a:lstStyle/>
          <a:p>
            <a:fld id="{5775E707-3EB4-47B7-AAD4-617B79966A9F}" type="slidenum">
              <a:rPr lang="en-ZA" smtClean="0"/>
              <a:pPr/>
              <a:t>‹#›</a:t>
            </a:fld>
            <a:endParaRPr lang="en-ZA"/>
          </a:p>
        </p:txBody>
      </p:sp>
    </p:spTree>
    <p:extLst>
      <p:ext uri="{BB962C8B-B14F-4D97-AF65-F5344CB8AC3E}">
        <p14:creationId xmlns:p14="http://schemas.microsoft.com/office/powerpoint/2010/main" xmlns="" val="1847761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30A66B-75FF-44AB-A7EE-67B53741E92F}"/>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06C795CE-D989-4453-95C7-76AA5E94DD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6C8F4AC-3476-45AD-953A-2986D1AA9E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xmlns="" id="{04AA8C19-2BA9-429A-85F7-C984F7F025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910C96D-C073-4649-9F44-D701A62CC0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xmlns="" id="{E3DAF3CD-F774-4479-A919-299E62B462FB}"/>
              </a:ext>
            </a:extLst>
          </p:cNvPr>
          <p:cNvSpPr>
            <a:spLocks noGrp="1"/>
          </p:cNvSpPr>
          <p:nvPr>
            <p:ph type="dt" sz="half" idx="10"/>
          </p:nvPr>
        </p:nvSpPr>
        <p:spPr/>
        <p:txBody>
          <a:bodyPr/>
          <a:lstStyle/>
          <a:p>
            <a:fld id="{6475B982-73EB-4F3C-91DC-D1419B5F8557}" type="datetime1">
              <a:rPr lang="en-US" smtClean="0"/>
              <a:pPr/>
              <a:t>3/17/2020</a:t>
            </a:fld>
            <a:endParaRPr lang="en-ZA"/>
          </a:p>
        </p:txBody>
      </p:sp>
      <p:sp>
        <p:nvSpPr>
          <p:cNvPr id="8" name="Footer Placeholder 7">
            <a:extLst>
              <a:ext uri="{FF2B5EF4-FFF2-40B4-BE49-F238E27FC236}">
                <a16:creationId xmlns:a16="http://schemas.microsoft.com/office/drawing/2014/main" xmlns="" id="{83D80337-DDD3-41E0-B112-834F5B10F270}"/>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xmlns="" id="{C3D71C28-0DA1-459C-B528-3236C43209A8}"/>
              </a:ext>
            </a:extLst>
          </p:cNvPr>
          <p:cNvSpPr>
            <a:spLocks noGrp="1"/>
          </p:cNvSpPr>
          <p:nvPr>
            <p:ph type="sldNum" sz="quarter" idx="12"/>
          </p:nvPr>
        </p:nvSpPr>
        <p:spPr/>
        <p:txBody>
          <a:bodyPr/>
          <a:lstStyle/>
          <a:p>
            <a:fld id="{5775E707-3EB4-47B7-AAD4-617B79966A9F}" type="slidenum">
              <a:rPr lang="en-ZA" smtClean="0"/>
              <a:pPr/>
              <a:t>‹#›</a:t>
            </a:fld>
            <a:endParaRPr lang="en-ZA"/>
          </a:p>
        </p:txBody>
      </p:sp>
    </p:spTree>
    <p:extLst>
      <p:ext uri="{BB962C8B-B14F-4D97-AF65-F5344CB8AC3E}">
        <p14:creationId xmlns:p14="http://schemas.microsoft.com/office/powerpoint/2010/main" xmlns="" val="3378358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A712EF-D56D-4EC9-AF03-B32B0E37E161}"/>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xmlns="" id="{CB284580-CC13-4245-9273-21A9C8FCD300}"/>
              </a:ext>
            </a:extLst>
          </p:cNvPr>
          <p:cNvSpPr>
            <a:spLocks noGrp="1"/>
          </p:cNvSpPr>
          <p:nvPr>
            <p:ph type="dt" sz="half" idx="10"/>
          </p:nvPr>
        </p:nvSpPr>
        <p:spPr/>
        <p:txBody>
          <a:bodyPr/>
          <a:lstStyle/>
          <a:p>
            <a:fld id="{AC530D34-768D-4552-856A-C04B5B0E07E2}" type="datetime1">
              <a:rPr lang="en-US" smtClean="0"/>
              <a:pPr/>
              <a:t>3/17/2020</a:t>
            </a:fld>
            <a:endParaRPr lang="en-ZA"/>
          </a:p>
        </p:txBody>
      </p:sp>
      <p:sp>
        <p:nvSpPr>
          <p:cNvPr id="4" name="Footer Placeholder 3">
            <a:extLst>
              <a:ext uri="{FF2B5EF4-FFF2-40B4-BE49-F238E27FC236}">
                <a16:creationId xmlns:a16="http://schemas.microsoft.com/office/drawing/2014/main" xmlns="" id="{DD2D4BE9-EB0E-40E4-A6FD-DF1C99DB1BB8}"/>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xmlns="" id="{7FE09D76-09B9-46BB-A555-BEC6D98C7BF4}"/>
              </a:ext>
            </a:extLst>
          </p:cNvPr>
          <p:cNvSpPr>
            <a:spLocks noGrp="1"/>
          </p:cNvSpPr>
          <p:nvPr>
            <p:ph type="sldNum" sz="quarter" idx="12"/>
          </p:nvPr>
        </p:nvSpPr>
        <p:spPr/>
        <p:txBody>
          <a:bodyPr/>
          <a:lstStyle/>
          <a:p>
            <a:fld id="{5775E707-3EB4-47B7-AAD4-617B79966A9F}" type="slidenum">
              <a:rPr lang="en-ZA" smtClean="0"/>
              <a:pPr/>
              <a:t>‹#›</a:t>
            </a:fld>
            <a:endParaRPr lang="en-ZA"/>
          </a:p>
        </p:txBody>
      </p:sp>
    </p:spTree>
    <p:extLst>
      <p:ext uri="{BB962C8B-B14F-4D97-AF65-F5344CB8AC3E}">
        <p14:creationId xmlns:p14="http://schemas.microsoft.com/office/powerpoint/2010/main" xmlns="" val="2889367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500F677-0FC5-4B30-947B-E8E28AEB0CE3}"/>
              </a:ext>
            </a:extLst>
          </p:cNvPr>
          <p:cNvSpPr>
            <a:spLocks noGrp="1"/>
          </p:cNvSpPr>
          <p:nvPr>
            <p:ph type="dt" sz="half" idx="10"/>
          </p:nvPr>
        </p:nvSpPr>
        <p:spPr/>
        <p:txBody>
          <a:bodyPr/>
          <a:lstStyle/>
          <a:p>
            <a:fld id="{F741A5D8-87EA-40A8-80C3-B7DC31B95CFD}" type="datetime1">
              <a:rPr lang="en-US" smtClean="0"/>
              <a:pPr/>
              <a:t>3/17/2020</a:t>
            </a:fld>
            <a:endParaRPr lang="en-ZA"/>
          </a:p>
        </p:txBody>
      </p:sp>
      <p:sp>
        <p:nvSpPr>
          <p:cNvPr id="3" name="Footer Placeholder 2">
            <a:extLst>
              <a:ext uri="{FF2B5EF4-FFF2-40B4-BE49-F238E27FC236}">
                <a16:creationId xmlns:a16="http://schemas.microsoft.com/office/drawing/2014/main" xmlns="" id="{2A20EC13-37DF-4673-B723-A6DE7C406BE1}"/>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xmlns="" id="{722DB136-7C70-4FF9-B959-9EBC20EE4AA7}"/>
              </a:ext>
            </a:extLst>
          </p:cNvPr>
          <p:cNvSpPr>
            <a:spLocks noGrp="1"/>
          </p:cNvSpPr>
          <p:nvPr>
            <p:ph type="sldNum" sz="quarter" idx="12"/>
          </p:nvPr>
        </p:nvSpPr>
        <p:spPr/>
        <p:txBody>
          <a:bodyPr/>
          <a:lstStyle/>
          <a:p>
            <a:fld id="{5775E707-3EB4-47B7-AAD4-617B79966A9F}" type="slidenum">
              <a:rPr lang="en-ZA" smtClean="0"/>
              <a:pPr/>
              <a:t>‹#›</a:t>
            </a:fld>
            <a:endParaRPr lang="en-ZA"/>
          </a:p>
        </p:txBody>
      </p:sp>
    </p:spTree>
    <p:extLst>
      <p:ext uri="{BB962C8B-B14F-4D97-AF65-F5344CB8AC3E}">
        <p14:creationId xmlns:p14="http://schemas.microsoft.com/office/powerpoint/2010/main" xmlns="" val="3826894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C5DCBB-6DFB-4699-8E4E-7A39DF04CA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04B36EA4-4CA9-4BA2-894D-A49840E119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xmlns="" id="{6175D410-C351-40D8-85C4-AD3BE72452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F41FED8-C20A-4B8F-BFDD-7CAFE5FD4875}"/>
              </a:ext>
            </a:extLst>
          </p:cNvPr>
          <p:cNvSpPr>
            <a:spLocks noGrp="1"/>
          </p:cNvSpPr>
          <p:nvPr>
            <p:ph type="dt" sz="half" idx="10"/>
          </p:nvPr>
        </p:nvSpPr>
        <p:spPr/>
        <p:txBody>
          <a:bodyPr/>
          <a:lstStyle/>
          <a:p>
            <a:fld id="{369DC766-2348-4E37-8970-23C890326E0C}" type="datetime1">
              <a:rPr lang="en-US" smtClean="0"/>
              <a:pPr/>
              <a:t>3/17/2020</a:t>
            </a:fld>
            <a:endParaRPr lang="en-ZA"/>
          </a:p>
        </p:txBody>
      </p:sp>
      <p:sp>
        <p:nvSpPr>
          <p:cNvPr id="6" name="Footer Placeholder 5">
            <a:extLst>
              <a:ext uri="{FF2B5EF4-FFF2-40B4-BE49-F238E27FC236}">
                <a16:creationId xmlns:a16="http://schemas.microsoft.com/office/drawing/2014/main" xmlns="" id="{1672D377-3DA1-4804-ACEF-37F47A1C23B2}"/>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xmlns="" id="{640F6BB3-3601-46B1-9E1F-8A6497E0C50A}"/>
              </a:ext>
            </a:extLst>
          </p:cNvPr>
          <p:cNvSpPr>
            <a:spLocks noGrp="1"/>
          </p:cNvSpPr>
          <p:nvPr>
            <p:ph type="sldNum" sz="quarter" idx="12"/>
          </p:nvPr>
        </p:nvSpPr>
        <p:spPr/>
        <p:txBody>
          <a:bodyPr/>
          <a:lstStyle/>
          <a:p>
            <a:fld id="{5775E707-3EB4-47B7-AAD4-617B79966A9F}" type="slidenum">
              <a:rPr lang="en-ZA" smtClean="0"/>
              <a:pPr/>
              <a:t>‹#›</a:t>
            </a:fld>
            <a:endParaRPr lang="en-ZA"/>
          </a:p>
        </p:txBody>
      </p:sp>
    </p:spTree>
    <p:extLst>
      <p:ext uri="{BB962C8B-B14F-4D97-AF65-F5344CB8AC3E}">
        <p14:creationId xmlns:p14="http://schemas.microsoft.com/office/powerpoint/2010/main" xmlns="" val="3734922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797B5E-112F-4750-AABB-BEC097F180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xmlns="" id="{80BE51A8-C663-4805-AC1B-2D24DC5187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xmlns="" id="{DA059927-2E54-446E-9C71-A5EDFE0442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C9A28CF-7797-430C-B39A-42C6386EACA4}"/>
              </a:ext>
            </a:extLst>
          </p:cNvPr>
          <p:cNvSpPr>
            <a:spLocks noGrp="1"/>
          </p:cNvSpPr>
          <p:nvPr>
            <p:ph type="dt" sz="half" idx="10"/>
          </p:nvPr>
        </p:nvSpPr>
        <p:spPr/>
        <p:txBody>
          <a:bodyPr/>
          <a:lstStyle/>
          <a:p>
            <a:fld id="{1BB8ED39-66A2-4FA8-89CB-B9B25D0C70B0}" type="datetime1">
              <a:rPr lang="en-US" smtClean="0"/>
              <a:pPr/>
              <a:t>3/17/2020</a:t>
            </a:fld>
            <a:endParaRPr lang="en-ZA"/>
          </a:p>
        </p:txBody>
      </p:sp>
      <p:sp>
        <p:nvSpPr>
          <p:cNvPr id="6" name="Footer Placeholder 5">
            <a:extLst>
              <a:ext uri="{FF2B5EF4-FFF2-40B4-BE49-F238E27FC236}">
                <a16:creationId xmlns:a16="http://schemas.microsoft.com/office/drawing/2014/main" xmlns="" id="{0CD8D450-B63C-4351-953A-55B4DFA4BA70}"/>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xmlns="" id="{9BEBE6F1-CEAC-4086-A4E1-7C70A84E979E}"/>
              </a:ext>
            </a:extLst>
          </p:cNvPr>
          <p:cNvSpPr>
            <a:spLocks noGrp="1"/>
          </p:cNvSpPr>
          <p:nvPr>
            <p:ph type="sldNum" sz="quarter" idx="12"/>
          </p:nvPr>
        </p:nvSpPr>
        <p:spPr/>
        <p:txBody>
          <a:bodyPr/>
          <a:lstStyle/>
          <a:p>
            <a:fld id="{5775E707-3EB4-47B7-AAD4-617B79966A9F}" type="slidenum">
              <a:rPr lang="en-ZA" smtClean="0"/>
              <a:pPr/>
              <a:t>‹#›</a:t>
            </a:fld>
            <a:endParaRPr lang="en-ZA"/>
          </a:p>
        </p:txBody>
      </p:sp>
    </p:spTree>
    <p:extLst>
      <p:ext uri="{BB962C8B-B14F-4D97-AF65-F5344CB8AC3E}">
        <p14:creationId xmlns:p14="http://schemas.microsoft.com/office/powerpoint/2010/main" xmlns="" val="3133930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BF363F3-8002-4117-96FB-C20E00ED58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DCB21E69-004E-4BFB-A954-57ACA0A9F0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9355C318-864E-4871-B1EF-CE55ACF234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581723-20E7-4EF2-9444-A46A766D9863}" type="datetime1">
              <a:rPr lang="en-US" smtClean="0"/>
              <a:pPr/>
              <a:t>3/17/2020</a:t>
            </a:fld>
            <a:endParaRPr lang="en-ZA"/>
          </a:p>
        </p:txBody>
      </p:sp>
      <p:sp>
        <p:nvSpPr>
          <p:cNvPr id="5" name="Footer Placeholder 4">
            <a:extLst>
              <a:ext uri="{FF2B5EF4-FFF2-40B4-BE49-F238E27FC236}">
                <a16:creationId xmlns:a16="http://schemas.microsoft.com/office/drawing/2014/main" xmlns="" id="{C558B2F2-5E50-45A1-985E-572219443C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xmlns="" id="{32799F6C-A6F8-479D-AF27-B55DD261C1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75E707-3EB4-47B7-AAD4-617B79966A9F}" type="slidenum">
              <a:rPr lang="en-ZA" smtClean="0"/>
              <a:pPr/>
              <a:t>‹#›</a:t>
            </a:fld>
            <a:endParaRPr lang="en-ZA"/>
          </a:p>
        </p:txBody>
      </p:sp>
    </p:spTree>
    <p:extLst>
      <p:ext uri="{BB962C8B-B14F-4D97-AF65-F5344CB8AC3E}">
        <p14:creationId xmlns:p14="http://schemas.microsoft.com/office/powerpoint/2010/main" xmlns="" val="1892061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027C6F71-AF53-4010-B306-F227102D4CAC}"/>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ZA" altLang="en-US"/>
          </a:p>
        </p:txBody>
      </p:sp>
      <p:sp>
        <p:nvSpPr>
          <p:cNvPr id="1027" name="Text Placeholder 2">
            <a:extLst>
              <a:ext uri="{FF2B5EF4-FFF2-40B4-BE49-F238E27FC236}">
                <a16:creationId xmlns:a16="http://schemas.microsoft.com/office/drawing/2014/main" xmlns="" id="{D11D885A-67E6-4D66-B4DF-2EE5779A7052}"/>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ZA" altLang="en-US"/>
          </a:p>
        </p:txBody>
      </p:sp>
      <p:sp>
        <p:nvSpPr>
          <p:cNvPr id="4" name="Date Placeholder 3">
            <a:extLst>
              <a:ext uri="{FF2B5EF4-FFF2-40B4-BE49-F238E27FC236}">
                <a16:creationId xmlns:a16="http://schemas.microsoft.com/office/drawing/2014/main" xmlns="" id="{FBCB7A2C-7177-4244-A07C-8039CF09445C}"/>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2D2D4BB-17D4-46B1-9B06-F7EFBEF514FD}" type="datetime1">
              <a:rPr lang="en-US" smtClean="0"/>
              <a:pPr>
                <a:defRPr/>
              </a:pPr>
              <a:t>3/17/2020</a:t>
            </a:fld>
            <a:endParaRPr lang="en-ZA" dirty="0"/>
          </a:p>
        </p:txBody>
      </p:sp>
      <p:sp>
        <p:nvSpPr>
          <p:cNvPr id="5" name="Footer Placeholder 4">
            <a:extLst>
              <a:ext uri="{FF2B5EF4-FFF2-40B4-BE49-F238E27FC236}">
                <a16:creationId xmlns:a16="http://schemas.microsoft.com/office/drawing/2014/main" xmlns="" id="{327963AB-BC21-4190-9D92-F3ADEB22561A}"/>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ZA"/>
          </a:p>
        </p:txBody>
      </p:sp>
      <p:sp>
        <p:nvSpPr>
          <p:cNvPr id="6" name="Slide Number Placeholder 5">
            <a:extLst>
              <a:ext uri="{FF2B5EF4-FFF2-40B4-BE49-F238E27FC236}">
                <a16:creationId xmlns:a16="http://schemas.microsoft.com/office/drawing/2014/main" xmlns="" id="{1D144A40-0D3F-436E-9ABC-A0F93A386A81}"/>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750A679F-6B0E-4980-BA84-C1AF7AA3A148}" type="slidenum">
              <a:rPr lang="en-ZA" altLang="en-US"/>
              <a:pPr>
                <a:defRPr/>
              </a:pPr>
              <a:t>‹#›</a:t>
            </a:fld>
            <a:endParaRPr lang="en-ZA" altLang="en-US" dirty="0"/>
          </a:p>
        </p:txBody>
      </p:sp>
    </p:spTree>
    <p:extLst>
      <p:ext uri="{BB962C8B-B14F-4D97-AF65-F5344CB8AC3E}">
        <p14:creationId xmlns:p14="http://schemas.microsoft.com/office/powerpoint/2010/main" xmlns="" val="463022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A531B135-5408-425B-AE68-AEB523248D45}"/>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ZA" altLang="en-US"/>
          </a:p>
        </p:txBody>
      </p:sp>
      <p:sp>
        <p:nvSpPr>
          <p:cNvPr id="1027" name="Text Placeholder 2">
            <a:extLst>
              <a:ext uri="{FF2B5EF4-FFF2-40B4-BE49-F238E27FC236}">
                <a16:creationId xmlns:a16="http://schemas.microsoft.com/office/drawing/2014/main" xmlns="" id="{68F688B9-12A5-408E-8DE9-D99C231900ED}"/>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ZA" altLang="en-US"/>
          </a:p>
        </p:txBody>
      </p:sp>
      <p:sp>
        <p:nvSpPr>
          <p:cNvPr id="4" name="Date Placeholder 3">
            <a:extLst>
              <a:ext uri="{FF2B5EF4-FFF2-40B4-BE49-F238E27FC236}">
                <a16:creationId xmlns:a16="http://schemas.microsoft.com/office/drawing/2014/main" xmlns="" id="{AAB44F50-0FDF-4C22-9506-6E2B119EB898}"/>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F455C149-E110-4C7A-A52C-CB0CC5DD761D}" type="datetime1">
              <a:rPr lang="en-US" smtClean="0"/>
              <a:pPr>
                <a:defRPr/>
              </a:pPr>
              <a:t>3/17/2020</a:t>
            </a:fld>
            <a:endParaRPr lang="en-ZA" dirty="0"/>
          </a:p>
        </p:txBody>
      </p:sp>
      <p:sp>
        <p:nvSpPr>
          <p:cNvPr id="5" name="Footer Placeholder 4">
            <a:extLst>
              <a:ext uri="{FF2B5EF4-FFF2-40B4-BE49-F238E27FC236}">
                <a16:creationId xmlns:a16="http://schemas.microsoft.com/office/drawing/2014/main" xmlns="" id="{593148FA-FF54-44A0-BCEC-68C8EECCFCE7}"/>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ZA"/>
          </a:p>
        </p:txBody>
      </p:sp>
      <p:sp>
        <p:nvSpPr>
          <p:cNvPr id="6" name="Slide Number Placeholder 5">
            <a:extLst>
              <a:ext uri="{FF2B5EF4-FFF2-40B4-BE49-F238E27FC236}">
                <a16:creationId xmlns:a16="http://schemas.microsoft.com/office/drawing/2014/main" xmlns="" id="{1D77E6AA-895A-4D87-A184-63DC1B3884FF}"/>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0BC51E91-81B5-44EC-9C27-99C8366272C5}" type="slidenum">
              <a:rPr lang="en-ZA" altLang="en-US"/>
              <a:pPr>
                <a:defRPr/>
              </a:pPr>
              <a:t>‹#›</a:t>
            </a:fld>
            <a:endParaRPr lang="en-ZA" altLang="en-US" dirty="0"/>
          </a:p>
        </p:txBody>
      </p:sp>
    </p:spTree>
    <p:extLst>
      <p:ext uri="{BB962C8B-B14F-4D97-AF65-F5344CB8AC3E}">
        <p14:creationId xmlns:p14="http://schemas.microsoft.com/office/powerpoint/2010/main" xmlns="" val="24026216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8.emf"/></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9.emf"/></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0.emf"/></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xmlns="" id="{6BCDC830-37F4-43E4-95A6-2D72C8A9A298}"/>
              </a:ext>
            </a:extLst>
          </p:cNvPr>
          <p:cNvSpPr>
            <a:spLocks noGrp="1"/>
          </p:cNvSpPr>
          <p:nvPr>
            <p:ph type="ctrTitle"/>
          </p:nvPr>
        </p:nvSpPr>
        <p:spPr>
          <a:xfrm>
            <a:off x="2209800" y="2286000"/>
            <a:ext cx="7772400" cy="1143000"/>
          </a:xfrm>
        </p:spPr>
        <p:txBody>
          <a:bodyPr/>
          <a:lstStyle/>
          <a:p>
            <a:pPr eaLnBrk="1" hangingPunct="1"/>
            <a:endParaRPr lang="en-US" altLang="en-US"/>
          </a:p>
        </p:txBody>
      </p:sp>
      <p:sp>
        <p:nvSpPr>
          <p:cNvPr id="3075" name="Rectangle 3">
            <a:extLst>
              <a:ext uri="{FF2B5EF4-FFF2-40B4-BE49-F238E27FC236}">
                <a16:creationId xmlns:a16="http://schemas.microsoft.com/office/drawing/2014/main" xmlns="" id="{84FB74F7-501B-4411-9044-2AB84A2AFE16}"/>
              </a:ext>
            </a:extLst>
          </p:cNvPr>
          <p:cNvSpPr>
            <a:spLocks noGrp="1"/>
          </p:cNvSpPr>
          <p:nvPr>
            <p:ph type="subTitle" idx="1"/>
          </p:nvPr>
        </p:nvSpPr>
        <p:spPr>
          <a:xfrm>
            <a:off x="2895600" y="5105400"/>
            <a:ext cx="6477000" cy="533400"/>
          </a:xfrm>
        </p:spPr>
        <p:txBody>
          <a:bodyPr/>
          <a:lstStyle/>
          <a:p>
            <a:pPr eaLnBrk="1" hangingPunct="1"/>
            <a:r>
              <a:rPr lang="en-US" altLang="en-US" sz="2000">
                <a:solidFill>
                  <a:schemeClr val="bg1"/>
                </a:solidFill>
                <a:latin typeface="Textile"/>
              </a:rPr>
              <a:t>Together Building A Better District</a:t>
            </a:r>
          </a:p>
        </p:txBody>
      </p:sp>
      <p:pic>
        <p:nvPicPr>
          <p:cNvPr id="3076" name="Picture 10" descr="Ugu PowerPoint Templates">
            <a:extLst>
              <a:ext uri="{FF2B5EF4-FFF2-40B4-BE49-F238E27FC236}">
                <a16:creationId xmlns:a16="http://schemas.microsoft.com/office/drawing/2014/main" xmlns="" id="{F88CB804-1C2D-47E8-BF84-71EC119F27E6}"/>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0" y="-76200"/>
            <a:ext cx="10058400" cy="692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descr="Ugu PowerPoint TemplatePag2">
            <a:extLst>
              <a:ext uri="{FF2B5EF4-FFF2-40B4-BE49-F238E27FC236}">
                <a16:creationId xmlns:a16="http://schemas.microsoft.com/office/drawing/2014/main" xmlns="" id="{9EBAF71E-209F-42B7-BB3E-73BDD1BFF855}"/>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0" y="-58738"/>
            <a:ext cx="9753600" cy="691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515" name="Title 1">
            <a:extLst>
              <a:ext uri="{FF2B5EF4-FFF2-40B4-BE49-F238E27FC236}">
                <a16:creationId xmlns:a16="http://schemas.microsoft.com/office/drawing/2014/main" xmlns="" id="{7C7800F2-D54C-4822-9A5E-07BF32E5D4CD}"/>
              </a:ext>
            </a:extLst>
          </p:cNvPr>
          <p:cNvSpPr>
            <a:spLocks noGrp="1"/>
          </p:cNvSpPr>
          <p:nvPr>
            <p:ph type="title"/>
          </p:nvPr>
        </p:nvSpPr>
        <p:spPr>
          <a:xfrm>
            <a:off x="1752600" y="0"/>
            <a:ext cx="8915400" cy="838200"/>
          </a:xfrm>
        </p:spPr>
        <p:txBody>
          <a:bodyPr>
            <a:normAutofit fontScale="90000"/>
          </a:bodyPr>
          <a:lstStyle/>
          <a:p>
            <a:r>
              <a:rPr lang="en-US" altLang="en-US" sz="2800" b="1" u="sng">
                <a:latin typeface="Tahoma" panose="020B0604030504040204" pitchFamily="34" charset="0"/>
                <a:cs typeface="Tahoma" panose="020B0604030504040204" pitchFamily="34" charset="0"/>
              </a:rPr>
              <a:t>RAW WATER RESOURCES AND BULK INFRASTRUCTURE</a:t>
            </a:r>
            <a:endParaRPr lang="en-ZA" altLang="en-US" sz="2400" b="1" u="sng">
              <a:latin typeface="Tahoma" panose="020B0604030504040204" pitchFamily="34" charset="0"/>
              <a:cs typeface="Tahoma" panose="020B0604030504040204" pitchFamily="34" charset="0"/>
            </a:endParaRPr>
          </a:p>
        </p:txBody>
      </p:sp>
      <p:sp>
        <p:nvSpPr>
          <p:cNvPr id="64516" name="TextBox 10">
            <a:extLst>
              <a:ext uri="{FF2B5EF4-FFF2-40B4-BE49-F238E27FC236}">
                <a16:creationId xmlns:a16="http://schemas.microsoft.com/office/drawing/2014/main" xmlns="" id="{463FEA39-2A10-4E8F-B04D-5F4D012F5A04}"/>
              </a:ext>
            </a:extLst>
          </p:cNvPr>
          <p:cNvSpPr txBox="1">
            <a:spLocks noChangeArrowheads="1"/>
          </p:cNvSpPr>
          <p:nvPr/>
        </p:nvSpPr>
        <p:spPr bwMode="auto">
          <a:xfrm>
            <a:off x="9048750" y="2565400"/>
            <a:ext cx="16192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ZA" altLang="en-US" sz="1800" b="1">
                <a:latin typeface="Arial" panose="020B0604020202020204" pitchFamily="34" charset="0"/>
              </a:rPr>
              <a:t>Harding Dam</a:t>
            </a:r>
          </a:p>
        </p:txBody>
      </p:sp>
      <p:pic>
        <p:nvPicPr>
          <p:cNvPr id="64517" name="Picture 2">
            <a:extLst>
              <a:ext uri="{FF2B5EF4-FFF2-40B4-BE49-F238E27FC236}">
                <a16:creationId xmlns:a16="http://schemas.microsoft.com/office/drawing/2014/main" xmlns="" id="{BB56680B-A1FC-423A-859A-57160C8DD66A}"/>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90701" y="1147764"/>
            <a:ext cx="6784975" cy="5089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xmlns="" id="{E686572E-70C5-4439-9003-709EC604B04D}"/>
              </a:ext>
            </a:extLst>
          </p:cNvPr>
          <p:cNvSpPr>
            <a:spLocks noGrp="1"/>
          </p:cNvSpPr>
          <p:nvPr>
            <p:ph type="sldNum" sz="quarter" idx="12"/>
          </p:nvPr>
        </p:nvSpPr>
        <p:spPr/>
        <p:txBody>
          <a:bodyPr/>
          <a:lstStyle/>
          <a:p>
            <a:fld id="{5775E707-3EB4-47B7-AAD4-617B79966A9F}" type="slidenum">
              <a:rPr lang="en-ZA" smtClean="0"/>
              <a:pPr/>
              <a:t>10</a:t>
            </a:fld>
            <a:endParaRPr lang="en-ZA"/>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descr="Ugu PowerPoint TemplatePag2">
            <a:extLst>
              <a:ext uri="{FF2B5EF4-FFF2-40B4-BE49-F238E27FC236}">
                <a16:creationId xmlns:a16="http://schemas.microsoft.com/office/drawing/2014/main" xmlns="" id="{B45AEBC4-4F6F-491C-A897-5C6E4C3E04D6}"/>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0" y="-58738"/>
            <a:ext cx="9753600" cy="691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419" name="Title 1">
            <a:extLst>
              <a:ext uri="{FF2B5EF4-FFF2-40B4-BE49-F238E27FC236}">
                <a16:creationId xmlns:a16="http://schemas.microsoft.com/office/drawing/2014/main" xmlns="" id="{ABA54FF7-4B55-4655-9A6D-46FF51915B96}"/>
              </a:ext>
            </a:extLst>
          </p:cNvPr>
          <p:cNvSpPr>
            <a:spLocks noGrp="1"/>
          </p:cNvSpPr>
          <p:nvPr>
            <p:ph type="title"/>
          </p:nvPr>
        </p:nvSpPr>
        <p:spPr>
          <a:xfrm>
            <a:off x="1752600" y="0"/>
            <a:ext cx="8915400" cy="838200"/>
          </a:xfrm>
        </p:spPr>
        <p:txBody>
          <a:bodyPr>
            <a:normAutofit fontScale="90000"/>
          </a:bodyPr>
          <a:lstStyle/>
          <a:p>
            <a:r>
              <a:rPr lang="en-US" altLang="en-US" sz="2800" b="1" u="sng">
                <a:latin typeface="Tahoma" panose="020B0604030504040204" pitchFamily="34" charset="0"/>
                <a:cs typeface="Tahoma" panose="020B0604030504040204" pitchFamily="34" charset="0"/>
              </a:rPr>
              <a:t>RAW WATER RESOURCES AND BULK INFRASTRUCTURE</a:t>
            </a:r>
            <a:endParaRPr lang="en-ZA" altLang="en-US" sz="2400" b="1" u="sng">
              <a:latin typeface="Tahoma" panose="020B0604030504040204" pitchFamily="34" charset="0"/>
              <a:cs typeface="Tahoma" panose="020B0604030504040204" pitchFamily="34" charset="0"/>
            </a:endParaRPr>
          </a:p>
        </p:txBody>
      </p:sp>
      <p:sp>
        <p:nvSpPr>
          <p:cNvPr id="60420" name="TextBox 10">
            <a:extLst>
              <a:ext uri="{FF2B5EF4-FFF2-40B4-BE49-F238E27FC236}">
                <a16:creationId xmlns:a16="http://schemas.microsoft.com/office/drawing/2014/main" xmlns="" id="{B8A4014E-8DD4-4A83-8998-E96D5451D09F}"/>
              </a:ext>
            </a:extLst>
          </p:cNvPr>
          <p:cNvSpPr txBox="1">
            <a:spLocks noChangeArrowheads="1"/>
          </p:cNvSpPr>
          <p:nvPr/>
        </p:nvSpPr>
        <p:spPr bwMode="auto">
          <a:xfrm>
            <a:off x="9048750" y="2565400"/>
            <a:ext cx="1619250" cy="922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ZA" altLang="en-US" sz="1800" b="1">
                <a:latin typeface="Arial" panose="020B0604020202020204" pitchFamily="34" charset="0"/>
              </a:rPr>
              <a:t>Umzikhulu River Earth Berm</a:t>
            </a:r>
          </a:p>
        </p:txBody>
      </p:sp>
      <p:pic>
        <p:nvPicPr>
          <p:cNvPr id="60421" name="Picture 2">
            <a:extLst>
              <a:ext uri="{FF2B5EF4-FFF2-40B4-BE49-F238E27FC236}">
                <a16:creationId xmlns:a16="http://schemas.microsoft.com/office/drawing/2014/main" xmlns="" id="{F75E9833-2E23-4DC4-85B6-E085DDD77800}"/>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16275" y="1104901"/>
            <a:ext cx="4083050" cy="544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xmlns="" id="{506E9C19-F8B9-4BB5-9B41-7DBD886AC907}"/>
              </a:ext>
            </a:extLst>
          </p:cNvPr>
          <p:cNvSpPr>
            <a:spLocks noGrp="1"/>
          </p:cNvSpPr>
          <p:nvPr>
            <p:ph type="sldNum" sz="quarter" idx="12"/>
          </p:nvPr>
        </p:nvSpPr>
        <p:spPr/>
        <p:txBody>
          <a:bodyPr/>
          <a:lstStyle/>
          <a:p>
            <a:fld id="{5775E707-3EB4-47B7-AAD4-617B79966A9F}" type="slidenum">
              <a:rPr lang="en-ZA" smtClean="0"/>
              <a:pPr/>
              <a:t>11</a:t>
            </a:fld>
            <a:endParaRPr lang="en-ZA"/>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descr="Ugu PowerPoint TemplatePag2">
            <a:extLst>
              <a:ext uri="{FF2B5EF4-FFF2-40B4-BE49-F238E27FC236}">
                <a16:creationId xmlns:a16="http://schemas.microsoft.com/office/drawing/2014/main" xmlns="" id="{09769CAA-A4C1-4AE8-A362-238DD83C3E71}"/>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0" y="-58738"/>
            <a:ext cx="9753600" cy="691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0659" name="Title 1">
            <a:extLst>
              <a:ext uri="{FF2B5EF4-FFF2-40B4-BE49-F238E27FC236}">
                <a16:creationId xmlns:a16="http://schemas.microsoft.com/office/drawing/2014/main" xmlns="" id="{D07ECA64-90BF-4893-972A-58324A7C599B}"/>
              </a:ext>
            </a:extLst>
          </p:cNvPr>
          <p:cNvSpPr>
            <a:spLocks noGrp="1"/>
          </p:cNvSpPr>
          <p:nvPr>
            <p:ph type="title"/>
          </p:nvPr>
        </p:nvSpPr>
        <p:spPr>
          <a:xfrm>
            <a:off x="1752600" y="0"/>
            <a:ext cx="8915400" cy="838200"/>
          </a:xfrm>
        </p:spPr>
        <p:txBody>
          <a:bodyPr>
            <a:normAutofit fontScale="90000"/>
          </a:bodyPr>
          <a:lstStyle/>
          <a:p>
            <a:r>
              <a:rPr lang="en-US" altLang="en-US" sz="2800" b="1" u="sng">
                <a:latin typeface="Tahoma" panose="020B0604030504040204" pitchFamily="34" charset="0"/>
                <a:cs typeface="Tahoma" panose="020B0604030504040204" pitchFamily="34" charset="0"/>
              </a:rPr>
              <a:t>RAW WATER RESOURCES AND BULK INFRASTRUCTURE</a:t>
            </a:r>
            <a:endParaRPr lang="en-ZA" altLang="en-US" sz="2400" b="1" u="sng">
              <a:latin typeface="Tahoma" panose="020B0604030504040204" pitchFamily="34" charset="0"/>
              <a:cs typeface="Tahoma" panose="020B0604030504040204" pitchFamily="34" charset="0"/>
            </a:endParaRPr>
          </a:p>
        </p:txBody>
      </p:sp>
      <p:sp>
        <p:nvSpPr>
          <p:cNvPr id="70660" name="TextBox 10">
            <a:extLst>
              <a:ext uri="{FF2B5EF4-FFF2-40B4-BE49-F238E27FC236}">
                <a16:creationId xmlns:a16="http://schemas.microsoft.com/office/drawing/2014/main" xmlns="" id="{1362114D-457C-4110-894E-B836EBEC55D1}"/>
              </a:ext>
            </a:extLst>
          </p:cNvPr>
          <p:cNvSpPr txBox="1">
            <a:spLocks noChangeArrowheads="1"/>
          </p:cNvSpPr>
          <p:nvPr/>
        </p:nvSpPr>
        <p:spPr bwMode="auto">
          <a:xfrm>
            <a:off x="9048750" y="2565401"/>
            <a:ext cx="1619250" cy="1476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ZA" altLang="en-US" sz="1800" b="1">
                <a:latin typeface="Arial" panose="020B0604020202020204" pitchFamily="34" charset="0"/>
              </a:rPr>
              <a:t>Mthwalume River Raw Water Abstraction Point</a:t>
            </a:r>
          </a:p>
        </p:txBody>
      </p:sp>
      <p:pic>
        <p:nvPicPr>
          <p:cNvPr id="70661" name="Picture 3">
            <a:extLst>
              <a:ext uri="{FF2B5EF4-FFF2-40B4-BE49-F238E27FC236}">
                <a16:creationId xmlns:a16="http://schemas.microsoft.com/office/drawing/2014/main" xmlns="" id="{22A70785-7C62-4206-86F7-7724BA402D50}"/>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24001" y="1046164"/>
            <a:ext cx="7235825" cy="542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xmlns="" id="{2927A53C-682C-4FB2-99F5-C233133091F2}"/>
              </a:ext>
            </a:extLst>
          </p:cNvPr>
          <p:cNvSpPr>
            <a:spLocks noGrp="1"/>
          </p:cNvSpPr>
          <p:nvPr>
            <p:ph type="sldNum" sz="quarter" idx="12"/>
          </p:nvPr>
        </p:nvSpPr>
        <p:spPr/>
        <p:txBody>
          <a:bodyPr/>
          <a:lstStyle/>
          <a:p>
            <a:fld id="{5775E707-3EB4-47B7-AAD4-617B79966A9F}" type="slidenum">
              <a:rPr lang="en-ZA" smtClean="0"/>
              <a:pPr/>
              <a:t>12</a:t>
            </a:fld>
            <a:endParaRPr lang="en-ZA"/>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Ugu PowerPoint TemplatePag2">
            <a:extLst>
              <a:ext uri="{FF2B5EF4-FFF2-40B4-BE49-F238E27FC236}">
                <a16:creationId xmlns:a16="http://schemas.microsoft.com/office/drawing/2014/main" xmlns="" id="{96A9D9B7-BEFD-4C82-8F9E-49CBAFB23E14}"/>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0" y="-58738"/>
            <a:ext cx="9753600" cy="691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155" name="Title 1">
            <a:extLst>
              <a:ext uri="{FF2B5EF4-FFF2-40B4-BE49-F238E27FC236}">
                <a16:creationId xmlns:a16="http://schemas.microsoft.com/office/drawing/2014/main" xmlns="" id="{3C25D72C-2620-49ED-9646-706E7E636F7F}"/>
              </a:ext>
            </a:extLst>
          </p:cNvPr>
          <p:cNvSpPr>
            <a:spLocks noGrp="1"/>
          </p:cNvSpPr>
          <p:nvPr>
            <p:ph type="title"/>
          </p:nvPr>
        </p:nvSpPr>
        <p:spPr>
          <a:xfrm>
            <a:off x="1752600" y="0"/>
            <a:ext cx="8915400" cy="838200"/>
          </a:xfrm>
        </p:spPr>
        <p:txBody>
          <a:bodyPr/>
          <a:lstStyle/>
          <a:p>
            <a:r>
              <a:rPr lang="en-US" altLang="en-US" sz="2800" b="1" dirty="0">
                <a:latin typeface="Tahoma" panose="020B0604030504040204" pitchFamily="34" charset="0"/>
                <a:cs typeface="Tahoma" panose="020B0604030504040204" pitchFamily="34" charset="0"/>
              </a:rPr>
              <a:t>WATER TREATMENT WORKS </a:t>
            </a:r>
            <a:endParaRPr lang="en-ZA" altLang="en-US" sz="2400" b="1" dirty="0">
              <a:latin typeface="Tahoma" panose="020B0604030504040204" pitchFamily="34" charset="0"/>
              <a:cs typeface="Tahoma" panose="020B0604030504040204" pitchFamily="34" charset="0"/>
            </a:endParaRPr>
          </a:p>
        </p:txBody>
      </p:sp>
      <p:graphicFrame>
        <p:nvGraphicFramePr>
          <p:cNvPr id="3" name="Table 2">
            <a:extLst>
              <a:ext uri="{FF2B5EF4-FFF2-40B4-BE49-F238E27FC236}">
                <a16:creationId xmlns:a16="http://schemas.microsoft.com/office/drawing/2014/main" xmlns="" id="{326914BE-77B8-450A-9E23-AF8E59609595}"/>
              </a:ext>
            </a:extLst>
          </p:cNvPr>
          <p:cNvGraphicFramePr>
            <a:graphicFrameLocks noGrp="1"/>
          </p:cNvGraphicFramePr>
          <p:nvPr>
            <p:extLst>
              <p:ext uri="{D42A27DB-BD31-4B8C-83A1-F6EECF244321}">
                <p14:modId xmlns:p14="http://schemas.microsoft.com/office/powerpoint/2010/main" xmlns="" val="862890652"/>
              </p:ext>
            </p:extLst>
          </p:nvPr>
        </p:nvGraphicFramePr>
        <p:xfrm>
          <a:off x="678425" y="722671"/>
          <a:ext cx="11223523" cy="5427402"/>
        </p:xfrm>
        <a:graphic>
          <a:graphicData uri="http://schemas.openxmlformats.org/drawingml/2006/table">
            <a:tbl>
              <a:tblPr>
                <a:tableStyleId>{5C22544A-7EE6-4342-B048-85BDC9FD1C3A}</a:tableStyleId>
              </a:tblPr>
              <a:tblGrid>
                <a:gridCol w="1674335">
                  <a:extLst>
                    <a:ext uri="{9D8B030D-6E8A-4147-A177-3AD203B41FA5}">
                      <a16:colId xmlns:a16="http://schemas.microsoft.com/office/drawing/2014/main" xmlns="" val="1793857766"/>
                    </a:ext>
                  </a:extLst>
                </a:gridCol>
                <a:gridCol w="970176">
                  <a:extLst>
                    <a:ext uri="{9D8B030D-6E8A-4147-A177-3AD203B41FA5}">
                      <a16:colId xmlns:a16="http://schemas.microsoft.com/office/drawing/2014/main" xmlns="" val="1117814244"/>
                    </a:ext>
                  </a:extLst>
                </a:gridCol>
                <a:gridCol w="844991">
                  <a:extLst>
                    <a:ext uri="{9D8B030D-6E8A-4147-A177-3AD203B41FA5}">
                      <a16:colId xmlns:a16="http://schemas.microsoft.com/office/drawing/2014/main" xmlns="" val="1764739324"/>
                    </a:ext>
                  </a:extLst>
                </a:gridCol>
                <a:gridCol w="2128127">
                  <a:extLst>
                    <a:ext uri="{9D8B030D-6E8A-4147-A177-3AD203B41FA5}">
                      <a16:colId xmlns:a16="http://schemas.microsoft.com/office/drawing/2014/main" xmlns="" val="4007707619"/>
                    </a:ext>
                  </a:extLst>
                </a:gridCol>
                <a:gridCol w="798047">
                  <a:extLst>
                    <a:ext uri="{9D8B030D-6E8A-4147-A177-3AD203B41FA5}">
                      <a16:colId xmlns:a16="http://schemas.microsoft.com/office/drawing/2014/main" xmlns="" val="306996347"/>
                    </a:ext>
                  </a:extLst>
                </a:gridCol>
                <a:gridCol w="1443528">
                  <a:extLst>
                    <a:ext uri="{9D8B030D-6E8A-4147-A177-3AD203B41FA5}">
                      <a16:colId xmlns:a16="http://schemas.microsoft.com/office/drawing/2014/main" xmlns="" val="2843671174"/>
                    </a:ext>
                  </a:extLst>
                </a:gridCol>
                <a:gridCol w="735456">
                  <a:extLst>
                    <a:ext uri="{9D8B030D-6E8A-4147-A177-3AD203B41FA5}">
                      <a16:colId xmlns:a16="http://schemas.microsoft.com/office/drawing/2014/main" xmlns="" val="3892747298"/>
                    </a:ext>
                  </a:extLst>
                </a:gridCol>
                <a:gridCol w="735456">
                  <a:extLst>
                    <a:ext uri="{9D8B030D-6E8A-4147-A177-3AD203B41FA5}">
                      <a16:colId xmlns:a16="http://schemas.microsoft.com/office/drawing/2014/main" xmlns="" val="3119166804"/>
                    </a:ext>
                  </a:extLst>
                </a:gridCol>
                <a:gridCol w="735456">
                  <a:extLst>
                    <a:ext uri="{9D8B030D-6E8A-4147-A177-3AD203B41FA5}">
                      <a16:colId xmlns:a16="http://schemas.microsoft.com/office/drawing/2014/main" xmlns="" val="2402991794"/>
                    </a:ext>
                  </a:extLst>
                </a:gridCol>
                <a:gridCol w="1157951">
                  <a:extLst>
                    <a:ext uri="{9D8B030D-6E8A-4147-A177-3AD203B41FA5}">
                      <a16:colId xmlns:a16="http://schemas.microsoft.com/office/drawing/2014/main" xmlns="" val="1818783267"/>
                    </a:ext>
                  </a:extLst>
                </a:gridCol>
              </a:tblGrid>
              <a:tr h="510814">
                <a:tc>
                  <a:txBody>
                    <a:bodyPr/>
                    <a:lstStyle/>
                    <a:p>
                      <a:pPr algn="l" fontAlgn="b"/>
                      <a:r>
                        <a:rPr lang="en-ZA" sz="1000" u="none" strike="noStrike">
                          <a:effectLst/>
                        </a:rPr>
                        <a:t>Waterworks Name</a:t>
                      </a:r>
                      <a:endParaRPr lang="en-ZA" sz="1000" b="1"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Co Ordinates</a:t>
                      </a:r>
                      <a:endParaRPr lang="en-ZA" sz="1000" b="1"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 </a:t>
                      </a:r>
                      <a:endParaRPr lang="en-ZA" sz="1000" b="1"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River/ Source Water</a:t>
                      </a:r>
                      <a:endParaRPr lang="en-ZA" sz="1000" b="1"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Design Capacity </a:t>
                      </a:r>
                      <a:endParaRPr lang="en-ZA" sz="1000" b="1"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 </a:t>
                      </a:r>
                      <a:endParaRPr lang="en-ZA" sz="1000" b="1"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Utilisation vs Capacity</a:t>
                      </a:r>
                      <a:endParaRPr lang="en-ZA" sz="1000" b="1"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Population Served</a:t>
                      </a:r>
                      <a:endParaRPr lang="en-ZA" sz="1000" b="1"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ADD </a:t>
                      </a:r>
                      <a:endParaRPr lang="en-ZA" sz="1000" b="1" i="0" u="none" strike="noStrike">
                        <a:effectLst/>
                        <a:latin typeface="Arial" panose="020B0604020202020204" pitchFamily="34" charset="0"/>
                      </a:endParaRPr>
                    </a:p>
                  </a:txBody>
                  <a:tcPr marL="0" marR="0" marT="0" marB="0" anchor="b"/>
                </a:tc>
                <a:tc>
                  <a:txBody>
                    <a:bodyPr/>
                    <a:lstStyle/>
                    <a:p>
                      <a:pPr algn="ctr" fontAlgn="b"/>
                      <a:r>
                        <a:rPr lang="en-ZA" sz="1000" u="none" strike="noStrike">
                          <a:effectLst/>
                        </a:rPr>
                        <a:t>Class of works</a:t>
                      </a:r>
                      <a:endParaRPr lang="en-ZA" sz="1000" b="1"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xmlns="" val="3230269749"/>
                  </a:ext>
                </a:extLst>
              </a:tr>
              <a:tr h="271370">
                <a:tc>
                  <a:txBody>
                    <a:bodyPr/>
                    <a:lstStyle/>
                    <a:p>
                      <a:pPr algn="l" fontAlgn="b"/>
                      <a:r>
                        <a:rPr lang="en-ZA" sz="1000" u="none" strike="noStrike">
                          <a:effectLst/>
                        </a:rPr>
                        <a:t> </a:t>
                      </a:r>
                      <a:endParaRPr lang="en-ZA" sz="1000" b="1"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Longitude</a:t>
                      </a:r>
                      <a:endParaRPr lang="en-ZA" sz="1000" b="1"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Latitude</a:t>
                      </a:r>
                      <a:endParaRPr lang="en-ZA" sz="1000" b="1"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 </a:t>
                      </a:r>
                      <a:endParaRPr lang="en-ZA" sz="1000" b="1"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Ml's/Day</a:t>
                      </a:r>
                      <a:endParaRPr lang="en-ZA" sz="1000" b="1"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 </a:t>
                      </a:r>
                      <a:endParaRPr lang="en-ZA" sz="1000" b="1"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a:t>
                      </a:r>
                      <a:endParaRPr lang="en-ZA" sz="1000" b="1"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No.</a:t>
                      </a:r>
                      <a:endParaRPr lang="en-ZA" sz="1000" b="1"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(L/p/d)</a:t>
                      </a:r>
                      <a:endParaRPr lang="en-ZA" sz="1000" b="1" i="0" u="none" strike="noStrike">
                        <a:effectLst/>
                        <a:latin typeface="Arial" panose="020B0604020202020204" pitchFamily="34" charset="0"/>
                      </a:endParaRPr>
                    </a:p>
                  </a:txBody>
                  <a:tcPr marL="0" marR="0" marT="0" marB="0" anchor="b"/>
                </a:tc>
                <a:tc>
                  <a:txBody>
                    <a:bodyPr/>
                    <a:lstStyle/>
                    <a:p>
                      <a:pPr algn="ctr" fontAlgn="b"/>
                      <a:r>
                        <a:rPr lang="en-ZA" sz="1000" u="none" strike="noStrike">
                          <a:effectLst/>
                        </a:rPr>
                        <a:t> </a:t>
                      </a:r>
                      <a:endParaRPr lang="en-ZA" sz="1000" b="1"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xmlns="" val="3476552552"/>
                  </a:ext>
                </a:extLst>
              </a:tr>
              <a:tr h="271370">
                <a:tc>
                  <a:txBody>
                    <a:bodyPr/>
                    <a:lstStyle/>
                    <a:p>
                      <a:pPr algn="l" fontAlgn="b"/>
                      <a:r>
                        <a:rPr lang="en-ZA" sz="1000" u="none" strike="noStrike">
                          <a:effectLst/>
                        </a:rPr>
                        <a:t> </a:t>
                      </a:r>
                      <a:endParaRPr lang="en-ZA" sz="1000" b="0"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 </a:t>
                      </a:r>
                      <a:endParaRPr lang="en-ZA" sz="1000" b="0"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 </a:t>
                      </a:r>
                      <a:endParaRPr lang="en-ZA" sz="1000" b="0"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 </a:t>
                      </a:r>
                      <a:endParaRPr lang="en-ZA" sz="1000" b="0"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 </a:t>
                      </a:r>
                      <a:endParaRPr lang="en-ZA" sz="1000" b="0"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 </a:t>
                      </a:r>
                      <a:endParaRPr lang="en-ZA" sz="1000" b="0"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 </a:t>
                      </a:r>
                      <a:endParaRPr lang="en-ZA" sz="1000" b="0"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 </a:t>
                      </a:r>
                      <a:endParaRPr lang="en-ZA" sz="1000" b="0"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 </a:t>
                      </a:r>
                      <a:endParaRPr lang="en-ZA" sz="1000" b="0" i="0" u="none" strike="noStrike">
                        <a:effectLst/>
                        <a:latin typeface="Arial" panose="020B0604020202020204" pitchFamily="34" charset="0"/>
                      </a:endParaRPr>
                    </a:p>
                  </a:txBody>
                  <a:tcPr marL="0" marR="0" marT="0" marB="0" anchor="b"/>
                </a:tc>
                <a:tc>
                  <a:txBody>
                    <a:bodyPr/>
                    <a:lstStyle/>
                    <a:p>
                      <a:pPr algn="ctr" fontAlgn="b"/>
                      <a:r>
                        <a:rPr lang="en-ZA" sz="1000" u="none" strike="noStrike">
                          <a:effectLst/>
                        </a:rPr>
                        <a:t> </a:t>
                      </a:r>
                      <a:endParaRPr lang="en-ZA"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xmlns="" val="2064240124"/>
                  </a:ext>
                </a:extLst>
              </a:tr>
              <a:tr h="271370">
                <a:tc>
                  <a:txBody>
                    <a:bodyPr/>
                    <a:lstStyle/>
                    <a:p>
                      <a:pPr algn="l" fontAlgn="b"/>
                      <a:r>
                        <a:rPr lang="en-ZA" sz="1000" u="none" strike="noStrike">
                          <a:effectLst/>
                        </a:rPr>
                        <a:t>Vulamehlo</a:t>
                      </a:r>
                      <a:endParaRPr lang="en-ZA" sz="1000" b="1"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30.19.39S</a:t>
                      </a:r>
                      <a:endParaRPr lang="en-ZA" sz="1000" b="1"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30.19.52E</a:t>
                      </a:r>
                      <a:endParaRPr lang="en-ZA" sz="1000" b="1"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Mtwalume River</a:t>
                      </a:r>
                      <a:endParaRPr lang="en-ZA" sz="1000" b="1"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1.5</a:t>
                      </a:r>
                      <a:endParaRPr lang="en-ZA" sz="1000" b="1"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Upgraded to 4.5</a:t>
                      </a:r>
                      <a:endParaRPr lang="en-ZA" sz="1000" b="1"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133.3</a:t>
                      </a:r>
                      <a:endParaRPr lang="en-ZA" sz="1000" b="1"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35740</a:t>
                      </a:r>
                      <a:endParaRPr lang="en-ZA" sz="1000" b="1"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55.96</a:t>
                      </a:r>
                      <a:endParaRPr lang="en-ZA" sz="1000" b="1" i="0" u="none" strike="noStrike">
                        <a:effectLst/>
                        <a:latin typeface="Arial" panose="020B0604020202020204" pitchFamily="34" charset="0"/>
                      </a:endParaRPr>
                    </a:p>
                  </a:txBody>
                  <a:tcPr marL="0" marR="0" marT="0" marB="0" anchor="b"/>
                </a:tc>
                <a:tc>
                  <a:txBody>
                    <a:bodyPr/>
                    <a:lstStyle/>
                    <a:p>
                      <a:pPr algn="ctr" fontAlgn="b"/>
                      <a:r>
                        <a:rPr lang="en-ZA" sz="1000" u="none" strike="noStrike">
                          <a:effectLst/>
                        </a:rPr>
                        <a:t>B</a:t>
                      </a:r>
                      <a:endParaRPr lang="en-ZA" sz="1000" b="1"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xmlns="" val="4107272694"/>
                  </a:ext>
                </a:extLst>
              </a:tr>
              <a:tr h="271370">
                <a:tc>
                  <a:txBody>
                    <a:bodyPr/>
                    <a:lstStyle/>
                    <a:p>
                      <a:pPr algn="l" fontAlgn="b"/>
                      <a:r>
                        <a:rPr lang="en-ZA" sz="1000" u="none" strike="noStrike">
                          <a:effectLst/>
                        </a:rPr>
                        <a:t>KwaNdelu</a:t>
                      </a:r>
                      <a:endParaRPr lang="en-ZA" sz="1000" b="1"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30.30.15S</a:t>
                      </a:r>
                      <a:endParaRPr lang="en-ZA" sz="1000" b="1"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30.18.41E</a:t>
                      </a:r>
                      <a:endParaRPr lang="en-ZA" sz="1000" b="1"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Umzumbe river</a:t>
                      </a:r>
                      <a:endParaRPr lang="en-ZA" sz="1000" b="1"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1.4</a:t>
                      </a:r>
                      <a:endParaRPr lang="en-ZA" sz="1000" b="1"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1.4</a:t>
                      </a:r>
                      <a:endParaRPr lang="en-ZA" sz="1000" b="1"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50</a:t>
                      </a:r>
                      <a:endParaRPr lang="en-ZA" sz="1000" b="1"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15732</a:t>
                      </a:r>
                      <a:endParaRPr lang="en-ZA" sz="1000" b="1"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44.5</a:t>
                      </a:r>
                      <a:endParaRPr lang="en-ZA" sz="1000" b="1" i="0" u="none" strike="noStrike">
                        <a:effectLst/>
                        <a:latin typeface="Arial" panose="020B0604020202020204" pitchFamily="34" charset="0"/>
                      </a:endParaRPr>
                    </a:p>
                  </a:txBody>
                  <a:tcPr marL="0" marR="0" marT="0" marB="0" anchor="b"/>
                </a:tc>
                <a:tc>
                  <a:txBody>
                    <a:bodyPr/>
                    <a:lstStyle/>
                    <a:p>
                      <a:pPr algn="ctr" fontAlgn="b"/>
                      <a:r>
                        <a:rPr lang="en-ZA" sz="1000" u="none" strike="noStrike">
                          <a:effectLst/>
                        </a:rPr>
                        <a:t>C</a:t>
                      </a:r>
                      <a:endParaRPr lang="en-ZA" sz="1000" b="1"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xmlns="" val="2671392387"/>
                  </a:ext>
                </a:extLst>
              </a:tr>
              <a:tr h="271370">
                <a:tc>
                  <a:txBody>
                    <a:bodyPr/>
                    <a:lstStyle/>
                    <a:p>
                      <a:pPr algn="l" fontAlgn="b"/>
                      <a:r>
                        <a:rPr lang="en-ZA" sz="1000" u="none" strike="noStrike">
                          <a:effectLst/>
                        </a:rPr>
                        <a:t>Phungashe</a:t>
                      </a:r>
                      <a:endParaRPr lang="en-ZA" sz="1000" b="1"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30.24.55S</a:t>
                      </a:r>
                      <a:endParaRPr lang="en-ZA" sz="1000" b="1"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30.06.05E</a:t>
                      </a:r>
                      <a:endParaRPr lang="en-ZA" sz="1000" b="1"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Mhlabashane dam</a:t>
                      </a:r>
                      <a:endParaRPr lang="en-ZA" sz="1000" b="1"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0.5</a:t>
                      </a:r>
                      <a:endParaRPr lang="en-ZA" sz="1000" b="1"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1</a:t>
                      </a:r>
                      <a:endParaRPr lang="en-ZA" sz="1000" b="1"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22</a:t>
                      </a:r>
                      <a:endParaRPr lang="en-ZA" sz="1000" b="1"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10930</a:t>
                      </a:r>
                      <a:endParaRPr lang="en-ZA" sz="1000" b="1"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20.13</a:t>
                      </a:r>
                      <a:endParaRPr lang="en-ZA" sz="1000" b="1" i="0" u="none" strike="noStrike">
                        <a:effectLst/>
                        <a:latin typeface="Arial" panose="020B0604020202020204" pitchFamily="34" charset="0"/>
                      </a:endParaRPr>
                    </a:p>
                  </a:txBody>
                  <a:tcPr marL="0" marR="0" marT="0" marB="0" anchor="b"/>
                </a:tc>
                <a:tc>
                  <a:txBody>
                    <a:bodyPr/>
                    <a:lstStyle/>
                    <a:p>
                      <a:pPr algn="ctr" fontAlgn="b"/>
                      <a:r>
                        <a:rPr lang="en-ZA" sz="1000" u="none" strike="noStrike">
                          <a:effectLst/>
                        </a:rPr>
                        <a:t>C</a:t>
                      </a:r>
                      <a:endParaRPr lang="en-ZA" sz="1000" b="1"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xmlns="" val="1538020329"/>
                  </a:ext>
                </a:extLst>
              </a:tr>
              <a:tr h="271370">
                <a:tc>
                  <a:txBody>
                    <a:bodyPr/>
                    <a:lstStyle/>
                    <a:p>
                      <a:pPr algn="l" fontAlgn="b"/>
                      <a:r>
                        <a:rPr lang="en-ZA" sz="1000" u="none" strike="noStrike">
                          <a:effectLst/>
                        </a:rPr>
                        <a:t>KwaLembe</a:t>
                      </a:r>
                      <a:endParaRPr lang="en-ZA" sz="1000" b="1"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30.10.63S</a:t>
                      </a:r>
                      <a:endParaRPr lang="en-ZA" sz="1000" b="1"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30.47.82E</a:t>
                      </a:r>
                      <a:endParaRPr lang="en-ZA" sz="1000" b="1"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Umkomaazi river</a:t>
                      </a:r>
                      <a:endParaRPr lang="en-ZA" sz="1000" b="1"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0.75</a:t>
                      </a:r>
                      <a:endParaRPr lang="en-ZA" sz="1000" b="1"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2.5</a:t>
                      </a:r>
                      <a:endParaRPr lang="en-ZA" sz="1000" b="1"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68</a:t>
                      </a:r>
                      <a:endParaRPr lang="en-ZA" sz="1000" b="1"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9654</a:t>
                      </a:r>
                      <a:endParaRPr lang="en-ZA" sz="1000" b="1"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77.69</a:t>
                      </a:r>
                      <a:endParaRPr lang="en-ZA" sz="1000" b="1" i="0" u="none" strike="noStrike">
                        <a:effectLst/>
                        <a:latin typeface="Arial" panose="020B0604020202020204" pitchFamily="34" charset="0"/>
                      </a:endParaRPr>
                    </a:p>
                  </a:txBody>
                  <a:tcPr marL="0" marR="0" marT="0" marB="0" anchor="b"/>
                </a:tc>
                <a:tc>
                  <a:txBody>
                    <a:bodyPr/>
                    <a:lstStyle/>
                    <a:p>
                      <a:pPr algn="ctr" fontAlgn="b"/>
                      <a:r>
                        <a:rPr lang="en-ZA" sz="1000" u="none" strike="noStrike">
                          <a:effectLst/>
                        </a:rPr>
                        <a:t>C</a:t>
                      </a:r>
                      <a:endParaRPr lang="en-ZA" sz="1000" b="1"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xmlns="" val="1100156939"/>
                  </a:ext>
                </a:extLst>
              </a:tr>
              <a:tr h="271370">
                <a:tc>
                  <a:txBody>
                    <a:bodyPr/>
                    <a:lstStyle/>
                    <a:p>
                      <a:pPr algn="l" fontAlgn="b"/>
                      <a:r>
                        <a:rPr lang="en-ZA" sz="1000" u="none" strike="noStrike">
                          <a:effectLst/>
                        </a:rPr>
                        <a:t>Hlokozi</a:t>
                      </a:r>
                      <a:endParaRPr lang="en-ZA" sz="1000" b="1"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30.22.51S</a:t>
                      </a:r>
                      <a:endParaRPr lang="en-ZA" sz="1000" b="1"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30.18.30E</a:t>
                      </a:r>
                      <a:endParaRPr lang="en-ZA" sz="1000" b="1"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Stream</a:t>
                      </a:r>
                      <a:endParaRPr lang="en-ZA" sz="1000" b="1"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0.36</a:t>
                      </a:r>
                      <a:endParaRPr lang="en-ZA" sz="1000" b="1"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0.36</a:t>
                      </a:r>
                      <a:endParaRPr lang="en-ZA" sz="1000" b="1"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55.6</a:t>
                      </a:r>
                      <a:endParaRPr lang="en-ZA" sz="1000" b="1"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4308</a:t>
                      </a:r>
                      <a:endParaRPr lang="en-ZA" sz="1000" b="1"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46.43</a:t>
                      </a:r>
                      <a:endParaRPr lang="en-ZA" sz="1000" b="1" i="0" u="none" strike="noStrike">
                        <a:effectLst/>
                        <a:latin typeface="Arial" panose="020B0604020202020204" pitchFamily="34" charset="0"/>
                      </a:endParaRPr>
                    </a:p>
                  </a:txBody>
                  <a:tcPr marL="0" marR="0" marT="0" marB="0" anchor="b"/>
                </a:tc>
                <a:tc>
                  <a:txBody>
                    <a:bodyPr/>
                    <a:lstStyle/>
                    <a:p>
                      <a:pPr algn="ctr" fontAlgn="b"/>
                      <a:r>
                        <a:rPr lang="en-ZA" sz="1000" u="none" strike="noStrike">
                          <a:effectLst/>
                        </a:rPr>
                        <a:t>C</a:t>
                      </a:r>
                      <a:endParaRPr lang="en-ZA" sz="1000" b="1"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xmlns="" val="3165048101"/>
                  </a:ext>
                </a:extLst>
              </a:tr>
              <a:tr h="271370">
                <a:tc>
                  <a:txBody>
                    <a:bodyPr/>
                    <a:lstStyle/>
                    <a:p>
                      <a:pPr algn="l" fontAlgn="b"/>
                      <a:r>
                        <a:rPr lang="en-ZA" sz="1000" u="none" strike="noStrike">
                          <a:effectLst/>
                        </a:rPr>
                        <a:t> </a:t>
                      </a:r>
                      <a:endParaRPr lang="en-ZA" sz="1000" b="0"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 </a:t>
                      </a:r>
                      <a:endParaRPr lang="en-ZA" sz="1000" b="0"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 </a:t>
                      </a:r>
                      <a:endParaRPr lang="en-ZA" sz="1000" b="0"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 </a:t>
                      </a:r>
                      <a:endParaRPr lang="en-ZA" sz="1000" b="0"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 </a:t>
                      </a:r>
                      <a:endParaRPr lang="en-ZA" sz="1000" b="0"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 </a:t>
                      </a:r>
                      <a:endParaRPr lang="en-ZA" sz="1000" b="0"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 </a:t>
                      </a:r>
                      <a:endParaRPr lang="en-ZA" sz="1000" b="0"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 </a:t>
                      </a:r>
                      <a:endParaRPr lang="en-ZA" sz="1000" b="0"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 </a:t>
                      </a:r>
                      <a:endParaRPr lang="en-ZA" sz="1000" b="0" i="0" u="none" strike="noStrike">
                        <a:effectLst/>
                        <a:latin typeface="Arial" panose="020B0604020202020204" pitchFamily="34" charset="0"/>
                      </a:endParaRPr>
                    </a:p>
                  </a:txBody>
                  <a:tcPr marL="0" marR="0" marT="0" marB="0" anchor="b"/>
                </a:tc>
                <a:tc>
                  <a:txBody>
                    <a:bodyPr/>
                    <a:lstStyle/>
                    <a:p>
                      <a:pPr algn="ctr" fontAlgn="b"/>
                      <a:r>
                        <a:rPr lang="en-ZA" sz="1000" u="none" strike="noStrike">
                          <a:effectLst/>
                        </a:rPr>
                        <a:t> </a:t>
                      </a:r>
                      <a:endParaRPr lang="en-ZA"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xmlns="" val="3594929039"/>
                  </a:ext>
                </a:extLst>
              </a:tr>
              <a:tr h="271370">
                <a:tc>
                  <a:txBody>
                    <a:bodyPr/>
                    <a:lstStyle/>
                    <a:p>
                      <a:pPr algn="l" fontAlgn="b"/>
                      <a:r>
                        <a:rPr lang="en-ZA" sz="1000" u="none" strike="noStrike">
                          <a:effectLst/>
                        </a:rPr>
                        <a:t>KwaMbotho</a:t>
                      </a:r>
                      <a:endParaRPr lang="en-ZA" sz="1000" b="0"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30.35.21S</a:t>
                      </a:r>
                      <a:endParaRPr lang="en-ZA" sz="1000" b="0"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29.59.56E</a:t>
                      </a:r>
                      <a:endParaRPr lang="en-ZA" sz="1000" b="0"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Dam</a:t>
                      </a:r>
                      <a:endParaRPr lang="en-ZA" sz="1000" b="0"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0.48</a:t>
                      </a:r>
                      <a:endParaRPr lang="en-ZA" sz="1000" b="0"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0.48</a:t>
                      </a:r>
                      <a:endParaRPr lang="en-ZA" sz="1000" b="0"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100</a:t>
                      </a:r>
                      <a:endParaRPr lang="en-ZA" sz="1000" b="0"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15492</a:t>
                      </a:r>
                      <a:endParaRPr lang="en-ZA" sz="1000" b="0"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30.98</a:t>
                      </a:r>
                      <a:endParaRPr lang="en-ZA" sz="1000" b="0" i="0" u="none" strike="noStrike">
                        <a:effectLst/>
                        <a:latin typeface="Arial" panose="020B0604020202020204" pitchFamily="34" charset="0"/>
                      </a:endParaRPr>
                    </a:p>
                  </a:txBody>
                  <a:tcPr marL="0" marR="0" marT="0" marB="0" anchor="b"/>
                </a:tc>
                <a:tc>
                  <a:txBody>
                    <a:bodyPr/>
                    <a:lstStyle/>
                    <a:p>
                      <a:pPr algn="ctr" fontAlgn="b"/>
                      <a:r>
                        <a:rPr lang="en-ZA" sz="1000" u="none" strike="noStrike">
                          <a:effectLst/>
                        </a:rPr>
                        <a:t>C</a:t>
                      </a:r>
                      <a:endParaRPr lang="en-ZA"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xmlns="" val="1570011141"/>
                  </a:ext>
                </a:extLst>
              </a:tr>
              <a:tr h="271370">
                <a:tc>
                  <a:txBody>
                    <a:bodyPr/>
                    <a:lstStyle/>
                    <a:p>
                      <a:pPr algn="l" fontAlgn="b"/>
                      <a:r>
                        <a:rPr lang="en-ZA" sz="1000" u="none" strike="noStrike">
                          <a:effectLst/>
                        </a:rPr>
                        <a:t>KwaFodo</a:t>
                      </a:r>
                      <a:endParaRPr lang="en-ZA" sz="1000" b="0"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30.31.50S</a:t>
                      </a:r>
                      <a:endParaRPr lang="en-ZA" sz="1000" b="0"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30.01.04E</a:t>
                      </a:r>
                      <a:endParaRPr lang="en-ZA" sz="1000" b="0"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Dam</a:t>
                      </a:r>
                      <a:endParaRPr lang="en-ZA" sz="1000" b="0"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0.36</a:t>
                      </a:r>
                      <a:endParaRPr lang="en-ZA" sz="1000" b="0"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0.36</a:t>
                      </a:r>
                      <a:endParaRPr lang="en-ZA" sz="1000" b="0"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69.4</a:t>
                      </a:r>
                      <a:endParaRPr lang="en-ZA" sz="1000" b="0"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9372</a:t>
                      </a:r>
                      <a:endParaRPr lang="en-ZA" sz="1000" b="0"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26.68</a:t>
                      </a:r>
                      <a:endParaRPr lang="en-ZA" sz="1000" b="0" i="0" u="none" strike="noStrike">
                        <a:effectLst/>
                        <a:latin typeface="Arial" panose="020B0604020202020204" pitchFamily="34" charset="0"/>
                      </a:endParaRPr>
                    </a:p>
                  </a:txBody>
                  <a:tcPr marL="0" marR="0" marT="0" marB="0" anchor="b"/>
                </a:tc>
                <a:tc>
                  <a:txBody>
                    <a:bodyPr/>
                    <a:lstStyle/>
                    <a:p>
                      <a:pPr algn="ctr" fontAlgn="b"/>
                      <a:r>
                        <a:rPr lang="en-ZA" sz="1000" u="none" strike="noStrike">
                          <a:effectLst/>
                        </a:rPr>
                        <a:t>C</a:t>
                      </a:r>
                      <a:endParaRPr lang="en-ZA"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xmlns="" val="2357319873"/>
                  </a:ext>
                </a:extLst>
              </a:tr>
              <a:tr h="271370">
                <a:tc>
                  <a:txBody>
                    <a:bodyPr/>
                    <a:lstStyle/>
                    <a:p>
                      <a:pPr algn="l" fontAlgn="b"/>
                      <a:r>
                        <a:rPr lang="en-ZA" sz="1000" u="none" strike="noStrike">
                          <a:effectLst/>
                        </a:rPr>
                        <a:t>Assissi</a:t>
                      </a:r>
                      <a:endParaRPr lang="en-ZA" sz="1000" b="0"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30.33.33S</a:t>
                      </a:r>
                      <a:endParaRPr lang="en-ZA" sz="1000" b="0"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30.02.59E</a:t>
                      </a:r>
                      <a:endParaRPr lang="en-ZA" sz="1000" b="0"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Umzumbe river</a:t>
                      </a:r>
                      <a:endParaRPr lang="en-ZA" sz="1000" b="0"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4</a:t>
                      </a:r>
                      <a:endParaRPr lang="en-ZA" sz="1000" b="0"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0.36</a:t>
                      </a:r>
                      <a:endParaRPr lang="en-ZA" sz="1000" b="0"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100</a:t>
                      </a:r>
                      <a:endParaRPr lang="en-ZA" sz="1000" b="0"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11000</a:t>
                      </a:r>
                      <a:endParaRPr lang="en-ZA" sz="1000" b="0"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81</a:t>
                      </a:r>
                      <a:endParaRPr lang="en-ZA" sz="1000" b="0" i="0" u="none" strike="noStrike">
                        <a:effectLst/>
                        <a:latin typeface="Arial" panose="020B0604020202020204" pitchFamily="34" charset="0"/>
                      </a:endParaRPr>
                    </a:p>
                  </a:txBody>
                  <a:tcPr marL="0" marR="0" marT="0" marB="0" anchor="b"/>
                </a:tc>
                <a:tc>
                  <a:txBody>
                    <a:bodyPr/>
                    <a:lstStyle/>
                    <a:p>
                      <a:pPr algn="ctr" fontAlgn="b"/>
                      <a:r>
                        <a:rPr lang="en-ZA" sz="1000" u="none" strike="noStrike">
                          <a:effectLst/>
                        </a:rPr>
                        <a:t>C</a:t>
                      </a:r>
                      <a:endParaRPr lang="en-ZA"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xmlns="" val="2836685440"/>
                  </a:ext>
                </a:extLst>
              </a:tr>
              <a:tr h="271370">
                <a:tc>
                  <a:txBody>
                    <a:bodyPr/>
                    <a:lstStyle/>
                    <a:p>
                      <a:pPr algn="l" fontAlgn="b"/>
                      <a:r>
                        <a:rPr lang="en-ZA" sz="1000" u="none" strike="noStrike">
                          <a:effectLst/>
                        </a:rPr>
                        <a:t>KwaNyuswa 1</a:t>
                      </a:r>
                      <a:endParaRPr lang="en-ZA" sz="1000" b="0"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30.39.42S</a:t>
                      </a:r>
                      <a:endParaRPr lang="en-ZA" sz="1000" b="0"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30.02.16E</a:t>
                      </a:r>
                      <a:endParaRPr lang="en-ZA" sz="1000" b="0"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Stream</a:t>
                      </a:r>
                      <a:endParaRPr lang="en-ZA" sz="1000" b="0"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0.36</a:t>
                      </a:r>
                      <a:endParaRPr lang="en-ZA" sz="1000" b="0"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0.36</a:t>
                      </a:r>
                      <a:endParaRPr lang="en-ZA" sz="1000" b="0"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69.4</a:t>
                      </a:r>
                      <a:endParaRPr lang="en-ZA" sz="1000" b="0"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7692</a:t>
                      </a:r>
                      <a:endParaRPr lang="en-ZA" sz="1000" b="0"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32.5</a:t>
                      </a:r>
                      <a:endParaRPr lang="en-ZA" sz="1000" b="0" i="0" u="none" strike="noStrike">
                        <a:effectLst/>
                        <a:latin typeface="Arial" panose="020B0604020202020204" pitchFamily="34" charset="0"/>
                      </a:endParaRPr>
                    </a:p>
                  </a:txBody>
                  <a:tcPr marL="0" marR="0" marT="0" marB="0" anchor="b"/>
                </a:tc>
                <a:tc>
                  <a:txBody>
                    <a:bodyPr/>
                    <a:lstStyle/>
                    <a:p>
                      <a:pPr algn="ctr" fontAlgn="b"/>
                      <a:r>
                        <a:rPr lang="en-ZA" sz="1000" u="none" strike="noStrike">
                          <a:effectLst/>
                        </a:rPr>
                        <a:t>C</a:t>
                      </a:r>
                      <a:endParaRPr lang="en-ZA"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xmlns="" val="2780365977"/>
                  </a:ext>
                </a:extLst>
              </a:tr>
              <a:tr h="271370">
                <a:tc>
                  <a:txBody>
                    <a:bodyPr/>
                    <a:lstStyle/>
                    <a:p>
                      <a:pPr algn="l" fontAlgn="b"/>
                      <a:r>
                        <a:rPr lang="en-ZA" sz="1000" u="none" strike="noStrike">
                          <a:effectLst/>
                        </a:rPr>
                        <a:t>KwaNyuswa 2</a:t>
                      </a:r>
                      <a:endParaRPr lang="en-ZA" sz="1000" b="0"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30.43.09S</a:t>
                      </a:r>
                      <a:endParaRPr lang="en-ZA" sz="1000" b="0"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30.09.09E</a:t>
                      </a:r>
                      <a:endParaRPr lang="en-ZA" sz="1000" b="0"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Stream</a:t>
                      </a:r>
                      <a:endParaRPr lang="en-ZA" sz="1000" b="0"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0.36</a:t>
                      </a:r>
                      <a:endParaRPr lang="en-ZA" sz="1000" b="0"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0.5</a:t>
                      </a:r>
                      <a:endParaRPr lang="en-ZA" sz="1000" b="0"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30</a:t>
                      </a:r>
                      <a:endParaRPr lang="en-ZA" sz="1000" b="0"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3006</a:t>
                      </a:r>
                      <a:endParaRPr lang="en-ZA" sz="1000" b="0"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49.9</a:t>
                      </a:r>
                      <a:endParaRPr lang="en-ZA" sz="1000" b="0" i="0" u="none" strike="noStrike">
                        <a:effectLst/>
                        <a:latin typeface="Arial" panose="020B0604020202020204" pitchFamily="34" charset="0"/>
                      </a:endParaRPr>
                    </a:p>
                  </a:txBody>
                  <a:tcPr marL="0" marR="0" marT="0" marB="0" anchor="b"/>
                </a:tc>
                <a:tc>
                  <a:txBody>
                    <a:bodyPr/>
                    <a:lstStyle/>
                    <a:p>
                      <a:pPr algn="ctr" fontAlgn="b"/>
                      <a:r>
                        <a:rPr lang="en-ZA" sz="1000" u="none" strike="noStrike">
                          <a:effectLst/>
                        </a:rPr>
                        <a:t>C</a:t>
                      </a:r>
                      <a:endParaRPr lang="en-ZA"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xmlns="" val="1848368578"/>
                  </a:ext>
                </a:extLst>
              </a:tr>
              <a:tr h="271370">
                <a:tc>
                  <a:txBody>
                    <a:bodyPr/>
                    <a:lstStyle/>
                    <a:p>
                      <a:pPr algn="l" fontAlgn="b"/>
                      <a:r>
                        <a:rPr lang="en-ZA" sz="1000" u="none" strike="noStrike">
                          <a:effectLst/>
                        </a:rPr>
                        <a:t>Harding (4Feb 2013)*</a:t>
                      </a:r>
                      <a:endParaRPr lang="en-ZA" sz="1000" b="0"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30.35.03S</a:t>
                      </a:r>
                      <a:endParaRPr lang="en-ZA" sz="1000" b="0"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29.52.30E</a:t>
                      </a:r>
                      <a:endParaRPr lang="en-ZA" sz="1000" b="0"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Harding Dam</a:t>
                      </a:r>
                      <a:endParaRPr lang="en-ZA" sz="1000" b="0"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 </a:t>
                      </a:r>
                      <a:endParaRPr lang="en-ZA" sz="1000" b="0"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 </a:t>
                      </a:r>
                      <a:endParaRPr lang="en-ZA" sz="1000" b="0"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150</a:t>
                      </a:r>
                      <a:endParaRPr lang="en-ZA" sz="1000" b="0"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79326</a:t>
                      </a:r>
                      <a:endParaRPr lang="en-ZA" sz="1000" b="0"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135</a:t>
                      </a:r>
                      <a:endParaRPr lang="en-ZA" sz="1000" b="0" i="0" u="none" strike="noStrike">
                        <a:effectLst/>
                        <a:latin typeface="Arial" panose="020B0604020202020204" pitchFamily="34" charset="0"/>
                      </a:endParaRPr>
                    </a:p>
                  </a:txBody>
                  <a:tcPr marL="0" marR="0" marT="0" marB="0" anchor="b"/>
                </a:tc>
                <a:tc>
                  <a:txBody>
                    <a:bodyPr/>
                    <a:lstStyle/>
                    <a:p>
                      <a:pPr algn="ctr" fontAlgn="b"/>
                      <a:r>
                        <a:rPr lang="en-ZA" sz="1000" u="none" strike="noStrike">
                          <a:effectLst/>
                        </a:rPr>
                        <a:t>C</a:t>
                      </a:r>
                      <a:endParaRPr lang="en-ZA"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xmlns="" val="3810044493"/>
                  </a:ext>
                </a:extLst>
              </a:tr>
              <a:tr h="271370">
                <a:tc>
                  <a:txBody>
                    <a:bodyPr/>
                    <a:lstStyle/>
                    <a:p>
                      <a:pPr algn="l" fontAlgn="b"/>
                      <a:r>
                        <a:rPr lang="en-ZA" sz="1000" u="none" strike="noStrike">
                          <a:effectLst/>
                        </a:rPr>
                        <a:t>KwaHlongwa</a:t>
                      </a:r>
                      <a:endParaRPr lang="en-ZA" sz="1000" b="0"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30.31.58S</a:t>
                      </a:r>
                      <a:endParaRPr lang="en-ZA" sz="1000" b="0"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30.27.02E</a:t>
                      </a:r>
                      <a:endParaRPr lang="en-ZA" sz="1000" b="0"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Stream</a:t>
                      </a:r>
                      <a:endParaRPr lang="en-ZA" sz="1000" b="0"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0.75</a:t>
                      </a:r>
                      <a:endParaRPr lang="en-ZA" sz="1000" b="0"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0.5</a:t>
                      </a:r>
                      <a:endParaRPr lang="en-ZA" sz="1000" b="0"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50</a:t>
                      </a:r>
                      <a:endParaRPr lang="en-ZA" sz="1000" b="0"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2814</a:t>
                      </a:r>
                      <a:endParaRPr lang="en-ZA" sz="1000" b="0"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88.84</a:t>
                      </a:r>
                      <a:endParaRPr lang="en-ZA" sz="1000" b="0" i="0" u="none" strike="noStrike">
                        <a:effectLst/>
                        <a:latin typeface="Arial" panose="020B0604020202020204" pitchFamily="34" charset="0"/>
                      </a:endParaRPr>
                    </a:p>
                  </a:txBody>
                  <a:tcPr marL="0" marR="0" marT="0" marB="0" anchor="b"/>
                </a:tc>
                <a:tc>
                  <a:txBody>
                    <a:bodyPr/>
                    <a:lstStyle/>
                    <a:p>
                      <a:pPr algn="ctr" fontAlgn="b"/>
                      <a:r>
                        <a:rPr lang="en-ZA" sz="1000" u="none" strike="noStrike">
                          <a:effectLst/>
                        </a:rPr>
                        <a:t>C</a:t>
                      </a:r>
                      <a:endParaRPr lang="en-ZA"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xmlns="" val="1196963957"/>
                  </a:ext>
                </a:extLst>
              </a:tr>
              <a:tr h="287334">
                <a:tc>
                  <a:txBody>
                    <a:bodyPr/>
                    <a:lstStyle/>
                    <a:p>
                      <a:pPr algn="l" fontAlgn="b"/>
                      <a:r>
                        <a:rPr lang="en-ZA" sz="1000" u="none" strike="noStrike">
                          <a:effectLst/>
                        </a:rPr>
                        <a:t>Weza*</a:t>
                      </a:r>
                      <a:endParaRPr lang="en-ZA" sz="1000" b="0"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30.37.28S</a:t>
                      </a:r>
                      <a:endParaRPr lang="en-ZA" sz="1000" b="0"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29.46.10E</a:t>
                      </a:r>
                      <a:endParaRPr lang="en-ZA" sz="1000" b="0"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Weza &amp; Mzimkhulwana streams</a:t>
                      </a:r>
                      <a:endParaRPr lang="en-ZA" sz="1000" b="0"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3.6</a:t>
                      </a:r>
                      <a:endParaRPr lang="en-ZA" sz="1000" b="0"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4</a:t>
                      </a:r>
                      <a:endParaRPr lang="en-ZA" sz="1000" b="0"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203</a:t>
                      </a:r>
                      <a:endParaRPr lang="en-ZA" sz="1000" b="0"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0</a:t>
                      </a:r>
                      <a:endParaRPr lang="en-ZA" sz="1000" b="0"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135</a:t>
                      </a:r>
                      <a:endParaRPr lang="en-ZA" sz="1000" b="0" i="0" u="none" strike="noStrike">
                        <a:effectLst/>
                        <a:latin typeface="Arial" panose="020B0604020202020204" pitchFamily="34" charset="0"/>
                      </a:endParaRPr>
                    </a:p>
                  </a:txBody>
                  <a:tcPr marL="0" marR="0" marT="0" marB="0" anchor="b"/>
                </a:tc>
                <a:tc>
                  <a:txBody>
                    <a:bodyPr/>
                    <a:lstStyle/>
                    <a:p>
                      <a:pPr algn="ctr" fontAlgn="b"/>
                      <a:r>
                        <a:rPr lang="en-ZA" sz="1000" u="none" strike="noStrike">
                          <a:effectLst/>
                        </a:rPr>
                        <a:t>C</a:t>
                      </a:r>
                      <a:endParaRPr lang="en-ZA"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xmlns="" val="3278236335"/>
                  </a:ext>
                </a:extLst>
              </a:tr>
              <a:tr h="287334">
                <a:tc>
                  <a:txBody>
                    <a:bodyPr/>
                    <a:lstStyle/>
                    <a:p>
                      <a:pPr algn="l" fontAlgn="b"/>
                      <a:r>
                        <a:rPr lang="en-ZA" sz="1000" u="none" strike="noStrike">
                          <a:effectLst/>
                        </a:rPr>
                        <a:t>Bhobhoyi</a:t>
                      </a:r>
                      <a:endParaRPr lang="en-ZA" sz="1000" b="0"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30.44.09 S</a:t>
                      </a:r>
                      <a:endParaRPr lang="en-ZA" sz="1000" b="0"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30.23.36 E</a:t>
                      </a:r>
                      <a:endParaRPr lang="en-ZA" sz="1000" b="0"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Umzimkhulu River</a:t>
                      </a:r>
                      <a:endParaRPr lang="en-ZA" sz="1000" b="0"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54</a:t>
                      </a:r>
                      <a:endParaRPr lang="en-ZA" sz="1000" b="0"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Upgraded to 81</a:t>
                      </a:r>
                      <a:endParaRPr lang="en-ZA" sz="1000" b="0"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107</a:t>
                      </a:r>
                      <a:endParaRPr lang="en-ZA" sz="1000" b="0"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105045</a:t>
                      </a:r>
                      <a:endParaRPr lang="en-ZA" sz="1000" b="0"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552</a:t>
                      </a:r>
                      <a:endParaRPr lang="en-ZA" sz="1000" b="0" i="0" u="none" strike="noStrike">
                        <a:effectLst/>
                        <a:latin typeface="Arial" panose="020B0604020202020204" pitchFamily="34" charset="0"/>
                      </a:endParaRPr>
                    </a:p>
                  </a:txBody>
                  <a:tcPr marL="0" marR="0" marT="0" marB="0" anchor="b"/>
                </a:tc>
                <a:tc>
                  <a:txBody>
                    <a:bodyPr/>
                    <a:lstStyle/>
                    <a:p>
                      <a:pPr algn="ctr" fontAlgn="b"/>
                      <a:r>
                        <a:rPr lang="en-ZA" sz="1000" u="none" strike="noStrike">
                          <a:effectLst/>
                        </a:rPr>
                        <a:t>B</a:t>
                      </a:r>
                      <a:endParaRPr lang="en-ZA"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xmlns="" val="996137573"/>
                  </a:ext>
                </a:extLst>
              </a:tr>
              <a:tr h="271370">
                <a:tc>
                  <a:txBody>
                    <a:bodyPr/>
                    <a:lstStyle/>
                    <a:p>
                      <a:pPr algn="l" fontAlgn="b"/>
                      <a:r>
                        <a:rPr lang="en-ZA" sz="1000" u="none" strike="noStrike">
                          <a:effectLst/>
                        </a:rPr>
                        <a:t>Mtamvuna</a:t>
                      </a:r>
                      <a:endParaRPr lang="en-ZA" sz="1000" b="0"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 30*53’37.26”</a:t>
                      </a:r>
                      <a:endParaRPr lang="en-ZA" sz="1000" b="0"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 30*08’57”</a:t>
                      </a:r>
                      <a:endParaRPr lang="en-ZA" sz="1000" b="0" i="0" u="none" strike="noStrike">
                        <a:effectLst/>
                        <a:latin typeface="Arial" panose="020B0604020202020204" pitchFamily="34" charset="0"/>
                      </a:endParaRPr>
                    </a:p>
                  </a:txBody>
                  <a:tcPr marL="0" marR="0" marT="0" marB="0" anchor="b"/>
                </a:tc>
                <a:tc>
                  <a:txBody>
                    <a:bodyPr/>
                    <a:lstStyle/>
                    <a:p>
                      <a:pPr algn="l" fontAlgn="b"/>
                      <a:r>
                        <a:rPr lang="en-ZA" sz="1000" u="none" strike="noStrike">
                          <a:effectLst/>
                        </a:rPr>
                        <a:t>Mtamvuna River</a:t>
                      </a:r>
                      <a:endParaRPr lang="en-ZA" sz="1000" b="0"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20</a:t>
                      </a:r>
                      <a:endParaRPr lang="en-ZA" sz="1000" b="0"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20</a:t>
                      </a:r>
                      <a:endParaRPr lang="en-ZA" sz="1000" b="0"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80</a:t>
                      </a:r>
                      <a:endParaRPr lang="en-ZA" sz="1000" b="0"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65135</a:t>
                      </a:r>
                      <a:endParaRPr lang="en-ZA" sz="1000" b="0" i="0" u="none" strike="noStrike">
                        <a:effectLst/>
                        <a:latin typeface="Arial" panose="020B0604020202020204" pitchFamily="34" charset="0"/>
                      </a:endParaRPr>
                    </a:p>
                  </a:txBody>
                  <a:tcPr marL="0" marR="0" marT="0" marB="0" anchor="b"/>
                </a:tc>
                <a:tc>
                  <a:txBody>
                    <a:bodyPr/>
                    <a:lstStyle/>
                    <a:p>
                      <a:pPr algn="r" fontAlgn="b"/>
                      <a:r>
                        <a:rPr lang="en-ZA" sz="1000" u="none" strike="noStrike">
                          <a:effectLst/>
                        </a:rPr>
                        <a:t>215</a:t>
                      </a:r>
                      <a:endParaRPr lang="en-ZA" sz="1000" b="0" i="0" u="none" strike="noStrike">
                        <a:effectLst/>
                        <a:latin typeface="Arial" panose="020B0604020202020204" pitchFamily="34" charset="0"/>
                      </a:endParaRPr>
                    </a:p>
                  </a:txBody>
                  <a:tcPr marL="0" marR="0" marT="0" marB="0" anchor="b"/>
                </a:tc>
                <a:tc>
                  <a:txBody>
                    <a:bodyPr/>
                    <a:lstStyle/>
                    <a:p>
                      <a:pPr algn="ctr" fontAlgn="b"/>
                      <a:r>
                        <a:rPr lang="en-ZA" sz="1000" u="none" strike="noStrike" dirty="0">
                          <a:effectLst/>
                        </a:rPr>
                        <a:t>B</a:t>
                      </a:r>
                      <a:endParaRPr lang="en-ZA" sz="10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xmlns="" val="635537182"/>
                  </a:ext>
                </a:extLst>
              </a:tr>
            </a:tbl>
          </a:graphicData>
        </a:graphic>
      </p:graphicFrame>
      <p:sp>
        <p:nvSpPr>
          <p:cNvPr id="4" name="Slide Number Placeholder 3">
            <a:extLst>
              <a:ext uri="{FF2B5EF4-FFF2-40B4-BE49-F238E27FC236}">
                <a16:creationId xmlns:a16="http://schemas.microsoft.com/office/drawing/2014/main" xmlns="" id="{DC7BB89E-C561-4DC9-B057-035F567CF92B}"/>
              </a:ext>
            </a:extLst>
          </p:cNvPr>
          <p:cNvSpPr>
            <a:spLocks noGrp="1"/>
          </p:cNvSpPr>
          <p:nvPr>
            <p:ph type="sldNum" sz="quarter" idx="12"/>
          </p:nvPr>
        </p:nvSpPr>
        <p:spPr/>
        <p:txBody>
          <a:bodyPr/>
          <a:lstStyle/>
          <a:p>
            <a:pPr>
              <a:defRPr/>
            </a:pPr>
            <a:fld id="{6CE5E8DA-A2F4-4E1D-BF90-010BC6F9D470}" type="slidenum">
              <a:rPr lang="en-ZA" altLang="en-US" smtClean="0"/>
              <a:pPr>
                <a:defRPr/>
              </a:pPr>
              <a:t>13</a:t>
            </a:fld>
            <a:endParaRPr lang="en-ZA" altLang="en-US" dirty="0"/>
          </a:p>
        </p:txBody>
      </p:sp>
    </p:spTree>
    <p:extLst>
      <p:ext uri="{BB962C8B-B14F-4D97-AF65-F5344CB8AC3E}">
        <p14:creationId xmlns:p14="http://schemas.microsoft.com/office/powerpoint/2010/main" xmlns="" val="208071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Ugu PowerPoint TemplatePag2">
            <a:extLst>
              <a:ext uri="{FF2B5EF4-FFF2-40B4-BE49-F238E27FC236}">
                <a16:creationId xmlns:a16="http://schemas.microsoft.com/office/drawing/2014/main" xmlns="" id="{96A9D9B7-BEFD-4C82-8F9E-49CBAFB23E14}"/>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0" y="-58738"/>
            <a:ext cx="9753600" cy="691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155" name="Title 1">
            <a:extLst>
              <a:ext uri="{FF2B5EF4-FFF2-40B4-BE49-F238E27FC236}">
                <a16:creationId xmlns:a16="http://schemas.microsoft.com/office/drawing/2014/main" xmlns="" id="{3C25D72C-2620-49ED-9646-706E7E636F7F}"/>
              </a:ext>
            </a:extLst>
          </p:cNvPr>
          <p:cNvSpPr>
            <a:spLocks noGrp="1"/>
          </p:cNvSpPr>
          <p:nvPr>
            <p:ph type="title"/>
          </p:nvPr>
        </p:nvSpPr>
        <p:spPr>
          <a:xfrm>
            <a:off x="1752600" y="0"/>
            <a:ext cx="8915400" cy="838200"/>
          </a:xfrm>
        </p:spPr>
        <p:txBody>
          <a:bodyPr/>
          <a:lstStyle/>
          <a:p>
            <a:r>
              <a:rPr lang="en-US" altLang="en-US" sz="2800" b="1" dirty="0">
                <a:latin typeface="Tahoma" panose="020B0604030504040204" pitchFamily="34" charset="0"/>
                <a:cs typeface="Tahoma" panose="020B0604030504040204" pitchFamily="34" charset="0"/>
              </a:rPr>
              <a:t>REQUIRED INTERVENTIONS AND PROGRESS</a:t>
            </a:r>
            <a:endParaRPr lang="en-ZA" altLang="en-US" sz="2400" b="1" dirty="0">
              <a:latin typeface="Tahoma" panose="020B0604030504040204" pitchFamily="34" charset="0"/>
              <a:cs typeface="Tahoma" panose="020B0604030504040204" pitchFamily="34" charset="0"/>
            </a:endParaRPr>
          </a:p>
        </p:txBody>
      </p:sp>
      <p:graphicFrame>
        <p:nvGraphicFramePr>
          <p:cNvPr id="4" name="Table 3">
            <a:extLst>
              <a:ext uri="{FF2B5EF4-FFF2-40B4-BE49-F238E27FC236}">
                <a16:creationId xmlns:a16="http://schemas.microsoft.com/office/drawing/2014/main" xmlns="" id="{FE17875A-D547-4222-B9FF-CF87614E40BA}"/>
              </a:ext>
            </a:extLst>
          </p:cNvPr>
          <p:cNvGraphicFramePr>
            <a:graphicFrameLocks noGrp="1"/>
          </p:cNvGraphicFramePr>
          <p:nvPr>
            <p:extLst>
              <p:ext uri="{D42A27DB-BD31-4B8C-83A1-F6EECF244321}">
                <p14:modId xmlns:p14="http://schemas.microsoft.com/office/powerpoint/2010/main" xmlns="" val="3116921857"/>
              </p:ext>
            </p:extLst>
          </p:nvPr>
        </p:nvGraphicFramePr>
        <p:xfrm>
          <a:off x="737152" y="838200"/>
          <a:ext cx="10648603" cy="5349240"/>
        </p:xfrm>
        <a:graphic>
          <a:graphicData uri="http://schemas.openxmlformats.org/drawingml/2006/table">
            <a:tbl>
              <a:tblPr firstRow="1" bandRow="1">
                <a:tableStyleId>{5C22544A-7EE6-4342-B048-85BDC9FD1C3A}</a:tableStyleId>
              </a:tblPr>
              <a:tblGrid>
                <a:gridCol w="2082579">
                  <a:extLst>
                    <a:ext uri="{9D8B030D-6E8A-4147-A177-3AD203B41FA5}">
                      <a16:colId xmlns:a16="http://schemas.microsoft.com/office/drawing/2014/main" xmlns="" val="2591175361"/>
                    </a:ext>
                  </a:extLst>
                </a:gridCol>
                <a:gridCol w="1472050">
                  <a:extLst>
                    <a:ext uri="{9D8B030D-6E8A-4147-A177-3AD203B41FA5}">
                      <a16:colId xmlns:a16="http://schemas.microsoft.com/office/drawing/2014/main" xmlns="" val="3699138361"/>
                    </a:ext>
                  </a:extLst>
                </a:gridCol>
                <a:gridCol w="1991032">
                  <a:extLst>
                    <a:ext uri="{9D8B030D-6E8A-4147-A177-3AD203B41FA5}">
                      <a16:colId xmlns:a16="http://schemas.microsoft.com/office/drawing/2014/main" xmlns="" val="768848057"/>
                    </a:ext>
                  </a:extLst>
                </a:gridCol>
                <a:gridCol w="2477729">
                  <a:extLst>
                    <a:ext uri="{9D8B030D-6E8A-4147-A177-3AD203B41FA5}">
                      <a16:colId xmlns:a16="http://schemas.microsoft.com/office/drawing/2014/main" xmlns="" val="3644400424"/>
                    </a:ext>
                  </a:extLst>
                </a:gridCol>
                <a:gridCol w="2625213">
                  <a:extLst>
                    <a:ext uri="{9D8B030D-6E8A-4147-A177-3AD203B41FA5}">
                      <a16:colId xmlns:a16="http://schemas.microsoft.com/office/drawing/2014/main" xmlns="" val="998119333"/>
                    </a:ext>
                  </a:extLst>
                </a:gridCol>
              </a:tblGrid>
              <a:tr h="838200">
                <a:tc>
                  <a:txBody>
                    <a:bodyPr/>
                    <a:lstStyle/>
                    <a:p>
                      <a:r>
                        <a:rPr lang="en-US" dirty="0"/>
                        <a:t>Water Supply scheme</a:t>
                      </a:r>
                      <a:endParaRPr lang="en-ZA" dirty="0"/>
                    </a:p>
                  </a:txBody>
                  <a:tcPr/>
                </a:tc>
                <a:tc>
                  <a:txBody>
                    <a:bodyPr/>
                    <a:lstStyle/>
                    <a:p>
                      <a:r>
                        <a:rPr lang="en-US" dirty="0"/>
                        <a:t>Local Municipality &amp; Wards</a:t>
                      </a:r>
                      <a:endParaRPr lang="en-ZA" dirty="0"/>
                    </a:p>
                  </a:txBody>
                  <a:tcPr/>
                </a:tc>
                <a:tc>
                  <a:txBody>
                    <a:bodyPr/>
                    <a:lstStyle/>
                    <a:p>
                      <a:r>
                        <a:rPr lang="en-US" dirty="0"/>
                        <a:t>Remedial Action</a:t>
                      </a:r>
                      <a:endParaRPr lang="en-ZA" dirty="0"/>
                    </a:p>
                  </a:txBody>
                  <a:tcPr/>
                </a:tc>
                <a:tc>
                  <a:txBody>
                    <a:bodyPr/>
                    <a:lstStyle/>
                    <a:p>
                      <a:r>
                        <a:rPr lang="en-US" dirty="0"/>
                        <a:t>Cost</a:t>
                      </a:r>
                      <a:endParaRPr lang="en-ZA" dirty="0"/>
                    </a:p>
                  </a:txBody>
                  <a:tcPr/>
                </a:tc>
                <a:tc>
                  <a:txBody>
                    <a:bodyPr/>
                    <a:lstStyle/>
                    <a:p>
                      <a:r>
                        <a:rPr lang="en-US" dirty="0"/>
                        <a:t>Progress</a:t>
                      </a:r>
                      <a:endParaRPr lang="en-ZA" dirty="0"/>
                    </a:p>
                  </a:txBody>
                  <a:tcPr/>
                </a:tc>
                <a:extLst>
                  <a:ext uri="{0D108BD9-81ED-4DB2-BD59-A6C34878D82A}">
                    <a16:rowId xmlns:a16="http://schemas.microsoft.com/office/drawing/2014/main" xmlns="" val="3160656991"/>
                  </a:ext>
                </a:extLst>
              </a:tr>
              <a:tr h="838200">
                <a:tc>
                  <a:txBody>
                    <a:bodyPr/>
                    <a:lstStyle/>
                    <a:p>
                      <a:r>
                        <a:rPr lang="en-US" sz="1600" dirty="0"/>
                        <a:t>Harding Raw water supply</a:t>
                      </a:r>
                      <a:endParaRPr lang="en-ZA" sz="1600" dirty="0"/>
                    </a:p>
                  </a:txBody>
                  <a:tcPr/>
                </a:tc>
                <a:tc>
                  <a:txBody>
                    <a:bodyPr/>
                    <a:lstStyle/>
                    <a:p>
                      <a:r>
                        <a:rPr lang="en-US" sz="1600" dirty="0" err="1"/>
                        <a:t>uMuziwabantu</a:t>
                      </a: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(1,2,3)</a:t>
                      </a:r>
                      <a:endParaRPr lang="en-ZA" sz="1600" dirty="0"/>
                    </a:p>
                    <a:p>
                      <a:endParaRPr lang="en-ZA" sz="1600" dirty="0"/>
                    </a:p>
                  </a:txBody>
                  <a:tcPr/>
                </a:tc>
                <a:tc>
                  <a:txBody>
                    <a:bodyPr/>
                    <a:lstStyle/>
                    <a:p>
                      <a:r>
                        <a:rPr lang="en-US" sz="1600" dirty="0"/>
                        <a:t>Raw water transfer pipeline from </a:t>
                      </a:r>
                      <a:r>
                        <a:rPr lang="en-US" sz="1600" dirty="0" err="1"/>
                        <a:t>Weza</a:t>
                      </a:r>
                      <a:r>
                        <a:rPr lang="en-US" sz="1600" dirty="0"/>
                        <a:t> River (Umgeni water), Boreholes and Spring Protection</a:t>
                      </a:r>
                      <a:endParaRPr lang="en-ZA" sz="1600" dirty="0"/>
                    </a:p>
                  </a:txBody>
                  <a:tcPr/>
                </a:tc>
                <a:tc>
                  <a:txBody>
                    <a:bodyPr/>
                    <a:lstStyle/>
                    <a:p>
                      <a:r>
                        <a:rPr lang="en-US" sz="1600" dirty="0"/>
                        <a:t>R60 000 000 </a:t>
                      </a:r>
                      <a:r>
                        <a:rPr lang="en-US" sz="1600" dirty="0">
                          <a:solidFill>
                            <a:srgbClr val="FF0000"/>
                          </a:solidFill>
                        </a:rPr>
                        <a:t>(Umgeni)</a:t>
                      </a:r>
                    </a:p>
                    <a:p>
                      <a:endParaRPr lang="en-US" sz="1600" dirty="0"/>
                    </a:p>
                    <a:p>
                      <a:endParaRPr lang="en-US" sz="1600" dirty="0"/>
                    </a:p>
                    <a:p>
                      <a:r>
                        <a:rPr lang="en-US" sz="1600" dirty="0"/>
                        <a:t>R5 000 000</a:t>
                      </a:r>
                      <a:endParaRPr lang="en-ZA" sz="1600" dirty="0"/>
                    </a:p>
                  </a:txBody>
                  <a:tcPr/>
                </a:tc>
                <a:tc>
                  <a:txBody>
                    <a:bodyPr/>
                    <a:lstStyle/>
                    <a:p>
                      <a:r>
                        <a:rPr lang="en-ZA" sz="1600" dirty="0"/>
                        <a:t>Umgeni Water at Bid Adjudication Stage</a:t>
                      </a:r>
                    </a:p>
                    <a:p>
                      <a:endParaRPr lang="en-ZA" sz="1600" dirty="0"/>
                    </a:p>
                    <a:p>
                      <a:r>
                        <a:rPr lang="en-ZA" sz="1600" dirty="0"/>
                        <a:t>To be included in 2020/21 Draft Budget</a:t>
                      </a:r>
                    </a:p>
                  </a:txBody>
                  <a:tcPr/>
                </a:tc>
                <a:extLst>
                  <a:ext uri="{0D108BD9-81ED-4DB2-BD59-A6C34878D82A}">
                    <a16:rowId xmlns:a16="http://schemas.microsoft.com/office/drawing/2014/main" xmlns="" val="513009143"/>
                  </a:ext>
                </a:extLst>
              </a:tr>
              <a:tr h="838200">
                <a:tc>
                  <a:txBody>
                    <a:bodyPr/>
                    <a:lstStyle/>
                    <a:p>
                      <a:r>
                        <a:rPr lang="en-US" sz="1600" dirty="0" err="1"/>
                        <a:t>uMtamvuna</a:t>
                      </a:r>
                      <a:r>
                        <a:rPr lang="en-US" sz="1600" dirty="0"/>
                        <a:t> raw water pump station</a:t>
                      </a:r>
                      <a:endParaRPr lang="en-ZA" sz="1600" dirty="0"/>
                    </a:p>
                  </a:txBody>
                  <a:tcPr/>
                </a:tc>
                <a:tc>
                  <a:txBody>
                    <a:bodyPr/>
                    <a:lstStyle/>
                    <a:p>
                      <a:r>
                        <a:rPr lang="en-US" sz="1600" dirty="0"/>
                        <a:t>Ray Nkonyeni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(1,2,7,8,9,10,11,30,31,32,33,34,35,36)</a:t>
                      </a:r>
                      <a:endParaRPr lang="en-ZA" sz="1600" dirty="0"/>
                    </a:p>
                    <a:p>
                      <a:endParaRPr lang="en-ZA" sz="1600" dirty="0"/>
                    </a:p>
                  </a:txBody>
                  <a:tcPr/>
                </a:tc>
                <a:tc>
                  <a:txBody>
                    <a:bodyPr/>
                    <a:lstStyle/>
                    <a:p>
                      <a:r>
                        <a:rPr lang="en-US" sz="1600" dirty="0"/>
                        <a:t>Upgrade electricity supply with a new bulk connection from Eskom and new pumps</a:t>
                      </a:r>
                      <a:endParaRPr lang="en-ZA" sz="1600" dirty="0"/>
                    </a:p>
                  </a:txBody>
                  <a:tcPr/>
                </a:tc>
                <a:tc>
                  <a:txBody>
                    <a:bodyPr/>
                    <a:lstStyle/>
                    <a:p>
                      <a:r>
                        <a:rPr lang="en-US" sz="1600" dirty="0"/>
                        <a:t>R14 000 000 </a:t>
                      </a:r>
                      <a:r>
                        <a:rPr lang="en-US" sz="1600" dirty="0">
                          <a:solidFill>
                            <a:srgbClr val="FF0000"/>
                          </a:solidFill>
                        </a:rPr>
                        <a:t>(COGTA)</a:t>
                      </a:r>
                    </a:p>
                    <a:p>
                      <a:endParaRPr lang="en-US" sz="1600" dirty="0"/>
                    </a:p>
                    <a:p>
                      <a:endParaRPr lang="en-US" sz="1600" dirty="0"/>
                    </a:p>
                    <a:p>
                      <a:endParaRPr lang="en-US" sz="1600" dirty="0"/>
                    </a:p>
                    <a:p>
                      <a:r>
                        <a:rPr lang="en-US" sz="1600" dirty="0"/>
                        <a:t>R3 000 000</a:t>
                      </a:r>
                      <a:endParaRPr lang="en-ZA" sz="1600" dirty="0"/>
                    </a:p>
                  </a:txBody>
                  <a:tcPr/>
                </a:tc>
                <a:tc>
                  <a:txBody>
                    <a:bodyPr/>
                    <a:lstStyle/>
                    <a:p>
                      <a:r>
                        <a:rPr lang="en-ZA" sz="1600" dirty="0"/>
                        <a:t>Funding received on 10-03-2020 and will be paid to Eskom</a:t>
                      </a:r>
                    </a:p>
                    <a:p>
                      <a:endParaRPr lang="en-ZA" sz="1600" dirty="0"/>
                    </a:p>
                    <a:p>
                      <a:r>
                        <a:rPr lang="en-ZA" sz="1600" dirty="0"/>
                        <a:t>Pumps Purchased: 1</a:t>
                      </a:r>
                      <a:r>
                        <a:rPr lang="en-ZA" sz="1600" baseline="30000" dirty="0"/>
                        <a:t>st</a:t>
                      </a:r>
                      <a:r>
                        <a:rPr lang="en-ZA" sz="1600" dirty="0"/>
                        <a:t> Pump arrived in February 2020 and 2</a:t>
                      </a:r>
                      <a:r>
                        <a:rPr lang="en-ZA" sz="1600" baseline="30000" dirty="0"/>
                        <a:t>nd</a:t>
                      </a:r>
                      <a:r>
                        <a:rPr lang="en-ZA" sz="1600" dirty="0"/>
                        <a:t> Pump expected to be delivered by end of March 2020</a:t>
                      </a:r>
                    </a:p>
                  </a:txBody>
                  <a:tcPr/>
                </a:tc>
                <a:extLst>
                  <a:ext uri="{0D108BD9-81ED-4DB2-BD59-A6C34878D82A}">
                    <a16:rowId xmlns:a16="http://schemas.microsoft.com/office/drawing/2014/main" xmlns="" val="3609004399"/>
                  </a:ext>
                </a:extLst>
              </a:tr>
              <a:tr h="838200">
                <a:tc>
                  <a:txBody>
                    <a:bodyPr/>
                    <a:lstStyle/>
                    <a:p>
                      <a:endParaRPr lang="en-ZA" sz="1600" dirty="0"/>
                    </a:p>
                  </a:txBody>
                  <a:tcPr/>
                </a:tc>
                <a:tc>
                  <a:txBody>
                    <a:bodyPr/>
                    <a:lstStyle/>
                    <a:p>
                      <a:endParaRPr lang="en-ZA" sz="1600" dirty="0"/>
                    </a:p>
                  </a:txBody>
                  <a:tcPr/>
                </a:tc>
                <a:tc>
                  <a:txBody>
                    <a:bodyPr/>
                    <a:lstStyle/>
                    <a:p>
                      <a:endParaRPr lang="en-ZA" sz="1600" dirty="0"/>
                    </a:p>
                  </a:txBody>
                  <a:tcPr/>
                </a:tc>
                <a:tc>
                  <a:txBody>
                    <a:bodyPr/>
                    <a:lstStyle/>
                    <a:p>
                      <a:endParaRPr lang="en-ZA" sz="1600" dirty="0"/>
                    </a:p>
                  </a:txBody>
                  <a:tcPr/>
                </a:tc>
                <a:tc>
                  <a:txBody>
                    <a:bodyPr/>
                    <a:lstStyle/>
                    <a:p>
                      <a:endParaRPr lang="en-ZA" sz="1600" dirty="0"/>
                    </a:p>
                  </a:txBody>
                  <a:tcPr/>
                </a:tc>
                <a:extLst>
                  <a:ext uri="{0D108BD9-81ED-4DB2-BD59-A6C34878D82A}">
                    <a16:rowId xmlns:a16="http://schemas.microsoft.com/office/drawing/2014/main" xmlns="" val="3469760556"/>
                  </a:ext>
                </a:extLst>
              </a:tr>
            </a:tbl>
          </a:graphicData>
        </a:graphic>
      </p:graphicFrame>
      <p:sp>
        <p:nvSpPr>
          <p:cNvPr id="2" name="Slide Number Placeholder 1">
            <a:extLst>
              <a:ext uri="{FF2B5EF4-FFF2-40B4-BE49-F238E27FC236}">
                <a16:creationId xmlns:a16="http://schemas.microsoft.com/office/drawing/2014/main" xmlns="" id="{FACAA756-3DE7-4193-82E0-08DB4ED3892B}"/>
              </a:ext>
            </a:extLst>
          </p:cNvPr>
          <p:cNvSpPr>
            <a:spLocks noGrp="1"/>
          </p:cNvSpPr>
          <p:nvPr>
            <p:ph type="sldNum" sz="quarter" idx="12"/>
          </p:nvPr>
        </p:nvSpPr>
        <p:spPr/>
        <p:txBody>
          <a:bodyPr/>
          <a:lstStyle/>
          <a:p>
            <a:pPr>
              <a:defRPr/>
            </a:pPr>
            <a:fld id="{6CE5E8DA-A2F4-4E1D-BF90-010BC6F9D470}" type="slidenum">
              <a:rPr lang="en-ZA" altLang="en-US" smtClean="0"/>
              <a:pPr>
                <a:defRPr/>
              </a:pPr>
              <a:t>14</a:t>
            </a:fld>
            <a:endParaRPr lang="en-ZA" altLang="en-US" dirty="0"/>
          </a:p>
        </p:txBody>
      </p:sp>
    </p:spTree>
    <p:extLst>
      <p:ext uri="{BB962C8B-B14F-4D97-AF65-F5344CB8AC3E}">
        <p14:creationId xmlns:p14="http://schemas.microsoft.com/office/powerpoint/2010/main" xmlns="" val="3695380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Ugu PowerPoint TemplatePag2">
            <a:extLst>
              <a:ext uri="{FF2B5EF4-FFF2-40B4-BE49-F238E27FC236}">
                <a16:creationId xmlns:a16="http://schemas.microsoft.com/office/drawing/2014/main" xmlns="" id="{96A9D9B7-BEFD-4C82-8F9E-49CBAFB23E14}"/>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0" y="-58738"/>
            <a:ext cx="9753600" cy="691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155" name="Title 1">
            <a:extLst>
              <a:ext uri="{FF2B5EF4-FFF2-40B4-BE49-F238E27FC236}">
                <a16:creationId xmlns:a16="http://schemas.microsoft.com/office/drawing/2014/main" xmlns="" id="{3C25D72C-2620-49ED-9646-706E7E636F7F}"/>
              </a:ext>
            </a:extLst>
          </p:cNvPr>
          <p:cNvSpPr>
            <a:spLocks noGrp="1"/>
          </p:cNvSpPr>
          <p:nvPr>
            <p:ph type="title"/>
          </p:nvPr>
        </p:nvSpPr>
        <p:spPr>
          <a:xfrm>
            <a:off x="1752600" y="0"/>
            <a:ext cx="8915400" cy="838200"/>
          </a:xfrm>
        </p:spPr>
        <p:txBody>
          <a:bodyPr/>
          <a:lstStyle/>
          <a:p>
            <a:r>
              <a:rPr lang="en-US" altLang="en-US" sz="2800" b="1" dirty="0">
                <a:latin typeface="Tahoma" panose="020B0604030504040204" pitchFamily="34" charset="0"/>
                <a:cs typeface="Tahoma" panose="020B0604030504040204" pitchFamily="34" charset="0"/>
              </a:rPr>
              <a:t>REQUIRED INTERVENTIONS AND PROGRESS</a:t>
            </a:r>
            <a:endParaRPr lang="en-ZA" altLang="en-US" sz="2400" b="1" dirty="0">
              <a:latin typeface="Tahoma" panose="020B0604030504040204" pitchFamily="34" charset="0"/>
              <a:cs typeface="Tahoma" panose="020B0604030504040204" pitchFamily="34" charset="0"/>
            </a:endParaRPr>
          </a:p>
        </p:txBody>
      </p:sp>
      <p:graphicFrame>
        <p:nvGraphicFramePr>
          <p:cNvPr id="4" name="Table 3">
            <a:extLst>
              <a:ext uri="{FF2B5EF4-FFF2-40B4-BE49-F238E27FC236}">
                <a16:creationId xmlns:a16="http://schemas.microsoft.com/office/drawing/2014/main" xmlns="" id="{F395CE66-AD26-480A-93FA-8E959D63E0C1}"/>
              </a:ext>
            </a:extLst>
          </p:cNvPr>
          <p:cNvGraphicFramePr>
            <a:graphicFrameLocks noGrp="1"/>
          </p:cNvGraphicFramePr>
          <p:nvPr>
            <p:extLst>
              <p:ext uri="{D42A27DB-BD31-4B8C-83A1-F6EECF244321}">
                <p14:modId xmlns:p14="http://schemas.microsoft.com/office/powerpoint/2010/main" xmlns="" val="3228032975"/>
              </p:ext>
            </p:extLst>
          </p:nvPr>
        </p:nvGraphicFramePr>
        <p:xfrm>
          <a:off x="1003852" y="1030462"/>
          <a:ext cx="10412895" cy="4191000"/>
        </p:xfrm>
        <a:graphic>
          <a:graphicData uri="http://schemas.openxmlformats.org/drawingml/2006/table">
            <a:tbl>
              <a:tblPr firstRow="1" bandRow="1">
                <a:tableStyleId>{5C22544A-7EE6-4342-B048-85BDC9FD1C3A}</a:tableStyleId>
              </a:tblPr>
              <a:tblGrid>
                <a:gridCol w="2082579">
                  <a:extLst>
                    <a:ext uri="{9D8B030D-6E8A-4147-A177-3AD203B41FA5}">
                      <a16:colId xmlns:a16="http://schemas.microsoft.com/office/drawing/2014/main" xmlns="" val="2591175361"/>
                    </a:ext>
                  </a:extLst>
                </a:gridCol>
                <a:gridCol w="2082579">
                  <a:extLst>
                    <a:ext uri="{9D8B030D-6E8A-4147-A177-3AD203B41FA5}">
                      <a16:colId xmlns:a16="http://schemas.microsoft.com/office/drawing/2014/main" xmlns="" val="3699138361"/>
                    </a:ext>
                  </a:extLst>
                </a:gridCol>
                <a:gridCol w="2082579">
                  <a:extLst>
                    <a:ext uri="{9D8B030D-6E8A-4147-A177-3AD203B41FA5}">
                      <a16:colId xmlns:a16="http://schemas.microsoft.com/office/drawing/2014/main" xmlns="" val="768848057"/>
                    </a:ext>
                  </a:extLst>
                </a:gridCol>
                <a:gridCol w="2082579">
                  <a:extLst>
                    <a:ext uri="{9D8B030D-6E8A-4147-A177-3AD203B41FA5}">
                      <a16:colId xmlns:a16="http://schemas.microsoft.com/office/drawing/2014/main" xmlns="" val="3644400424"/>
                    </a:ext>
                  </a:extLst>
                </a:gridCol>
                <a:gridCol w="2082579">
                  <a:extLst>
                    <a:ext uri="{9D8B030D-6E8A-4147-A177-3AD203B41FA5}">
                      <a16:colId xmlns:a16="http://schemas.microsoft.com/office/drawing/2014/main" xmlns="" val="998119333"/>
                    </a:ext>
                  </a:extLst>
                </a:gridCol>
              </a:tblGrid>
              <a:tr h="838200">
                <a:tc>
                  <a:txBody>
                    <a:bodyPr/>
                    <a:lstStyle/>
                    <a:p>
                      <a:r>
                        <a:rPr lang="en-US" dirty="0"/>
                        <a:t>Water Supply scheme</a:t>
                      </a:r>
                      <a:endParaRPr lang="en-ZA" dirty="0"/>
                    </a:p>
                  </a:txBody>
                  <a:tcPr/>
                </a:tc>
                <a:tc>
                  <a:txBody>
                    <a:bodyPr/>
                    <a:lstStyle/>
                    <a:p>
                      <a:r>
                        <a:rPr lang="en-US" dirty="0"/>
                        <a:t>Local Municipality &amp; Wards</a:t>
                      </a:r>
                      <a:endParaRPr lang="en-ZA" dirty="0"/>
                    </a:p>
                  </a:txBody>
                  <a:tcPr/>
                </a:tc>
                <a:tc>
                  <a:txBody>
                    <a:bodyPr/>
                    <a:lstStyle/>
                    <a:p>
                      <a:r>
                        <a:rPr lang="en-US" dirty="0"/>
                        <a:t>Remedial Action</a:t>
                      </a:r>
                      <a:endParaRPr lang="en-ZA" dirty="0"/>
                    </a:p>
                  </a:txBody>
                  <a:tcPr/>
                </a:tc>
                <a:tc>
                  <a:txBody>
                    <a:bodyPr/>
                    <a:lstStyle/>
                    <a:p>
                      <a:r>
                        <a:rPr lang="en-US" dirty="0"/>
                        <a:t>Cost</a:t>
                      </a:r>
                      <a:endParaRPr lang="en-ZA" dirty="0"/>
                    </a:p>
                  </a:txBody>
                  <a:tcPr/>
                </a:tc>
                <a:tc>
                  <a:txBody>
                    <a:bodyPr/>
                    <a:lstStyle/>
                    <a:p>
                      <a:r>
                        <a:rPr lang="en-ZA" dirty="0"/>
                        <a:t>Progress</a:t>
                      </a:r>
                    </a:p>
                  </a:txBody>
                  <a:tcPr/>
                </a:tc>
                <a:extLst>
                  <a:ext uri="{0D108BD9-81ED-4DB2-BD59-A6C34878D82A}">
                    <a16:rowId xmlns:a16="http://schemas.microsoft.com/office/drawing/2014/main" xmlns="" val="3160656991"/>
                  </a:ext>
                </a:extLst>
              </a:tr>
              <a:tr h="838200">
                <a:tc>
                  <a:txBody>
                    <a:bodyPr/>
                    <a:lstStyle/>
                    <a:p>
                      <a:r>
                        <a:rPr lang="en-US" sz="1600" dirty="0" err="1"/>
                        <a:t>Malangeni</a:t>
                      </a:r>
                      <a:r>
                        <a:rPr lang="en-US" sz="1600" dirty="0"/>
                        <a:t> water supply</a:t>
                      </a:r>
                      <a:endParaRPr lang="en-ZA" sz="1600" dirty="0"/>
                    </a:p>
                  </a:txBody>
                  <a:tcPr/>
                </a:tc>
                <a:tc>
                  <a:txBody>
                    <a:bodyPr/>
                    <a:lstStyle/>
                    <a:p>
                      <a:r>
                        <a:rPr lang="en-US" sz="1600" dirty="0" err="1"/>
                        <a:t>Umdoni</a:t>
                      </a: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(7,8,9,11)</a:t>
                      </a:r>
                      <a:endParaRPr lang="en-ZA" sz="1600" dirty="0"/>
                    </a:p>
                    <a:p>
                      <a:endParaRPr lang="en-ZA" sz="1600" dirty="0"/>
                    </a:p>
                  </a:txBody>
                  <a:tcPr/>
                </a:tc>
                <a:tc>
                  <a:txBody>
                    <a:bodyPr/>
                    <a:lstStyle/>
                    <a:p>
                      <a:r>
                        <a:rPr lang="en-US" sz="1600" dirty="0"/>
                        <a:t>Upgrade of Esperanza pump station and associated pipework</a:t>
                      </a:r>
                      <a:endParaRPr lang="en-ZA" sz="1600" dirty="0"/>
                    </a:p>
                  </a:txBody>
                  <a:tcPr/>
                </a:tc>
                <a:tc>
                  <a:txBody>
                    <a:bodyPr/>
                    <a:lstStyle/>
                    <a:p>
                      <a:r>
                        <a:rPr lang="en-US" sz="1600" dirty="0"/>
                        <a:t>R3 500 000.00</a:t>
                      </a:r>
                    </a:p>
                    <a:p>
                      <a:endParaRPr lang="en-US" sz="1600" dirty="0"/>
                    </a:p>
                    <a:p>
                      <a:r>
                        <a:rPr lang="en-US" sz="1600" dirty="0">
                          <a:solidFill>
                            <a:srgbClr val="FF0000"/>
                          </a:solidFill>
                        </a:rPr>
                        <a:t>R 1 385 000.00 (COGTA)</a:t>
                      </a:r>
                      <a:endParaRPr lang="en-ZA" sz="1600" dirty="0">
                        <a:solidFill>
                          <a:srgbClr val="FF0000"/>
                        </a:solidFill>
                      </a:endParaRPr>
                    </a:p>
                  </a:txBody>
                  <a:tcPr/>
                </a:tc>
                <a:tc>
                  <a:txBody>
                    <a:bodyPr/>
                    <a:lstStyle/>
                    <a:p>
                      <a:r>
                        <a:rPr lang="en-ZA" sz="1600" dirty="0">
                          <a:solidFill>
                            <a:schemeClr val="tx1"/>
                          </a:solidFill>
                        </a:rPr>
                        <a:t>R1 385 000.00 received from COGTA on 10-03-2020 and will do co-funding through MIG</a:t>
                      </a:r>
                    </a:p>
                  </a:txBody>
                  <a:tcPr/>
                </a:tc>
                <a:extLst>
                  <a:ext uri="{0D108BD9-81ED-4DB2-BD59-A6C34878D82A}">
                    <a16:rowId xmlns:a16="http://schemas.microsoft.com/office/drawing/2014/main" xmlns="" val="513009143"/>
                  </a:ext>
                </a:extLst>
              </a:tr>
              <a:tr h="1676400">
                <a:tc>
                  <a:txBody>
                    <a:bodyPr/>
                    <a:lstStyle/>
                    <a:p>
                      <a:r>
                        <a:rPr lang="en-US" sz="1600" dirty="0" err="1"/>
                        <a:t>Bhoboyi</a:t>
                      </a:r>
                      <a:r>
                        <a:rPr lang="en-US" sz="1600" dirty="0"/>
                        <a:t> raw water abstraction</a:t>
                      </a:r>
                      <a:endParaRPr lang="en-ZA" sz="1600" dirty="0"/>
                    </a:p>
                  </a:txBody>
                  <a:tcPr/>
                </a:tc>
                <a:tc>
                  <a:txBody>
                    <a:bodyPr/>
                    <a:lstStyle/>
                    <a:p>
                      <a:r>
                        <a:rPr lang="en-US" sz="1600" dirty="0"/>
                        <a:t>Ray Nkonyeni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(5,6,12,13,14,15,16,17,18,19,20,21,22,23,2425,26,27,28,29)</a:t>
                      </a:r>
                      <a:endParaRPr lang="en-ZA" sz="1600" dirty="0"/>
                    </a:p>
                  </a:txBody>
                  <a:tcPr/>
                </a:tc>
                <a:tc>
                  <a:txBody>
                    <a:bodyPr/>
                    <a:lstStyle/>
                    <a:p>
                      <a:r>
                        <a:rPr lang="en-US" sz="1600" dirty="0"/>
                        <a:t>Short term installation of a temporary berm</a:t>
                      </a:r>
                    </a:p>
                    <a:p>
                      <a:r>
                        <a:rPr lang="en-US" sz="1600" dirty="0"/>
                        <a:t>Medium to long term permanent concrete weir</a:t>
                      </a:r>
                      <a:endParaRPr lang="en-ZA" sz="1600" dirty="0"/>
                    </a:p>
                  </a:txBody>
                  <a:tcPr/>
                </a:tc>
                <a:tc>
                  <a:txBody>
                    <a:bodyPr/>
                    <a:lstStyle/>
                    <a:p>
                      <a:r>
                        <a:rPr lang="en-US" sz="1600" dirty="0"/>
                        <a:t>R2 700 000 </a:t>
                      </a:r>
                      <a:r>
                        <a:rPr lang="en-US" sz="1600" dirty="0">
                          <a:solidFill>
                            <a:srgbClr val="FF0000"/>
                          </a:solidFill>
                        </a:rPr>
                        <a:t>(COGTA)</a:t>
                      </a:r>
                    </a:p>
                    <a:p>
                      <a:endParaRPr lang="en-US" sz="1600" dirty="0">
                        <a:solidFill>
                          <a:srgbClr val="FF0000"/>
                        </a:solidFill>
                      </a:endParaRPr>
                    </a:p>
                    <a:p>
                      <a:endParaRPr lang="en-US" sz="1600" dirty="0"/>
                    </a:p>
                    <a:p>
                      <a:endParaRPr lang="en-US" sz="1600" dirty="0"/>
                    </a:p>
                    <a:p>
                      <a:r>
                        <a:rPr lang="en-US" sz="1600" dirty="0"/>
                        <a:t>R40 000 000</a:t>
                      </a:r>
                      <a:endParaRPr lang="en-ZA" sz="1600" dirty="0"/>
                    </a:p>
                  </a:txBody>
                  <a:tcPr/>
                </a:tc>
                <a:tc>
                  <a:txBody>
                    <a:bodyPr/>
                    <a:lstStyle/>
                    <a:p>
                      <a:r>
                        <a:rPr lang="en-ZA" sz="1600" dirty="0"/>
                        <a:t>Funding received and tender closed on 05-03-2020</a:t>
                      </a:r>
                    </a:p>
                    <a:p>
                      <a:pPr algn="r"/>
                      <a:endParaRPr lang="en-ZA" sz="1600" dirty="0"/>
                    </a:p>
                    <a:p>
                      <a:pPr algn="l"/>
                      <a:r>
                        <a:rPr lang="en-ZA" sz="1600" dirty="0"/>
                        <a:t>Reprioritising of MIG Implementation Plans and include in 2020/21 Draft Budget</a:t>
                      </a:r>
                    </a:p>
                  </a:txBody>
                  <a:tcPr/>
                </a:tc>
                <a:extLst>
                  <a:ext uri="{0D108BD9-81ED-4DB2-BD59-A6C34878D82A}">
                    <a16:rowId xmlns:a16="http://schemas.microsoft.com/office/drawing/2014/main" xmlns="" val="3609004399"/>
                  </a:ext>
                </a:extLst>
              </a:tr>
            </a:tbl>
          </a:graphicData>
        </a:graphic>
      </p:graphicFrame>
      <p:sp>
        <p:nvSpPr>
          <p:cNvPr id="2" name="Slide Number Placeholder 1">
            <a:extLst>
              <a:ext uri="{FF2B5EF4-FFF2-40B4-BE49-F238E27FC236}">
                <a16:creationId xmlns:a16="http://schemas.microsoft.com/office/drawing/2014/main" xmlns="" id="{70F97D42-275A-4105-A5CB-B523BBF4F37C}"/>
              </a:ext>
            </a:extLst>
          </p:cNvPr>
          <p:cNvSpPr>
            <a:spLocks noGrp="1"/>
          </p:cNvSpPr>
          <p:nvPr>
            <p:ph type="sldNum" sz="quarter" idx="12"/>
          </p:nvPr>
        </p:nvSpPr>
        <p:spPr/>
        <p:txBody>
          <a:bodyPr/>
          <a:lstStyle/>
          <a:p>
            <a:pPr>
              <a:defRPr/>
            </a:pPr>
            <a:fld id="{6CE5E8DA-A2F4-4E1D-BF90-010BC6F9D470}" type="slidenum">
              <a:rPr lang="en-ZA" altLang="en-US" smtClean="0"/>
              <a:pPr>
                <a:defRPr/>
              </a:pPr>
              <a:t>15</a:t>
            </a:fld>
            <a:endParaRPr lang="en-ZA" altLang="en-US" dirty="0"/>
          </a:p>
        </p:txBody>
      </p:sp>
    </p:spTree>
    <p:extLst>
      <p:ext uri="{BB962C8B-B14F-4D97-AF65-F5344CB8AC3E}">
        <p14:creationId xmlns:p14="http://schemas.microsoft.com/office/powerpoint/2010/main" xmlns="" val="3296347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4" descr="Ugu PowerPoint TemplatePag2">
            <a:extLst>
              <a:ext uri="{FF2B5EF4-FFF2-40B4-BE49-F238E27FC236}">
                <a16:creationId xmlns:a16="http://schemas.microsoft.com/office/drawing/2014/main" xmlns="" id="{37FA6F59-4104-408C-BB35-E8DD8A0F41C0}"/>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0" y="-58738"/>
            <a:ext cx="9753600" cy="691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2707" name="Title 1">
            <a:extLst>
              <a:ext uri="{FF2B5EF4-FFF2-40B4-BE49-F238E27FC236}">
                <a16:creationId xmlns:a16="http://schemas.microsoft.com/office/drawing/2014/main" xmlns="" id="{D1C48823-D9D8-49E3-B570-DB87B621020A}"/>
              </a:ext>
            </a:extLst>
          </p:cNvPr>
          <p:cNvSpPr>
            <a:spLocks noGrp="1"/>
          </p:cNvSpPr>
          <p:nvPr>
            <p:ph type="title"/>
          </p:nvPr>
        </p:nvSpPr>
        <p:spPr>
          <a:xfrm>
            <a:off x="1752600" y="0"/>
            <a:ext cx="8915400" cy="838200"/>
          </a:xfrm>
        </p:spPr>
        <p:txBody>
          <a:bodyPr/>
          <a:lstStyle/>
          <a:p>
            <a:r>
              <a:rPr lang="en-US" altLang="en-US" sz="2800" b="1" dirty="0">
                <a:latin typeface="Tahoma" panose="020B0604030504040204" pitchFamily="34" charset="0"/>
                <a:cs typeface="Tahoma" panose="020B0604030504040204" pitchFamily="34" charset="0"/>
              </a:rPr>
              <a:t>PROPOSED ALTERNATIVE WATER SUPPLY</a:t>
            </a:r>
            <a:endParaRPr lang="en-ZA" altLang="en-US" sz="2400" b="1" dirty="0">
              <a:latin typeface="Tahoma" panose="020B0604030504040204" pitchFamily="34" charset="0"/>
              <a:cs typeface="Tahoma" panose="020B0604030504040204" pitchFamily="34" charset="0"/>
            </a:endParaRPr>
          </a:p>
        </p:txBody>
      </p:sp>
      <p:sp>
        <p:nvSpPr>
          <p:cNvPr id="6" name="Title 1">
            <a:extLst>
              <a:ext uri="{FF2B5EF4-FFF2-40B4-BE49-F238E27FC236}">
                <a16:creationId xmlns:a16="http://schemas.microsoft.com/office/drawing/2014/main" xmlns="" id="{C31A7991-FE7C-4B20-B3C2-5B36189BBD12}"/>
              </a:ext>
            </a:extLst>
          </p:cNvPr>
          <p:cNvSpPr txBox="1">
            <a:spLocks/>
          </p:cNvSpPr>
          <p:nvPr/>
        </p:nvSpPr>
        <p:spPr bwMode="auto">
          <a:xfrm>
            <a:off x="1828800" y="896938"/>
            <a:ext cx="8229600" cy="5739835"/>
          </a:xfrm>
          <a:prstGeom prst="rect">
            <a:avLst/>
          </a:prstGeom>
          <a:noFill/>
          <a:ln w="9525">
            <a:noFill/>
            <a:miter lim="800000"/>
            <a:headEnd/>
            <a:tailEnd/>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pitchFamily="1" charset="-128"/>
              </a:defRPr>
            </a:lvl2pPr>
            <a:lvl3pPr algn="ctr" rtl="0" eaLnBrk="0" fontAlgn="base" hangingPunct="0">
              <a:spcBef>
                <a:spcPct val="0"/>
              </a:spcBef>
              <a:spcAft>
                <a:spcPct val="0"/>
              </a:spcAft>
              <a:defRPr sz="4400">
                <a:solidFill>
                  <a:schemeClr val="tx2"/>
                </a:solidFill>
                <a:latin typeface="Arial" charset="0"/>
                <a:ea typeface="ヒラギノ角ゴ Pro W3" pitchFamily="1" charset="-128"/>
              </a:defRPr>
            </a:lvl3pPr>
            <a:lvl4pPr algn="ctr" rtl="0" eaLnBrk="0" fontAlgn="base" hangingPunct="0">
              <a:spcBef>
                <a:spcPct val="0"/>
              </a:spcBef>
              <a:spcAft>
                <a:spcPct val="0"/>
              </a:spcAft>
              <a:defRPr sz="4400">
                <a:solidFill>
                  <a:schemeClr val="tx2"/>
                </a:solidFill>
                <a:latin typeface="Arial" charset="0"/>
                <a:ea typeface="ヒラギノ角ゴ Pro W3" pitchFamily="1" charset="-128"/>
              </a:defRPr>
            </a:lvl4pPr>
            <a:lvl5pPr algn="ctr" rtl="0" eaLnBrk="0" fontAlgn="base" hangingPunct="0">
              <a:spcBef>
                <a:spcPct val="0"/>
              </a:spcBef>
              <a:spcAft>
                <a:spcPct val="0"/>
              </a:spcAft>
              <a:defRPr sz="4400">
                <a:solidFill>
                  <a:schemeClr val="tx2"/>
                </a:solidFill>
                <a:latin typeface="Arial" charset="0"/>
                <a:ea typeface="ヒラギノ角ゴ Pro W3" pitchFamily="1" charset="-128"/>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a:lstStyle>
          <a:p>
            <a:pPr>
              <a:defRPr/>
            </a:pPr>
            <a:r>
              <a:rPr lang="en-ZA" sz="2400" kern="0"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algn="l">
              <a:defRPr/>
            </a:pPr>
            <a:r>
              <a:rPr lang="en-ZA" sz="2000" b="1" kern="0" dirty="0">
                <a:solidFill>
                  <a:schemeClr val="tx1"/>
                </a:solidFill>
                <a:latin typeface="Tahoma" panose="020B0604030504040204" pitchFamily="34" charset="0"/>
                <a:ea typeface="Tahoma" panose="020B0604030504040204" pitchFamily="34" charset="0"/>
                <a:cs typeface="Tahoma" panose="020B0604030504040204" pitchFamily="34" charset="0"/>
              </a:rPr>
              <a:t>SHORT-TERM</a:t>
            </a:r>
          </a:p>
          <a:p>
            <a:pPr marL="457200" indent="-457200" algn="l">
              <a:buFont typeface="Arial" panose="020B0604020202020204" pitchFamily="34" charset="0"/>
              <a:buChar char="•"/>
              <a:defRPr/>
            </a:pPr>
            <a:r>
              <a:rPr lang="en-ZA" sz="2000" kern="0" dirty="0">
                <a:solidFill>
                  <a:schemeClr val="tx1"/>
                </a:solidFill>
                <a:latin typeface="Tahoma" panose="020B0604030504040204" pitchFamily="34" charset="0"/>
                <a:ea typeface="Tahoma" panose="020B0604030504040204" pitchFamily="34" charset="0"/>
                <a:cs typeface="Tahoma" panose="020B0604030504040204" pitchFamily="34" charset="0"/>
              </a:rPr>
              <a:t>Spring Protection Systems (District wide) – R6 500 000.00</a:t>
            </a:r>
          </a:p>
          <a:p>
            <a:pPr marL="457200" indent="-457200" algn="l">
              <a:buFont typeface="Arial" panose="020B0604020202020204" pitchFamily="34" charset="0"/>
              <a:buChar char="•"/>
              <a:defRPr/>
            </a:pPr>
            <a:r>
              <a:rPr lang="en-ZA" sz="2000" kern="0" dirty="0">
                <a:solidFill>
                  <a:schemeClr val="tx1"/>
                </a:solidFill>
                <a:latin typeface="Tahoma" panose="020B0604030504040204" pitchFamily="34" charset="0"/>
                <a:ea typeface="Tahoma" panose="020B0604030504040204" pitchFamily="34" charset="0"/>
                <a:cs typeface="Tahoma" panose="020B0604030504040204" pitchFamily="34" charset="0"/>
              </a:rPr>
              <a:t>Replacement of critical mechanical and electrical components – R24 000 000.00</a:t>
            </a:r>
          </a:p>
          <a:p>
            <a:pPr marL="457200" indent="-457200" algn="l">
              <a:buFont typeface="Arial" panose="020B0604020202020204" pitchFamily="34" charset="0"/>
              <a:buChar char="•"/>
              <a:defRPr/>
            </a:pPr>
            <a:r>
              <a:rPr lang="en-ZA" sz="2000" kern="0" dirty="0">
                <a:solidFill>
                  <a:schemeClr val="tx1"/>
                </a:solidFill>
                <a:latin typeface="Tahoma" panose="020B0604030504040204" pitchFamily="34" charset="0"/>
                <a:ea typeface="Tahoma" panose="020B0604030504040204" pitchFamily="34" charset="0"/>
                <a:cs typeface="Tahoma" panose="020B0604030504040204" pitchFamily="34" charset="0"/>
              </a:rPr>
              <a:t>Borehole Refurbishment ( District Wide) – R5 000 000.00</a:t>
            </a:r>
          </a:p>
          <a:p>
            <a:pPr marL="457200" indent="-457200" algn="l">
              <a:buFont typeface="Arial" panose="020B0604020202020204" pitchFamily="34" charset="0"/>
              <a:buChar char="•"/>
              <a:defRPr/>
            </a:pPr>
            <a:endParaRPr lang="en-ZA" sz="2000" kern="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457200" indent="-457200" algn="l">
              <a:buFont typeface="Arial" panose="020B0604020202020204" pitchFamily="34" charset="0"/>
              <a:buChar char="•"/>
              <a:defRPr/>
            </a:pPr>
            <a:r>
              <a:rPr lang="en-ZA" sz="2000" kern="0" dirty="0">
                <a:solidFill>
                  <a:schemeClr val="tx1"/>
                </a:solidFill>
                <a:latin typeface="Tahoma" panose="020B0604030504040204" pitchFamily="34" charset="0"/>
                <a:ea typeface="Tahoma" panose="020B0604030504040204" pitchFamily="34" charset="0"/>
                <a:cs typeface="Tahoma" panose="020B0604030504040204" pitchFamily="34" charset="0"/>
              </a:rPr>
              <a:t>URGENT FUNDING REQUIRED (SHORT TERM) – R63 700 000.00</a:t>
            </a:r>
          </a:p>
          <a:p>
            <a:pPr algn="l">
              <a:defRPr/>
            </a:pPr>
            <a:endParaRPr lang="en-ZA" sz="2000" kern="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defRPr/>
            </a:pPr>
            <a:r>
              <a:rPr lang="en-ZA" sz="2000" b="1" kern="0" dirty="0">
                <a:solidFill>
                  <a:schemeClr val="tx1"/>
                </a:solidFill>
                <a:latin typeface="Tahoma" panose="020B0604030504040204" pitchFamily="34" charset="0"/>
                <a:ea typeface="Tahoma" panose="020B0604030504040204" pitchFamily="34" charset="0"/>
                <a:cs typeface="Tahoma" panose="020B0604030504040204" pitchFamily="34" charset="0"/>
              </a:rPr>
              <a:t>MEDIUM TO LONG-TERM</a:t>
            </a:r>
          </a:p>
          <a:p>
            <a:pPr marL="457200" indent="-457200" algn="l">
              <a:buFont typeface="Arial" panose="020B0604020202020204" pitchFamily="34" charset="0"/>
              <a:buChar char="•"/>
              <a:defRPr/>
            </a:pPr>
            <a:r>
              <a:rPr lang="en-ZA" sz="2000" kern="0" dirty="0">
                <a:solidFill>
                  <a:schemeClr val="tx1"/>
                </a:solidFill>
                <a:latin typeface="Tahoma" panose="020B0604030504040204" pitchFamily="34" charset="0"/>
                <a:ea typeface="Tahoma" panose="020B0604030504040204" pitchFamily="34" charset="0"/>
                <a:cs typeface="Tahoma" panose="020B0604030504040204" pitchFamily="34" charset="0"/>
              </a:rPr>
              <a:t>Umgeni South Coast Pipeline (SCP) Phase 2B- (Umgeni water)</a:t>
            </a:r>
          </a:p>
          <a:p>
            <a:pPr marL="457200" indent="-457200" algn="l">
              <a:buFont typeface="Arial" panose="020B0604020202020204" pitchFamily="34" charset="0"/>
              <a:buChar char="•"/>
              <a:defRPr/>
            </a:pPr>
            <a:r>
              <a:rPr lang="en-ZA" sz="2000" kern="0" dirty="0" err="1">
                <a:solidFill>
                  <a:schemeClr val="tx1"/>
                </a:solidFill>
                <a:latin typeface="Tahoma" panose="020B0604030504040204" pitchFamily="34" charset="0"/>
                <a:ea typeface="Tahoma" panose="020B0604030504040204" pitchFamily="34" charset="0"/>
                <a:cs typeface="Tahoma" panose="020B0604030504040204" pitchFamily="34" charset="0"/>
              </a:rPr>
              <a:t>Cwabeni</a:t>
            </a:r>
            <a:r>
              <a:rPr lang="en-ZA" sz="2000" kern="0" dirty="0">
                <a:solidFill>
                  <a:schemeClr val="tx1"/>
                </a:solidFill>
                <a:latin typeface="Tahoma" panose="020B0604030504040204" pitchFamily="34" charset="0"/>
                <a:ea typeface="Tahoma" panose="020B0604030504040204" pitchFamily="34" charset="0"/>
                <a:cs typeface="Tahoma" panose="020B0604030504040204" pitchFamily="34" charset="0"/>
              </a:rPr>
              <a:t> Off-Channel Storage Dam – R1 000 000 000.00</a:t>
            </a:r>
          </a:p>
          <a:p>
            <a:pPr marL="457200" indent="-457200" algn="l">
              <a:buFont typeface="Arial" panose="020B0604020202020204" pitchFamily="34" charset="0"/>
              <a:buChar char="•"/>
              <a:defRPr/>
            </a:pPr>
            <a:r>
              <a:rPr lang="en-ZA" sz="2000" kern="0" dirty="0" err="1">
                <a:solidFill>
                  <a:schemeClr val="tx1"/>
                </a:solidFill>
                <a:latin typeface="Tahoma" panose="020B0604030504040204" pitchFamily="34" charset="0"/>
                <a:ea typeface="Tahoma" panose="020B0604030504040204" pitchFamily="34" charset="0"/>
                <a:cs typeface="Tahoma" panose="020B0604030504040204" pitchFamily="34" charset="0"/>
              </a:rPr>
              <a:t>Mhlabashane</a:t>
            </a:r>
            <a:r>
              <a:rPr lang="en-ZA" sz="2000" kern="0" dirty="0">
                <a:solidFill>
                  <a:schemeClr val="tx1"/>
                </a:solidFill>
                <a:latin typeface="Tahoma" panose="020B0604030504040204" pitchFamily="34" charset="0"/>
                <a:ea typeface="Tahoma" panose="020B0604030504040204" pitchFamily="34" charset="0"/>
                <a:cs typeface="Tahoma" panose="020B0604030504040204" pitchFamily="34" charset="0"/>
              </a:rPr>
              <a:t> Phase 2 – (Umgeni water)</a:t>
            </a:r>
          </a:p>
          <a:p>
            <a:pPr marL="457200" indent="-457200" algn="l">
              <a:buFont typeface="Arial" panose="020B0604020202020204" pitchFamily="34" charset="0"/>
              <a:buChar char="•"/>
              <a:defRPr/>
            </a:pPr>
            <a:endParaRPr lang="en-ZA" sz="2000" kern="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457200" indent="-457200" algn="l">
              <a:buFont typeface="Arial" panose="020B0604020202020204" pitchFamily="34" charset="0"/>
              <a:buChar char="•"/>
              <a:defRPr/>
            </a:pPr>
            <a:r>
              <a:rPr lang="en-ZA" sz="2000" kern="0" dirty="0">
                <a:solidFill>
                  <a:schemeClr val="tx1"/>
                </a:solidFill>
                <a:latin typeface="Tahoma" panose="020B0604030504040204" pitchFamily="34" charset="0"/>
                <a:ea typeface="Tahoma" panose="020B0604030504040204" pitchFamily="34" charset="0"/>
                <a:cs typeface="Tahoma" panose="020B0604030504040204" pitchFamily="34" charset="0"/>
              </a:rPr>
              <a:t>MEDIUM TERM FUNDING REQUIRED – R1 109 000 000.00</a:t>
            </a:r>
          </a:p>
          <a:p>
            <a:pPr marL="457200" indent="-457200" algn="l">
              <a:buFont typeface="Arial" panose="020B0604020202020204" pitchFamily="34" charset="0"/>
              <a:buChar char="•"/>
              <a:defRPr/>
            </a:pPr>
            <a:endParaRPr lang="en-ZA" sz="2400" kern="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defRPr/>
            </a:pPr>
            <a:endParaRPr lang="en-ZA" sz="2400" kern="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defRPr/>
            </a:pPr>
            <a:r>
              <a:rPr lang="en-ZA" sz="2400" kern="0" dirty="0">
                <a:solidFill>
                  <a:schemeClr val="tx1"/>
                </a:solidFill>
                <a:latin typeface="Tahoma" panose="020B0604030504040204" pitchFamily="34" charset="0"/>
                <a:ea typeface="Tahoma" panose="020B0604030504040204" pitchFamily="34" charset="0"/>
                <a:cs typeface="Tahoma" panose="020B0604030504040204" pitchFamily="34" charset="0"/>
              </a:rPr>
              <a:t/>
            </a:r>
            <a:br>
              <a:rPr lang="en-ZA" sz="2400" kern="0" dirty="0">
                <a:solidFill>
                  <a:schemeClr val="tx1"/>
                </a:solidFill>
                <a:latin typeface="Tahoma" panose="020B0604030504040204" pitchFamily="34" charset="0"/>
                <a:ea typeface="Tahoma" panose="020B0604030504040204" pitchFamily="34" charset="0"/>
                <a:cs typeface="Tahoma" panose="020B0604030504040204" pitchFamily="34" charset="0"/>
              </a:rPr>
            </a:br>
            <a:endParaRPr lang="en-ZA" altLang="en-US" sz="2400" b="1" u="sng" kern="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a:extLst>
              <a:ext uri="{FF2B5EF4-FFF2-40B4-BE49-F238E27FC236}">
                <a16:creationId xmlns:a16="http://schemas.microsoft.com/office/drawing/2014/main" xmlns="" id="{7F840E75-7588-4C76-AB4B-5512254945FF}"/>
              </a:ext>
            </a:extLst>
          </p:cNvPr>
          <p:cNvSpPr>
            <a:spLocks noGrp="1"/>
          </p:cNvSpPr>
          <p:nvPr>
            <p:ph type="sldNum" sz="quarter" idx="12"/>
          </p:nvPr>
        </p:nvSpPr>
        <p:spPr/>
        <p:txBody>
          <a:bodyPr/>
          <a:lstStyle/>
          <a:p>
            <a:fld id="{5775E707-3EB4-47B7-AAD4-617B79966A9F}" type="slidenum">
              <a:rPr lang="en-ZA" smtClean="0"/>
              <a:pPr/>
              <a:t>16</a:t>
            </a:fld>
            <a:endParaRPr lang="en-ZA"/>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Ugu PowerPoint TemplatePag2">
            <a:extLst>
              <a:ext uri="{FF2B5EF4-FFF2-40B4-BE49-F238E27FC236}">
                <a16:creationId xmlns:a16="http://schemas.microsoft.com/office/drawing/2014/main" xmlns="" id="{96A9D9B7-BEFD-4C82-8F9E-49CBAFB23E14}"/>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0" y="-58738"/>
            <a:ext cx="9753600" cy="691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155" name="Title 1">
            <a:extLst>
              <a:ext uri="{FF2B5EF4-FFF2-40B4-BE49-F238E27FC236}">
                <a16:creationId xmlns:a16="http://schemas.microsoft.com/office/drawing/2014/main" xmlns="" id="{3C25D72C-2620-49ED-9646-706E7E636F7F}"/>
              </a:ext>
            </a:extLst>
          </p:cNvPr>
          <p:cNvSpPr>
            <a:spLocks noGrp="1"/>
          </p:cNvSpPr>
          <p:nvPr>
            <p:ph type="title"/>
          </p:nvPr>
        </p:nvSpPr>
        <p:spPr>
          <a:xfrm>
            <a:off x="1752600" y="0"/>
            <a:ext cx="8915400" cy="838200"/>
          </a:xfrm>
        </p:spPr>
        <p:txBody>
          <a:bodyPr/>
          <a:lstStyle/>
          <a:p>
            <a:r>
              <a:rPr lang="en-US" altLang="en-US" sz="2800" b="1" dirty="0">
                <a:latin typeface="Tahoma" panose="020B0604030504040204" pitchFamily="34" charset="0"/>
                <a:cs typeface="Tahoma" panose="020B0604030504040204" pitchFamily="34" charset="0"/>
              </a:rPr>
              <a:t>REQUIRED INTERVENTIONS: WATER TANKERS</a:t>
            </a:r>
            <a:endParaRPr lang="en-ZA" altLang="en-US" sz="2400" b="1" dirty="0">
              <a:latin typeface="Tahoma" panose="020B0604030504040204" pitchFamily="34" charset="0"/>
              <a:cs typeface="Tahoma" panose="020B0604030504040204" pitchFamily="34" charset="0"/>
            </a:endParaRPr>
          </a:p>
        </p:txBody>
      </p:sp>
      <p:graphicFrame>
        <p:nvGraphicFramePr>
          <p:cNvPr id="5" name="Table 4">
            <a:extLst>
              <a:ext uri="{FF2B5EF4-FFF2-40B4-BE49-F238E27FC236}">
                <a16:creationId xmlns:a16="http://schemas.microsoft.com/office/drawing/2014/main" xmlns="" id="{C96E9D67-2B97-4FEA-B59D-6C08D70F1B7C}"/>
              </a:ext>
            </a:extLst>
          </p:cNvPr>
          <p:cNvGraphicFramePr>
            <a:graphicFrameLocks noGrp="1"/>
          </p:cNvGraphicFramePr>
          <p:nvPr>
            <p:extLst>
              <p:ext uri="{D42A27DB-BD31-4B8C-83A1-F6EECF244321}">
                <p14:modId xmlns:p14="http://schemas.microsoft.com/office/powerpoint/2010/main" xmlns="" val="737966779"/>
              </p:ext>
            </p:extLst>
          </p:nvPr>
        </p:nvGraphicFramePr>
        <p:xfrm>
          <a:off x="1172496" y="1080431"/>
          <a:ext cx="9485672" cy="1902911"/>
        </p:xfrm>
        <a:graphic>
          <a:graphicData uri="http://schemas.openxmlformats.org/drawingml/2006/table">
            <a:tbl>
              <a:tblPr firstRow="1" bandRow="1">
                <a:tableStyleId>{5C22544A-7EE6-4342-B048-85BDC9FD1C3A}</a:tableStyleId>
              </a:tblPr>
              <a:tblGrid>
                <a:gridCol w="1994185">
                  <a:extLst>
                    <a:ext uri="{9D8B030D-6E8A-4147-A177-3AD203B41FA5}">
                      <a16:colId xmlns:a16="http://schemas.microsoft.com/office/drawing/2014/main" xmlns="" val="2591175361"/>
                    </a:ext>
                  </a:extLst>
                </a:gridCol>
                <a:gridCol w="1409569">
                  <a:extLst>
                    <a:ext uri="{9D8B030D-6E8A-4147-A177-3AD203B41FA5}">
                      <a16:colId xmlns:a16="http://schemas.microsoft.com/office/drawing/2014/main" xmlns="" val="3699138361"/>
                    </a:ext>
                  </a:extLst>
                </a:gridCol>
                <a:gridCol w="1906523">
                  <a:extLst>
                    <a:ext uri="{9D8B030D-6E8A-4147-A177-3AD203B41FA5}">
                      <a16:colId xmlns:a16="http://schemas.microsoft.com/office/drawing/2014/main" xmlns="" val="768848057"/>
                    </a:ext>
                  </a:extLst>
                </a:gridCol>
                <a:gridCol w="2372563">
                  <a:extLst>
                    <a:ext uri="{9D8B030D-6E8A-4147-A177-3AD203B41FA5}">
                      <a16:colId xmlns:a16="http://schemas.microsoft.com/office/drawing/2014/main" xmlns="" val="3644400424"/>
                    </a:ext>
                  </a:extLst>
                </a:gridCol>
                <a:gridCol w="1802832">
                  <a:extLst>
                    <a:ext uri="{9D8B030D-6E8A-4147-A177-3AD203B41FA5}">
                      <a16:colId xmlns:a16="http://schemas.microsoft.com/office/drawing/2014/main" xmlns="" val="998119333"/>
                    </a:ext>
                  </a:extLst>
                </a:gridCol>
              </a:tblGrid>
              <a:tr h="420944">
                <a:tc>
                  <a:txBody>
                    <a:bodyPr/>
                    <a:lstStyle/>
                    <a:p>
                      <a:r>
                        <a:rPr lang="en-US" dirty="0" err="1"/>
                        <a:t>Ugu</a:t>
                      </a:r>
                      <a:r>
                        <a:rPr lang="en-US" dirty="0"/>
                        <a:t> Owned</a:t>
                      </a:r>
                      <a:endParaRPr lang="en-ZA" dirty="0"/>
                    </a:p>
                  </a:txBody>
                  <a:tcPr/>
                </a:tc>
                <a:tc>
                  <a:txBody>
                    <a:bodyPr/>
                    <a:lstStyle/>
                    <a:p>
                      <a:r>
                        <a:rPr lang="en-US" dirty="0" err="1"/>
                        <a:t>Ugu</a:t>
                      </a:r>
                      <a:r>
                        <a:rPr lang="en-US" dirty="0"/>
                        <a:t> Operational</a:t>
                      </a:r>
                      <a:endParaRPr lang="en-ZA" dirty="0"/>
                    </a:p>
                  </a:txBody>
                  <a:tcPr/>
                </a:tc>
                <a:tc>
                  <a:txBody>
                    <a:bodyPr/>
                    <a:lstStyle/>
                    <a:p>
                      <a:r>
                        <a:rPr lang="en-US" dirty="0"/>
                        <a:t>Hired Water Tankers</a:t>
                      </a:r>
                      <a:endParaRPr lang="en-ZA" dirty="0"/>
                    </a:p>
                  </a:txBody>
                  <a:tcPr/>
                </a:tc>
                <a:tc>
                  <a:txBody>
                    <a:bodyPr/>
                    <a:lstStyle/>
                    <a:p>
                      <a:r>
                        <a:rPr lang="en-ZA" dirty="0"/>
                        <a:t>COGTA Yellow Plant Support</a:t>
                      </a:r>
                    </a:p>
                  </a:txBody>
                  <a:tcPr/>
                </a:tc>
                <a:tc>
                  <a:txBody>
                    <a:bodyPr/>
                    <a:lstStyle/>
                    <a:p>
                      <a:r>
                        <a:rPr lang="en-US" dirty="0"/>
                        <a:t>COGTA  Strike Intervention</a:t>
                      </a:r>
                      <a:endParaRPr lang="en-ZA" dirty="0"/>
                    </a:p>
                  </a:txBody>
                  <a:tcPr/>
                </a:tc>
                <a:extLst>
                  <a:ext uri="{0D108BD9-81ED-4DB2-BD59-A6C34878D82A}">
                    <a16:rowId xmlns:a16="http://schemas.microsoft.com/office/drawing/2014/main" xmlns="" val="3160656991"/>
                  </a:ext>
                </a:extLst>
              </a:tr>
              <a:tr h="1262831">
                <a:tc>
                  <a:txBody>
                    <a:bodyPr/>
                    <a:lstStyle/>
                    <a:p>
                      <a:pPr algn="ctr"/>
                      <a:r>
                        <a:rPr lang="en-ZA" sz="1600" dirty="0"/>
                        <a:t>35</a:t>
                      </a:r>
                    </a:p>
                  </a:txBody>
                  <a:tcPr/>
                </a:tc>
                <a:tc>
                  <a:txBody>
                    <a:bodyPr/>
                    <a:lstStyle/>
                    <a:p>
                      <a:pPr algn="ctr"/>
                      <a:r>
                        <a:rPr lang="en-ZA" sz="1600" dirty="0"/>
                        <a:t>20</a:t>
                      </a:r>
                    </a:p>
                  </a:txBody>
                  <a:tcPr/>
                </a:tc>
                <a:tc>
                  <a:txBody>
                    <a:bodyPr/>
                    <a:lstStyle/>
                    <a:p>
                      <a:pPr algn="ctr"/>
                      <a:r>
                        <a:rPr lang="en-ZA" sz="1600" dirty="0"/>
                        <a:t>20</a:t>
                      </a:r>
                    </a:p>
                  </a:txBody>
                  <a:tcPr/>
                </a:tc>
                <a:tc>
                  <a:txBody>
                    <a:bodyPr/>
                    <a:lstStyle/>
                    <a:p>
                      <a:pPr algn="ctr"/>
                      <a:r>
                        <a:rPr lang="en-ZA" sz="1600" dirty="0"/>
                        <a:t>2</a:t>
                      </a:r>
                    </a:p>
                  </a:txBody>
                  <a:tcPr/>
                </a:tc>
                <a:tc>
                  <a:txBody>
                    <a:bodyPr/>
                    <a:lstStyle/>
                    <a:p>
                      <a:pPr algn="ctr"/>
                      <a:r>
                        <a:rPr lang="en-ZA" sz="1600" dirty="0"/>
                        <a:t>2</a:t>
                      </a:r>
                    </a:p>
                  </a:txBody>
                  <a:tcPr/>
                </a:tc>
                <a:extLst>
                  <a:ext uri="{0D108BD9-81ED-4DB2-BD59-A6C34878D82A}">
                    <a16:rowId xmlns:a16="http://schemas.microsoft.com/office/drawing/2014/main" xmlns="" val="513009143"/>
                  </a:ext>
                </a:extLst>
              </a:tr>
            </a:tbl>
          </a:graphicData>
        </a:graphic>
      </p:graphicFrame>
      <p:sp>
        <p:nvSpPr>
          <p:cNvPr id="2" name="Rectangle 1">
            <a:extLst>
              <a:ext uri="{FF2B5EF4-FFF2-40B4-BE49-F238E27FC236}">
                <a16:creationId xmlns:a16="http://schemas.microsoft.com/office/drawing/2014/main" xmlns="" id="{5063B012-8A12-4570-85B8-EFE51927ED2E}"/>
              </a:ext>
            </a:extLst>
          </p:cNvPr>
          <p:cNvSpPr/>
          <p:nvPr/>
        </p:nvSpPr>
        <p:spPr>
          <a:xfrm>
            <a:off x="1066800" y="3547296"/>
            <a:ext cx="9485671" cy="923330"/>
          </a:xfrm>
          <a:prstGeom prst="rect">
            <a:avLst/>
          </a:prstGeom>
        </p:spPr>
        <p:txBody>
          <a:bodyPr wrap="square">
            <a:spAutoFit/>
          </a:bodyPr>
          <a:lstStyle/>
          <a:p>
            <a:pPr marL="342900" indent="-342900">
              <a:spcBef>
                <a:spcPct val="0"/>
              </a:spcBef>
              <a:buFont typeface="Arial" panose="020B0604020202020204" pitchFamily="34" charset="0"/>
              <a:buChar char="•"/>
            </a:pPr>
            <a:r>
              <a:rPr lang="en-GB" altLang="en-US" dirty="0">
                <a:latin typeface="Arial" panose="020B0604020202020204" pitchFamily="34" charset="0"/>
              </a:rPr>
              <a:t>The 15 Non Operational </a:t>
            </a:r>
            <a:r>
              <a:rPr lang="en-GB" altLang="en-US" dirty="0" err="1">
                <a:latin typeface="Arial" panose="020B0604020202020204" pitchFamily="34" charset="0"/>
              </a:rPr>
              <a:t>Ugu</a:t>
            </a:r>
            <a:r>
              <a:rPr lang="en-GB" altLang="en-US" dirty="0">
                <a:latin typeface="Arial" panose="020B0604020202020204" pitchFamily="34" charset="0"/>
              </a:rPr>
              <a:t> owned Water  Tankers have gone for repairs and a detailed conditional assessments are undertaken to consider auctioning those that need to be scrapped.</a:t>
            </a:r>
          </a:p>
        </p:txBody>
      </p:sp>
      <p:sp>
        <p:nvSpPr>
          <p:cNvPr id="3" name="Slide Number Placeholder 2">
            <a:extLst>
              <a:ext uri="{FF2B5EF4-FFF2-40B4-BE49-F238E27FC236}">
                <a16:creationId xmlns:a16="http://schemas.microsoft.com/office/drawing/2014/main" xmlns="" id="{8094F6AC-80BF-413C-BF26-3B8CAC5A51AF}"/>
              </a:ext>
            </a:extLst>
          </p:cNvPr>
          <p:cNvSpPr>
            <a:spLocks noGrp="1"/>
          </p:cNvSpPr>
          <p:nvPr>
            <p:ph type="sldNum" sz="quarter" idx="12"/>
          </p:nvPr>
        </p:nvSpPr>
        <p:spPr/>
        <p:txBody>
          <a:bodyPr/>
          <a:lstStyle/>
          <a:p>
            <a:pPr>
              <a:defRPr/>
            </a:pPr>
            <a:fld id="{6CE5E8DA-A2F4-4E1D-BF90-010BC6F9D470}" type="slidenum">
              <a:rPr lang="en-ZA" altLang="en-US" smtClean="0"/>
              <a:pPr>
                <a:defRPr/>
              </a:pPr>
              <a:t>17</a:t>
            </a:fld>
            <a:endParaRPr lang="en-ZA" altLang="en-US" dirty="0"/>
          </a:p>
        </p:txBody>
      </p:sp>
    </p:spTree>
    <p:extLst>
      <p:ext uri="{BB962C8B-B14F-4D97-AF65-F5344CB8AC3E}">
        <p14:creationId xmlns:p14="http://schemas.microsoft.com/office/powerpoint/2010/main" xmlns="" val="1257305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Ugu PowerPoint TemplatePag2">
            <a:extLst>
              <a:ext uri="{FF2B5EF4-FFF2-40B4-BE49-F238E27FC236}">
                <a16:creationId xmlns:a16="http://schemas.microsoft.com/office/drawing/2014/main" xmlns="" id="{96A9D9B7-BEFD-4C82-8F9E-49CBAFB23E14}"/>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0" y="-58738"/>
            <a:ext cx="9753600" cy="691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155" name="Title 1">
            <a:extLst>
              <a:ext uri="{FF2B5EF4-FFF2-40B4-BE49-F238E27FC236}">
                <a16:creationId xmlns:a16="http://schemas.microsoft.com/office/drawing/2014/main" xmlns="" id="{3C25D72C-2620-49ED-9646-706E7E636F7F}"/>
              </a:ext>
            </a:extLst>
          </p:cNvPr>
          <p:cNvSpPr>
            <a:spLocks noGrp="1"/>
          </p:cNvSpPr>
          <p:nvPr>
            <p:ph type="title"/>
          </p:nvPr>
        </p:nvSpPr>
        <p:spPr>
          <a:xfrm>
            <a:off x="1752600" y="0"/>
            <a:ext cx="8915400" cy="838200"/>
          </a:xfrm>
        </p:spPr>
        <p:txBody>
          <a:bodyPr/>
          <a:lstStyle/>
          <a:p>
            <a:r>
              <a:rPr lang="en-US" altLang="en-US" sz="2800" b="1" dirty="0">
                <a:latin typeface="Tahoma" panose="020B0604030504040204" pitchFamily="34" charset="0"/>
                <a:cs typeface="Tahoma" panose="020B0604030504040204" pitchFamily="34" charset="0"/>
              </a:rPr>
              <a:t>FINANCIAL MATTERS</a:t>
            </a:r>
            <a:endParaRPr lang="en-ZA" altLang="en-US" sz="2400" b="1" dirty="0">
              <a:latin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xmlns="" id="{5063B012-8A12-4570-85B8-EFE51927ED2E}"/>
              </a:ext>
            </a:extLst>
          </p:cNvPr>
          <p:cNvSpPr/>
          <p:nvPr/>
        </p:nvSpPr>
        <p:spPr>
          <a:xfrm>
            <a:off x="1066800" y="3547296"/>
            <a:ext cx="9485671" cy="369332"/>
          </a:xfrm>
          <a:prstGeom prst="rect">
            <a:avLst/>
          </a:prstGeom>
        </p:spPr>
        <p:txBody>
          <a:bodyPr wrap="square">
            <a:spAutoFit/>
          </a:bodyPr>
          <a:lstStyle/>
          <a:p>
            <a:pPr>
              <a:spcBef>
                <a:spcPct val="0"/>
              </a:spcBef>
            </a:pPr>
            <a:endParaRPr lang="en-GB" altLang="en-US" dirty="0">
              <a:latin typeface="Arial" panose="020B0604020202020204" pitchFamily="34" charset="0"/>
            </a:endParaRPr>
          </a:p>
        </p:txBody>
      </p:sp>
      <p:sp>
        <p:nvSpPr>
          <p:cNvPr id="6" name="Rectangle 5">
            <a:extLst>
              <a:ext uri="{FF2B5EF4-FFF2-40B4-BE49-F238E27FC236}">
                <a16:creationId xmlns:a16="http://schemas.microsoft.com/office/drawing/2014/main" xmlns="" id="{407357B2-E4F1-4AB7-BF16-CB6A62158462}"/>
              </a:ext>
            </a:extLst>
          </p:cNvPr>
          <p:cNvSpPr/>
          <p:nvPr/>
        </p:nvSpPr>
        <p:spPr>
          <a:xfrm>
            <a:off x="1523999" y="838200"/>
            <a:ext cx="8915399" cy="4893647"/>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Council Budget:</a:t>
            </a:r>
          </a:p>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The municipality is indeed facing challenges around the budget which is being attended to in conjunction with Provincial Treasury hence the revision of the Draft Adjustments budget that was adopted by Council on the 28</a:t>
            </a:r>
            <a:r>
              <a:rPr lang="en-US" sz="2400" baseline="30000" dirty="0">
                <a:latin typeface="Arial" panose="020B0604020202020204" pitchFamily="34" charset="0"/>
                <a:cs typeface="Arial" panose="020B0604020202020204" pitchFamily="34" charset="0"/>
              </a:rPr>
              <a:t>th</a:t>
            </a:r>
            <a:r>
              <a:rPr lang="en-US" sz="2400" dirty="0">
                <a:latin typeface="Arial" panose="020B0604020202020204" pitchFamily="34" charset="0"/>
                <a:cs typeface="Arial" panose="020B0604020202020204" pitchFamily="34" charset="0"/>
              </a:rPr>
              <a:t> February. </a:t>
            </a:r>
          </a:p>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Provincial Treasury has requested further cuts on expenditure which the municipality  implemented and was tabled to Council on the 12 March 2020.</a:t>
            </a:r>
          </a:p>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Going forward our 2020/21 budget will be based realistic revenue assumptions and our expenditure will be aligned with anticipated revenue collection and cost containment measures.</a:t>
            </a:r>
          </a:p>
        </p:txBody>
      </p:sp>
      <p:sp>
        <p:nvSpPr>
          <p:cNvPr id="7" name="Slide Number Placeholder 6">
            <a:extLst>
              <a:ext uri="{FF2B5EF4-FFF2-40B4-BE49-F238E27FC236}">
                <a16:creationId xmlns:a16="http://schemas.microsoft.com/office/drawing/2014/main" xmlns="" id="{CCD87EEC-97E4-4D1A-B094-62F3209A2959}"/>
              </a:ext>
            </a:extLst>
          </p:cNvPr>
          <p:cNvSpPr>
            <a:spLocks noGrp="1"/>
          </p:cNvSpPr>
          <p:nvPr>
            <p:ph type="sldNum" sz="quarter" idx="12"/>
          </p:nvPr>
        </p:nvSpPr>
        <p:spPr/>
        <p:txBody>
          <a:bodyPr/>
          <a:lstStyle/>
          <a:p>
            <a:pPr>
              <a:defRPr/>
            </a:pPr>
            <a:fld id="{6CE5E8DA-A2F4-4E1D-BF90-010BC6F9D470}" type="slidenum">
              <a:rPr lang="en-ZA" altLang="en-US" smtClean="0"/>
              <a:pPr>
                <a:defRPr/>
              </a:pPr>
              <a:t>18</a:t>
            </a:fld>
            <a:endParaRPr lang="en-ZA" altLang="en-US" dirty="0"/>
          </a:p>
        </p:txBody>
      </p:sp>
    </p:spTree>
    <p:extLst>
      <p:ext uri="{BB962C8B-B14F-4D97-AF65-F5344CB8AC3E}">
        <p14:creationId xmlns:p14="http://schemas.microsoft.com/office/powerpoint/2010/main" xmlns="" val="2413235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Ugu PowerPoint TemplatePag2">
            <a:extLst>
              <a:ext uri="{FF2B5EF4-FFF2-40B4-BE49-F238E27FC236}">
                <a16:creationId xmlns:a16="http://schemas.microsoft.com/office/drawing/2014/main" xmlns="" id="{96A9D9B7-BEFD-4C82-8F9E-49CBAFB23E14}"/>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0" y="-58738"/>
            <a:ext cx="9753600" cy="691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155" name="Title 1">
            <a:extLst>
              <a:ext uri="{FF2B5EF4-FFF2-40B4-BE49-F238E27FC236}">
                <a16:creationId xmlns:a16="http://schemas.microsoft.com/office/drawing/2014/main" xmlns="" id="{3C25D72C-2620-49ED-9646-706E7E636F7F}"/>
              </a:ext>
            </a:extLst>
          </p:cNvPr>
          <p:cNvSpPr>
            <a:spLocks noGrp="1"/>
          </p:cNvSpPr>
          <p:nvPr>
            <p:ph type="title"/>
          </p:nvPr>
        </p:nvSpPr>
        <p:spPr>
          <a:xfrm>
            <a:off x="1752600" y="0"/>
            <a:ext cx="8915400" cy="838200"/>
          </a:xfrm>
        </p:spPr>
        <p:txBody>
          <a:bodyPr/>
          <a:lstStyle/>
          <a:p>
            <a:r>
              <a:rPr lang="en-US" altLang="en-US" sz="2800" b="1" dirty="0">
                <a:latin typeface="Tahoma" panose="020B0604030504040204" pitchFamily="34" charset="0"/>
                <a:cs typeface="Tahoma" panose="020B0604030504040204" pitchFamily="34" charset="0"/>
              </a:rPr>
              <a:t>DEBT RECOVERY</a:t>
            </a:r>
            <a:endParaRPr lang="en-ZA" altLang="en-US" sz="2400" b="1" dirty="0">
              <a:latin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xmlns="" id="{5063B012-8A12-4570-85B8-EFE51927ED2E}"/>
              </a:ext>
            </a:extLst>
          </p:cNvPr>
          <p:cNvSpPr/>
          <p:nvPr/>
        </p:nvSpPr>
        <p:spPr>
          <a:xfrm>
            <a:off x="1066800" y="3547296"/>
            <a:ext cx="9485671" cy="369332"/>
          </a:xfrm>
          <a:prstGeom prst="rect">
            <a:avLst/>
          </a:prstGeom>
        </p:spPr>
        <p:txBody>
          <a:bodyPr wrap="square">
            <a:spAutoFit/>
          </a:bodyPr>
          <a:lstStyle/>
          <a:p>
            <a:pPr>
              <a:spcBef>
                <a:spcPct val="0"/>
              </a:spcBef>
            </a:pPr>
            <a:endParaRPr lang="en-GB" altLang="en-US" dirty="0">
              <a:latin typeface="Arial" panose="020B0604020202020204" pitchFamily="34" charset="0"/>
            </a:endParaRPr>
          </a:p>
        </p:txBody>
      </p:sp>
      <p:sp>
        <p:nvSpPr>
          <p:cNvPr id="6" name="Rectangle 5">
            <a:extLst>
              <a:ext uri="{FF2B5EF4-FFF2-40B4-BE49-F238E27FC236}">
                <a16:creationId xmlns:a16="http://schemas.microsoft.com/office/drawing/2014/main" xmlns="" id="{407357B2-E4F1-4AB7-BF16-CB6A62158462}"/>
              </a:ext>
            </a:extLst>
          </p:cNvPr>
          <p:cNvSpPr/>
          <p:nvPr/>
        </p:nvSpPr>
        <p:spPr>
          <a:xfrm>
            <a:off x="1523999" y="838200"/>
            <a:ext cx="8915399" cy="2677656"/>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There’s been challenges with the billing system which are being attended to continuously. The reason for these challenges is that we moved from Revenue Management System (RMS) to Sage which is not fully configured.</a:t>
            </a:r>
          </a:p>
          <a:p>
            <a:pPr algn="just"/>
            <a:endParaRPr lang="en-US" sz="24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There has been an improvement in the turnaround time in respect to attending to customer queries. </a:t>
            </a:r>
          </a:p>
        </p:txBody>
      </p:sp>
      <p:sp>
        <p:nvSpPr>
          <p:cNvPr id="3" name="Slide Number Placeholder 2">
            <a:extLst>
              <a:ext uri="{FF2B5EF4-FFF2-40B4-BE49-F238E27FC236}">
                <a16:creationId xmlns:a16="http://schemas.microsoft.com/office/drawing/2014/main" xmlns="" id="{29B757B0-266F-439B-8663-4012CCCBF522}"/>
              </a:ext>
            </a:extLst>
          </p:cNvPr>
          <p:cNvSpPr>
            <a:spLocks noGrp="1"/>
          </p:cNvSpPr>
          <p:nvPr>
            <p:ph type="sldNum" sz="quarter" idx="12"/>
          </p:nvPr>
        </p:nvSpPr>
        <p:spPr/>
        <p:txBody>
          <a:bodyPr/>
          <a:lstStyle/>
          <a:p>
            <a:pPr>
              <a:defRPr/>
            </a:pPr>
            <a:fld id="{6CE5E8DA-A2F4-4E1D-BF90-010BC6F9D470}" type="slidenum">
              <a:rPr lang="en-ZA" altLang="en-US" smtClean="0"/>
              <a:pPr>
                <a:defRPr/>
              </a:pPr>
              <a:t>19</a:t>
            </a:fld>
            <a:endParaRPr lang="en-ZA" altLang="en-US" dirty="0"/>
          </a:p>
        </p:txBody>
      </p:sp>
    </p:spTree>
    <p:extLst>
      <p:ext uri="{BB962C8B-B14F-4D97-AF65-F5344CB8AC3E}">
        <p14:creationId xmlns:p14="http://schemas.microsoft.com/office/powerpoint/2010/main" xmlns="" val="1682474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Ugu PowerPoint TemplatePag2">
            <a:extLst>
              <a:ext uri="{FF2B5EF4-FFF2-40B4-BE49-F238E27FC236}">
                <a16:creationId xmlns:a16="http://schemas.microsoft.com/office/drawing/2014/main" xmlns="" id="{8D915755-F59D-4C86-96AD-59E54509D805}"/>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TextBox 1">
            <a:extLst>
              <a:ext uri="{FF2B5EF4-FFF2-40B4-BE49-F238E27FC236}">
                <a16:creationId xmlns:a16="http://schemas.microsoft.com/office/drawing/2014/main" xmlns="" id="{3EF88E3F-30BE-4D40-8192-78E58D9FDD21}"/>
              </a:ext>
            </a:extLst>
          </p:cNvPr>
          <p:cNvSpPr txBox="1">
            <a:spLocks noChangeArrowheads="1"/>
          </p:cNvSpPr>
          <p:nvPr/>
        </p:nvSpPr>
        <p:spPr bwMode="auto">
          <a:xfrm>
            <a:off x="1774826" y="115888"/>
            <a:ext cx="8424863" cy="58169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4800" b="1" dirty="0">
                <a:latin typeface="Arial" panose="020B0604020202020204" pitchFamily="34" charset="0"/>
              </a:rPr>
              <a:t>State of Water Services Delivery within the </a:t>
            </a:r>
          </a:p>
          <a:p>
            <a:pPr algn="ctr">
              <a:spcBef>
                <a:spcPct val="0"/>
              </a:spcBef>
              <a:buFontTx/>
              <a:buNone/>
            </a:pPr>
            <a:r>
              <a:rPr lang="en-GB" altLang="en-US" sz="4800" b="1" dirty="0" err="1">
                <a:latin typeface="Arial" panose="020B0604020202020204" pitchFamily="34" charset="0"/>
              </a:rPr>
              <a:t>Ugu</a:t>
            </a:r>
            <a:r>
              <a:rPr lang="en-GB" altLang="en-US" sz="4800" b="1" dirty="0">
                <a:latin typeface="Arial" panose="020B0604020202020204" pitchFamily="34" charset="0"/>
              </a:rPr>
              <a:t> District Municipality (WSA) </a:t>
            </a:r>
          </a:p>
          <a:p>
            <a:pPr algn="ctr">
              <a:spcBef>
                <a:spcPct val="0"/>
              </a:spcBef>
              <a:buFontTx/>
              <a:buNone/>
            </a:pPr>
            <a:endParaRPr lang="en-GB" altLang="en-US" sz="4800" b="1" dirty="0">
              <a:latin typeface="Arial" panose="020B0604020202020204" pitchFamily="34" charset="0"/>
            </a:endParaRPr>
          </a:p>
          <a:p>
            <a:pPr algn="ctr">
              <a:spcBef>
                <a:spcPct val="0"/>
              </a:spcBef>
              <a:buFontTx/>
              <a:buNone/>
            </a:pPr>
            <a:r>
              <a:rPr lang="en-GB" altLang="en-US" sz="3600" dirty="0">
                <a:latin typeface="Arial" panose="020B0604020202020204" pitchFamily="34" charset="0"/>
              </a:rPr>
              <a:t> </a:t>
            </a:r>
            <a:r>
              <a:rPr lang="en-GB" altLang="en-US" sz="2400" dirty="0">
                <a:latin typeface="Arial" panose="020B0604020202020204" pitchFamily="34" charset="0"/>
              </a:rPr>
              <a:t>Presentation to Parliamentary Portfolio Committee of Co-Operative Governance and Traditional Affairs (COGTA) </a:t>
            </a:r>
          </a:p>
          <a:p>
            <a:pPr algn="ctr">
              <a:spcBef>
                <a:spcPct val="0"/>
              </a:spcBef>
              <a:buFontTx/>
              <a:buNone/>
            </a:pPr>
            <a:endParaRPr lang="en-GB" altLang="en-US" sz="2400" dirty="0">
              <a:latin typeface="Arial" panose="020B0604020202020204" pitchFamily="34" charset="0"/>
            </a:endParaRPr>
          </a:p>
          <a:p>
            <a:pPr algn="ctr">
              <a:spcBef>
                <a:spcPct val="0"/>
              </a:spcBef>
              <a:buFontTx/>
              <a:buNone/>
            </a:pPr>
            <a:r>
              <a:rPr lang="en-GB" altLang="en-US" sz="2400" dirty="0">
                <a:latin typeface="Arial" panose="020B0604020202020204" pitchFamily="34" charset="0"/>
              </a:rPr>
              <a:t>13 March 2020</a:t>
            </a:r>
          </a:p>
          <a:p>
            <a:pPr>
              <a:spcBef>
                <a:spcPct val="0"/>
              </a:spcBef>
              <a:buFontTx/>
              <a:buNone/>
            </a:pPr>
            <a:r>
              <a:rPr lang="en-GB" altLang="en-US" sz="2400" dirty="0">
                <a:latin typeface="Arial" panose="020B0604020202020204" pitchFamily="34" charset="0"/>
              </a:rPr>
              <a:t>	</a:t>
            </a:r>
          </a:p>
        </p:txBody>
      </p: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Ugu PowerPoint TemplatePag2">
            <a:extLst>
              <a:ext uri="{FF2B5EF4-FFF2-40B4-BE49-F238E27FC236}">
                <a16:creationId xmlns:a16="http://schemas.microsoft.com/office/drawing/2014/main" xmlns="" id="{96A9D9B7-BEFD-4C82-8F9E-49CBAFB23E14}"/>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0" y="-58738"/>
            <a:ext cx="9753600" cy="691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155" name="Title 1">
            <a:extLst>
              <a:ext uri="{FF2B5EF4-FFF2-40B4-BE49-F238E27FC236}">
                <a16:creationId xmlns:a16="http://schemas.microsoft.com/office/drawing/2014/main" xmlns="" id="{3C25D72C-2620-49ED-9646-706E7E636F7F}"/>
              </a:ext>
            </a:extLst>
          </p:cNvPr>
          <p:cNvSpPr>
            <a:spLocks noGrp="1"/>
          </p:cNvSpPr>
          <p:nvPr>
            <p:ph type="title"/>
          </p:nvPr>
        </p:nvSpPr>
        <p:spPr>
          <a:xfrm>
            <a:off x="1752600" y="0"/>
            <a:ext cx="8915400" cy="838200"/>
          </a:xfrm>
        </p:spPr>
        <p:txBody>
          <a:bodyPr/>
          <a:lstStyle/>
          <a:p>
            <a:r>
              <a:rPr lang="en-US" altLang="en-US" sz="2800" b="1" dirty="0">
                <a:latin typeface="Tahoma" panose="020B0604030504040204" pitchFamily="34" charset="0"/>
                <a:cs typeface="Tahoma" panose="020B0604030504040204" pitchFamily="34" charset="0"/>
              </a:rPr>
              <a:t>DEBT RECOVERY</a:t>
            </a:r>
            <a:endParaRPr lang="en-ZA" altLang="en-US" sz="2400" b="1" dirty="0">
              <a:latin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xmlns="" id="{5063B012-8A12-4570-85B8-EFE51927ED2E}"/>
              </a:ext>
            </a:extLst>
          </p:cNvPr>
          <p:cNvSpPr/>
          <p:nvPr/>
        </p:nvSpPr>
        <p:spPr>
          <a:xfrm>
            <a:off x="1066800" y="3547296"/>
            <a:ext cx="9485671" cy="369332"/>
          </a:xfrm>
          <a:prstGeom prst="rect">
            <a:avLst/>
          </a:prstGeom>
        </p:spPr>
        <p:txBody>
          <a:bodyPr wrap="square">
            <a:spAutoFit/>
          </a:bodyPr>
          <a:lstStyle/>
          <a:p>
            <a:pPr>
              <a:spcBef>
                <a:spcPct val="0"/>
              </a:spcBef>
            </a:pPr>
            <a:endParaRPr lang="en-GB" altLang="en-US" dirty="0">
              <a:latin typeface="Arial" panose="020B0604020202020204" pitchFamily="34" charset="0"/>
            </a:endParaRPr>
          </a:p>
        </p:txBody>
      </p:sp>
      <p:sp>
        <p:nvSpPr>
          <p:cNvPr id="6" name="Rectangle 5">
            <a:extLst>
              <a:ext uri="{FF2B5EF4-FFF2-40B4-BE49-F238E27FC236}">
                <a16:creationId xmlns:a16="http://schemas.microsoft.com/office/drawing/2014/main" xmlns="" id="{407357B2-E4F1-4AB7-BF16-CB6A62158462}"/>
              </a:ext>
            </a:extLst>
          </p:cNvPr>
          <p:cNvSpPr/>
          <p:nvPr/>
        </p:nvSpPr>
        <p:spPr>
          <a:xfrm>
            <a:off x="1523999" y="838200"/>
            <a:ext cx="8915399" cy="3046988"/>
          </a:xfrm>
          <a:prstGeom prst="rect">
            <a:avLst/>
          </a:prstGeom>
        </p:spPr>
        <p:txBody>
          <a:bodyPr wrap="square">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We have had service interruptions with South African Post Office as payments were not made on time due to the financial constraints. Customer bills are now being sent to the customers on a monthly basis.</a:t>
            </a:r>
          </a:p>
          <a:p>
            <a:pPr marL="342900" indent="-342900">
              <a:buFont typeface="Arial" panose="020B0604020202020204" pitchFamily="34" charset="0"/>
              <a:buChar char="•"/>
            </a:pPr>
            <a:endParaRPr lang="en-US" sz="2400" i="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 municipality calculates its collection ratio based on the monthly billings vs receipts that is why there is a difference between the ratios.</a:t>
            </a:r>
          </a:p>
        </p:txBody>
      </p:sp>
      <p:sp>
        <p:nvSpPr>
          <p:cNvPr id="4" name="Slide Number Placeholder 3">
            <a:extLst>
              <a:ext uri="{FF2B5EF4-FFF2-40B4-BE49-F238E27FC236}">
                <a16:creationId xmlns:a16="http://schemas.microsoft.com/office/drawing/2014/main" xmlns="" id="{2B5F2134-4186-497C-96C0-2FE88A9D65EC}"/>
              </a:ext>
            </a:extLst>
          </p:cNvPr>
          <p:cNvSpPr>
            <a:spLocks noGrp="1"/>
          </p:cNvSpPr>
          <p:nvPr>
            <p:ph type="sldNum" sz="quarter" idx="12"/>
          </p:nvPr>
        </p:nvSpPr>
        <p:spPr/>
        <p:txBody>
          <a:bodyPr/>
          <a:lstStyle/>
          <a:p>
            <a:pPr>
              <a:defRPr/>
            </a:pPr>
            <a:fld id="{6CE5E8DA-A2F4-4E1D-BF90-010BC6F9D470}" type="slidenum">
              <a:rPr lang="en-ZA" altLang="en-US" smtClean="0"/>
              <a:pPr>
                <a:defRPr/>
              </a:pPr>
              <a:t>20</a:t>
            </a:fld>
            <a:endParaRPr lang="en-ZA" altLang="en-US" dirty="0"/>
          </a:p>
        </p:txBody>
      </p:sp>
    </p:spTree>
    <p:extLst>
      <p:ext uri="{BB962C8B-B14F-4D97-AF65-F5344CB8AC3E}">
        <p14:creationId xmlns:p14="http://schemas.microsoft.com/office/powerpoint/2010/main" xmlns="" val="413187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Ugu PowerPoint TemplatePag2">
            <a:extLst>
              <a:ext uri="{FF2B5EF4-FFF2-40B4-BE49-F238E27FC236}">
                <a16:creationId xmlns:a16="http://schemas.microsoft.com/office/drawing/2014/main" xmlns="" id="{96A9D9B7-BEFD-4C82-8F9E-49CBAFB23E14}"/>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0" y="-58738"/>
            <a:ext cx="9753600" cy="691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155" name="Title 1">
            <a:extLst>
              <a:ext uri="{FF2B5EF4-FFF2-40B4-BE49-F238E27FC236}">
                <a16:creationId xmlns:a16="http://schemas.microsoft.com/office/drawing/2014/main" xmlns="" id="{3C25D72C-2620-49ED-9646-706E7E636F7F}"/>
              </a:ext>
            </a:extLst>
          </p:cNvPr>
          <p:cNvSpPr>
            <a:spLocks noGrp="1"/>
          </p:cNvSpPr>
          <p:nvPr>
            <p:ph type="title"/>
          </p:nvPr>
        </p:nvSpPr>
        <p:spPr>
          <a:xfrm>
            <a:off x="1752600" y="0"/>
            <a:ext cx="8915400" cy="838200"/>
          </a:xfrm>
        </p:spPr>
        <p:txBody>
          <a:bodyPr/>
          <a:lstStyle/>
          <a:p>
            <a:r>
              <a:rPr lang="en-US" altLang="en-US" sz="2800" b="1" dirty="0">
                <a:latin typeface="Tahoma" panose="020B0604030504040204" pitchFamily="34" charset="0"/>
                <a:cs typeface="Tahoma" panose="020B0604030504040204" pitchFamily="34" charset="0"/>
              </a:rPr>
              <a:t>DEBT COLLECTION RATE</a:t>
            </a:r>
            <a:endParaRPr lang="en-ZA" altLang="en-US" sz="2400" b="1" dirty="0">
              <a:latin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xmlns="" id="{5063B012-8A12-4570-85B8-EFE51927ED2E}"/>
              </a:ext>
            </a:extLst>
          </p:cNvPr>
          <p:cNvSpPr/>
          <p:nvPr/>
        </p:nvSpPr>
        <p:spPr>
          <a:xfrm>
            <a:off x="1066800" y="3547296"/>
            <a:ext cx="9485671" cy="369332"/>
          </a:xfrm>
          <a:prstGeom prst="rect">
            <a:avLst/>
          </a:prstGeom>
        </p:spPr>
        <p:txBody>
          <a:bodyPr wrap="square">
            <a:spAutoFit/>
          </a:bodyPr>
          <a:lstStyle/>
          <a:p>
            <a:pPr>
              <a:spcBef>
                <a:spcPct val="0"/>
              </a:spcBef>
            </a:pPr>
            <a:endParaRPr lang="en-GB" altLang="en-US" dirty="0">
              <a:latin typeface="Arial" panose="020B0604020202020204" pitchFamily="34" charset="0"/>
            </a:endParaRPr>
          </a:p>
        </p:txBody>
      </p:sp>
      <p:pic>
        <p:nvPicPr>
          <p:cNvPr id="7" name="Content Placeholder 3">
            <a:extLst>
              <a:ext uri="{FF2B5EF4-FFF2-40B4-BE49-F238E27FC236}">
                <a16:creationId xmlns:a16="http://schemas.microsoft.com/office/drawing/2014/main" xmlns="" id="{39524DF9-7682-4276-BEF8-2DE03DF1BDFA}"/>
              </a:ext>
            </a:extLst>
          </p:cNvPr>
          <p:cNvPicPr>
            <a:picLocks noGrp="1" noChangeAspect="1"/>
          </p:cNvPicPr>
          <p:nvPr>
            <p:ph idx="1"/>
          </p:nvPr>
        </p:nvPicPr>
        <p:blipFill>
          <a:blip r:embed="rId4" cstate="print"/>
          <a:stretch>
            <a:fillRect/>
          </a:stretch>
        </p:blipFill>
        <p:spPr>
          <a:xfrm>
            <a:off x="331881" y="1676400"/>
            <a:ext cx="11528238" cy="3220587"/>
          </a:xfrm>
          <a:prstGeom prst="rect">
            <a:avLst/>
          </a:prstGeom>
        </p:spPr>
      </p:pic>
      <p:sp>
        <p:nvSpPr>
          <p:cNvPr id="3" name="Slide Number Placeholder 2">
            <a:extLst>
              <a:ext uri="{FF2B5EF4-FFF2-40B4-BE49-F238E27FC236}">
                <a16:creationId xmlns:a16="http://schemas.microsoft.com/office/drawing/2014/main" xmlns="" id="{33BA1523-6247-4FCC-B805-3A1C86F9C3D1}"/>
              </a:ext>
            </a:extLst>
          </p:cNvPr>
          <p:cNvSpPr>
            <a:spLocks noGrp="1"/>
          </p:cNvSpPr>
          <p:nvPr>
            <p:ph type="sldNum" sz="quarter" idx="12"/>
          </p:nvPr>
        </p:nvSpPr>
        <p:spPr/>
        <p:txBody>
          <a:bodyPr/>
          <a:lstStyle/>
          <a:p>
            <a:pPr>
              <a:defRPr/>
            </a:pPr>
            <a:fld id="{6CE5E8DA-A2F4-4E1D-BF90-010BC6F9D470}" type="slidenum">
              <a:rPr lang="en-ZA" altLang="en-US" smtClean="0"/>
              <a:pPr>
                <a:defRPr/>
              </a:pPr>
              <a:t>21</a:t>
            </a:fld>
            <a:endParaRPr lang="en-ZA" altLang="en-US" dirty="0"/>
          </a:p>
        </p:txBody>
      </p:sp>
    </p:spTree>
    <p:extLst>
      <p:ext uri="{BB962C8B-B14F-4D97-AF65-F5344CB8AC3E}">
        <p14:creationId xmlns:p14="http://schemas.microsoft.com/office/powerpoint/2010/main" xmlns="" val="415071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Ugu PowerPoint TemplatePag2">
            <a:extLst>
              <a:ext uri="{FF2B5EF4-FFF2-40B4-BE49-F238E27FC236}">
                <a16:creationId xmlns:a16="http://schemas.microsoft.com/office/drawing/2014/main" xmlns="" id="{96A9D9B7-BEFD-4C82-8F9E-49CBAFB23E14}"/>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0" y="-58738"/>
            <a:ext cx="9753600" cy="691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155" name="Title 1">
            <a:extLst>
              <a:ext uri="{FF2B5EF4-FFF2-40B4-BE49-F238E27FC236}">
                <a16:creationId xmlns:a16="http://schemas.microsoft.com/office/drawing/2014/main" xmlns="" id="{3C25D72C-2620-49ED-9646-706E7E636F7F}"/>
              </a:ext>
            </a:extLst>
          </p:cNvPr>
          <p:cNvSpPr>
            <a:spLocks noGrp="1"/>
          </p:cNvSpPr>
          <p:nvPr>
            <p:ph type="title"/>
          </p:nvPr>
        </p:nvSpPr>
        <p:spPr>
          <a:xfrm>
            <a:off x="1796510" y="186824"/>
            <a:ext cx="8915400" cy="838200"/>
          </a:xfrm>
        </p:spPr>
        <p:txBody>
          <a:bodyPr/>
          <a:lstStyle/>
          <a:p>
            <a:r>
              <a:rPr lang="en-US" altLang="en-US" sz="2800" b="1" dirty="0">
                <a:latin typeface="Tahoma" panose="020B0604030504040204" pitchFamily="34" charset="0"/>
                <a:cs typeface="Tahoma" panose="020B0604030504040204" pitchFamily="34" charset="0"/>
              </a:rPr>
              <a:t>CUSTOMER TYPE AGE ANALYSIS FOR MONTH ENDING 31 JANUARY 2020</a:t>
            </a:r>
            <a:endParaRPr lang="en-ZA" altLang="en-US" sz="2400" b="1" dirty="0">
              <a:latin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xmlns="" id="{5063B012-8A12-4570-85B8-EFE51927ED2E}"/>
              </a:ext>
            </a:extLst>
          </p:cNvPr>
          <p:cNvSpPr/>
          <p:nvPr/>
        </p:nvSpPr>
        <p:spPr>
          <a:xfrm>
            <a:off x="1066800" y="3547296"/>
            <a:ext cx="9485671" cy="369332"/>
          </a:xfrm>
          <a:prstGeom prst="rect">
            <a:avLst/>
          </a:prstGeom>
        </p:spPr>
        <p:txBody>
          <a:bodyPr wrap="square">
            <a:spAutoFit/>
          </a:bodyPr>
          <a:lstStyle/>
          <a:p>
            <a:pPr>
              <a:spcBef>
                <a:spcPct val="0"/>
              </a:spcBef>
            </a:pPr>
            <a:endParaRPr lang="en-GB" altLang="en-US" dirty="0">
              <a:latin typeface="Arial" panose="020B0604020202020204" pitchFamily="34" charset="0"/>
            </a:endParaRPr>
          </a:p>
        </p:txBody>
      </p:sp>
      <p:pic>
        <p:nvPicPr>
          <p:cNvPr id="9" name="Content Placeholder 12">
            <a:extLst>
              <a:ext uri="{FF2B5EF4-FFF2-40B4-BE49-F238E27FC236}">
                <a16:creationId xmlns:a16="http://schemas.microsoft.com/office/drawing/2014/main" xmlns="" id="{548514E9-3AA0-496D-AC51-4C512C590736}"/>
              </a:ext>
            </a:extLst>
          </p:cNvPr>
          <p:cNvPicPr>
            <a:picLocks noGrp="1" noChangeAspect="1"/>
          </p:cNvPicPr>
          <p:nvPr>
            <p:ph idx="1"/>
          </p:nvPr>
        </p:nvPicPr>
        <p:blipFill>
          <a:blip r:embed="rId4" cstate="print"/>
          <a:stretch>
            <a:fillRect/>
          </a:stretch>
        </p:blipFill>
        <p:spPr>
          <a:xfrm>
            <a:off x="1066800" y="1785257"/>
            <a:ext cx="10603423" cy="1782911"/>
          </a:xfrm>
          <a:prstGeom prst="rect">
            <a:avLst/>
          </a:prstGeom>
        </p:spPr>
      </p:pic>
      <p:sp>
        <p:nvSpPr>
          <p:cNvPr id="4" name="Slide Number Placeholder 3">
            <a:extLst>
              <a:ext uri="{FF2B5EF4-FFF2-40B4-BE49-F238E27FC236}">
                <a16:creationId xmlns:a16="http://schemas.microsoft.com/office/drawing/2014/main" xmlns="" id="{90003D40-FC58-4EE8-8B26-4F34391F3338}"/>
              </a:ext>
            </a:extLst>
          </p:cNvPr>
          <p:cNvSpPr>
            <a:spLocks noGrp="1"/>
          </p:cNvSpPr>
          <p:nvPr>
            <p:ph type="sldNum" sz="quarter" idx="12"/>
          </p:nvPr>
        </p:nvSpPr>
        <p:spPr/>
        <p:txBody>
          <a:bodyPr/>
          <a:lstStyle/>
          <a:p>
            <a:pPr>
              <a:defRPr/>
            </a:pPr>
            <a:fld id="{6CE5E8DA-A2F4-4E1D-BF90-010BC6F9D470}" type="slidenum">
              <a:rPr lang="en-ZA" altLang="en-US" smtClean="0"/>
              <a:pPr>
                <a:defRPr/>
              </a:pPr>
              <a:t>22</a:t>
            </a:fld>
            <a:endParaRPr lang="en-ZA" altLang="en-US" dirty="0"/>
          </a:p>
        </p:txBody>
      </p:sp>
    </p:spTree>
    <p:extLst>
      <p:ext uri="{BB962C8B-B14F-4D97-AF65-F5344CB8AC3E}">
        <p14:creationId xmlns:p14="http://schemas.microsoft.com/office/powerpoint/2010/main" xmlns="" val="3976290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Ugu PowerPoint TemplatePag2">
            <a:extLst>
              <a:ext uri="{FF2B5EF4-FFF2-40B4-BE49-F238E27FC236}">
                <a16:creationId xmlns:a16="http://schemas.microsoft.com/office/drawing/2014/main" xmlns="" id="{96A9D9B7-BEFD-4C82-8F9E-49CBAFB23E14}"/>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0" y="-58738"/>
            <a:ext cx="9753600" cy="691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155" name="Title 1">
            <a:extLst>
              <a:ext uri="{FF2B5EF4-FFF2-40B4-BE49-F238E27FC236}">
                <a16:creationId xmlns:a16="http://schemas.microsoft.com/office/drawing/2014/main" xmlns="" id="{3C25D72C-2620-49ED-9646-706E7E636F7F}"/>
              </a:ext>
            </a:extLst>
          </p:cNvPr>
          <p:cNvSpPr>
            <a:spLocks noGrp="1"/>
          </p:cNvSpPr>
          <p:nvPr>
            <p:ph type="title"/>
          </p:nvPr>
        </p:nvSpPr>
        <p:spPr>
          <a:xfrm>
            <a:off x="1796510" y="186824"/>
            <a:ext cx="8915400" cy="838200"/>
          </a:xfrm>
        </p:spPr>
        <p:txBody>
          <a:bodyPr/>
          <a:lstStyle/>
          <a:p>
            <a:r>
              <a:rPr lang="en-US" altLang="en-US" sz="2800" b="1" dirty="0">
                <a:latin typeface="Tahoma" panose="020B0604030504040204" pitchFamily="34" charset="0"/>
                <a:cs typeface="Tahoma" panose="020B0604030504040204" pitchFamily="34" charset="0"/>
              </a:rPr>
              <a:t>METER READING STATISTICS</a:t>
            </a:r>
            <a:endParaRPr lang="en-ZA" altLang="en-US" sz="2400" b="1" dirty="0">
              <a:latin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xmlns="" id="{5063B012-8A12-4570-85B8-EFE51927ED2E}"/>
              </a:ext>
            </a:extLst>
          </p:cNvPr>
          <p:cNvSpPr/>
          <p:nvPr/>
        </p:nvSpPr>
        <p:spPr>
          <a:xfrm>
            <a:off x="1066800" y="3547296"/>
            <a:ext cx="9485671" cy="369332"/>
          </a:xfrm>
          <a:prstGeom prst="rect">
            <a:avLst/>
          </a:prstGeom>
        </p:spPr>
        <p:txBody>
          <a:bodyPr wrap="square">
            <a:spAutoFit/>
          </a:bodyPr>
          <a:lstStyle/>
          <a:p>
            <a:pPr>
              <a:spcBef>
                <a:spcPct val="0"/>
              </a:spcBef>
            </a:pPr>
            <a:endParaRPr lang="en-GB" altLang="en-US" dirty="0">
              <a:latin typeface="Arial" panose="020B0604020202020204" pitchFamily="34" charset="0"/>
            </a:endParaRPr>
          </a:p>
        </p:txBody>
      </p:sp>
      <p:pic>
        <p:nvPicPr>
          <p:cNvPr id="7" name="Content Placeholder 17">
            <a:extLst>
              <a:ext uri="{FF2B5EF4-FFF2-40B4-BE49-F238E27FC236}">
                <a16:creationId xmlns:a16="http://schemas.microsoft.com/office/drawing/2014/main" xmlns="" id="{7241EF57-96D4-4CEA-A0A8-01F7796AA4CC}"/>
              </a:ext>
            </a:extLst>
          </p:cNvPr>
          <p:cNvPicPr>
            <a:picLocks noGrp="1" noChangeAspect="1"/>
          </p:cNvPicPr>
          <p:nvPr>
            <p:ph idx="1"/>
          </p:nvPr>
        </p:nvPicPr>
        <p:blipFill>
          <a:blip r:embed="rId4" cstate="print"/>
          <a:stretch>
            <a:fillRect/>
          </a:stretch>
        </p:blipFill>
        <p:spPr>
          <a:xfrm>
            <a:off x="3053953" y="1270586"/>
            <a:ext cx="5779293" cy="3949485"/>
          </a:xfrm>
          <a:prstGeom prst="rect">
            <a:avLst/>
          </a:prstGeom>
        </p:spPr>
      </p:pic>
      <p:sp>
        <p:nvSpPr>
          <p:cNvPr id="4" name="Slide Number Placeholder 3">
            <a:extLst>
              <a:ext uri="{FF2B5EF4-FFF2-40B4-BE49-F238E27FC236}">
                <a16:creationId xmlns:a16="http://schemas.microsoft.com/office/drawing/2014/main" xmlns="" id="{5C6A1F57-3FC0-4C91-B472-920CA80F75F9}"/>
              </a:ext>
            </a:extLst>
          </p:cNvPr>
          <p:cNvSpPr>
            <a:spLocks noGrp="1"/>
          </p:cNvSpPr>
          <p:nvPr>
            <p:ph type="sldNum" sz="quarter" idx="12"/>
          </p:nvPr>
        </p:nvSpPr>
        <p:spPr/>
        <p:txBody>
          <a:bodyPr/>
          <a:lstStyle/>
          <a:p>
            <a:pPr>
              <a:defRPr/>
            </a:pPr>
            <a:fld id="{6CE5E8DA-A2F4-4E1D-BF90-010BC6F9D470}" type="slidenum">
              <a:rPr lang="en-ZA" altLang="en-US" smtClean="0"/>
              <a:pPr>
                <a:defRPr/>
              </a:pPr>
              <a:t>23</a:t>
            </a:fld>
            <a:endParaRPr lang="en-ZA" altLang="en-US" dirty="0"/>
          </a:p>
        </p:txBody>
      </p:sp>
    </p:spTree>
    <p:extLst>
      <p:ext uri="{BB962C8B-B14F-4D97-AF65-F5344CB8AC3E}">
        <p14:creationId xmlns:p14="http://schemas.microsoft.com/office/powerpoint/2010/main" xmlns="" val="2822702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Ugu PowerPoint TemplatePag2">
            <a:extLst>
              <a:ext uri="{FF2B5EF4-FFF2-40B4-BE49-F238E27FC236}">
                <a16:creationId xmlns:a16="http://schemas.microsoft.com/office/drawing/2014/main" xmlns="" id="{96A9D9B7-BEFD-4C82-8F9E-49CBAFB23E14}"/>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0" y="-58738"/>
            <a:ext cx="9753600" cy="691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155" name="Title 1">
            <a:extLst>
              <a:ext uri="{FF2B5EF4-FFF2-40B4-BE49-F238E27FC236}">
                <a16:creationId xmlns:a16="http://schemas.microsoft.com/office/drawing/2014/main" xmlns="" id="{3C25D72C-2620-49ED-9646-706E7E636F7F}"/>
              </a:ext>
            </a:extLst>
          </p:cNvPr>
          <p:cNvSpPr>
            <a:spLocks noGrp="1"/>
          </p:cNvSpPr>
          <p:nvPr>
            <p:ph type="title"/>
          </p:nvPr>
        </p:nvSpPr>
        <p:spPr>
          <a:xfrm>
            <a:off x="1752600" y="0"/>
            <a:ext cx="8915400" cy="838200"/>
          </a:xfrm>
        </p:spPr>
        <p:txBody>
          <a:bodyPr/>
          <a:lstStyle/>
          <a:p>
            <a:r>
              <a:rPr lang="en-US" altLang="en-US" sz="2800" b="1" dirty="0">
                <a:latin typeface="Tahoma" panose="020B0604030504040204" pitchFamily="34" charset="0"/>
                <a:cs typeface="Tahoma" panose="020B0604030504040204" pitchFamily="34" charset="0"/>
              </a:rPr>
              <a:t>FINANCIAL INTERVENTION</a:t>
            </a:r>
            <a:endParaRPr lang="en-ZA" altLang="en-US" sz="2400" b="1" dirty="0">
              <a:latin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xmlns="" id="{5063B012-8A12-4570-85B8-EFE51927ED2E}"/>
              </a:ext>
            </a:extLst>
          </p:cNvPr>
          <p:cNvSpPr/>
          <p:nvPr/>
        </p:nvSpPr>
        <p:spPr>
          <a:xfrm>
            <a:off x="1066800" y="3547296"/>
            <a:ext cx="9485671" cy="369332"/>
          </a:xfrm>
          <a:prstGeom prst="rect">
            <a:avLst/>
          </a:prstGeom>
        </p:spPr>
        <p:txBody>
          <a:bodyPr wrap="square">
            <a:spAutoFit/>
          </a:bodyPr>
          <a:lstStyle/>
          <a:p>
            <a:pPr>
              <a:spcBef>
                <a:spcPct val="0"/>
              </a:spcBef>
            </a:pPr>
            <a:endParaRPr lang="en-GB" altLang="en-US" dirty="0">
              <a:latin typeface="Arial" panose="020B0604020202020204" pitchFamily="34" charset="0"/>
            </a:endParaRPr>
          </a:p>
        </p:txBody>
      </p:sp>
      <p:sp>
        <p:nvSpPr>
          <p:cNvPr id="6" name="Rectangle 5">
            <a:extLst>
              <a:ext uri="{FF2B5EF4-FFF2-40B4-BE49-F238E27FC236}">
                <a16:creationId xmlns:a16="http://schemas.microsoft.com/office/drawing/2014/main" xmlns="" id="{407357B2-E4F1-4AB7-BF16-CB6A62158462}"/>
              </a:ext>
            </a:extLst>
          </p:cNvPr>
          <p:cNvSpPr/>
          <p:nvPr/>
        </p:nvSpPr>
        <p:spPr>
          <a:xfrm>
            <a:off x="1523999" y="838200"/>
            <a:ext cx="8915399" cy="4154984"/>
          </a:xfrm>
          <a:prstGeom prst="rect">
            <a:avLst/>
          </a:prstGeom>
        </p:spPr>
        <p:txBody>
          <a:bodyPr wrap="square">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Assistance is being provided by Provincial Treasury and COGTA to address government debt.</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Focus is being placed on high consumers to strengthen collection</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 municipality is considering the handing over of long outstanding debt.</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Indigent register is being reviewed to align with the registers of local municipalities.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Financial recovery plan has been developed; it’s currently being reviewed to optimize the effectiveness of implementation.</a:t>
            </a:r>
          </a:p>
        </p:txBody>
      </p:sp>
      <p:sp>
        <p:nvSpPr>
          <p:cNvPr id="3" name="Slide Number Placeholder 2">
            <a:extLst>
              <a:ext uri="{FF2B5EF4-FFF2-40B4-BE49-F238E27FC236}">
                <a16:creationId xmlns:a16="http://schemas.microsoft.com/office/drawing/2014/main" xmlns="" id="{233DA00D-C627-4B72-935F-6F6636965921}"/>
              </a:ext>
            </a:extLst>
          </p:cNvPr>
          <p:cNvSpPr>
            <a:spLocks noGrp="1"/>
          </p:cNvSpPr>
          <p:nvPr>
            <p:ph type="sldNum" sz="quarter" idx="12"/>
          </p:nvPr>
        </p:nvSpPr>
        <p:spPr/>
        <p:txBody>
          <a:bodyPr/>
          <a:lstStyle/>
          <a:p>
            <a:pPr>
              <a:defRPr/>
            </a:pPr>
            <a:fld id="{6CE5E8DA-A2F4-4E1D-BF90-010BC6F9D470}" type="slidenum">
              <a:rPr lang="en-ZA" altLang="en-US" smtClean="0"/>
              <a:pPr>
                <a:defRPr/>
              </a:pPr>
              <a:t>24</a:t>
            </a:fld>
            <a:endParaRPr lang="en-ZA" altLang="en-US" dirty="0"/>
          </a:p>
        </p:txBody>
      </p:sp>
    </p:spTree>
    <p:extLst>
      <p:ext uri="{BB962C8B-B14F-4D97-AF65-F5344CB8AC3E}">
        <p14:creationId xmlns:p14="http://schemas.microsoft.com/office/powerpoint/2010/main" xmlns="" val="4150619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Ugu PowerPoint TemplatePag2">
            <a:extLst>
              <a:ext uri="{FF2B5EF4-FFF2-40B4-BE49-F238E27FC236}">
                <a16:creationId xmlns:a16="http://schemas.microsoft.com/office/drawing/2014/main" xmlns="" id="{96A9D9B7-BEFD-4C82-8F9E-49CBAFB23E14}"/>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0" y="-58738"/>
            <a:ext cx="9753600" cy="691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155" name="Title 1">
            <a:extLst>
              <a:ext uri="{FF2B5EF4-FFF2-40B4-BE49-F238E27FC236}">
                <a16:creationId xmlns:a16="http://schemas.microsoft.com/office/drawing/2014/main" xmlns="" id="{3C25D72C-2620-49ED-9646-706E7E636F7F}"/>
              </a:ext>
            </a:extLst>
          </p:cNvPr>
          <p:cNvSpPr>
            <a:spLocks noGrp="1"/>
          </p:cNvSpPr>
          <p:nvPr>
            <p:ph type="title"/>
          </p:nvPr>
        </p:nvSpPr>
        <p:spPr>
          <a:xfrm>
            <a:off x="1752600" y="0"/>
            <a:ext cx="8915400" cy="838200"/>
          </a:xfrm>
        </p:spPr>
        <p:txBody>
          <a:bodyPr/>
          <a:lstStyle/>
          <a:p>
            <a:r>
              <a:rPr lang="en-US" altLang="en-US" sz="2800" b="1" dirty="0">
                <a:latin typeface="Tahoma" panose="020B0604030504040204" pitchFamily="34" charset="0"/>
                <a:cs typeface="Tahoma" panose="020B0604030504040204" pitchFamily="34" charset="0"/>
              </a:rPr>
              <a:t>CONDITIONAL GRANTS SUMMARY</a:t>
            </a:r>
            <a:endParaRPr lang="en-ZA" altLang="en-US" sz="2400" b="1" dirty="0">
              <a:latin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xmlns="" id="{5063B012-8A12-4570-85B8-EFE51927ED2E}"/>
              </a:ext>
            </a:extLst>
          </p:cNvPr>
          <p:cNvSpPr/>
          <p:nvPr/>
        </p:nvSpPr>
        <p:spPr>
          <a:xfrm>
            <a:off x="1066800" y="3547296"/>
            <a:ext cx="9485671" cy="369332"/>
          </a:xfrm>
          <a:prstGeom prst="rect">
            <a:avLst/>
          </a:prstGeom>
        </p:spPr>
        <p:txBody>
          <a:bodyPr wrap="square">
            <a:spAutoFit/>
          </a:bodyPr>
          <a:lstStyle/>
          <a:p>
            <a:pPr>
              <a:spcBef>
                <a:spcPct val="0"/>
              </a:spcBef>
            </a:pPr>
            <a:endParaRPr lang="en-GB" altLang="en-US" dirty="0">
              <a:latin typeface="Arial" panose="020B0604020202020204" pitchFamily="34" charset="0"/>
            </a:endParaRPr>
          </a:p>
        </p:txBody>
      </p:sp>
      <p:graphicFrame>
        <p:nvGraphicFramePr>
          <p:cNvPr id="5" name="Table 4">
            <a:extLst>
              <a:ext uri="{FF2B5EF4-FFF2-40B4-BE49-F238E27FC236}">
                <a16:creationId xmlns:a16="http://schemas.microsoft.com/office/drawing/2014/main" xmlns="" id="{8C8D5850-B8FE-4662-AB14-BDEB883E47B1}"/>
              </a:ext>
            </a:extLst>
          </p:cNvPr>
          <p:cNvGraphicFramePr>
            <a:graphicFrameLocks noGrp="1"/>
          </p:cNvGraphicFramePr>
          <p:nvPr>
            <p:extLst>
              <p:ext uri="{D42A27DB-BD31-4B8C-83A1-F6EECF244321}">
                <p14:modId xmlns:p14="http://schemas.microsoft.com/office/powerpoint/2010/main" xmlns="" val="3556001355"/>
              </p:ext>
            </p:extLst>
          </p:nvPr>
        </p:nvGraphicFramePr>
        <p:xfrm>
          <a:off x="764459" y="1102954"/>
          <a:ext cx="11181522" cy="3748836"/>
        </p:xfrm>
        <a:graphic>
          <a:graphicData uri="http://schemas.openxmlformats.org/drawingml/2006/table">
            <a:tbl>
              <a:tblPr firstRow="1" bandRow="1">
                <a:tableStyleId>{5C22544A-7EE6-4342-B048-85BDC9FD1C3A}</a:tableStyleId>
              </a:tblPr>
              <a:tblGrid>
                <a:gridCol w="1897004">
                  <a:extLst>
                    <a:ext uri="{9D8B030D-6E8A-4147-A177-3AD203B41FA5}">
                      <a16:colId xmlns:a16="http://schemas.microsoft.com/office/drawing/2014/main" xmlns="" val="1109682863"/>
                    </a:ext>
                  </a:extLst>
                </a:gridCol>
                <a:gridCol w="1694255">
                  <a:extLst>
                    <a:ext uri="{9D8B030D-6E8A-4147-A177-3AD203B41FA5}">
                      <a16:colId xmlns:a16="http://schemas.microsoft.com/office/drawing/2014/main" xmlns="" val="462217643"/>
                    </a:ext>
                  </a:extLst>
                </a:gridCol>
                <a:gridCol w="1626485">
                  <a:extLst>
                    <a:ext uri="{9D8B030D-6E8A-4147-A177-3AD203B41FA5}">
                      <a16:colId xmlns:a16="http://schemas.microsoft.com/office/drawing/2014/main" xmlns="" val="1513239450"/>
                    </a:ext>
                  </a:extLst>
                </a:gridCol>
                <a:gridCol w="1694255">
                  <a:extLst>
                    <a:ext uri="{9D8B030D-6E8A-4147-A177-3AD203B41FA5}">
                      <a16:colId xmlns:a16="http://schemas.microsoft.com/office/drawing/2014/main" xmlns="" val="2688871861"/>
                    </a:ext>
                  </a:extLst>
                </a:gridCol>
                <a:gridCol w="1558715">
                  <a:extLst>
                    <a:ext uri="{9D8B030D-6E8A-4147-A177-3AD203B41FA5}">
                      <a16:colId xmlns:a16="http://schemas.microsoft.com/office/drawing/2014/main" xmlns="" val="1906668957"/>
                    </a:ext>
                  </a:extLst>
                </a:gridCol>
                <a:gridCol w="1626485">
                  <a:extLst>
                    <a:ext uri="{9D8B030D-6E8A-4147-A177-3AD203B41FA5}">
                      <a16:colId xmlns:a16="http://schemas.microsoft.com/office/drawing/2014/main" xmlns="" val="2437825250"/>
                    </a:ext>
                  </a:extLst>
                </a:gridCol>
                <a:gridCol w="1084323">
                  <a:extLst>
                    <a:ext uri="{9D8B030D-6E8A-4147-A177-3AD203B41FA5}">
                      <a16:colId xmlns:a16="http://schemas.microsoft.com/office/drawing/2014/main" xmlns="" val="3094279171"/>
                    </a:ext>
                  </a:extLst>
                </a:gridCol>
              </a:tblGrid>
              <a:tr h="1920071">
                <a:tc>
                  <a:txBody>
                    <a:bodyPr/>
                    <a:lstStyle/>
                    <a:p>
                      <a:r>
                        <a:rPr lang="en-ZA" sz="2000" dirty="0">
                          <a:solidFill>
                            <a:schemeClr val="tx1"/>
                          </a:solidFill>
                        </a:rPr>
                        <a:t>DESCRIPTION</a:t>
                      </a:r>
                    </a:p>
                  </a:txBody>
                  <a:tcPr marT="45686" marB="45686"/>
                </a:tc>
                <a:tc>
                  <a:txBody>
                    <a:bodyPr/>
                    <a:lstStyle/>
                    <a:p>
                      <a:r>
                        <a:rPr lang="en-ZA" sz="2000" dirty="0">
                          <a:solidFill>
                            <a:schemeClr val="tx1"/>
                          </a:solidFill>
                        </a:rPr>
                        <a:t>TOTAL ALLOCATION FOR 2019 / 2020 FINANCIAL YEAR</a:t>
                      </a:r>
                    </a:p>
                  </a:txBody>
                  <a:tcPr marT="45686" marB="45686"/>
                </a:tc>
                <a:tc>
                  <a:txBody>
                    <a:bodyPr/>
                    <a:lstStyle/>
                    <a:p>
                      <a:r>
                        <a:rPr lang="en-ZA" sz="2000" dirty="0">
                          <a:solidFill>
                            <a:schemeClr val="tx1"/>
                          </a:solidFill>
                        </a:rPr>
                        <a:t>TOTAL RECEIPTS AS AT </a:t>
                      </a:r>
                    </a:p>
                    <a:p>
                      <a:r>
                        <a:rPr lang="en-ZA" sz="2000" dirty="0">
                          <a:solidFill>
                            <a:schemeClr val="tx1"/>
                          </a:solidFill>
                        </a:rPr>
                        <a:t>29-02-2020</a:t>
                      </a:r>
                    </a:p>
                  </a:txBody>
                  <a:tcPr marT="45686" marB="45686"/>
                </a:tc>
                <a:tc>
                  <a:txBody>
                    <a:bodyPr/>
                    <a:lstStyle/>
                    <a:p>
                      <a:r>
                        <a:rPr lang="en-ZA" sz="2000" dirty="0">
                          <a:solidFill>
                            <a:schemeClr val="tx1"/>
                          </a:solidFill>
                        </a:rPr>
                        <a:t>ACTUAL EXPENDITURE AS AT </a:t>
                      </a:r>
                    </a:p>
                    <a:p>
                      <a:r>
                        <a:rPr lang="en-ZA" sz="2000" dirty="0">
                          <a:solidFill>
                            <a:schemeClr val="tx1"/>
                          </a:solidFill>
                        </a:rPr>
                        <a:t>29-02-2020</a:t>
                      </a:r>
                    </a:p>
                  </a:txBody>
                  <a:tcPr marT="45686" marB="45686"/>
                </a:tc>
                <a:tc>
                  <a:txBody>
                    <a:bodyPr/>
                    <a:lstStyle/>
                    <a:p>
                      <a:r>
                        <a:rPr lang="en-ZA" sz="2000" dirty="0">
                          <a:solidFill>
                            <a:schemeClr val="tx1"/>
                          </a:solidFill>
                        </a:rPr>
                        <a:t>ACTUAL BALANCE AS AT </a:t>
                      </a:r>
                    </a:p>
                    <a:p>
                      <a:r>
                        <a:rPr lang="en-ZA" sz="2000" dirty="0">
                          <a:solidFill>
                            <a:schemeClr val="tx1"/>
                          </a:solidFill>
                        </a:rPr>
                        <a:t>29-02-2020</a:t>
                      </a:r>
                    </a:p>
                  </a:txBody>
                  <a:tcPr marT="45686" marB="45686"/>
                </a:tc>
                <a:tc>
                  <a:txBody>
                    <a:bodyPr/>
                    <a:lstStyle/>
                    <a:p>
                      <a:r>
                        <a:rPr lang="en-ZA" sz="2000" dirty="0">
                          <a:solidFill>
                            <a:schemeClr val="tx1"/>
                          </a:solidFill>
                        </a:rPr>
                        <a:t>EXPENDITURE PERCENTAGE AT </a:t>
                      </a:r>
                    </a:p>
                    <a:p>
                      <a:r>
                        <a:rPr lang="en-ZA" sz="2000" dirty="0">
                          <a:solidFill>
                            <a:schemeClr val="tx1"/>
                          </a:solidFill>
                        </a:rPr>
                        <a:t>29-02-2020</a:t>
                      </a:r>
                    </a:p>
                  </a:txBody>
                  <a:tcPr marT="45686" marB="45686"/>
                </a:tc>
                <a:tc>
                  <a:txBody>
                    <a:bodyPr/>
                    <a:lstStyle/>
                    <a:p>
                      <a:r>
                        <a:rPr lang="en-ZA" sz="2000" dirty="0">
                          <a:solidFill>
                            <a:schemeClr val="tx1"/>
                          </a:solidFill>
                        </a:rPr>
                        <a:t>FUNDER</a:t>
                      </a:r>
                    </a:p>
                  </a:txBody>
                  <a:tcPr marT="45686" marB="45686"/>
                </a:tc>
                <a:extLst>
                  <a:ext uri="{0D108BD9-81ED-4DB2-BD59-A6C34878D82A}">
                    <a16:rowId xmlns:a16="http://schemas.microsoft.com/office/drawing/2014/main" xmlns="" val="4216975670"/>
                  </a:ext>
                </a:extLst>
              </a:tr>
              <a:tr h="914287">
                <a:tc>
                  <a:txBody>
                    <a:bodyPr/>
                    <a:lstStyle/>
                    <a:p>
                      <a:r>
                        <a:rPr lang="en-ZA" sz="1800" dirty="0">
                          <a:solidFill>
                            <a:schemeClr val="tx1"/>
                          </a:solidFill>
                        </a:rPr>
                        <a:t>MUNICIPAL INFRASTRUCTURE GRANT (MIG)</a:t>
                      </a:r>
                    </a:p>
                  </a:txBody>
                  <a:tcPr marT="45686" marB="4568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800" dirty="0">
                          <a:solidFill>
                            <a:schemeClr val="tx1"/>
                          </a:solidFill>
                        </a:rPr>
                        <a:t>R241 038 000.00</a:t>
                      </a:r>
                    </a:p>
                    <a:p>
                      <a:pPr algn="ctr"/>
                      <a:endParaRPr lang="en-ZA" sz="1800" dirty="0">
                        <a:solidFill>
                          <a:schemeClr val="tx1"/>
                        </a:solidFill>
                      </a:endParaRPr>
                    </a:p>
                  </a:txBody>
                  <a:tcPr marT="45686" marB="45686"/>
                </a:tc>
                <a:tc>
                  <a:txBody>
                    <a:bodyPr/>
                    <a:lstStyle/>
                    <a:p>
                      <a:pPr algn="ctr"/>
                      <a:r>
                        <a:rPr lang="en-ZA" sz="1800" b="1" dirty="0">
                          <a:solidFill>
                            <a:srgbClr val="FF0000"/>
                          </a:solidFill>
                        </a:rPr>
                        <a:t>R156 000 000.00</a:t>
                      </a:r>
                    </a:p>
                  </a:txBody>
                  <a:tcPr marT="45686" marB="45686"/>
                </a:tc>
                <a:tc>
                  <a:txBody>
                    <a:bodyPr/>
                    <a:lstStyle/>
                    <a:p>
                      <a:pPr algn="ctr"/>
                      <a:r>
                        <a:rPr lang="en-ZA" sz="1800" dirty="0">
                          <a:solidFill>
                            <a:schemeClr val="tx1"/>
                          </a:solidFill>
                        </a:rPr>
                        <a:t>R131 942 490.05</a:t>
                      </a:r>
                    </a:p>
                  </a:txBody>
                  <a:tcPr marT="45686" marB="45686"/>
                </a:tc>
                <a:tc>
                  <a:txBody>
                    <a:bodyPr/>
                    <a:lstStyle/>
                    <a:p>
                      <a:pPr algn="ctr"/>
                      <a:r>
                        <a:rPr lang="en-ZA" sz="1800" dirty="0">
                          <a:solidFill>
                            <a:schemeClr val="tx1"/>
                          </a:solidFill>
                        </a:rPr>
                        <a:t>R24 057 509.95</a:t>
                      </a:r>
                    </a:p>
                  </a:txBody>
                  <a:tcPr marT="45686" marB="45686"/>
                </a:tc>
                <a:tc>
                  <a:txBody>
                    <a:bodyPr/>
                    <a:lstStyle/>
                    <a:p>
                      <a:pPr algn="ctr"/>
                      <a:r>
                        <a:rPr lang="en-ZA" sz="1800" dirty="0">
                          <a:solidFill>
                            <a:schemeClr val="tx1"/>
                          </a:solidFill>
                        </a:rPr>
                        <a:t>54.74%</a:t>
                      </a:r>
                    </a:p>
                    <a:p>
                      <a:pPr algn="ctr"/>
                      <a:r>
                        <a:rPr lang="en-ZA" sz="1800" b="1" dirty="0">
                          <a:solidFill>
                            <a:srgbClr val="FF0000"/>
                          </a:solidFill>
                        </a:rPr>
                        <a:t>(85%)</a:t>
                      </a:r>
                      <a:endParaRPr lang="en-ZA" sz="1800" dirty="0">
                        <a:solidFill>
                          <a:schemeClr val="tx1"/>
                        </a:solidFill>
                      </a:endParaRPr>
                    </a:p>
                  </a:txBody>
                  <a:tcPr marT="45686" marB="45686"/>
                </a:tc>
                <a:tc>
                  <a:txBody>
                    <a:bodyPr/>
                    <a:lstStyle/>
                    <a:p>
                      <a:pPr algn="ctr"/>
                      <a:r>
                        <a:rPr lang="en-ZA" sz="1800" dirty="0">
                          <a:solidFill>
                            <a:schemeClr val="tx1"/>
                          </a:solidFill>
                        </a:rPr>
                        <a:t>DCOG / COGTA</a:t>
                      </a:r>
                    </a:p>
                  </a:txBody>
                  <a:tcPr marT="45686" marB="45686"/>
                </a:tc>
                <a:extLst>
                  <a:ext uri="{0D108BD9-81ED-4DB2-BD59-A6C34878D82A}">
                    <a16:rowId xmlns:a16="http://schemas.microsoft.com/office/drawing/2014/main" xmlns="" val="4161726089"/>
                  </a:ext>
                </a:extLst>
              </a:tr>
              <a:tr h="914287">
                <a:tc>
                  <a:txBody>
                    <a:bodyPr/>
                    <a:lstStyle/>
                    <a:p>
                      <a:r>
                        <a:rPr lang="en-ZA" sz="1800" dirty="0">
                          <a:solidFill>
                            <a:schemeClr val="tx1"/>
                          </a:solidFill>
                        </a:rPr>
                        <a:t>WATER SERVICES INFRASTRUCTURE GRANT (WSIG)</a:t>
                      </a:r>
                    </a:p>
                  </a:txBody>
                  <a:tcPr marT="45686" marB="45686"/>
                </a:tc>
                <a:tc>
                  <a:txBody>
                    <a:bodyPr/>
                    <a:lstStyle/>
                    <a:p>
                      <a:pPr algn="ctr"/>
                      <a:r>
                        <a:rPr lang="en-ZA" sz="1800" dirty="0">
                          <a:solidFill>
                            <a:schemeClr val="tx1"/>
                          </a:solidFill>
                        </a:rPr>
                        <a:t>R50 000 000.00</a:t>
                      </a:r>
                    </a:p>
                  </a:txBody>
                  <a:tcPr marT="45686" marB="45686"/>
                </a:tc>
                <a:tc>
                  <a:txBody>
                    <a:bodyPr/>
                    <a:lstStyle/>
                    <a:p>
                      <a:pPr algn="ctr"/>
                      <a:r>
                        <a:rPr lang="en-ZA" sz="1800" b="1" dirty="0">
                          <a:solidFill>
                            <a:srgbClr val="FF0000"/>
                          </a:solidFill>
                        </a:rPr>
                        <a:t>R35 000.00</a:t>
                      </a:r>
                    </a:p>
                  </a:txBody>
                  <a:tcPr marT="45686" marB="45686"/>
                </a:tc>
                <a:tc>
                  <a:txBody>
                    <a:bodyPr/>
                    <a:lstStyle/>
                    <a:p>
                      <a:pPr algn="ctr"/>
                      <a:r>
                        <a:rPr lang="en-ZA" sz="1800" dirty="0">
                          <a:solidFill>
                            <a:schemeClr val="tx1"/>
                          </a:solidFill>
                        </a:rPr>
                        <a:t>R30 742 363.34</a:t>
                      </a:r>
                    </a:p>
                  </a:txBody>
                  <a:tcPr marT="45686" marB="45686"/>
                </a:tc>
                <a:tc>
                  <a:txBody>
                    <a:bodyPr/>
                    <a:lstStyle/>
                    <a:p>
                      <a:pPr algn="ctr"/>
                      <a:r>
                        <a:rPr lang="en-ZA" sz="1800" dirty="0">
                          <a:solidFill>
                            <a:schemeClr val="tx1"/>
                          </a:solidFill>
                        </a:rPr>
                        <a:t>R4 257 636.66</a:t>
                      </a:r>
                    </a:p>
                    <a:p>
                      <a:pPr algn="ctr"/>
                      <a:endParaRPr lang="en-ZA" sz="1800" dirty="0">
                        <a:solidFill>
                          <a:schemeClr val="tx1"/>
                        </a:solidFill>
                      </a:endParaRPr>
                    </a:p>
                  </a:txBody>
                  <a:tcPr marT="45686" marB="45686"/>
                </a:tc>
                <a:tc>
                  <a:txBody>
                    <a:bodyPr/>
                    <a:lstStyle/>
                    <a:p>
                      <a:pPr algn="ctr"/>
                      <a:r>
                        <a:rPr lang="en-ZA" sz="1800" dirty="0">
                          <a:solidFill>
                            <a:schemeClr val="tx1"/>
                          </a:solidFill>
                        </a:rPr>
                        <a:t>61.48%</a:t>
                      </a:r>
                    </a:p>
                    <a:p>
                      <a:pPr algn="ctr"/>
                      <a:r>
                        <a:rPr lang="en-ZA" sz="1800" b="1" dirty="0">
                          <a:solidFill>
                            <a:srgbClr val="FF0000"/>
                          </a:solidFill>
                        </a:rPr>
                        <a:t>(88%)</a:t>
                      </a:r>
                    </a:p>
                  </a:txBody>
                  <a:tcPr marT="45686" marB="45686"/>
                </a:tc>
                <a:tc>
                  <a:txBody>
                    <a:bodyPr/>
                    <a:lstStyle/>
                    <a:p>
                      <a:pPr algn="ctr"/>
                      <a:r>
                        <a:rPr lang="en-ZA" sz="1800" dirty="0">
                          <a:solidFill>
                            <a:schemeClr val="tx1"/>
                          </a:solidFill>
                        </a:rPr>
                        <a:t>DWS</a:t>
                      </a:r>
                    </a:p>
                  </a:txBody>
                  <a:tcPr marT="45686" marB="45686"/>
                </a:tc>
                <a:extLst>
                  <a:ext uri="{0D108BD9-81ED-4DB2-BD59-A6C34878D82A}">
                    <a16:rowId xmlns:a16="http://schemas.microsoft.com/office/drawing/2014/main" xmlns="" val="3339227267"/>
                  </a:ext>
                </a:extLst>
              </a:tr>
            </a:tbl>
          </a:graphicData>
        </a:graphic>
      </p:graphicFrame>
      <p:sp>
        <p:nvSpPr>
          <p:cNvPr id="3" name="Slide Number Placeholder 2">
            <a:extLst>
              <a:ext uri="{FF2B5EF4-FFF2-40B4-BE49-F238E27FC236}">
                <a16:creationId xmlns:a16="http://schemas.microsoft.com/office/drawing/2014/main" xmlns="" id="{01695892-E4A9-4EF7-BB96-44D9E5A53C88}"/>
              </a:ext>
            </a:extLst>
          </p:cNvPr>
          <p:cNvSpPr>
            <a:spLocks noGrp="1"/>
          </p:cNvSpPr>
          <p:nvPr>
            <p:ph type="sldNum" sz="quarter" idx="12"/>
          </p:nvPr>
        </p:nvSpPr>
        <p:spPr/>
        <p:txBody>
          <a:bodyPr/>
          <a:lstStyle/>
          <a:p>
            <a:pPr>
              <a:defRPr/>
            </a:pPr>
            <a:fld id="{6CE5E8DA-A2F4-4E1D-BF90-010BC6F9D470}" type="slidenum">
              <a:rPr lang="en-ZA" altLang="en-US" smtClean="0"/>
              <a:pPr>
                <a:defRPr/>
              </a:pPr>
              <a:t>25</a:t>
            </a:fld>
            <a:endParaRPr lang="en-ZA" altLang="en-US" dirty="0"/>
          </a:p>
        </p:txBody>
      </p:sp>
    </p:spTree>
    <p:extLst>
      <p:ext uri="{BB962C8B-B14F-4D97-AF65-F5344CB8AC3E}">
        <p14:creationId xmlns:p14="http://schemas.microsoft.com/office/powerpoint/2010/main" xmlns="" val="636684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Ugu PowerPoint TemplatePag2">
            <a:extLst>
              <a:ext uri="{FF2B5EF4-FFF2-40B4-BE49-F238E27FC236}">
                <a16:creationId xmlns:a16="http://schemas.microsoft.com/office/drawing/2014/main" xmlns="" id="{96A9D9B7-BEFD-4C82-8F9E-49CBAFB23E14}"/>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0" y="-58738"/>
            <a:ext cx="9753600" cy="691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155" name="Title 1">
            <a:extLst>
              <a:ext uri="{FF2B5EF4-FFF2-40B4-BE49-F238E27FC236}">
                <a16:creationId xmlns:a16="http://schemas.microsoft.com/office/drawing/2014/main" xmlns="" id="{3C25D72C-2620-49ED-9646-706E7E636F7F}"/>
              </a:ext>
            </a:extLst>
          </p:cNvPr>
          <p:cNvSpPr>
            <a:spLocks noGrp="1"/>
          </p:cNvSpPr>
          <p:nvPr>
            <p:ph type="title"/>
          </p:nvPr>
        </p:nvSpPr>
        <p:spPr>
          <a:xfrm>
            <a:off x="1752600" y="0"/>
            <a:ext cx="8915400" cy="838200"/>
          </a:xfrm>
        </p:spPr>
        <p:txBody>
          <a:bodyPr/>
          <a:lstStyle/>
          <a:p>
            <a:r>
              <a:rPr lang="en-US" altLang="en-US" sz="2800" b="1" dirty="0">
                <a:latin typeface="Tahoma" panose="020B0604030504040204" pitchFamily="34" charset="0"/>
                <a:cs typeface="Tahoma" panose="020B0604030504040204" pitchFamily="34" charset="0"/>
              </a:rPr>
              <a:t>CRITICAL VACANCIES</a:t>
            </a:r>
            <a:endParaRPr lang="en-ZA" altLang="en-US" sz="2400" b="1" dirty="0">
              <a:latin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xmlns="" id="{5063B012-8A12-4570-85B8-EFE51927ED2E}"/>
              </a:ext>
            </a:extLst>
          </p:cNvPr>
          <p:cNvSpPr/>
          <p:nvPr/>
        </p:nvSpPr>
        <p:spPr>
          <a:xfrm>
            <a:off x="1066800" y="3547296"/>
            <a:ext cx="9485671" cy="369332"/>
          </a:xfrm>
          <a:prstGeom prst="rect">
            <a:avLst/>
          </a:prstGeom>
        </p:spPr>
        <p:txBody>
          <a:bodyPr wrap="square">
            <a:spAutoFit/>
          </a:bodyPr>
          <a:lstStyle/>
          <a:p>
            <a:pPr>
              <a:spcBef>
                <a:spcPct val="0"/>
              </a:spcBef>
            </a:pPr>
            <a:endParaRPr lang="en-GB" altLang="en-US" dirty="0">
              <a:latin typeface="Arial" panose="020B0604020202020204" pitchFamily="34" charset="0"/>
            </a:endParaRPr>
          </a:p>
        </p:txBody>
      </p:sp>
      <p:sp>
        <p:nvSpPr>
          <p:cNvPr id="6" name="Rectangle 5">
            <a:extLst>
              <a:ext uri="{FF2B5EF4-FFF2-40B4-BE49-F238E27FC236}">
                <a16:creationId xmlns:a16="http://schemas.microsoft.com/office/drawing/2014/main" xmlns="" id="{407357B2-E4F1-4AB7-BF16-CB6A62158462}"/>
              </a:ext>
            </a:extLst>
          </p:cNvPr>
          <p:cNvSpPr/>
          <p:nvPr/>
        </p:nvSpPr>
        <p:spPr>
          <a:xfrm>
            <a:off x="1523999" y="838200"/>
            <a:ext cx="8915399" cy="2308324"/>
          </a:xfrm>
          <a:prstGeom prst="rect">
            <a:avLst/>
          </a:prstGeom>
        </p:spPr>
        <p:txBody>
          <a:bodyPr wrap="square">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 post of the Chief Financial Officer has advertised and shortlisted, interviews will be held shortly.</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 Project Management Unit (PMU) is also being capacitated.</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Also the Revenue Management Unit is being capacitated to prove revenue collection.</a:t>
            </a:r>
          </a:p>
        </p:txBody>
      </p:sp>
      <p:sp>
        <p:nvSpPr>
          <p:cNvPr id="3" name="Slide Number Placeholder 2">
            <a:extLst>
              <a:ext uri="{FF2B5EF4-FFF2-40B4-BE49-F238E27FC236}">
                <a16:creationId xmlns:a16="http://schemas.microsoft.com/office/drawing/2014/main" xmlns="" id="{28B3FECB-C208-4FE5-AB82-2D2FCF3EA585}"/>
              </a:ext>
            </a:extLst>
          </p:cNvPr>
          <p:cNvSpPr>
            <a:spLocks noGrp="1"/>
          </p:cNvSpPr>
          <p:nvPr>
            <p:ph type="sldNum" sz="quarter" idx="12"/>
          </p:nvPr>
        </p:nvSpPr>
        <p:spPr/>
        <p:txBody>
          <a:bodyPr/>
          <a:lstStyle/>
          <a:p>
            <a:pPr>
              <a:defRPr/>
            </a:pPr>
            <a:fld id="{6CE5E8DA-A2F4-4E1D-BF90-010BC6F9D470}" type="slidenum">
              <a:rPr lang="en-ZA" altLang="en-US" smtClean="0"/>
              <a:pPr>
                <a:defRPr/>
              </a:pPr>
              <a:t>26</a:t>
            </a:fld>
            <a:endParaRPr lang="en-ZA" altLang="en-US" dirty="0"/>
          </a:p>
        </p:txBody>
      </p:sp>
    </p:spTree>
    <p:extLst>
      <p:ext uri="{BB962C8B-B14F-4D97-AF65-F5344CB8AC3E}">
        <p14:creationId xmlns:p14="http://schemas.microsoft.com/office/powerpoint/2010/main" xmlns="" val="4207733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Ugu PowerPoint TemplatePag2">
            <a:extLst>
              <a:ext uri="{FF2B5EF4-FFF2-40B4-BE49-F238E27FC236}">
                <a16:creationId xmlns:a16="http://schemas.microsoft.com/office/drawing/2014/main" xmlns="" id="{96A9D9B7-BEFD-4C82-8F9E-49CBAFB23E14}"/>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0" y="-58738"/>
            <a:ext cx="9753600" cy="691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155" name="Title 1">
            <a:extLst>
              <a:ext uri="{FF2B5EF4-FFF2-40B4-BE49-F238E27FC236}">
                <a16:creationId xmlns:a16="http://schemas.microsoft.com/office/drawing/2014/main" xmlns="" id="{3C25D72C-2620-49ED-9646-706E7E636F7F}"/>
              </a:ext>
            </a:extLst>
          </p:cNvPr>
          <p:cNvSpPr>
            <a:spLocks noGrp="1"/>
          </p:cNvSpPr>
          <p:nvPr>
            <p:ph type="title"/>
          </p:nvPr>
        </p:nvSpPr>
        <p:spPr>
          <a:xfrm>
            <a:off x="1752600" y="0"/>
            <a:ext cx="8915400" cy="838200"/>
          </a:xfrm>
        </p:spPr>
        <p:txBody>
          <a:bodyPr/>
          <a:lstStyle/>
          <a:p>
            <a:r>
              <a:rPr lang="en-US" altLang="en-US" sz="2800" b="1" dirty="0">
                <a:latin typeface="Tahoma" panose="020B0604030504040204" pitchFamily="34" charset="0"/>
                <a:cs typeface="Tahoma" panose="020B0604030504040204" pitchFamily="34" charset="0"/>
              </a:rPr>
              <a:t>COMMUNICATION PLAN</a:t>
            </a:r>
            <a:endParaRPr lang="en-ZA" altLang="en-US" sz="2400" b="1" dirty="0">
              <a:latin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xmlns="" id="{5063B012-8A12-4570-85B8-EFE51927ED2E}"/>
              </a:ext>
            </a:extLst>
          </p:cNvPr>
          <p:cNvSpPr/>
          <p:nvPr/>
        </p:nvSpPr>
        <p:spPr>
          <a:xfrm>
            <a:off x="1066800" y="3547296"/>
            <a:ext cx="9485671" cy="369332"/>
          </a:xfrm>
          <a:prstGeom prst="rect">
            <a:avLst/>
          </a:prstGeom>
        </p:spPr>
        <p:txBody>
          <a:bodyPr wrap="square">
            <a:spAutoFit/>
          </a:bodyPr>
          <a:lstStyle/>
          <a:p>
            <a:pPr>
              <a:spcBef>
                <a:spcPct val="0"/>
              </a:spcBef>
            </a:pPr>
            <a:endParaRPr lang="en-GB" altLang="en-US" dirty="0">
              <a:latin typeface="Arial" panose="020B0604020202020204" pitchFamily="34" charset="0"/>
            </a:endParaRPr>
          </a:p>
        </p:txBody>
      </p:sp>
      <p:sp>
        <p:nvSpPr>
          <p:cNvPr id="6" name="Rectangle 5">
            <a:extLst>
              <a:ext uri="{FF2B5EF4-FFF2-40B4-BE49-F238E27FC236}">
                <a16:creationId xmlns:a16="http://schemas.microsoft.com/office/drawing/2014/main" xmlns="" id="{407357B2-E4F1-4AB7-BF16-CB6A62158462}"/>
              </a:ext>
            </a:extLst>
          </p:cNvPr>
          <p:cNvSpPr/>
          <p:nvPr/>
        </p:nvSpPr>
        <p:spPr>
          <a:xfrm>
            <a:off x="1523999" y="838200"/>
            <a:ext cx="8915399" cy="4154984"/>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Mayor has convened meetings with all ward councilors within the district to appraise them about the state of water challenges and interventions being implemented, with the view to communicate same to their constituencies.</a:t>
            </a:r>
          </a:p>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The call </a:t>
            </a:r>
            <a:r>
              <a:rPr lang="en-US" sz="2400" dirty="0" err="1">
                <a:latin typeface="Arial" panose="020B0604020202020204" pitchFamily="34" charset="0"/>
                <a:cs typeface="Arial" panose="020B0604020202020204" pitchFamily="34" charset="0"/>
              </a:rPr>
              <a:t>centre</a:t>
            </a:r>
            <a:r>
              <a:rPr lang="en-US" sz="2400" dirty="0">
                <a:latin typeface="Arial" panose="020B0604020202020204" pitchFamily="34" charset="0"/>
                <a:cs typeface="Arial" panose="020B0604020202020204" pitchFamily="34" charset="0"/>
              </a:rPr>
              <a:t> has been upgraded and is receiving up to date information which is communicated to different stakeholders.</a:t>
            </a:r>
          </a:p>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Through the Mayor engagement with different stakeholders has commence in particular business sectors and communities mostly affected by intermittent supply.</a:t>
            </a:r>
          </a:p>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We are using all media platforms to communicate challenges and solutions.</a:t>
            </a:r>
          </a:p>
        </p:txBody>
      </p:sp>
      <p:sp>
        <p:nvSpPr>
          <p:cNvPr id="3" name="Slide Number Placeholder 2">
            <a:extLst>
              <a:ext uri="{FF2B5EF4-FFF2-40B4-BE49-F238E27FC236}">
                <a16:creationId xmlns:a16="http://schemas.microsoft.com/office/drawing/2014/main" xmlns="" id="{28B3FECB-C208-4FE5-AB82-2D2FCF3EA585}"/>
              </a:ext>
            </a:extLst>
          </p:cNvPr>
          <p:cNvSpPr>
            <a:spLocks noGrp="1"/>
          </p:cNvSpPr>
          <p:nvPr>
            <p:ph type="sldNum" sz="quarter" idx="12"/>
          </p:nvPr>
        </p:nvSpPr>
        <p:spPr/>
        <p:txBody>
          <a:bodyPr/>
          <a:lstStyle/>
          <a:p>
            <a:pPr>
              <a:defRPr/>
            </a:pPr>
            <a:fld id="{6CE5E8DA-A2F4-4E1D-BF90-010BC6F9D470}" type="slidenum">
              <a:rPr lang="en-ZA" altLang="en-US" smtClean="0"/>
              <a:pPr>
                <a:defRPr/>
              </a:pPr>
              <a:t>27</a:t>
            </a:fld>
            <a:endParaRPr lang="en-ZA" altLang="en-US" dirty="0"/>
          </a:p>
        </p:txBody>
      </p:sp>
    </p:spTree>
    <p:extLst>
      <p:ext uri="{BB962C8B-B14F-4D97-AF65-F5344CB8AC3E}">
        <p14:creationId xmlns:p14="http://schemas.microsoft.com/office/powerpoint/2010/main" xmlns="" val="2560821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Ugu PowerPoint TemplatePag2">
            <a:extLst>
              <a:ext uri="{FF2B5EF4-FFF2-40B4-BE49-F238E27FC236}">
                <a16:creationId xmlns:a16="http://schemas.microsoft.com/office/drawing/2014/main" xmlns="" id="{96A9D9B7-BEFD-4C82-8F9E-49CBAFB23E14}"/>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0" y="-58738"/>
            <a:ext cx="9753600" cy="691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155" name="Title 1">
            <a:extLst>
              <a:ext uri="{FF2B5EF4-FFF2-40B4-BE49-F238E27FC236}">
                <a16:creationId xmlns:a16="http://schemas.microsoft.com/office/drawing/2014/main" xmlns="" id="{3C25D72C-2620-49ED-9646-706E7E636F7F}"/>
              </a:ext>
            </a:extLst>
          </p:cNvPr>
          <p:cNvSpPr>
            <a:spLocks noGrp="1"/>
          </p:cNvSpPr>
          <p:nvPr>
            <p:ph type="title"/>
          </p:nvPr>
        </p:nvSpPr>
        <p:spPr>
          <a:xfrm>
            <a:off x="1752600" y="0"/>
            <a:ext cx="8915400" cy="838200"/>
          </a:xfrm>
        </p:spPr>
        <p:txBody>
          <a:bodyPr/>
          <a:lstStyle/>
          <a:p>
            <a:r>
              <a:rPr lang="en-US" altLang="en-US" sz="2800" b="1" dirty="0">
                <a:latin typeface="Tahoma" panose="020B0604030504040204" pitchFamily="34" charset="0"/>
                <a:cs typeface="Tahoma" panose="020B0604030504040204" pitchFamily="34" charset="0"/>
              </a:rPr>
              <a:t>CONCLUSION</a:t>
            </a:r>
            <a:endParaRPr lang="en-ZA" altLang="en-US" sz="2400" b="1" dirty="0">
              <a:latin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xmlns="" id="{5063B012-8A12-4570-85B8-EFE51927ED2E}"/>
              </a:ext>
            </a:extLst>
          </p:cNvPr>
          <p:cNvSpPr/>
          <p:nvPr/>
        </p:nvSpPr>
        <p:spPr>
          <a:xfrm>
            <a:off x="1066800" y="3547296"/>
            <a:ext cx="9485671" cy="369332"/>
          </a:xfrm>
          <a:prstGeom prst="rect">
            <a:avLst/>
          </a:prstGeom>
        </p:spPr>
        <p:txBody>
          <a:bodyPr wrap="square">
            <a:spAutoFit/>
          </a:bodyPr>
          <a:lstStyle/>
          <a:p>
            <a:pPr>
              <a:spcBef>
                <a:spcPct val="0"/>
              </a:spcBef>
            </a:pPr>
            <a:endParaRPr lang="en-GB" altLang="en-US" dirty="0">
              <a:latin typeface="Arial" panose="020B0604020202020204" pitchFamily="34" charset="0"/>
            </a:endParaRPr>
          </a:p>
        </p:txBody>
      </p:sp>
      <p:sp>
        <p:nvSpPr>
          <p:cNvPr id="6" name="Rectangle 5">
            <a:extLst>
              <a:ext uri="{FF2B5EF4-FFF2-40B4-BE49-F238E27FC236}">
                <a16:creationId xmlns:a16="http://schemas.microsoft.com/office/drawing/2014/main" xmlns="" id="{407357B2-E4F1-4AB7-BF16-CB6A62158462}"/>
              </a:ext>
            </a:extLst>
          </p:cNvPr>
          <p:cNvSpPr/>
          <p:nvPr/>
        </p:nvSpPr>
        <p:spPr>
          <a:xfrm>
            <a:off x="1523999" y="838200"/>
            <a:ext cx="8915399" cy="4154984"/>
          </a:xfrm>
          <a:prstGeom prst="rect">
            <a:avLst/>
          </a:prstGeom>
        </p:spPr>
        <p:txBody>
          <a:bodyPr wrap="square">
            <a:spAutoFit/>
          </a:bodyPr>
          <a:lstStyle/>
          <a:p>
            <a:pPr marL="342900" indent="-342900" algn="just">
              <a:buFont typeface="Arial" panose="020B0604020202020204" pitchFamily="34" charset="0"/>
              <a:buChar char="•"/>
            </a:pPr>
            <a:r>
              <a:rPr lang="en-US" sz="2400" dirty="0" err="1">
                <a:latin typeface="Arial" panose="020B0604020202020204" pitchFamily="34" charset="0"/>
                <a:cs typeface="Arial" panose="020B0604020202020204" pitchFamily="34" charset="0"/>
              </a:rPr>
              <a:t>Ugu</a:t>
            </a:r>
            <a:r>
              <a:rPr lang="en-US" sz="2400" dirty="0">
                <a:latin typeface="Arial" panose="020B0604020202020204" pitchFamily="34" charset="0"/>
                <a:cs typeface="Arial" panose="020B0604020202020204" pitchFamily="34" charset="0"/>
              </a:rPr>
              <a:t> District we acknowledge that we have challenges, but they are insurmountable.</a:t>
            </a:r>
          </a:p>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We appreciate that the Premier’s office, COGTA, Provincial Treasury, Department of Water &amp; Sanitation and Umgeni Water Board are on board to support us with resources.</a:t>
            </a:r>
          </a:p>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The most urgent task on our side is to fill critical vacancies and to continue the engagement with stakeholder and give them hope that everything is under control.</a:t>
            </a:r>
          </a:p>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We will appreciate inputs and recommendations of the Committee on how we can strengthen and improve on interventions already in place. </a:t>
            </a:r>
          </a:p>
        </p:txBody>
      </p:sp>
      <p:sp>
        <p:nvSpPr>
          <p:cNvPr id="3" name="Slide Number Placeholder 2">
            <a:extLst>
              <a:ext uri="{FF2B5EF4-FFF2-40B4-BE49-F238E27FC236}">
                <a16:creationId xmlns:a16="http://schemas.microsoft.com/office/drawing/2014/main" xmlns="" id="{6BDE329D-7359-4AC8-97AA-C9CE0D4B040B}"/>
              </a:ext>
            </a:extLst>
          </p:cNvPr>
          <p:cNvSpPr>
            <a:spLocks noGrp="1"/>
          </p:cNvSpPr>
          <p:nvPr>
            <p:ph type="sldNum" sz="quarter" idx="12"/>
          </p:nvPr>
        </p:nvSpPr>
        <p:spPr/>
        <p:txBody>
          <a:bodyPr/>
          <a:lstStyle/>
          <a:p>
            <a:pPr>
              <a:defRPr/>
            </a:pPr>
            <a:fld id="{6CE5E8DA-A2F4-4E1D-BF90-010BC6F9D470}" type="slidenum">
              <a:rPr lang="en-ZA" altLang="en-US" smtClean="0"/>
              <a:pPr>
                <a:defRPr/>
              </a:pPr>
              <a:t>28</a:t>
            </a:fld>
            <a:endParaRPr lang="en-ZA" altLang="en-US" dirty="0"/>
          </a:p>
        </p:txBody>
      </p:sp>
    </p:spTree>
    <p:extLst>
      <p:ext uri="{BB962C8B-B14F-4D97-AF65-F5344CB8AC3E}">
        <p14:creationId xmlns:p14="http://schemas.microsoft.com/office/powerpoint/2010/main" xmlns="" val="1492444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Ugu PowerPoint TemplatePag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0" y="-58738"/>
            <a:ext cx="9753600" cy="691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a:extLst>
              <a:ext uri="{FF2B5EF4-FFF2-40B4-BE49-F238E27FC236}">
                <a16:creationId xmlns:a16="http://schemas.microsoft.com/office/drawing/2014/main" xmlns="" id="{C02AA170-A093-44A4-9FB0-0E1F2822001A}"/>
              </a:ext>
            </a:extLst>
          </p:cNvPr>
          <p:cNvSpPr/>
          <p:nvPr/>
        </p:nvSpPr>
        <p:spPr>
          <a:xfrm>
            <a:off x="4815982" y="1872734"/>
            <a:ext cx="5065438" cy="2246769"/>
          </a:xfrm>
          <a:prstGeom prst="rect">
            <a:avLst/>
          </a:prstGeom>
        </p:spPr>
        <p:txBody>
          <a:bodyPr wrap="square">
            <a:spAutoFit/>
          </a:bodyPr>
          <a:lstStyle/>
          <a:p>
            <a:r>
              <a:rPr lang="en-US" sz="2800" b="1" dirty="0">
                <a:latin typeface="Tahoma" panose="020B0604030504040204" pitchFamily="34" charset="0"/>
                <a:cs typeface="Tahoma" panose="020B0604030504040204" pitchFamily="34" charset="0"/>
              </a:rPr>
              <a:t>THANK YOU</a:t>
            </a:r>
          </a:p>
          <a:p>
            <a:endParaRPr lang="en-US" sz="2800" b="1" dirty="0">
              <a:latin typeface="Tahoma" panose="020B0604030504040204" pitchFamily="34" charset="0"/>
              <a:cs typeface="Tahoma" panose="020B0604030504040204" pitchFamily="34" charset="0"/>
            </a:endParaRPr>
          </a:p>
          <a:p>
            <a:r>
              <a:rPr lang="en-US" sz="2800" b="1" dirty="0">
                <a:latin typeface="Tahoma" panose="020B0604030504040204" pitchFamily="34" charset="0"/>
                <a:cs typeface="Tahoma" panose="020B0604030504040204" pitchFamily="34" charset="0"/>
              </a:rPr>
              <a:t>ENKOSI</a:t>
            </a:r>
          </a:p>
          <a:p>
            <a:endParaRPr lang="en-US" sz="2800" b="1" dirty="0">
              <a:latin typeface="Tahoma" panose="020B0604030504040204" pitchFamily="34" charset="0"/>
              <a:cs typeface="Tahoma" panose="020B0604030504040204" pitchFamily="34" charset="0"/>
            </a:endParaRPr>
          </a:p>
          <a:p>
            <a:r>
              <a:rPr lang="en-US" sz="2800" b="1" dirty="0">
                <a:latin typeface="Tahoma" panose="020B0604030504040204" pitchFamily="34" charset="0"/>
                <a:cs typeface="Tahoma" panose="020B0604030504040204" pitchFamily="34" charset="0"/>
              </a:rPr>
              <a:t>DANKIE</a:t>
            </a:r>
            <a:endParaRPr lang="en-ZA" sz="2800" dirty="0"/>
          </a:p>
        </p:txBody>
      </p:sp>
    </p:spTree>
    <p:extLst>
      <p:ext uri="{BB962C8B-B14F-4D97-AF65-F5344CB8AC3E}">
        <p14:creationId xmlns:p14="http://schemas.microsoft.com/office/powerpoint/2010/main" xmlns="" val="4156473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Ugu PowerPoint TemplatePag2">
            <a:extLst>
              <a:ext uri="{FF2B5EF4-FFF2-40B4-BE49-F238E27FC236}">
                <a16:creationId xmlns:a16="http://schemas.microsoft.com/office/drawing/2014/main" xmlns="" id="{8D915755-F59D-4C86-96AD-59E54509D805}"/>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TextBox 1">
            <a:extLst>
              <a:ext uri="{FF2B5EF4-FFF2-40B4-BE49-F238E27FC236}">
                <a16:creationId xmlns:a16="http://schemas.microsoft.com/office/drawing/2014/main" xmlns="" id="{3EF88E3F-30BE-4D40-8192-78E58D9FDD21}"/>
              </a:ext>
            </a:extLst>
          </p:cNvPr>
          <p:cNvSpPr txBox="1">
            <a:spLocks noChangeArrowheads="1"/>
          </p:cNvSpPr>
          <p:nvPr/>
        </p:nvSpPr>
        <p:spPr bwMode="auto">
          <a:xfrm>
            <a:off x="1774826" y="115888"/>
            <a:ext cx="8424863" cy="6617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4800" b="1" dirty="0">
                <a:latin typeface="Arial" panose="020B0604020202020204" pitchFamily="34" charset="0"/>
              </a:rPr>
              <a:t>TABLE OF CONTENTS</a:t>
            </a:r>
          </a:p>
          <a:p>
            <a:pPr algn="ctr">
              <a:spcBef>
                <a:spcPct val="0"/>
              </a:spcBef>
              <a:buFontTx/>
              <a:buNone/>
            </a:pPr>
            <a:endParaRPr lang="en-GB" altLang="en-US" sz="1200" b="1" dirty="0">
              <a:latin typeface="Arial" panose="020B0604020202020204" pitchFamily="34" charset="0"/>
            </a:endParaRPr>
          </a:p>
          <a:p>
            <a:pPr marL="342900" indent="-342900">
              <a:spcBef>
                <a:spcPct val="0"/>
              </a:spcBef>
            </a:pPr>
            <a:r>
              <a:rPr lang="en-GB" altLang="en-US" sz="2400" dirty="0">
                <a:latin typeface="Arial" panose="020B0604020202020204" pitchFamily="34" charset="0"/>
              </a:rPr>
              <a:t>Overview of </a:t>
            </a:r>
            <a:r>
              <a:rPr lang="en-GB" altLang="en-US" sz="2400" dirty="0" err="1">
                <a:latin typeface="Arial" panose="020B0604020202020204" pitchFamily="34" charset="0"/>
              </a:rPr>
              <a:t>Ugu</a:t>
            </a:r>
            <a:r>
              <a:rPr lang="en-GB" altLang="en-US" sz="2400" dirty="0">
                <a:latin typeface="Arial" panose="020B0604020202020204" pitchFamily="34" charset="0"/>
              </a:rPr>
              <a:t> District Municipality</a:t>
            </a:r>
          </a:p>
          <a:p>
            <a:pPr marL="342900" indent="-342900">
              <a:spcBef>
                <a:spcPct val="0"/>
              </a:spcBef>
            </a:pPr>
            <a:r>
              <a:rPr lang="en-GB" altLang="en-US" sz="2400" dirty="0">
                <a:latin typeface="Arial" panose="020B0604020202020204" pitchFamily="34" charset="0"/>
              </a:rPr>
              <a:t>Water Supply Challenges</a:t>
            </a:r>
          </a:p>
          <a:p>
            <a:pPr marL="1085850" lvl="1" indent="-342900">
              <a:spcBef>
                <a:spcPct val="0"/>
              </a:spcBef>
            </a:pPr>
            <a:r>
              <a:rPr lang="en-GB" altLang="en-US" sz="2000" dirty="0">
                <a:latin typeface="Arial" panose="020B0604020202020204" pitchFamily="34" charset="0"/>
              </a:rPr>
              <a:t>Labour Relations Challenges</a:t>
            </a:r>
          </a:p>
          <a:p>
            <a:pPr marL="1085850" lvl="1" indent="-342900">
              <a:spcBef>
                <a:spcPct val="0"/>
              </a:spcBef>
            </a:pPr>
            <a:r>
              <a:rPr lang="en-GB" altLang="en-US" sz="2000" dirty="0">
                <a:latin typeface="Arial" panose="020B0604020202020204" pitchFamily="34" charset="0"/>
              </a:rPr>
              <a:t>Technical Challenges  </a:t>
            </a:r>
          </a:p>
          <a:p>
            <a:pPr marL="342900" indent="-342900">
              <a:spcBef>
                <a:spcPct val="0"/>
              </a:spcBef>
            </a:pPr>
            <a:r>
              <a:rPr lang="en-GB" altLang="en-US" sz="2400" dirty="0">
                <a:latin typeface="Arial" panose="020B0604020202020204" pitchFamily="34" charset="0"/>
              </a:rPr>
              <a:t>Required Interventions and Progress</a:t>
            </a:r>
          </a:p>
          <a:p>
            <a:pPr marL="342900" indent="-342900">
              <a:spcBef>
                <a:spcPct val="0"/>
              </a:spcBef>
            </a:pPr>
            <a:r>
              <a:rPr lang="en-GB" altLang="en-US" sz="2400" dirty="0">
                <a:latin typeface="Arial" panose="020B0604020202020204" pitchFamily="34" charset="0"/>
              </a:rPr>
              <a:t>Financial Management Issues</a:t>
            </a:r>
          </a:p>
          <a:p>
            <a:pPr marL="342900" indent="-342900">
              <a:spcBef>
                <a:spcPct val="0"/>
              </a:spcBef>
            </a:pPr>
            <a:r>
              <a:rPr lang="en-GB" altLang="en-US" sz="2400" dirty="0">
                <a:latin typeface="Arial" panose="020B0604020202020204" pitchFamily="34" charset="0"/>
              </a:rPr>
              <a:t>Conditional Grants Expenditure</a:t>
            </a:r>
          </a:p>
          <a:p>
            <a:pPr marL="342900" indent="-342900">
              <a:spcBef>
                <a:spcPct val="0"/>
              </a:spcBef>
            </a:pPr>
            <a:r>
              <a:rPr lang="en-GB" altLang="en-US" sz="2400" dirty="0">
                <a:latin typeface="Arial" panose="020B0604020202020204" pitchFamily="34" charset="0"/>
              </a:rPr>
              <a:t>Critical Vacancies</a:t>
            </a:r>
          </a:p>
          <a:p>
            <a:pPr marL="342900" indent="-342900">
              <a:spcBef>
                <a:spcPct val="0"/>
              </a:spcBef>
            </a:pPr>
            <a:r>
              <a:rPr lang="en-GB" altLang="en-US" sz="2400" dirty="0">
                <a:latin typeface="Arial" panose="020B0604020202020204" pitchFamily="34" charset="0"/>
              </a:rPr>
              <a:t>Communication Plan</a:t>
            </a:r>
          </a:p>
          <a:p>
            <a:pPr marL="1085850" lvl="1" indent="-342900">
              <a:spcBef>
                <a:spcPct val="0"/>
              </a:spcBef>
            </a:pPr>
            <a:r>
              <a:rPr lang="en-GB" altLang="en-US" sz="2000" dirty="0">
                <a:latin typeface="Arial" panose="020B0604020202020204" pitchFamily="34" charset="0"/>
              </a:rPr>
              <a:t>Stakeholder Engagements</a:t>
            </a:r>
          </a:p>
          <a:p>
            <a:pPr marL="1085850" lvl="1" indent="-342900">
              <a:spcBef>
                <a:spcPct val="0"/>
              </a:spcBef>
            </a:pPr>
            <a:r>
              <a:rPr lang="en-GB" altLang="en-US" sz="2000" dirty="0">
                <a:latin typeface="Arial" panose="020B0604020202020204" pitchFamily="34" charset="0"/>
              </a:rPr>
              <a:t>Customer Relations Management (Call/Control Centre)</a:t>
            </a:r>
          </a:p>
          <a:p>
            <a:pPr marL="342900" indent="-342900">
              <a:spcBef>
                <a:spcPct val="0"/>
              </a:spcBef>
            </a:pPr>
            <a:r>
              <a:rPr lang="en-GB" altLang="en-US" sz="2400" dirty="0">
                <a:latin typeface="Arial" panose="020B0604020202020204" pitchFamily="34" charset="0"/>
              </a:rPr>
              <a:t>Conclusion</a:t>
            </a:r>
          </a:p>
          <a:p>
            <a:pPr marL="342900" indent="-342900">
              <a:spcBef>
                <a:spcPct val="0"/>
              </a:spcBef>
            </a:pPr>
            <a:endParaRPr lang="en-GB" altLang="en-US" sz="2400" dirty="0">
              <a:latin typeface="Arial" panose="020B0604020202020204" pitchFamily="34" charset="0"/>
            </a:endParaRPr>
          </a:p>
          <a:p>
            <a:pPr lvl="1" indent="0">
              <a:spcBef>
                <a:spcPct val="0"/>
              </a:spcBef>
              <a:buNone/>
            </a:pPr>
            <a:endParaRPr lang="en-GB" altLang="en-US" sz="2000" dirty="0">
              <a:latin typeface="Arial" panose="020B0604020202020204" pitchFamily="34" charset="0"/>
            </a:endParaRPr>
          </a:p>
          <a:p>
            <a:pPr marL="342900" indent="-342900">
              <a:spcBef>
                <a:spcPct val="0"/>
              </a:spcBef>
            </a:pPr>
            <a:endParaRPr lang="en-GB" altLang="en-US" sz="2400" dirty="0">
              <a:latin typeface="Arial" panose="020B0604020202020204" pitchFamily="34" charset="0"/>
            </a:endParaRPr>
          </a:p>
          <a:p>
            <a:pPr>
              <a:spcBef>
                <a:spcPct val="0"/>
              </a:spcBef>
              <a:buFontTx/>
              <a:buNone/>
            </a:pPr>
            <a:endParaRPr lang="en-GB" altLang="en-US" sz="2400" dirty="0">
              <a:latin typeface="Arial" panose="020B0604020202020204" pitchFamily="34" charset="0"/>
            </a:endParaRPr>
          </a:p>
        </p:txBody>
      </p:sp>
    </p:spTree>
    <p:extLst>
      <p:ext uri="{BB962C8B-B14F-4D97-AF65-F5344CB8AC3E}">
        <p14:creationId xmlns:p14="http://schemas.microsoft.com/office/powerpoint/2010/main" xmlns="" val="215094205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Ugu PowerPoint TemplatePag2">
            <a:extLst>
              <a:ext uri="{FF2B5EF4-FFF2-40B4-BE49-F238E27FC236}">
                <a16:creationId xmlns:a16="http://schemas.microsoft.com/office/drawing/2014/main" xmlns="" id="{026CE736-93EE-4F01-89E8-FE2B90ADE1FC}"/>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0" y="-58738"/>
            <a:ext cx="9753600" cy="691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5" name="Title 1">
            <a:extLst>
              <a:ext uri="{FF2B5EF4-FFF2-40B4-BE49-F238E27FC236}">
                <a16:creationId xmlns:a16="http://schemas.microsoft.com/office/drawing/2014/main" xmlns="" id="{B3D2BF87-C983-410F-879D-93BC6C4EE74E}"/>
              </a:ext>
            </a:extLst>
          </p:cNvPr>
          <p:cNvSpPr>
            <a:spLocks noGrp="1"/>
          </p:cNvSpPr>
          <p:nvPr>
            <p:ph type="title"/>
          </p:nvPr>
        </p:nvSpPr>
        <p:spPr>
          <a:xfrm>
            <a:off x="1677986" y="0"/>
            <a:ext cx="9142414" cy="838200"/>
          </a:xfrm>
        </p:spPr>
        <p:txBody>
          <a:bodyPr/>
          <a:lstStyle/>
          <a:p>
            <a:r>
              <a:rPr lang="en-US" altLang="en-US" sz="2800" b="1" dirty="0">
                <a:latin typeface="Tahoma" panose="020B0604030504040204" pitchFamily="34" charset="0"/>
                <a:cs typeface="Tahoma" panose="020B0604030504040204" pitchFamily="34" charset="0"/>
              </a:rPr>
              <a:t>OVERVIEW OF UGU DISTRICT MUNICIPALITY</a:t>
            </a:r>
            <a:endParaRPr lang="en-ZA" altLang="en-US" sz="2400" b="1" dirty="0">
              <a:latin typeface="Tahoma" panose="020B0604030504040204" pitchFamily="34" charset="0"/>
              <a:cs typeface="Tahoma" panose="020B0604030504040204" pitchFamily="34" charset="0"/>
            </a:endParaRPr>
          </a:p>
        </p:txBody>
      </p:sp>
      <p:pic>
        <p:nvPicPr>
          <p:cNvPr id="8196" name="Picture 2">
            <a:extLst>
              <a:ext uri="{FF2B5EF4-FFF2-40B4-BE49-F238E27FC236}">
                <a16:creationId xmlns:a16="http://schemas.microsoft.com/office/drawing/2014/main" xmlns="" id="{4EAEADB4-735C-4D11-970E-CB908E6A2990}"/>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81201" y="838200"/>
            <a:ext cx="8532813" cy="6027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xmlns="" id="{F3E18A72-FC21-412E-911C-8E42259867A2}"/>
              </a:ext>
            </a:extLst>
          </p:cNvPr>
          <p:cNvSpPr>
            <a:spLocks noGrp="1"/>
          </p:cNvSpPr>
          <p:nvPr>
            <p:ph type="sldNum" sz="quarter" idx="12"/>
          </p:nvPr>
        </p:nvSpPr>
        <p:spPr/>
        <p:txBody>
          <a:bodyPr/>
          <a:lstStyle/>
          <a:p>
            <a:pPr>
              <a:defRPr/>
            </a:pPr>
            <a:fld id="{6CE5E8DA-A2F4-4E1D-BF90-010BC6F9D470}" type="slidenum">
              <a:rPr lang="en-ZA" altLang="en-US" smtClean="0"/>
              <a:pPr>
                <a:defRPr/>
              </a:pPr>
              <a:t>4</a:t>
            </a:fld>
            <a:endParaRPr lang="en-ZA"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Ugu PowerPoint TemplatePag2">
            <a:extLst>
              <a:ext uri="{FF2B5EF4-FFF2-40B4-BE49-F238E27FC236}">
                <a16:creationId xmlns:a16="http://schemas.microsoft.com/office/drawing/2014/main" xmlns="" id="{A972C405-B2BF-4CA7-8249-23927FDC214C}"/>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0" y="-58738"/>
            <a:ext cx="9753600" cy="691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3" name="Title 1">
            <a:extLst>
              <a:ext uri="{FF2B5EF4-FFF2-40B4-BE49-F238E27FC236}">
                <a16:creationId xmlns:a16="http://schemas.microsoft.com/office/drawing/2014/main" xmlns="" id="{AAB7DB0E-C227-4671-ACE6-B4C90FAD8CA9}"/>
              </a:ext>
            </a:extLst>
          </p:cNvPr>
          <p:cNvSpPr>
            <a:spLocks noGrp="1"/>
          </p:cNvSpPr>
          <p:nvPr>
            <p:ph type="title"/>
          </p:nvPr>
        </p:nvSpPr>
        <p:spPr>
          <a:xfrm>
            <a:off x="870155" y="0"/>
            <a:ext cx="10117393" cy="838200"/>
          </a:xfrm>
        </p:spPr>
        <p:txBody>
          <a:bodyPr/>
          <a:lstStyle/>
          <a:p>
            <a:r>
              <a:rPr lang="en-US" altLang="en-US" sz="2800" b="1" dirty="0">
                <a:latin typeface="Tahoma" panose="020B0604030504040204" pitchFamily="34" charset="0"/>
                <a:cs typeface="Tahoma" panose="020B0604030504040204" pitchFamily="34" charset="0"/>
              </a:rPr>
              <a:t>OVERVIEW: STATUS OF WATER SERVICES PROVISION</a:t>
            </a:r>
            <a:endParaRPr lang="en-ZA" altLang="en-US" sz="2400" b="1" dirty="0">
              <a:latin typeface="Tahoma" panose="020B0604030504040204" pitchFamily="34" charset="0"/>
              <a:cs typeface="Tahoma" panose="020B0604030504040204" pitchFamily="34" charset="0"/>
            </a:endParaRPr>
          </a:p>
        </p:txBody>
      </p:sp>
      <p:graphicFrame>
        <p:nvGraphicFramePr>
          <p:cNvPr id="5" name="Table 4">
            <a:extLst>
              <a:ext uri="{FF2B5EF4-FFF2-40B4-BE49-F238E27FC236}">
                <a16:creationId xmlns:a16="http://schemas.microsoft.com/office/drawing/2014/main" xmlns="" id="{4D0DA726-FFCE-4EA5-B1A5-1F25DC5B6608}"/>
              </a:ext>
            </a:extLst>
          </p:cNvPr>
          <p:cNvGraphicFramePr>
            <a:graphicFrameLocks noGrp="1"/>
          </p:cNvGraphicFramePr>
          <p:nvPr/>
        </p:nvGraphicFramePr>
        <p:xfrm>
          <a:off x="1981200" y="1397000"/>
          <a:ext cx="8002590" cy="1833696"/>
        </p:xfrm>
        <a:graphic>
          <a:graphicData uri="http://schemas.openxmlformats.org/drawingml/2006/table">
            <a:tbl>
              <a:tblPr firstRow="1" bandRow="1">
                <a:tableStyleId>{5C22544A-7EE6-4342-B048-85BDC9FD1C3A}</a:tableStyleId>
              </a:tblPr>
              <a:tblGrid>
                <a:gridCol w="1600518">
                  <a:extLst>
                    <a:ext uri="{9D8B030D-6E8A-4147-A177-3AD203B41FA5}">
                      <a16:colId xmlns:a16="http://schemas.microsoft.com/office/drawing/2014/main" xmlns="" val="20000"/>
                    </a:ext>
                  </a:extLst>
                </a:gridCol>
                <a:gridCol w="1600518">
                  <a:extLst>
                    <a:ext uri="{9D8B030D-6E8A-4147-A177-3AD203B41FA5}">
                      <a16:colId xmlns:a16="http://schemas.microsoft.com/office/drawing/2014/main" xmlns="" val="20001"/>
                    </a:ext>
                  </a:extLst>
                </a:gridCol>
                <a:gridCol w="1600518">
                  <a:extLst>
                    <a:ext uri="{9D8B030D-6E8A-4147-A177-3AD203B41FA5}">
                      <a16:colId xmlns:a16="http://schemas.microsoft.com/office/drawing/2014/main" xmlns="" val="20002"/>
                    </a:ext>
                  </a:extLst>
                </a:gridCol>
                <a:gridCol w="1600518">
                  <a:extLst>
                    <a:ext uri="{9D8B030D-6E8A-4147-A177-3AD203B41FA5}">
                      <a16:colId xmlns:a16="http://schemas.microsoft.com/office/drawing/2014/main" xmlns="" val="20003"/>
                    </a:ext>
                  </a:extLst>
                </a:gridCol>
                <a:gridCol w="1600518">
                  <a:extLst>
                    <a:ext uri="{9D8B030D-6E8A-4147-A177-3AD203B41FA5}">
                      <a16:colId xmlns:a16="http://schemas.microsoft.com/office/drawing/2014/main" xmlns="" val="20004"/>
                    </a:ext>
                  </a:extLst>
                </a:gridCol>
              </a:tblGrid>
              <a:tr h="1462871">
                <a:tc>
                  <a:txBody>
                    <a:bodyPr/>
                    <a:lstStyle/>
                    <a:p>
                      <a:r>
                        <a:rPr lang="en-ZA" sz="1800" dirty="0"/>
                        <a:t>TOTAL NUMBER OF HOUSEHOLDS</a:t>
                      </a:r>
                    </a:p>
                  </a:txBody>
                  <a:tcPr marL="91433" marR="91433" marT="45702" marB="45702"/>
                </a:tc>
                <a:tc>
                  <a:txBody>
                    <a:bodyPr/>
                    <a:lstStyle/>
                    <a:p>
                      <a:r>
                        <a:rPr lang="en-ZA" sz="1800" dirty="0"/>
                        <a:t>NUMBER OF HOUSEHOLDS WITHOUT  ACCESS TO WATER</a:t>
                      </a:r>
                    </a:p>
                  </a:txBody>
                  <a:tcPr marL="91433" marR="91433" marT="45702" marB="4570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t>NUMBER OF HOUSEHOLDS WITH  ACCESS TO WATER</a:t>
                      </a:r>
                    </a:p>
                  </a:txBody>
                  <a:tcPr marL="91433" marR="91433" marT="45702" marB="4570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t>PERCENTAGE OF ACCESS</a:t>
                      </a:r>
                    </a:p>
                  </a:txBody>
                  <a:tcPr marL="91433" marR="91433" marT="45702" marB="45702"/>
                </a:tc>
                <a:tc>
                  <a:txBody>
                    <a:bodyPr/>
                    <a:lstStyle/>
                    <a:p>
                      <a:r>
                        <a:rPr lang="en-ZA" sz="1800" dirty="0"/>
                        <a:t>PERCENTAGE OF BACKLOG</a:t>
                      </a:r>
                    </a:p>
                  </a:txBody>
                  <a:tcPr marL="91433" marR="91433" marT="45702" marB="45702"/>
                </a:tc>
                <a:extLst>
                  <a:ext uri="{0D108BD9-81ED-4DB2-BD59-A6C34878D82A}">
                    <a16:rowId xmlns:a16="http://schemas.microsoft.com/office/drawing/2014/main" xmlns="" val="10000"/>
                  </a:ext>
                </a:extLst>
              </a:tr>
              <a:tr h="370692">
                <a:tc>
                  <a:txBody>
                    <a:bodyPr/>
                    <a:lstStyle/>
                    <a:p>
                      <a:pPr algn="ctr"/>
                      <a:r>
                        <a:rPr lang="en-ZA" sz="1800" dirty="0"/>
                        <a:t>175 146</a:t>
                      </a:r>
                    </a:p>
                  </a:txBody>
                  <a:tcPr marL="91433" marR="91433" marT="45702" marB="45702"/>
                </a:tc>
                <a:tc>
                  <a:txBody>
                    <a:bodyPr/>
                    <a:lstStyle/>
                    <a:p>
                      <a:pPr algn="ctr"/>
                      <a:r>
                        <a:rPr lang="en-ZA" sz="1800" dirty="0"/>
                        <a:t>26 529</a:t>
                      </a:r>
                    </a:p>
                  </a:txBody>
                  <a:tcPr marL="91433" marR="91433" marT="45702" marB="45702"/>
                </a:tc>
                <a:tc>
                  <a:txBody>
                    <a:bodyPr/>
                    <a:lstStyle/>
                    <a:p>
                      <a:pPr algn="ctr"/>
                      <a:r>
                        <a:rPr lang="en-ZA" sz="1800" dirty="0"/>
                        <a:t>148 617</a:t>
                      </a:r>
                    </a:p>
                  </a:txBody>
                  <a:tcPr marL="91433" marR="91433" marT="45702" marB="45702"/>
                </a:tc>
                <a:tc>
                  <a:txBody>
                    <a:bodyPr/>
                    <a:lstStyle/>
                    <a:p>
                      <a:pPr algn="ctr"/>
                      <a:r>
                        <a:rPr lang="en-ZA" sz="1800" dirty="0"/>
                        <a:t>84.9%</a:t>
                      </a:r>
                    </a:p>
                  </a:txBody>
                  <a:tcPr marL="91433" marR="91433" marT="45702" marB="45702"/>
                </a:tc>
                <a:tc>
                  <a:txBody>
                    <a:bodyPr/>
                    <a:lstStyle/>
                    <a:p>
                      <a:pPr algn="ctr"/>
                      <a:r>
                        <a:rPr lang="en-ZA" sz="1800" dirty="0"/>
                        <a:t>15.1%</a:t>
                      </a:r>
                    </a:p>
                  </a:txBody>
                  <a:tcPr marL="91433" marR="91433" marT="45702" marB="45702"/>
                </a:tc>
                <a:extLst>
                  <a:ext uri="{0D108BD9-81ED-4DB2-BD59-A6C34878D82A}">
                    <a16:rowId xmlns:a16="http://schemas.microsoft.com/office/drawing/2014/main" xmlns="" val="10001"/>
                  </a:ext>
                </a:extLst>
              </a:tr>
            </a:tbl>
          </a:graphicData>
        </a:graphic>
      </p:graphicFrame>
      <p:sp>
        <p:nvSpPr>
          <p:cNvPr id="3" name="Rectangle 2">
            <a:extLst>
              <a:ext uri="{FF2B5EF4-FFF2-40B4-BE49-F238E27FC236}">
                <a16:creationId xmlns:a16="http://schemas.microsoft.com/office/drawing/2014/main" xmlns="" id="{2408C2F9-CA7E-4569-B472-54A03DBE9F1D}"/>
              </a:ext>
            </a:extLst>
          </p:cNvPr>
          <p:cNvSpPr/>
          <p:nvPr/>
        </p:nvSpPr>
        <p:spPr>
          <a:xfrm>
            <a:off x="1981200" y="3789496"/>
            <a:ext cx="9144000" cy="923330"/>
          </a:xfrm>
          <a:prstGeom prst="rect">
            <a:avLst/>
          </a:prstGeom>
        </p:spPr>
        <p:txBody>
          <a:bodyPr wrap="square">
            <a:spAutoFit/>
          </a:bodyPr>
          <a:lstStyle/>
          <a:p>
            <a:pPr marL="342900" indent="-342900">
              <a:spcBef>
                <a:spcPct val="0"/>
              </a:spcBef>
              <a:buFont typeface="Arial" panose="020B0604020202020204" pitchFamily="34" charset="0"/>
              <a:buChar char="•"/>
            </a:pPr>
            <a:r>
              <a:rPr lang="en-GB" altLang="en-US" dirty="0">
                <a:latin typeface="Arial" panose="020B0604020202020204" pitchFamily="34" charset="0"/>
              </a:rPr>
              <a:t>Total Population = 753 336 (Census 2016) with an Annual Growth Rate of 2.03%</a:t>
            </a:r>
          </a:p>
          <a:p>
            <a:pPr marL="342900" indent="-342900">
              <a:spcBef>
                <a:spcPct val="0"/>
              </a:spcBef>
            </a:pPr>
            <a:endParaRPr lang="en-GB" altLang="en-US" dirty="0">
              <a:latin typeface="Arial" panose="020B0604020202020204" pitchFamily="34" charset="0"/>
            </a:endParaRPr>
          </a:p>
          <a:p>
            <a:pPr marL="342900" indent="-342900">
              <a:spcBef>
                <a:spcPct val="0"/>
              </a:spcBef>
              <a:buFont typeface="Arial" panose="020B0604020202020204" pitchFamily="34" charset="0"/>
              <a:buChar char="•"/>
            </a:pPr>
            <a:r>
              <a:rPr lang="en-GB" altLang="en-US" dirty="0">
                <a:latin typeface="Arial" panose="020B0604020202020204" pitchFamily="34" charset="0"/>
              </a:rPr>
              <a:t>Sanitation Backlog = 13%</a:t>
            </a:r>
          </a:p>
        </p:txBody>
      </p:sp>
      <p:sp>
        <p:nvSpPr>
          <p:cNvPr id="4" name="Slide Number Placeholder 3">
            <a:extLst>
              <a:ext uri="{FF2B5EF4-FFF2-40B4-BE49-F238E27FC236}">
                <a16:creationId xmlns:a16="http://schemas.microsoft.com/office/drawing/2014/main" xmlns="" id="{144E857B-1761-4C0F-A3A2-C5686B6A83CA}"/>
              </a:ext>
            </a:extLst>
          </p:cNvPr>
          <p:cNvSpPr>
            <a:spLocks noGrp="1"/>
          </p:cNvSpPr>
          <p:nvPr>
            <p:ph type="sldNum" sz="quarter" idx="12"/>
          </p:nvPr>
        </p:nvSpPr>
        <p:spPr/>
        <p:txBody>
          <a:bodyPr/>
          <a:lstStyle/>
          <a:p>
            <a:pPr>
              <a:defRPr/>
            </a:pPr>
            <a:fld id="{6CE5E8DA-A2F4-4E1D-BF90-010BC6F9D470}" type="slidenum">
              <a:rPr lang="en-ZA" altLang="en-US" smtClean="0"/>
              <a:pPr>
                <a:defRPr/>
              </a:pPr>
              <a:t>5</a:t>
            </a:fld>
            <a:endParaRPr lang="en-ZA"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Ugu PowerPoint TemplatePag2">
            <a:extLst>
              <a:ext uri="{FF2B5EF4-FFF2-40B4-BE49-F238E27FC236}">
                <a16:creationId xmlns:a16="http://schemas.microsoft.com/office/drawing/2014/main" xmlns="" id="{A972C405-B2BF-4CA7-8249-23927FDC214C}"/>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0" y="-58738"/>
            <a:ext cx="9753600" cy="691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3" name="Title 1">
            <a:extLst>
              <a:ext uri="{FF2B5EF4-FFF2-40B4-BE49-F238E27FC236}">
                <a16:creationId xmlns:a16="http://schemas.microsoft.com/office/drawing/2014/main" xmlns="" id="{AAB7DB0E-C227-4671-ACE6-B4C90FAD8CA9}"/>
              </a:ext>
            </a:extLst>
          </p:cNvPr>
          <p:cNvSpPr>
            <a:spLocks noGrp="1"/>
          </p:cNvSpPr>
          <p:nvPr>
            <p:ph type="title"/>
          </p:nvPr>
        </p:nvSpPr>
        <p:spPr>
          <a:xfrm>
            <a:off x="870155" y="0"/>
            <a:ext cx="10117393" cy="838200"/>
          </a:xfrm>
        </p:spPr>
        <p:txBody>
          <a:bodyPr/>
          <a:lstStyle/>
          <a:p>
            <a:r>
              <a:rPr lang="en-US" altLang="en-US" sz="2800" b="1" dirty="0">
                <a:latin typeface="Tahoma" panose="020B0604030504040204" pitchFamily="34" charset="0"/>
                <a:cs typeface="Tahoma" panose="020B0604030504040204" pitchFamily="34" charset="0"/>
              </a:rPr>
              <a:t>WATER SUPPLY CHALLENGES</a:t>
            </a:r>
            <a:endParaRPr lang="en-ZA" altLang="en-US" sz="2400" b="1" dirty="0">
              <a:latin typeface="Tahoma" panose="020B0604030504040204" pitchFamily="34" charset="0"/>
              <a:cs typeface="Tahoma" panose="020B0604030504040204" pitchFamily="34" charset="0"/>
            </a:endParaRPr>
          </a:p>
        </p:txBody>
      </p:sp>
      <p:sp>
        <p:nvSpPr>
          <p:cNvPr id="6" name="Rectangle 5">
            <a:extLst>
              <a:ext uri="{FF2B5EF4-FFF2-40B4-BE49-F238E27FC236}">
                <a16:creationId xmlns:a16="http://schemas.microsoft.com/office/drawing/2014/main" xmlns="" id="{C3B078BA-A605-46AB-8D52-578F87728B82}"/>
              </a:ext>
            </a:extLst>
          </p:cNvPr>
          <p:cNvSpPr/>
          <p:nvPr/>
        </p:nvSpPr>
        <p:spPr>
          <a:xfrm>
            <a:off x="1489587" y="982177"/>
            <a:ext cx="8686800" cy="2308324"/>
          </a:xfrm>
          <a:prstGeom prst="rect">
            <a:avLst/>
          </a:prstGeom>
        </p:spPr>
        <p:txBody>
          <a:bodyPr wrap="square">
            <a:spAutoFit/>
          </a:bodyPr>
          <a:lstStyle/>
          <a:p>
            <a:pPr marL="342900" indent="-342900">
              <a:spcBef>
                <a:spcPct val="0"/>
              </a:spcBef>
              <a:buFont typeface="Arial" panose="020B0604020202020204" pitchFamily="34" charset="0"/>
              <a:buChar char="•"/>
            </a:pPr>
            <a:endParaRPr lang="en-GB" altLang="en-US" sz="2400" dirty="0">
              <a:latin typeface="Arial" panose="020B0604020202020204" pitchFamily="34" charset="0"/>
            </a:endParaRPr>
          </a:p>
          <a:p>
            <a:pPr marL="342900" indent="-342900">
              <a:spcBef>
                <a:spcPct val="0"/>
              </a:spcBef>
              <a:buFont typeface="Arial" panose="020B0604020202020204" pitchFamily="34" charset="0"/>
              <a:buChar char="•"/>
            </a:pPr>
            <a:endParaRPr lang="en-GB" altLang="en-US" sz="2400" dirty="0">
              <a:latin typeface="Arial" panose="020B0604020202020204" pitchFamily="34" charset="0"/>
            </a:endParaRPr>
          </a:p>
          <a:p>
            <a:pPr marL="342900" indent="-342900">
              <a:spcBef>
                <a:spcPct val="0"/>
              </a:spcBef>
              <a:buFont typeface="Arial" panose="020B0604020202020204" pitchFamily="34" charset="0"/>
              <a:buChar char="•"/>
            </a:pPr>
            <a:r>
              <a:rPr lang="en-GB" altLang="en-US" sz="2400" dirty="0">
                <a:latin typeface="Arial" panose="020B0604020202020204" pitchFamily="34" charset="0"/>
              </a:rPr>
              <a:t>Labour Relations</a:t>
            </a:r>
          </a:p>
          <a:p>
            <a:pPr marL="342900" indent="-342900">
              <a:spcBef>
                <a:spcPct val="0"/>
              </a:spcBef>
            </a:pPr>
            <a:endParaRPr lang="en-GB" altLang="en-US" sz="2400" dirty="0">
              <a:latin typeface="Arial" panose="020B0604020202020204" pitchFamily="34" charset="0"/>
            </a:endParaRPr>
          </a:p>
          <a:p>
            <a:pPr marL="342900" indent="-342900">
              <a:spcBef>
                <a:spcPct val="0"/>
              </a:spcBef>
              <a:buFont typeface="Arial" panose="020B0604020202020204" pitchFamily="34" charset="0"/>
              <a:buChar char="•"/>
            </a:pPr>
            <a:r>
              <a:rPr lang="en-GB" altLang="en-US" sz="2400" dirty="0">
                <a:latin typeface="Arial" panose="020B0604020202020204" pitchFamily="34" charset="0"/>
              </a:rPr>
              <a:t>Technical Challenges</a:t>
            </a:r>
          </a:p>
          <a:p>
            <a:pPr marL="342900" indent="-342900">
              <a:spcBef>
                <a:spcPct val="0"/>
              </a:spcBef>
            </a:pPr>
            <a:endParaRPr lang="en-GB" altLang="en-US" sz="2400" dirty="0">
              <a:latin typeface="Arial" panose="020B0604020202020204" pitchFamily="34" charset="0"/>
            </a:endParaRPr>
          </a:p>
        </p:txBody>
      </p:sp>
      <p:sp>
        <p:nvSpPr>
          <p:cNvPr id="7" name="Slide Number Placeholder 6">
            <a:extLst>
              <a:ext uri="{FF2B5EF4-FFF2-40B4-BE49-F238E27FC236}">
                <a16:creationId xmlns:a16="http://schemas.microsoft.com/office/drawing/2014/main" xmlns="" id="{2A61E84F-C146-4EF4-9B4D-0D43B86A0747}"/>
              </a:ext>
            </a:extLst>
          </p:cNvPr>
          <p:cNvSpPr>
            <a:spLocks noGrp="1"/>
          </p:cNvSpPr>
          <p:nvPr>
            <p:ph type="sldNum" sz="quarter" idx="12"/>
          </p:nvPr>
        </p:nvSpPr>
        <p:spPr/>
        <p:txBody>
          <a:bodyPr/>
          <a:lstStyle/>
          <a:p>
            <a:pPr>
              <a:defRPr/>
            </a:pPr>
            <a:fld id="{6CE5E8DA-A2F4-4E1D-BF90-010BC6F9D470}" type="slidenum">
              <a:rPr lang="en-ZA" altLang="en-US" smtClean="0"/>
              <a:pPr>
                <a:defRPr/>
              </a:pPr>
              <a:t>6</a:t>
            </a:fld>
            <a:endParaRPr lang="en-ZA" altLang="en-US" dirty="0"/>
          </a:p>
        </p:txBody>
      </p:sp>
    </p:spTree>
    <p:extLst>
      <p:ext uri="{BB962C8B-B14F-4D97-AF65-F5344CB8AC3E}">
        <p14:creationId xmlns:p14="http://schemas.microsoft.com/office/powerpoint/2010/main" xmlns="" val="4206868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Ugu PowerPoint TemplatePag2">
            <a:extLst>
              <a:ext uri="{FF2B5EF4-FFF2-40B4-BE49-F238E27FC236}">
                <a16:creationId xmlns:a16="http://schemas.microsoft.com/office/drawing/2014/main" xmlns="" id="{A972C405-B2BF-4CA7-8249-23927FDC214C}"/>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0" y="-58738"/>
            <a:ext cx="9753600" cy="691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3" name="Title 1">
            <a:extLst>
              <a:ext uri="{FF2B5EF4-FFF2-40B4-BE49-F238E27FC236}">
                <a16:creationId xmlns:a16="http://schemas.microsoft.com/office/drawing/2014/main" xmlns="" id="{AAB7DB0E-C227-4671-ACE6-B4C90FAD8CA9}"/>
              </a:ext>
            </a:extLst>
          </p:cNvPr>
          <p:cNvSpPr>
            <a:spLocks noGrp="1"/>
          </p:cNvSpPr>
          <p:nvPr>
            <p:ph type="title"/>
          </p:nvPr>
        </p:nvSpPr>
        <p:spPr>
          <a:xfrm>
            <a:off x="870155" y="0"/>
            <a:ext cx="10117393" cy="838200"/>
          </a:xfrm>
        </p:spPr>
        <p:txBody>
          <a:bodyPr/>
          <a:lstStyle/>
          <a:p>
            <a:r>
              <a:rPr lang="en-US" altLang="en-US" sz="2800" b="1" dirty="0">
                <a:latin typeface="Tahoma" panose="020B0604030504040204" pitchFamily="34" charset="0"/>
                <a:cs typeface="Tahoma" panose="020B0604030504040204" pitchFamily="34" charset="0"/>
              </a:rPr>
              <a:t>LABOUR RELATIONS CHALLENGES</a:t>
            </a:r>
            <a:endParaRPr lang="en-ZA" altLang="en-US" sz="2400" b="1" dirty="0">
              <a:latin typeface="Tahoma" panose="020B0604030504040204" pitchFamily="34" charset="0"/>
              <a:cs typeface="Tahoma" panose="020B0604030504040204" pitchFamily="34" charset="0"/>
            </a:endParaRPr>
          </a:p>
        </p:txBody>
      </p:sp>
      <p:sp>
        <p:nvSpPr>
          <p:cNvPr id="6" name="Rectangle 5">
            <a:extLst>
              <a:ext uri="{FF2B5EF4-FFF2-40B4-BE49-F238E27FC236}">
                <a16:creationId xmlns:a16="http://schemas.microsoft.com/office/drawing/2014/main" xmlns="" id="{C3B078BA-A605-46AB-8D52-578F87728B82}"/>
              </a:ext>
            </a:extLst>
          </p:cNvPr>
          <p:cNvSpPr/>
          <p:nvPr/>
        </p:nvSpPr>
        <p:spPr>
          <a:xfrm>
            <a:off x="899652" y="797510"/>
            <a:ext cx="8686800" cy="5262979"/>
          </a:xfrm>
          <a:prstGeom prst="rect">
            <a:avLst/>
          </a:prstGeom>
        </p:spPr>
        <p:txBody>
          <a:bodyPr wrap="square">
            <a:spAutoFit/>
          </a:bodyPr>
          <a:lstStyle/>
          <a:p>
            <a:pPr marL="342900" indent="-342900" algn="just">
              <a:spcBef>
                <a:spcPct val="0"/>
              </a:spcBef>
              <a:buFont typeface="Arial" panose="020B0604020202020204" pitchFamily="34" charset="0"/>
              <a:buChar char="•"/>
            </a:pPr>
            <a:r>
              <a:rPr lang="en-GB" altLang="en-US" sz="2400" dirty="0">
                <a:latin typeface="Arial" panose="020B0604020202020204" pitchFamily="34" charset="0"/>
              </a:rPr>
              <a:t>Since 2016 </a:t>
            </a:r>
            <a:r>
              <a:rPr lang="en-GB" altLang="en-US" sz="2400" dirty="0" err="1">
                <a:latin typeface="Arial" panose="020B0604020202020204" pitchFamily="34" charset="0"/>
              </a:rPr>
              <a:t>Ugu</a:t>
            </a:r>
            <a:r>
              <a:rPr lang="en-GB" altLang="en-US" sz="2400" dirty="0">
                <a:latin typeface="Arial" panose="020B0604020202020204" pitchFamily="34" charset="0"/>
              </a:rPr>
              <a:t> DM has been having persistent labour relations challenges leading to unprotected strikes</a:t>
            </a:r>
          </a:p>
          <a:p>
            <a:pPr marL="342900" indent="-342900" algn="just">
              <a:spcBef>
                <a:spcPct val="0"/>
              </a:spcBef>
              <a:buFont typeface="Arial" panose="020B0604020202020204" pitchFamily="34" charset="0"/>
              <a:buChar char="•"/>
            </a:pPr>
            <a:r>
              <a:rPr lang="en-GB" altLang="en-US" sz="2400" dirty="0">
                <a:latin typeface="Arial" panose="020B0604020202020204" pitchFamily="34" charset="0"/>
              </a:rPr>
              <a:t>Initially 9 </a:t>
            </a:r>
            <a:r>
              <a:rPr lang="en-GB" altLang="en-US" sz="2400" dirty="0" err="1">
                <a:latin typeface="Arial" panose="020B0604020202020204" pitchFamily="34" charset="0"/>
              </a:rPr>
              <a:t>Shopstewards</a:t>
            </a:r>
            <a:r>
              <a:rPr lang="en-GB" altLang="en-US" sz="2400" dirty="0">
                <a:latin typeface="Arial" panose="020B0604020202020204" pitchFamily="34" charset="0"/>
              </a:rPr>
              <a:t> were suspended and charged for misconduct in January 2020</a:t>
            </a:r>
          </a:p>
          <a:p>
            <a:pPr marL="342900" indent="-342900" algn="just">
              <a:spcBef>
                <a:spcPct val="0"/>
              </a:spcBef>
              <a:buFont typeface="Arial" panose="020B0604020202020204" pitchFamily="34" charset="0"/>
              <a:buChar char="•"/>
            </a:pPr>
            <a:r>
              <a:rPr lang="en-GB" altLang="en-US" sz="2400" dirty="0">
                <a:latin typeface="Arial" panose="020B0604020202020204" pitchFamily="34" charset="0"/>
              </a:rPr>
              <a:t>A further 5 </a:t>
            </a:r>
            <a:r>
              <a:rPr lang="en-GB" altLang="en-US" sz="2400" dirty="0" err="1">
                <a:latin typeface="Arial" panose="020B0604020202020204" pitchFamily="34" charset="0"/>
              </a:rPr>
              <a:t>Shopstewards</a:t>
            </a:r>
            <a:r>
              <a:rPr lang="en-GB" altLang="en-US" sz="2400" dirty="0">
                <a:latin typeface="Arial" panose="020B0604020202020204" pitchFamily="34" charset="0"/>
              </a:rPr>
              <a:t> were suspended and charged for misconduct in January 2020</a:t>
            </a:r>
          </a:p>
          <a:p>
            <a:pPr marL="342900" indent="-342900" algn="just">
              <a:spcBef>
                <a:spcPct val="0"/>
              </a:spcBef>
              <a:buFont typeface="Arial" panose="020B0604020202020204" pitchFamily="34" charset="0"/>
              <a:buChar char="•"/>
            </a:pPr>
            <a:r>
              <a:rPr lang="en-GB" altLang="en-US" sz="2400" dirty="0">
                <a:latin typeface="Arial" panose="020B0604020202020204" pitchFamily="34" charset="0"/>
              </a:rPr>
              <a:t>This resulted in an unprotected strike which commenced from 08</a:t>
            </a:r>
            <a:r>
              <a:rPr lang="en-GB" altLang="en-US" sz="2400" baseline="30000" dirty="0">
                <a:latin typeface="Arial" panose="020B0604020202020204" pitchFamily="34" charset="0"/>
              </a:rPr>
              <a:t>th</a:t>
            </a:r>
            <a:r>
              <a:rPr lang="en-GB" altLang="en-US" sz="2400" dirty="0">
                <a:latin typeface="Arial" panose="020B0604020202020204" pitchFamily="34" charset="0"/>
              </a:rPr>
              <a:t> January 2020 till the end of February 2020 where the services of 121 employees were terminated.</a:t>
            </a:r>
          </a:p>
          <a:p>
            <a:pPr marL="342900" indent="-342900" algn="just">
              <a:spcBef>
                <a:spcPct val="0"/>
              </a:spcBef>
              <a:buFont typeface="Arial" panose="020B0604020202020204" pitchFamily="34" charset="0"/>
              <a:buChar char="•"/>
            </a:pPr>
            <a:r>
              <a:rPr lang="en-GB" altLang="en-US" sz="2400" dirty="0">
                <a:latin typeface="Arial" panose="020B0604020202020204" pitchFamily="34" charset="0"/>
              </a:rPr>
              <a:t>As the consequence of these actions, increases in incidents of vandalism of infrastructure, torching of municipal fleet, and intimation of staff, were experienced, with negative impacts on water supply throughout the district</a:t>
            </a:r>
          </a:p>
          <a:p>
            <a:pPr marL="342900" indent="-342900" algn="just">
              <a:spcBef>
                <a:spcPct val="0"/>
              </a:spcBef>
              <a:buFont typeface="Arial" panose="020B0604020202020204" pitchFamily="34" charset="0"/>
              <a:buChar char="•"/>
            </a:pPr>
            <a:r>
              <a:rPr lang="en-GB" altLang="en-US" sz="2400" dirty="0">
                <a:latin typeface="Arial" panose="020B0604020202020204" pitchFamily="34" charset="0"/>
              </a:rPr>
              <a:t>All these criminal actions have been reported to the SAPS</a:t>
            </a:r>
          </a:p>
        </p:txBody>
      </p:sp>
      <p:sp>
        <p:nvSpPr>
          <p:cNvPr id="2" name="Slide Number Placeholder 1">
            <a:extLst>
              <a:ext uri="{FF2B5EF4-FFF2-40B4-BE49-F238E27FC236}">
                <a16:creationId xmlns:a16="http://schemas.microsoft.com/office/drawing/2014/main" xmlns="" id="{0E6365AD-5432-466E-B006-C333C890057F}"/>
              </a:ext>
            </a:extLst>
          </p:cNvPr>
          <p:cNvSpPr>
            <a:spLocks noGrp="1"/>
          </p:cNvSpPr>
          <p:nvPr>
            <p:ph type="sldNum" sz="quarter" idx="12"/>
          </p:nvPr>
        </p:nvSpPr>
        <p:spPr/>
        <p:txBody>
          <a:bodyPr/>
          <a:lstStyle/>
          <a:p>
            <a:pPr>
              <a:defRPr/>
            </a:pPr>
            <a:fld id="{6CE5E8DA-A2F4-4E1D-BF90-010BC6F9D470}" type="slidenum">
              <a:rPr lang="en-ZA" altLang="en-US" smtClean="0"/>
              <a:pPr>
                <a:defRPr/>
              </a:pPr>
              <a:t>7</a:t>
            </a:fld>
            <a:endParaRPr lang="en-ZA" altLang="en-US" dirty="0"/>
          </a:p>
        </p:txBody>
      </p:sp>
    </p:spTree>
    <p:extLst>
      <p:ext uri="{BB962C8B-B14F-4D97-AF65-F5344CB8AC3E}">
        <p14:creationId xmlns:p14="http://schemas.microsoft.com/office/powerpoint/2010/main" xmlns="" val="2188954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Ugu PowerPoint TemplatePag2">
            <a:extLst>
              <a:ext uri="{FF2B5EF4-FFF2-40B4-BE49-F238E27FC236}">
                <a16:creationId xmlns:a16="http://schemas.microsoft.com/office/drawing/2014/main" xmlns="" id="{A972C405-B2BF-4CA7-8249-23927FDC214C}"/>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0" y="-58738"/>
            <a:ext cx="9753600" cy="691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3" name="Title 1">
            <a:extLst>
              <a:ext uri="{FF2B5EF4-FFF2-40B4-BE49-F238E27FC236}">
                <a16:creationId xmlns:a16="http://schemas.microsoft.com/office/drawing/2014/main" xmlns="" id="{AAB7DB0E-C227-4671-ACE6-B4C90FAD8CA9}"/>
              </a:ext>
            </a:extLst>
          </p:cNvPr>
          <p:cNvSpPr>
            <a:spLocks noGrp="1"/>
          </p:cNvSpPr>
          <p:nvPr>
            <p:ph type="title"/>
          </p:nvPr>
        </p:nvSpPr>
        <p:spPr>
          <a:xfrm>
            <a:off x="870155" y="0"/>
            <a:ext cx="10117393" cy="838200"/>
          </a:xfrm>
        </p:spPr>
        <p:txBody>
          <a:bodyPr/>
          <a:lstStyle/>
          <a:p>
            <a:r>
              <a:rPr lang="en-US" altLang="en-US" sz="2800" b="1" dirty="0">
                <a:latin typeface="Tahoma" panose="020B0604030504040204" pitchFamily="34" charset="0"/>
                <a:cs typeface="Tahoma" panose="020B0604030504040204" pitchFamily="34" charset="0"/>
              </a:rPr>
              <a:t>TECHNICAL CHALLENGES</a:t>
            </a:r>
            <a:endParaRPr lang="en-ZA" altLang="en-US" sz="2400" b="1" dirty="0">
              <a:latin typeface="Tahoma" panose="020B0604030504040204" pitchFamily="34" charset="0"/>
              <a:cs typeface="Tahoma" panose="020B0604030504040204" pitchFamily="34" charset="0"/>
            </a:endParaRPr>
          </a:p>
        </p:txBody>
      </p:sp>
      <p:sp>
        <p:nvSpPr>
          <p:cNvPr id="6" name="Rectangle 5">
            <a:extLst>
              <a:ext uri="{FF2B5EF4-FFF2-40B4-BE49-F238E27FC236}">
                <a16:creationId xmlns:a16="http://schemas.microsoft.com/office/drawing/2014/main" xmlns="" id="{C3B078BA-A605-46AB-8D52-578F87728B82}"/>
              </a:ext>
            </a:extLst>
          </p:cNvPr>
          <p:cNvSpPr/>
          <p:nvPr/>
        </p:nvSpPr>
        <p:spPr>
          <a:xfrm>
            <a:off x="899652" y="797510"/>
            <a:ext cx="8686800" cy="3416320"/>
          </a:xfrm>
          <a:prstGeom prst="rect">
            <a:avLst/>
          </a:prstGeom>
        </p:spPr>
        <p:txBody>
          <a:bodyPr wrap="square">
            <a:spAutoFit/>
          </a:bodyPr>
          <a:lstStyle/>
          <a:p>
            <a:pPr marL="342900" indent="-342900">
              <a:spcBef>
                <a:spcPct val="0"/>
              </a:spcBef>
              <a:buFont typeface="Arial" panose="020B0604020202020204" pitchFamily="34" charset="0"/>
              <a:buChar char="•"/>
            </a:pPr>
            <a:endParaRPr lang="en-GB" altLang="en-US" sz="2400" dirty="0">
              <a:latin typeface="Arial" panose="020B0604020202020204" pitchFamily="34" charset="0"/>
            </a:endParaRPr>
          </a:p>
          <a:p>
            <a:pPr marL="342900" indent="-342900">
              <a:spcBef>
                <a:spcPct val="0"/>
              </a:spcBef>
              <a:buFont typeface="Arial" panose="020B0604020202020204" pitchFamily="34" charset="0"/>
              <a:buChar char="•"/>
            </a:pPr>
            <a:r>
              <a:rPr lang="en-GB" altLang="en-US" sz="2400" dirty="0">
                <a:latin typeface="Arial" panose="020B0604020202020204" pitchFamily="34" charset="0"/>
              </a:rPr>
              <a:t>Inadequate Bulk Infrastructure and Raw Water Resources</a:t>
            </a:r>
          </a:p>
          <a:p>
            <a:pPr marL="342900" indent="-342900">
              <a:spcBef>
                <a:spcPct val="0"/>
              </a:spcBef>
              <a:buFont typeface="Arial" panose="020B0604020202020204" pitchFamily="34" charset="0"/>
              <a:buChar char="•"/>
            </a:pPr>
            <a:endParaRPr lang="en-GB" altLang="en-US" sz="2400" dirty="0">
              <a:latin typeface="Arial" panose="020B0604020202020204" pitchFamily="34" charset="0"/>
            </a:endParaRPr>
          </a:p>
          <a:p>
            <a:pPr marL="342900" indent="-342900">
              <a:spcBef>
                <a:spcPct val="0"/>
              </a:spcBef>
              <a:buFont typeface="Arial" panose="020B0604020202020204" pitchFamily="34" charset="0"/>
              <a:buChar char="•"/>
            </a:pPr>
            <a:r>
              <a:rPr lang="en-GB" altLang="en-US" sz="2400" dirty="0">
                <a:latin typeface="Arial" panose="020B0604020202020204" pitchFamily="34" charset="0"/>
              </a:rPr>
              <a:t>Aged Infrastructure</a:t>
            </a:r>
          </a:p>
          <a:p>
            <a:pPr marL="342900" indent="-342900">
              <a:spcBef>
                <a:spcPct val="0"/>
              </a:spcBef>
              <a:buFont typeface="Arial" panose="020B0604020202020204" pitchFamily="34" charset="0"/>
              <a:buChar char="•"/>
            </a:pPr>
            <a:endParaRPr lang="en-GB" altLang="en-US" sz="2400" dirty="0">
              <a:latin typeface="Arial" panose="020B0604020202020204" pitchFamily="34" charset="0"/>
            </a:endParaRPr>
          </a:p>
          <a:p>
            <a:pPr marL="342900" indent="-342900">
              <a:spcBef>
                <a:spcPct val="0"/>
              </a:spcBef>
              <a:buFont typeface="Arial" panose="020B0604020202020204" pitchFamily="34" charset="0"/>
              <a:buChar char="•"/>
            </a:pPr>
            <a:r>
              <a:rPr lang="en-GB" altLang="en-US" sz="2400" dirty="0">
                <a:latin typeface="Arial" panose="020B0604020202020204" pitchFamily="34" charset="0"/>
              </a:rPr>
              <a:t>Power Load Shedding</a:t>
            </a:r>
          </a:p>
          <a:p>
            <a:pPr marL="342900" indent="-342900">
              <a:spcBef>
                <a:spcPct val="0"/>
              </a:spcBef>
              <a:buFont typeface="Arial" panose="020B0604020202020204" pitchFamily="34" charset="0"/>
              <a:buChar char="•"/>
            </a:pPr>
            <a:endParaRPr lang="en-GB" altLang="en-US" sz="2400" dirty="0">
              <a:latin typeface="Arial" panose="020B0604020202020204" pitchFamily="34" charset="0"/>
            </a:endParaRPr>
          </a:p>
          <a:p>
            <a:pPr marL="342900" indent="-342900">
              <a:spcBef>
                <a:spcPct val="0"/>
              </a:spcBef>
              <a:buFont typeface="Arial" panose="020B0604020202020204" pitchFamily="34" charset="0"/>
              <a:buChar char="•"/>
            </a:pPr>
            <a:endParaRPr lang="en-GB" altLang="en-US" sz="2400" dirty="0">
              <a:latin typeface="Arial" panose="020B0604020202020204" pitchFamily="34" charset="0"/>
            </a:endParaRPr>
          </a:p>
          <a:p>
            <a:pPr marL="342900" indent="-342900">
              <a:spcBef>
                <a:spcPct val="0"/>
              </a:spcBef>
              <a:buFont typeface="Arial" panose="020B0604020202020204" pitchFamily="34" charset="0"/>
              <a:buChar char="•"/>
            </a:pPr>
            <a:endParaRPr lang="en-GB" altLang="en-US" sz="2400" dirty="0">
              <a:latin typeface="Arial" panose="020B0604020202020204" pitchFamily="34" charset="0"/>
            </a:endParaRPr>
          </a:p>
        </p:txBody>
      </p:sp>
      <p:sp>
        <p:nvSpPr>
          <p:cNvPr id="2" name="Slide Number Placeholder 1">
            <a:extLst>
              <a:ext uri="{FF2B5EF4-FFF2-40B4-BE49-F238E27FC236}">
                <a16:creationId xmlns:a16="http://schemas.microsoft.com/office/drawing/2014/main" xmlns="" id="{D345DE36-038B-4F87-9F25-8F471C8F3F7E}"/>
              </a:ext>
            </a:extLst>
          </p:cNvPr>
          <p:cNvSpPr>
            <a:spLocks noGrp="1"/>
          </p:cNvSpPr>
          <p:nvPr>
            <p:ph type="sldNum" sz="quarter" idx="12"/>
          </p:nvPr>
        </p:nvSpPr>
        <p:spPr/>
        <p:txBody>
          <a:bodyPr/>
          <a:lstStyle/>
          <a:p>
            <a:pPr>
              <a:defRPr/>
            </a:pPr>
            <a:fld id="{6CE5E8DA-A2F4-4E1D-BF90-010BC6F9D470}" type="slidenum">
              <a:rPr lang="en-ZA" altLang="en-US" smtClean="0"/>
              <a:pPr>
                <a:defRPr/>
              </a:pPr>
              <a:t>8</a:t>
            </a:fld>
            <a:endParaRPr lang="en-ZA" altLang="en-US" dirty="0"/>
          </a:p>
        </p:txBody>
      </p:sp>
    </p:spTree>
    <p:extLst>
      <p:ext uri="{BB962C8B-B14F-4D97-AF65-F5344CB8AC3E}">
        <p14:creationId xmlns:p14="http://schemas.microsoft.com/office/powerpoint/2010/main" xmlns="" val="1673276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Ugu PowerPoint TemplatePag2">
            <a:extLst>
              <a:ext uri="{FF2B5EF4-FFF2-40B4-BE49-F238E27FC236}">
                <a16:creationId xmlns:a16="http://schemas.microsoft.com/office/drawing/2014/main" xmlns="" id="{96A9D9B7-BEFD-4C82-8F9E-49CBAFB23E14}"/>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0" y="-58738"/>
            <a:ext cx="9753600" cy="691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155" name="Title 1">
            <a:extLst>
              <a:ext uri="{FF2B5EF4-FFF2-40B4-BE49-F238E27FC236}">
                <a16:creationId xmlns:a16="http://schemas.microsoft.com/office/drawing/2014/main" xmlns="" id="{3C25D72C-2620-49ED-9646-706E7E636F7F}"/>
              </a:ext>
            </a:extLst>
          </p:cNvPr>
          <p:cNvSpPr>
            <a:spLocks noGrp="1"/>
          </p:cNvSpPr>
          <p:nvPr>
            <p:ph type="title"/>
          </p:nvPr>
        </p:nvSpPr>
        <p:spPr>
          <a:xfrm>
            <a:off x="1752600" y="0"/>
            <a:ext cx="8915400" cy="838200"/>
          </a:xfrm>
        </p:spPr>
        <p:txBody>
          <a:bodyPr/>
          <a:lstStyle/>
          <a:p>
            <a:r>
              <a:rPr lang="en-US" altLang="en-US" sz="2800" b="1" dirty="0">
                <a:latin typeface="Tahoma" panose="020B0604030504040204" pitchFamily="34" charset="0"/>
                <a:cs typeface="Tahoma" panose="020B0604030504040204" pitchFamily="34" charset="0"/>
              </a:rPr>
              <a:t>RAW WATER RESOURCES AND BULK INFRASTRUCTURE</a:t>
            </a:r>
            <a:endParaRPr lang="en-ZA" altLang="en-US" sz="2400" b="1" dirty="0">
              <a:latin typeface="Tahoma" panose="020B0604030504040204" pitchFamily="34" charset="0"/>
              <a:cs typeface="Tahoma" panose="020B0604030504040204" pitchFamily="34" charset="0"/>
            </a:endParaRPr>
          </a:p>
        </p:txBody>
      </p:sp>
      <p:graphicFrame>
        <p:nvGraphicFramePr>
          <p:cNvPr id="12" name="Table 11">
            <a:extLst>
              <a:ext uri="{FF2B5EF4-FFF2-40B4-BE49-F238E27FC236}">
                <a16:creationId xmlns:a16="http://schemas.microsoft.com/office/drawing/2014/main" xmlns="" id="{E3BC38C1-70C0-44DD-8059-365DEB3261D8}"/>
              </a:ext>
            </a:extLst>
          </p:cNvPr>
          <p:cNvGraphicFramePr>
            <a:graphicFrameLocks noGrp="1"/>
          </p:cNvGraphicFramePr>
          <p:nvPr>
            <p:extLst>
              <p:ext uri="{D42A27DB-BD31-4B8C-83A1-F6EECF244321}">
                <p14:modId xmlns:p14="http://schemas.microsoft.com/office/powerpoint/2010/main" xmlns="" val="23661928"/>
              </p:ext>
            </p:extLst>
          </p:nvPr>
        </p:nvGraphicFramePr>
        <p:xfrm>
          <a:off x="1524000" y="1397000"/>
          <a:ext cx="8101014" cy="3656467"/>
        </p:xfrm>
        <a:graphic>
          <a:graphicData uri="http://schemas.openxmlformats.org/drawingml/2006/table">
            <a:tbl>
              <a:tblPr firstRow="1" bandRow="1">
                <a:tableStyleId>{5C22544A-7EE6-4342-B048-85BDC9FD1C3A}</a:tableStyleId>
              </a:tblPr>
              <a:tblGrid>
                <a:gridCol w="4050507">
                  <a:extLst>
                    <a:ext uri="{9D8B030D-6E8A-4147-A177-3AD203B41FA5}">
                      <a16:colId xmlns:a16="http://schemas.microsoft.com/office/drawing/2014/main" xmlns="" val="20000"/>
                    </a:ext>
                  </a:extLst>
                </a:gridCol>
                <a:gridCol w="4050507">
                  <a:extLst>
                    <a:ext uri="{9D8B030D-6E8A-4147-A177-3AD203B41FA5}">
                      <a16:colId xmlns:a16="http://schemas.microsoft.com/office/drawing/2014/main" xmlns="" val="20001"/>
                    </a:ext>
                  </a:extLst>
                </a:gridCol>
              </a:tblGrid>
              <a:tr h="470099">
                <a:tc>
                  <a:txBody>
                    <a:bodyPr/>
                    <a:lstStyle/>
                    <a:p>
                      <a:r>
                        <a:rPr lang="en-ZA" sz="1800" dirty="0">
                          <a:solidFill>
                            <a:schemeClr val="tx1"/>
                          </a:solidFill>
                        </a:rPr>
                        <a:t>SUPPLY SYSTEM / DAM</a:t>
                      </a:r>
                    </a:p>
                  </a:txBody>
                  <a:tcPr marL="91447" marR="91447" marT="45727" marB="45727"/>
                </a:tc>
                <a:tc>
                  <a:txBody>
                    <a:bodyPr/>
                    <a:lstStyle/>
                    <a:p>
                      <a:r>
                        <a:rPr lang="en-ZA" sz="1800" dirty="0">
                          <a:solidFill>
                            <a:schemeClr val="tx1"/>
                          </a:solidFill>
                        </a:rPr>
                        <a:t>STORAGE LEVEL AS AT 10 MARCH 2020</a:t>
                      </a:r>
                    </a:p>
                  </a:txBody>
                  <a:tcPr marL="91447" marR="91447" marT="45727" marB="45727"/>
                </a:tc>
                <a:extLst>
                  <a:ext uri="{0D108BD9-81ED-4DB2-BD59-A6C34878D82A}">
                    <a16:rowId xmlns:a16="http://schemas.microsoft.com/office/drawing/2014/main" xmlns="" val="10000"/>
                  </a:ext>
                </a:extLst>
              </a:tr>
              <a:tr h="470099">
                <a:tc>
                  <a:txBody>
                    <a:bodyPr/>
                    <a:lstStyle/>
                    <a:p>
                      <a:r>
                        <a:rPr lang="en-ZA" sz="1800" dirty="0" err="1"/>
                        <a:t>Umzimkhulu</a:t>
                      </a:r>
                      <a:r>
                        <a:rPr lang="en-ZA" sz="1800" dirty="0"/>
                        <a:t> Dam</a:t>
                      </a:r>
                    </a:p>
                  </a:txBody>
                  <a:tcPr marL="91447" marR="91447" marT="45727" marB="45727"/>
                </a:tc>
                <a:tc>
                  <a:txBody>
                    <a:bodyPr/>
                    <a:lstStyle/>
                    <a:p>
                      <a:pPr algn="ctr"/>
                      <a:r>
                        <a:rPr lang="en-ZA" sz="1800" dirty="0">
                          <a:solidFill>
                            <a:srgbClr val="FF0000"/>
                          </a:solidFill>
                        </a:rPr>
                        <a:t>35%</a:t>
                      </a:r>
                    </a:p>
                  </a:txBody>
                  <a:tcPr marL="91447" marR="91447" marT="45727" marB="45727"/>
                </a:tc>
                <a:extLst>
                  <a:ext uri="{0D108BD9-81ED-4DB2-BD59-A6C34878D82A}">
                    <a16:rowId xmlns:a16="http://schemas.microsoft.com/office/drawing/2014/main" xmlns="" val="10001"/>
                  </a:ext>
                </a:extLst>
              </a:tr>
              <a:tr h="229021">
                <a:tc>
                  <a:txBody>
                    <a:bodyPr/>
                    <a:lstStyle/>
                    <a:p>
                      <a:r>
                        <a:rPr lang="en-ZA" sz="1800" dirty="0" err="1"/>
                        <a:t>Mthamvuna</a:t>
                      </a:r>
                      <a:endParaRPr lang="en-ZA" sz="1800" dirty="0"/>
                    </a:p>
                  </a:txBody>
                  <a:tcPr marL="91447" marR="91447" marT="45727" marB="45727"/>
                </a:tc>
                <a:tc>
                  <a:txBody>
                    <a:bodyPr/>
                    <a:lstStyle/>
                    <a:p>
                      <a:pPr algn="ctr"/>
                      <a:r>
                        <a:rPr lang="en-ZA" sz="1800" dirty="0">
                          <a:solidFill>
                            <a:srgbClr val="FF0000"/>
                          </a:solidFill>
                        </a:rPr>
                        <a:t>0%</a:t>
                      </a:r>
                    </a:p>
                  </a:txBody>
                  <a:tcPr marL="91447" marR="91447" marT="45727" marB="45727"/>
                </a:tc>
                <a:extLst>
                  <a:ext uri="{0D108BD9-81ED-4DB2-BD59-A6C34878D82A}">
                    <a16:rowId xmlns:a16="http://schemas.microsoft.com/office/drawing/2014/main" xmlns="" val="10002"/>
                  </a:ext>
                </a:extLst>
              </a:tr>
              <a:tr h="470099">
                <a:tc>
                  <a:txBody>
                    <a:bodyPr/>
                    <a:lstStyle/>
                    <a:p>
                      <a:r>
                        <a:rPr lang="en-ZA" sz="1800" dirty="0"/>
                        <a:t>Harding Dam</a:t>
                      </a:r>
                    </a:p>
                  </a:txBody>
                  <a:tcPr marL="91447" marR="91447" marT="45727" marB="45727"/>
                </a:tc>
                <a:tc>
                  <a:txBody>
                    <a:bodyPr/>
                    <a:lstStyle/>
                    <a:p>
                      <a:pPr algn="ctr"/>
                      <a:r>
                        <a:rPr lang="en-ZA" sz="1800" dirty="0">
                          <a:solidFill>
                            <a:srgbClr val="FF0000"/>
                          </a:solidFill>
                        </a:rPr>
                        <a:t>20%</a:t>
                      </a:r>
                    </a:p>
                  </a:txBody>
                  <a:tcPr marL="91447" marR="91447" marT="45727" marB="45727"/>
                </a:tc>
                <a:extLst>
                  <a:ext uri="{0D108BD9-81ED-4DB2-BD59-A6C34878D82A}">
                    <a16:rowId xmlns:a16="http://schemas.microsoft.com/office/drawing/2014/main" xmlns="" val="10003"/>
                  </a:ext>
                </a:extLst>
              </a:tr>
              <a:tr h="470099">
                <a:tc>
                  <a:txBody>
                    <a:bodyPr/>
                    <a:lstStyle/>
                    <a:p>
                      <a:r>
                        <a:rPr lang="en-ZA" sz="1800" dirty="0" err="1"/>
                        <a:t>KwaFodo</a:t>
                      </a:r>
                      <a:endParaRPr lang="en-ZA" sz="1800" dirty="0"/>
                    </a:p>
                  </a:txBody>
                  <a:tcPr marL="91447" marR="91447" marT="45727" marB="45727"/>
                </a:tc>
                <a:tc>
                  <a:txBody>
                    <a:bodyPr/>
                    <a:lstStyle/>
                    <a:p>
                      <a:pPr algn="ctr"/>
                      <a:r>
                        <a:rPr lang="en-ZA" sz="1800" dirty="0">
                          <a:solidFill>
                            <a:schemeClr val="tx1"/>
                          </a:solidFill>
                        </a:rPr>
                        <a:t>80% </a:t>
                      </a:r>
                    </a:p>
                  </a:txBody>
                  <a:tcPr marL="91447" marR="91447" marT="45727" marB="45727"/>
                </a:tc>
                <a:extLst>
                  <a:ext uri="{0D108BD9-81ED-4DB2-BD59-A6C34878D82A}">
                    <a16:rowId xmlns:a16="http://schemas.microsoft.com/office/drawing/2014/main" xmlns="" val="10004"/>
                  </a:ext>
                </a:extLst>
              </a:tr>
              <a:tr h="470099">
                <a:tc>
                  <a:txBody>
                    <a:bodyPr/>
                    <a:lstStyle/>
                    <a:p>
                      <a:r>
                        <a:rPr lang="en-ZA" sz="1800" dirty="0" err="1"/>
                        <a:t>Umzinto</a:t>
                      </a:r>
                      <a:r>
                        <a:rPr lang="en-ZA" sz="1800" dirty="0"/>
                        <a:t> Dam</a:t>
                      </a:r>
                    </a:p>
                  </a:txBody>
                  <a:tcPr marL="91447" marR="91447" marT="45727" marB="45727"/>
                </a:tc>
                <a:tc>
                  <a:txBody>
                    <a:bodyPr/>
                    <a:lstStyle/>
                    <a:p>
                      <a:pPr algn="ctr"/>
                      <a:r>
                        <a:rPr lang="en-ZA" sz="1800" dirty="0">
                          <a:solidFill>
                            <a:schemeClr val="tx1"/>
                          </a:solidFill>
                        </a:rPr>
                        <a:t>100%</a:t>
                      </a:r>
                    </a:p>
                  </a:txBody>
                  <a:tcPr marL="91447" marR="91447" marT="45727" marB="45727"/>
                </a:tc>
                <a:extLst>
                  <a:ext uri="{0D108BD9-81ED-4DB2-BD59-A6C34878D82A}">
                    <a16:rowId xmlns:a16="http://schemas.microsoft.com/office/drawing/2014/main" xmlns="" val="10005"/>
                  </a:ext>
                </a:extLst>
              </a:tr>
              <a:tr h="470099">
                <a:tc>
                  <a:txBody>
                    <a:bodyPr/>
                    <a:lstStyle/>
                    <a:p>
                      <a:r>
                        <a:rPr lang="en-ZA" sz="1800" dirty="0"/>
                        <a:t>EJ Smith Dam</a:t>
                      </a:r>
                    </a:p>
                  </a:txBody>
                  <a:tcPr marL="91447" marR="91447" marT="45727" marB="45727"/>
                </a:tc>
                <a:tc>
                  <a:txBody>
                    <a:bodyPr/>
                    <a:lstStyle/>
                    <a:p>
                      <a:pPr algn="ctr"/>
                      <a:r>
                        <a:rPr lang="en-ZA" sz="1800" dirty="0">
                          <a:solidFill>
                            <a:schemeClr val="tx1"/>
                          </a:solidFill>
                        </a:rPr>
                        <a:t>100%</a:t>
                      </a:r>
                    </a:p>
                  </a:txBody>
                  <a:tcPr marL="91447" marR="91447" marT="45727" marB="45727"/>
                </a:tc>
                <a:extLst>
                  <a:ext uri="{0D108BD9-81ED-4DB2-BD59-A6C34878D82A}">
                    <a16:rowId xmlns:a16="http://schemas.microsoft.com/office/drawing/2014/main" xmlns="" val="10006"/>
                  </a:ext>
                </a:extLst>
              </a:tr>
              <a:tr h="470099">
                <a:tc>
                  <a:txBody>
                    <a:bodyPr/>
                    <a:lstStyle/>
                    <a:p>
                      <a:r>
                        <a:rPr lang="en-ZA" sz="1800" dirty="0" err="1"/>
                        <a:t>Mhlabashane</a:t>
                      </a:r>
                      <a:r>
                        <a:rPr lang="en-ZA" sz="1800" dirty="0"/>
                        <a:t> Dam</a:t>
                      </a:r>
                    </a:p>
                  </a:txBody>
                  <a:tcPr marL="91447" marR="91447" marT="45727" marB="45727"/>
                </a:tc>
                <a:tc>
                  <a:txBody>
                    <a:bodyPr/>
                    <a:lstStyle/>
                    <a:p>
                      <a:pPr algn="ctr"/>
                      <a:r>
                        <a:rPr lang="en-ZA" sz="1800" dirty="0">
                          <a:solidFill>
                            <a:schemeClr val="tx1"/>
                          </a:solidFill>
                        </a:rPr>
                        <a:t>62%</a:t>
                      </a:r>
                    </a:p>
                  </a:txBody>
                  <a:tcPr marL="91447" marR="91447" marT="45727" marB="45727"/>
                </a:tc>
                <a:extLst>
                  <a:ext uri="{0D108BD9-81ED-4DB2-BD59-A6C34878D82A}">
                    <a16:rowId xmlns:a16="http://schemas.microsoft.com/office/drawing/2014/main" xmlns="" val="10007"/>
                  </a:ext>
                </a:extLst>
              </a:tr>
            </a:tbl>
          </a:graphicData>
        </a:graphic>
      </p:graphicFrame>
      <p:sp>
        <p:nvSpPr>
          <p:cNvPr id="2" name="Slide Number Placeholder 1">
            <a:extLst>
              <a:ext uri="{FF2B5EF4-FFF2-40B4-BE49-F238E27FC236}">
                <a16:creationId xmlns:a16="http://schemas.microsoft.com/office/drawing/2014/main" xmlns="" id="{E94B1E21-F041-468F-ABE4-CE05BBFA7999}"/>
              </a:ext>
            </a:extLst>
          </p:cNvPr>
          <p:cNvSpPr>
            <a:spLocks noGrp="1"/>
          </p:cNvSpPr>
          <p:nvPr>
            <p:ph type="sldNum" sz="quarter" idx="12"/>
          </p:nvPr>
        </p:nvSpPr>
        <p:spPr/>
        <p:txBody>
          <a:bodyPr/>
          <a:lstStyle/>
          <a:p>
            <a:pPr>
              <a:defRPr/>
            </a:pPr>
            <a:fld id="{6CE5E8DA-A2F4-4E1D-BF90-010BC6F9D470}" type="slidenum">
              <a:rPr lang="en-ZA" altLang="en-US" smtClean="0"/>
              <a:pPr>
                <a:defRPr/>
              </a:pPr>
              <a:t>9</a:t>
            </a:fld>
            <a:endParaRPr lang="en-ZA" alt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560</TotalTime>
  <Words>1594</Words>
  <Application>Microsoft Office PowerPoint</Application>
  <PresentationFormat>Custom</PresentationFormat>
  <Paragraphs>481</Paragraphs>
  <Slides>29</Slides>
  <Notes>27</Notes>
  <HiddenSlides>0</HiddenSlides>
  <MMClips>0</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Office Theme</vt:lpstr>
      <vt:lpstr>1_Office Theme</vt:lpstr>
      <vt:lpstr>2_Office Theme</vt:lpstr>
      <vt:lpstr>Slide 1</vt:lpstr>
      <vt:lpstr>Slide 2</vt:lpstr>
      <vt:lpstr>Slide 3</vt:lpstr>
      <vt:lpstr>OVERVIEW OF UGU DISTRICT MUNICIPALITY</vt:lpstr>
      <vt:lpstr>OVERVIEW: STATUS OF WATER SERVICES PROVISION</vt:lpstr>
      <vt:lpstr>WATER SUPPLY CHALLENGES</vt:lpstr>
      <vt:lpstr>LABOUR RELATIONS CHALLENGES</vt:lpstr>
      <vt:lpstr>TECHNICAL CHALLENGES</vt:lpstr>
      <vt:lpstr>RAW WATER RESOURCES AND BULK INFRASTRUCTURE</vt:lpstr>
      <vt:lpstr>RAW WATER RESOURCES AND BULK INFRASTRUCTURE</vt:lpstr>
      <vt:lpstr>RAW WATER RESOURCES AND BULK INFRASTRUCTURE</vt:lpstr>
      <vt:lpstr>RAW WATER RESOURCES AND BULK INFRASTRUCTURE</vt:lpstr>
      <vt:lpstr>WATER TREATMENT WORKS </vt:lpstr>
      <vt:lpstr>REQUIRED INTERVENTIONS AND PROGRESS</vt:lpstr>
      <vt:lpstr>REQUIRED INTERVENTIONS AND PROGRESS</vt:lpstr>
      <vt:lpstr>PROPOSED ALTERNATIVE WATER SUPPLY</vt:lpstr>
      <vt:lpstr>REQUIRED INTERVENTIONS: WATER TANKERS</vt:lpstr>
      <vt:lpstr>FINANCIAL MATTERS</vt:lpstr>
      <vt:lpstr>DEBT RECOVERY</vt:lpstr>
      <vt:lpstr>DEBT RECOVERY</vt:lpstr>
      <vt:lpstr>DEBT COLLECTION RATE</vt:lpstr>
      <vt:lpstr>CUSTOMER TYPE AGE ANALYSIS FOR MONTH ENDING 31 JANUARY 2020</vt:lpstr>
      <vt:lpstr>METER READING STATISTICS</vt:lpstr>
      <vt:lpstr>FINANCIAL INTERVENTION</vt:lpstr>
      <vt:lpstr>CONDITIONAL GRANTS SUMMARY</vt:lpstr>
      <vt:lpstr>CRITICAL VACANCIES</vt:lpstr>
      <vt:lpstr>COMMUNICATION PLAN</vt:lpstr>
      <vt:lpstr>CONCLUSION</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Paul.Watson</dc:creator>
  <cp:lastModifiedBy>PUMZA</cp:lastModifiedBy>
  <cp:revision>50</cp:revision>
  <dcterms:created xsi:type="dcterms:W3CDTF">2019-11-22T10:28:11Z</dcterms:created>
  <dcterms:modified xsi:type="dcterms:W3CDTF">2020-03-17T11:44:10Z</dcterms:modified>
</cp:coreProperties>
</file>