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sldIdLst>
    <p:sldId id="256" r:id="rId2"/>
    <p:sldId id="273" r:id="rId3"/>
    <p:sldId id="260" r:id="rId4"/>
    <p:sldId id="261" r:id="rId5"/>
    <p:sldId id="262" r:id="rId6"/>
    <p:sldId id="263" r:id="rId7"/>
    <p:sldId id="264" r:id="rId8"/>
    <p:sldId id="265" r:id="rId9"/>
    <p:sldId id="266" r:id="rId10"/>
    <p:sldId id="267" r:id="rId11"/>
    <p:sldId id="268" r:id="rId12"/>
    <p:sldId id="269" r:id="rId13"/>
    <p:sldId id="274" r:id="rId14"/>
  </p:sldIdLst>
  <p:sldSz cx="9144000" cy="6858000" type="screen4x3"/>
  <p:notesSz cx="6858000" cy="9144000"/>
  <p:custShowLst>
    <p:custShow name="Custom Show 1" id="0">
      <p:sldLst>
        <p:sld r:id="rId2"/>
        <p:sld r:id="rId3"/>
        <p:sld r:id="rId4"/>
        <p:sld r:id="rId5"/>
        <p:sld r:id="rId6"/>
        <p:sld r:id="rId7"/>
        <p:sld r:id="rId8"/>
        <p:sld r:id="rId9"/>
        <p:sld r:id="rId10"/>
        <p:sld r:id="rId11"/>
        <p:sld r:id="rId12"/>
        <p:sld r:id="rId13"/>
        <p:sld r:id="rId14"/>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150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5923F103-BC34-4FE4-A40E-EDDEECFDA5D0}" type="datetimeFigureOut">
              <a:rPr lang="en-US" smtClean="0"/>
              <a:pPr/>
              <a:t>3/12/2020</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smtClean="0"/>
              <a:t>
              </a:t>
            </a:r>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4304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3516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73531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0676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47218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pPr/>
              <a:t>3/12/2020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8990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pPr/>
              <a:t>3/12/2020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02987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53086D93-FCAC-47E0-A2EE-787E62CA814C}" type="datetimeFigureOut">
              <a:rPr lang="en-US" smtClean="0"/>
              <a:pPr/>
              <a:t>3/12/2020</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r>
              <a:rPr lang="en-US" smtClean="0"/>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06064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pPr/>
              <a:t>3/12/2020</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r>
              <a:rPr lang="en-US" smtClean="0"/>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346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9299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pPr/>
              <a:t>3/12/2020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97911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457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pPr/>
              <a:t>3/12/2020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8154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pPr/>
              <a:t>3/12/2020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8907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7C8D7E02-BCB8-4D50-A234-369438C08659}" type="datetimeFigureOut">
              <a:rPr lang="en-US" smtClean="0"/>
              <a:pPr/>
              <a:t>3/12/2020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711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2566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pPr/>
              <a:t>3/12/2020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7245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BE451C3-0FF4-47C4-B829-773ADF60F88C}" type="datetimeFigureOut">
              <a:rPr lang="en-US" smtClean="0"/>
              <a:pPr/>
              <a:t>3/12/2020</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smtClean="0"/>
              <a:t>
              </a:t>
            </a:r>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4881007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Tshwane North TVET College </a:t>
            </a:r>
            <a:endParaRPr lang="en-ZA" dirty="0"/>
          </a:p>
        </p:txBody>
      </p:sp>
      <p:sp>
        <p:nvSpPr>
          <p:cNvPr id="3" name="Subtitle 2"/>
          <p:cNvSpPr>
            <a:spLocks noGrp="1"/>
          </p:cNvSpPr>
          <p:nvPr>
            <p:ph type="subTitle" idx="1"/>
          </p:nvPr>
        </p:nvSpPr>
        <p:spPr/>
        <p:txBody>
          <a:bodyPr>
            <a:normAutofit fontScale="62500" lnSpcReduction="20000"/>
          </a:bodyPr>
          <a:lstStyle/>
          <a:p>
            <a:r>
              <a:rPr lang="en-ZA" dirty="0" smtClean="0"/>
              <a:t>PRESENTATION on  STATE OF AFFAIRS AT TSHWANE NORTH TVET COLLEGE</a:t>
            </a:r>
          </a:p>
          <a:p>
            <a:endParaRPr lang="en-ZA" dirty="0"/>
          </a:p>
          <a:p>
            <a:r>
              <a:rPr lang="en-ZA" dirty="0" smtClean="0"/>
              <a:t>11 March 2020</a:t>
            </a:r>
            <a:endParaRPr lang="en-ZA" dirty="0"/>
          </a:p>
        </p:txBody>
      </p:sp>
    </p:spTree>
    <p:extLst>
      <p:ext uri="{BB962C8B-B14F-4D97-AF65-F5344CB8AC3E}">
        <p14:creationId xmlns:p14="http://schemas.microsoft.com/office/powerpoint/2010/main" xmlns="" val="1063875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LECTURERS</a:t>
            </a:r>
            <a:endParaRPr lang="en-ZA" dirty="0"/>
          </a:p>
        </p:txBody>
      </p:sp>
      <p:sp>
        <p:nvSpPr>
          <p:cNvPr id="3" name="Content Placeholder 2"/>
          <p:cNvSpPr>
            <a:spLocks noGrp="1"/>
          </p:cNvSpPr>
          <p:nvPr>
            <p:ph idx="1"/>
          </p:nvPr>
        </p:nvSpPr>
        <p:spPr/>
        <p:txBody>
          <a:bodyPr/>
          <a:lstStyle/>
          <a:p>
            <a:r>
              <a:rPr lang="en-ZA" dirty="0" smtClean="0"/>
              <a:t>Shortage of lecturers.</a:t>
            </a:r>
          </a:p>
          <a:p>
            <a:r>
              <a:rPr lang="en-ZA" dirty="0" smtClean="0"/>
              <a:t>Awarding position to friends whom are unskilled lecturers(nepotism)</a:t>
            </a:r>
          </a:p>
          <a:p>
            <a:r>
              <a:rPr lang="en-ZA" dirty="0" smtClean="0"/>
              <a:t>Refusing to permanently hire contract lecturers despite excellent performance which can be tracked. ( Mr Ledwaba and Ms Ngwenya) from Soshanguve South campus. The principal refused to renew their contract because they demanded that they be hired permanently since they’ve been lecturers for more three years</a:t>
            </a:r>
          </a:p>
        </p:txBody>
      </p:sp>
    </p:spTree>
    <p:extLst>
      <p:ext uri="{BB962C8B-B14F-4D97-AF65-F5344CB8AC3E}">
        <p14:creationId xmlns:p14="http://schemas.microsoft.com/office/powerpoint/2010/main" xmlns="" val="1235450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INSOURCING</a:t>
            </a:r>
            <a:endParaRPr lang="en-ZA" dirty="0"/>
          </a:p>
        </p:txBody>
      </p:sp>
      <p:sp>
        <p:nvSpPr>
          <p:cNvPr id="3" name="Content Placeholder 2"/>
          <p:cNvSpPr>
            <a:spLocks noGrp="1"/>
          </p:cNvSpPr>
          <p:nvPr>
            <p:ph idx="1"/>
          </p:nvPr>
        </p:nvSpPr>
        <p:spPr/>
        <p:txBody>
          <a:bodyPr/>
          <a:lstStyle/>
          <a:p>
            <a:r>
              <a:rPr lang="en-ZA" dirty="0" smtClean="0"/>
              <a:t>Insourcing of security and cleaners, as students in higher institutions of learning, we can no longer ignore the struggle of securities and cleaners. We need the Department of Higher Education and Training to immediately insource the securities and cleaners not only for their benefit but for us students. Having securities insourced holds the institution responsible for any misconduct by the securities</a:t>
            </a:r>
            <a:endParaRPr lang="en-ZA" dirty="0"/>
          </a:p>
        </p:txBody>
      </p:sp>
    </p:spTree>
    <p:extLst>
      <p:ext uri="{BB962C8B-B14F-4D97-AF65-F5344CB8AC3E}">
        <p14:creationId xmlns:p14="http://schemas.microsoft.com/office/powerpoint/2010/main" xmlns="" val="4065359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MANAGEMENT</a:t>
            </a:r>
            <a:endParaRPr lang="en-ZA" dirty="0"/>
          </a:p>
        </p:txBody>
      </p:sp>
      <p:sp>
        <p:nvSpPr>
          <p:cNvPr id="3" name="Content Placeholder 2"/>
          <p:cNvSpPr>
            <a:spLocks noGrp="1"/>
          </p:cNvSpPr>
          <p:nvPr>
            <p:ph idx="1"/>
          </p:nvPr>
        </p:nvSpPr>
        <p:spPr/>
        <p:txBody>
          <a:bodyPr/>
          <a:lstStyle/>
          <a:p>
            <a:r>
              <a:rPr lang="en-ZA" dirty="0" smtClean="0"/>
              <a:t>As the students of Tshwane North </a:t>
            </a:r>
            <a:r>
              <a:rPr lang="en-ZA" sz="1600" dirty="0"/>
              <a:t>TVET</a:t>
            </a:r>
            <a:r>
              <a:rPr lang="en-ZA" dirty="0" smtClean="0"/>
              <a:t> College, we have lost confidence in the management and principal as the accounting officer in particular. We have submitted memorandums requesting the Department to investing and move the principal from our institution as she the main cause for all our problem. </a:t>
            </a:r>
            <a:endParaRPr lang="en-ZA" dirty="0"/>
          </a:p>
          <a:p>
            <a:r>
              <a:rPr lang="en-ZA" dirty="0" smtClean="0"/>
              <a:t>Our institution has been unstable for years under the leadership of Mrs Tsibogo, all the department are dysfunctional and the quality of teaching and learning has drop. The principal unprofessionalism and abuse of power is the cause of the instability.</a:t>
            </a:r>
            <a:endParaRPr lang="en-ZA" dirty="0"/>
          </a:p>
        </p:txBody>
      </p:sp>
    </p:spTree>
    <p:extLst>
      <p:ext uri="{BB962C8B-B14F-4D97-AF65-F5344CB8AC3E}">
        <p14:creationId xmlns:p14="http://schemas.microsoft.com/office/powerpoint/2010/main" xmlns="" val="3151292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ZA" dirty="0" smtClean="0"/>
              <a:t>     THANK YOU</a:t>
            </a:r>
            <a:endParaRPr lang="en-ZA" dirty="0"/>
          </a:p>
        </p:txBody>
      </p:sp>
      <p:sp>
        <p:nvSpPr>
          <p:cNvPr id="5" name="Subtitle 4"/>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xmlns="" val="2632959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PRESENTATION OUTLINE</a:t>
            </a:r>
            <a:endParaRPr lang="en-ZA" dirty="0"/>
          </a:p>
        </p:txBody>
      </p:sp>
      <p:sp>
        <p:nvSpPr>
          <p:cNvPr id="3" name="Content Placeholder 2"/>
          <p:cNvSpPr>
            <a:spLocks noGrp="1"/>
          </p:cNvSpPr>
          <p:nvPr>
            <p:ph sz="half" idx="1"/>
          </p:nvPr>
        </p:nvSpPr>
        <p:spPr/>
        <p:txBody>
          <a:bodyPr/>
          <a:lstStyle/>
          <a:p>
            <a:r>
              <a:rPr lang="en-ZA" dirty="0" smtClean="0"/>
              <a:t>INTRODUCTRODUTION AND BACKROUND</a:t>
            </a:r>
          </a:p>
          <a:p>
            <a:r>
              <a:rPr lang="en-ZA" dirty="0" smtClean="0"/>
              <a:t>TVET SECTOR</a:t>
            </a:r>
          </a:p>
          <a:p>
            <a:r>
              <a:rPr lang="en-ZA" dirty="0" smtClean="0"/>
              <a:t>NSFAS</a:t>
            </a:r>
          </a:p>
          <a:p>
            <a:r>
              <a:rPr lang="en-ZA" dirty="0" smtClean="0"/>
              <a:t>ACCOMODATION</a:t>
            </a:r>
          </a:p>
          <a:p>
            <a:r>
              <a:rPr lang="en-ZA" dirty="0" smtClean="0"/>
              <a:t>ACCREDITED WORKSHOPS</a:t>
            </a:r>
          </a:p>
          <a:p>
            <a:endParaRPr lang="en-ZA" dirty="0"/>
          </a:p>
        </p:txBody>
      </p:sp>
      <p:sp>
        <p:nvSpPr>
          <p:cNvPr id="4" name="Content Placeholder 3"/>
          <p:cNvSpPr>
            <a:spLocks noGrp="1"/>
          </p:cNvSpPr>
          <p:nvPr>
            <p:ph sz="half" idx="2"/>
          </p:nvPr>
        </p:nvSpPr>
        <p:spPr/>
        <p:txBody>
          <a:bodyPr/>
          <a:lstStyle/>
          <a:p>
            <a:r>
              <a:rPr lang="en-ZA" dirty="0" smtClean="0"/>
              <a:t>CURRICULUM</a:t>
            </a:r>
          </a:p>
          <a:p>
            <a:r>
              <a:rPr lang="en-ZA" dirty="0" smtClean="0"/>
              <a:t>STUDENT REPRESENTATIVE COUNCIL</a:t>
            </a:r>
          </a:p>
          <a:p>
            <a:r>
              <a:rPr lang="en-ZA" dirty="0" smtClean="0"/>
              <a:t>LECTURERS</a:t>
            </a:r>
          </a:p>
          <a:p>
            <a:r>
              <a:rPr lang="en-ZA" dirty="0" smtClean="0"/>
              <a:t>INSOURCING </a:t>
            </a:r>
          </a:p>
          <a:p>
            <a:r>
              <a:rPr lang="en-ZA" dirty="0" smtClean="0"/>
              <a:t>MANAGEMENT</a:t>
            </a:r>
            <a:endParaRPr lang="en-ZA" dirty="0"/>
          </a:p>
        </p:txBody>
      </p:sp>
    </p:spTree>
    <p:extLst>
      <p:ext uri="{BB962C8B-B14F-4D97-AF65-F5344CB8AC3E}">
        <p14:creationId xmlns:p14="http://schemas.microsoft.com/office/powerpoint/2010/main" xmlns="" val="347063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ZA" dirty="0" smtClean="0"/>
              <a:t>INTRODUCTION AND BACKGROUND</a:t>
            </a:r>
            <a:endParaRPr lang="en-ZA" dirty="0"/>
          </a:p>
        </p:txBody>
      </p:sp>
      <p:sp>
        <p:nvSpPr>
          <p:cNvPr id="4" name="Content Placeholder 3"/>
          <p:cNvSpPr>
            <a:spLocks noGrp="1"/>
          </p:cNvSpPr>
          <p:nvPr>
            <p:ph idx="1"/>
          </p:nvPr>
        </p:nvSpPr>
        <p:spPr/>
        <p:txBody>
          <a:bodyPr>
            <a:normAutofit fontScale="92500" lnSpcReduction="20000"/>
          </a:bodyPr>
          <a:lstStyle/>
          <a:p>
            <a:r>
              <a:rPr lang="en-ZA" dirty="0" smtClean="0"/>
              <a:t>The purpose of the TVET colleges is to enable students to acquire the necessary knowledge, practical skills, vocational and occupational competence.</a:t>
            </a:r>
          </a:p>
          <a:p>
            <a:r>
              <a:rPr lang="en-ZA" dirty="0" smtClean="0"/>
              <a:t>As students in a TVET sector, we have been failed by the Department of Higher Education and Training, which continues to supress and undermine our sector. We wish to inform the committee that the standard of education in our sector is worse than that of high school.</a:t>
            </a:r>
          </a:p>
          <a:p>
            <a:r>
              <a:rPr lang="en-ZA" dirty="0" smtClean="0"/>
              <a:t>Our institutions across the country lack basic facilities that would assist greatly in teaching and learning. The current unrest in our institutions could have been avoided had the Department acted promptly and with urgency to address our demands</a:t>
            </a:r>
            <a:endParaRPr lang="en-ZA" dirty="0"/>
          </a:p>
        </p:txBody>
      </p:sp>
    </p:spTree>
    <p:extLst>
      <p:ext uri="{BB962C8B-B14F-4D97-AF65-F5344CB8AC3E}">
        <p14:creationId xmlns:p14="http://schemas.microsoft.com/office/powerpoint/2010/main" xmlns="" val="3240806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TVET SECTOR</a:t>
            </a:r>
            <a:endParaRPr lang="en-ZA" dirty="0"/>
          </a:p>
        </p:txBody>
      </p:sp>
      <p:sp>
        <p:nvSpPr>
          <p:cNvPr id="3" name="Content Placeholder 2"/>
          <p:cNvSpPr>
            <a:spLocks noGrp="1"/>
          </p:cNvSpPr>
          <p:nvPr>
            <p:ph type="body" sz="half" idx="2"/>
          </p:nvPr>
        </p:nvSpPr>
        <p:spPr/>
        <p:txBody>
          <a:bodyPr/>
          <a:lstStyle/>
          <a:p>
            <a:r>
              <a:rPr lang="en-ZA" dirty="0" smtClean="0"/>
              <a:t>The outcry of the TVET sector is to have high quality education that speaks and responds to the demands of the labour market</a:t>
            </a:r>
          </a:p>
          <a:p>
            <a:r>
              <a:rPr lang="en-ZA" dirty="0" smtClean="0"/>
              <a:t>To have safe, affordable  and conducive student accommodation</a:t>
            </a:r>
          </a:p>
          <a:p>
            <a:r>
              <a:rPr lang="en-ZA" dirty="0" smtClean="0"/>
              <a:t>Properly equipped libraries</a:t>
            </a:r>
          </a:p>
          <a:p>
            <a:r>
              <a:rPr lang="en-ZA" dirty="0" smtClean="0"/>
              <a:t>In sourcing of security and cleaners.</a:t>
            </a:r>
            <a:endParaRPr lang="en-ZA" dirty="0"/>
          </a:p>
        </p:txBody>
      </p:sp>
    </p:spTree>
    <p:extLst>
      <p:ext uri="{BB962C8B-B14F-4D97-AF65-F5344CB8AC3E}">
        <p14:creationId xmlns:p14="http://schemas.microsoft.com/office/powerpoint/2010/main" xmlns="" val="263885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NSFAS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Allowances are intended to improve the retention rate in the college sector, thereby promoting student access and success. Delay in awarding allowance or non payment has been a major reason for students poor academic performance, dropping out and in extreme cases suicide.</a:t>
            </a:r>
          </a:p>
          <a:p>
            <a:r>
              <a:rPr lang="en-ZA" dirty="0" smtClean="0"/>
              <a:t>Tshwane North TVET College has failed students for years when it comes to the disbursement of their allowance. We still have outstanding allowance dating back to 2017 and as far back as 2014( proban ).</a:t>
            </a:r>
          </a:p>
          <a:p>
            <a:r>
              <a:rPr lang="en-ZA" dirty="0" smtClean="0"/>
              <a:t>Tshwane North TVET college refuses to adhere to the guideline of NSFAS.</a:t>
            </a:r>
          </a:p>
          <a:p>
            <a:r>
              <a:rPr lang="en-ZA" dirty="0" smtClean="0"/>
              <a:t>Anti poor policies that exclude non NSFAS beneficiaries students</a:t>
            </a:r>
          </a:p>
          <a:p>
            <a:endParaRPr lang="en-ZA" dirty="0"/>
          </a:p>
        </p:txBody>
      </p:sp>
    </p:spTree>
    <p:extLst>
      <p:ext uri="{BB962C8B-B14F-4D97-AF65-F5344CB8AC3E}">
        <p14:creationId xmlns:p14="http://schemas.microsoft.com/office/powerpoint/2010/main" xmlns="" val="337031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ACCOMODATION</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As an institution based in the capital city and located in the central business district, we find ourselves struggling to meet our rental obligations due to high cost of rent and non payment of allowance.</a:t>
            </a:r>
          </a:p>
          <a:p>
            <a:r>
              <a:rPr lang="en-ZA" dirty="0" smtClean="0"/>
              <a:t>We have tried on numerous occasion to engage management on the importance of having student accommodation.</a:t>
            </a:r>
          </a:p>
          <a:p>
            <a:r>
              <a:rPr lang="en-ZA" dirty="0" smtClean="0"/>
              <a:t>The safety and academic performance of students is at risk, as they share apartment with drug dealers, prostitutes and alcoholic . </a:t>
            </a:r>
          </a:p>
          <a:p>
            <a:r>
              <a:rPr lang="en-ZA" dirty="0" smtClean="0"/>
              <a:t>One of our campuses based in Soshanguve South which has a student residence was closed down due to management failure to manage and maintain it</a:t>
            </a:r>
          </a:p>
          <a:p>
            <a:endParaRPr lang="en-ZA" dirty="0"/>
          </a:p>
        </p:txBody>
      </p:sp>
    </p:spTree>
    <p:extLst>
      <p:ext uri="{BB962C8B-B14F-4D97-AF65-F5344CB8AC3E}">
        <p14:creationId xmlns:p14="http://schemas.microsoft.com/office/powerpoint/2010/main" xmlns="" val="259745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Accredited workshops</a:t>
            </a:r>
            <a:endParaRPr lang="en-ZA" dirty="0"/>
          </a:p>
        </p:txBody>
      </p:sp>
      <p:sp>
        <p:nvSpPr>
          <p:cNvPr id="3" name="Content Placeholder 2"/>
          <p:cNvSpPr>
            <a:spLocks noGrp="1"/>
          </p:cNvSpPr>
          <p:nvPr>
            <p:ph idx="1"/>
          </p:nvPr>
        </p:nvSpPr>
        <p:spPr/>
        <p:txBody>
          <a:bodyPr/>
          <a:lstStyle/>
          <a:p>
            <a:r>
              <a:rPr lang="en-ZA" dirty="0" smtClean="0"/>
              <a:t>We have artisan workshops that are not accredited due to management failure to find qualified engineers that must be assigned to the workshops.</a:t>
            </a:r>
          </a:p>
          <a:p>
            <a:r>
              <a:rPr lang="en-ZA" dirty="0" smtClean="0"/>
              <a:t>Engineering students are disadvantaged by this as they exit without having practically tested their skills</a:t>
            </a:r>
            <a:endParaRPr lang="en-ZA" dirty="0"/>
          </a:p>
        </p:txBody>
      </p:sp>
    </p:spTree>
    <p:extLst>
      <p:ext uri="{BB962C8B-B14F-4D97-AF65-F5344CB8AC3E}">
        <p14:creationId xmlns:p14="http://schemas.microsoft.com/office/powerpoint/2010/main" xmlns="" val="1560144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CURRUCULUM</a:t>
            </a:r>
            <a:endParaRPr lang="en-ZA" dirty="0"/>
          </a:p>
        </p:txBody>
      </p:sp>
      <p:sp>
        <p:nvSpPr>
          <p:cNvPr id="3" name="Content Placeholder 2"/>
          <p:cNvSpPr>
            <a:spLocks noGrp="1"/>
          </p:cNvSpPr>
          <p:nvPr>
            <p:ph idx="1"/>
          </p:nvPr>
        </p:nvSpPr>
        <p:spPr/>
        <p:txBody>
          <a:bodyPr/>
          <a:lstStyle/>
          <a:p>
            <a:r>
              <a:rPr lang="en-ZA" dirty="0" smtClean="0"/>
              <a:t>As a sector in higher learning, we demand to have a curriculum that is of high quality and speaks to the future.</a:t>
            </a:r>
          </a:p>
          <a:p>
            <a:r>
              <a:rPr lang="en-ZA" dirty="0" smtClean="0"/>
              <a:t>The fourth industrial revolution is upon us and yet our institution are far behind</a:t>
            </a:r>
          </a:p>
          <a:p>
            <a:r>
              <a:rPr lang="en-ZA" dirty="0" smtClean="0"/>
              <a:t>We need highly trained lecturers, advance technology, equipped libraries and an updated curriculum</a:t>
            </a:r>
            <a:endParaRPr lang="en-ZA" dirty="0"/>
          </a:p>
        </p:txBody>
      </p:sp>
    </p:spTree>
    <p:extLst>
      <p:ext uri="{BB962C8B-B14F-4D97-AF65-F5344CB8AC3E}">
        <p14:creationId xmlns:p14="http://schemas.microsoft.com/office/powerpoint/2010/main" xmlns="" val="2623169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dirty="0" smtClean="0"/>
              <a:t>STUDENT REPRESENTATIVE COUNCIL</a:t>
            </a:r>
            <a:endParaRPr lang="en-ZA" dirty="0"/>
          </a:p>
        </p:txBody>
      </p:sp>
      <p:sp>
        <p:nvSpPr>
          <p:cNvPr id="3" name="Content Placeholder 2"/>
          <p:cNvSpPr>
            <a:spLocks noGrp="1"/>
          </p:cNvSpPr>
          <p:nvPr>
            <p:ph idx="1"/>
          </p:nvPr>
        </p:nvSpPr>
        <p:spPr/>
        <p:txBody>
          <a:bodyPr/>
          <a:lstStyle/>
          <a:p>
            <a:r>
              <a:rPr lang="en-ZA" dirty="0" smtClean="0"/>
              <a:t>The undermining of SRC office and exclusion by management from forming part of governance.</a:t>
            </a:r>
          </a:p>
          <a:p>
            <a:r>
              <a:rPr lang="en-ZA" dirty="0" smtClean="0"/>
              <a:t>Exclusion from strategic and important meetings</a:t>
            </a:r>
          </a:p>
          <a:p>
            <a:r>
              <a:rPr lang="en-ZA" dirty="0" smtClean="0"/>
              <a:t>Total control of SRC budget by management</a:t>
            </a:r>
          </a:p>
          <a:p>
            <a:r>
              <a:rPr lang="en-ZA" dirty="0" smtClean="0"/>
              <a:t>Failure to conduct a SRC policy by management</a:t>
            </a:r>
          </a:p>
          <a:p>
            <a:endParaRPr lang="en-ZA" dirty="0"/>
          </a:p>
        </p:txBody>
      </p:sp>
    </p:spTree>
    <p:extLst>
      <p:ext uri="{BB962C8B-B14F-4D97-AF65-F5344CB8AC3E}">
        <p14:creationId xmlns:p14="http://schemas.microsoft.com/office/powerpoint/2010/main" xmlns="" val="2333883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1340</TotalTime>
  <Words>766</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15" baseType="lpstr">
      <vt:lpstr>Ion Boardroom</vt:lpstr>
      <vt:lpstr>Tshwane North TVET College </vt:lpstr>
      <vt:lpstr>PRESENTATION OUTLINE</vt:lpstr>
      <vt:lpstr>INTRODUCTION AND BACKGROUND</vt:lpstr>
      <vt:lpstr>TVET SECTOR</vt:lpstr>
      <vt:lpstr>NSFAS</vt:lpstr>
      <vt:lpstr>ACCOMODATION</vt:lpstr>
      <vt:lpstr>Accredited workshops</vt:lpstr>
      <vt:lpstr>CURRUCULUM</vt:lpstr>
      <vt:lpstr>STUDENT REPRESENTATIVE COUNCIL</vt:lpstr>
      <vt:lpstr>LECTURERS</vt:lpstr>
      <vt:lpstr>INSOURCING</vt:lpstr>
      <vt:lpstr>MANAGEMENT</vt:lpstr>
      <vt:lpstr>     THANK YOU</vt:lpstr>
      <vt:lpstr>Custom Show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TSWANE NORTH TVET COLLEGE</dc:title>
  <dc:creator>Administrator</dc:creator>
  <cp:lastModifiedBy>PUMZA</cp:lastModifiedBy>
  <cp:revision>25</cp:revision>
  <dcterms:created xsi:type="dcterms:W3CDTF">2020-03-08T13:43:24Z</dcterms:created>
  <dcterms:modified xsi:type="dcterms:W3CDTF">2020-03-12T10:57:25Z</dcterms:modified>
</cp:coreProperties>
</file>