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0" r:id="rId3"/>
  </p:sldMasterIdLst>
  <p:notesMasterIdLst>
    <p:notesMasterId r:id="rId27"/>
  </p:notesMasterIdLst>
  <p:handoutMasterIdLst>
    <p:handoutMasterId r:id="rId28"/>
  </p:handoutMasterIdLst>
  <p:sldIdLst>
    <p:sldId id="300" r:id="rId4"/>
    <p:sldId id="303" r:id="rId5"/>
    <p:sldId id="302" r:id="rId6"/>
    <p:sldId id="301" r:id="rId7"/>
    <p:sldId id="363" r:id="rId8"/>
    <p:sldId id="390" r:id="rId9"/>
    <p:sldId id="391" r:id="rId10"/>
    <p:sldId id="379" r:id="rId11"/>
    <p:sldId id="355" r:id="rId12"/>
    <p:sldId id="388" r:id="rId13"/>
    <p:sldId id="404" r:id="rId14"/>
    <p:sldId id="402" r:id="rId15"/>
    <p:sldId id="395" r:id="rId16"/>
    <p:sldId id="396" r:id="rId17"/>
    <p:sldId id="397" r:id="rId18"/>
    <p:sldId id="398" r:id="rId19"/>
    <p:sldId id="399" r:id="rId20"/>
    <p:sldId id="400" r:id="rId21"/>
    <p:sldId id="401" r:id="rId22"/>
    <p:sldId id="373" r:id="rId23"/>
    <p:sldId id="385" r:id="rId24"/>
    <p:sldId id="352" r:id="rId25"/>
    <p:sldId id="308" r:id="rId26"/>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9671C"/>
    <a:srgbClr val="EF4718"/>
    <a:srgbClr val="005D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14" autoAdjust="0"/>
    <p:restoredTop sz="99846" autoAdjust="0"/>
  </p:normalViewPr>
  <p:slideViewPr>
    <p:cSldViewPr snapToObjects="1">
      <p:cViewPr varScale="1">
        <p:scale>
          <a:sx n="116" d="100"/>
          <a:sy n="116" d="100"/>
        </p:scale>
        <p:origin x="-149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plotArea>
      <c:layout/>
      <c:barChart>
        <c:barDir val="col"/>
        <c:grouping val="clustered"/>
        <c:ser>
          <c:idx val="0"/>
          <c:order val="0"/>
          <c:tx>
            <c:strRef>
              <c:f>Sheet1!$B$1</c:f>
              <c:strCache>
                <c:ptCount val="1"/>
                <c:pt idx="0">
                  <c:v>Series 1</c:v>
                </c:pt>
              </c:strCache>
            </c:strRef>
          </c:tx>
          <c:spPr>
            <a:solidFill>
              <a:schemeClr val="tx2">
                <a:lumMod val="60000"/>
                <a:lumOff val="40000"/>
              </a:schemeClr>
            </a:solidFill>
            <a:ln>
              <a:noFill/>
            </a:ln>
            <a:effectLst>
              <a:outerShdw blurRad="76200" dir="18900000" sy="23000" kx="-1200000" algn="bl" rotWithShape="0">
                <a:prstClr val="black">
                  <a:alpha val="20000"/>
                </a:prstClr>
              </a:outerShdw>
            </a:effectLst>
          </c:spPr>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inEnd"/>
            <c:showVal val="1"/>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Sheet1!$A$2:$A$10</c:f>
              <c:strCache>
                <c:ptCount val="9"/>
                <c:pt idx="0">
                  <c:v>Eastern Cape</c:v>
                </c:pt>
                <c:pt idx="1">
                  <c:v>North West</c:v>
                </c:pt>
                <c:pt idx="2">
                  <c:v>Gauteng</c:v>
                </c:pt>
                <c:pt idx="3">
                  <c:v>Northern Cape</c:v>
                </c:pt>
                <c:pt idx="4">
                  <c:v>Free State</c:v>
                </c:pt>
                <c:pt idx="5">
                  <c:v>Western Cape</c:v>
                </c:pt>
                <c:pt idx="6">
                  <c:v>KZN</c:v>
                </c:pt>
                <c:pt idx="7">
                  <c:v>Mpumalanga</c:v>
                </c:pt>
                <c:pt idx="8">
                  <c:v>Limpopo</c:v>
                </c:pt>
              </c:strCache>
            </c:strRef>
          </c:cat>
          <c:val>
            <c:numRef>
              <c:f>Sheet1!$B$2:$B$10</c:f>
              <c:numCache>
                <c:formatCode>General</c:formatCode>
                <c:ptCount val="9"/>
                <c:pt idx="0">
                  <c:v>29</c:v>
                </c:pt>
                <c:pt idx="1">
                  <c:v>13</c:v>
                </c:pt>
                <c:pt idx="2">
                  <c:v>12</c:v>
                </c:pt>
                <c:pt idx="3">
                  <c:v>9</c:v>
                </c:pt>
                <c:pt idx="4">
                  <c:v>7</c:v>
                </c:pt>
                <c:pt idx="5">
                  <c:v>6</c:v>
                </c:pt>
                <c:pt idx="6">
                  <c:v>5</c:v>
                </c:pt>
                <c:pt idx="7">
                  <c:v>4</c:v>
                </c:pt>
                <c:pt idx="8">
                  <c:v>1</c:v>
                </c:pt>
              </c:numCache>
            </c:numRef>
          </c:val>
          <c:extLst xmlns:c16r2="http://schemas.microsoft.com/office/drawing/2015/06/chart">
            <c:ext xmlns:c16="http://schemas.microsoft.com/office/drawing/2014/chart" uri="{C3380CC4-5D6E-409C-BE32-E72D297353CC}">
              <c16:uniqueId val="{00000000-154D-4AAF-95B7-B491894170FD}"/>
            </c:ext>
          </c:extLst>
        </c:ser>
        <c:dLbls>
          <c:showVal val="1"/>
        </c:dLbls>
        <c:gapWidth val="41"/>
        <c:axId val="94843648"/>
        <c:axId val="94845184"/>
      </c:barChart>
      <c:catAx>
        <c:axId val="94843648"/>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en-US"/>
          </a:p>
        </c:txPr>
        <c:crossAx val="94845184"/>
        <c:crosses val="autoZero"/>
        <c:auto val="1"/>
        <c:lblAlgn val="ctr"/>
        <c:lblOffset val="100"/>
      </c:catAx>
      <c:valAx>
        <c:axId val="94845184"/>
        <c:scaling>
          <c:orientation val="minMax"/>
        </c:scaling>
        <c:delete val="1"/>
        <c:axPos val="l"/>
        <c:title>
          <c:tx>
            <c:rich>
              <a:bodyPr rot="-5400000" spcFirstLastPara="1" vertOverflow="ellipsis" vert="horz" wrap="square" anchor="ctr" anchorCtr="1"/>
              <a:lstStyle/>
              <a:p>
                <a:pPr>
                  <a:defRPr sz="1197" b="1" i="0" u="none" strike="noStrike" kern="1200" baseline="0">
                    <a:solidFill>
                      <a:schemeClr val="dk1">
                        <a:lumMod val="65000"/>
                        <a:lumOff val="35000"/>
                      </a:schemeClr>
                    </a:solidFill>
                    <a:latin typeface="+mn-lt"/>
                    <a:ea typeface="+mn-ea"/>
                    <a:cs typeface="+mn-cs"/>
                  </a:defRPr>
                </a:pPr>
                <a:r>
                  <a:rPr lang="en-US" dirty="0"/>
                  <a:t>Number of </a:t>
                </a:r>
                <a:r>
                  <a:rPr lang="en-US" dirty="0" smtClean="0"/>
                  <a:t>cases</a:t>
                </a:r>
                <a:r>
                  <a:rPr lang="en-US" baseline="0" dirty="0" smtClean="0"/>
                  <a:t> in court</a:t>
                </a:r>
                <a:endParaRPr lang="en-US" dirty="0"/>
              </a:p>
            </c:rich>
          </c:tx>
          <c:spPr>
            <a:noFill/>
            <a:ln>
              <a:noFill/>
            </a:ln>
            <a:effectLst/>
          </c:spPr>
        </c:title>
        <c:numFmt formatCode="General" sourceLinked="1"/>
        <c:majorTickMark val="none"/>
        <c:tickLblPos val="none"/>
        <c:crossAx val="94843648"/>
        <c:crosses val="autoZero"/>
        <c:crossBetween val="between"/>
      </c:valAx>
      <c:spPr>
        <a:solidFill>
          <a:schemeClr val="tx1">
            <a:lumMod val="50000"/>
            <a:lumOff val="50000"/>
          </a:schemeClr>
        </a:solidFill>
        <a:ln>
          <a:noFill/>
        </a:ln>
        <a:effectLst/>
      </c:spPr>
    </c:plotArea>
    <c:plotVisOnly val="1"/>
    <c:dispBlanksAs val="gap"/>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5F4F1E-6883-402F-A298-CE4DA9F956B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F8B5987-1484-43F5-B4F7-2CDD76708AA4}">
      <dgm:prSet phldrT="[Text]" custT="1"/>
      <dgm:spPr>
        <a:solidFill>
          <a:schemeClr val="accent2"/>
        </a:solidFill>
        <a:ln>
          <a:solidFill>
            <a:schemeClr val="accent2">
              <a:lumMod val="60000"/>
              <a:lumOff val="40000"/>
            </a:schemeClr>
          </a:solidFill>
        </a:ln>
      </dgm:spPr>
      <dgm:t>
        <a:bodyPr/>
        <a:lstStyle/>
        <a:p>
          <a:r>
            <a:rPr lang="en-US" sz="1400" dirty="0" smtClean="0">
              <a:solidFill>
                <a:schemeClr val="tx1"/>
              </a:solidFill>
              <a:latin typeface="Arial" panose="020B0604020202020204" pitchFamily="34" charset="0"/>
              <a:cs typeface="Arial" panose="020B0604020202020204" pitchFamily="34" charset="0"/>
            </a:rPr>
            <a:t>Eastern Cape (42) </a:t>
          </a:r>
          <a:endParaRPr lang="en-US" sz="1400" dirty="0">
            <a:solidFill>
              <a:schemeClr val="tx1"/>
            </a:solidFill>
            <a:latin typeface="Arial" panose="020B0604020202020204" pitchFamily="34" charset="0"/>
            <a:cs typeface="Arial" panose="020B0604020202020204" pitchFamily="34" charset="0"/>
          </a:endParaRPr>
        </a:p>
      </dgm:t>
    </dgm:pt>
    <dgm:pt modelId="{1C5D9320-5E61-4FC9-9622-634B813B00CF}" type="parTrans" cxnId="{C1B5675B-0540-4BEC-8F1A-0F49892CEA69}">
      <dgm:prSet/>
      <dgm:spPr/>
      <dgm:t>
        <a:bodyPr/>
        <a:lstStyle/>
        <a:p>
          <a:endParaRPr lang="en-US"/>
        </a:p>
      </dgm:t>
    </dgm:pt>
    <dgm:pt modelId="{D9E68F85-D6D1-44E1-9206-7EF85DB2DF76}" type="sibTrans" cxnId="{C1B5675B-0540-4BEC-8F1A-0F49892CEA69}">
      <dgm:prSet/>
      <dgm:spPr/>
      <dgm:t>
        <a:bodyPr/>
        <a:lstStyle/>
        <a:p>
          <a:endParaRPr lang="en-US"/>
        </a:p>
      </dgm:t>
    </dgm:pt>
    <dgm:pt modelId="{63BA0156-D5E9-4859-90FE-742A8408493A}">
      <dgm:prSet phldrT="[Text]" custT="1"/>
      <dgm:spPr>
        <a:solidFill>
          <a:schemeClr val="accent2">
            <a:lumMod val="40000"/>
            <a:lumOff val="60000"/>
            <a:alpha val="90000"/>
          </a:schemeClr>
        </a:solidFill>
      </dgm:spPr>
      <dgm:t>
        <a:bodyPr/>
        <a:lstStyle/>
        <a:p>
          <a:r>
            <a:rPr lang="en-US" sz="1400" dirty="0" smtClean="0">
              <a:latin typeface="Arial" panose="020B0604020202020204" pitchFamily="34" charset="0"/>
              <a:cs typeface="Arial" panose="020B0604020202020204" pitchFamily="34" charset="0"/>
            </a:rPr>
            <a:t>Alfred Nzo DM</a:t>
          </a:r>
          <a:endParaRPr lang="en-US" sz="1400" dirty="0">
            <a:latin typeface="Arial" panose="020B0604020202020204" pitchFamily="34" charset="0"/>
            <a:cs typeface="Arial" panose="020B0604020202020204" pitchFamily="34" charset="0"/>
          </a:endParaRPr>
        </a:p>
      </dgm:t>
    </dgm:pt>
    <dgm:pt modelId="{85CDD007-0F41-4FA5-8C33-7E87794D9409}" type="parTrans" cxnId="{DA4F0101-EFE8-49F9-A382-51AE80FC59ED}">
      <dgm:prSet/>
      <dgm:spPr/>
      <dgm:t>
        <a:bodyPr/>
        <a:lstStyle/>
        <a:p>
          <a:endParaRPr lang="en-US"/>
        </a:p>
      </dgm:t>
    </dgm:pt>
    <dgm:pt modelId="{9EFB73C9-6337-4723-ACBA-9F503BA88DA6}" type="sibTrans" cxnId="{DA4F0101-EFE8-49F9-A382-51AE80FC59ED}">
      <dgm:prSet/>
      <dgm:spPr/>
      <dgm:t>
        <a:bodyPr/>
        <a:lstStyle/>
        <a:p>
          <a:endParaRPr lang="en-US"/>
        </a:p>
      </dgm:t>
    </dgm:pt>
    <dgm:pt modelId="{36CA46B9-CBD2-44EF-856D-BE51A40341F8}">
      <dgm:prSet phldrT="[Text]" custT="1"/>
      <dgm:spPr>
        <a:solidFill>
          <a:schemeClr val="accent2"/>
        </a:solidFill>
      </dgm:spPr>
      <dgm:t>
        <a:bodyPr/>
        <a:lstStyle/>
        <a:p>
          <a:r>
            <a:rPr lang="en-US" sz="1400" dirty="0" smtClean="0">
              <a:solidFill>
                <a:schemeClr val="tx1"/>
              </a:solidFill>
              <a:latin typeface="Arial" panose="020B0604020202020204" pitchFamily="34" charset="0"/>
              <a:cs typeface="Arial" panose="020B0604020202020204" pitchFamily="34" charset="0"/>
            </a:rPr>
            <a:t>Gauteng (70)</a:t>
          </a:r>
          <a:endParaRPr lang="en-US" sz="1400" dirty="0">
            <a:solidFill>
              <a:schemeClr val="tx1"/>
            </a:solidFill>
            <a:latin typeface="Arial" panose="020B0604020202020204" pitchFamily="34" charset="0"/>
            <a:cs typeface="Arial" panose="020B0604020202020204" pitchFamily="34" charset="0"/>
          </a:endParaRPr>
        </a:p>
      </dgm:t>
    </dgm:pt>
    <dgm:pt modelId="{B2BB1B30-9B72-4E64-8158-674E13CF93CE}" type="parTrans" cxnId="{8A9438CF-D43A-4EC5-9DEF-A096DCC77492}">
      <dgm:prSet/>
      <dgm:spPr/>
      <dgm:t>
        <a:bodyPr/>
        <a:lstStyle/>
        <a:p>
          <a:endParaRPr lang="en-US"/>
        </a:p>
      </dgm:t>
    </dgm:pt>
    <dgm:pt modelId="{AFBCEBEE-621F-4D03-A837-0833859182D2}" type="sibTrans" cxnId="{8A9438CF-D43A-4EC5-9DEF-A096DCC77492}">
      <dgm:prSet/>
      <dgm:spPr/>
      <dgm:t>
        <a:bodyPr/>
        <a:lstStyle/>
        <a:p>
          <a:endParaRPr lang="en-US"/>
        </a:p>
      </dgm:t>
    </dgm:pt>
    <dgm:pt modelId="{B636E461-5EE2-4DED-BFAA-692C4A31FE42}">
      <dgm:prSet phldrT="[Text]" custT="1"/>
      <dgm:spPr>
        <a:solidFill>
          <a:schemeClr val="accent2">
            <a:lumMod val="40000"/>
            <a:lumOff val="60000"/>
            <a:alpha val="90000"/>
          </a:schemeClr>
        </a:solidFill>
      </dgm:spPr>
      <dgm:t>
        <a:bodyPr/>
        <a:lstStyle/>
        <a:p>
          <a:r>
            <a:rPr lang="en-US" sz="1400" dirty="0" smtClean="0">
              <a:latin typeface="Arial" panose="020B0604020202020204" pitchFamily="34" charset="0"/>
              <a:cs typeface="Arial" panose="020B0604020202020204" pitchFamily="34" charset="0"/>
            </a:rPr>
            <a:t>City of Johannesburg (4 reports)</a:t>
          </a:r>
          <a:endParaRPr lang="en-US" sz="1400" dirty="0">
            <a:latin typeface="Arial" panose="020B0604020202020204" pitchFamily="34" charset="0"/>
            <a:cs typeface="Arial" panose="020B0604020202020204" pitchFamily="34" charset="0"/>
          </a:endParaRPr>
        </a:p>
      </dgm:t>
    </dgm:pt>
    <dgm:pt modelId="{9C5E4DCF-2EFC-4D66-9B8F-3FDCFB5405E0}" type="parTrans" cxnId="{DA52FED1-56AC-4CBF-B052-3F67E3EAE20D}">
      <dgm:prSet/>
      <dgm:spPr/>
      <dgm:t>
        <a:bodyPr/>
        <a:lstStyle/>
        <a:p>
          <a:endParaRPr lang="en-US"/>
        </a:p>
      </dgm:t>
    </dgm:pt>
    <dgm:pt modelId="{926F45EB-C333-4401-9522-040A0AF11DBE}" type="sibTrans" cxnId="{DA52FED1-56AC-4CBF-B052-3F67E3EAE20D}">
      <dgm:prSet/>
      <dgm:spPr/>
      <dgm:t>
        <a:bodyPr/>
        <a:lstStyle/>
        <a:p>
          <a:endParaRPr lang="en-US"/>
        </a:p>
      </dgm:t>
    </dgm:pt>
    <dgm:pt modelId="{E1500077-CB08-40C9-AE37-818DF4598460}">
      <dgm:prSet phldrT="[Text]" custT="1"/>
      <dgm:spPr>
        <a:solidFill>
          <a:schemeClr val="accent2"/>
        </a:solidFill>
      </dgm:spPr>
      <dgm:t>
        <a:bodyPr/>
        <a:lstStyle/>
        <a:p>
          <a:r>
            <a:rPr lang="en-US" sz="1400" dirty="0" smtClean="0">
              <a:solidFill>
                <a:schemeClr val="tx1"/>
              </a:solidFill>
              <a:latin typeface="Arial" panose="020B0604020202020204" pitchFamily="34" charset="0"/>
              <a:cs typeface="Arial" panose="020B0604020202020204" pitchFamily="34" charset="0"/>
            </a:rPr>
            <a:t>KwaZulu-Natal (6)</a:t>
          </a:r>
          <a:endParaRPr lang="en-US" sz="1400" dirty="0">
            <a:solidFill>
              <a:schemeClr val="tx1"/>
            </a:solidFill>
            <a:latin typeface="Arial" panose="020B0604020202020204" pitchFamily="34" charset="0"/>
            <a:cs typeface="Arial" panose="020B0604020202020204" pitchFamily="34" charset="0"/>
          </a:endParaRPr>
        </a:p>
      </dgm:t>
    </dgm:pt>
    <dgm:pt modelId="{92D08798-CD2E-4155-9710-498EBF5F724B}" type="parTrans" cxnId="{F8AFDBF6-9089-491D-9D8B-462E92C87F0F}">
      <dgm:prSet/>
      <dgm:spPr/>
      <dgm:t>
        <a:bodyPr/>
        <a:lstStyle/>
        <a:p>
          <a:endParaRPr lang="en-US"/>
        </a:p>
      </dgm:t>
    </dgm:pt>
    <dgm:pt modelId="{1269ECC4-B024-4ED1-94BE-969EA9E83CD2}" type="sibTrans" cxnId="{F8AFDBF6-9089-491D-9D8B-462E92C87F0F}">
      <dgm:prSet/>
      <dgm:spPr/>
      <dgm:t>
        <a:bodyPr/>
        <a:lstStyle/>
        <a:p>
          <a:endParaRPr lang="en-US"/>
        </a:p>
      </dgm:t>
    </dgm:pt>
    <dgm:pt modelId="{ED5793C4-8913-4606-9609-112A90621146}">
      <dgm:prSet phldrT="[Text]" custT="1"/>
      <dgm:spPr>
        <a:solidFill>
          <a:schemeClr val="accent2">
            <a:lumMod val="40000"/>
            <a:lumOff val="60000"/>
            <a:alpha val="90000"/>
          </a:schemeClr>
        </a:solidFill>
        <a:ln>
          <a:solidFill>
            <a:schemeClr val="accent6">
              <a:lumMod val="20000"/>
              <a:lumOff val="80000"/>
              <a:alpha val="90000"/>
            </a:schemeClr>
          </a:solidFill>
        </a:ln>
      </dgm:spPr>
      <dgm:t>
        <a:bodyPr/>
        <a:lstStyle/>
        <a:p>
          <a:r>
            <a:rPr lang="en-US" sz="1400" dirty="0" smtClean="0">
              <a:latin typeface="Arial" panose="020B0604020202020204" pitchFamily="34" charset="0"/>
              <a:cs typeface="Arial" panose="020B0604020202020204" pitchFamily="34" charset="0"/>
            </a:rPr>
            <a:t>Newcastle LM</a:t>
          </a:r>
          <a:endParaRPr lang="en-US" sz="1400" dirty="0">
            <a:latin typeface="Arial" panose="020B0604020202020204" pitchFamily="34" charset="0"/>
            <a:cs typeface="Arial" panose="020B0604020202020204" pitchFamily="34" charset="0"/>
          </a:endParaRPr>
        </a:p>
      </dgm:t>
    </dgm:pt>
    <dgm:pt modelId="{F8385E88-4252-4C9C-91F7-B88AC249CE7D}" type="parTrans" cxnId="{C6E749D6-E3A9-4DA9-B9C3-0C3647C1C3C9}">
      <dgm:prSet/>
      <dgm:spPr/>
      <dgm:t>
        <a:bodyPr/>
        <a:lstStyle/>
        <a:p>
          <a:endParaRPr lang="en-US"/>
        </a:p>
      </dgm:t>
    </dgm:pt>
    <dgm:pt modelId="{F3CED4C9-7910-4EC5-B04D-CD2112C6C99E}" type="sibTrans" cxnId="{C6E749D6-E3A9-4DA9-B9C3-0C3647C1C3C9}">
      <dgm:prSet/>
      <dgm:spPr/>
      <dgm:t>
        <a:bodyPr/>
        <a:lstStyle/>
        <a:p>
          <a:endParaRPr lang="en-US"/>
        </a:p>
      </dgm:t>
    </dgm:pt>
    <dgm:pt modelId="{50DC32A7-3D8C-4658-BE0E-375F8346DF5D}">
      <dgm:prSet custT="1"/>
      <dgm:spPr>
        <a:solidFill>
          <a:schemeClr val="accent2">
            <a:lumMod val="40000"/>
            <a:lumOff val="60000"/>
            <a:alpha val="90000"/>
          </a:schemeClr>
        </a:solidFill>
      </dgm:spPr>
      <dgm:t>
        <a:bodyPr/>
        <a:lstStyle/>
        <a:p>
          <a:r>
            <a:rPr lang="en-US" sz="1400" dirty="0" err="1" smtClean="0">
              <a:latin typeface="Arial" panose="020B0604020202020204" pitchFamily="34" charset="0"/>
              <a:cs typeface="Arial" panose="020B0604020202020204" pitchFamily="34" charset="0"/>
            </a:rPr>
            <a:t>Amahlathi</a:t>
          </a:r>
          <a:r>
            <a:rPr lang="en-US" sz="1400" dirty="0" smtClean="0">
              <a:latin typeface="Arial" panose="020B0604020202020204" pitchFamily="34" charset="0"/>
              <a:cs typeface="Arial" panose="020B0604020202020204" pitchFamily="34" charset="0"/>
            </a:rPr>
            <a:t> LM</a:t>
          </a:r>
          <a:endParaRPr lang="en-US" sz="1400" dirty="0">
            <a:latin typeface="Arial" panose="020B0604020202020204" pitchFamily="34" charset="0"/>
            <a:cs typeface="Arial" panose="020B0604020202020204" pitchFamily="34" charset="0"/>
          </a:endParaRPr>
        </a:p>
      </dgm:t>
    </dgm:pt>
    <dgm:pt modelId="{677122D1-830E-4F09-805E-CA2E9C389E25}" type="parTrans" cxnId="{0709C16C-55DB-4AF5-B3C1-734AD5CD96BB}">
      <dgm:prSet/>
      <dgm:spPr/>
      <dgm:t>
        <a:bodyPr/>
        <a:lstStyle/>
        <a:p>
          <a:endParaRPr lang="en-US"/>
        </a:p>
      </dgm:t>
    </dgm:pt>
    <dgm:pt modelId="{C36C49D7-5FCC-4A62-979E-DEB24A639628}" type="sibTrans" cxnId="{0709C16C-55DB-4AF5-B3C1-734AD5CD96BB}">
      <dgm:prSet/>
      <dgm:spPr/>
      <dgm:t>
        <a:bodyPr/>
        <a:lstStyle/>
        <a:p>
          <a:endParaRPr lang="en-US"/>
        </a:p>
      </dgm:t>
    </dgm:pt>
    <dgm:pt modelId="{1C0A1E99-3CC7-47D6-8564-537374C506A8}">
      <dgm:prSet custT="1"/>
      <dgm:spPr>
        <a:solidFill>
          <a:schemeClr val="accent2">
            <a:lumMod val="40000"/>
            <a:lumOff val="60000"/>
            <a:alpha val="90000"/>
          </a:schemeClr>
        </a:solidFill>
      </dgm:spPr>
      <dgm:t>
        <a:bodyPr/>
        <a:lstStyle/>
        <a:p>
          <a:r>
            <a:rPr lang="en-US" sz="1400" dirty="0" smtClean="0">
              <a:latin typeface="Arial" panose="020B0604020202020204" pitchFamily="34" charset="0"/>
              <a:cs typeface="Arial" panose="020B0604020202020204" pitchFamily="34" charset="0"/>
            </a:rPr>
            <a:t>Buffalo City (15)</a:t>
          </a:r>
          <a:endParaRPr lang="en-US" sz="1400" dirty="0">
            <a:latin typeface="Arial" panose="020B0604020202020204" pitchFamily="34" charset="0"/>
            <a:cs typeface="Arial" panose="020B0604020202020204" pitchFamily="34" charset="0"/>
          </a:endParaRPr>
        </a:p>
      </dgm:t>
    </dgm:pt>
    <dgm:pt modelId="{B196F717-7B29-43C5-AC63-CC1C64E74EAC}" type="parTrans" cxnId="{7C8F270C-CF3E-4E50-8E71-CC45159ACD64}">
      <dgm:prSet/>
      <dgm:spPr/>
      <dgm:t>
        <a:bodyPr/>
        <a:lstStyle/>
        <a:p>
          <a:endParaRPr lang="en-US"/>
        </a:p>
      </dgm:t>
    </dgm:pt>
    <dgm:pt modelId="{406B515B-DA00-4219-9289-CA13F11A426F}" type="sibTrans" cxnId="{7C8F270C-CF3E-4E50-8E71-CC45159ACD64}">
      <dgm:prSet/>
      <dgm:spPr/>
      <dgm:t>
        <a:bodyPr/>
        <a:lstStyle/>
        <a:p>
          <a:endParaRPr lang="en-US"/>
        </a:p>
      </dgm:t>
    </dgm:pt>
    <dgm:pt modelId="{80138207-7237-43EE-B3D5-AF6551FE2862}">
      <dgm:prSet custT="1"/>
      <dgm:spPr>
        <a:solidFill>
          <a:schemeClr val="accent2">
            <a:lumMod val="40000"/>
            <a:lumOff val="60000"/>
            <a:alpha val="90000"/>
          </a:schemeClr>
        </a:solidFill>
      </dgm:spPr>
      <dgm:t>
        <a:bodyPr/>
        <a:lstStyle/>
        <a:p>
          <a:r>
            <a:rPr lang="en-US" sz="1400" dirty="0" smtClean="0">
              <a:latin typeface="Arial" panose="020B0604020202020204" pitchFamily="34" charset="0"/>
              <a:cs typeface="Arial" panose="020B0604020202020204" pitchFamily="34" charset="0"/>
            </a:rPr>
            <a:t>Nelson Mandela Bay (21)</a:t>
          </a:r>
          <a:endParaRPr lang="en-US" sz="1400" dirty="0">
            <a:latin typeface="Arial" panose="020B0604020202020204" pitchFamily="34" charset="0"/>
            <a:cs typeface="Arial" panose="020B0604020202020204" pitchFamily="34" charset="0"/>
          </a:endParaRPr>
        </a:p>
      </dgm:t>
    </dgm:pt>
    <dgm:pt modelId="{4C791310-2892-4F86-8165-89B744A85DBE}" type="parTrans" cxnId="{E245D6C5-2272-404C-B720-54AB34387542}">
      <dgm:prSet/>
      <dgm:spPr/>
      <dgm:t>
        <a:bodyPr/>
        <a:lstStyle/>
        <a:p>
          <a:endParaRPr lang="en-US"/>
        </a:p>
      </dgm:t>
    </dgm:pt>
    <dgm:pt modelId="{A9A26816-FD06-43EF-AC59-ECD1ACEF2DA1}" type="sibTrans" cxnId="{E245D6C5-2272-404C-B720-54AB34387542}">
      <dgm:prSet/>
      <dgm:spPr/>
      <dgm:t>
        <a:bodyPr/>
        <a:lstStyle/>
        <a:p>
          <a:endParaRPr lang="en-US"/>
        </a:p>
      </dgm:t>
    </dgm:pt>
    <dgm:pt modelId="{FF7AF298-30A2-4FA0-A61E-45D18B8BABC1}">
      <dgm:prSet custT="1"/>
      <dgm:spPr>
        <a:solidFill>
          <a:schemeClr val="accent2">
            <a:lumMod val="40000"/>
            <a:lumOff val="60000"/>
            <a:alpha val="90000"/>
          </a:schemeClr>
        </a:solidFill>
      </dgm:spPr>
      <dgm:t>
        <a:bodyPr/>
        <a:lstStyle/>
        <a:p>
          <a:r>
            <a:rPr lang="en-US" sz="1400" dirty="0" smtClean="0">
              <a:latin typeface="Arial" panose="020B0604020202020204" pitchFamily="34" charset="0"/>
              <a:cs typeface="Arial" panose="020B0604020202020204" pitchFamily="34" charset="0"/>
            </a:rPr>
            <a:t>Ntabankulu LM</a:t>
          </a:r>
          <a:endParaRPr lang="en-US" sz="1400" dirty="0">
            <a:latin typeface="Arial" panose="020B0604020202020204" pitchFamily="34" charset="0"/>
            <a:cs typeface="Arial" panose="020B0604020202020204" pitchFamily="34" charset="0"/>
          </a:endParaRPr>
        </a:p>
      </dgm:t>
    </dgm:pt>
    <dgm:pt modelId="{99E22826-62E7-4953-A04E-8C91B396D4CE}" type="parTrans" cxnId="{14609843-DE8D-41A6-86D1-2D930C6A62ED}">
      <dgm:prSet/>
      <dgm:spPr/>
      <dgm:t>
        <a:bodyPr/>
        <a:lstStyle/>
        <a:p>
          <a:endParaRPr lang="en-US"/>
        </a:p>
      </dgm:t>
    </dgm:pt>
    <dgm:pt modelId="{28A0DB60-1C71-4D04-B466-9CA409E0CDAB}" type="sibTrans" cxnId="{14609843-DE8D-41A6-86D1-2D930C6A62ED}">
      <dgm:prSet/>
      <dgm:spPr/>
      <dgm:t>
        <a:bodyPr/>
        <a:lstStyle/>
        <a:p>
          <a:endParaRPr lang="en-US"/>
        </a:p>
      </dgm:t>
    </dgm:pt>
    <dgm:pt modelId="{F48506B3-B962-4110-9FFD-5F99116E76F3}">
      <dgm:prSet custT="1"/>
      <dgm:spPr>
        <a:solidFill>
          <a:schemeClr val="accent2">
            <a:lumMod val="40000"/>
            <a:lumOff val="60000"/>
            <a:alpha val="90000"/>
          </a:schemeClr>
        </a:solidFill>
      </dgm:spPr>
      <dgm:t>
        <a:bodyPr/>
        <a:lstStyle/>
        <a:p>
          <a:r>
            <a:rPr lang="en-US" sz="1400" dirty="0" smtClean="0">
              <a:latin typeface="Arial" panose="020B0604020202020204" pitchFamily="34" charset="0"/>
              <a:cs typeface="Arial" panose="020B0604020202020204" pitchFamily="34" charset="0"/>
            </a:rPr>
            <a:t>Erstwhile </a:t>
          </a:r>
          <a:r>
            <a:rPr lang="en-US" sz="1400" dirty="0" err="1" smtClean="0">
              <a:latin typeface="Arial" panose="020B0604020202020204" pitchFamily="34" charset="0"/>
              <a:cs typeface="Arial" panose="020B0604020202020204" pitchFamily="34" charset="0"/>
            </a:rPr>
            <a:t>Ikwezi</a:t>
          </a:r>
          <a:r>
            <a:rPr lang="en-US" sz="1400" dirty="0" smtClean="0">
              <a:latin typeface="Arial" panose="020B0604020202020204" pitchFamily="34" charset="0"/>
              <a:cs typeface="Arial" panose="020B0604020202020204" pitchFamily="34" charset="0"/>
            </a:rPr>
            <a:t> LM</a:t>
          </a:r>
          <a:endParaRPr lang="en-US" sz="1400" dirty="0">
            <a:latin typeface="Arial" panose="020B0604020202020204" pitchFamily="34" charset="0"/>
            <a:cs typeface="Arial" panose="020B0604020202020204" pitchFamily="34" charset="0"/>
          </a:endParaRPr>
        </a:p>
      </dgm:t>
    </dgm:pt>
    <dgm:pt modelId="{9354535B-C4C1-4CC9-BA4C-41C0BE19E10C}" type="parTrans" cxnId="{15949060-F69F-4C0D-9172-D0706A4C373B}">
      <dgm:prSet/>
      <dgm:spPr/>
      <dgm:t>
        <a:bodyPr/>
        <a:lstStyle/>
        <a:p>
          <a:endParaRPr lang="en-US"/>
        </a:p>
      </dgm:t>
    </dgm:pt>
    <dgm:pt modelId="{7BA71ED8-6AD1-42AB-8DFC-588CECC21ACD}" type="sibTrans" cxnId="{15949060-F69F-4C0D-9172-D0706A4C373B}">
      <dgm:prSet/>
      <dgm:spPr/>
      <dgm:t>
        <a:bodyPr/>
        <a:lstStyle/>
        <a:p>
          <a:endParaRPr lang="en-US"/>
        </a:p>
      </dgm:t>
    </dgm:pt>
    <dgm:pt modelId="{2E3F564D-598B-4D81-8AAA-DA924EAE23CC}">
      <dgm:prSet custT="1"/>
      <dgm:spPr>
        <a:solidFill>
          <a:schemeClr val="accent2">
            <a:lumMod val="40000"/>
            <a:lumOff val="60000"/>
            <a:alpha val="90000"/>
          </a:schemeClr>
        </a:solidFill>
      </dgm:spPr>
      <dgm:t>
        <a:bodyPr/>
        <a:lstStyle/>
        <a:p>
          <a:r>
            <a:rPr lang="en-US" sz="1400" dirty="0" smtClean="0">
              <a:latin typeface="Arial" panose="020B0604020202020204" pitchFamily="34" charset="0"/>
              <a:cs typeface="Arial" panose="020B0604020202020204" pitchFamily="34" charset="0"/>
            </a:rPr>
            <a:t>Blue Crane Route LM</a:t>
          </a:r>
          <a:endParaRPr lang="en-US" sz="1400" dirty="0">
            <a:latin typeface="Arial" panose="020B0604020202020204" pitchFamily="34" charset="0"/>
            <a:cs typeface="Arial" panose="020B0604020202020204" pitchFamily="34" charset="0"/>
          </a:endParaRPr>
        </a:p>
      </dgm:t>
    </dgm:pt>
    <dgm:pt modelId="{6A414508-0083-4D3C-A036-40B7EF81B454}" type="parTrans" cxnId="{4E64F008-C121-4B00-8C7F-77FF7F52FB0F}">
      <dgm:prSet/>
      <dgm:spPr/>
      <dgm:t>
        <a:bodyPr/>
        <a:lstStyle/>
        <a:p>
          <a:endParaRPr lang="en-US"/>
        </a:p>
      </dgm:t>
    </dgm:pt>
    <dgm:pt modelId="{39D5B3BB-FDF5-452E-815A-1C1E07103B4B}" type="sibTrans" cxnId="{4E64F008-C121-4B00-8C7F-77FF7F52FB0F}">
      <dgm:prSet/>
      <dgm:spPr/>
      <dgm:t>
        <a:bodyPr/>
        <a:lstStyle/>
        <a:p>
          <a:endParaRPr lang="en-US"/>
        </a:p>
      </dgm:t>
    </dgm:pt>
    <dgm:pt modelId="{4F82DD38-7B34-4887-93DB-9C82533E74B7}">
      <dgm:prSet custT="1"/>
      <dgm:spPr>
        <a:solidFill>
          <a:schemeClr val="accent2">
            <a:lumMod val="40000"/>
            <a:lumOff val="60000"/>
            <a:alpha val="90000"/>
          </a:schemeClr>
        </a:solidFill>
      </dgm:spPr>
      <dgm:t>
        <a:bodyPr/>
        <a:lstStyle/>
        <a:p>
          <a:r>
            <a:rPr lang="en-US" sz="1400" dirty="0" smtClean="0">
              <a:latin typeface="Arial" panose="020B0604020202020204" pitchFamily="34" charset="0"/>
              <a:cs typeface="Arial" panose="020B0604020202020204" pitchFamily="34" charset="0"/>
            </a:rPr>
            <a:t>Enoch </a:t>
          </a:r>
          <a:r>
            <a:rPr lang="en-US" sz="1400" dirty="0" err="1" smtClean="0">
              <a:latin typeface="Arial" panose="020B0604020202020204" pitchFamily="34" charset="0"/>
              <a:cs typeface="Arial" panose="020B0604020202020204" pitchFamily="34" charset="0"/>
            </a:rPr>
            <a:t>Mgijima</a:t>
          </a:r>
          <a:r>
            <a:rPr lang="en-US" sz="1400" dirty="0" smtClean="0">
              <a:latin typeface="Arial" panose="020B0604020202020204" pitchFamily="34" charset="0"/>
              <a:cs typeface="Arial" panose="020B0604020202020204" pitchFamily="34" charset="0"/>
            </a:rPr>
            <a:t> LM</a:t>
          </a:r>
          <a:endParaRPr lang="en-US" sz="1400" dirty="0">
            <a:latin typeface="Arial" panose="020B0604020202020204" pitchFamily="34" charset="0"/>
            <a:cs typeface="Arial" panose="020B0604020202020204" pitchFamily="34" charset="0"/>
          </a:endParaRPr>
        </a:p>
      </dgm:t>
    </dgm:pt>
    <dgm:pt modelId="{CBD1AD7D-686E-4F2A-A9D4-AD6C4CD39929}" type="parTrans" cxnId="{35555245-78B4-4CE5-B657-00A5B5178E9F}">
      <dgm:prSet/>
      <dgm:spPr/>
      <dgm:t>
        <a:bodyPr/>
        <a:lstStyle/>
        <a:p>
          <a:endParaRPr lang="en-US"/>
        </a:p>
      </dgm:t>
    </dgm:pt>
    <dgm:pt modelId="{E4698E56-CC68-498E-B68C-C4D637829B0C}" type="sibTrans" cxnId="{35555245-78B4-4CE5-B657-00A5B5178E9F}">
      <dgm:prSet/>
      <dgm:spPr/>
      <dgm:t>
        <a:bodyPr/>
        <a:lstStyle/>
        <a:p>
          <a:endParaRPr lang="en-US"/>
        </a:p>
      </dgm:t>
    </dgm:pt>
    <dgm:pt modelId="{1BEEBA0D-75EC-4A56-A626-0CE6685CC137}">
      <dgm:prSet custT="1"/>
      <dgm:spPr>
        <a:solidFill>
          <a:schemeClr val="accent2">
            <a:lumMod val="40000"/>
            <a:lumOff val="60000"/>
            <a:alpha val="90000"/>
          </a:schemeClr>
        </a:solidFill>
      </dgm:spPr>
      <dgm:t>
        <a:bodyPr/>
        <a:lstStyle/>
        <a:p>
          <a:r>
            <a:rPr lang="en-US" sz="1400" dirty="0" smtClean="0">
              <a:latin typeface="Arial" panose="020B0604020202020204" pitchFamily="34" charset="0"/>
              <a:cs typeface="Arial" panose="020B0604020202020204" pitchFamily="34" charset="0"/>
            </a:rPr>
            <a:t>West Rand DM (3)</a:t>
          </a:r>
          <a:endParaRPr lang="en-US" sz="1400" dirty="0">
            <a:latin typeface="Arial" panose="020B0604020202020204" pitchFamily="34" charset="0"/>
            <a:cs typeface="Arial" panose="020B0604020202020204" pitchFamily="34" charset="0"/>
          </a:endParaRPr>
        </a:p>
      </dgm:t>
    </dgm:pt>
    <dgm:pt modelId="{E811B2D5-3F3E-4D00-B692-F10CC500AF95}" type="parTrans" cxnId="{8DD608B4-994C-4EDC-B51B-FEE4F08C03F0}">
      <dgm:prSet/>
      <dgm:spPr/>
      <dgm:t>
        <a:bodyPr/>
        <a:lstStyle/>
        <a:p>
          <a:endParaRPr lang="en-US"/>
        </a:p>
      </dgm:t>
    </dgm:pt>
    <dgm:pt modelId="{F64B249A-DDD1-4F43-A761-EDC57E18CDEE}" type="sibTrans" cxnId="{8DD608B4-994C-4EDC-B51B-FEE4F08C03F0}">
      <dgm:prSet/>
      <dgm:spPr/>
      <dgm:t>
        <a:bodyPr/>
        <a:lstStyle/>
        <a:p>
          <a:endParaRPr lang="en-US"/>
        </a:p>
      </dgm:t>
    </dgm:pt>
    <dgm:pt modelId="{3ADD4836-F43F-42ED-A7BA-AD8743F18D04}">
      <dgm:prSet custT="1"/>
      <dgm:spPr>
        <a:solidFill>
          <a:schemeClr val="accent2">
            <a:lumMod val="40000"/>
            <a:lumOff val="60000"/>
            <a:alpha val="90000"/>
          </a:schemeClr>
        </a:solidFill>
      </dgm:spPr>
      <dgm:t>
        <a:bodyPr/>
        <a:lstStyle/>
        <a:p>
          <a:r>
            <a:rPr lang="en-US" sz="1400" dirty="0" smtClean="0">
              <a:latin typeface="Arial" panose="020B0604020202020204" pitchFamily="34" charset="0"/>
              <a:cs typeface="Arial" panose="020B0604020202020204" pitchFamily="34" charset="0"/>
            </a:rPr>
            <a:t>Mogale City (12)</a:t>
          </a:r>
          <a:endParaRPr lang="en-US" sz="1400" dirty="0">
            <a:latin typeface="Arial" panose="020B0604020202020204" pitchFamily="34" charset="0"/>
            <a:cs typeface="Arial" panose="020B0604020202020204" pitchFamily="34" charset="0"/>
          </a:endParaRPr>
        </a:p>
      </dgm:t>
    </dgm:pt>
    <dgm:pt modelId="{E4B65BBE-1B0F-43C1-8F0B-3687518E9D29}" type="parTrans" cxnId="{2314C311-F6FE-41B8-9389-4CF4873020E5}">
      <dgm:prSet/>
      <dgm:spPr/>
      <dgm:t>
        <a:bodyPr/>
        <a:lstStyle/>
        <a:p>
          <a:endParaRPr lang="en-US"/>
        </a:p>
      </dgm:t>
    </dgm:pt>
    <dgm:pt modelId="{25747079-70B5-49F5-A942-9A90F49FD52B}" type="sibTrans" cxnId="{2314C311-F6FE-41B8-9389-4CF4873020E5}">
      <dgm:prSet/>
      <dgm:spPr/>
      <dgm:t>
        <a:bodyPr/>
        <a:lstStyle/>
        <a:p>
          <a:endParaRPr lang="en-US"/>
        </a:p>
      </dgm:t>
    </dgm:pt>
    <dgm:pt modelId="{7BC4EF77-7119-42D0-BBEC-D195ED2A5811}">
      <dgm:prSet custT="1"/>
      <dgm:spPr>
        <a:solidFill>
          <a:schemeClr val="accent2">
            <a:lumMod val="40000"/>
            <a:lumOff val="60000"/>
            <a:alpha val="90000"/>
          </a:schemeClr>
        </a:solidFill>
      </dgm:spPr>
      <dgm:t>
        <a:bodyPr/>
        <a:lstStyle/>
        <a:p>
          <a:r>
            <a:rPr lang="en-US" sz="1400" dirty="0" smtClean="0">
              <a:latin typeface="Arial" panose="020B0604020202020204" pitchFamily="34" charset="0"/>
              <a:cs typeface="Arial" panose="020B0604020202020204" pitchFamily="34" charset="0"/>
            </a:rPr>
            <a:t>City of Ekurhuleni (5)</a:t>
          </a:r>
          <a:endParaRPr lang="en-US" sz="1400" dirty="0">
            <a:latin typeface="Arial" panose="020B0604020202020204" pitchFamily="34" charset="0"/>
            <a:cs typeface="Arial" panose="020B0604020202020204" pitchFamily="34" charset="0"/>
          </a:endParaRPr>
        </a:p>
      </dgm:t>
    </dgm:pt>
    <dgm:pt modelId="{876C57A7-5ACD-4C1E-A491-2D20CBEFD8F8}" type="parTrans" cxnId="{3E341D14-0FC5-4840-A08A-A78C2A83D54C}">
      <dgm:prSet/>
      <dgm:spPr/>
      <dgm:t>
        <a:bodyPr/>
        <a:lstStyle/>
        <a:p>
          <a:endParaRPr lang="en-US"/>
        </a:p>
      </dgm:t>
    </dgm:pt>
    <dgm:pt modelId="{23BEBC4F-44E0-4C76-AA77-64EC71BAA6DB}" type="sibTrans" cxnId="{3E341D14-0FC5-4840-A08A-A78C2A83D54C}">
      <dgm:prSet/>
      <dgm:spPr/>
      <dgm:t>
        <a:bodyPr/>
        <a:lstStyle/>
        <a:p>
          <a:endParaRPr lang="en-US"/>
        </a:p>
      </dgm:t>
    </dgm:pt>
    <dgm:pt modelId="{A09A6E9C-3356-4FDA-9390-B5B05D03A4EB}">
      <dgm:prSet custT="1"/>
      <dgm:spPr>
        <a:solidFill>
          <a:schemeClr val="accent2">
            <a:lumMod val="40000"/>
            <a:lumOff val="60000"/>
            <a:alpha val="90000"/>
          </a:schemeClr>
        </a:solidFill>
      </dgm:spPr>
      <dgm:t>
        <a:bodyPr/>
        <a:lstStyle/>
        <a:p>
          <a:r>
            <a:rPr lang="en-US" sz="1400" dirty="0" smtClean="0">
              <a:latin typeface="Arial" panose="020B0604020202020204" pitchFamily="34" charset="0"/>
              <a:cs typeface="Arial" panose="020B0604020202020204" pitchFamily="34" charset="0"/>
            </a:rPr>
            <a:t>City of Tshwane (21 )</a:t>
          </a:r>
          <a:endParaRPr lang="en-US" sz="1400" dirty="0">
            <a:latin typeface="Arial" panose="020B0604020202020204" pitchFamily="34" charset="0"/>
            <a:cs typeface="Arial" panose="020B0604020202020204" pitchFamily="34" charset="0"/>
          </a:endParaRPr>
        </a:p>
      </dgm:t>
    </dgm:pt>
    <dgm:pt modelId="{4034C793-5F2A-4021-A478-B79B51CBB8A0}" type="parTrans" cxnId="{7D4D9996-E740-478D-8D3E-BFE45658EB79}">
      <dgm:prSet/>
      <dgm:spPr/>
      <dgm:t>
        <a:bodyPr/>
        <a:lstStyle/>
        <a:p>
          <a:endParaRPr lang="en-US"/>
        </a:p>
      </dgm:t>
    </dgm:pt>
    <dgm:pt modelId="{53650105-A919-4075-A048-9D2B228AC844}" type="sibTrans" cxnId="{7D4D9996-E740-478D-8D3E-BFE45658EB79}">
      <dgm:prSet/>
      <dgm:spPr/>
      <dgm:t>
        <a:bodyPr/>
        <a:lstStyle/>
        <a:p>
          <a:endParaRPr lang="en-US"/>
        </a:p>
      </dgm:t>
    </dgm:pt>
    <dgm:pt modelId="{DD25D08C-3C9E-483A-AF84-557BA36C1101}">
      <dgm:prSet custT="1"/>
      <dgm:spPr>
        <a:solidFill>
          <a:schemeClr val="accent2">
            <a:lumMod val="40000"/>
            <a:lumOff val="60000"/>
            <a:alpha val="90000"/>
          </a:schemeClr>
        </a:solidFill>
      </dgm:spPr>
      <dgm:t>
        <a:bodyPr/>
        <a:lstStyle/>
        <a:p>
          <a:r>
            <a:rPr lang="en-US" sz="1400" dirty="0" smtClean="0">
              <a:latin typeface="Arial" panose="020B0604020202020204" pitchFamily="34" charset="0"/>
              <a:cs typeface="Arial" panose="020B0604020202020204" pitchFamily="34" charset="0"/>
            </a:rPr>
            <a:t>Emfuleni LM (24 )</a:t>
          </a:r>
          <a:endParaRPr lang="en-US" sz="1400" dirty="0">
            <a:latin typeface="Arial" panose="020B0604020202020204" pitchFamily="34" charset="0"/>
            <a:cs typeface="Arial" panose="020B0604020202020204" pitchFamily="34" charset="0"/>
          </a:endParaRPr>
        </a:p>
      </dgm:t>
    </dgm:pt>
    <dgm:pt modelId="{429F8114-15EE-461E-839F-D95BE676C98C}" type="parTrans" cxnId="{04BC877C-1875-437B-B358-871B57D14148}">
      <dgm:prSet/>
      <dgm:spPr/>
      <dgm:t>
        <a:bodyPr/>
        <a:lstStyle/>
        <a:p>
          <a:endParaRPr lang="en-US"/>
        </a:p>
      </dgm:t>
    </dgm:pt>
    <dgm:pt modelId="{B1151D3D-8F20-444C-826A-9D65F61BB046}" type="sibTrans" cxnId="{04BC877C-1875-437B-B358-871B57D14148}">
      <dgm:prSet/>
      <dgm:spPr/>
      <dgm:t>
        <a:bodyPr/>
        <a:lstStyle/>
        <a:p>
          <a:endParaRPr lang="en-US"/>
        </a:p>
      </dgm:t>
    </dgm:pt>
    <dgm:pt modelId="{F1C6A616-7A7B-4142-8A91-A59986C36B92}">
      <dgm:prSet custT="1"/>
      <dgm:spPr>
        <a:solidFill>
          <a:schemeClr val="accent2">
            <a:lumMod val="40000"/>
            <a:lumOff val="60000"/>
            <a:alpha val="90000"/>
          </a:schemeClr>
        </a:solidFill>
        <a:ln>
          <a:solidFill>
            <a:schemeClr val="accent6">
              <a:lumMod val="20000"/>
              <a:lumOff val="80000"/>
              <a:alpha val="90000"/>
            </a:schemeClr>
          </a:solidFill>
        </a:ln>
      </dgm:spPr>
      <dgm:t>
        <a:bodyPr/>
        <a:lstStyle/>
        <a:p>
          <a:r>
            <a:rPr lang="en-US" sz="1400" dirty="0" smtClean="0">
              <a:latin typeface="Arial" panose="020B0604020202020204" pitchFamily="34" charset="0"/>
              <a:cs typeface="Arial" panose="020B0604020202020204" pitchFamily="34" charset="0"/>
            </a:rPr>
            <a:t>Nongoma LM</a:t>
          </a:r>
          <a:endParaRPr lang="en-US" sz="1400" dirty="0">
            <a:latin typeface="Arial" panose="020B0604020202020204" pitchFamily="34" charset="0"/>
            <a:cs typeface="Arial" panose="020B0604020202020204" pitchFamily="34" charset="0"/>
          </a:endParaRPr>
        </a:p>
      </dgm:t>
    </dgm:pt>
    <dgm:pt modelId="{315991B2-4AFA-40C8-9ED5-DCD99D1E6621}" type="parTrans" cxnId="{00092974-9199-4246-9BC9-08D98E261543}">
      <dgm:prSet/>
      <dgm:spPr/>
      <dgm:t>
        <a:bodyPr/>
        <a:lstStyle/>
        <a:p>
          <a:endParaRPr lang="en-US"/>
        </a:p>
      </dgm:t>
    </dgm:pt>
    <dgm:pt modelId="{5C2B1A34-34CA-4822-9EEC-3B8C85BC074F}" type="sibTrans" cxnId="{00092974-9199-4246-9BC9-08D98E261543}">
      <dgm:prSet/>
      <dgm:spPr/>
      <dgm:t>
        <a:bodyPr/>
        <a:lstStyle/>
        <a:p>
          <a:endParaRPr lang="en-US"/>
        </a:p>
      </dgm:t>
    </dgm:pt>
    <dgm:pt modelId="{6A3E6017-A7D5-4951-9C41-4E0D60F5CD5B}">
      <dgm:prSet custT="1"/>
      <dgm:spPr>
        <a:solidFill>
          <a:schemeClr val="accent2">
            <a:lumMod val="40000"/>
            <a:lumOff val="60000"/>
            <a:alpha val="90000"/>
          </a:schemeClr>
        </a:solidFill>
        <a:ln>
          <a:solidFill>
            <a:schemeClr val="accent6">
              <a:lumMod val="20000"/>
              <a:lumOff val="80000"/>
              <a:alpha val="90000"/>
            </a:schemeClr>
          </a:solidFill>
        </a:ln>
      </dgm:spPr>
      <dgm:t>
        <a:bodyPr/>
        <a:lstStyle/>
        <a:p>
          <a:r>
            <a:rPr lang="en-US" sz="1400" dirty="0" err="1" smtClean="0">
              <a:latin typeface="Arial" panose="020B0604020202020204" pitchFamily="34" charset="0"/>
              <a:cs typeface="Arial" panose="020B0604020202020204" pitchFamily="34" charset="0"/>
            </a:rPr>
            <a:t>Mooi</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Mpofana</a:t>
          </a:r>
          <a:r>
            <a:rPr lang="en-US" sz="1400" dirty="0" smtClean="0">
              <a:latin typeface="Arial" panose="020B0604020202020204" pitchFamily="34" charset="0"/>
              <a:cs typeface="Arial" panose="020B0604020202020204" pitchFamily="34" charset="0"/>
            </a:rPr>
            <a:t> LM</a:t>
          </a:r>
          <a:endParaRPr lang="en-US" sz="1400" dirty="0">
            <a:latin typeface="Arial" panose="020B0604020202020204" pitchFamily="34" charset="0"/>
            <a:cs typeface="Arial" panose="020B0604020202020204" pitchFamily="34" charset="0"/>
          </a:endParaRPr>
        </a:p>
      </dgm:t>
    </dgm:pt>
    <dgm:pt modelId="{25F368C2-8E57-4B53-BCE9-AF1153257BDA}" type="parTrans" cxnId="{4DA6D465-37A6-436C-9BBC-B7D18663A878}">
      <dgm:prSet/>
      <dgm:spPr/>
      <dgm:t>
        <a:bodyPr/>
        <a:lstStyle/>
        <a:p>
          <a:endParaRPr lang="en-US"/>
        </a:p>
      </dgm:t>
    </dgm:pt>
    <dgm:pt modelId="{88A6DBB5-7A40-45CA-A1AC-2CDF90A0E6FE}" type="sibTrans" cxnId="{4DA6D465-37A6-436C-9BBC-B7D18663A878}">
      <dgm:prSet/>
      <dgm:spPr/>
      <dgm:t>
        <a:bodyPr/>
        <a:lstStyle/>
        <a:p>
          <a:endParaRPr lang="en-US"/>
        </a:p>
      </dgm:t>
    </dgm:pt>
    <dgm:pt modelId="{0948AA80-04B4-4CA7-8B6E-725F6F907137}">
      <dgm:prSet custT="1"/>
      <dgm:spPr>
        <a:solidFill>
          <a:schemeClr val="accent2">
            <a:lumMod val="40000"/>
            <a:lumOff val="60000"/>
            <a:alpha val="90000"/>
          </a:schemeClr>
        </a:solidFill>
        <a:ln>
          <a:solidFill>
            <a:schemeClr val="accent6">
              <a:lumMod val="20000"/>
              <a:lumOff val="80000"/>
              <a:alpha val="90000"/>
            </a:schemeClr>
          </a:solidFill>
        </a:ln>
      </dgm:spPr>
      <dgm:t>
        <a:bodyPr/>
        <a:lstStyle/>
        <a:p>
          <a:r>
            <a:rPr lang="en-US" sz="1400" dirty="0" smtClean="0">
              <a:latin typeface="Arial" panose="020B0604020202020204" pitchFamily="34" charset="0"/>
              <a:cs typeface="Arial" panose="020B0604020202020204" pitchFamily="34" charset="0"/>
            </a:rPr>
            <a:t>Ray Nkonyeni LM</a:t>
          </a:r>
          <a:endParaRPr lang="en-US" sz="1400" dirty="0">
            <a:latin typeface="Arial" panose="020B0604020202020204" pitchFamily="34" charset="0"/>
            <a:cs typeface="Arial" panose="020B0604020202020204" pitchFamily="34" charset="0"/>
          </a:endParaRPr>
        </a:p>
      </dgm:t>
    </dgm:pt>
    <dgm:pt modelId="{A0BC9001-195F-46B9-A7C7-DB804FF760FC}" type="parTrans" cxnId="{1F8C75DA-1E49-407C-A647-2E410B6A2527}">
      <dgm:prSet/>
      <dgm:spPr/>
      <dgm:t>
        <a:bodyPr/>
        <a:lstStyle/>
        <a:p>
          <a:endParaRPr lang="en-US"/>
        </a:p>
      </dgm:t>
    </dgm:pt>
    <dgm:pt modelId="{1E29363C-C4C1-4717-B5C1-A7243B4141B1}" type="sibTrans" cxnId="{1F8C75DA-1E49-407C-A647-2E410B6A2527}">
      <dgm:prSet/>
      <dgm:spPr/>
      <dgm:t>
        <a:bodyPr/>
        <a:lstStyle/>
        <a:p>
          <a:endParaRPr lang="en-US"/>
        </a:p>
      </dgm:t>
    </dgm:pt>
    <dgm:pt modelId="{E052F24D-5144-4166-AE9A-C85CF5AF8E86}">
      <dgm:prSet custT="1"/>
      <dgm:spPr>
        <a:solidFill>
          <a:schemeClr val="accent2">
            <a:lumMod val="40000"/>
            <a:lumOff val="60000"/>
            <a:alpha val="90000"/>
          </a:schemeClr>
        </a:solidFill>
        <a:ln>
          <a:solidFill>
            <a:schemeClr val="accent6">
              <a:lumMod val="20000"/>
              <a:lumOff val="80000"/>
              <a:alpha val="90000"/>
            </a:schemeClr>
          </a:solidFill>
        </a:ln>
      </dgm:spPr>
      <dgm:t>
        <a:bodyPr/>
        <a:lstStyle/>
        <a:p>
          <a:r>
            <a:rPr lang="en-US" sz="1400" dirty="0" err="1" smtClean="0">
              <a:latin typeface="Arial" panose="020B0604020202020204" pitchFamily="34" charset="0"/>
              <a:cs typeface="Arial" panose="020B0604020202020204" pitchFamily="34" charset="0"/>
            </a:rPr>
            <a:t>Umdoni</a:t>
          </a:r>
          <a:r>
            <a:rPr lang="en-US" sz="1400" dirty="0" smtClean="0">
              <a:latin typeface="Arial" panose="020B0604020202020204" pitchFamily="34" charset="0"/>
              <a:cs typeface="Arial" panose="020B0604020202020204" pitchFamily="34" charset="0"/>
            </a:rPr>
            <a:t> LM</a:t>
          </a:r>
          <a:endParaRPr lang="en-US" sz="1400" dirty="0">
            <a:latin typeface="Arial" panose="020B0604020202020204" pitchFamily="34" charset="0"/>
            <a:cs typeface="Arial" panose="020B0604020202020204" pitchFamily="34" charset="0"/>
          </a:endParaRPr>
        </a:p>
      </dgm:t>
    </dgm:pt>
    <dgm:pt modelId="{F52B377F-743D-41A3-B811-399975524451}" type="parTrans" cxnId="{8DF9F56C-ACC5-4DE7-AE6D-7579E7132429}">
      <dgm:prSet/>
      <dgm:spPr/>
      <dgm:t>
        <a:bodyPr/>
        <a:lstStyle/>
        <a:p>
          <a:endParaRPr lang="en-US"/>
        </a:p>
      </dgm:t>
    </dgm:pt>
    <dgm:pt modelId="{941A9C3F-C404-4B48-8DDB-523D915EC954}" type="sibTrans" cxnId="{8DF9F56C-ACC5-4DE7-AE6D-7579E7132429}">
      <dgm:prSet/>
      <dgm:spPr/>
      <dgm:t>
        <a:bodyPr/>
        <a:lstStyle/>
        <a:p>
          <a:endParaRPr lang="en-US"/>
        </a:p>
      </dgm:t>
    </dgm:pt>
    <dgm:pt modelId="{BFD55B4C-830E-45E5-8B2F-C126BCEB1AA7}">
      <dgm:prSet custT="1"/>
      <dgm:spPr>
        <a:solidFill>
          <a:schemeClr val="accent2">
            <a:lumMod val="40000"/>
            <a:lumOff val="60000"/>
            <a:alpha val="90000"/>
          </a:schemeClr>
        </a:solidFill>
        <a:ln>
          <a:solidFill>
            <a:schemeClr val="accent6">
              <a:lumMod val="20000"/>
              <a:lumOff val="80000"/>
              <a:alpha val="90000"/>
            </a:schemeClr>
          </a:solidFill>
        </a:ln>
      </dgm:spPr>
      <dgm:t>
        <a:bodyPr/>
        <a:lstStyle/>
        <a:p>
          <a:r>
            <a:rPr lang="en-US" sz="1400" dirty="0" err="1" smtClean="0">
              <a:latin typeface="Arial" panose="020B0604020202020204" pitchFamily="34" charset="0"/>
              <a:cs typeface="Arial" panose="020B0604020202020204" pitchFamily="34" charset="0"/>
            </a:rPr>
            <a:t>Endumeni</a:t>
          </a:r>
          <a:r>
            <a:rPr lang="en-US" sz="1400" dirty="0" smtClean="0">
              <a:latin typeface="Arial" panose="020B0604020202020204" pitchFamily="34" charset="0"/>
              <a:cs typeface="Arial" panose="020B0604020202020204" pitchFamily="34" charset="0"/>
            </a:rPr>
            <a:t> LM</a:t>
          </a:r>
          <a:endParaRPr lang="en-US" sz="1400" dirty="0">
            <a:latin typeface="Arial" panose="020B0604020202020204" pitchFamily="34" charset="0"/>
            <a:cs typeface="Arial" panose="020B0604020202020204" pitchFamily="34" charset="0"/>
          </a:endParaRPr>
        </a:p>
      </dgm:t>
    </dgm:pt>
    <dgm:pt modelId="{1CDD5C73-29AF-4488-89ED-591FF494188F}" type="parTrans" cxnId="{153E7980-1543-4C9C-A506-BDDB8702D26D}">
      <dgm:prSet/>
      <dgm:spPr/>
      <dgm:t>
        <a:bodyPr/>
        <a:lstStyle/>
        <a:p>
          <a:endParaRPr lang="en-US"/>
        </a:p>
      </dgm:t>
    </dgm:pt>
    <dgm:pt modelId="{1CB45CE4-117B-497B-8D04-D1AF1AB7B545}" type="sibTrans" cxnId="{153E7980-1543-4C9C-A506-BDDB8702D26D}">
      <dgm:prSet/>
      <dgm:spPr/>
      <dgm:t>
        <a:bodyPr/>
        <a:lstStyle/>
        <a:p>
          <a:endParaRPr lang="en-US"/>
        </a:p>
      </dgm:t>
    </dgm:pt>
    <dgm:pt modelId="{88262CF4-358D-413A-B345-D424BC7A3E1F}">
      <dgm:prSet phldrT="[Text]" custT="1"/>
      <dgm:spPr>
        <a:solidFill>
          <a:schemeClr val="accent2"/>
        </a:solidFill>
      </dgm:spPr>
      <dgm:t>
        <a:bodyPr/>
        <a:lstStyle/>
        <a:p>
          <a:r>
            <a:rPr lang="en-US" sz="1400" dirty="0" smtClean="0">
              <a:solidFill>
                <a:schemeClr val="tx1"/>
              </a:solidFill>
              <a:latin typeface="Arial" panose="020B0604020202020204" pitchFamily="34" charset="0"/>
              <a:cs typeface="Arial" panose="020B0604020202020204" pitchFamily="34" charset="0"/>
            </a:rPr>
            <a:t>Limpopo (30)</a:t>
          </a:r>
          <a:endParaRPr lang="en-US" sz="1400" dirty="0">
            <a:solidFill>
              <a:schemeClr val="tx1"/>
            </a:solidFill>
            <a:latin typeface="Arial" panose="020B0604020202020204" pitchFamily="34" charset="0"/>
            <a:cs typeface="Arial" panose="020B0604020202020204" pitchFamily="34" charset="0"/>
          </a:endParaRPr>
        </a:p>
      </dgm:t>
    </dgm:pt>
    <dgm:pt modelId="{EBC5D540-4523-4921-9187-7EE12B45DCA4}" type="parTrans" cxnId="{7FF06911-903C-4A3F-85A5-F79FBA65DEE2}">
      <dgm:prSet/>
      <dgm:spPr/>
      <dgm:t>
        <a:bodyPr/>
        <a:lstStyle/>
        <a:p>
          <a:endParaRPr lang="en-US"/>
        </a:p>
      </dgm:t>
    </dgm:pt>
    <dgm:pt modelId="{97CCA9FF-83F2-4B3A-A22F-82F2768E1BF2}" type="sibTrans" cxnId="{7FF06911-903C-4A3F-85A5-F79FBA65DEE2}">
      <dgm:prSet/>
      <dgm:spPr/>
      <dgm:t>
        <a:bodyPr/>
        <a:lstStyle/>
        <a:p>
          <a:endParaRPr lang="en-US"/>
        </a:p>
      </dgm:t>
    </dgm:pt>
    <dgm:pt modelId="{ABB4CC5A-2062-468C-8BA7-92BA4C1A28F2}">
      <dgm:prSet custT="1"/>
      <dgm:spPr>
        <a:solidFill>
          <a:schemeClr val="accent2">
            <a:lumMod val="40000"/>
            <a:lumOff val="60000"/>
            <a:alpha val="90000"/>
          </a:schemeClr>
        </a:solidFill>
      </dgm:spPr>
      <dgm:t>
        <a:bodyPr/>
        <a:lstStyle/>
        <a:p>
          <a:r>
            <a:rPr lang="en-US" sz="1300" dirty="0" smtClean="0">
              <a:latin typeface="Arial" panose="020B0604020202020204" pitchFamily="34" charset="0"/>
              <a:cs typeface="Arial" panose="020B0604020202020204" pitchFamily="34" charset="0"/>
            </a:rPr>
            <a:t>Capricorn DM</a:t>
          </a:r>
          <a:endParaRPr lang="en-US" sz="1300" dirty="0">
            <a:latin typeface="Arial" panose="020B0604020202020204" pitchFamily="34" charset="0"/>
            <a:cs typeface="Arial" panose="020B0604020202020204" pitchFamily="34" charset="0"/>
          </a:endParaRPr>
        </a:p>
      </dgm:t>
    </dgm:pt>
    <dgm:pt modelId="{B361FFEF-D702-4898-9AD8-12838AC40F88}" type="parTrans" cxnId="{EDF6DCF8-464E-42C2-B28E-1C5717941829}">
      <dgm:prSet/>
      <dgm:spPr/>
      <dgm:t>
        <a:bodyPr/>
        <a:lstStyle/>
        <a:p>
          <a:endParaRPr lang="en-US"/>
        </a:p>
      </dgm:t>
    </dgm:pt>
    <dgm:pt modelId="{9E1107DD-CB33-4924-97E8-6D57E6529298}" type="sibTrans" cxnId="{EDF6DCF8-464E-42C2-B28E-1C5717941829}">
      <dgm:prSet/>
      <dgm:spPr/>
      <dgm:t>
        <a:bodyPr/>
        <a:lstStyle/>
        <a:p>
          <a:endParaRPr lang="en-US"/>
        </a:p>
      </dgm:t>
    </dgm:pt>
    <dgm:pt modelId="{58DF554B-BBCA-4B38-9C8F-E04E921D30F5}">
      <dgm:prSet custT="1"/>
      <dgm:spPr>
        <a:solidFill>
          <a:schemeClr val="accent2">
            <a:lumMod val="40000"/>
            <a:lumOff val="60000"/>
            <a:alpha val="90000"/>
          </a:schemeClr>
        </a:solidFill>
      </dgm:spPr>
      <dgm:t>
        <a:bodyPr/>
        <a:lstStyle/>
        <a:p>
          <a:r>
            <a:rPr lang="en-US" sz="1300" dirty="0" err="1" smtClean="0">
              <a:latin typeface="Arial" panose="020B0604020202020204" pitchFamily="34" charset="0"/>
              <a:cs typeface="Arial" panose="020B0604020202020204" pitchFamily="34" charset="0"/>
            </a:rPr>
            <a:t>Thabazimbi</a:t>
          </a:r>
          <a:r>
            <a:rPr lang="en-US" sz="1300" dirty="0" smtClean="0">
              <a:latin typeface="Arial" panose="020B0604020202020204" pitchFamily="34" charset="0"/>
              <a:cs typeface="Arial" panose="020B0604020202020204" pitchFamily="34" charset="0"/>
            </a:rPr>
            <a:t> LM</a:t>
          </a:r>
          <a:endParaRPr lang="en-US" sz="1300" dirty="0">
            <a:latin typeface="Arial" panose="020B0604020202020204" pitchFamily="34" charset="0"/>
            <a:cs typeface="Arial" panose="020B0604020202020204" pitchFamily="34" charset="0"/>
          </a:endParaRPr>
        </a:p>
      </dgm:t>
    </dgm:pt>
    <dgm:pt modelId="{5AAA87D5-D4F1-4EBD-B80E-3F7AA8415316}" type="parTrans" cxnId="{04B500FA-08AB-4790-AF0F-59F3457916E8}">
      <dgm:prSet/>
      <dgm:spPr/>
      <dgm:t>
        <a:bodyPr/>
        <a:lstStyle/>
        <a:p>
          <a:endParaRPr lang="en-US"/>
        </a:p>
      </dgm:t>
    </dgm:pt>
    <dgm:pt modelId="{08DC6665-37F9-4686-A558-5C4EDF97057F}" type="sibTrans" cxnId="{04B500FA-08AB-4790-AF0F-59F3457916E8}">
      <dgm:prSet/>
      <dgm:spPr/>
      <dgm:t>
        <a:bodyPr/>
        <a:lstStyle/>
        <a:p>
          <a:endParaRPr lang="en-US"/>
        </a:p>
      </dgm:t>
    </dgm:pt>
    <dgm:pt modelId="{275F9AE2-D58E-407C-857F-4A2061796324}">
      <dgm:prSet custT="1"/>
      <dgm:spPr>
        <a:solidFill>
          <a:schemeClr val="accent2">
            <a:lumMod val="40000"/>
            <a:lumOff val="60000"/>
            <a:alpha val="90000"/>
          </a:schemeClr>
        </a:solidFill>
      </dgm:spPr>
      <dgm:t>
        <a:bodyPr/>
        <a:lstStyle/>
        <a:p>
          <a:r>
            <a:rPr lang="en-US" sz="1300" dirty="0" smtClean="0">
              <a:latin typeface="Arial" panose="020B0604020202020204" pitchFamily="34" charset="0"/>
              <a:cs typeface="Arial" panose="020B0604020202020204" pitchFamily="34" charset="0"/>
            </a:rPr>
            <a:t>Mopani DM</a:t>
          </a:r>
          <a:endParaRPr lang="en-US" sz="1300" dirty="0">
            <a:latin typeface="Arial" panose="020B0604020202020204" pitchFamily="34" charset="0"/>
            <a:cs typeface="Arial" panose="020B0604020202020204" pitchFamily="34" charset="0"/>
          </a:endParaRPr>
        </a:p>
      </dgm:t>
    </dgm:pt>
    <dgm:pt modelId="{ACE7A125-BE7B-421E-A5E5-E7A5F8E34BCC}" type="parTrans" cxnId="{AC15284C-3CA8-479A-B945-B2B1D534293B}">
      <dgm:prSet/>
      <dgm:spPr/>
      <dgm:t>
        <a:bodyPr/>
        <a:lstStyle/>
        <a:p>
          <a:endParaRPr lang="en-US"/>
        </a:p>
      </dgm:t>
    </dgm:pt>
    <dgm:pt modelId="{CB7B878B-A784-42EF-90DD-F1D7B43E54DA}" type="sibTrans" cxnId="{AC15284C-3CA8-479A-B945-B2B1D534293B}">
      <dgm:prSet/>
      <dgm:spPr/>
      <dgm:t>
        <a:bodyPr/>
        <a:lstStyle/>
        <a:p>
          <a:endParaRPr lang="en-US"/>
        </a:p>
      </dgm:t>
    </dgm:pt>
    <dgm:pt modelId="{B8CD350E-9547-4622-A31B-C34667B694D8}">
      <dgm:prSet custT="1"/>
      <dgm:spPr>
        <a:solidFill>
          <a:schemeClr val="accent2">
            <a:lumMod val="40000"/>
            <a:lumOff val="60000"/>
            <a:alpha val="90000"/>
          </a:schemeClr>
        </a:solidFill>
      </dgm:spPr>
      <dgm:t>
        <a:bodyPr/>
        <a:lstStyle/>
        <a:p>
          <a:r>
            <a:rPr lang="en-US" sz="1300" dirty="0" err="1" smtClean="0">
              <a:latin typeface="Arial" panose="020B0604020202020204" pitchFamily="34" charset="0"/>
              <a:cs typeface="Arial" panose="020B0604020202020204" pitchFamily="34" charset="0"/>
            </a:rPr>
            <a:t>Blouberg</a:t>
          </a:r>
          <a:r>
            <a:rPr lang="en-US" sz="1300" dirty="0" smtClean="0">
              <a:latin typeface="Arial" panose="020B0604020202020204" pitchFamily="34" charset="0"/>
              <a:cs typeface="Arial" panose="020B0604020202020204" pitchFamily="34" charset="0"/>
            </a:rPr>
            <a:t> LM (2)</a:t>
          </a:r>
          <a:endParaRPr lang="en-US" sz="1300" dirty="0">
            <a:latin typeface="Arial" panose="020B0604020202020204" pitchFamily="34" charset="0"/>
            <a:cs typeface="Arial" panose="020B0604020202020204" pitchFamily="34" charset="0"/>
          </a:endParaRPr>
        </a:p>
      </dgm:t>
    </dgm:pt>
    <dgm:pt modelId="{F0000C6B-1A3E-48CB-8160-B72CEAB45E32}" type="parTrans" cxnId="{52B24219-C59C-4EE5-899B-AB2BF7C24E7B}">
      <dgm:prSet/>
      <dgm:spPr/>
      <dgm:t>
        <a:bodyPr/>
        <a:lstStyle/>
        <a:p>
          <a:endParaRPr lang="en-US"/>
        </a:p>
      </dgm:t>
    </dgm:pt>
    <dgm:pt modelId="{35F5D8A8-8AD0-46E0-AB5E-DD6FD8DCA4AC}" type="sibTrans" cxnId="{52B24219-C59C-4EE5-899B-AB2BF7C24E7B}">
      <dgm:prSet/>
      <dgm:spPr/>
      <dgm:t>
        <a:bodyPr/>
        <a:lstStyle/>
        <a:p>
          <a:endParaRPr lang="en-US"/>
        </a:p>
      </dgm:t>
    </dgm:pt>
    <dgm:pt modelId="{C5CF311A-E1E5-436C-A584-67F2A5FB6F0A}">
      <dgm:prSet custT="1"/>
      <dgm:spPr>
        <a:solidFill>
          <a:schemeClr val="accent2">
            <a:lumMod val="40000"/>
            <a:lumOff val="60000"/>
            <a:alpha val="90000"/>
          </a:schemeClr>
        </a:solidFill>
      </dgm:spPr>
      <dgm:t>
        <a:bodyPr/>
        <a:lstStyle/>
        <a:p>
          <a:r>
            <a:rPr lang="en-US" sz="1300" dirty="0" smtClean="0">
              <a:latin typeface="Arial" panose="020B0604020202020204" pitchFamily="34" charset="0"/>
              <a:cs typeface="Arial" panose="020B0604020202020204" pitchFamily="34" charset="0"/>
            </a:rPr>
            <a:t>Sekhukhune DM</a:t>
          </a:r>
          <a:endParaRPr lang="en-US" sz="1300" dirty="0">
            <a:latin typeface="Arial" panose="020B0604020202020204" pitchFamily="34" charset="0"/>
            <a:cs typeface="Arial" panose="020B0604020202020204" pitchFamily="34" charset="0"/>
          </a:endParaRPr>
        </a:p>
      </dgm:t>
    </dgm:pt>
    <dgm:pt modelId="{CD5146A8-B4F4-49A9-8A11-E13DC9356CD7}" type="parTrans" cxnId="{189FBAD1-7EF1-4F33-919F-0E7D5AEFAEAC}">
      <dgm:prSet/>
      <dgm:spPr/>
      <dgm:t>
        <a:bodyPr/>
        <a:lstStyle/>
        <a:p>
          <a:endParaRPr lang="en-US"/>
        </a:p>
      </dgm:t>
    </dgm:pt>
    <dgm:pt modelId="{CA59463F-6E2C-42CC-B99D-B77FE66F7628}" type="sibTrans" cxnId="{189FBAD1-7EF1-4F33-919F-0E7D5AEFAEAC}">
      <dgm:prSet/>
      <dgm:spPr/>
      <dgm:t>
        <a:bodyPr/>
        <a:lstStyle/>
        <a:p>
          <a:endParaRPr lang="en-US"/>
        </a:p>
      </dgm:t>
    </dgm:pt>
    <dgm:pt modelId="{0A0DB98F-BB4F-458B-9FC8-97775D27B850}">
      <dgm:prSet custT="1"/>
      <dgm:spPr>
        <a:solidFill>
          <a:schemeClr val="accent2">
            <a:lumMod val="40000"/>
            <a:lumOff val="60000"/>
            <a:alpha val="90000"/>
          </a:schemeClr>
        </a:solidFill>
      </dgm:spPr>
      <dgm:t>
        <a:bodyPr/>
        <a:lstStyle/>
        <a:p>
          <a:r>
            <a:rPr lang="en-US" sz="1300" dirty="0" err="1" smtClean="0">
              <a:latin typeface="Arial" panose="020B0604020202020204" pitchFamily="34" charset="0"/>
              <a:cs typeface="Arial" panose="020B0604020202020204" pitchFamily="34" charset="0"/>
            </a:rPr>
            <a:t>Fetakgomo</a:t>
          </a:r>
          <a:r>
            <a:rPr lang="en-US" sz="1300" dirty="0" smtClean="0">
              <a:latin typeface="Arial" panose="020B0604020202020204" pitchFamily="34" charset="0"/>
              <a:cs typeface="Arial" panose="020B0604020202020204" pitchFamily="34" charset="0"/>
            </a:rPr>
            <a:t> </a:t>
          </a:r>
          <a:r>
            <a:rPr lang="en-US" sz="1300" dirty="0" err="1" smtClean="0">
              <a:latin typeface="Arial" panose="020B0604020202020204" pitchFamily="34" charset="0"/>
              <a:cs typeface="Arial" panose="020B0604020202020204" pitchFamily="34" charset="0"/>
            </a:rPr>
            <a:t>Tubatse</a:t>
          </a:r>
          <a:r>
            <a:rPr lang="en-US" sz="1300" dirty="0" smtClean="0">
              <a:latin typeface="Arial" panose="020B0604020202020204" pitchFamily="34" charset="0"/>
              <a:cs typeface="Arial" panose="020B0604020202020204" pitchFamily="34" charset="0"/>
            </a:rPr>
            <a:t> LM (2 )</a:t>
          </a:r>
          <a:endParaRPr lang="en-US" sz="1300" dirty="0">
            <a:latin typeface="Arial" panose="020B0604020202020204" pitchFamily="34" charset="0"/>
            <a:cs typeface="Arial" panose="020B0604020202020204" pitchFamily="34" charset="0"/>
          </a:endParaRPr>
        </a:p>
      </dgm:t>
    </dgm:pt>
    <dgm:pt modelId="{4D6A63D4-08CC-48AE-8D5B-F7573D21BFE5}" type="parTrans" cxnId="{A7E7698A-5EC7-45E4-9030-572E3B853669}">
      <dgm:prSet/>
      <dgm:spPr/>
      <dgm:t>
        <a:bodyPr/>
        <a:lstStyle/>
        <a:p>
          <a:endParaRPr lang="en-US"/>
        </a:p>
      </dgm:t>
    </dgm:pt>
    <dgm:pt modelId="{FE1E0F37-D3F8-4EE3-9A6B-5D6433D83AE8}" type="sibTrans" cxnId="{A7E7698A-5EC7-45E4-9030-572E3B853669}">
      <dgm:prSet/>
      <dgm:spPr/>
      <dgm:t>
        <a:bodyPr/>
        <a:lstStyle/>
        <a:p>
          <a:endParaRPr lang="en-US"/>
        </a:p>
      </dgm:t>
    </dgm:pt>
    <dgm:pt modelId="{AB599F28-BB59-4A99-87C8-92A7EFEDCAC5}">
      <dgm:prSet custT="1"/>
      <dgm:spPr>
        <a:solidFill>
          <a:schemeClr val="accent2">
            <a:lumMod val="40000"/>
            <a:lumOff val="60000"/>
            <a:alpha val="90000"/>
          </a:schemeClr>
        </a:solidFill>
      </dgm:spPr>
      <dgm:t>
        <a:bodyPr/>
        <a:lstStyle/>
        <a:p>
          <a:r>
            <a:rPr lang="en-US" sz="1300" dirty="0" smtClean="0">
              <a:latin typeface="Arial" panose="020B0604020202020204" pitchFamily="34" charset="0"/>
              <a:cs typeface="Arial" panose="020B0604020202020204" pitchFamily="34" charset="0"/>
            </a:rPr>
            <a:t>Ephraim Mogale LM (2)</a:t>
          </a:r>
          <a:endParaRPr lang="en-US" sz="1300" dirty="0">
            <a:latin typeface="Arial" panose="020B0604020202020204" pitchFamily="34" charset="0"/>
            <a:cs typeface="Arial" panose="020B0604020202020204" pitchFamily="34" charset="0"/>
          </a:endParaRPr>
        </a:p>
      </dgm:t>
    </dgm:pt>
    <dgm:pt modelId="{D1F33B88-0A3F-4C05-82BD-FAA23D5A9EB2}" type="parTrans" cxnId="{1B539E2D-7F92-4395-AE05-29CE7C2E71B2}">
      <dgm:prSet/>
      <dgm:spPr/>
      <dgm:t>
        <a:bodyPr/>
        <a:lstStyle/>
        <a:p>
          <a:endParaRPr lang="en-US"/>
        </a:p>
      </dgm:t>
    </dgm:pt>
    <dgm:pt modelId="{86BC9578-D164-4C7F-ACC6-0ABDE89BEACD}" type="sibTrans" cxnId="{1B539E2D-7F92-4395-AE05-29CE7C2E71B2}">
      <dgm:prSet/>
      <dgm:spPr/>
      <dgm:t>
        <a:bodyPr/>
        <a:lstStyle/>
        <a:p>
          <a:endParaRPr lang="en-US"/>
        </a:p>
      </dgm:t>
    </dgm:pt>
    <dgm:pt modelId="{73EF18BF-8E26-4F7F-AA34-872C95FDDA50}">
      <dgm:prSet custT="1"/>
      <dgm:spPr>
        <a:solidFill>
          <a:schemeClr val="accent2">
            <a:lumMod val="40000"/>
            <a:lumOff val="60000"/>
            <a:alpha val="90000"/>
          </a:schemeClr>
        </a:solidFill>
      </dgm:spPr>
      <dgm:t>
        <a:bodyPr/>
        <a:lstStyle/>
        <a:p>
          <a:r>
            <a:rPr lang="en-US" sz="1300" dirty="0" smtClean="0">
              <a:latin typeface="Arial" panose="020B0604020202020204" pitchFamily="34" charset="0"/>
              <a:cs typeface="Arial" panose="020B0604020202020204" pitchFamily="34" charset="0"/>
            </a:rPr>
            <a:t>Greater Giyani LM (3 )</a:t>
          </a:r>
          <a:endParaRPr lang="en-US" sz="1300" dirty="0">
            <a:latin typeface="Arial" panose="020B0604020202020204" pitchFamily="34" charset="0"/>
            <a:cs typeface="Arial" panose="020B0604020202020204" pitchFamily="34" charset="0"/>
          </a:endParaRPr>
        </a:p>
      </dgm:t>
    </dgm:pt>
    <dgm:pt modelId="{B9B6BCBA-9C87-4ACA-872B-ABC8E5528DB8}" type="parTrans" cxnId="{377663E1-C59D-4BA0-9986-65572F8E516B}">
      <dgm:prSet/>
      <dgm:spPr/>
      <dgm:t>
        <a:bodyPr/>
        <a:lstStyle/>
        <a:p>
          <a:endParaRPr lang="en-US"/>
        </a:p>
      </dgm:t>
    </dgm:pt>
    <dgm:pt modelId="{3212516E-1669-448F-8D49-86DA50A228EB}" type="sibTrans" cxnId="{377663E1-C59D-4BA0-9986-65572F8E516B}">
      <dgm:prSet/>
      <dgm:spPr/>
      <dgm:t>
        <a:bodyPr/>
        <a:lstStyle/>
        <a:p>
          <a:endParaRPr lang="en-US"/>
        </a:p>
      </dgm:t>
    </dgm:pt>
    <dgm:pt modelId="{0DFB556D-B302-4050-8960-F102E0911733}">
      <dgm:prSet custT="1"/>
      <dgm:spPr>
        <a:solidFill>
          <a:schemeClr val="accent2">
            <a:lumMod val="40000"/>
            <a:lumOff val="60000"/>
            <a:alpha val="90000"/>
          </a:schemeClr>
        </a:solidFill>
      </dgm:spPr>
      <dgm:t>
        <a:bodyPr/>
        <a:lstStyle/>
        <a:p>
          <a:r>
            <a:rPr lang="en-US" sz="1300" smtClean="0">
              <a:latin typeface="Arial" panose="020B0604020202020204" pitchFamily="34" charset="0"/>
              <a:cs typeface="Arial" panose="020B0604020202020204" pitchFamily="34" charset="0"/>
            </a:rPr>
            <a:t>Greater Tzaeen LM</a:t>
          </a:r>
          <a:endParaRPr lang="en-US" sz="1300" dirty="0">
            <a:latin typeface="Arial" panose="020B0604020202020204" pitchFamily="34" charset="0"/>
            <a:cs typeface="Arial" panose="020B0604020202020204" pitchFamily="34" charset="0"/>
          </a:endParaRPr>
        </a:p>
      </dgm:t>
    </dgm:pt>
    <dgm:pt modelId="{6CD8E40F-15DA-40F6-9637-DE319CDD8AEE}" type="parTrans" cxnId="{BC838C02-6D2B-4FAD-BC92-C8C28501AC0F}">
      <dgm:prSet/>
      <dgm:spPr/>
      <dgm:t>
        <a:bodyPr/>
        <a:lstStyle/>
        <a:p>
          <a:endParaRPr lang="en-US"/>
        </a:p>
      </dgm:t>
    </dgm:pt>
    <dgm:pt modelId="{382352CF-A4F7-4EC1-B621-CD5E472C00E4}" type="sibTrans" cxnId="{BC838C02-6D2B-4FAD-BC92-C8C28501AC0F}">
      <dgm:prSet/>
      <dgm:spPr/>
      <dgm:t>
        <a:bodyPr/>
        <a:lstStyle/>
        <a:p>
          <a:endParaRPr lang="en-US"/>
        </a:p>
      </dgm:t>
    </dgm:pt>
    <dgm:pt modelId="{85B0D900-AB39-4D69-96BC-EB9D283376A1}">
      <dgm:prSet custT="1"/>
      <dgm:spPr>
        <a:solidFill>
          <a:schemeClr val="accent2">
            <a:lumMod val="40000"/>
            <a:lumOff val="60000"/>
            <a:alpha val="90000"/>
          </a:schemeClr>
        </a:solidFill>
      </dgm:spPr>
      <dgm:t>
        <a:bodyPr/>
        <a:lstStyle/>
        <a:p>
          <a:r>
            <a:rPr lang="en-US" sz="1300" smtClean="0">
              <a:latin typeface="Arial" panose="020B0604020202020204" pitchFamily="34" charset="0"/>
              <a:cs typeface="Arial" panose="020B0604020202020204" pitchFamily="34" charset="0"/>
            </a:rPr>
            <a:t>Marueleng LM</a:t>
          </a:r>
          <a:endParaRPr lang="en-US" sz="1300" dirty="0">
            <a:latin typeface="Arial" panose="020B0604020202020204" pitchFamily="34" charset="0"/>
            <a:cs typeface="Arial" panose="020B0604020202020204" pitchFamily="34" charset="0"/>
          </a:endParaRPr>
        </a:p>
      </dgm:t>
    </dgm:pt>
    <dgm:pt modelId="{D7554E32-FD3D-4482-A7B0-EB54DCFE6C91}" type="parTrans" cxnId="{37012466-CB3C-4385-936E-6DFC419A094A}">
      <dgm:prSet/>
      <dgm:spPr/>
      <dgm:t>
        <a:bodyPr/>
        <a:lstStyle/>
        <a:p>
          <a:endParaRPr lang="en-US"/>
        </a:p>
      </dgm:t>
    </dgm:pt>
    <dgm:pt modelId="{72533716-C07C-471A-90C5-9727A545DEBF}" type="sibTrans" cxnId="{37012466-CB3C-4385-936E-6DFC419A094A}">
      <dgm:prSet/>
      <dgm:spPr/>
      <dgm:t>
        <a:bodyPr/>
        <a:lstStyle/>
        <a:p>
          <a:endParaRPr lang="en-US"/>
        </a:p>
      </dgm:t>
    </dgm:pt>
    <dgm:pt modelId="{8859CA65-4A68-4269-A3D9-369B0712F32D}">
      <dgm:prSet custT="1"/>
      <dgm:spPr>
        <a:solidFill>
          <a:schemeClr val="accent2">
            <a:lumMod val="40000"/>
            <a:lumOff val="60000"/>
            <a:alpha val="90000"/>
          </a:schemeClr>
        </a:solidFill>
      </dgm:spPr>
      <dgm:t>
        <a:bodyPr/>
        <a:lstStyle/>
        <a:p>
          <a:r>
            <a:rPr lang="en-US" sz="1300" smtClean="0">
              <a:latin typeface="Arial" panose="020B0604020202020204" pitchFamily="34" charset="0"/>
              <a:cs typeface="Arial" panose="020B0604020202020204" pitchFamily="34" charset="0"/>
            </a:rPr>
            <a:t>Lephalale LM</a:t>
          </a:r>
          <a:endParaRPr lang="en-US" sz="1300" dirty="0">
            <a:latin typeface="Arial" panose="020B0604020202020204" pitchFamily="34" charset="0"/>
            <a:cs typeface="Arial" panose="020B0604020202020204" pitchFamily="34" charset="0"/>
          </a:endParaRPr>
        </a:p>
      </dgm:t>
    </dgm:pt>
    <dgm:pt modelId="{D6E85252-10B6-4451-BAF9-7DAC771FEBB7}" type="parTrans" cxnId="{0C87A01C-EA16-4EED-AFA7-ADA3274469F5}">
      <dgm:prSet/>
      <dgm:spPr/>
      <dgm:t>
        <a:bodyPr/>
        <a:lstStyle/>
        <a:p>
          <a:endParaRPr lang="en-US"/>
        </a:p>
      </dgm:t>
    </dgm:pt>
    <dgm:pt modelId="{3D3C4697-1E8D-4B96-9B2C-4CD8AC5BCBFF}" type="sibTrans" cxnId="{0C87A01C-EA16-4EED-AFA7-ADA3274469F5}">
      <dgm:prSet/>
      <dgm:spPr/>
      <dgm:t>
        <a:bodyPr/>
        <a:lstStyle/>
        <a:p>
          <a:endParaRPr lang="en-US"/>
        </a:p>
      </dgm:t>
    </dgm:pt>
    <dgm:pt modelId="{AD5E29D0-4AC1-477C-8B80-2587DA85D2D6}">
      <dgm:prSet custT="1"/>
      <dgm:spPr>
        <a:solidFill>
          <a:schemeClr val="accent2">
            <a:lumMod val="40000"/>
            <a:lumOff val="60000"/>
            <a:alpha val="90000"/>
          </a:schemeClr>
        </a:solidFill>
      </dgm:spPr>
      <dgm:t>
        <a:bodyPr/>
        <a:lstStyle/>
        <a:p>
          <a:r>
            <a:rPr lang="en-US" sz="1300" smtClean="0">
              <a:latin typeface="Arial" panose="020B0604020202020204" pitchFamily="34" charset="0"/>
              <a:cs typeface="Arial" panose="020B0604020202020204" pitchFamily="34" charset="0"/>
            </a:rPr>
            <a:t>Ba-Phalaborwa LM</a:t>
          </a:r>
          <a:endParaRPr lang="en-US" sz="1300" dirty="0">
            <a:latin typeface="Arial" panose="020B0604020202020204" pitchFamily="34" charset="0"/>
            <a:cs typeface="Arial" panose="020B0604020202020204" pitchFamily="34" charset="0"/>
          </a:endParaRPr>
        </a:p>
      </dgm:t>
    </dgm:pt>
    <dgm:pt modelId="{C5501DDF-7A9A-4E25-B441-C82D31264EE0}" type="parTrans" cxnId="{425DB35B-6F68-4A07-B6DE-0244BA5CC6A9}">
      <dgm:prSet/>
      <dgm:spPr/>
      <dgm:t>
        <a:bodyPr/>
        <a:lstStyle/>
        <a:p>
          <a:endParaRPr lang="en-US"/>
        </a:p>
      </dgm:t>
    </dgm:pt>
    <dgm:pt modelId="{7428B282-6DC1-4FFF-88B5-DD36DCEDF8AE}" type="sibTrans" cxnId="{425DB35B-6F68-4A07-B6DE-0244BA5CC6A9}">
      <dgm:prSet/>
      <dgm:spPr/>
      <dgm:t>
        <a:bodyPr/>
        <a:lstStyle/>
        <a:p>
          <a:endParaRPr lang="en-US"/>
        </a:p>
      </dgm:t>
    </dgm:pt>
    <dgm:pt modelId="{1E148165-BE64-405F-AB53-6143927F1D81}">
      <dgm:prSet custT="1"/>
      <dgm:spPr>
        <a:solidFill>
          <a:schemeClr val="accent2">
            <a:lumMod val="40000"/>
            <a:lumOff val="60000"/>
            <a:alpha val="90000"/>
          </a:schemeClr>
        </a:solidFill>
      </dgm:spPr>
      <dgm:t>
        <a:bodyPr/>
        <a:lstStyle/>
        <a:p>
          <a:r>
            <a:rPr lang="en-US" sz="1300" dirty="0" smtClean="0">
              <a:latin typeface="Arial" panose="020B0604020202020204" pitchFamily="34" charset="0"/>
              <a:cs typeface="Arial" panose="020B0604020202020204" pitchFamily="34" charset="0"/>
            </a:rPr>
            <a:t>Bela-Bela LM (3)</a:t>
          </a:r>
          <a:endParaRPr lang="en-US" sz="1300" dirty="0">
            <a:latin typeface="Arial" panose="020B0604020202020204" pitchFamily="34" charset="0"/>
            <a:cs typeface="Arial" panose="020B0604020202020204" pitchFamily="34" charset="0"/>
          </a:endParaRPr>
        </a:p>
      </dgm:t>
    </dgm:pt>
    <dgm:pt modelId="{E41E4CFF-0D6D-4617-AE03-FB76A408B264}" type="parTrans" cxnId="{83BA5245-D301-4263-BCDB-2667F5F78C4D}">
      <dgm:prSet/>
      <dgm:spPr/>
      <dgm:t>
        <a:bodyPr/>
        <a:lstStyle/>
        <a:p>
          <a:endParaRPr lang="en-US"/>
        </a:p>
      </dgm:t>
    </dgm:pt>
    <dgm:pt modelId="{CD4C0289-E3E8-4E76-A88E-497E3BA36622}" type="sibTrans" cxnId="{83BA5245-D301-4263-BCDB-2667F5F78C4D}">
      <dgm:prSet/>
      <dgm:spPr/>
      <dgm:t>
        <a:bodyPr/>
        <a:lstStyle/>
        <a:p>
          <a:endParaRPr lang="en-US"/>
        </a:p>
      </dgm:t>
    </dgm:pt>
    <dgm:pt modelId="{0763D7DB-2018-44BD-BF17-77D7A0C0E93A}">
      <dgm:prSet custT="1"/>
      <dgm:spPr>
        <a:solidFill>
          <a:schemeClr val="accent2">
            <a:lumMod val="40000"/>
            <a:lumOff val="60000"/>
            <a:alpha val="90000"/>
          </a:schemeClr>
        </a:solidFill>
      </dgm:spPr>
      <dgm:t>
        <a:bodyPr/>
        <a:lstStyle/>
        <a:p>
          <a:r>
            <a:rPr lang="en-US" sz="1300" dirty="0" err="1" smtClean="0">
              <a:latin typeface="Arial" panose="020B0604020202020204" pitchFamily="34" charset="0"/>
              <a:cs typeface="Arial" panose="020B0604020202020204" pitchFamily="34" charset="0"/>
            </a:rPr>
            <a:t>Mogalakwena</a:t>
          </a:r>
          <a:r>
            <a:rPr lang="en-US" sz="1300" dirty="0" smtClean="0">
              <a:latin typeface="Arial" panose="020B0604020202020204" pitchFamily="34" charset="0"/>
              <a:cs typeface="Arial" panose="020B0604020202020204" pitchFamily="34" charset="0"/>
            </a:rPr>
            <a:t> LM (3)</a:t>
          </a:r>
          <a:endParaRPr lang="en-US" sz="1300" dirty="0">
            <a:latin typeface="Arial" panose="020B0604020202020204" pitchFamily="34" charset="0"/>
            <a:cs typeface="Arial" panose="020B0604020202020204" pitchFamily="34" charset="0"/>
          </a:endParaRPr>
        </a:p>
      </dgm:t>
    </dgm:pt>
    <dgm:pt modelId="{DBA69C67-19AC-4E65-90CF-8E8F3092B443}" type="parTrans" cxnId="{15DE63A3-65B3-42DD-9585-C76423DBED1E}">
      <dgm:prSet/>
      <dgm:spPr/>
      <dgm:t>
        <a:bodyPr/>
        <a:lstStyle/>
        <a:p>
          <a:endParaRPr lang="en-US"/>
        </a:p>
      </dgm:t>
    </dgm:pt>
    <dgm:pt modelId="{95F05938-8CDD-4587-A556-B7773614E293}" type="sibTrans" cxnId="{15DE63A3-65B3-42DD-9585-C76423DBED1E}">
      <dgm:prSet/>
      <dgm:spPr/>
      <dgm:t>
        <a:bodyPr/>
        <a:lstStyle/>
        <a:p>
          <a:endParaRPr lang="en-US"/>
        </a:p>
      </dgm:t>
    </dgm:pt>
    <dgm:pt modelId="{8246DDCB-E813-4F88-B77B-5CCDB03F02F6}">
      <dgm:prSet custT="1"/>
      <dgm:spPr>
        <a:solidFill>
          <a:schemeClr val="accent2">
            <a:lumMod val="40000"/>
            <a:lumOff val="60000"/>
            <a:alpha val="90000"/>
          </a:schemeClr>
        </a:solidFill>
      </dgm:spPr>
      <dgm:t>
        <a:bodyPr/>
        <a:lstStyle/>
        <a:p>
          <a:r>
            <a:rPr lang="en-US" sz="1300" dirty="0" smtClean="0">
              <a:latin typeface="Arial" panose="020B0604020202020204" pitchFamily="34" charset="0"/>
              <a:cs typeface="Arial" panose="020B0604020202020204" pitchFamily="34" charset="0"/>
            </a:rPr>
            <a:t>Elias </a:t>
          </a:r>
          <a:r>
            <a:rPr lang="en-US" sz="1300" dirty="0" err="1" smtClean="0">
              <a:latin typeface="Arial" panose="020B0604020202020204" pitchFamily="34" charset="0"/>
              <a:cs typeface="Arial" panose="020B0604020202020204" pitchFamily="34" charset="0"/>
            </a:rPr>
            <a:t>Motsoaledi</a:t>
          </a:r>
          <a:r>
            <a:rPr lang="en-US" sz="1300" dirty="0" smtClean="0">
              <a:latin typeface="Arial" panose="020B0604020202020204" pitchFamily="34" charset="0"/>
              <a:cs typeface="Arial" panose="020B0604020202020204" pitchFamily="34" charset="0"/>
            </a:rPr>
            <a:t> LM (2)</a:t>
          </a:r>
          <a:endParaRPr lang="en-US" sz="1300" dirty="0">
            <a:latin typeface="Arial" panose="020B0604020202020204" pitchFamily="34" charset="0"/>
            <a:cs typeface="Arial" panose="020B0604020202020204" pitchFamily="34" charset="0"/>
          </a:endParaRPr>
        </a:p>
      </dgm:t>
    </dgm:pt>
    <dgm:pt modelId="{37B494DD-917E-4ABB-9B3F-402EABF9C49A}" type="parTrans" cxnId="{F7AA74BE-AC3C-4A82-AE21-110B5605C2CB}">
      <dgm:prSet/>
      <dgm:spPr/>
      <dgm:t>
        <a:bodyPr/>
        <a:lstStyle/>
        <a:p>
          <a:endParaRPr lang="en-US"/>
        </a:p>
      </dgm:t>
    </dgm:pt>
    <dgm:pt modelId="{F001699B-C779-4EE8-9C3F-F5332140F867}" type="sibTrans" cxnId="{F7AA74BE-AC3C-4A82-AE21-110B5605C2CB}">
      <dgm:prSet/>
      <dgm:spPr/>
      <dgm:t>
        <a:bodyPr/>
        <a:lstStyle/>
        <a:p>
          <a:endParaRPr lang="en-US"/>
        </a:p>
      </dgm:t>
    </dgm:pt>
    <dgm:pt modelId="{1ADAA557-F112-45B5-8283-33A7219B772B}">
      <dgm:prSet custT="1"/>
      <dgm:spPr>
        <a:solidFill>
          <a:schemeClr val="accent2">
            <a:lumMod val="40000"/>
            <a:lumOff val="60000"/>
            <a:alpha val="90000"/>
          </a:schemeClr>
        </a:solidFill>
      </dgm:spPr>
      <dgm:t>
        <a:bodyPr/>
        <a:lstStyle/>
        <a:p>
          <a:r>
            <a:rPr lang="en-US" sz="1400" dirty="0" err="1" smtClean="0">
              <a:latin typeface="Arial" panose="020B0604020202020204" pitchFamily="34" charset="0"/>
              <a:cs typeface="Arial" panose="020B0604020202020204" pitchFamily="34" charset="0"/>
            </a:rPr>
            <a:t>Merafong</a:t>
          </a:r>
          <a:r>
            <a:rPr lang="en-US" sz="1400" dirty="0" smtClean="0">
              <a:latin typeface="Arial" panose="020B0604020202020204" pitchFamily="34" charset="0"/>
              <a:cs typeface="Arial" panose="020B0604020202020204" pitchFamily="34" charset="0"/>
            </a:rPr>
            <a:t> LM</a:t>
          </a:r>
          <a:endParaRPr lang="en-US" sz="1400" dirty="0">
            <a:latin typeface="Arial" panose="020B0604020202020204" pitchFamily="34" charset="0"/>
            <a:cs typeface="Arial" panose="020B0604020202020204" pitchFamily="34" charset="0"/>
          </a:endParaRPr>
        </a:p>
      </dgm:t>
    </dgm:pt>
    <dgm:pt modelId="{CC087E68-A2CB-4A42-BAB8-7629FB2867A4}" type="parTrans" cxnId="{6E48B81E-F576-4AC3-9A57-038DF4FE5F04}">
      <dgm:prSet/>
      <dgm:spPr/>
      <dgm:t>
        <a:bodyPr/>
        <a:lstStyle/>
        <a:p>
          <a:endParaRPr lang="en-US"/>
        </a:p>
      </dgm:t>
    </dgm:pt>
    <dgm:pt modelId="{48A265BB-688A-4183-AEC3-1DC809CD571F}" type="sibTrans" cxnId="{6E48B81E-F576-4AC3-9A57-038DF4FE5F04}">
      <dgm:prSet/>
      <dgm:spPr/>
      <dgm:t>
        <a:bodyPr/>
        <a:lstStyle/>
        <a:p>
          <a:endParaRPr lang="en-US"/>
        </a:p>
      </dgm:t>
    </dgm:pt>
    <dgm:pt modelId="{33FC7DB6-4E91-4F50-A20A-F32A3D2E5DE1}">
      <dgm:prSet custT="1"/>
      <dgm:spPr>
        <a:solidFill>
          <a:schemeClr val="accent2">
            <a:lumMod val="40000"/>
            <a:lumOff val="60000"/>
            <a:alpha val="90000"/>
          </a:schemeClr>
        </a:solidFill>
      </dgm:spPr>
      <dgm:t>
        <a:bodyPr/>
        <a:lstStyle/>
        <a:p>
          <a:r>
            <a:rPr lang="en-US" sz="1300" dirty="0" err="1" smtClean="0">
              <a:latin typeface="Arial" panose="020B0604020202020204" pitchFamily="34" charset="0"/>
              <a:cs typeface="Arial" panose="020B0604020202020204" pitchFamily="34" charset="0"/>
            </a:rPr>
            <a:t>Makhado</a:t>
          </a:r>
          <a:r>
            <a:rPr lang="en-US" sz="1300" dirty="0" smtClean="0">
              <a:latin typeface="Arial" panose="020B0604020202020204" pitchFamily="34" charset="0"/>
              <a:cs typeface="Arial" panose="020B0604020202020204" pitchFamily="34" charset="0"/>
            </a:rPr>
            <a:t> LM</a:t>
          </a:r>
          <a:endParaRPr lang="en-US" sz="1300" dirty="0">
            <a:latin typeface="Arial" panose="020B0604020202020204" pitchFamily="34" charset="0"/>
            <a:cs typeface="Arial" panose="020B0604020202020204" pitchFamily="34" charset="0"/>
          </a:endParaRPr>
        </a:p>
      </dgm:t>
    </dgm:pt>
    <dgm:pt modelId="{81119120-ACF4-4432-96D1-1BBFC5535E15}" type="parTrans" cxnId="{685A2AC2-CC95-4E29-A100-06F8E9D942A3}">
      <dgm:prSet/>
      <dgm:spPr/>
      <dgm:t>
        <a:bodyPr/>
        <a:lstStyle/>
        <a:p>
          <a:endParaRPr lang="en-US"/>
        </a:p>
      </dgm:t>
    </dgm:pt>
    <dgm:pt modelId="{509A3F8A-0E91-4A78-B90B-C9835660325E}" type="sibTrans" cxnId="{685A2AC2-CC95-4E29-A100-06F8E9D942A3}">
      <dgm:prSet/>
      <dgm:spPr/>
      <dgm:t>
        <a:bodyPr/>
        <a:lstStyle/>
        <a:p>
          <a:endParaRPr lang="en-US"/>
        </a:p>
      </dgm:t>
    </dgm:pt>
    <dgm:pt modelId="{189CB155-8A0A-45E8-A217-69E785DCA36C}">
      <dgm:prSet custT="1"/>
      <dgm:spPr>
        <a:solidFill>
          <a:schemeClr val="accent2">
            <a:lumMod val="40000"/>
            <a:lumOff val="60000"/>
            <a:alpha val="90000"/>
          </a:schemeClr>
        </a:solidFill>
      </dgm:spPr>
      <dgm:t>
        <a:bodyPr/>
        <a:lstStyle/>
        <a:p>
          <a:r>
            <a:rPr lang="en-US" sz="1300" dirty="0" smtClean="0">
              <a:latin typeface="Arial" panose="020B0604020202020204" pitchFamily="34" charset="0"/>
              <a:cs typeface="Arial" panose="020B0604020202020204" pitchFamily="34" charset="0"/>
            </a:rPr>
            <a:t>Collins </a:t>
          </a:r>
          <a:r>
            <a:rPr lang="en-US" sz="1300" dirty="0" err="1" smtClean="0">
              <a:latin typeface="Arial" panose="020B0604020202020204" pitchFamily="34" charset="0"/>
              <a:cs typeface="Arial" panose="020B0604020202020204" pitchFamily="34" charset="0"/>
            </a:rPr>
            <a:t>Chabane</a:t>
          </a:r>
          <a:r>
            <a:rPr lang="en-US" sz="1300" dirty="0" smtClean="0">
              <a:latin typeface="Arial" panose="020B0604020202020204" pitchFamily="34" charset="0"/>
              <a:cs typeface="Arial" panose="020B0604020202020204" pitchFamily="34" charset="0"/>
            </a:rPr>
            <a:t> LM</a:t>
          </a:r>
          <a:endParaRPr lang="en-US" sz="1300" dirty="0">
            <a:latin typeface="Arial" panose="020B0604020202020204" pitchFamily="34" charset="0"/>
            <a:cs typeface="Arial" panose="020B0604020202020204" pitchFamily="34" charset="0"/>
          </a:endParaRPr>
        </a:p>
      </dgm:t>
    </dgm:pt>
    <dgm:pt modelId="{EAA7AE05-BB9D-4C85-AF43-305B1D749265}" type="parTrans" cxnId="{DA585EA0-9B99-4F91-A445-3AF760F997E7}">
      <dgm:prSet/>
      <dgm:spPr/>
      <dgm:t>
        <a:bodyPr/>
        <a:lstStyle/>
        <a:p>
          <a:endParaRPr lang="en-US"/>
        </a:p>
      </dgm:t>
    </dgm:pt>
    <dgm:pt modelId="{FF522880-D30F-452B-9245-4D0B3B8A5764}" type="sibTrans" cxnId="{DA585EA0-9B99-4F91-A445-3AF760F997E7}">
      <dgm:prSet/>
      <dgm:spPr/>
      <dgm:t>
        <a:bodyPr/>
        <a:lstStyle/>
        <a:p>
          <a:endParaRPr lang="en-US"/>
        </a:p>
      </dgm:t>
    </dgm:pt>
    <dgm:pt modelId="{31DAE343-6B98-4F35-95EB-371918AFA3F3}">
      <dgm:prSet custT="1"/>
      <dgm:spPr>
        <a:solidFill>
          <a:schemeClr val="accent2">
            <a:lumMod val="40000"/>
            <a:lumOff val="60000"/>
            <a:alpha val="90000"/>
          </a:schemeClr>
        </a:solidFill>
      </dgm:spPr>
      <dgm:t>
        <a:bodyPr/>
        <a:lstStyle/>
        <a:p>
          <a:r>
            <a:rPr lang="en-US" sz="1300" dirty="0" err="1" smtClean="0">
              <a:latin typeface="Arial" panose="020B0604020202020204" pitchFamily="34" charset="0"/>
              <a:cs typeface="Arial" panose="020B0604020202020204" pitchFamily="34" charset="0"/>
            </a:rPr>
            <a:t>Lepelle</a:t>
          </a:r>
          <a:r>
            <a:rPr lang="en-US" sz="1300" dirty="0" smtClean="0">
              <a:latin typeface="Arial" panose="020B0604020202020204" pitchFamily="34" charset="0"/>
              <a:cs typeface="Arial" panose="020B0604020202020204" pitchFamily="34" charset="0"/>
            </a:rPr>
            <a:t> </a:t>
          </a:r>
          <a:r>
            <a:rPr lang="en-US" sz="1300" dirty="0" err="1" smtClean="0">
              <a:latin typeface="Arial" panose="020B0604020202020204" pitchFamily="34" charset="0"/>
              <a:cs typeface="Arial" panose="020B0604020202020204" pitchFamily="34" charset="0"/>
            </a:rPr>
            <a:t>Nkumpi</a:t>
          </a:r>
          <a:r>
            <a:rPr lang="en-US" sz="1300" dirty="0" smtClean="0">
              <a:latin typeface="Arial" panose="020B0604020202020204" pitchFamily="34" charset="0"/>
              <a:cs typeface="Arial" panose="020B0604020202020204" pitchFamily="34" charset="0"/>
            </a:rPr>
            <a:t> LM</a:t>
          </a:r>
          <a:endParaRPr lang="en-US" sz="1300" dirty="0">
            <a:latin typeface="Arial" panose="020B0604020202020204" pitchFamily="34" charset="0"/>
            <a:cs typeface="Arial" panose="020B0604020202020204" pitchFamily="34" charset="0"/>
          </a:endParaRPr>
        </a:p>
      </dgm:t>
    </dgm:pt>
    <dgm:pt modelId="{DA94D49B-8EE2-48B0-ABE5-9F9338889AA5}" type="parTrans" cxnId="{65662300-C687-4C61-B842-98A0FEB69CFF}">
      <dgm:prSet/>
      <dgm:spPr/>
      <dgm:t>
        <a:bodyPr/>
        <a:lstStyle/>
        <a:p>
          <a:endParaRPr lang="en-US"/>
        </a:p>
      </dgm:t>
    </dgm:pt>
    <dgm:pt modelId="{A5124BAD-00B4-41DD-9511-96F359D8E386}" type="sibTrans" cxnId="{65662300-C687-4C61-B842-98A0FEB69CFF}">
      <dgm:prSet/>
      <dgm:spPr/>
      <dgm:t>
        <a:bodyPr/>
        <a:lstStyle/>
        <a:p>
          <a:endParaRPr lang="en-US"/>
        </a:p>
      </dgm:t>
    </dgm:pt>
    <dgm:pt modelId="{B8CE30B8-BB72-400D-8F0E-6D33587ED681}">
      <dgm:prSet custT="1"/>
      <dgm:spPr>
        <a:solidFill>
          <a:schemeClr val="accent2">
            <a:lumMod val="40000"/>
            <a:lumOff val="60000"/>
            <a:alpha val="90000"/>
          </a:schemeClr>
        </a:solidFill>
      </dgm:spPr>
      <dgm:t>
        <a:bodyPr/>
        <a:lstStyle/>
        <a:p>
          <a:r>
            <a:rPr lang="en-US" sz="1300" dirty="0" smtClean="0">
              <a:latin typeface="Arial" panose="020B0604020202020204" pitchFamily="34" charset="0"/>
              <a:cs typeface="Arial" panose="020B0604020202020204" pitchFamily="34" charset="0"/>
            </a:rPr>
            <a:t>Vhembe DM</a:t>
          </a:r>
          <a:endParaRPr lang="en-US" sz="1300" dirty="0">
            <a:latin typeface="Arial" panose="020B0604020202020204" pitchFamily="34" charset="0"/>
            <a:cs typeface="Arial" panose="020B0604020202020204" pitchFamily="34" charset="0"/>
          </a:endParaRPr>
        </a:p>
      </dgm:t>
    </dgm:pt>
    <dgm:pt modelId="{DE4CEF4B-9494-4079-BE78-D3E15E4C3CE7}" type="parTrans" cxnId="{81B894DD-CCD4-42ED-AA6E-5CB5783ACBD4}">
      <dgm:prSet/>
      <dgm:spPr/>
      <dgm:t>
        <a:bodyPr/>
        <a:lstStyle/>
        <a:p>
          <a:endParaRPr lang="en-US"/>
        </a:p>
      </dgm:t>
    </dgm:pt>
    <dgm:pt modelId="{599DE15A-9D73-4B26-BA4B-FAC62F5DCE4C}" type="sibTrans" cxnId="{81B894DD-CCD4-42ED-AA6E-5CB5783ACBD4}">
      <dgm:prSet/>
      <dgm:spPr/>
      <dgm:t>
        <a:bodyPr/>
        <a:lstStyle/>
        <a:p>
          <a:endParaRPr lang="en-US"/>
        </a:p>
      </dgm:t>
    </dgm:pt>
    <dgm:pt modelId="{18556924-A2D8-4819-9B9D-454502D4BF5F}" type="pres">
      <dgm:prSet presAssocID="{5B5F4F1E-6883-402F-A298-CE4DA9F956B0}" presName="Name0" presStyleCnt="0">
        <dgm:presLayoutVars>
          <dgm:dir/>
          <dgm:animLvl val="lvl"/>
          <dgm:resizeHandles val="exact"/>
        </dgm:presLayoutVars>
      </dgm:prSet>
      <dgm:spPr/>
      <dgm:t>
        <a:bodyPr/>
        <a:lstStyle/>
        <a:p>
          <a:endParaRPr lang="en-US"/>
        </a:p>
      </dgm:t>
    </dgm:pt>
    <dgm:pt modelId="{E7EF3DA8-7032-4BB3-A33F-5DE4F45D0C61}" type="pres">
      <dgm:prSet presAssocID="{6F8B5987-1484-43F5-B4F7-2CDD76708AA4}" presName="composite" presStyleCnt="0"/>
      <dgm:spPr/>
    </dgm:pt>
    <dgm:pt modelId="{AEFC4EDB-4FF5-40ED-AAB1-6941E40A6F23}" type="pres">
      <dgm:prSet presAssocID="{6F8B5987-1484-43F5-B4F7-2CDD76708AA4}" presName="parTx" presStyleLbl="alignNode1" presStyleIdx="0" presStyleCnt="4">
        <dgm:presLayoutVars>
          <dgm:chMax val="0"/>
          <dgm:chPref val="0"/>
          <dgm:bulletEnabled val="1"/>
        </dgm:presLayoutVars>
      </dgm:prSet>
      <dgm:spPr/>
      <dgm:t>
        <a:bodyPr/>
        <a:lstStyle/>
        <a:p>
          <a:endParaRPr lang="en-US"/>
        </a:p>
      </dgm:t>
    </dgm:pt>
    <dgm:pt modelId="{6BD5D477-4380-4558-BE4A-CCCFFEC4F7B7}" type="pres">
      <dgm:prSet presAssocID="{6F8B5987-1484-43F5-B4F7-2CDD76708AA4}" presName="desTx" presStyleLbl="alignAccFollowNode1" presStyleIdx="0" presStyleCnt="4">
        <dgm:presLayoutVars>
          <dgm:bulletEnabled val="1"/>
        </dgm:presLayoutVars>
      </dgm:prSet>
      <dgm:spPr/>
      <dgm:t>
        <a:bodyPr/>
        <a:lstStyle/>
        <a:p>
          <a:endParaRPr lang="en-US"/>
        </a:p>
      </dgm:t>
    </dgm:pt>
    <dgm:pt modelId="{1C39B0E4-0B2A-425F-BCAB-C9967AA4BFE0}" type="pres">
      <dgm:prSet presAssocID="{D9E68F85-D6D1-44E1-9206-7EF85DB2DF76}" presName="space" presStyleCnt="0"/>
      <dgm:spPr/>
    </dgm:pt>
    <dgm:pt modelId="{4491499F-1831-4691-A173-CAD6EF1CD64B}" type="pres">
      <dgm:prSet presAssocID="{36CA46B9-CBD2-44EF-856D-BE51A40341F8}" presName="composite" presStyleCnt="0"/>
      <dgm:spPr/>
    </dgm:pt>
    <dgm:pt modelId="{8D37F204-4333-4248-9A74-483E9763FE02}" type="pres">
      <dgm:prSet presAssocID="{36CA46B9-CBD2-44EF-856D-BE51A40341F8}" presName="parTx" presStyleLbl="alignNode1" presStyleIdx="1" presStyleCnt="4" custScaleY="132710">
        <dgm:presLayoutVars>
          <dgm:chMax val="0"/>
          <dgm:chPref val="0"/>
          <dgm:bulletEnabled val="1"/>
        </dgm:presLayoutVars>
      </dgm:prSet>
      <dgm:spPr/>
      <dgm:t>
        <a:bodyPr/>
        <a:lstStyle/>
        <a:p>
          <a:endParaRPr lang="en-US"/>
        </a:p>
      </dgm:t>
    </dgm:pt>
    <dgm:pt modelId="{A2F8DDC8-4F43-496A-8459-902B318C2AF0}" type="pres">
      <dgm:prSet presAssocID="{36CA46B9-CBD2-44EF-856D-BE51A40341F8}" presName="desTx" presStyleLbl="alignAccFollowNode1" presStyleIdx="1" presStyleCnt="4">
        <dgm:presLayoutVars>
          <dgm:bulletEnabled val="1"/>
        </dgm:presLayoutVars>
      </dgm:prSet>
      <dgm:spPr/>
      <dgm:t>
        <a:bodyPr/>
        <a:lstStyle/>
        <a:p>
          <a:endParaRPr lang="en-US"/>
        </a:p>
      </dgm:t>
    </dgm:pt>
    <dgm:pt modelId="{0EF8ED3B-18DE-4DC5-9B08-298BD8973FB5}" type="pres">
      <dgm:prSet presAssocID="{AFBCEBEE-621F-4D03-A837-0833859182D2}" presName="space" presStyleCnt="0"/>
      <dgm:spPr/>
    </dgm:pt>
    <dgm:pt modelId="{4956E29D-0590-4458-8CE9-1D0CEEE0CE27}" type="pres">
      <dgm:prSet presAssocID="{E1500077-CB08-40C9-AE37-818DF4598460}" presName="composite" presStyleCnt="0"/>
      <dgm:spPr/>
    </dgm:pt>
    <dgm:pt modelId="{8E943666-2D56-4C1C-8B73-8E29C8D0BE82}" type="pres">
      <dgm:prSet presAssocID="{E1500077-CB08-40C9-AE37-818DF4598460}" presName="parTx" presStyleLbl="alignNode1" presStyleIdx="2" presStyleCnt="4">
        <dgm:presLayoutVars>
          <dgm:chMax val="0"/>
          <dgm:chPref val="0"/>
          <dgm:bulletEnabled val="1"/>
        </dgm:presLayoutVars>
      </dgm:prSet>
      <dgm:spPr/>
      <dgm:t>
        <a:bodyPr/>
        <a:lstStyle/>
        <a:p>
          <a:endParaRPr lang="en-US"/>
        </a:p>
      </dgm:t>
    </dgm:pt>
    <dgm:pt modelId="{66F68852-0852-4695-A2B6-C6A59FDD0F8B}" type="pres">
      <dgm:prSet presAssocID="{E1500077-CB08-40C9-AE37-818DF4598460}" presName="desTx" presStyleLbl="alignAccFollowNode1" presStyleIdx="2" presStyleCnt="4" custScaleY="101748" custLinFactNeighborX="1092" custLinFactNeighborY="3589">
        <dgm:presLayoutVars>
          <dgm:bulletEnabled val="1"/>
        </dgm:presLayoutVars>
      </dgm:prSet>
      <dgm:spPr/>
      <dgm:t>
        <a:bodyPr/>
        <a:lstStyle/>
        <a:p>
          <a:endParaRPr lang="en-US"/>
        </a:p>
      </dgm:t>
    </dgm:pt>
    <dgm:pt modelId="{A4A444E2-E60D-4876-B480-36A03A281D89}" type="pres">
      <dgm:prSet presAssocID="{1269ECC4-B024-4ED1-94BE-969EA9E83CD2}" presName="space" presStyleCnt="0"/>
      <dgm:spPr/>
    </dgm:pt>
    <dgm:pt modelId="{2B9DEC5F-0133-4884-92B3-E30B4CE9D072}" type="pres">
      <dgm:prSet presAssocID="{88262CF4-358D-413A-B345-D424BC7A3E1F}" presName="composite" presStyleCnt="0"/>
      <dgm:spPr/>
    </dgm:pt>
    <dgm:pt modelId="{E3413D11-FC14-411A-B11E-FE6A1D02D0E3}" type="pres">
      <dgm:prSet presAssocID="{88262CF4-358D-413A-B345-D424BC7A3E1F}" presName="parTx" presStyleLbl="alignNode1" presStyleIdx="3" presStyleCnt="4" custLinFactNeighborX="166" custLinFactNeighborY="-11652">
        <dgm:presLayoutVars>
          <dgm:chMax val="0"/>
          <dgm:chPref val="0"/>
          <dgm:bulletEnabled val="1"/>
        </dgm:presLayoutVars>
      </dgm:prSet>
      <dgm:spPr/>
      <dgm:t>
        <a:bodyPr/>
        <a:lstStyle/>
        <a:p>
          <a:endParaRPr lang="en-US"/>
        </a:p>
      </dgm:t>
    </dgm:pt>
    <dgm:pt modelId="{B5E09710-069D-487B-BCC2-EEAE96A20B77}" type="pres">
      <dgm:prSet presAssocID="{88262CF4-358D-413A-B345-D424BC7A3E1F}" presName="desTx" presStyleLbl="alignAccFollowNode1" presStyleIdx="3" presStyleCnt="4" custScaleY="101368">
        <dgm:presLayoutVars>
          <dgm:bulletEnabled val="1"/>
        </dgm:presLayoutVars>
      </dgm:prSet>
      <dgm:spPr/>
      <dgm:t>
        <a:bodyPr/>
        <a:lstStyle/>
        <a:p>
          <a:endParaRPr lang="en-US"/>
        </a:p>
      </dgm:t>
    </dgm:pt>
  </dgm:ptLst>
  <dgm:cxnLst>
    <dgm:cxn modelId="{1352C784-D323-43A8-A79F-9EF32AD006A4}" type="presOf" srcId="{85B0D900-AB39-4D69-96BC-EB9D283376A1}" destId="{B5E09710-069D-487B-BCC2-EEAE96A20B77}" srcOrd="0" destOrd="9" presId="urn:microsoft.com/office/officeart/2005/8/layout/hList1"/>
    <dgm:cxn modelId="{0709C16C-55DB-4AF5-B3C1-734AD5CD96BB}" srcId="{6F8B5987-1484-43F5-B4F7-2CDD76708AA4}" destId="{50DC32A7-3D8C-4658-BE0E-375F8346DF5D}" srcOrd="1" destOrd="0" parTransId="{677122D1-830E-4F09-805E-CA2E9C389E25}" sibTransId="{C36C49D7-5FCC-4A62-979E-DEB24A639628}"/>
    <dgm:cxn modelId="{1C29928C-560A-4158-BE2E-10E814A44371}" type="presOf" srcId="{4F82DD38-7B34-4887-93DB-9C82533E74B7}" destId="{6BD5D477-4380-4558-BE4A-CCCFFEC4F7B7}" srcOrd="0" destOrd="7" presId="urn:microsoft.com/office/officeart/2005/8/layout/hList1"/>
    <dgm:cxn modelId="{1FB8B198-17D9-4BC3-9ECA-B84FB8841A0A}" type="presOf" srcId="{31DAE343-6B98-4F35-95EB-371918AFA3F3}" destId="{B5E09710-069D-487B-BCC2-EEAE96A20B77}" srcOrd="0" destOrd="17" presId="urn:microsoft.com/office/officeart/2005/8/layout/hList1"/>
    <dgm:cxn modelId="{83BA5245-D301-4263-BCDB-2667F5F78C4D}" srcId="{88262CF4-358D-413A-B345-D424BC7A3E1F}" destId="{1E148165-BE64-405F-AB53-6143927F1D81}" srcOrd="12" destOrd="0" parTransId="{E41E4CFF-0D6D-4617-AE03-FB76A408B264}" sibTransId="{CD4C0289-E3E8-4E76-A88E-497E3BA36622}"/>
    <dgm:cxn modelId="{FA812F11-04FE-4752-9AC5-C9D3BA1566DD}" type="presOf" srcId="{6F8B5987-1484-43F5-B4F7-2CDD76708AA4}" destId="{AEFC4EDB-4FF5-40ED-AAB1-6941E40A6F23}" srcOrd="0" destOrd="0" presId="urn:microsoft.com/office/officeart/2005/8/layout/hList1"/>
    <dgm:cxn modelId="{189FBAD1-7EF1-4F33-919F-0E7D5AEFAEAC}" srcId="{88262CF4-358D-413A-B345-D424BC7A3E1F}" destId="{C5CF311A-E1E5-436C-A584-67F2A5FB6F0A}" srcOrd="4" destOrd="0" parTransId="{CD5146A8-B4F4-49A9-8A11-E13DC9356CD7}" sibTransId="{CA59463F-6E2C-42CC-B99D-B77FE66F7628}"/>
    <dgm:cxn modelId="{3CAE33C9-2E90-4843-A23C-A620B8F7310A}" type="presOf" srcId="{3ADD4836-F43F-42ED-A7BA-AD8743F18D04}" destId="{A2F8DDC8-4F43-496A-8459-902B318C2AF0}" srcOrd="0" destOrd="2" presId="urn:microsoft.com/office/officeart/2005/8/layout/hList1"/>
    <dgm:cxn modelId="{A845942E-063A-4F01-BF29-8D392164690D}" type="presOf" srcId="{B8CD350E-9547-4622-A31B-C34667B694D8}" destId="{B5E09710-069D-487B-BCC2-EEAE96A20B77}" srcOrd="0" destOrd="3" presId="urn:microsoft.com/office/officeart/2005/8/layout/hList1"/>
    <dgm:cxn modelId="{DA52FED1-56AC-4CBF-B052-3F67E3EAE20D}" srcId="{36CA46B9-CBD2-44EF-856D-BE51A40341F8}" destId="{B636E461-5EE2-4DED-BFAA-692C4A31FE42}" srcOrd="0" destOrd="0" parTransId="{9C5E4DCF-2EFC-4D66-9B8F-3FDCFB5405E0}" sibTransId="{926F45EB-C333-4401-9522-040A0AF11DBE}"/>
    <dgm:cxn modelId="{04BC877C-1875-437B-B358-871B57D14148}" srcId="{36CA46B9-CBD2-44EF-856D-BE51A40341F8}" destId="{DD25D08C-3C9E-483A-AF84-557BA36C1101}" srcOrd="5" destOrd="0" parTransId="{429F8114-15EE-461E-839F-D95BE676C98C}" sibTransId="{B1151D3D-8F20-444C-826A-9D65F61BB046}"/>
    <dgm:cxn modelId="{F3633810-6B64-4E24-96B2-B21475345D4C}" type="presOf" srcId="{7BC4EF77-7119-42D0-BBEC-D195ED2A5811}" destId="{A2F8DDC8-4F43-496A-8459-902B318C2AF0}" srcOrd="0" destOrd="3" presId="urn:microsoft.com/office/officeart/2005/8/layout/hList1"/>
    <dgm:cxn modelId="{14609843-DE8D-41A6-86D1-2D930C6A62ED}" srcId="{6F8B5987-1484-43F5-B4F7-2CDD76708AA4}" destId="{FF7AF298-30A2-4FA0-A61E-45D18B8BABC1}" srcOrd="4" destOrd="0" parTransId="{99E22826-62E7-4953-A04E-8C91B396D4CE}" sibTransId="{28A0DB60-1C71-4D04-B466-9CA409E0CDAB}"/>
    <dgm:cxn modelId="{8DF9F56C-ACC5-4DE7-AE6D-7579E7132429}" srcId="{E1500077-CB08-40C9-AE37-818DF4598460}" destId="{E052F24D-5144-4166-AE9A-C85CF5AF8E86}" srcOrd="4" destOrd="0" parTransId="{F52B377F-743D-41A3-B811-399975524451}" sibTransId="{941A9C3F-C404-4B48-8DDB-523D915EC954}"/>
    <dgm:cxn modelId="{3D213158-0B4E-4716-A79C-F12CE8336D8C}" type="presOf" srcId="{E1500077-CB08-40C9-AE37-818DF4598460}" destId="{8E943666-2D56-4C1C-8B73-8E29C8D0BE82}" srcOrd="0" destOrd="0" presId="urn:microsoft.com/office/officeart/2005/8/layout/hList1"/>
    <dgm:cxn modelId="{70A8D19B-0230-4B25-A0FB-3DE02DD9067B}" type="presOf" srcId="{2E3F564D-598B-4D81-8AAA-DA924EAE23CC}" destId="{6BD5D477-4380-4558-BE4A-CCCFFEC4F7B7}" srcOrd="0" destOrd="6" presId="urn:microsoft.com/office/officeart/2005/8/layout/hList1"/>
    <dgm:cxn modelId="{37012466-CB3C-4385-936E-6DFC419A094A}" srcId="{88262CF4-358D-413A-B345-D424BC7A3E1F}" destId="{85B0D900-AB39-4D69-96BC-EB9D283376A1}" srcOrd="9" destOrd="0" parTransId="{D7554E32-FD3D-4482-A7B0-EB54DCFE6C91}" sibTransId="{72533716-C07C-471A-90C5-9727A545DEBF}"/>
    <dgm:cxn modelId="{2C96E01E-3DF5-48C9-A723-D6F5C5E9821F}" type="presOf" srcId="{FF7AF298-30A2-4FA0-A61E-45D18B8BABC1}" destId="{6BD5D477-4380-4558-BE4A-CCCFFEC4F7B7}" srcOrd="0" destOrd="4" presId="urn:microsoft.com/office/officeart/2005/8/layout/hList1"/>
    <dgm:cxn modelId="{87964CD5-08EA-4BBA-AD23-84ABB5E47FEB}" type="presOf" srcId="{0A0DB98F-BB4F-458B-9FC8-97775D27B850}" destId="{B5E09710-069D-487B-BCC2-EEAE96A20B77}" srcOrd="0" destOrd="5" presId="urn:microsoft.com/office/officeart/2005/8/layout/hList1"/>
    <dgm:cxn modelId="{7FF06911-903C-4A3F-85A5-F79FBA65DEE2}" srcId="{5B5F4F1E-6883-402F-A298-CE4DA9F956B0}" destId="{88262CF4-358D-413A-B345-D424BC7A3E1F}" srcOrd="3" destOrd="0" parTransId="{EBC5D540-4523-4921-9187-7EE12B45DCA4}" sibTransId="{97CCA9FF-83F2-4B3A-A22F-82F2768E1BF2}"/>
    <dgm:cxn modelId="{23D84195-6062-430C-9A27-AFF8374F228A}" type="presOf" srcId="{BFD55B4C-830E-45E5-8B2F-C126BCEB1AA7}" destId="{66F68852-0852-4695-A2B6-C6A59FDD0F8B}" srcOrd="0" destOrd="5" presId="urn:microsoft.com/office/officeart/2005/8/layout/hList1"/>
    <dgm:cxn modelId="{2C31DCD7-C73B-4B88-82B3-98F9F751FE3B}" type="presOf" srcId="{F1C6A616-7A7B-4142-8A91-A59986C36B92}" destId="{66F68852-0852-4695-A2B6-C6A59FDD0F8B}" srcOrd="0" destOrd="1" presId="urn:microsoft.com/office/officeart/2005/8/layout/hList1"/>
    <dgm:cxn modelId="{7D4D9996-E740-478D-8D3E-BFE45658EB79}" srcId="{36CA46B9-CBD2-44EF-856D-BE51A40341F8}" destId="{A09A6E9C-3356-4FDA-9390-B5B05D03A4EB}" srcOrd="4" destOrd="0" parTransId="{4034C793-5F2A-4021-A478-B79B51CBB8A0}" sibTransId="{53650105-A919-4075-A048-9D2B228AC844}"/>
    <dgm:cxn modelId="{F8AFDBF6-9089-491D-9D8B-462E92C87F0F}" srcId="{5B5F4F1E-6883-402F-A298-CE4DA9F956B0}" destId="{E1500077-CB08-40C9-AE37-818DF4598460}" srcOrd="2" destOrd="0" parTransId="{92D08798-CD2E-4155-9710-498EBF5F724B}" sibTransId="{1269ECC4-B024-4ED1-94BE-969EA9E83CD2}"/>
    <dgm:cxn modelId="{E245D6C5-2272-404C-B720-54AB34387542}" srcId="{6F8B5987-1484-43F5-B4F7-2CDD76708AA4}" destId="{80138207-7237-43EE-B3D5-AF6551FE2862}" srcOrd="3" destOrd="0" parTransId="{4C791310-2892-4F86-8165-89B744A85DBE}" sibTransId="{A9A26816-FD06-43EF-AC59-ECD1ACEF2DA1}"/>
    <dgm:cxn modelId="{07BBF5FF-D4BD-4559-927D-52B25F513812}" type="presOf" srcId="{DD25D08C-3C9E-483A-AF84-557BA36C1101}" destId="{A2F8DDC8-4F43-496A-8459-902B318C2AF0}" srcOrd="0" destOrd="5" presId="urn:microsoft.com/office/officeart/2005/8/layout/hList1"/>
    <dgm:cxn modelId="{91DD345E-2DFE-48AE-9866-966CF76BFF3D}" type="presOf" srcId="{63BA0156-D5E9-4859-90FE-742A8408493A}" destId="{6BD5D477-4380-4558-BE4A-CCCFFEC4F7B7}" srcOrd="0" destOrd="0" presId="urn:microsoft.com/office/officeart/2005/8/layout/hList1"/>
    <dgm:cxn modelId="{C6E749D6-E3A9-4DA9-B9C3-0C3647C1C3C9}" srcId="{E1500077-CB08-40C9-AE37-818DF4598460}" destId="{ED5793C4-8913-4606-9609-112A90621146}" srcOrd="0" destOrd="0" parTransId="{F8385E88-4252-4C9C-91F7-B88AC249CE7D}" sibTransId="{F3CED4C9-7910-4EC5-B04D-CD2112C6C99E}"/>
    <dgm:cxn modelId="{3E341D14-0FC5-4840-A08A-A78C2A83D54C}" srcId="{36CA46B9-CBD2-44EF-856D-BE51A40341F8}" destId="{7BC4EF77-7119-42D0-BBEC-D195ED2A5811}" srcOrd="3" destOrd="0" parTransId="{876C57A7-5ACD-4C1E-A491-2D20CBEFD8F8}" sibTransId="{23BEBC4F-44E0-4C76-AA77-64EC71BAA6DB}"/>
    <dgm:cxn modelId="{AC15284C-3CA8-479A-B945-B2B1D534293B}" srcId="{88262CF4-358D-413A-B345-D424BC7A3E1F}" destId="{275F9AE2-D58E-407C-857F-4A2061796324}" srcOrd="2" destOrd="0" parTransId="{ACE7A125-BE7B-421E-A5E5-E7A5F8E34BCC}" sibTransId="{CB7B878B-A784-42EF-90DD-F1D7B43E54DA}"/>
    <dgm:cxn modelId="{F48E197F-5212-4180-A8B2-0B7EC3B5C4E2}" type="presOf" srcId="{ED5793C4-8913-4606-9609-112A90621146}" destId="{66F68852-0852-4695-A2B6-C6A59FDD0F8B}" srcOrd="0" destOrd="0" presId="urn:microsoft.com/office/officeart/2005/8/layout/hList1"/>
    <dgm:cxn modelId="{52B24219-C59C-4EE5-899B-AB2BF7C24E7B}" srcId="{88262CF4-358D-413A-B345-D424BC7A3E1F}" destId="{B8CD350E-9547-4622-A31B-C34667B694D8}" srcOrd="3" destOrd="0" parTransId="{F0000C6B-1A3E-48CB-8160-B72CEAB45E32}" sibTransId="{35F5D8A8-8AD0-46E0-AB5E-DD6FD8DCA4AC}"/>
    <dgm:cxn modelId="{34CA6D6F-44D9-418B-A50B-36B9AF3FBCD4}" type="presOf" srcId="{F48506B3-B962-4110-9FFD-5F99116E76F3}" destId="{6BD5D477-4380-4558-BE4A-CCCFFEC4F7B7}" srcOrd="0" destOrd="5" presId="urn:microsoft.com/office/officeart/2005/8/layout/hList1"/>
    <dgm:cxn modelId="{EA5B8E82-65AD-46DE-9C8C-86CA23392103}" type="presOf" srcId="{6A3E6017-A7D5-4951-9C41-4E0D60F5CD5B}" destId="{66F68852-0852-4695-A2B6-C6A59FDD0F8B}" srcOrd="0" destOrd="2" presId="urn:microsoft.com/office/officeart/2005/8/layout/hList1"/>
    <dgm:cxn modelId="{BF767D9D-BB81-44E2-8E4E-E8936D42C55E}" type="presOf" srcId="{8246DDCB-E813-4F88-B77B-5CCDB03F02F6}" destId="{B5E09710-069D-487B-BCC2-EEAE96A20B77}" srcOrd="0" destOrd="14" presId="urn:microsoft.com/office/officeart/2005/8/layout/hList1"/>
    <dgm:cxn modelId="{FCAD6288-1D6D-4673-9BDF-89CBA701CD97}" type="presOf" srcId="{80138207-7237-43EE-B3D5-AF6551FE2862}" destId="{6BD5D477-4380-4558-BE4A-CCCFFEC4F7B7}" srcOrd="0" destOrd="3" presId="urn:microsoft.com/office/officeart/2005/8/layout/hList1"/>
    <dgm:cxn modelId="{A7E7698A-5EC7-45E4-9030-572E3B853669}" srcId="{88262CF4-358D-413A-B345-D424BC7A3E1F}" destId="{0A0DB98F-BB4F-458B-9FC8-97775D27B850}" srcOrd="5" destOrd="0" parTransId="{4D6A63D4-08CC-48AE-8D5B-F7573D21BFE5}" sibTransId="{FE1E0F37-D3F8-4EE3-9A6B-5D6433D83AE8}"/>
    <dgm:cxn modelId="{DA4F0101-EFE8-49F9-A382-51AE80FC59ED}" srcId="{6F8B5987-1484-43F5-B4F7-2CDD76708AA4}" destId="{63BA0156-D5E9-4859-90FE-742A8408493A}" srcOrd="0" destOrd="0" parTransId="{85CDD007-0F41-4FA5-8C33-7E87794D9409}" sibTransId="{9EFB73C9-6337-4723-ACBA-9F503BA88DA6}"/>
    <dgm:cxn modelId="{425DB35B-6F68-4A07-B6DE-0244BA5CC6A9}" srcId="{88262CF4-358D-413A-B345-D424BC7A3E1F}" destId="{AD5E29D0-4AC1-477C-8B80-2587DA85D2D6}" srcOrd="11" destOrd="0" parTransId="{C5501DDF-7A9A-4E25-B441-C82D31264EE0}" sibTransId="{7428B282-6DC1-4FFF-88B5-DD36DCEDF8AE}"/>
    <dgm:cxn modelId="{8EE6080F-6EE2-4A6F-A7CA-136B5D9C5330}" type="presOf" srcId="{ABB4CC5A-2062-468C-8BA7-92BA4C1A28F2}" destId="{B5E09710-069D-487B-BCC2-EEAE96A20B77}" srcOrd="0" destOrd="0" presId="urn:microsoft.com/office/officeart/2005/8/layout/hList1"/>
    <dgm:cxn modelId="{153E7980-1543-4C9C-A506-BDDB8702D26D}" srcId="{E1500077-CB08-40C9-AE37-818DF4598460}" destId="{BFD55B4C-830E-45E5-8B2F-C126BCEB1AA7}" srcOrd="5" destOrd="0" parTransId="{1CDD5C73-29AF-4488-89ED-591FF494188F}" sibTransId="{1CB45CE4-117B-497B-8D04-D1AF1AB7B545}"/>
    <dgm:cxn modelId="{78D37404-2C2A-42C5-9947-1720226E1CB3}" type="presOf" srcId="{C5CF311A-E1E5-436C-A584-67F2A5FB6F0A}" destId="{B5E09710-069D-487B-BCC2-EEAE96A20B77}" srcOrd="0" destOrd="4" presId="urn:microsoft.com/office/officeart/2005/8/layout/hList1"/>
    <dgm:cxn modelId="{D10F08E0-2ACB-4152-BAAA-13BC258A352F}" type="presOf" srcId="{73EF18BF-8E26-4F7F-AA34-872C95FDDA50}" destId="{B5E09710-069D-487B-BCC2-EEAE96A20B77}" srcOrd="0" destOrd="7" presId="urn:microsoft.com/office/officeart/2005/8/layout/hList1"/>
    <dgm:cxn modelId="{8D69CB53-1BB3-42B5-BB4E-2FD7129F7C5A}" type="presOf" srcId="{36CA46B9-CBD2-44EF-856D-BE51A40341F8}" destId="{8D37F204-4333-4248-9A74-483E9763FE02}" srcOrd="0" destOrd="0" presId="urn:microsoft.com/office/officeart/2005/8/layout/hList1"/>
    <dgm:cxn modelId="{2ABA1D2F-78D4-4CE1-B38A-76502D9AC731}" type="presOf" srcId="{B636E461-5EE2-4DED-BFAA-692C4A31FE42}" destId="{A2F8DDC8-4F43-496A-8459-902B318C2AF0}" srcOrd="0" destOrd="0" presId="urn:microsoft.com/office/officeart/2005/8/layout/hList1"/>
    <dgm:cxn modelId="{CD621950-E71D-4A53-91BB-173C4ED347DE}" type="presOf" srcId="{0DFB556D-B302-4050-8960-F102E0911733}" destId="{B5E09710-069D-487B-BCC2-EEAE96A20B77}" srcOrd="0" destOrd="8" presId="urn:microsoft.com/office/officeart/2005/8/layout/hList1"/>
    <dgm:cxn modelId="{4DA6D465-37A6-436C-9BBC-B7D18663A878}" srcId="{E1500077-CB08-40C9-AE37-818DF4598460}" destId="{6A3E6017-A7D5-4951-9C41-4E0D60F5CD5B}" srcOrd="2" destOrd="0" parTransId="{25F368C2-8E57-4B53-BCE9-AF1153257BDA}" sibTransId="{88A6DBB5-7A40-45CA-A1AC-2CDF90A0E6FE}"/>
    <dgm:cxn modelId="{F7AA74BE-AC3C-4A82-AE21-110B5605C2CB}" srcId="{88262CF4-358D-413A-B345-D424BC7A3E1F}" destId="{8246DDCB-E813-4F88-B77B-5CCDB03F02F6}" srcOrd="14" destOrd="0" parTransId="{37B494DD-917E-4ABB-9B3F-402EABF9C49A}" sibTransId="{F001699B-C779-4EE8-9C3F-F5332140F867}"/>
    <dgm:cxn modelId="{149D0215-2CBF-4002-8237-CC531F25C187}" type="presOf" srcId="{E052F24D-5144-4166-AE9A-C85CF5AF8E86}" destId="{66F68852-0852-4695-A2B6-C6A59FDD0F8B}" srcOrd="0" destOrd="4" presId="urn:microsoft.com/office/officeart/2005/8/layout/hList1"/>
    <dgm:cxn modelId="{AFF55F81-A026-48C6-B310-E1613E7F25D1}" type="presOf" srcId="{33FC7DB6-4E91-4F50-A20A-F32A3D2E5DE1}" destId="{B5E09710-069D-487B-BCC2-EEAE96A20B77}" srcOrd="0" destOrd="15" presId="urn:microsoft.com/office/officeart/2005/8/layout/hList1"/>
    <dgm:cxn modelId="{A1D64297-B202-453D-9254-74C6946A43A4}" type="presOf" srcId="{1C0A1E99-3CC7-47D6-8564-537374C506A8}" destId="{6BD5D477-4380-4558-BE4A-CCCFFEC4F7B7}" srcOrd="0" destOrd="2" presId="urn:microsoft.com/office/officeart/2005/8/layout/hList1"/>
    <dgm:cxn modelId="{20E36A9A-3127-472F-B751-5A35F379CF12}" type="presOf" srcId="{58DF554B-BBCA-4B38-9C8F-E04E921D30F5}" destId="{B5E09710-069D-487B-BCC2-EEAE96A20B77}" srcOrd="0" destOrd="1" presId="urn:microsoft.com/office/officeart/2005/8/layout/hList1"/>
    <dgm:cxn modelId="{00092974-9199-4246-9BC9-08D98E261543}" srcId="{E1500077-CB08-40C9-AE37-818DF4598460}" destId="{F1C6A616-7A7B-4142-8A91-A59986C36B92}" srcOrd="1" destOrd="0" parTransId="{315991B2-4AFA-40C8-9ED5-DCD99D1E6621}" sibTransId="{5C2B1A34-34CA-4822-9EEC-3B8C85BC074F}"/>
    <dgm:cxn modelId="{8A9438CF-D43A-4EC5-9DEF-A096DCC77492}" srcId="{5B5F4F1E-6883-402F-A298-CE4DA9F956B0}" destId="{36CA46B9-CBD2-44EF-856D-BE51A40341F8}" srcOrd="1" destOrd="0" parTransId="{B2BB1B30-9B72-4E64-8158-674E13CF93CE}" sibTransId="{AFBCEBEE-621F-4D03-A837-0833859182D2}"/>
    <dgm:cxn modelId="{0C87A01C-EA16-4EED-AFA7-ADA3274469F5}" srcId="{88262CF4-358D-413A-B345-D424BC7A3E1F}" destId="{8859CA65-4A68-4269-A3D9-369B0712F32D}" srcOrd="10" destOrd="0" parTransId="{D6E85252-10B6-4451-BAF9-7DAC771FEBB7}" sibTransId="{3D3C4697-1E8D-4B96-9B2C-4CD8AC5BCBFF}"/>
    <dgm:cxn modelId="{C1B5675B-0540-4BEC-8F1A-0F49892CEA69}" srcId="{5B5F4F1E-6883-402F-A298-CE4DA9F956B0}" destId="{6F8B5987-1484-43F5-B4F7-2CDD76708AA4}" srcOrd="0" destOrd="0" parTransId="{1C5D9320-5E61-4FC9-9622-634B813B00CF}" sibTransId="{D9E68F85-D6D1-44E1-9206-7EF85DB2DF76}"/>
    <dgm:cxn modelId="{878A260E-1E64-488D-BBF7-2DEBA64335CC}" type="presOf" srcId="{1ADAA557-F112-45B5-8283-33A7219B772B}" destId="{A2F8DDC8-4F43-496A-8459-902B318C2AF0}" srcOrd="0" destOrd="6" presId="urn:microsoft.com/office/officeart/2005/8/layout/hList1"/>
    <dgm:cxn modelId="{81B894DD-CCD4-42ED-AA6E-5CB5783ACBD4}" srcId="{88262CF4-358D-413A-B345-D424BC7A3E1F}" destId="{B8CE30B8-BB72-400D-8F0E-6D33587ED681}" srcOrd="18" destOrd="0" parTransId="{DE4CEF4B-9494-4079-BE78-D3E15E4C3CE7}" sibTransId="{599DE15A-9D73-4B26-BA4B-FAC62F5DCE4C}"/>
    <dgm:cxn modelId="{E1AC0614-3D23-4F47-B50D-5D014BA799D4}" type="presOf" srcId="{189CB155-8A0A-45E8-A217-69E785DCA36C}" destId="{B5E09710-069D-487B-BCC2-EEAE96A20B77}" srcOrd="0" destOrd="16" presId="urn:microsoft.com/office/officeart/2005/8/layout/hList1"/>
    <dgm:cxn modelId="{EDF6DCF8-464E-42C2-B28E-1C5717941829}" srcId="{88262CF4-358D-413A-B345-D424BC7A3E1F}" destId="{ABB4CC5A-2062-468C-8BA7-92BA4C1A28F2}" srcOrd="0" destOrd="0" parTransId="{B361FFEF-D702-4898-9AD8-12838AC40F88}" sibTransId="{9E1107DD-CB33-4924-97E8-6D57E6529298}"/>
    <dgm:cxn modelId="{2605CBD1-276A-4A27-94DB-352B0A633E4F}" type="presOf" srcId="{A09A6E9C-3356-4FDA-9390-B5B05D03A4EB}" destId="{A2F8DDC8-4F43-496A-8459-902B318C2AF0}" srcOrd="0" destOrd="4" presId="urn:microsoft.com/office/officeart/2005/8/layout/hList1"/>
    <dgm:cxn modelId="{4C586C8B-A2BD-4C38-A0D4-3E69A1BA6518}" type="presOf" srcId="{5B5F4F1E-6883-402F-A298-CE4DA9F956B0}" destId="{18556924-A2D8-4819-9B9D-454502D4BF5F}" srcOrd="0" destOrd="0" presId="urn:microsoft.com/office/officeart/2005/8/layout/hList1"/>
    <dgm:cxn modelId="{6E48B81E-F576-4AC3-9A57-038DF4FE5F04}" srcId="{36CA46B9-CBD2-44EF-856D-BE51A40341F8}" destId="{1ADAA557-F112-45B5-8283-33A7219B772B}" srcOrd="6" destOrd="0" parTransId="{CC087E68-A2CB-4A42-BAB8-7629FB2867A4}" sibTransId="{48A265BB-688A-4183-AEC3-1DC809CD571F}"/>
    <dgm:cxn modelId="{BD312C63-3C69-47EC-8C21-930FF943B3A0}" type="presOf" srcId="{AB599F28-BB59-4A99-87C8-92A7EFEDCAC5}" destId="{B5E09710-069D-487B-BCC2-EEAE96A20B77}" srcOrd="0" destOrd="6" presId="urn:microsoft.com/office/officeart/2005/8/layout/hList1"/>
    <dgm:cxn modelId="{1F8C75DA-1E49-407C-A647-2E410B6A2527}" srcId="{E1500077-CB08-40C9-AE37-818DF4598460}" destId="{0948AA80-04B4-4CA7-8B6E-725F6F907137}" srcOrd="3" destOrd="0" parTransId="{A0BC9001-195F-46B9-A7C7-DB804FF760FC}" sibTransId="{1E29363C-C4C1-4717-B5C1-A7243B4141B1}"/>
    <dgm:cxn modelId="{1750FA8B-095C-4425-A8E7-49AD63465B21}" type="presOf" srcId="{88262CF4-358D-413A-B345-D424BC7A3E1F}" destId="{E3413D11-FC14-411A-B11E-FE6A1D02D0E3}" srcOrd="0" destOrd="0" presId="urn:microsoft.com/office/officeart/2005/8/layout/hList1"/>
    <dgm:cxn modelId="{5BC45B2A-7CFB-457F-96D4-B20EA216D550}" type="presOf" srcId="{B8CE30B8-BB72-400D-8F0E-6D33587ED681}" destId="{B5E09710-069D-487B-BCC2-EEAE96A20B77}" srcOrd="0" destOrd="18" presId="urn:microsoft.com/office/officeart/2005/8/layout/hList1"/>
    <dgm:cxn modelId="{6B20C20B-D225-4D60-B681-8206718E66F0}" type="presOf" srcId="{1E148165-BE64-405F-AB53-6143927F1D81}" destId="{B5E09710-069D-487B-BCC2-EEAE96A20B77}" srcOrd="0" destOrd="12" presId="urn:microsoft.com/office/officeart/2005/8/layout/hList1"/>
    <dgm:cxn modelId="{685A2AC2-CC95-4E29-A100-06F8E9D942A3}" srcId="{88262CF4-358D-413A-B345-D424BC7A3E1F}" destId="{33FC7DB6-4E91-4F50-A20A-F32A3D2E5DE1}" srcOrd="15" destOrd="0" parTransId="{81119120-ACF4-4432-96D1-1BBFC5535E15}" sibTransId="{509A3F8A-0E91-4A78-B90B-C9835660325E}"/>
    <dgm:cxn modelId="{DA585EA0-9B99-4F91-A445-3AF760F997E7}" srcId="{88262CF4-358D-413A-B345-D424BC7A3E1F}" destId="{189CB155-8A0A-45E8-A217-69E785DCA36C}" srcOrd="16" destOrd="0" parTransId="{EAA7AE05-BB9D-4C85-AF43-305B1D749265}" sibTransId="{FF522880-D30F-452B-9245-4D0B3B8A5764}"/>
    <dgm:cxn modelId="{8DD608B4-994C-4EDC-B51B-FEE4F08C03F0}" srcId="{36CA46B9-CBD2-44EF-856D-BE51A40341F8}" destId="{1BEEBA0D-75EC-4A56-A626-0CE6685CC137}" srcOrd="1" destOrd="0" parTransId="{E811B2D5-3F3E-4D00-B692-F10CC500AF95}" sibTransId="{F64B249A-DDD1-4F43-A761-EDC57E18CDEE}"/>
    <dgm:cxn modelId="{2314C311-F6FE-41B8-9389-4CF4873020E5}" srcId="{36CA46B9-CBD2-44EF-856D-BE51A40341F8}" destId="{3ADD4836-F43F-42ED-A7BA-AD8743F18D04}" srcOrd="2" destOrd="0" parTransId="{E4B65BBE-1B0F-43C1-8F0B-3687518E9D29}" sibTransId="{25747079-70B5-49F5-A942-9A90F49FD52B}"/>
    <dgm:cxn modelId="{62642958-78EA-4B00-80C1-27F235C5ABD9}" type="presOf" srcId="{8859CA65-4A68-4269-A3D9-369B0712F32D}" destId="{B5E09710-069D-487B-BCC2-EEAE96A20B77}" srcOrd="0" destOrd="10" presId="urn:microsoft.com/office/officeart/2005/8/layout/hList1"/>
    <dgm:cxn modelId="{65662300-C687-4C61-B842-98A0FEB69CFF}" srcId="{88262CF4-358D-413A-B345-D424BC7A3E1F}" destId="{31DAE343-6B98-4F35-95EB-371918AFA3F3}" srcOrd="17" destOrd="0" parTransId="{DA94D49B-8EE2-48B0-ABE5-9F9338889AA5}" sibTransId="{A5124BAD-00B4-41DD-9511-96F359D8E386}"/>
    <dgm:cxn modelId="{07D87EA6-4759-4A1E-A9D5-116EA4FDEC5C}" type="presOf" srcId="{0948AA80-04B4-4CA7-8B6E-725F6F907137}" destId="{66F68852-0852-4695-A2B6-C6A59FDD0F8B}" srcOrd="0" destOrd="3" presId="urn:microsoft.com/office/officeart/2005/8/layout/hList1"/>
    <dgm:cxn modelId="{1B539E2D-7F92-4395-AE05-29CE7C2E71B2}" srcId="{88262CF4-358D-413A-B345-D424BC7A3E1F}" destId="{AB599F28-BB59-4A99-87C8-92A7EFEDCAC5}" srcOrd="6" destOrd="0" parTransId="{D1F33B88-0A3F-4C05-82BD-FAA23D5A9EB2}" sibTransId="{86BC9578-D164-4C7F-ACC6-0ABDE89BEACD}"/>
    <dgm:cxn modelId="{68B87CD8-227F-42FA-93A1-CC03FA3724CC}" type="presOf" srcId="{50DC32A7-3D8C-4658-BE0E-375F8346DF5D}" destId="{6BD5D477-4380-4558-BE4A-CCCFFEC4F7B7}" srcOrd="0" destOrd="1" presId="urn:microsoft.com/office/officeart/2005/8/layout/hList1"/>
    <dgm:cxn modelId="{A986F072-BFF3-40AA-8592-08EF78BB5EDF}" type="presOf" srcId="{1BEEBA0D-75EC-4A56-A626-0CE6685CC137}" destId="{A2F8DDC8-4F43-496A-8459-902B318C2AF0}" srcOrd="0" destOrd="1" presId="urn:microsoft.com/office/officeart/2005/8/layout/hList1"/>
    <dgm:cxn modelId="{7C8F270C-CF3E-4E50-8E71-CC45159ACD64}" srcId="{6F8B5987-1484-43F5-B4F7-2CDD76708AA4}" destId="{1C0A1E99-3CC7-47D6-8564-537374C506A8}" srcOrd="2" destOrd="0" parTransId="{B196F717-7B29-43C5-AC63-CC1C64E74EAC}" sibTransId="{406B515B-DA00-4219-9289-CA13F11A426F}"/>
    <dgm:cxn modelId="{15DE63A3-65B3-42DD-9585-C76423DBED1E}" srcId="{88262CF4-358D-413A-B345-D424BC7A3E1F}" destId="{0763D7DB-2018-44BD-BF17-77D7A0C0E93A}" srcOrd="13" destOrd="0" parTransId="{DBA69C67-19AC-4E65-90CF-8E8F3092B443}" sibTransId="{95F05938-8CDD-4587-A556-B7773614E293}"/>
    <dgm:cxn modelId="{377663E1-C59D-4BA0-9986-65572F8E516B}" srcId="{88262CF4-358D-413A-B345-D424BC7A3E1F}" destId="{73EF18BF-8E26-4F7F-AA34-872C95FDDA50}" srcOrd="7" destOrd="0" parTransId="{B9B6BCBA-9C87-4ACA-872B-ABC8E5528DB8}" sibTransId="{3212516E-1669-448F-8D49-86DA50A228EB}"/>
    <dgm:cxn modelId="{5CD7BCC2-CE37-4C7E-99E0-A1D7EFC120D1}" type="presOf" srcId="{AD5E29D0-4AC1-477C-8B80-2587DA85D2D6}" destId="{B5E09710-069D-487B-BCC2-EEAE96A20B77}" srcOrd="0" destOrd="11" presId="urn:microsoft.com/office/officeart/2005/8/layout/hList1"/>
    <dgm:cxn modelId="{853953D1-8A2D-44E2-B50F-235E828C6B91}" type="presOf" srcId="{0763D7DB-2018-44BD-BF17-77D7A0C0E93A}" destId="{B5E09710-069D-487B-BCC2-EEAE96A20B77}" srcOrd="0" destOrd="13" presId="urn:microsoft.com/office/officeart/2005/8/layout/hList1"/>
    <dgm:cxn modelId="{35555245-78B4-4CE5-B657-00A5B5178E9F}" srcId="{6F8B5987-1484-43F5-B4F7-2CDD76708AA4}" destId="{4F82DD38-7B34-4887-93DB-9C82533E74B7}" srcOrd="7" destOrd="0" parTransId="{CBD1AD7D-686E-4F2A-A9D4-AD6C4CD39929}" sibTransId="{E4698E56-CC68-498E-B68C-C4D637829B0C}"/>
    <dgm:cxn modelId="{BC838C02-6D2B-4FAD-BC92-C8C28501AC0F}" srcId="{88262CF4-358D-413A-B345-D424BC7A3E1F}" destId="{0DFB556D-B302-4050-8960-F102E0911733}" srcOrd="8" destOrd="0" parTransId="{6CD8E40F-15DA-40F6-9637-DE319CDD8AEE}" sibTransId="{382352CF-A4F7-4EC1-B621-CD5E472C00E4}"/>
    <dgm:cxn modelId="{04B500FA-08AB-4790-AF0F-59F3457916E8}" srcId="{88262CF4-358D-413A-B345-D424BC7A3E1F}" destId="{58DF554B-BBCA-4B38-9C8F-E04E921D30F5}" srcOrd="1" destOrd="0" parTransId="{5AAA87D5-D4F1-4EBD-B80E-3F7AA8415316}" sibTransId="{08DC6665-37F9-4686-A558-5C4EDF97057F}"/>
    <dgm:cxn modelId="{4E64F008-C121-4B00-8C7F-77FF7F52FB0F}" srcId="{6F8B5987-1484-43F5-B4F7-2CDD76708AA4}" destId="{2E3F564D-598B-4D81-8AAA-DA924EAE23CC}" srcOrd="6" destOrd="0" parTransId="{6A414508-0083-4D3C-A036-40B7EF81B454}" sibTransId="{39D5B3BB-FDF5-452E-815A-1C1E07103B4B}"/>
    <dgm:cxn modelId="{162B1554-B47F-447B-892A-57136E1D2D8C}" type="presOf" srcId="{275F9AE2-D58E-407C-857F-4A2061796324}" destId="{B5E09710-069D-487B-BCC2-EEAE96A20B77}" srcOrd="0" destOrd="2" presId="urn:microsoft.com/office/officeart/2005/8/layout/hList1"/>
    <dgm:cxn modelId="{15949060-F69F-4C0D-9172-D0706A4C373B}" srcId="{6F8B5987-1484-43F5-B4F7-2CDD76708AA4}" destId="{F48506B3-B962-4110-9FFD-5F99116E76F3}" srcOrd="5" destOrd="0" parTransId="{9354535B-C4C1-4CC9-BA4C-41C0BE19E10C}" sibTransId="{7BA71ED8-6AD1-42AB-8DFC-588CECC21ACD}"/>
    <dgm:cxn modelId="{3BF828C8-BA6A-4996-940C-6EC0BCC81379}" type="presParOf" srcId="{18556924-A2D8-4819-9B9D-454502D4BF5F}" destId="{E7EF3DA8-7032-4BB3-A33F-5DE4F45D0C61}" srcOrd="0" destOrd="0" presId="urn:microsoft.com/office/officeart/2005/8/layout/hList1"/>
    <dgm:cxn modelId="{AF3E4B22-3104-4DED-A12F-1EA6BD1D3DC5}" type="presParOf" srcId="{E7EF3DA8-7032-4BB3-A33F-5DE4F45D0C61}" destId="{AEFC4EDB-4FF5-40ED-AAB1-6941E40A6F23}" srcOrd="0" destOrd="0" presId="urn:microsoft.com/office/officeart/2005/8/layout/hList1"/>
    <dgm:cxn modelId="{75DDDA54-FDC9-420C-925E-B6C0C889E420}" type="presParOf" srcId="{E7EF3DA8-7032-4BB3-A33F-5DE4F45D0C61}" destId="{6BD5D477-4380-4558-BE4A-CCCFFEC4F7B7}" srcOrd="1" destOrd="0" presId="urn:microsoft.com/office/officeart/2005/8/layout/hList1"/>
    <dgm:cxn modelId="{669BF3F8-CE9B-4496-85C5-798AFAEE637B}" type="presParOf" srcId="{18556924-A2D8-4819-9B9D-454502D4BF5F}" destId="{1C39B0E4-0B2A-425F-BCAB-C9967AA4BFE0}" srcOrd="1" destOrd="0" presId="urn:microsoft.com/office/officeart/2005/8/layout/hList1"/>
    <dgm:cxn modelId="{AEBDA75C-543C-4426-A785-3BE3319C4314}" type="presParOf" srcId="{18556924-A2D8-4819-9B9D-454502D4BF5F}" destId="{4491499F-1831-4691-A173-CAD6EF1CD64B}" srcOrd="2" destOrd="0" presId="urn:microsoft.com/office/officeart/2005/8/layout/hList1"/>
    <dgm:cxn modelId="{02CB11EC-ACAB-47B7-9BE0-AD3AB9BA4C21}" type="presParOf" srcId="{4491499F-1831-4691-A173-CAD6EF1CD64B}" destId="{8D37F204-4333-4248-9A74-483E9763FE02}" srcOrd="0" destOrd="0" presId="urn:microsoft.com/office/officeart/2005/8/layout/hList1"/>
    <dgm:cxn modelId="{2E110455-9784-4249-A9A1-ED5C688165CE}" type="presParOf" srcId="{4491499F-1831-4691-A173-CAD6EF1CD64B}" destId="{A2F8DDC8-4F43-496A-8459-902B318C2AF0}" srcOrd="1" destOrd="0" presId="urn:microsoft.com/office/officeart/2005/8/layout/hList1"/>
    <dgm:cxn modelId="{801ADB74-A5B2-4F62-B986-A76ECC16C337}" type="presParOf" srcId="{18556924-A2D8-4819-9B9D-454502D4BF5F}" destId="{0EF8ED3B-18DE-4DC5-9B08-298BD8973FB5}" srcOrd="3" destOrd="0" presId="urn:microsoft.com/office/officeart/2005/8/layout/hList1"/>
    <dgm:cxn modelId="{10A9158E-7A1F-45A0-8F17-C169775282B4}" type="presParOf" srcId="{18556924-A2D8-4819-9B9D-454502D4BF5F}" destId="{4956E29D-0590-4458-8CE9-1D0CEEE0CE27}" srcOrd="4" destOrd="0" presId="urn:microsoft.com/office/officeart/2005/8/layout/hList1"/>
    <dgm:cxn modelId="{5EBD43C3-C992-4EE2-A097-3D0ED3C2DEF4}" type="presParOf" srcId="{4956E29D-0590-4458-8CE9-1D0CEEE0CE27}" destId="{8E943666-2D56-4C1C-8B73-8E29C8D0BE82}" srcOrd="0" destOrd="0" presId="urn:microsoft.com/office/officeart/2005/8/layout/hList1"/>
    <dgm:cxn modelId="{FBB5DE9F-6C1D-47DE-BD4E-5FC7FB66B329}" type="presParOf" srcId="{4956E29D-0590-4458-8CE9-1D0CEEE0CE27}" destId="{66F68852-0852-4695-A2B6-C6A59FDD0F8B}" srcOrd="1" destOrd="0" presId="urn:microsoft.com/office/officeart/2005/8/layout/hList1"/>
    <dgm:cxn modelId="{0AA0FE32-4DC4-47E4-AD99-1574B70CAAE6}" type="presParOf" srcId="{18556924-A2D8-4819-9B9D-454502D4BF5F}" destId="{A4A444E2-E60D-4876-B480-36A03A281D89}" srcOrd="5" destOrd="0" presId="urn:microsoft.com/office/officeart/2005/8/layout/hList1"/>
    <dgm:cxn modelId="{EA257163-2EE2-4ACF-BA92-64A2E3EB36B8}" type="presParOf" srcId="{18556924-A2D8-4819-9B9D-454502D4BF5F}" destId="{2B9DEC5F-0133-4884-92B3-E30B4CE9D072}" srcOrd="6" destOrd="0" presId="urn:microsoft.com/office/officeart/2005/8/layout/hList1"/>
    <dgm:cxn modelId="{352E4E18-9324-46CC-8AD9-6B7E69CD30B1}" type="presParOf" srcId="{2B9DEC5F-0133-4884-92B3-E30B4CE9D072}" destId="{E3413D11-FC14-411A-B11E-FE6A1D02D0E3}" srcOrd="0" destOrd="0" presId="urn:microsoft.com/office/officeart/2005/8/layout/hList1"/>
    <dgm:cxn modelId="{E108C672-FFD4-413F-A641-E87E1FBDD08B}" type="presParOf" srcId="{2B9DEC5F-0133-4884-92B3-E30B4CE9D072}" destId="{B5E09710-069D-487B-BCC2-EEAE96A20B77}" srcOrd="1" destOrd="0" presId="urn:microsoft.com/office/officeart/2005/8/layout/hList1"/>
  </dgm:cxnLst>
  <dgm:bg/>
  <dgm:whole>
    <a:ln>
      <a:solidFill>
        <a:schemeClr val="accent2">
          <a:lumMod val="40000"/>
          <a:lumOff val="60000"/>
        </a:schemeClr>
      </a:solidFill>
    </a:ln>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B5F4F1E-6883-402F-A298-CE4DA9F956B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F8B5987-1484-43F5-B4F7-2CDD76708AA4}">
      <dgm:prSet phldrT="[Text]" custT="1"/>
      <dgm:spPr>
        <a:solidFill>
          <a:schemeClr val="accent2"/>
        </a:solidFill>
      </dgm:spPr>
      <dgm:t>
        <a:bodyPr/>
        <a:lstStyle/>
        <a:p>
          <a:r>
            <a:rPr lang="en-US" sz="1800" dirty="0" smtClean="0">
              <a:solidFill>
                <a:schemeClr val="tx1"/>
              </a:solidFill>
              <a:latin typeface="Arial" panose="020B0604020202020204" pitchFamily="34" charset="0"/>
              <a:cs typeface="Arial" panose="020B0604020202020204" pitchFamily="34" charset="0"/>
            </a:rPr>
            <a:t>Western Cape (5) </a:t>
          </a:r>
          <a:endParaRPr lang="en-US" sz="1800" dirty="0">
            <a:solidFill>
              <a:schemeClr val="tx1"/>
            </a:solidFill>
            <a:latin typeface="Arial" panose="020B0604020202020204" pitchFamily="34" charset="0"/>
            <a:cs typeface="Arial" panose="020B0604020202020204" pitchFamily="34" charset="0"/>
          </a:endParaRPr>
        </a:p>
      </dgm:t>
    </dgm:pt>
    <dgm:pt modelId="{1C5D9320-5E61-4FC9-9622-634B813B00CF}" type="parTrans" cxnId="{C1B5675B-0540-4BEC-8F1A-0F49892CEA69}">
      <dgm:prSet/>
      <dgm:spPr/>
      <dgm:t>
        <a:bodyPr/>
        <a:lstStyle/>
        <a:p>
          <a:endParaRPr lang="en-US"/>
        </a:p>
      </dgm:t>
    </dgm:pt>
    <dgm:pt modelId="{D9E68F85-D6D1-44E1-9206-7EF85DB2DF76}" type="sibTrans" cxnId="{C1B5675B-0540-4BEC-8F1A-0F49892CEA69}">
      <dgm:prSet/>
      <dgm:spPr/>
      <dgm:t>
        <a:bodyPr/>
        <a:lstStyle/>
        <a:p>
          <a:endParaRPr lang="en-US"/>
        </a:p>
      </dgm:t>
    </dgm:pt>
    <dgm:pt modelId="{63BA0156-D5E9-4859-90FE-742A8408493A}">
      <dgm:prSet phldrT="[Text]" custT="1"/>
      <dgm:spPr>
        <a:solidFill>
          <a:schemeClr val="accent2">
            <a:lumMod val="40000"/>
            <a:lumOff val="60000"/>
            <a:alpha val="90000"/>
          </a:schemeClr>
        </a:solidFill>
      </dgm:spPr>
      <dgm:t>
        <a:bodyPr/>
        <a:lstStyle/>
        <a:p>
          <a:r>
            <a:rPr lang="en-US" sz="1600" dirty="0" err="1" smtClean="0">
              <a:latin typeface="Arial" panose="020B0604020202020204" pitchFamily="34" charset="0"/>
              <a:cs typeface="Arial" panose="020B0604020202020204" pitchFamily="34" charset="0"/>
            </a:rPr>
            <a:t>Kannaland</a:t>
          </a:r>
          <a:r>
            <a:rPr lang="en-US" sz="1600" dirty="0" smtClean="0">
              <a:latin typeface="Arial" panose="020B0604020202020204" pitchFamily="34" charset="0"/>
              <a:cs typeface="Arial" panose="020B0604020202020204" pitchFamily="34" charset="0"/>
            </a:rPr>
            <a:t> LM</a:t>
          </a:r>
          <a:endParaRPr lang="en-US" sz="1600" dirty="0">
            <a:latin typeface="Arial" panose="020B0604020202020204" pitchFamily="34" charset="0"/>
            <a:cs typeface="Arial" panose="020B0604020202020204" pitchFamily="34" charset="0"/>
          </a:endParaRPr>
        </a:p>
      </dgm:t>
    </dgm:pt>
    <dgm:pt modelId="{85CDD007-0F41-4FA5-8C33-7E87794D9409}" type="parTrans" cxnId="{DA4F0101-EFE8-49F9-A382-51AE80FC59ED}">
      <dgm:prSet/>
      <dgm:spPr/>
      <dgm:t>
        <a:bodyPr/>
        <a:lstStyle/>
        <a:p>
          <a:endParaRPr lang="en-US"/>
        </a:p>
      </dgm:t>
    </dgm:pt>
    <dgm:pt modelId="{9EFB73C9-6337-4723-ACBA-9F503BA88DA6}" type="sibTrans" cxnId="{DA4F0101-EFE8-49F9-A382-51AE80FC59ED}">
      <dgm:prSet/>
      <dgm:spPr/>
      <dgm:t>
        <a:bodyPr/>
        <a:lstStyle/>
        <a:p>
          <a:endParaRPr lang="en-US"/>
        </a:p>
      </dgm:t>
    </dgm:pt>
    <dgm:pt modelId="{36CA46B9-CBD2-44EF-856D-BE51A40341F8}">
      <dgm:prSet phldrT="[Text]" custT="1"/>
      <dgm:spPr>
        <a:solidFill>
          <a:schemeClr val="accent2"/>
        </a:solidFill>
      </dgm:spPr>
      <dgm:t>
        <a:bodyPr/>
        <a:lstStyle/>
        <a:p>
          <a:r>
            <a:rPr lang="en-US" sz="2000" dirty="0" smtClean="0">
              <a:solidFill>
                <a:schemeClr val="tx1"/>
              </a:solidFill>
              <a:latin typeface="Arial" panose="020B0604020202020204" pitchFamily="34" charset="0"/>
              <a:cs typeface="Arial" panose="020B0604020202020204" pitchFamily="34" charset="0"/>
            </a:rPr>
            <a:t>Mpumalanga</a:t>
          </a:r>
          <a:r>
            <a:rPr lang="en-US" sz="2000" dirty="0" smtClean="0">
              <a:solidFill>
                <a:schemeClr val="tx1"/>
              </a:solidFill>
            </a:rPr>
            <a:t> (2)</a:t>
          </a:r>
          <a:endParaRPr lang="en-US" sz="2000" dirty="0">
            <a:solidFill>
              <a:schemeClr val="tx1"/>
            </a:solidFill>
          </a:endParaRPr>
        </a:p>
      </dgm:t>
    </dgm:pt>
    <dgm:pt modelId="{B2BB1B30-9B72-4E64-8158-674E13CF93CE}" type="parTrans" cxnId="{8A9438CF-D43A-4EC5-9DEF-A096DCC77492}">
      <dgm:prSet/>
      <dgm:spPr/>
      <dgm:t>
        <a:bodyPr/>
        <a:lstStyle/>
        <a:p>
          <a:endParaRPr lang="en-US"/>
        </a:p>
      </dgm:t>
    </dgm:pt>
    <dgm:pt modelId="{AFBCEBEE-621F-4D03-A837-0833859182D2}" type="sibTrans" cxnId="{8A9438CF-D43A-4EC5-9DEF-A096DCC77492}">
      <dgm:prSet/>
      <dgm:spPr/>
      <dgm:t>
        <a:bodyPr/>
        <a:lstStyle/>
        <a:p>
          <a:endParaRPr lang="en-US"/>
        </a:p>
      </dgm:t>
    </dgm:pt>
    <dgm:pt modelId="{B636E461-5EE2-4DED-BFAA-692C4A31FE42}">
      <dgm:prSet phldrT="[Text]" custT="1"/>
      <dgm:spPr>
        <a:solidFill>
          <a:schemeClr val="accent2">
            <a:lumMod val="40000"/>
            <a:lumOff val="60000"/>
            <a:alpha val="90000"/>
          </a:schemeClr>
        </a:solidFill>
      </dgm:spPr>
      <dgm:t>
        <a:bodyPr/>
        <a:lstStyle/>
        <a:p>
          <a:r>
            <a:rPr lang="en-US" sz="1600" dirty="0" err="1" smtClean="0">
              <a:latin typeface="Arial" panose="020B0604020202020204" pitchFamily="34" charset="0"/>
              <a:cs typeface="Arial" panose="020B0604020202020204" pitchFamily="34" charset="0"/>
            </a:rPr>
            <a:t>Lekwa</a:t>
          </a:r>
          <a:r>
            <a:rPr lang="en-US" sz="1600" dirty="0" smtClean="0">
              <a:latin typeface="Arial" panose="020B0604020202020204" pitchFamily="34" charset="0"/>
              <a:cs typeface="Arial" panose="020B0604020202020204" pitchFamily="34" charset="0"/>
            </a:rPr>
            <a:t> LM</a:t>
          </a:r>
          <a:endParaRPr lang="en-US" sz="1600" dirty="0">
            <a:latin typeface="Arial" panose="020B0604020202020204" pitchFamily="34" charset="0"/>
            <a:cs typeface="Arial" panose="020B0604020202020204" pitchFamily="34" charset="0"/>
          </a:endParaRPr>
        </a:p>
      </dgm:t>
    </dgm:pt>
    <dgm:pt modelId="{9C5E4DCF-2EFC-4D66-9B8F-3FDCFB5405E0}" type="parTrans" cxnId="{DA52FED1-56AC-4CBF-B052-3F67E3EAE20D}">
      <dgm:prSet/>
      <dgm:spPr/>
      <dgm:t>
        <a:bodyPr/>
        <a:lstStyle/>
        <a:p>
          <a:endParaRPr lang="en-US"/>
        </a:p>
      </dgm:t>
    </dgm:pt>
    <dgm:pt modelId="{926F45EB-C333-4401-9522-040A0AF11DBE}" type="sibTrans" cxnId="{DA52FED1-56AC-4CBF-B052-3F67E3EAE20D}">
      <dgm:prSet/>
      <dgm:spPr/>
      <dgm:t>
        <a:bodyPr/>
        <a:lstStyle/>
        <a:p>
          <a:endParaRPr lang="en-US"/>
        </a:p>
      </dgm:t>
    </dgm:pt>
    <dgm:pt modelId="{E1500077-CB08-40C9-AE37-818DF4598460}">
      <dgm:prSet phldrT="[Text]" custT="1"/>
      <dgm:spPr>
        <a:solidFill>
          <a:schemeClr val="accent2"/>
        </a:solidFill>
      </dgm:spPr>
      <dgm:t>
        <a:bodyPr/>
        <a:lstStyle/>
        <a:p>
          <a:r>
            <a:rPr lang="en-US" sz="2000" dirty="0" smtClean="0">
              <a:solidFill>
                <a:schemeClr val="tx1"/>
              </a:solidFill>
            </a:rPr>
            <a:t>Northern</a:t>
          </a:r>
          <a:r>
            <a:rPr lang="en-US" sz="2000" baseline="0" dirty="0" smtClean="0">
              <a:solidFill>
                <a:schemeClr val="tx1"/>
              </a:solidFill>
            </a:rPr>
            <a:t> Cape (1)</a:t>
          </a:r>
          <a:endParaRPr lang="en-US" sz="2000" dirty="0">
            <a:solidFill>
              <a:schemeClr val="tx1"/>
            </a:solidFill>
          </a:endParaRPr>
        </a:p>
      </dgm:t>
    </dgm:pt>
    <dgm:pt modelId="{92D08798-CD2E-4155-9710-498EBF5F724B}" type="parTrans" cxnId="{F8AFDBF6-9089-491D-9D8B-462E92C87F0F}">
      <dgm:prSet/>
      <dgm:spPr/>
      <dgm:t>
        <a:bodyPr/>
        <a:lstStyle/>
        <a:p>
          <a:endParaRPr lang="en-US"/>
        </a:p>
      </dgm:t>
    </dgm:pt>
    <dgm:pt modelId="{1269ECC4-B024-4ED1-94BE-969EA9E83CD2}" type="sibTrans" cxnId="{F8AFDBF6-9089-491D-9D8B-462E92C87F0F}">
      <dgm:prSet/>
      <dgm:spPr/>
      <dgm:t>
        <a:bodyPr/>
        <a:lstStyle/>
        <a:p>
          <a:endParaRPr lang="en-US"/>
        </a:p>
      </dgm:t>
    </dgm:pt>
    <dgm:pt modelId="{ED5793C4-8913-4606-9609-112A90621146}">
      <dgm:prSet phldrT="[Text]" custT="1"/>
      <dgm:spPr>
        <a:solidFill>
          <a:schemeClr val="accent2">
            <a:lumMod val="40000"/>
            <a:lumOff val="60000"/>
            <a:alpha val="90000"/>
          </a:schemeClr>
        </a:solidFill>
      </dgm:spPr>
      <dgm:t>
        <a:bodyPr/>
        <a:lstStyle/>
        <a:p>
          <a:r>
            <a:rPr lang="en-US" sz="1800" dirty="0" smtClean="0">
              <a:latin typeface="Arial" panose="020B0604020202020204" pitchFamily="34" charset="0"/>
              <a:cs typeface="Arial" panose="020B0604020202020204" pitchFamily="34" charset="0"/>
            </a:rPr>
            <a:t>Sol Plaatjie LM</a:t>
          </a:r>
          <a:endParaRPr lang="en-US" sz="1800" dirty="0">
            <a:latin typeface="Arial" panose="020B0604020202020204" pitchFamily="34" charset="0"/>
            <a:cs typeface="Arial" panose="020B0604020202020204" pitchFamily="34" charset="0"/>
          </a:endParaRPr>
        </a:p>
      </dgm:t>
    </dgm:pt>
    <dgm:pt modelId="{F8385E88-4252-4C9C-91F7-B88AC249CE7D}" type="parTrans" cxnId="{C6E749D6-E3A9-4DA9-B9C3-0C3647C1C3C9}">
      <dgm:prSet/>
      <dgm:spPr/>
      <dgm:t>
        <a:bodyPr/>
        <a:lstStyle/>
        <a:p>
          <a:endParaRPr lang="en-US"/>
        </a:p>
      </dgm:t>
    </dgm:pt>
    <dgm:pt modelId="{F3CED4C9-7910-4EC5-B04D-CD2112C6C99E}" type="sibTrans" cxnId="{C6E749D6-E3A9-4DA9-B9C3-0C3647C1C3C9}">
      <dgm:prSet/>
      <dgm:spPr/>
      <dgm:t>
        <a:bodyPr/>
        <a:lstStyle/>
        <a:p>
          <a:endParaRPr lang="en-US"/>
        </a:p>
      </dgm:t>
    </dgm:pt>
    <dgm:pt modelId="{C0F7CB84-9914-49D8-BD98-908A8E8AE943}">
      <dgm:prSet custT="1"/>
      <dgm:spPr>
        <a:solidFill>
          <a:schemeClr val="accent2">
            <a:lumMod val="40000"/>
            <a:lumOff val="60000"/>
            <a:alpha val="90000"/>
          </a:schemeClr>
        </a:solidFill>
      </dgm:spPr>
      <dgm:t>
        <a:bodyPr/>
        <a:lstStyle/>
        <a:p>
          <a:r>
            <a:rPr lang="en-US" sz="1600" dirty="0" err="1" smtClean="0">
              <a:latin typeface="Arial" panose="020B0604020202020204" pitchFamily="34" charset="0"/>
              <a:cs typeface="Arial" panose="020B0604020202020204" pitchFamily="34" charset="0"/>
            </a:rPr>
            <a:t>Oudtshoorn</a:t>
          </a:r>
          <a:r>
            <a:rPr lang="en-US" sz="1600" dirty="0" smtClean="0">
              <a:latin typeface="Arial" panose="020B0604020202020204" pitchFamily="34" charset="0"/>
              <a:cs typeface="Arial" panose="020B0604020202020204" pitchFamily="34" charset="0"/>
            </a:rPr>
            <a:t> LM</a:t>
          </a:r>
          <a:endParaRPr lang="en-US" sz="1600" dirty="0">
            <a:latin typeface="Arial" panose="020B0604020202020204" pitchFamily="34" charset="0"/>
            <a:cs typeface="Arial" panose="020B0604020202020204" pitchFamily="34" charset="0"/>
          </a:endParaRPr>
        </a:p>
      </dgm:t>
    </dgm:pt>
    <dgm:pt modelId="{E9E9C7FD-7B2D-4554-9240-EF8F395C1626}" type="parTrans" cxnId="{38AFE18F-A181-46DF-A641-696E1D5A9831}">
      <dgm:prSet/>
      <dgm:spPr/>
      <dgm:t>
        <a:bodyPr/>
        <a:lstStyle/>
        <a:p>
          <a:endParaRPr lang="en-US"/>
        </a:p>
      </dgm:t>
    </dgm:pt>
    <dgm:pt modelId="{7A837060-A5C4-4535-8B53-8BE13DB4E210}" type="sibTrans" cxnId="{38AFE18F-A181-46DF-A641-696E1D5A9831}">
      <dgm:prSet/>
      <dgm:spPr/>
      <dgm:t>
        <a:bodyPr/>
        <a:lstStyle/>
        <a:p>
          <a:endParaRPr lang="en-US"/>
        </a:p>
      </dgm:t>
    </dgm:pt>
    <dgm:pt modelId="{D1A32946-4E15-4852-9319-E46BC3D91E30}">
      <dgm:prSet custT="1"/>
      <dgm:spPr>
        <a:solidFill>
          <a:schemeClr val="accent2">
            <a:lumMod val="40000"/>
            <a:lumOff val="60000"/>
            <a:alpha val="90000"/>
          </a:schemeClr>
        </a:solidFill>
      </dgm:spPr>
      <dgm:t>
        <a:bodyPr/>
        <a:lstStyle/>
        <a:p>
          <a:r>
            <a:rPr lang="en-US" sz="1600" dirty="0" smtClean="0">
              <a:latin typeface="Arial" panose="020B0604020202020204" pitchFamily="34" charset="0"/>
              <a:cs typeface="Arial" panose="020B0604020202020204" pitchFamily="34" charset="0"/>
            </a:rPr>
            <a:t>Beaufort West LM</a:t>
          </a:r>
          <a:endParaRPr lang="en-US" sz="1600" dirty="0">
            <a:latin typeface="Arial" panose="020B0604020202020204" pitchFamily="34" charset="0"/>
            <a:cs typeface="Arial" panose="020B0604020202020204" pitchFamily="34" charset="0"/>
          </a:endParaRPr>
        </a:p>
      </dgm:t>
    </dgm:pt>
    <dgm:pt modelId="{508A9AA5-EF0F-48C2-BB01-7C5A1611092A}" type="parTrans" cxnId="{A4B3D1E8-F68A-48D7-B438-F2A18FC0443A}">
      <dgm:prSet/>
      <dgm:spPr/>
      <dgm:t>
        <a:bodyPr/>
        <a:lstStyle/>
        <a:p>
          <a:endParaRPr lang="en-US"/>
        </a:p>
      </dgm:t>
    </dgm:pt>
    <dgm:pt modelId="{35620C50-5BF6-4B39-9E55-0324F4C3B5A3}" type="sibTrans" cxnId="{A4B3D1E8-F68A-48D7-B438-F2A18FC0443A}">
      <dgm:prSet/>
      <dgm:spPr/>
      <dgm:t>
        <a:bodyPr/>
        <a:lstStyle/>
        <a:p>
          <a:endParaRPr lang="en-US"/>
        </a:p>
      </dgm:t>
    </dgm:pt>
    <dgm:pt modelId="{DB0BE4E7-1BE6-4410-AD48-FB953D0654FD}">
      <dgm:prSet custT="1"/>
      <dgm:spPr>
        <a:solidFill>
          <a:schemeClr val="accent2">
            <a:lumMod val="40000"/>
            <a:lumOff val="60000"/>
            <a:alpha val="90000"/>
          </a:schemeClr>
        </a:solidFill>
      </dgm:spPr>
      <dgm:t>
        <a:bodyPr/>
        <a:lstStyle/>
        <a:p>
          <a:r>
            <a:rPr lang="en-US" sz="1600" dirty="0" smtClean="0">
              <a:latin typeface="Arial" panose="020B0604020202020204" pitchFamily="34" charset="0"/>
              <a:cs typeface="Arial" panose="020B0604020202020204" pitchFamily="34" charset="0"/>
            </a:rPr>
            <a:t>George LM </a:t>
          </a:r>
          <a:endParaRPr lang="en-US" sz="1600" dirty="0">
            <a:latin typeface="Arial" panose="020B0604020202020204" pitchFamily="34" charset="0"/>
            <a:cs typeface="Arial" panose="020B0604020202020204" pitchFamily="34" charset="0"/>
          </a:endParaRPr>
        </a:p>
      </dgm:t>
    </dgm:pt>
    <dgm:pt modelId="{581EA114-5156-4E39-B8F4-458B45AF7D0A}" type="parTrans" cxnId="{BCFF2A35-8561-4A0D-8F64-BCD210344825}">
      <dgm:prSet/>
      <dgm:spPr/>
      <dgm:t>
        <a:bodyPr/>
        <a:lstStyle/>
        <a:p>
          <a:endParaRPr lang="en-US"/>
        </a:p>
      </dgm:t>
    </dgm:pt>
    <dgm:pt modelId="{8194C8F0-ABCB-4A7A-BC4D-84955FCC0877}" type="sibTrans" cxnId="{BCFF2A35-8561-4A0D-8F64-BCD210344825}">
      <dgm:prSet/>
      <dgm:spPr/>
      <dgm:t>
        <a:bodyPr/>
        <a:lstStyle/>
        <a:p>
          <a:endParaRPr lang="en-US"/>
        </a:p>
      </dgm:t>
    </dgm:pt>
    <dgm:pt modelId="{A159C943-AC6C-43EB-88D8-ACD4F52AD031}">
      <dgm:prSet custT="1"/>
      <dgm:spPr>
        <a:solidFill>
          <a:schemeClr val="accent2">
            <a:lumMod val="40000"/>
            <a:lumOff val="60000"/>
            <a:alpha val="90000"/>
          </a:schemeClr>
        </a:solidFill>
      </dgm:spPr>
      <dgm:t>
        <a:bodyPr/>
        <a:lstStyle/>
        <a:p>
          <a:r>
            <a:rPr lang="en-US" sz="1600" dirty="0" err="1" smtClean="0">
              <a:latin typeface="Arial" panose="020B0604020202020204" pitchFamily="34" charset="0"/>
              <a:cs typeface="Arial" panose="020B0604020202020204" pitchFamily="34" charset="0"/>
            </a:rPr>
            <a:t>Bitou</a:t>
          </a:r>
          <a:r>
            <a:rPr lang="en-US" sz="1600" dirty="0" smtClean="0">
              <a:latin typeface="Arial" panose="020B0604020202020204" pitchFamily="34" charset="0"/>
              <a:cs typeface="Arial" panose="020B0604020202020204" pitchFamily="34" charset="0"/>
            </a:rPr>
            <a:t> LM</a:t>
          </a:r>
          <a:endParaRPr lang="en-US" sz="1600" dirty="0">
            <a:latin typeface="Arial" panose="020B0604020202020204" pitchFamily="34" charset="0"/>
            <a:cs typeface="Arial" panose="020B0604020202020204" pitchFamily="34" charset="0"/>
          </a:endParaRPr>
        </a:p>
      </dgm:t>
    </dgm:pt>
    <dgm:pt modelId="{774C59A4-049B-4E39-B08C-E483686B1ABA}" type="parTrans" cxnId="{58155A87-5A1C-4EE2-9D82-404F7CCDE953}">
      <dgm:prSet/>
      <dgm:spPr/>
      <dgm:t>
        <a:bodyPr/>
        <a:lstStyle/>
        <a:p>
          <a:endParaRPr lang="en-US"/>
        </a:p>
      </dgm:t>
    </dgm:pt>
    <dgm:pt modelId="{F41BB5F2-ECF8-4D75-8E38-6F4AA18FFF58}" type="sibTrans" cxnId="{58155A87-5A1C-4EE2-9D82-404F7CCDE953}">
      <dgm:prSet/>
      <dgm:spPr/>
      <dgm:t>
        <a:bodyPr/>
        <a:lstStyle/>
        <a:p>
          <a:endParaRPr lang="en-US"/>
        </a:p>
      </dgm:t>
    </dgm:pt>
    <dgm:pt modelId="{4E3EFD6B-B912-49E7-8DF9-189EDED5FD9E}">
      <dgm:prSet custT="1"/>
      <dgm:spPr>
        <a:solidFill>
          <a:schemeClr val="accent2">
            <a:lumMod val="40000"/>
            <a:lumOff val="60000"/>
            <a:alpha val="90000"/>
          </a:schemeClr>
        </a:solidFill>
      </dgm:spPr>
      <dgm:t>
        <a:bodyPr/>
        <a:lstStyle/>
        <a:p>
          <a:endParaRPr lang="en-US" sz="1600" dirty="0"/>
        </a:p>
      </dgm:t>
    </dgm:pt>
    <dgm:pt modelId="{AAFF1068-19A9-4E80-A000-4274B3C9DCCF}" type="parTrans" cxnId="{5C435780-B430-45D2-BCA1-028B7E39D472}">
      <dgm:prSet/>
      <dgm:spPr/>
      <dgm:t>
        <a:bodyPr/>
        <a:lstStyle/>
        <a:p>
          <a:endParaRPr lang="en-US"/>
        </a:p>
      </dgm:t>
    </dgm:pt>
    <dgm:pt modelId="{69BB6F0E-72CC-4B07-BF03-C0970F7D1FD4}" type="sibTrans" cxnId="{5C435780-B430-45D2-BCA1-028B7E39D472}">
      <dgm:prSet/>
      <dgm:spPr/>
      <dgm:t>
        <a:bodyPr/>
        <a:lstStyle/>
        <a:p>
          <a:endParaRPr lang="en-US"/>
        </a:p>
      </dgm:t>
    </dgm:pt>
    <dgm:pt modelId="{89527ED2-6D4A-4E60-A331-6B6F99ACD71A}">
      <dgm:prSet custT="1"/>
      <dgm:spPr>
        <a:solidFill>
          <a:schemeClr val="accent2">
            <a:lumMod val="40000"/>
            <a:lumOff val="60000"/>
            <a:alpha val="90000"/>
          </a:schemeClr>
        </a:solidFill>
      </dgm:spPr>
      <dgm:t>
        <a:bodyPr/>
        <a:lstStyle/>
        <a:p>
          <a:r>
            <a:rPr lang="en-US" sz="1600" dirty="0" smtClean="0">
              <a:latin typeface="Arial" panose="020B0604020202020204" pitchFamily="34" charset="0"/>
              <a:cs typeface="Arial" panose="020B0604020202020204" pitchFamily="34" charset="0"/>
            </a:rPr>
            <a:t>Thaba </a:t>
          </a:r>
          <a:r>
            <a:rPr lang="en-US" sz="1600" dirty="0" err="1" smtClean="0">
              <a:latin typeface="Arial" panose="020B0604020202020204" pitchFamily="34" charset="0"/>
              <a:cs typeface="Arial" panose="020B0604020202020204" pitchFamily="34" charset="0"/>
            </a:rPr>
            <a:t>Chweu</a:t>
          </a:r>
          <a:r>
            <a:rPr lang="en-US" sz="1600" dirty="0" smtClean="0">
              <a:latin typeface="Arial" panose="020B0604020202020204" pitchFamily="34" charset="0"/>
              <a:cs typeface="Arial" panose="020B0604020202020204" pitchFamily="34" charset="0"/>
            </a:rPr>
            <a:t> LM</a:t>
          </a:r>
          <a:endParaRPr lang="en-US" sz="1600" dirty="0">
            <a:latin typeface="Arial" panose="020B0604020202020204" pitchFamily="34" charset="0"/>
            <a:cs typeface="Arial" panose="020B0604020202020204" pitchFamily="34" charset="0"/>
          </a:endParaRPr>
        </a:p>
      </dgm:t>
    </dgm:pt>
    <dgm:pt modelId="{F229B390-2286-40D5-9E9F-59A1AEC9545F}" type="parTrans" cxnId="{5DCC0E72-3810-4777-8ACC-C34F998EF03D}">
      <dgm:prSet/>
      <dgm:spPr/>
      <dgm:t>
        <a:bodyPr/>
        <a:lstStyle/>
        <a:p>
          <a:endParaRPr lang="en-US"/>
        </a:p>
      </dgm:t>
    </dgm:pt>
    <dgm:pt modelId="{DD69AA82-C967-4219-ABB7-19FE0373DD30}" type="sibTrans" cxnId="{5DCC0E72-3810-4777-8ACC-C34F998EF03D}">
      <dgm:prSet/>
      <dgm:spPr/>
      <dgm:t>
        <a:bodyPr/>
        <a:lstStyle/>
        <a:p>
          <a:endParaRPr lang="en-US"/>
        </a:p>
      </dgm:t>
    </dgm:pt>
    <dgm:pt modelId="{BC6A8F10-FC59-4EBD-A489-4CC9FED796CE}">
      <dgm:prSet phldrT="[Text]" custT="1"/>
      <dgm:spPr>
        <a:solidFill>
          <a:schemeClr val="accent2"/>
        </a:solidFill>
      </dgm:spPr>
      <dgm:t>
        <a:bodyPr/>
        <a:lstStyle/>
        <a:p>
          <a:r>
            <a:rPr lang="en-US" sz="2000" dirty="0" smtClean="0">
              <a:solidFill>
                <a:schemeClr val="tx1"/>
              </a:solidFill>
              <a:latin typeface="Arial" panose="020B0604020202020204" pitchFamily="34" charset="0"/>
              <a:cs typeface="Arial" panose="020B0604020202020204" pitchFamily="34" charset="0"/>
            </a:rPr>
            <a:t>North</a:t>
          </a:r>
          <a:r>
            <a:rPr lang="en-US" sz="2000" baseline="0" dirty="0" smtClean="0">
              <a:solidFill>
                <a:schemeClr val="tx1"/>
              </a:solidFill>
            </a:rPr>
            <a:t> West (4)</a:t>
          </a:r>
          <a:endParaRPr lang="en-US" sz="2000" dirty="0">
            <a:solidFill>
              <a:schemeClr val="tx1"/>
            </a:solidFill>
          </a:endParaRPr>
        </a:p>
      </dgm:t>
    </dgm:pt>
    <dgm:pt modelId="{21C25AA4-E10E-41C0-A9A1-A4317A0F2814}" type="parTrans" cxnId="{A2EEA2B4-4CA8-4AAA-B38B-E321AEF151B1}">
      <dgm:prSet/>
      <dgm:spPr/>
      <dgm:t>
        <a:bodyPr/>
        <a:lstStyle/>
        <a:p>
          <a:endParaRPr lang="en-US"/>
        </a:p>
      </dgm:t>
    </dgm:pt>
    <dgm:pt modelId="{ED99480B-75D6-4963-B17F-4D5AFFC44D80}" type="sibTrans" cxnId="{A2EEA2B4-4CA8-4AAA-B38B-E321AEF151B1}">
      <dgm:prSet/>
      <dgm:spPr/>
      <dgm:t>
        <a:bodyPr/>
        <a:lstStyle/>
        <a:p>
          <a:endParaRPr lang="en-US"/>
        </a:p>
      </dgm:t>
    </dgm:pt>
    <dgm:pt modelId="{68C921EE-3B06-4F35-A1F0-23C9B10C45BD}">
      <dgm:prSet custT="1"/>
      <dgm:spPr>
        <a:solidFill>
          <a:schemeClr val="accent2">
            <a:lumMod val="40000"/>
            <a:lumOff val="60000"/>
            <a:alpha val="90000"/>
          </a:schemeClr>
        </a:solidFill>
      </dgm:spPr>
      <dgm:t>
        <a:bodyPr/>
        <a:lstStyle/>
        <a:p>
          <a:r>
            <a:rPr lang="en-US" sz="1600" dirty="0" err="1" smtClean="0">
              <a:latin typeface="Arial" panose="020B0604020202020204" pitchFamily="34" charset="0"/>
              <a:cs typeface="Arial" panose="020B0604020202020204" pitchFamily="34" charset="0"/>
            </a:rPr>
            <a:t>Ramothsere</a:t>
          </a:r>
          <a:r>
            <a:rPr lang="en-US" sz="1600" dirty="0" smtClean="0">
              <a:latin typeface="Arial" panose="020B0604020202020204" pitchFamily="34" charset="0"/>
              <a:cs typeface="Arial" panose="020B0604020202020204" pitchFamily="34" charset="0"/>
            </a:rPr>
            <a:t> </a:t>
          </a:r>
          <a:r>
            <a:rPr lang="en-US" sz="1600" dirty="0" err="1" smtClean="0">
              <a:latin typeface="Arial" panose="020B0604020202020204" pitchFamily="34" charset="0"/>
              <a:cs typeface="Arial" panose="020B0604020202020204" pitchFamily="34" charset="0"/>
            </a:rPr>
            <a:t>Moiloa</a:t>
          </a:r>
          <a:r>
            <a:rPr lang="en-US" sz="1600" dirty="0" smtClean="0">
              <a:latin typeface="Arial" panose="020B0604020202020204" pitchFamily="34" charset="0"/>
              <a:cs typeface="Arial" panose="020B0604020202020204" pitchFamily="34" charset="0"/>
            </a:rPr>
            <a:t> LM</a:t>
          </a:r>
          <a:endParaRPr lang="en-US" sz="1600" dirty="0">
            <a:latin typeface="Arial" panose="020B0604020202020204" pitchFamily="34" charset="0"/>
            <a:cs typeface="Arial" panose="020B0604020202020204" pitchFamily="34" charset="0"/>
          </a:endParaRPr>
        </a:p>
      </dgm:t>
    </dgm:pt>
    <dgm:pt modelId="{60D459D7-19B4-4E25-85F9-22E4B73C8F9D}" type="parTrans" cxnId="{5833D99E-A218-4FB9-8D4D-9800167648DF}">
      <dgm:prSet/>
      <dgm:spPr/>
      <dgm:t>
        <a:bodyPr/>
        <a:lstStyle/>
        <a:p>
          <a:endParaRPr lang="en-US"/>
        </a:p>
      </dgm:t>
    </dgm:pt>
    <dgm:pt modelId="{DE5B5110-3334-4293-B162-99C73183D573}" type="sibTrans" cxnId="{5833D99E-A218-4FB9-8D4D-9800167648DF}">
      <dgm:prSet/>
      <dgm:spPr/>
      <dgm:t>
        <a:bodyPr/>
        <a:lstStyle/>
        <a:p>
          <a:endParaRPr lang="en-US"/>
        </a:p>
      </dgm:t>
    </dgm:pt>
    <dgm:pt modelId="{CACE330D-8B01-4494-A968-3C7F490F4396}">
      <dgm:prSet custT="1"/>
      <dgm:spPr>
        <a:solidFill>
          <a:schemeClr val="accent2">
            <a:lumMod val="40000"/>
            <a:lumOff val="60000"/>
            <a:alpha val="90000"/>
          </a:schemeClr>
        </a:solidFill>
      </dgm:spPr>
      <dgm:t>
        <a:bodyPr/>
        <a:lstStyle/>
        <a:p>
          <a:r>
            <a:rPr lang="en-US" sz="1600" smtClean="0">
              <a:latin typeface="Arial" panose="020B0604020202020204" pitchFamily="34" charset="0"/>
              <a:cs typeface="Arial" panose="020B0604020202020204" pitchFamily="34" charset="0"/>
            </a:rPr>
            <a:t>Ngaka Modiri DM</a:t>
          </a:r>
          <a:endParaRPr lang="en-US" sz="1600" dirty="0">
            <a:latin typeface="Arial" panose="020B0604020202020204" pitchFamily="34" charset="0"/>
            <a:cs typeface="Arial" panose="020B0604020202020204" pitchFamily="34" charset="0"/>
          </a:endParaRPr>
        </a:p>
      </dgm:t>
    </dgm:pt>
    <dgm:pt modelId="{171814BF-0625-4AB9-B397-DD501952BA9D}" type="parTrans" cxnId="{A460431C-92AD-46A2-AA2F-9E03E2E94C30}">
      <dgm:prSet/>
      <dgm:spPr/>
      <dgm:t>
        <a:bodyPr/>
        <a:lstStyle/>
        <a:p>
          <a:endParaRPr lang="en-US"/>
        </a:p>
      </dgm:t>
    </dgm:pt>
    <dgm:pt modelId="{F75BB5B3-69D6-4999-AA86-D06960ED34CA}" type="sibTrans" cxnId="{A460431C-92AD-46A2-AA2F-9E03E2E94C30}">
      <dgm:prSet/>
      <dgm:spPr/>
      <dgm:t>
        <a:bodyPr/>
        <a:lstStyle/>
        <a:p>
          <a:endParaRPr lang="en-US"/>
        </a:p>
      </dgm:t>
    </dgm:pt>
    <dgm:pt modelId="{C1201C8D-9F21-45D3-B35B-42F8F8F24E5E}">
      <dgm:prSet custT="1"/>
      <dgm:spPr>
        <a:solidFill>
          <a:schemeClr val="accent2">
            <a:lumMod val="40000"/>
            <a:lumOff val="60000"/>
            <a:alpha val="90000"/>
          </a:schemeClr>
        </a:solidFill>
      </dgm:spPr>
      <dgm:t>
        <a:bodyPr/>
        <a:lstStyle/>
        <a:p>
          <a:r>
            <a:rPr lang="en-US" sz="1600" dirty="0" smtClean="0">
              <a:latin typeface="Arial" panose="020B0604020202020204" pitchFamily="34" charset="0"/>
              <a:cs typeface="Arial" panose="020B0604020202020204" pitchFamily="34" charset="0"/>
            </a:rPr>
            <a:t>Dr Ruth S </a:t>
          </a:r>
          <a:r>
            <a:rPr lang="en-US" sz="1600" dirty="0" err="1" smtClean="0">
              <a:latin typeface="Arial" panose="020B0604020202020204" pitchFamily="34" charset="0"/>
              <a:cs typeface="Arial" panose="020B0604020202020204" pitchFamily="34" charset="0"/>
            </a:rPr>
            <a:t>Mompati</a:t>
          </a:r>
          <a:r>
            <a:rPr lang="en-US" sz="1600" dirty="0" smtClean="0">
              <a:latin typeface="Arial" panose="020B0604020202020204" pitchFamily="34" charset="0"/>
              <a:cs typeface="Arial" panose="020B0604020202020204" pitchFamily="34" charset="0"/>
            </a:rPr>
            <a:t> DM</a:t>
          </a:r>
          <a:endParaRPr lang="en-US" sz="1600" dirty="0">
            <a:latin typeface="Arial" panose="020B0604020202020204" pitchFamily="34" charset="0"/>
            <a:cs typeface="Arial" panose="020B0604020202020204" pitchFamily="34" charset="0"/>
          </a:endParaRPr>
        </a:p>
      </dgm:t>
    </dgm:pt>
    <dgm:pt modelId="{02EB773D-C76D-4583-A63E-7E147014D814}" type="parTrans" cxnId="{38462EF2-B33F-482D-BE35-91E02861A07F}">
      <dgm:prSet/>
      <dgm:spPr/>
      <dgm:t>
        <a:bodyPr/>
        <a:lstStyle/>
        <a:p>
          <a:endParaRPr lang="en-US"/>
        </a:p>
      </dgm:t>
    </dgm:pt>
    <dgm:pt modelId="{1FB7832E-EA80-4BB5-82B1-B667039908D3}" type="sibTrans" cxnId="{38462EF2-B33F-482D-BE35-91E02861A07F}">
      <dgm:prSet/>
      <dgm:spPr/>
      <dgm:t>
        <a:bodyPr/>
        <a:lstStyle/>
        <a:p>
          <a:endParaRPr lang="en-US"/>
        </a:p>
      </dgm:t>
    </dgm:pt>
    <dgm:pt modelId="{0189F37E-D23F-4621-8C1A-3A395B345932}">
      <dgm:prSet custT="1"/>
      <dgm:spPr>
        <a:solidFill>
          <a:schemeClr val="accent2">
            <a:lumMod val="40000"/>
            <a:lumOff val="60000"/>
            <a:alpha val="90000"/>
          </a:schemeClr>
        </a:solidFill>
      </dgm:spPr>
      <dgm:t>
        <a:bodyPr/>
        <a:lstStyle/>
        <a:p>
          <a:r>
            <a:rPr lang="en-US" sz="1600" dirty="0" err="1" smtClean="0">
              <a:latin typeface="Arial" panose="020B0604020202020204" pitchFamily="34" charset="0"/>
              <a:cs typeface="Arial" panose="020B0604020202020204" pitchFamily="34" charset="0"/>
            </a:rPr>
            <a:t>Tswaing</a:t>
          </a:r>
          <a:r>
            <a:rPr lang="en-US" sz="1600" dirty="0" smtClean="0">
              <a:latin typeface="Arial" panose="020B0604020202020204" pitchFamily="34" charset="0"/>
              <a:cs typeface="Arial" panose="020B0604020202020204" pitchFamily="34" charset="0"/>
            </a:rPr>
            <a:t> LM</a:t>
          </a:r>
          <a:endParaRPr lang="en-US" sz="1600" dirty="0">
            <a:latin typeface="Arial" panose="020B0604020202020204" pitchFamily="34" charset="0"/>
            <a:cs typeface="Arial" panose="020B0604020202020204" pitchFamily="34" charset="0"/>
          </a:endParaRPr>
        </a:p>
      </dgm:t>
    </dgm:pt>
    <dgm:pt modelId="{9FDD4C9A-DE90-4801-9468-A012FC7C0B21}" type="parTrans" cxnId="{43830821-0020-4B8F-A0AB-326FE00A78C4}">
      <dgm:prSet/>
      <dgm:spPr/>
      <dgm:t>
        <a:bodyPr/>
        <a:lstStyle/>
        <a:p>
          <a:endParaRPr lang="en-US"/>
        </a:p>
      </dgm:t>
    </dgm:pt>
    <dgm:pt modelId="{EE3A1EC8-7AEF-49FF-A6CD-892EE013ACCB}" type="sibTrans" cxnId="{43830821-0020-4B8F-A0AB-326FE00A78C4}">
      <dgm:prSet/>
      <dgm:spPr/>
      <dgm:t>
        <a:bodyPr/>
        <a:lstStyle/>
        <a:p>
          <a:endParaRPr lang="en-US"/>
        </a:p>
      </dgm:t>
    </dgm:pt>
    <dgm:pt modelId="{F6E44902-DF58-4CFF-AC98-14ACB44BF40E}">
      <dgm:prSet custT="1"/>
      <dgm:spPr>
        <a:solidFill>
          <a:schemeClr val="accent2">
            <a:lumMod val="40000"/>
            <a:lumOff val="60000"/>
            <a:alpha val="90000"/>
          </a:schemeClr>
        </a:solidFill>
      </dgm:spPr>
      <dgm:t>
        <a:bodyPr/>
        <a:lstStyle/>
        <a:p>
          <a:endParaRPr lang="en-US" sz="1600" dirty="0">
            <a:latin typeface="Arial" panose="020B0604020202020204" pitchFamily="34" charset="0"/>
            <a:cs typeface="Arial" panose="020B0604020202020204" pitchFamily="34" charset="0"/>
          </a:endParaRPr>
        </a:p>
      </dgm:t>
    </dgm:pt>
    <dgm:pt modelId="{194358AD-B587-41E0-A7F2-31642521DF9C}" type="parTrans" cxnId="{BF984A7A-7F4A-4FA7-99CE-1ED980901443}">
      <dgm:prSet/>
      <dgm:spPr/>
      <dgm:t>
        <a:bodyPr/>
        <a:lstStyle/>
        <a:p>
          <a:endParaRPr lang="en-US"/>
        </a:p>
      </dgm:t>
    </dgm:pt>
    <dgm:pt modelId="{AAE12DA7-E792-4C0B-847F-31766DB78784}" type="sibTrans" cxnId="{BF984A7A-7F4A-4FA7-99CE-1ED980901443}">
      <dgm:prSet/>
      <dgm:spPr/>
      <dgm:t>
        <a:bodyPr/>
        <a:lstStyle/>
        <a:p>
          <a:endParaRPr lang="en-US"/>
        </a:p>
      </dgm:t>
    </dgm:pt>
    <dgm:pt modelId="{18556924-A2D8-4819-9B9D-454502D4BF5F}" type="pres">
      <dgm:prSet presAssocID="{5B5F4F1E-6883-402F-A298-CE4DA9F956B0}" presName="Name0" presStyleCnt="0">
        <dgm:presLayoutVars>
          <dgm:dir/>
          <dgm:animLvl val="lvl"/>
          <dgm:resizeHandles val="exact"/>
        </dgm:presLayoutVars>
      </dgm:prSet>
      <dgm:spPr/>
      <dgm:t>
        <a:bodyPr/>
        <a:lstStyle/>
        <a:p>
          <a:endParaRPr lang="en-US"/>
        </a:p>
      </dgm:t>
    </dgm:pt>
    <dgm:pt modelId="{E7EF3DA8-7032-4BB3-A33F-5DE4F45D0C61}" type="pres">
      <dgm:prSet presAssocID="{6F8B5987-1484-43F5-B4F7-2CDD76708AA4}" presName="composite" presStyleCnt="0"/>
      <dgm:spPr/>
    </dgm:pt>
    <dgm:pt modelId="{AEFC4EDB-4FF5-40ED-AAB1-6941E40A6F23}" type="pres">
      <dgm:prSet presAssocID="{6F8B5987-1484-43F5-B4F7-2CDD76708AA4}" presName="parTx" presStyleLbl="alignNode1" presStyleIdx="0" presStyleCnt="4">
        <dgm:presLayoutVars>
          <dgm:chMax val="0"/>
          <dgm:chPref val="0"/>
          <dgm:bulletEnabled val="1"/>
        </dgm:presLayoutVars>
      </dgm:prSet>
      <dgm:spPr/>
      <dgm:t>
        <a:bodyPr/>
        <a:lstStyle/>
        <a:p>
          <a:endParaRPr lang="en-US"/>
        </a:p>
      </dgm:t>
    </dgm:pt>
    <dgm:pt modelId="{6BD5D477-4380-4558-BE4A-CCCFFEC4F7B7}" type="pres">
      <dgm:prSet presAssocID="{6F8B5987-1484-43F5-B4F7-2CDD76708AA4}" presName="desTx" presStyleLbl="alignAccFollowNode1" presStyleIdx="0" presStyleCnt="4">
        <dgm:presLayoutVars>
          <dgm:bulletEnabled val="1"/>
        </dgm:presLayoutVars>
      </dgm:prSet>
      <dgm:spPr/>
      <dgm:t>
        <a:bodyPr/>
        <a:lstStyle/>
        <a:p>
          <a:endParaRPr lang="en-US"/>
        </a:p>
      </dgm:t>
    </dgm:pt>
    <dgm:pt modelId="{1C39B0E4-0B2A-425F-BCAB-C9967AA4BFE0}" type="pres">
      <dgm:prSet presAssocID="{D9E68F85-D6D1-44E1-9206-7EF85DB2DF76}" presName="space" presStyleCnt="0"/>
      <dgm:spPr/>
    </dgm:pt>
    <dgm:pt modelId="{4491499F-1831-4691-A173-CAD6EF1CD64B}" type="pres">
      <dgm:prSet presAssocID="{36CA46B9-CBD2-44EF-856D-BE51A40341F8}" presName="composite" presStyleCnt="0"/>
      <dgm:spPr/>
    </dgm:pt>
    <dgm:pt modelId="{8D37F204-4333-4248-9A74-483E9763FE02}" type="pres">
      <dgm:prSet presAssocID="{36CA46B9-CBD2-44EF-856D-BE51A40341F8}" presName="parTx" presStyleLbl="alignNode1" presStyleIdx="1" presStyleCnt="4">
        <dgm:presLayoutVars>
          <dgm:chMax val="0"/>
          <dgm:chPref val="0"/>
          <dgm:bulletEnabled val="1"/>
        </dgm:presLayoutVars>
      </dgm:prSet>
      <dgm:spPr/>
      <dgm:t>
        <a:bodyPr/>
        <a:lstStyle/>
        <a:p>
          <a:endParaRPr lang="en-US"/>
        </a:p>
      </dgm:t>
    </dgm:pt>
    <dgm:pt modelId="{A2F8DDC8-4F43-496A-8459-902B318C2AF0}" type="pres">
      <dgm:prSet presAssocID="{36CA46B9-CBD2-44EF-856D-BE51A40341F8}" presName="desTx" presStyleLbl="alignAccFollowNode1" presStyleIdx="1" presStyleCnt="4">
        <dgm:presLayoutVars>
          <dgm:bulletEnabled val="1"/>
        </dgm:presLayoutVars>
      </dgm:prSet>
      <dgm:spPr/>
      <dgm:t>
        <a:bodyPr/>
        <a:lstStyle/>
        <a:p>
          <a:endParaRPr lang="en-US"/>
        </a:p>
      </dgm:t>
    </dgm:pt>
    <dgm:pt modelId="{0EF8ED3B-18DE-4DC5-9B08-298BD8973FB5}" type="pres">
      <dgm:prSet presAssocID="{AFBCEBEE-621F-4D03-A837-0833859182D2}" presName="space" presStyleCnt="0"/>
      <dgm:spPr/>
    </dgm:pt>
    <dgm:pt modelId="{4956E29D-0590-4458-8CE9-1D0CEEE0CE27}" type="pres">
      <dgm:prSet presAssocID="{E1500077-CB08-40C9-AE37-818DF4598460}" presName="composite" presStyleCnt="0"/>
      <dgm:spPr/>
    </dgm:pt>
    <dgm:pt modelId="{8E943666-2D56-4C1C-8B73-8E29C8D0BE82}" type="pres">
      <dgm:prSet presAssocID="{E1500077-CB08-40C9-AE37-818DF4598460}" presName="parTx" presStyleLbl="alignNode1" presStyleIdx="2" presStyleCnt="4">
        <dgm:presLayoutVars>
          <dgm:chMax val="0"/>
          <dgm:chPref val="0"/>
          <dgm:bulletEnabled val="1"/>
        </dgm:presLayoutVars>
      </dgm:prSet>
      <dgm:spPr/>
      <dgm:t>
        <a:bodyPr/>
        <a:lstStyle/>
        <a:p>
          <a:endParaRPr lang="en-US"/>
        </a:p>
      </dgm:t>
    </dgm:pt>
    <dgm:pt modelId="{66F68852-0852-4695-A2B6-C6A59FDD0F8B}" type="pres">
      <dgm:prSet presAssocID="{E1500077-CB08-40C9-AE37-818DF4598460}" presName="desTx" presStyleLbl="alignAccFollowNode1" presStyleIdx="2" presStyleCnt="4">
        <dgm:presLayoutVars>
          <dgm:bulletEnabled val="1"/>
        </dgm:presLayoutVars>
      </dgm:prSet>
      <dgm:spPr/>
      <dgm:t>
        <a:bodyPr/>
        <a:lstStyle/>
        <a:p>
          <a:endParaRPr lang="en-US"/>
        </a:p>
      </dgm:t>
    </dgm:pt>
    <dgm:pt modelId="{0838190F-E611-48A3-AB0B-44A0812D197B}" type="pres">
      <dgm:prSet presAssocID="{1269ECC4-B024-4ED1-94BE-969EA9E83CD2}" presName="space" presStyleCnt="0"/>
      <dgm:spPr/>
    </dgm:pt>
    <dgm:pt modelId="{52EE36DF-666E-445E-833E-BBEF4DA9E134}" type="pres">
      <dgm:prSet presAssocID="{BC6A8F10-FC59-4EBD-A489-4CC9FED796CE}" presName="composite" presStyleCnt="0"/>
      <dgm:spPr/>
    </dgm:pt>
    <dgm:pt modelId="{F25BB192-E9DC-4F8D-B1E0-794CE640659F}" type="pres">
      <dgm:prSet presAssocID="{BC6A8F10-FC59-4EBD-A489-4CC9FED796CE}" presName="parTx" presStyleLbl="alignNode1" presStyleIdx="3" presStyleCnt="4">
        <dgm:presLayoutVars>
          <dgm:chMax val="0"/>
          <dgm:chPref val="0"/>
          <dgm:bulletEnabled val="1"/>
        </dgm:presLayoutVars>
      </dgm:prSet>
      <dgm:spPr/>
      <dgm:t>
        <a:bodyPr/>
        <a:lstStyle/>
        <a:p>
          <a:endParaRPr lang="en-US"/>
        </a:p>
      </dgm:t>
    </dgm:pt>
    <dgm:pt modelId="{C0F26484-AE8D-4AD9-B6AE-842090CCB8F4}" type="pres">
      <dgm:prSet presAssocID="{BC6A8F10-FC59-4EBD-A489-4CC9FED796CE}" presName="desTx" presStyleLbl="alignAccFollowNode1" presStyleIdx="3" presStyleCnt="4">
        <dgm:presLayoutVars>
          <dgm:bulletEnabled val="1"/>
        </dgm:presLayoutVars>
      </dgm:prSet>
      <dgm:spPr/>
      <dgm:t>
        <a:bodyPr/>
        <a:lstStyle/>
        <a:p>
          <a:endParaRPr lang="en-US"/>
        </a:p>
      </dgm:t>
    </dgm:pt>
  </dgm:ptLst>
  <dgm:cxnLst>
    <dgm:cxn modelId="{31D229FE-3B87-4B4D-93D6-9BA583FD7338}" type="presOf" srcId="{E1500077-CB08-40C9-AE37-818DF4598460}" destId="{8E943666-2D56-4C1C-8B73-8E29C8D0BE82}" srcOrd="0" destOrd="0" presId="urn:microsoft.com/office/officeart/2005/8/layout/hList1"/>
    <dgm:cxn modelId="{C1B5675B-0540-4BEC-8F1A-0F49892CEA69}" srcId="{5B5F4F1E-6883-402F-A298-CE4DA9F956B0}" destId="{6F8B5987-1484-43F5-B4F7-2CDD76708AA4}" srcOrd="0" destOrd="0" parTransId="{1C5D9320-5E61-4FC9-9622-634B813B00CF}" sibTransId="{D9E68F85-D6D1-44E1-9206-7EF85DB2DF76}"/>
    <dgm:cxn modelId="{9D1095EA-2200-49DC-A3EB-73BA84D45897}" type="presOf" srcId="{DB0BE4E7-1BE6-4410-AD48-FB953D0654FD}" destId="{6BD5D477-4380-4558-BE4A-CCCFFEC4F7B7}" srcOrd="0" destOrd="3" presId="urn:microsoft.com/office/officeart/2005/8/layout/hList1"/>
    <dgm:cxn modelId="{71494FCA-030C-4B8F-ABCB-AAEDAFBB9921}" type="presOf" srcId="{36CA46B9-CBD2-44EF-856D-BE51A40341F8}" destId="{8D37F204-4333-4248-9A74-483E9763FE02}" srcOrd="0" destOrd="0" presId="urn:microsoft.com/office/officeart/2005/8/layout/hList1"/>
    <dgm:cxn modelId="{43830821-0020-4B8F-A0AB-326FE00A78C4}" srcId="{BC6A8F10-FC59-4EBD-A489-4CC9FED796CE}" destId="{0189F37E-D23F-4621-8C1A-3A395B345932}" srcOrd="3" destOrd="0" parTransId="{9FDD4C9A-DE90-4801-9468-A012FC7C0B21}" sibTransId="{EE3A1EC8-7AEF-49FF-A6CD-892EE013ACCB}"/>
    <dgm:cxn modelId="{9DCE70CC-8678-4BFE-A336-2BF22279B383}" type="presOf" srcId="{BC6A8F10-FC59-4EBD-A489-4CC9FED796CE}" destId="{F25BB192-E9DC-4F8D-B1E0-794CE640659F}" srcOrd="0" destOrd="0" presId="urn:microsoft.com/office/officeart/2005/8/layout/hList1"/>
    <dgm:cxn modelId="{23DE175B-D8E8-4F54-925E-998574E2F4EE}" type="presOf" srcId="{C1201C8D-9F21-45D3-B35B-42F8F8F24E5E}" destId="{C0F26484-AE8D-4AD9-B6AE-842090CCB8F4}" srcOrd="0" destOrd="2" presId="urn:microsoft.com/office/officeart/2005/8/layout/hList1"/>
    <dgm:cxn modelId="{5833D99E-A218-4FB9-8D4D-9800167648DF}" srcId="{BC6A8F10-FC59-4EBD-A489-4CC9FED796CE}" destId="{68C921EE-3B06-4F35-A1F0-23C9B10C45BD}" srcOrd="0" destOrd="0" parTransId="{60D459D7-19B4-4E25-85F9-22E4B73C8F9D}" sibTransId="{DE5B5110-3334-4293-B162-99C73183D573}"/>
    <dgm:cxn modelId="{725138CD-8FB8-46AF-894E-3BD34F6D17EB}" type="presOf" srcId="{A159C943-AC6C-43EB-88D8-ACD4F52AD031}" destId="{6BD5D477-4380-4558-BE4A-CCCFFEC4F7B7}" srcOrd="0" destOrd="4" presId="urn:microsoft.com/office/officeart/2005/8/layout/hList1"/>
    <dgm:cxn modelId="{DA4F0101-EFE8-49F9-A382-51AE80FC59ED}" srcId="{6F8B5987-1484-43F5-B4F7-2CDD76708AA4}" destId="{63BA0156-D5E9-4859-90FE-742A8408493A}" srcOrd="0" destOrd="0" parTransId="{85CDD007-0F41-4FA5-8C33-7E87794D9409}" sibTransId="{9EFB73C9-6337-4723-ACBA-9F503BA88DA6}"/>
    <dgm:cxn modelId="{A460431C-92AD-46A2-AA2F-9E03E2E94C30}" srcId="{BC6A8F10-FC59-4EBD-A489-4CC9FED796CE}" destId="{CACE330D-8B01-4494-A968-3C7F490F4396}" srcOrd="1" destOrd="0" parTransId="{171814BF-0625-4AB9-B397-DD501952BA9D}" sibTransId="{F75BB5B3-69D6-4999-AA86-D06960ED34CA}"/>
    <dgm:cxn modelId="{38AFE18F-A181-46DF-A641-696E1D5A9831}" srcId="{6F8B5987-1484-43F5-B4F7-2CDD76708AA4}" destId="{C0F7CB84-9914-49D8-BD98-908A8E8AE943}" srcOrd="1" destOrd="0" parTransId="{E9E9C7FD-7B2D-4554-9240-EF8F395C1626}" sibTransId="{7A837060-A5C4-4535-8B53-8BE13DB4E210}"/>
    <dgm:cxn modelId="{1F3696B2-A474-4B27-B73E-91269D89D222}" type="presOf" srcId="{63BA0156-D5E9-4859-90FE-742A8408493A}" destId="{6BD5D477-4380-4558-BE4A-CCCFFEC4F7B7}" srcOrd="0" destOrd="0" presId="urn:microsoft.com/office/officeart/2005/8/layout/hList1"/>
    <dgm:cxn modelId="{58155A87-5A1C-4EE2-9D82-404F7CCDE953}" srcId="{6F8B5987-1484-43F5-B4F7-2CDD76708AA4}" destId="{A159C943-AC6C-43EB-88D8-ACD4F52AD031}" srcOrd="4" destOrd="0" parTransId="{774C59A4-049B-4E39-B08C-E483686B1ABA}" sibTransId="{F41BB5F2-ECF8-4D75-8E38-6F4AA18FFF58}"/>
    <dgm:cxn modelId="{5C435780-B430-45D2-BCA1-028B7E39D472}" srcId="{6F8B5987-1484-43F5-B4F7-2CDD76708AA4}" destId="{4E3EFD6B-B912-49E7-8DF9-189EDED5FD9E}" srcOrd="5" destOrd="0" parTransId="{AAFF1068-19A9-4E80-A000-4274B3C9DCCF}" sibTransId="{69BB6F0E-72CC-4B07-BF03-C0970F7D1FD4}"/>
    <dgm:cxn modelId="{BCFF2A35-8561-4A0D-8F64-BCD210344825}" srcId="{6F8B5987-1484-43F5-B4F7-2CDD76708AA4}" destId="{DB0BE4E7-1BE6-4410-AD48-FB953D0654FD}" srcOrd="3" destOrd="0" parTransId="{581EA114-5156-4E39-B8F4-458B45AF7D0A}" sibTransId="{8194C8F0-ABCB-4A7A-BC4D-84955FCC0877}"/>
    <dgm:cxn modelId="{38462EF2-B33F-482D-BE35-91E02861A07F}" srcId="{BC6A8F10-FC59-4EBD-A489-4CC9FED796CE}" destId="{C1201C8D-9F21-45D3-B35B-42F8F8F24E5E}" srcOrd="2" destOrd="0" parTransId="{02EB773D-C76D-4583-A63E-7E147014D814}" sibTransId="{1FB7832E-EA80-4BB5-82B1-B667039908D3}"/>
    <dgm:cxn modelId="{A7AC98A6-E814-4541-B565-13BCCBD5E483}" type="presOf" srcId="{CACE330D-8B01-4494-A968-3C7F490F4396}" destId="{C0F26484-AE8D-4AD9-B6AE-842090CCB8F4}" srcOrd="0" destOrd="1" presId="urn:microsoft.com/office/officeart/2005/8/layout/hList1"/>
    <dgm:cxn modelId="{9B0A9EF8-DA00-45BA-ACD7-80F95988CC60}" type="presOf" srcId="{5B5F4F1E-6883-402F-A298-CE4DA9F956B0}" destId="{18556924-A2D8-4819-9B9D-454502D4BF5F}" srcOrd="0" destOrd="0" presId="urn:microsoft.com/office/officeart/2005/8/layout/hList1"/>
    <dgm:cxn modelId="{BE8A67FF-E0E3-459C-96B3-93FFAA63402A}" type="presOf" srcId="{F6E44902-DF58-4CFF-AC98-14ACB44BF40E}" destId="{C0F26484-AE8D-4AD9-B6AE-842090CCB8F4}" srcOrd="0" destOrd="4" presId="urn:microsoft.com/office/officeart/2005/8/layout/hList1"/>
    <dgm:cxn modelId="{761EF0A5-B911-42BE-ACE7-A212C4BB8CA8}" type="presOf" srcId="{ED5793C4-8913-4606-9609-112A90621146}" destId="{66F68852-0852-4695-A2B6-C6A59FDD0F8B}" srcOrd="0" destOrd="0" presId="urn:microsoft.com/office/officeart/2005/8/layout/hList1"/>
    <dgm:cxn modelId="{0F0EDB58-A611-4073-9805-C748BF2DE9E3}" type="presOf" srcId="{0189F37E-D23F-4621-8C1A-3A395B345932}" destId="{C0F26484-AE8D-4AD9-B6AE-842090CCB8F4}" srcOrd="0" destOrd="3" presId="urn:microsoft.com/office/officeart/2005/8/layout/hList1"/>
    <dgm:cxn modelId="{50178CA0-CB42-4D88-A125-87CECB1926D9}" type="presOf" srcId="{68C921EE-3B06-4F35-A1F0-23C9B10C45BD}" destId="{C0F26484-AE8D-4AD9-B6AE-842090CCB8F4}" srcOrd="0" destOrd="0" presId="urn:microsoft.com/office/officeart/2005/8/layout/hList1"/>
    <dgm:cxn modelId="{A4B3D1E8-F68A-48D7-B438-F2A18FC0443A}" srcId="{6F8B5987-1484-43F5-B4F7-2CDD76708AA4}" destId="{D1A32946-4E15-4852-9319-E46BC3D91E30}" srcOrd="2" destOrd="0" parTransId="{508A9AA5-EF0F-48C2-BB01-7C5A1611092A}" sibTransId="{35620C50-5BF6-4B39-9E55-0324F4C3B5A3}"/>
    <dgm:cxn modelId="{A2EEA2B4-4CA8-4AAA-B38B-E321AEF151B1}" srcId="{5B5F4F1E-6883-402F-A298-CE4DA9F956B0}" destId="{BC6A8F10-FC59-4EBD-A489-4CC9FED796CE}" srcOrd="3" destOrd="0" parTransId="{21C25AA4-E10E-41C0-A9A1-A4317A0F2814}" sibTransId="{ED99480B-75D6-4963-B17F-4D5AFFC44D80}"/>
    <dgm:cxn modelId="{E8F22C93-43A0-487D-A15E-4B4F9E4F6BC2}" type="presOf" srcId="{C0F7CB84-9914-49D8-BD98-908A8E8AE943}" destId="{6BD5D477-4380-4558-BE4A-CCCFFEC4F7B7}" srcOrd="0" destOrd="1" presId="urn:microsoft.com/office/officeart/2005/8/layout/hList1"/>
    <dgm:cxn modelId="{8A9438CF-D43A-4EC5-9DEF-A096DCC77492}" srcId="{5B5F4F1E-6883-402F-A298-CE4DA9F956B0}" destId="{36CA46B9-CBD2-44EF-856D-BE51A40341F8}" srcOrd="1" destOrd="0" parTransId="{B2BB1B30-9B72-4E64-8158-674E13CF93CE}" sibTransId="{AFBCEBEE-621F-4D03-A837-0833859182D2}"/>
    <dgm:cxn modelId="{AA4DFE6A-0DBF-4A68-A15A-67A59AE1DF1D}" type="presOf" srcId="{B636E461-5EE2-4DED-BFAA-692C4A31FE42}" destId="{A2F8DDC8-4F43-496A-8459-902B318C2AF0}" srcOrd="0" destOrd="0" presId="urn:microsoft.com/office/officeart/2005/8/layout/hList1"/>
    <dgm:cxn modelId="{B26202F2-FD7B-4A21-ABDF-B933DF411238}" type="presOf" srcId="{4E3EFD6B-B912-49E7-8DF9-189EDED5FD9E}" destId="{6BD5D477-4380-4558-BE4A-CCCFFEC4F7B7}" srcOrd="0" destOrd="5" presId="urn:microsoft.com/office/officeart/2005/8/layout/hList1"/>
    <dgm:cxn modelId="{7F9A6581-0A0C-48C2-B056-D64A60688EDA}" type="presOf" srcId="{6F8B5987-1484-43F5-B4F7-2CDD76708AA4}" destId="{AEFC4EDB-4FF5-40ED-AAB1-6941E40A6F23}" srcOrd="0" destOrd="0" presId="urn:microsoft.com/office/officeart/2005/8/layout/hList1"/>
    <dgm:cxn modelId="{5099D7FA-E5C2-4F3A-906D-243073547323}" type="presOf" srcId="{89527ED2-6D4A-4E60-A331-6B6F99ACD71A}" destId="{A2F8DDC8-4F43-496A-8459-902B318C2AF0}" srcOrd="0" destOrd="1" presId="urn:microsoft.com/office/officeart/2005/8/layout/hList1"/>
    <dgm:cxn modelId="{5DCC0E72-3810-4777-8ACC-C34F998EF03D}" srcId="{36CA46B9-CBD2-44EF-856D-BE51A40341F8}" destId="{89527ED2-6D4A-4E60-A331-6B6F99ACD71A}" srcOrd="1" destOrd="0" parTransId="{F229B390-2286-40D5-9E9F-59A1AEC9545F}" sibTransId="{DD69AA82-C967-4219-ABB7-19FE0373DD30}"/>
    <dgm:cxn modelId="{DA52FED1-56AC-4CBF-B052-3F67E3EAE20D}" srcId="{36CA46B9-CBD2-44EF-856D-BE51A40341F8}" destId="{B636E461-5EE2-4DED-BFAA-692C4A31FE42}" srcOrd="0" destOrd="0" parTransId="{9C5E4DCF-2EFC-4D66-9B8F-3FDCFB5405E0}" sibTransId="{926F45EB-C333-4401-9522-040A0AF11DBE}"/>
    <dgm:cxn modelId="{C6E749D6-E3A9-4DA9-B9C3-0C3647C1C3C9}" srcId="{E1500077-CB08-40C9-AE37-818DF4598460}" destId="{ED5793C4-8913-4606-9609-112A90621146}" srcOrd="0" destOrd="0" parTransId="{F8385E88-4252-4C9C-91F7-B88AC249CE7D}" sibTransId="{F3CED4C9-7910-4EC5-B04D-CD2112C6C99E}"/>
    <dgm:cxn modelId="{17E0B724-4349-4AA1-BCCE-8D3225443F9F}" type="presOf" srcId="{D1A32946-4E15-4852-9319-E46BC3D91E30}" destId="{6BD5D477-4380-4558-BE4A-CCCFFEC4F7B7}" srcOrd="0" destOrd="2" presId="urn:microsoft.com/office/officeart/2005/8/layout/hList1"/>
    <dgm:cxn modelId="{F8AFDBF6-9089-491D-9D8B-462E92C87F0F}" srcId="{5B5F4F1E-6883-402F-A298-CE4DA9F956B0}" destId="{E1500077-CB08-40C9-AE37-818DF4598460}" srcOrd="2" destOrd="0" parTransId="{92D08798-CD2E-4155-9710-498EBF5F724B}" sibTransId="{1269ECC4-B024-4ED1-94BE-969EA9E83CD2}"/>
    <dgm:cxn modelId="{BF984A7A-7F4A-4FA7-99CE-1ED980901443}" srcId="{BC6A8F10-FC59-4EBD-A489-4CC9FED796CE}" destId="{F6E44902-DF58-4CFF-AC98-14ACB44BF40E}" srcOrd="4" destOrd="0" parTransId="{194358AD-B587-41E0-A7F2-31642521DF9C}" sibTransId="{AAE12DA7-E792-4C0B-847F-31766DB78784}"/>
    <dgm:cxn modelId="{BBDC846E-351C-4CA3-BD43-6087F89E2534}" type="presParOf" srcId="{18556924-A2D8-4819-9B9D-454502D4BF5F}" destId="{E7EF3DA8-7032-4BB3-A33F-5DE4F45D0C61}" srcOrd="0" destOrd="0" presId="urn:microsoft.com/office/officeart/2005/8/layout/hList1"/>
    <dgm:cxn modelId="{8A02C9AE-A399-42CC-82FB-FA97DDABB875}" type="presParOf" srcId="{E7EF3DA8-7032-4BB3-A33F-5DE4F45D0C61}" destId="{AEFC4EDB-4FF5-40ED-AAB1-6941E40A6F23}" srcOrd="0" destOrd="0" presId="urn:microsoft.com/office/officeart/2005/8/layout/hList1"/>
    <dgm:cxn modelId="{DFA0F4C4-E7FA-4E2F-93C9-F0866DC49218}" type="presParOf" srcId="{E7EF3DA8-7032-4BB3-A33F-5DE4F45D0C61}" destId="{6BD5D477-4380-4558-BE4A-CCCFFEC4F7B7}" srcOrd="1" destOrd="0" presId="urn:microsoft.com/office/officeart/2005/8/layout/hList1"/>
    <dgm:cxn modelId="{497F16A9-1CF0-4ACB-9CA2-978C1FB252BD}" type="presParOf" srcId="{18556924-A2D8-4819-9B9D-454502D4BF5F}" destId="{1C39B0E4-0B2A-425F-BCAB-C9967AA4BFE0}" srcOrd="1" destOrd="0" presId="urn:microsoft.com/office/officeart/2005/8/layout/hList1"/>
    <dgm:cxn modelId="{262F827C-B157-4339-BEF6-4543D34FF8BA}" type="presParOf" srcId="{18556924-A2D8-4819-9B9D-454502D4BF5F}" destId="{4491499F-1831-4691-A173-CAD6EF1CD64B}" srcOrd="2" destOrd="0" presId="urn:microsoft.com/office/officeart/2005/8/layout/hList1"/>
    <dgm:cxn modelId="{569CE90F-59E0-4E3B-8A0F-D74404F5BA47}" type="presParOf" srcId="{4491499F-1831-4691-A173-CAD6EF1CD64B}" destId="{8D37F204-4333-4248-9A74-483E9763FE02}" srcOrd="0" destOrd="0" presId="urn:microsoft.com/office/officeart/2005/8/layout/hList1"/>
    <dgm:cxn modelId="{0A356AC4-A34A-4A96-B262-DD5A1FAD173B}" type="presParOf" srcId="{4491499F-1831-4691-A173-CAD6EF1CD64B}" destId="{A2F8DDC8-4F43-496A-8459-902B318C2AF0}" srcOrd="1" destOrd="0" presId="urn:microsoft.com/office/officeart/2005/8/layout/hList1"/>
    <dgm:cxn modelId="{3AD275D5-2303-440D-ABD3-DBA93D9810BD}" type="presParOf" srcId="{18556924-A2D8-4819-9B9D-454502D4BF5F}" destId="{0EF8ED3B-18DE-4DC5-9B08-298BD8973FB5}" srcOrd="3" destOrd="0" presId="urn:microsoft.com/office/officeart/2005/8/layout/hList1"/>
    <dgm:cxn modelId="{6D8E3561-E48E-459D-A221-CC0EFAD77AF9}" type="presParOf" srcId="{18556924-A2D8-4819-9B9D-454502D4BF5F}" destId="{4956E29D-0590-4458-8CE9-1D0CEEE0CE27}" srcOrd="4" destOrd="0" presId="urn:microsoft.com/office/officeart/2005/8/layout/hList1"/>
    <dgm:cxn modelId="{F0ABCFBD-F89E-4C1D-AAA5-7531FBF02B9E}" type="presParOf" srcId="{4956E29D-0590-4458-8CE9-1D0CEEE0CE27}" destId="{8E943666-2D56-4C1C-8B73-8E29C8D0BE82}" srcOrd="0" destOrd="0" presId="urn:microsoft.com/office/officeart/2005/8/layout/hList1"/>
    <dgm:cxn modelId="{1FBB48E7-050B-4077-ADC1-6226FD82B615}" type="presParOf" srcId="{4956E29D-0590-4458-8CE9-1D0CEEE0CE27}" destId="{66F68852-0852-4695-A2B6-C6A59FDD0F8B}" srcOrd="1" destOrd="0" presId="urn:microsoft.com/office/officeart/2005/8/layout/hList1"/>
    <dgm:cxn modelId="{8EE7264C-1ACD-4C21-B443-3AF2F6F44D69}" type="presParOf" srcId="{18556924-A2D8-4819-9B9D-454502D4BF5F}" destId="{0838190F-E611-48A3-AB0B-44A0812D197B}" srcOrd="5" destOrd="0" presId="urn:microsoft.com/office/officeart/2005/8/layout/hList1"/>
    <dgm:cxn modelId="{46CF02F7-C98E-4DC2-9F3A-C4462204774C}" type="presParOf" srcId="{18556924-A2D8-4819-9B9D-454502D4BF5F}" destId="{52EE36DF-666E-445E-833E-BBEF4DA9E134}" srcOrd="6" destOrd="0" presId="urn:microsoft.com/office/officeart/2005/8/layout/hList1"/>
    <dgm:cxn modelId="{8D925352-1116-4B93-AFB2-2F6B23C3D9BF}" type="presParOf" srcId="{52EE36DF-666E-445E-833E-BBEF4DA9E134}" destId="{F25BB192-E9DC-4F8D-B1E0-794CE640659F}" srcOrd="0" destOrd="0" presId="urn:microsoft.com/office/officeart/2005/8/layout/hList1"/>
    <dgm:cxn modelId="{D728E911-70E2-4E09-8301-79C327415307}" type="presParOf" srcId="{52EE36DF-666E-445E-833E-BBEF4DA9E134}" destId="{C0F26484-AE8D-4AD9-B6AE-842090CCB8F4}"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EFC4EDB-4FF5-40ED-AAB1-6941E40A6F23}">
      <dsp:nvSpPr>
        <dsp:cNvPr id="0" name=""/>
        <dsp:cNvSpPr/>
      </dsp:nvSpPr>
      <dsp:spPr>
        <a:xfrm>
          <a:off x="2965" y="62503"/>
          <a:ext cx="1782979" cy="537406"/>
        </a:xfrm>
        <a:prstGeom prst="rect">
          <a:avLst/>
        </a:prstGeom>
        <a:solidFill>
          <a:schemeClr val="accent2"/>
        </a:solidFill>
        <a:ln w="12700" cap="flat" cmpd="sng" algn="ctr">
          <a:solidFill>
            <a:schemeClr val="accent2">
              <a:lumMod val="60000"/>
              <a:lum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Arial" panose="020B0604020202020204" pitchFamily="34" charset="0"/>
              <a:cs typeface="Arial" panose="020B0604020202020204" pitchFamily="34" charset="0"/>
            </a:rPr>
            <a:t>Eastern Cape (42) </a:t>
          </a:r>
          <a:endParaRPr lang="en-US" sz="1400" kern="1200" dirty="0">
            <a:solidFill>
              <a:schemeClr val="tx1"/>
            </a:solidFill>
            <a:latin typeface="Arial" panose="020B0604020202020204" pitchFamily="34" charset="0"/>
            <a:cs typeface="Arial" panose="020B0604020202020204" pitchFamily="34" charset="0"/>
          </a:endParaRPr>
        </a:p>
      </dsp:txBody>
      <dsp:txXfrm>
        <a:off x="2965" y="62503"/>
        <a:ext cx="1782979" cy="537406"/>
      </dsp:txXfrm>
    </dsp:sp>
    <dsp:sp modelId="{6BD5D477-4380-4558-BE4A-CCCFFEC4F7B7}">
      <dsp:nvSpPr>
        <dsp:cNvPr id="0" name=""/>
        <dsp:cNvSpPr/>
      </dsp:nvSpPr>
      <dsp:spPr>
        <a:xfrm>
          <a:off x="2965" y="599909"/>
          <a:ext cx="1782979" cy="4882202"/>
        </a:xfrm>
        <a:prstGeom prst="rect">
          <a:avLst/>
        </a:prstGeom>
        <a:solidFill>
          <a:schemeClr val="accent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Alfred Nzo DM</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err="1" smtClean="0">
              <a:latin typeface="Arial" panose="020B0604020202020204" pitchFamily="34" charset="0"/>
              <a:cs typeface="Arial" panose="020B0604020202020204" pitchFamily="34" charset="0"/>
            </a:rPr>
            <a:t>Amahlathi</a:t>
          </a:r>
          <a:r>
            <a:rPr lang="en-US" sz="1400" kern="1200" dirty="0" smtClean="0">
              <a:latin typeface="Arial" panose="020B0604020202020204" pitchFamily="34" charset="0"/>
              <a:cs typeface="Arial" panose="020B0604020202020204" pitchFamily="34" charset="0"/>
            </a:rPr>
            <a:t> LM</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Buffalo City (15)</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Nelson Mandela Bay (21)</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Ntabankulu LM</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Erstwhile </a:t>
          </a:r>
          <a:r>
            <a:rPr lang="en-US" sz="1400" kern="1200" dirty="0" err="1" smtClean="0">
              <a:latin typeface="Arial" panose="020B0604020202020204" pitchFamily="34" charset="0"/>
              <a:cs typeface="Arial" panose="020B0604020202020204" pitchFamily="34" charset="0"/>
            </a:rPr>
            <a:t>Ikwezi</a:t>
          </a:r>
          <a:r>
            <a:rPr lang="en-US" sz="1400" kern="1200" dirty="0" smtClean="0">
              <a:latin typeface="Arial" panose="020B0604020202020204" pitchFamily="34" charset="0"/>
              <a:cs typeface="Arial" panose="020B0604020202020204" pitchFamily="34" charset="0"/>
            </a:rPr>
            <a:t> LM</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Blue Crane Route LM</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Enoch </a:t>
          </a:r>
          <a:r>
            <a:rPr lang="en-US" sz="1400" kern="1200" dirty="0" err="1" smtClean="0">
              <a:latin typeface="Arial" panose="020B0604020202020204" pitchFamily="34" charset="0"/>
              <a:cs typeface="Arial" panose="020B0604020202020204" pitchFamily="34" charset="0"/>
            </a:rPr>
            <a:t>Mgijima</a:t>
          </a:r>
          <a:r>
            <a:rPr lang="en-US" sz="1400" kern="1200" dirty="0" smtClean="0">
              <a:latin typeface="Arial" panose="020B0604020202020204" pitchFamily="34" charset="0"/>
              <a:cs typeface="Arial" panose="020B0604020202020204" pitchFamily="34" charset="0"/>
            </a:rPr>
            <a:t> LM</a:t>
          </a:r>
          <a:endParaRPr lang="en-US" sz="1400" kern="1200" dirty="0">
            <a:latin typeface="Arial" panose="020B0604020202020204" pitchFamily="34" charset="0"/>
            <a:cs typeface="Arial" panose="020B0604020202020204" pitchFamily="34" charset="0"/>
          </a:endParaRPr>
        </a:p>
      </dsp:txBody>
      <dsp:txXfrm>
        <a:off x="2965" y="599909"/>
        <a:ext cx="1782979" cy="4882202"/>
      </dsp:txXfrm>
    </dsp:sp>
    <dsp:sp modelId="{8D37F204-4333-4248-9A74-483E9763FE02}">
      <dsp:nvSpPr>
        <dsp:cNvPr id="0" name=""/>
        <dsp:cNvSpPr/>
      </dsp:nvSpPr>
      <dsp:spPr>
        <a:xfrm>
          <a:off x="2035561" y="18557"/>
          <a:ext cx="1782979" cy="713191"/>
        </a:xfrm>
        <a:prstGeom prst="rect">
          <a:avLst/>
        </a:prstGeom>
        <a:solidFill>
          <a:schemeClr val="accent2"/>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Arial" panose="020B0604020202020204" pitchFamily="34" charset="0"/>
              <a:cs typeface="Arial" panose="020B0604020202020204" pitchFamily="34" charset="0"/>
            </a:rPr>
            <a:t>Gauteng (70)</a:t>
          </a:r>
          <a:endParaRPr lang="en-US" sz="1400" kern="1200" dirty="0">
            <a:solidFill>
              <a:schemeClr val="tx1"/>
            </a:solidFill>
            <a:latin typeface="Arial" panose="020B0604020202020204" pitchFamily="34" charset="0"/>
            <a:cs typeface="Arial" panose="020B0604020202020204" pitchFamily="34" charset="0"/>
          </a:endParaRPr>
        </a:p>
      </dsp:txBody>
      <dsp:txXfrm>
        <a:off x="2035561" y="18557"/>
        <a:ext cx="1782979" cy="713191"/>
      </dsp:txXfrm>
    </dsp:sp>
    <dsp:sp modelId="{A2F8DDC8-4F43-496A-8459-902B318C2AF0}">
      <dsp:nvSpPr>
        <dsp:cNvPr id="0" name=""/>
        <dsp:cNvSpPr/>
      </dsp:nvSpPr>
      <dsp:spPr>
        <a:xfrm>
          <a:off x="2035561" y="643856"/>
          <a:ext cx="1782979" cy="4882202"/>
        </a:xfrm>
        <a:prstGeom prst="rect">
          <a:avLst/>
        </a:prstGeom>
        <a:solidFill>
          <a:schemeClr val="accent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City of Johannesburg (4 reports)</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West Rand DM (3)</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Mogale City (12)</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City of Ekurhuleni (5)</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City of Tshwane (21 )</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Emfuleni LM (24 )</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err="1" smtClean="0">
              <a:latin typeface="Arial" panose="020B0604020202020204" pitchFamily="34" charset="0"/>
              <a:cs typeface="Arial" panose="020B0604020202020204" pitchFamily="34" charset="0"/>
            </a:rPr>
            <a:t>Merafong</a:t>
          </a:r>
          <a:r>
            <a:rPr lang="en-US" sz="1400" kern="1200" dirty="0" smtClean="0">
              <a:latin typeface="Arial" panose="020B0604020202020204" pitchFamily="34" charset="0"/>
              <a:cs typeface="Arial" panose="020B0604020202020204" pitchFamily="34" charset="0"/>
            </a:rPr>
            <a:t> LM</a:t>
          </a:r>
          <a:endParaRPr lang="en-US" sz="1400" kern="1200" dirty="0">
            <a:latin typeface="Arial" panose="020B0604020202020204" pitchFamily="34" charset="0"/>
            <a:cs typeface="Arial" panose="020B0604020202020204" pitchFamily="34" charset="0"/>
          </a:endParaRPr>
        </a:p>
      </dsp:txBody>
      <dsp:txXfrm>
        <a:off x="2035561" y="643856"/>
        <a:ext cx="1782979" cy="4882202"/>
      </dsp:txXfrm>
    </dsp:sp>
    <dsp:sp modelId="{8E943666-2D56-4C1C-8B73-8E29C8D0BE82}">
      <dsp:nvSpPr>
        <dsp:cNvPr id="0" name=""/>
        <dsp:cNvSpPr/>
      </dsp:nvSpPr>
      <dsp:spPr>
        <a:xfrm>
          <a:off x="4068158" y="41168"/>
          <a:ext cx="1782979" cy="537406"/>
        </a:xfrm>
        <a:prstGeom prst="rect">
          <a:avLst/>
        </a:prstGeom>
        <a:solidFill>
          <a:schemeClr val="accent2"/>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Arial" panose="020B0604020202020204" pitchFamily="34" charset="0"/>
              <a:cs typeface="Arial" panose="020B0604020202020204" pitchFamily="34" charset="0"/>
            </a:rPr>
            <a:t>KwaZulu-Natal (6)</a:t>
          </a:r>
          <a:endParaRPr lang="en-US" sz="1400" kern="1200" dirty="0">
            <a:solidFill>
              <a:schemeClr val="tx1"/>
            </a:solidFill>
            <a:latin typeface="Arial" panose="020B0604020202020204" pitchFamily="34" charset="0"/>
            <a:cs typeface="Arial" panose="020B0604020202020204" pitchFamily="34" charset="0"/>
          </a:endParaRPr>
        </a:p>
      </dsp:txBody>
      <dsp:txXfrm>
        <a:off x="4068158" y="41168"/>
        <a:ext cx="1782979" cy="537406"/>
      </dsp:txXfrm>
    </dsp:sp>
    <dsp:sp modelId="{66F68852-0852-4695-A2B6-C6A59FDD0F8B}">
      <dsp:nvSpPr>
        <dsp:cNvPr id="0" name=""/>
        <dsp:cNvSpPr/>
      </dsp:nvSpPr>
      <dsp:spPr>
        <a:xfrm>
          <a:off x="4087628" y="577072"/>
          <a:ext cx="1782979" cy="4967543"/>
        </a:xfrm>
        <a:prstGeom prst="rect">
          <a:avLst/>
        </a:prstGeom>
        <a:solidFill>
          <a:schemeClr val="accent2">
            <a:lumMod val="40000"/>
            <a:lumOff val="60000"/>
            <a:alpha val="90000"/>
          </a:schemeClr>
        </a:solidFill>
        <a:ln w="12700" cap="flat" cmpd="sng" algn="ctr">
          <a:solidFill>
            <a:schemeClr val="accent6">
              <a:lumMod val="20000"/>
              <a:lumOff val="80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Newcastle LM</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Nongoma LM</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err="1" smtClean="0">
              <a:latin typeface="Arial" panose="020B0604020202020204" pitchFamily="34" charset="0"/>
              <a:cs typeface="Arial" panose="020B0604020202020204" pitchFamily="34" charset="0"/>
            </a:rPr>
            <a:t>Mooi</a:t>
          </a:r>
          <a:r>
            <a:rPr lang="en-US" sz="1400" kern="1200" dirty="0" smtClean="0">
              <a:latin typeface="Arial" panose="020B0604020202020204" pitchFamily="34" charset="0"/>
              <a:cs typeface="Arial" panose="020B0604020202020204" pitchFamily="34" charset="0"/>
            </a:rPr>
            <a:t> </a:t>
          </a:r>
          <a:r>
            <a:rPr lang="en-US" sz="1400" kern="1200" dirty="0" err="1" smtClean="0">
              <a:latin typeface="Arial" panose="020B0604020202020204" pitchFamily="34" charset="0"/>
              <a:cs typeface="Arial" panose="020B0604020202020204" pitchFamily="34" charset="0"/>
            </a:rPr>
            <a:t>Mpofana</a:t>
          </a:r>
          <a:r>
            <a:rPr lang="en-US" sz="1400" kern="1200" dirty="0" smtClean="0">
              <a:latin typeface="Arial" panose="020B0604020202020204" pitchFamily="34" charset="0"/>
              <a:cs typeface="Arial" panose="020B0604020202020204" pitchFamily="34" charset="0"/>
            </a:rPr>
            <a:t> LM</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smtClean="0">
              <a:latin typeface="Arial" panose="020B0604020202020204" pitchFamily="34" charset="0"/>
              <a:cs typeface="Arial" panose="020B0604020202020204" pitchFamily="34" charset="0"/>
            </a:rPr>
            <a:t>Ray Nkonyeni LM</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err="1" smtClean="0">
              <a:latin typeface="Arial" panose="020B0604020202020204" pitchFamily="34" charset="0"/>
              <a:cs typeface="Arial" panose="020B0604020202020204" pitchFamily="34" charset="0"/>
            </a:rPr>
            <a:t>Umdoni</a:t>
          </a:r>
          <a:r>
            <a:rPr lang="en-US" sz="1400" kern="1200" dirty="0" smtClean="0">
              <a:latin typeface="Arial" panose="020B0604020202020204" pitchFamily="34" charset="0"/>
              <a:cs typeface="Arial" panose="020B0604020202020204" pitchFamily="34" charset="0"/>
            </a:rPr>
            <a:t> LM</a:t>
          </a:r>
          <a:endParaRPr lang="en-US" sz="1400"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err="1" smtClean="0">
              <a:latin typeface="Arial" panose="020B0604020202020204" pitchFamily="34" charset="0"/>
              <a:cs typeface="Arial" panose="020B0604020202020204" pitchFamily="34" charset="0"/>
            </a:rPr>
            <a:t>Endumeni</a:t>
          </a:r>
          <a:r>
            <a:rPr lang="en-US" sz="1400" kern="1200" dirty="0" smtClean="0">
              <a:latin typeface="Arial" panose="020B0604020202020204" pitchFamily="34" charset="0"/>
              <a:cs typeface="Arial" panose="020B0604020202020204" pitchFamily="34" charset="0"/>
            </a:rPr>
            <a:t> LM</a:t>
          </a:r>
          <a:endParaRPr lang="en-US" sz="1400" kern="1200" dirty="0">
            <a:latin typeface="Arial" panose="020B0604020202020204" pitchFamily="34" charset="0"/>
            <a:cs typeface="Arial" panose="020B0604020202020204" pitchFamily="34" charset="0"/>
          </a:endParaRPr>
        </a:p>
      </dsp:txBody>
      <dsp:txXfrm>
        <a:off x="4087628" y="577072"/>
        <a:ext cx="1782979" cy="4967543"/>
      </dsp:txXfrm>
    </dsp:sp>
    <dsp:sp modelId="{E3413D11-FC14-411A-B11E-FE6A1D02D0E3}">
      <dsp:nvSpPr>
        <dsp:cNvPr id="0" name=""/>
        <dsp:cNvSpPr/>
      </dsp:nvSpPr>
      <dsp:spPr>
        <a:xfrm>
          <a:off x="6103714" y="0"/>
          <a:ext cx="1782979" cy="537406"/>
        </a:xfrm>
        <a:prstGeom prst="rect">
          <a:avLst/>
        </a:prstGeom>
        <a:solidFill>
          <a:schemeClr val="accent2"/>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latin typeface="Arial" panose="020B0604020202020204" pitchFamily="34" charset="0"/>
              <a:cs typeface="Arial" panose="020B0604020202020204" pitchFamily="34" charset="0"/>
            </a:rPr>
            <a:t>Limpopo (30)</a:t>
          </a:r>
          <a:endParaRPr lang="en-US" sz="1400" kern="1200" dirty="0">
            <a:solidFill>
              <a:schemeClr val="tx1"/>
            </a:solidFill>
            <a:latin typeface="Arial" panose="020B0604020202020204" pitchFamily="34" charset="0"/>
            <a:cs typeface="Arial" panose="020B0604020202020204" pitchFamily="34" charset="0"/>
          </a:endParaRPr>
        </a:p>
      </dsp:txBody>
      <dsp:txXfrm>
        <a:off x="6103714" y="0"/>
        <a:ext cx="1782979" cy="537406"/>
      </dsp:txXfrm>
    </dsp:sp>
    <dsp:sp modelId="{B5E09710-069D-487B-BCC2-EEAE96A20B77}">
      <dsp:nvSpPr>
        <dsp:cNvPr id="0" name=""/>
        <dsp:cNvSpPr/>
      </dsp:nvSpPr>
      <dsp:spPr>
        <a:xfrm>
          <a:off x="6100755" y="549818"/>
          <a:ext cx="1782979" cy="4948991"/>
        </a:xfrm>
        <a:prstGeom prst="rect">
          <a:avLst/>
        </a:prstGeom>
        <a:solidFill>
          <a:schemeClr val="accent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latin typeface="Arial" panose="020B0604020202020204" pitchFamily="34" charset="0"/>
              <a:cs typeface="Arial" panose="020B0604020202020204" pitchFamily="34" charset="0"/>
            </a:rPr>
            <a:t>Capricorn DM</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dirty="0" err="1" smtClean="0">
              <a:latin typeface="Arial" panose="020B0604020202020204" pitchFamily="34" charset="0"/>
              <a:cs typeface="Arial" panose="020B0604020202020204" pitchFamily="34" charset="0"/>
            </a:rPr>
            <a:t>Thabazimbi</a:t>
          </a:r>
          <a:r>
            <a:rPr lang="en-US" sz="1300" kern="1200" dirty="0" smtClean="0">
              <a:latin typeface="Arial" panose="020B0604020202020204" pitchFamily="34" charset="0"/>
              <a:cs typeface="Arial" panose="020B0604020202020204" pitchFamily="34" charset="0"/>
            </a:rPr>
            <a:t> LM</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dirty="0" smtClean="0">
              <a:latin typeface="Arial" panose="020B0604020202020204" pitchFamily="34" charset="0"/>
              <a:cs typeface="Arial" panose="020B0604020202020204" pitchFamily="34" charset="0"/>
            </a:rPr>
            <a:t>Mopani DM</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dirty="0" err="1" smtClean="0">
              <a:latin typeface="Arial" panose="020B0604020202020204" pitchFamily="34" charset="0"/>
              <a:cs typeface="Arial" panose="020B0604020202020204" pitchFamily="34" charset="0"/>
            </a:rPr>
            <a:t>Blouberg</a:t>
          </a:r>
          <a:r>
            <a:rPr lang="en-US" sz="1300" kern="1200" dirty="0" smtClean="0">
              <a:latin typeface="Arial" panose="020B0604020202020204" pitchFamily="34" charset="0"/>
              <a:cs typeface="Arial" panose="020B0604020202020204" pitchFamily="34" charset="0"/>
            </a:rPr>
            <a:t> LM (2)</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dirty="0" smtClean="0">
              <a:latin typeface="Arial" panose="020B0604020202020204" pitchFamily="34" charset="0"/>
              <a:cs typeface="Arial" panose="020B0604020202020204" pitchFamily="34" charset="0"/>
            </a:rPr>
            <a:t>Sekhukhune DM</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dirty="0" err="1" smtClean="0">
              <a:latin typeface="Arial" panose="020B0604020202020204" pitchFamily="34" charset="0"/>
              <a:cs typeface="Arial" panose="020B0604020202020204" pitchFamily="34" charset="0"/>
            </a:rPr>
            <a:t>Fetakgomo</a:t>
          </a:r>
          <a:r>
            <a:rPr lang="en-US" sz="1300" kern="1200" dirty="0" smtClean="0">
              <a:latin typeface="Arial" panose="020B0604020202020204" pitchFamily="34" charset="0"/>
              <a:cs typeface="Arial" panose="020B0604020202020204" pitchFamily="34" charset="0"/>
            </a:rPr>
            <a:t> </a:t>
          </a:r>
          <a:r>
            <a:rPr lang="en-US" sz="1300" kern="1200" dirty="0" err="1" smtClean="0">
              <a:latin typeface="Arial" panose="020B0604020202020204" pitchFamily="34" charset="0"/>
              <a:cs typeface="Arial" panose="020B0604020202020204" pitchFamily="34" charset="0"/>
            </a:rPr>
            <a:t>Tubatse</a:t>
          </a:r>
          <a:r>
            <a:rPr lang="en-US" sz="1300" kern="1200" dirty="0" smtClean="0">
              <a:latin typeface="Arial" panose="020B0604020202020204" pitchFamily="34" charset="0"/>
              <a:cs typeface="Arial" panose="020B0604020202020204" pitchFamily="34" charset="0"/>
            </a:rPr>
            <a:t> LM (2 )</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dirty="0" smtClean="0">
              <a:latin typeface="Arial" panose="020B0604020202020204" pitchFamily="34" charset="0"/>
              <a:cs typeface="Arial" panose="020B0604020202020204" pitchFamily="34" charset="0"/>
            </a:rPr>
            <a:t>Ephraim Mogale LM (2)</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dirty="0" smtClean="0">
              <a:latin typeface="Arial" panose="020B0604020202020204" pitchFamily="34" charset="0"/>
              <a:cs typeface="Arial" panose="020B0604020202020204" pitchFamily="34" charset="0"/>
            </a:rPr>
            <a:t>Greater Giyani LM (3 )</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smtClean="0">
              <a:latin typeface="Arial" panose="020B0604020202020204" pitchFamily="34" charset="0"/>
              <a:cs typeface="Arial" panose="020B0604020202020204" pitchFamily="34" charset="0"/>
            </a:rPr>
            <a:t>Greater Tzaeen LM</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smtClean="0">
              <a:latin typeface="Arial" panose="020B0604020202020204" pitchFamily="34" charset="0"/>
              <a:cs typeface="Arial" panose="020B0604020202020204" pitchFamily="34" charset="0"/>
            </a:rPr>
            <a:t>Marueleng LM</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smtClean="0">
              <a:latin typeface="Arial" panose="020B0604020202020204" pitchFamily="34" charset="0"/>
              <a:cs typeface="Arial" panose="020B0604020202020204" pitchFamily="34" charset="0"/>
            </a:rPr>
            <a:t>Lephalale LM</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smtClean="0">
              <a:latin typeface="Arial" panose="020B0604020202020204" pitchFamily="34" charset="0"/>
              <a:cs typeface="Arial" panose="020B0604020202020204" pitchFamily="34" charset="0"/>
            </a:rPr>
            <a:t>Ba-Phalaborwa LM</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dirty="0" smtClean="0">
              <a:latin typeface="Arial" panose="020B0604020202020204" pitchFamily="34" charset="0"/>
              <a:cs typeface="Arial" panose="020B0604020202020204" pitchFamily="34" charset="0"/>
            </a:rPr>
            <a:t>Bela-Bela LM (3)</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dirty="0" err="1" smtClean="0">
              <a:latin typeface="Arial" panose="020B0604020202020204" pitchFamily="34" charset="0"/>
              <a:cs typeface="Arial" panose="020B0604020202020204" pitchFamily="34" charset="0"/>
            </a:rPr>
            <a:t>Mogalakwena</a:t>
          </a:r>
          <a:r>
            <a:rPr lang="en-US" sz="1300" kern="1200" dirty="0" smtClean="0">
              <a:latin typeface="Arial" panose="020B0604020202020204" pitchFamily="34" charset="0"/>
              <a:cs typeface="Arial" panose="020B0604020202020204" pitchFamily="34" charset="0"/>
            </a:rPr>
            <a:t> LM (3)</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dirty="0" smtClean="0">
              <a:latin typeface="Arial" panose="020B0604020202020204" pitchFamily="34" charset="0"/>
              <a:cs typeface="Arial" panose="020B0604020202020204" pitchFamily="34" charset="0"/>
            </a:rPr>
            <a:t>Elias </a:t>
          </a:r>
          <a:r>
            <a:rPr lang="en-US" sz="1300" kern="1200" dirty="0" err="1" smtClean="0">
              <a:latin typeface="Arial" panose="020B0604020202020204" pitchFamily="34" charset="0"/>
              <a:cs typeface="Arial" panose="020B0604020202020204" pitchFamily="34" charset="0"/>
            </a:rPr>
            <a:t>Motsoaledi</a:t>
          </a:r>
          <a:r>
            <a:rPr lang="en-US" sz="1300" kern="1200" dirty="0" smtClean="0">
              <a:latin typeface="Arial" panose="020B0604020202020204" pitchFamily="34" charset="0"/>
              <a:cs typeface="Arial" panose="020B0604020202020204" pitchFamily="34" charset="0"/>
            </a:rPr>
            <a:t> LM (2)</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dirty="0" err="1" smtClean="0">
              <a:latin typeface="Arial" panose="020B0604020202020204" pitchFamily="34" charset="0"/>
              <a:cs typeface="Arial" panose="020B0604020202020204" pitchFamily="34" charset="0"/>
            </a:rPr>
            <a:t>Makhado</a:t>
          </a:r>
          <a:r>
            <a:rPr lang="en-US" sz="1300" kern="1200" dirty="0" smtClean="0">
              <a:latin typeface="Arial" panose="020B0604020202020204" pitchFamily="34" charset="0"/>
              <a:cs typeface="Arial" panose="020B0604020202020204" pitchFamily="34" charset="0"/>
            </a:rPr>
            <a:t> LM</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dirty="0" smtClean="0">
              <a:latin typeface="Arial" panose="020B0604020202020204" pitchFamily="34" charset="0"/>
              <a:cs typeface="Arial" panose="020B0604020202020204" pitchFamily="34" charset="0"/>
            </a:rPr>
            <a:t>Collins </a:t>
          </a:r>
          <a:r>
            <a:rPr lang="en-US" sz="1300" kern="1200" dirty="0" err="1" smtClean="0">
              <a:latin typeface="Arial" panose="020B0604020202020204" pitchFamily="34" charset="0"/>
              <a:cs typeface="Arial" panose="020B0604020202020204" pitchFamily="34" charset="0"/>
            </a:rPr>
            <a:t>Chabane</a:t>
          </a:r>
          <a:r>
            <a:rPr lang="en-US" sz="1300" kern="1200" dirty="0" smtClean="0">
              <a:latin typeface="Arial" panose="020B0604020202020204" pitchFamily="34" charset="0"/>
              <a:cs typeface="Arial" panose="020B0604020202020204" pitchFamily="34" charset="0"/>
            </a:rPr>
            <a:t> LM</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dirty="0" err="1" smtClean="0">
              <a:latin typeface="Arial" panose="020B0604020202020204" pitchFamily="34" charset="0"/>
              <a:cs typeface="Arial" panose="020B0604020202020204" pitchFamily="34" charset="0"/>
            </a:rPr>
            <a:t>Lepelle</a:t>
          </a:r>
          <a:r>
            <a:rPr lang="en-US" sz="1300" kern="1200" dirty="0" smtClean="0">
              <a:latin typeface="Arial" panose="020B0604020202020204" pitchFamily="34" charset="0"/>
              <a:cs typeface="Arial" panose="020B0604020202020204" pitchFamily="34" charset="0"/>
            </a:rPr>
            <a:t> </a:t>
          </a:r>
          <a:r>
            <a:rPr lang="en-US" sz="1300" kern="1200" dirty="0" err="1" smtClean="0">
              <a:latin typeface="Arial" panose="020B0604020202020204" pitchFamily="34" charset="0"/>
              <a:cs typeface="Arial" panose="020B0604020202020204" pitchFamily="34" charset="0"/>
            </a:rPr>
            <a:t>Nkumpi</a:t>
          </a:r>
          <a:r>
            <a:rPr lang="en-US" sz="1300" kern="1200" dirty="0" smtClean="0">
              <a:latin typeface="Arial" panose="020B0604020202020204" pitchFamily="34" charset="0"/>
              <a:cs typeface="Arial" panose="020B0604020202020204" pitchFamily="34" charset="0"/>
            </a:rPr>
            <a:t> LM</a:t>
          </a:r>
          <a:endParaRPr lang="en-US" sz="1300" kern="1200" dirty="0">
            <a:latin typeface="Arial" panose="020B0604020202020204" pitchFamily="34" charset="0"/>
            <a:cs typeface="Arial" panose="020B0604020202020204" pitchFamily="34" charset="0"/>
          </a:endParaRPr>
        </a:p>
        <a:p>
          <a:pPr marL="114300" lvl="1" indent="-114300" algn="l" defTabSz="577850">
            <a:lnSpc>
              <a:spcPct val="90000"/>
            </a:lnSpc>
            <a:spcBef>
              <a:spcPct val="0"/>
            </a:spcBef>
            <a:spcAft>
              <a:spcPct val="15000"/>
            </a:spcAft>
            <a:buChar char="••"/>
          </a:pPr>
          <a:r>
            <a:rPr lang="en-US" sz="1300" kern="1200" dirty="0" smtClean="0">
              <a:latin typeface="Arial" panose="020B0604020202020204" pitchFamily="34" charset="0"/>
              <a:cs typeface="Arial" panose="020B0604020202020204" pitchFamily="34" charset="0"/>
            </a:rPr>
            <a:t>Vhembe DM</a:t>
          </a:r>
          <a:endParaRPr lang="en-US" sz="1300" kern="1200" dirty="0">
            <a:latin typeface="Arial" panose="020B0604020202020204" pitchFamily="34" charset="0"/>
            <a:cs typeface="Arial" panose="020B0604020202020204" pitchFamily="34" charset="0"/>
          </a:endParaRPr>
        </a:p>
      </dsp:txBody>
      <dsp:txXfrm>
        <a:off x="6100755" y="549818"/>
        <a:ext cx="1782979" cy="494899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EFC4EDB-4FF5-40ED-AAB1-6941E40A6F23}">
      <dsp:nvSpPr>
        <dsp:cNvPr id="0" name=""/>
        <dsp:cNvSpPr/>
      </dsp:nvSpPr>
      <dsp:spPr>
        <a:xfrm>
          <a:off x="2965" y="564594"/>
          <a:ext cx="1782979" cy="713191"/>
        </a:xfrm>
        <a:prstGeom prst="rect">
          <a:avLst/>
        </a:prstGeom>
        <a:solidFill>
          <a:schemeClr val="accent2"/>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solidFill>
                <a:schemeClr val="tx1"/>
              </a:solidFill>
              <a:latin typeface="Arial" panose="020B0604020202020204" pitchFamily="34" charset="0"/>
              <a:cs typeface="Arial" panose="020B0604020202020204" pitchFamily="34" charset="0"/>
            </a:rPr>
            <a:t>Western Cape (5) </a:t>
          </a:r>
          <a:endParaRPr lang="en-US" sz="1800" kern="1200" dirty="0">
            <a:solidFill>
              <a:schemeClr val="tx1"/>
            </a:solidFill>
            <a:latin typeface="Arial" panose="020B0604020202020204" pitchFamily="34" charset="0"/>
            <a:cs typeface="Arial" panose="020B0604020202020204" pitchFamily="34" charset="0"/>
          </a:endParaRPr>
        </a:p>
      </dsp:txBody>
      <dsp:txXfrm>
        <a:off x="2965" y="564594"/>
        <a:ext cx="1782979" cy="713191"/>
      </dsp:txXfrm>
    </dsp:sp>
    <dsp:sp modelId="{6BD5D477-4380-4558-BE4A-CCCFFEC4F7B7}">
      <dsp:nvSpPr>
        <dsp:cNvPr id="0" name=""/>
        <dsp:cNvSpPr/>
      </dsp:nvSpPr>
      <dsp:spPr>
        <a:xfrm>
          <a:off x="2965" y="1277786"/>
          <a:ext cx="1782979" cy="2810880"/>
        </a:xfrm>
        <a:prstGeom prst="rect">
          <a:avLst/>
        </a:prstGeom>
        <a:solidFill>
          <a:schemeClr val="accent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err="1" smtClean="0">
              <a:latin typeface="Arial" panose="020B0604020202020204" pitchFamily="34" charset="0"/>
              <a:cs typeface="Arial" panose="020B0604020202020204" pitchFamily="34" charset="0"/>
            </a:rPr>
            <a:t>Kannaland</a:t>
          </a:r>
          <a:r>
            <a:rPr lang="en-US" sz="1600" kern="1200" dirty="0" smtClean="0">
              <a:latin typeface="Arial" panose="020B0604020202020204" pitchFamily="34" charset="0"/>
              <a:cs typeface="Arial" panose="020B0604020202020204" pitchFamily="34" charset="0"/>
            </a:rPr>
            <a:t> LM</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err="1" smtClean="0">
              <a:latin typeface="Arial" panose="020B0604020202020204" pitchFamily="34" charset="0"/>
              <a:cs typeface="Arial" panose="020B0604020202020204" pitchFamily="34" charset="0"/>
            </a:rPr>
            <a:t>Oudtshoorn</a:t>
          </a:r>
          <a:r>
            <a:rPr lang="en-US" sz="1600" kern="1200" dirty="0" smtClean="0">
              <a:latin typeface="Arial" panose="020B0604020202020204" pitchFamily="34" charset="0"/>
              <a:cs typeface="Arial" panose="020B0604020202020204" pitchFamily="34" charset="0"/>
            </a:rPr>
            <a:t> LM</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smtClean="0">
              <a:latin typeface="Arial" panose="020B0604020202020204" pitchFamily="34" charset="0"/>
              <a:cs typeface="Arial" panose="020B0604020202020204" pitchFamily="34" charset="0"/>
            </a:rPr>
            <a:t>Beaufort West LM</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smtClean="0">
              <a:latin typeface="Arial" panose="020B0604020202020204" pitchFamily="34" charset="0"/>
              <a:cs typeface="Arial" panose="020B0604020202020204" pitchFamily="34" charset="0"/>
            </a:rPr>
            <a:t>George LM </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err="1" smtClean="0">
              <a:latin typeface="Arial" panose="020B0604020202020204" pitchFamily="34" charset="0"/>
              <a:cs typeface="Arial" panose="020B0604020202020204" pitchFamily="34" charset="0"/>
            </a:rPr>
            <a:t>Bitou</a:t>
          </a:r>
          <a:r>
            <a:rPr lang="en-US" sz="1600" kern="1200" dirty="0" smtClean="0">
              <a:latin typeface="Arial" panose="020B0604020202020204" pitchFamily="34" charset="0"/>
              <a:cs typeface="Arial" panose="020B0604020202020204" pitchFamily="34" charset="0"/>
            </a:rPr>
            <a:t> LM</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endParaRPr lang="en-US" sz="1600" kern="1200" dirty="0"/>
        </a:p>
      </dsp:txBody>
      <dsp:txXfrm>
        <a:off x="2965" y="1277786"/>
        <a:ext cx="1782979" cy="2810880"/>
      </dsp:txXfrm>
    </dsp:sp>
    <dsp:sp modelId="{8D37F204-4333-4248-9A74-483E9763FE02}">
      <dsp:nvSpPr>
        <dsp:cNvPr id="0" name=""/>
        <dsp:cNvSpPr/>
      </dsp:nvSpPr>
      <dsp:spPr>
        <a:xfrm>
          <a:off x="2035561" y="564594"/>
          <a:ext cx="1782979" cy="713191"/>
        </a:xfrm>
        <a:prstGeom prst="rect">
          <a:avLst/>
        </a:prstGeom>
        <a:solidFill>
          <a:schemeClr val="accent2"/>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Arial" panose="020B0604020202020204" pitchFamily="34" charset="0"/>
              <a:cs typeface="Arial" panose="020B0604020202020204" pitchFamily="34" charset="0"/>
            </a:rPr>
            <a:t>Mpumalanga</a:t>
          </a:r>
          <a:r>
            <a:rPr lang="en-US" sz="2000" kern="1200" dirty="0" smtClean="0">
              <a:solidFill>
                <a:schemeClr val="tx1"/>
              </a:solidFill>
            </a:rPr>
            <a:t> (2)</a:t>
          </a:r>
          <a:endParaRPr lang="en-US" sz="2000" kern="1200" dirty="0">
            <a:solidFill>
              <a:schemeClr val="tx1"/>
            </a:solidFill>
          </a:endParaRPr>
        </a:p>
      </dsp:txBody>
      <dsp:txXfrm>
        <a:off x="2035561" y="564594"/>
        <a:ext cx="1782979" cy="713191"/>
      </dsp:txXfrm>
    </dsp:sp>
    <dsp:sp modelId="{A2F8DDC8-4F43-496A-8459-902B318C2AF0}">
      <dsp:nvSpPr>
        <dsp:cNvPr id="0" name=""/>
        <dsp:cNvSpPr/>
      </dsp:nvSpPr>
      <dsp:spPr>
        <a:xfrm>
          <a:off x="2035561" y="1277786"/>
          <a:ext cx="1782979" cy="2810880"/>
        </a:xfrm>
        <a:prstGeom prst="rect">
          <a:avLst/>
        </a:prstGeom>
        <a:solidFill>
          <a:schemeClr val="accent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err="1" smtClean="0">
              <a:latin typeface="Arial" panose="020B0604020202020204" pitchFamily="34" charset="0"/>
              <a:cs typeface="Arial" panose="020B0604020202020204" pitchFamily="34" charset="0"/>
            </a:rPr>
            <a:t>Lekwa</a:t>
          </a:r>
          <a:r>
            <a:rPr lang="en-US" sz="1600" kern="1200" dirty="0" smtClean="0">
              <a:latin typeface="Arial" panose="020B0604020202020204" pitchFamily="34" charset="0"/>
              <a:cs typeface="Arial" panose="020B0604020202020204" pitchFamily="34" charset="0"/>
            </a:rPr>
            <a:t> LM</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smtClean="0">
              <a:latin typeface="Arial" panose="020B0604020202020204" pitchFamily="34" charset="0"/>
              <a:cs typeface="Arial" panose="020B0604020202020204" pitchFamily="34" charset="0"/>
            </a:rPr>
            <a:t>Thaba </a:t>
          </a:r>
          <a:r>
            <a:rPr lang="en-US" sz="1600" kern="1200" dirty="0" err="1" smtClean="0">
              <a:latin typeface="Arial" panose="020B0604020202020204" pitchFamily="34" charset="0"/>
              <a:cs typeface="Arial" panose="020B0604020202020204" pitchFamily="34" charset="0"/>
            </a:rPr>
            <a:t>Chweu</a:t>
          </a:r>
          <a:r>
            <a:rPr lang="en-US" sz="1600" kern="1200" dirty="0" smtClean="0">
              <a:latin typeface="Arial" panose="020B0604020202020204" pitchFamily="34" charset="0"/>
              <a:cs typeface="Arial" panose="020B0604020202020204" pitchFamily="34" charset="0"/>
            </a:rPr>
            <a:t> LM</a:t>
          </a:r>
          <a:endParaRPr lang="en-US" sz="1600" kern="1200" dirty="0">
            <a:latin typeface="Arial" panose="020B0604020202020204" pitchFamily="34" charset="0"/>
            <a:cs typeface="Arial" panose="020B0604020202020204" pitchFamily="34" charset="0"/>
          </a:endParaRPr>
        </a:p>
      </dsp:txBody>
      <dsp:txXfrm>
        <a:off x="2035561" y="1277786"/>
        <a:ext cx="1782979" cy="2810880"/>
      </dsp:txXfrm>
    </dsp:sp>
    <dsp:sp modelId="{8E943666-2D56-4C1C-8B73-8E29C8D0BE82}">
      <dsp:nvSpPr>
        <dsp:cNvPr id="0" name=""/>
        <dsp:cNvSpPr/>
      </dsp:nvSpPr>
      <dsp:spPr>
        <a:xfrm>
          <a:off x="4068158" y="564594"/>
          <a:ext cx="1782979" cy="713191"/>
        </a:xfrm>
        <a:prstGeom prst="rect">
          <a:avLst/>
        </a:prstGeom>
        <a:solidFill>
          <a:schemeClr val="accent2"/>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Northern</a:t>
          </a:r>
          <a:r>
            <a:rPr lang="en-US" sz="2000" kern="1200" baseline="0" dirty="0" smtClean="0">
              <a:solidFill>
                <a:schemeClr val="tx1"/>
              </a:solidFill>
            </a:rPr>
            <a:t> Cape (1)</a:t>
          </a:r>
          <a:endParaRPr lang="en-US" sz="2000" kern="1200" dirty="0">
            <a:solidFill>
              <a:schemeClr val="tx1"/>
            </a:solidFill>
          </a:endParaRPr>
        </a:p>
      </dsp:txBody>
      <dsp:txXfrm>
        <a:off x="4068158" y="564594"/>
        <a:ext cx="1782979" cy="713191"/>
      </dsp:txXfrm>
    </dsp:sp>
    <dsp:sp modelId="{66F68852-0852-4695-A2B6-C6A59FDD0F8B}">
      <dsp:nvSpPr>
        <dsp:cNvPr id="0" name=""/>
        <dsp:cNvSpPr/>
      </dsp:nvSpPr>
      <dsp:spPr>
        <a:xfrm>
          <a:off x="4068158" y="1277786"/>
          <a:ext cx="1782979" cy="2810880"/>
        </a:xfrm>
        <a:prstGeom prst="rect">
          <a:avLst/>
        </a:prstGeom>
        <a:solidFill>
          <a:schemeClr val="accent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latin typeface="Arial" panose="020B0604020202020204" pitchFamily="34" charset="0"/>
              <a:cs typeface="Arial" panose="020B0604020202020204" pitchFamily="34" charset="0"/>
            </a:rPr>
            <a:t>Sol Plaatjie LM</a:t>
          </a:r>
          <a:endParaRPr lang="en-US" sz="1800" kern="1200" dirty="0">
            <a:latin typeface="Arial" panose="020B0604020202020204" pitchFamily="34" charset="0"/>
            <a:cs typeface="Arial" panose="020B0604020202020204" pitchFamily="34" charset="0"/>
          </a:endParaRPr>
        </a:p>
      </dsp:txBody>
      <dsp:txXfrm>
        <a:off x="4068158" y="1277786"/>
        <a:ext cx="1782979" cy="2810880"/>
      </dsp:txXfrm>
    </dsp:sp>
    <dsp:sp modelId="{F25BB192-E9DC-4F8D-B1E0-794CE640659F}">
      <dsp:nvSpPr>
        <dsp:cNvPr id="0" name=""/>
        <dsp:cNvSpPr/>
      </dsp:nvSpPr>
      <dsp:spPr>
        <a:xfrm>
          <a:off x="6100755" y="564594"/>
          <a:ext cx="1782979" cy="713191"/>
        </a:xfrm>
        <a:prstGeom prst="rect">
          <a:avLst/>
        </a:prstGeom>
        <a:solidFill>
          <a:schemeClr val="accent2"/>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Arial" panose="020B0604020202020204" pitchFamily="34" charset="0"/>
              <a:cs typeface="Arial" panose="020B0604020202020204" pitchFamily="34" charset="0"/>
            </a:rPr>
            <a:t>North</a:t>
          </a:r>
          <a:r>
            <a:rPr lang="en-US" sz="2000" kern="1200" baseline="0" dirty="0" smtClean="0">
              <a:solidFill>
                <a:schemeClr val="tx1"/>
              </a:solidFill>
            </a:rPr>
            <a:t> West (4)</a:t>
          </a:r>
          <a:endParaRPr lang="en-US" sz="2000" kern="1200" dirty="0">
            <a:solidFill>
              <a:schemeClr val="tx1"/>
            </a:solidFill>
          </a:endParaRPr>
        </a:p>
      </dsp:txBody>
      <dsp:txXfrm>
        <a:off x="6100755" y="564594"/>
        <a:ext cx="1782979" cy="713191"/>
      </dsp:txXfrm>
    </dsp:sp>
    <dsp:sp modelId="{C0F26484-AE8D-4AD9-B6AE-842090CCB8F4}">
      <dsp:nvSpPr>
        <dsp:cNvPr id="0" name=""/>
        <dsp:cNvSpPr/>
      </dsp:nvSpPr>
      <dsp:spPr>
        <a:xfrm>
          <a:off x="6100755" y="1277786"/>
          <a:ext cx="1782979" cy="2810880"/>
        </a:xfrm>
        <a:prstGeom prst="rect">
          <a:avLst/>
        </a:prstGeom>
        <a:solidFill>
          <a:schemeClr val="accent2">
            <a:lumMod val="40000"/>
            <a:lumOff val="60000"/>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err="1" smtClean="0">
              <a:latin typeface="Arial" panose="020B0604020202020204" pitchFamily="34" charset="0"/>
              <a:cs typeface="Arial" panose="020B0604020202020204" pitchFamily="34" charset="0"/>
            </a:rPr>
            <a:t>Ramothsere</a:t>
          </a:r>
          <a:r>
            <a:rPr lang="en-US" sz="1600" kern="1200" dirty="0" smtClean="0">
              <a:latin typeface="Arial" panose="020B0604020202020204" pitchFamily="34" charset="0"/>
              <a:cs typeface="Arial" panose="020B0604020202020204" pitchFamily="34" charset="0"/>
            </a:rPr>
            <a:t> </a:t>
          </a:r>
          <a:r>
            <a:rPr lang="en-US" sz="1600" kern="1200" dirty="0" err="1" smtClean="0">
              <a:latin typeface="Arial" panose="020B0604020202020204" pitchFamily="34" charset="0"/>
              <a:cs typeface="Arial" panose="020B0604020202020204" pitchFamily="34" charset="0"/>
            </a:rPr>
            <a:t>Moiloa</a:t>
          </a:r>
          <a:r>
            <a:rPr lang="en-US" sz="1600" kern="1200" dirty="0" smtClean="0">
              <a:latin typeface="Arial" panose="020B0604020202020204" pitchFamily="34" charset="0"/>
              <a:cs typeface="Arial" panose="020B0604020202020204" pitchFamily="34" charset="0"/>
            </a:rPr>
            <a:t> LM</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smtClean="0">
              <a:latin typeface="Arial" panose="020B0604020202020204" pitchFamily="34" charset="0"/>
              <a:cs typeface="Arial" panose="020B0604020202020204" pitchFamily="34" charset="0"/>
            </a:rPr>
            <a:t>Ngaka Modiri DM</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smtClean="0">
              <a:latin typeface="Arial" panose="020B0604020202020204" pitchFamily="34" charset="0"/>
              <a:cs typeface="Arial" panose="020B0604020202020204" pitchFamily="34" charset="0"/>
            </a:rPr>
            <a:t>Dr Ruth S </a:t>
          </a:r>
          <a:r>
            <a:rPr lang="en-US" sz="1600" kern="1200" dirty="0" err="1" smtClean="0">
              <a:latin typeface="Arial" panose="020B0604020202020204" pitchFamily="34" charset="0"/>
              <a:cs typeface="Arial" panose="020B0604020202020204" pitchFamily="34" charset="0"/>
            </a:rPr>
            <a:t>Mompati</a:t>
          </a:r>
          <a:r>
            <a:rPr lang="en-US" sz="1600" kern="1200" dirty="0" smtClean="0">
              <a:latin typeface="Arial" panose="020B0604020202020204" pitchFamily="34" charset="0"/>
              <a:cs typeface="Arial" panose="020B0604020202020204" pitchFamily="34" charset="0"/>
            </a:rPr>
            <a:t> DM</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r>
            <a:rPr lang="en-US" sz="1600" kern="1200" dirty="0" err="1" smtClean="0">
              <a:latin typeface="Arial" panose="020B0604020202020204" pitchFamily="34" charset="0"/>
              <a:cs typeface="Arial" panose="020B0604020202020204" pitchFamily="34" charset="0"/>
            </a:rPr>
            <a:t>Tswaing</a:t>
          </a:r>
          <a:r>
            <a:rPr lang="en-US" sz="1600" kern="1200" dirty="0" smtClean="0">
              <a:latin typeface="Arial" panose="020B0604020202020204" pitchFamily="34" charset="0"/>
              <a:cs typeface="Arial" panose="020B0604020202020204" pitchFamily="34" charset="0"/>
            </a:rPr>
            <a:t> LM</a:t>
          </a:r>
          <a:endParaRPr lang="en-US" sz="1600" kern="1200" dirty="0">
            <a:latin typeface="Arial" panose="020B0604020202020204" pitchFamily="34" charset="0"/>
            <a:cs typeface="Arial" panose="020B0604020202020204" pitchFamily="34" charset="0"/>
          </a:endParaRPr>
        </a:p>
        <a:p>
          <a:pPr marL="171450" lvl="1" indent="-171450" algn="l" defTabSz="711200">
            <a:lnSpc>
              <a:spcPct val="90000"/>
            </a:lnSpc>
            <a:spcBef>
              <a:spcPct val="0"/>
            </a:spcBef>
            <a:spcAft>
              <a:spcPct val="15000"/>
            </a:spcAft>
            <a:buChar char="••"/>
          </a:pPr>
          <a:endParaRPr lang="en-US" sz="1600" kern="1200" dirty="0">
            <a:latin typeface="Arial" panose="020B0604020202020204" pitchFamily="34" charset="0"/>
            <a:cs typeface="Arial" panose="020B0604020202020204" pitchFamily="34" charset="0"/>
          </a:endParaRPr>
        </a:p>
      </dsp:txBody>
      <dsp:txXfrm>
        <a:off x="6100755" y="1277786"/>
        <a:ext cx="1782979" cy="281088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ZA" altLang="en-US" dirty="0"/>
          </a:p>
        </p:txBody>
      </p:sp>
      <p:sp>
        <p:nvSpPr>
          <p:cNvPr id="3" name="Date Placeholder 2"/>
          <p:cNvSpPr>
            <a:spLocks noGrp="1"/>
          </p:cNvSpPr>
          <p:nvPr>
            <p:ph type="dt" sz="quarter"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A95F1E8F-4337-4EEA-ADE0-1816A0B15578}" type="datetimeFigureOut">
              <a:rPr lang="en-ZA" altLang="en-US"/>
              <a:pPr>
                <a:defRPr/>
              </a:pPr>
              <a:t>2020/03/04</a:t>
            </a:fld>
            <a:endParaRPr lang="en-ZA" altLang="en-US" dirty="0"/>
          </a:p>
        </p:txBody>
      </p:sp>
      <p:sp>
        <p:nvSpPr>
          <p:cNvPr id="4" name="Footer Placeholder 3"/>
          <p:cNvSpPr>
            <a:spLocks noGrp="1"/>
          </p:cNvSpPr>
          <p:nvPr>
            <p:ph type="ftr" sz="quarter" idx="2"/>
          </p:nvPr>
        </p:nvSpPr>
        <p:spPr>
          <a:xfrm>
            <a:off x="0" y="8829573"/>
            <a:ext cx="3038604" cy="46534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ZA" altLang="en-US" dirty="0"/>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877F5E-48A0-4D35-8E8F-FB17EE24D763}" type="slidenum">
              <a:rPr lang="en-ZA" altLang="en-US"/>
              <a:pPr>
                <a:defRPr/>
              </a:pPr>
              <a:t>‹#›</a:t>
            </a:fld>
            <a:endParaRPr lang="en-ZA" altLang="en-US" dirty="0"/>
          </a:p>
        </p:txBody>
      </p:sp>
    </p:spTree>
    <p:extLst>
      <p:ext uri="{BB962C8B-B14F-4D97-AF65-F5344CB8AC3E}">
        <p14:creationId xmlns:p14="http://schemas.microsoft.com/office/powerpoint/2010/main" xmlns="" val="485472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ZA" altLang="en-US" dirty="0"/>
          </a:p>
        </p:txBody>
      </p:sp>
      <p:sp>
        <p:nvSpPr>
          <p:cNvPr id="3" name="Date Placeholder 2"/>
          <p:cNvSpPr>
            <a:spLocks noGrp="1"/>
          </p:cNvSpPr>
          <p:nvPr>
            <p:ph type="dt" idx="1"/>
          </p:nvPr>
        </p:nvSpPr>
        <p:spPr>
          <a:xfrm>
            <a:off x="3970159" y="0"/>
            <a:ext cx="3038604" cy="465341"/>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EE57824-2140-44FD-9E28-D8DE1A0246F8}" type="datetimeFigureOut">
              <a:rPr lang="en-ZA" altLang="en-US"/>
              <a:pPr>
                <a:defRPr/>
              </a:pPr>
              <a:t>2020/03/04</a:t>
            </a:fld>
            <a:endParaRPr lang="en-ZA" alt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p:cNvSpPr>
            <a:spLocks noGrp="1"/>
          </p:cNvSpPr>
          <p:nvPr>
            <p:ph type="body" sz="quarter" idx="3"/>
          </p:nvPr>
        </p:nvSpPr>
        <p:spPr>
          <a:xfrm>
            <a:off x="700713" y="4473512"/>
            <a:ext cx="5608975" cy="3660281"/>
          </a:xfrm>
          <a:prstGeom prst="rect">
            <a:avLst/>
          </a:prstGeom>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ZA" altLang="en-US" noProof="0"/>
          </a:p>
        </p:txBody>
      </p:sp>
      <p:sp>
        <p:nvSpPr>
          <p:cNvPr id="6" name="Footer Placeholder 5"/>
          <p:cNvSpPr>
            <a:spLocks noGrp="1"/>
          </p:cNvSpPr>
          <p:nvPr>
            <p:ph type="ftr" sz="quarter" idx="4"/>
          </p:nvPr>
        </p:nvSpPr>
        <p:spPr>
          <a:xfrm>
            <a:off x="0" y="8831059"/>
            <a:ext cx="3038604" cy="465341"/>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ZA" altLang="en-US" dirty="0"/>
          </a:p>
        </p:txBody>
      </p:sp>
      <p:sp>
        <p:nvSpPr>
          <p:cNvPr id="7" name="Slide Number Placeholder 6"/>
          <p:cNvSpPr>
            <a:spLocks noGrp="1"/>
          </p:cNvSpPr>
          <p:nvPr>
            <p:ph type="sldNum" sz="quarter" idx="5"/>
          </p:nvPr>
        </p:nvSpPr>
        <p:spPr>
          <a:xfrm>
            <a:off x="3970159" y="8831059"/>
            <a:ext cx="3038604" cy="465341"/>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807BF63-E7EA-48FD-A890-33BD889E66D7}" type="slidenum">
              <a:rPr lang="en-ZA" altLang="en-US"/>
              <a:pPr>
                <a:defRPr/>
              </a:pPr>
              <a:t>‹#›</a:t>
            </a:fld>
            <a:endParaRPr lang="en-ZA" altLang="en-US" dirty="0"/>
          </a:p>
        </p:txBody>
      </p:sp>
    </p:spTree>
    <p:extLst>
      <p:ext uri="{BB962C8B-B14F-4D97-AF65-F5344CB8AC3E}">
        <p14:creationId xmlns:p14="http://schemas.microsoft.com/office/powerpoint/2010/main" xmlns="" val="17550409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itchFamily="34" charset="-128"/>
              </a:defRPr>
            </a:lvl1pPr>
            <a:lvl2pPr marL="742950" indent="-285750">
              <a:defRPr>
                <a:solidFill>
                  <a:schemeClr val="tx1"/>
                </a:solidFill>
                <a:latin typeface="Arial" panose="020B0604020202020204" pitchFamily="34" charset="0"/>
                <a:ea typeface="ＭＳ Ｐゴシック" pitchFamily="34" charset="-128"/>
              </a:defRPr>
            </a:lvl2pPr>
            <a:lvl3pPr marL="1143000" indent="-228600">
              <a:defRPr>
                <a:solidFill>
                  <a:schemeClr val="tx1"/>
                </a:solidFill>
                <a:latin typeface="Arial" panose="020B0604020202020204" pitchFamily="34" charset="0"/>
                <a:ea typeface="ＭＳ Ｐゴシック" pitchFamily="34" charset="-128"/>
              </a:defRPr>
            </a:lvl3pPr>
            <a:lvl4pPr marL="1600200" indent="-228600">
              <a:defRPr>
                <a:solidFill>
                  <a:schemeClr val="tx1"/>
                </a:solidFill>
                <a:latin typeface="Arial" panose="020B0604020202020204" pitchFamily="34" charset="0"/>
                <a:ea typeface="ＭＳ Ｐゴシック" pitchFamily="34" charset="-128"/>
              </a:defRPr>
            </a:lvl4pPr>
            <a:lvl5pPr marL="2057400" indent="-228600">
              <a:defRPr>
                <a:solidFill>
                  <a:schemeClr val="tx1"/>
                </a:solidFill>
                <a:latin typeface="Arial" panose="020B0604020202020204"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itchFamily="34" charset="-128"/>
              </a:defRPr>
            </a:lvl9pPr>
          </a:lstStyle>
          <a:p>
            <a:fld id="{CB23A657-0FE4-40FD-8861-3AF8735E6FF9}" type="slidenum">
              <a:rPr lang="en-ZA" altLang="en-US" smtClean="0"/>
              <a:pPr/>
              <a:t>1</a:t>
            </a:fld>
            <a:endParaRPr lang="en-ZA" altLang="en-US" dirty="0"/>
          </a:p>
        </p:txBody>
      </p:sp>
    </p:spTree>
    <p:extLst>
      <p:ext uri="{BB962C8B-B14F-4D97-AF65-F5344CB8AC3E}">
        <p14:creationId xmlns:p14="http://schemas.microsoft.com/office/powerpoint/2010/main" xmlns="" val="33687915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20" y="836712"/>
            <a:ext cx="4352156" cy="208823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a:t>CLICK TO ENTER PRESENTATION TITLE</a:t>
            </a:r>
          </a:p>
        </p:txBody>
      </p:sp>
      <p:sp>
        <p:nvSpPr>
          <p:cNvPr id="3" name="Subtitle 2"/>
          <p:cNvSpPr>
            <a:spLocks noGrp="1"/>
          </p:cNvSpPr>
          <p:nvPr>
            <p:ph type="subTitle" idx="1" hasCustomPrompt="1"/>
          </p:nvPr>
        </p:nvSpPr>
        <p:spPr>
          <a:xfrm>
            <a:off x="-12824" y="3068960"/>
            <a:ext cx="4368800" cy="1368152"/>
          </a:xfrm>
        </p:spPr>
        <p:txBody>
          <a:bodyPr anchor="ctr"/>
          <a:lstStyle>
            <a:lvl1pPr marL="0" indent="0" algn="ctr">
              <a:buNone/>
              <a:defRPr sz="2000" b="1">
                <a:solidFill>
                  <a:srgbClr val="F9671C"/>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Enter Meeting and Presenter</a:t>
            </a:r>
          </a:p>
        </p:txBody>
      </p:sp>
      <p:sp>
        <p:nvSpPr>
          <p:cNvPr id="4" name="Date Placeholder 3"/>
          <p:cNvSpPr>
            <a:spLocks noGrp="1"/>
          </p:cNvSpPr>
          <p:nvPr>
            <p:ph type="dt" sz="half" idx="10"/>
          </p:nvPr>
        </p:nvSpPr>
        <p:spPr>
          <a:xfrm>
            <a:off x="344339" y="6205536"/>
            <a:ext cx="2057400" cy="365125"/>
          </a:xfrm>
        </p:spPr>
        <p:txBody>
          <a:bodyPr/>
          <a:lstStyle>
            <a:lvl1pPr>
              <a:defRPr/>
            </a:lvl1pPr>
          </a:lstStyle>
          <a:p>
            <a:pPr>
              <a:defRPr/>
            </a:pPr>
            <a:fld id="{7CAC68EB-0DFE-4EAD-9AB0-6892D02DC9CC}" type="datetime1">
              <a:rPr lang="en-US" altLang="en-US" smtClean="0"/>
              <a:pPr>
                <a:defRPr/>
              </a:pPr>
              <a:t>3/4/2020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sz="1200"/>
            </a:lvl1pPr>
          </a:lstStyle>
          <a:p>
            <a:pPr>
              <a:defRPr/>
            </a:pPr>
            <a:fld id="{0771AC7C-942F-450F-AE9F-48ABDBD49A1A}" type="slidenum">
              <a:rPr lang="en-US" altLang="en-US"/>
              <a:pPr>
                <a:defRPr/>
              </a:pPr>
              <a:t>‹#›</a:t>
            </a:fld>
            <a:endParaRPr lang="en-US" altLang="en-US" dirty="0"/>
          </a:p>
        </p:txBody>
      </p:sp>
      <p:sp>
        <p:nvSpPr>
          <p:cNvPr id="7" name="Text Placeholder 8"/>
          <p:cNvSpPr txBox="1">
            <a:spLocks/>
          </p:cNvSpPr>
          <p:nvPr userDrawn="1"/>
        </p:nvSpPr>
        <p:spPr>
          <a:xfrm>
            <a:off x="74464" y="4747395"/>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rgbClr val="005D28"/>
              </a:solidFill>
              <a:effectLst/>
              <a:uLnTx/>
              <a:uFillTx/>
              <a:latin typeface="Arial" panose="020B0604020202020204" pitchFamily="34" charset="0"/>
              <a:cs typeface="Arial" panose="020B0604020202020204" pitchFamily="34" charset="0"/>
            </a:endParaRPr>
          </a:p>
        </p:txBody>
      </p:sp>
      <p:sp>
        <p:nvSpPr>
          <p:cNvPr id="8" name="Text Placeholder 8"/>
          <p:cNvSpPr txBox="1">
            <a:spLocks/>
          </p:cNvSpPr>
          <p:nvPr userDrawn="1"/>
        </p:nvSpPr>
        <p:spPr>
          <a:xfrm>
            <a:off x="-12824" y="4581128"/>
            <a:ext cx="2597150" cy="444500"/>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1400" b="1" kern="120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ZA" sz="1400" b="1" i="0" u="none" strike="noStrike" kern="1200" cap="none" spc="0" normalizeH="0" baseline="0" noProof="0" dirty="0">
              <a:ln>
                <a:noFill/>
              </a:ln>
              <a:solidFill>
                <a:sysClr val="window" lastClr="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10" name="Content Placeholder 9"/>
          <p:cNvSpPr>
            <a:spLocks noGrp="1"/>
          </p:cNvSpPr>
          <p:nvPr>
            <p:ph sz="quarter" idx="13" hasCustomPrompt="1"/>
          </p:nvPr>
        </p:nvSpPr>
        <p:spPr>
          <a:xfrm>
            <a:off x="6896" y="4717119"/>
            <a:ext cx="3412976" cy="448816"/>
          </a:xfrm>
        </p:spPr>
        <p:txBody>
          <a:bodyPr anchor="ctr"/>
          <a:lstStyle>
            <a:lvl1pPr marL="0" indent="0" algn="ctr">
              <a:buNone/>
              <a:defRPr sz="1400" b="1">
                <a:solidFill>
                  <a:srgbClr val="005D28"/>
                </a:solidFill>
                <a:latin typeface="Arial" panose="020B0604020202020204" pitchFamily="34" charset="0"/>
                <a:cs typeface="Arial" panose="020B0604020202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enter Date</a:t>
            </a:r>
            <a:endParaRPr lang="en-ZA" dirty="0"/>
          </a:p>
        </p:txBody>
      </p:sp>
    </p:spTree>
    <p:extLst>
      <p:ext uri="{BB962C8B-B14F-4D97-AF65-F5344CB8AC3E}">
        <p14:creationId xmlns:p14="http://schemas.microsoft.com/office/powerpoint/2010/main" xmlns="" val="4245676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3/4/2020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17" name="TextBox 16"/>
          <p:cNvSpPr txBox="1"/>
          <p:nvPr userDrawn="1"/>
        </p:nvSpPr>
        <p:spPr>
          <a:xfrm>
            <a:off x="469218" y="3150840"/>
            <a:ext cx="3814750" cy="523220"/>
          </a:xfrm>
          <a:prstGeom prst="rect">
            <a:avLst/>
          </a:prstGeom>
          <a:noFill/>
        </p:spPr>
        <p:txBody>
          <a:bodyPr wrap="square" rtlCol="0" anchor="ctr">
            <a:spAutoFit/>
          </a:bodyPr>
          <a:lstStyle/>
          <a:p>
            <a:pPr algn="ctr"/>
            <a:r>
              <a:rPr lang="en-ZA" sz="2800" b="1" dirty="0">
                <a:solidFill>
                  <a:srgbClr val="F9671C"/>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xmlns="" val="411517104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C370E3F-A316-4D5F-A2EC-C579BE8BC39E}" type="datetime1">
              <a:rPr lang="en-US" altLang="en-US" smtClean="0"/>
              <a:pPr>
                <a:defRPr/>
              </a:pPr>
              <a:t>3/4/2020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4F7EF6C3-2C39-41F3-8068-C91AF6575724}" type="slidenum">
              <a:rPr lang="en-US" altLang="en-US"/>
              <a:pPr>
                <a:defRPr/>
              </a:pPr>
              <a:t>‹#›</a:t>
            </a:fld>
            <a:endParaRPr lang="en-US" altLang="en-US" dirty="0"/>
          </a:p>
        </p:txBody>
      </p:sp>
    </p:spTree>
    <p:extLst>
      <p:ext uri="{BB962C8B-B14F-4D97-AF65-F5344CB8AC3E}">
        <p14:creationId xmlns:p14="http://schemas.microsoft.com/office/powerpoint/2010/main" xmlns="" val="684619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A9CD10-9ECF-436F-A9CC-62457A327D42}" type="datetime1">
              <a:rPr lang="en-US" altLang="en-US" smtClean="0"/>
              <a:pPr>
                <a:defRPr/>
              </a:pPr>
              <a:t>3/4/2020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p:txBody>
          <a:bodyPr/>
          <a:lstStyle>
            <a:lvl1pPr>
              <a:defRPr/>
            </a:lvl1pPr>
          </a:lstStyle>
          <a:p>
            <a:pPr>
              <a:defRPr/>
            </a:pPr>
            <a:fld id="{63F881F1-635A-4234-BF8B-81467AA297AF}" type="slidenum">
              <a:rPr lang="en-US" altLang="en-US"/>
              <a:pPr>
                <a:defRPr/>
              </a:pPr>
              <a:t>‹#›</a:t>
            </a:fld>
            <a:endParaRPr lang="en-US" altLang="en-US" dirty="0"/>
          </a:p>
        </p:txBody>
      </p:sp>
    </p:spTree>
    <p:extLst>
      <p:ext uri="{BB962C8B-B14F-4D97-AF65-F5344CB8AC3E}">
        <p14:creationId xmlns:p14="http://schemas.microsoft.com/office/powerpoint/2010/main" xmlns="" val="6525272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C70B76B-7061-4AB6-962F-5EDD7338745E}" type="datetime1">
              <a:rPr lang="en-US" altLang="en-US" smtClean="0"/>
              <a:pPr>
                <a:defRPr/>
              </a:pPr>
              <a:t>3/4/2020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4B49F2DA-B8B7-4757-899C-B833A2E55C42}" type="slidenum">
              <a:rPr lang="en-US" altLang="en-US"/>
              <a:pPr>
                <a:defRPr/>
              </a:pPr>
              <a:t>‹#›</a:t>
            </a:fld>
            <a:endParaRPr lang="en-US" altLang="en-US" dirty="0"/>
          </a:p>
        </p:txBody>
      </p:sp>
    </p:spTree>
    <p:extLst>
      <p:ext uri="{BB962C8B-B14F-4D97-AF65-F5344CB8AC3E}">
        <p14:creationId xmlns:p14="http://schemas.microsoft.com/office/powerpoint/2010/main" xmlns="" val="710240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393A45B-7C88-4C98-83B8-B7FA17EC9730}" type="datetime1">
              <a:rPr lang="en-US" altLang="en-US" smtClean="0"/>
              <a:pPr>
                <a:defRPr/>
              </a:pPr>
              <a:t>3/4/2020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p:txBody>
          <a:bodyPr/>
          <a:lstStyle>
            <a:lvl1pPr>
              <a:defRPr/>
            </a:lvl1pPr>
          </a:lstStyle>
          <a:p>
            <a:pPr>
              <a:defRPr/>
            </a:pPr>
            <a:fld id="{6DDDBA89-0625-4A0B-9E8E-0C6AA6EC87BE}" type="slidenum">
              <a:rPr lang="en-US" altLang="en-US"/>
              <a:pPr>
                <a:defRPr/>
              </a:pPr>
              <a:t>‹#›</a:t>
            </a:fld>
            <a:endParaRPr lang="en-US" altLang="en-US" dirty="0"/>
          </a:p>
        </p:txBody>
      </p:sp>
    </p:spTree>
    <p:extLst>
      <p:ext uri="{BB962C8B-B14F-4D97-AF65-F5344CB8AC3E}">
        <p14:creationId xmlns:p14="http://schemas.microsoft.com/office/powerpoint/2010/main" xmlns="" val="252923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a:t>Click to enter Heading</a:t>
            </a:r>
          </a:p>
        </p:txBody>
      </p:sp>
      <p:sp>
        <p:nvSpPr>
          <p:cNvPr id="3" name="Content Placeholder 2"/>
          <p:cNvSpPr>
            <a:spLocks noGrp="1"/>
          </p:cNvSpPr>
          <p:nvPr>
            <p:ph idx="1"/>
          </p:nvPr>
        </p:nvSpPr>
        <p:spPr>
          <a:xfrm>
            <a:off x="628650" y="2060847"/>
            <a:ext cx="7886700" cy="411611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67673147-4C6F-411C-A9BE-6B969405037A}" type="datetime1">
              <a:rPr lang="en-US" altLang="en-US" smtClean="0"/>
              <a:pPr>
                <a:defRPr/>
              </a:pPr>
              <a:t>3/4/2020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483674" y="6356350"/>
            <a:ext cx="486966" cy="365125"/>
          </a:xfrm>
        </p:spPr>
        <p:txBody>
          <a:bodyPr/>
          <a:lstStyle>
            <a:lvl1pPr>
              <a:defRPr sz="1050" b="1">
                <a:solidFill>
                  <a:schemeClr val="tx1"/>
                </a:solidFill>
              </a:defRPr>
            </a:lvl1pPr>
          </a:lstStyle>
          <a:p>
            <a:pPr>
              <a:defRPr/>
            </a:pPr>
            <a:fld id="{7773200B-CD01-40FD-9F7E-DB68DF9A3C84}" type="slidenum">
              <a:rPr lang="en-US" altLang="en-US" smtClean="0"/>
              <a:pPr>
                <a:defRPr/>
              </a:pPr>
              <a:t>‹#›</a:t>
            </a:fld>
            <a:endParaRPr lang="en-US" altLang="en-US" dirty="0"/>
          </a:p>
        </p:txBody>
      </p:sp>
    </p:spTree>
    <p:extLst>
      <p:ext uri="{BB962C8B-B14F-4D97-AF65-F5344CB8AC3E}">
        <p14:creationId xmlns:p14="http://schemas.microsoft.com/office/powerpoint/2010/main" xmlns="" val="130085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Ouli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3/4/2020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515350" y="6375400"/>
            <a:ext cx="486966"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6" name="TextBox 5"/>
          <p:cNvSpPr txBox="1"/>
          <p:nvPr userDrawn="1"/>
        </p:nvSpPr>
        <p:spPr>
          <a:xfrm>
            <a:off x="628650" y="147991"/>
            <a:ext cx="7886700" cy="1569660"/>
          </a:xfrm>
          <a:prstGeom prst="rect">
            <a:avLst/>
          </a:prstGeom>
          <a:noFill/>
        </p:spPr>
        <p:txBody>
          <a:bodyPr wrap="square" rtlCol="0" anchor="ctr">
            <a:spAutoFit/>
          </a:bodyPr>
          <a:lstStyle/>
          <a:p>
            <a:pPr algn="ctr"/>
            <a:endParaRPr lang="en-ZA" sz="2400" b="1" dirty="0">
              <a:solidFill>
                <a:srgbClr val="F9671C"/>
              </a:solidFill>
            </a:endParaRPr>
          </a:p>
          <a:p>
            <a:pPr algn="ctr"/>
            <a:r>
              <a:rPr lang="en-ZA" sz="2400" b="1" dirty="0">
                <a:solidFill>
                  <a:srgbClr val="F9671C"/>
                </a:solidFill>
              </a:rPr>
              <a:t>Presentation Outline</a:t>
            </a:r>
          </a:p>
          <a:p>
            <a:pPr algn="ctr"/>
            <a:endParaRPr lang="en-ZA" sz="2400" b="1" dirty="0">
              <a:solidFill>
                <a:srgbClr val="F9671C"/>
              </a:solidFill>
            </a:endParaRPr>
          </a:p>
          <a:p>
            <a:pPr algn="ctr"/>
            <a:endParaRPr lang="en-ZA" sz="2400" b="1" dirty="0">
              <a:solidFill>
                <a:srgbClr val="F9671C"/>
              </a:solidFill>
            </a:endParaRPr>
          </a:p>
        </p:txBody>
      </p:sp>
      <p:sp>
        <p:nvSpPr>
          <p:cNvPr id="10" name="Text Placeholder 9"/>
          <p:cNvSpPr>
            <a:spLocks noGrp="1"/>
          </p:cNvSpPr>
          <p:nvPr>
            <p:ph type="body" sz="quarter" idx="13"/>
          </p:nvPr>
        </p:nvSpPr>
        <p:spPr>
          <a:xfrm>
            <a:off x="692113" y="1412776"/>
            <a:ext cx="7759774" cy="4375645"/>
          </a:xfrm>
        </p:spPr>
        <p:txBody>
          <a:bodyPr/>
          <a:lstStyle>
            <a:lvl1pPr marL="457200" indent="-457200">
              <a:buFont typeface="+mj-lt"/>
              <a:buAutoNum type="arabicPeriod"/>
              <a:defRPr sz="2000">
                <a:latin typeface="Arial" panose="020B0604020202020204" pitchFamily="34" charset="0"/>
                <a:cs typeface="Arial" panose="020B0604020202020204" pitchFamily="34" charset="0"/>
              </a:defRPr>
            </a:lvl1pPr>
            <a:lvl2pPr marL="800100" indent="-457200">
              <a:buFont typeface="+mj-lt"/>
              <a:buAutoNum type="arabicPeriod"/>
              <a:defRPr sz="2000">
                <a:latin typeface="Arial" panose="020B0604020202020204" pitchFamily="34" charset="0"/>
                <a:cs typeface="Arial" panose="020B0604020202020204" pitchFamily="34" charset="0"/>
              </a:defRPr>
            </a:lvl2pPr>
            <a:lvl3pPr marL="1143000" indent="-457200">
              <a:buFont typeface="+mj-lt"/>
              <a:buAutoNum type="arabicPeriod"/>
              <a:defRPr sz="2000">
                <a:latin typeface="Arial" panose="020B0604020202020204" pitchFamily="34" charset="0"/>
                <a:cs typeface="Arial" panose="020B0604020202020204" pitchFamily="34" charset="0"/>
              </a:defRPr>
            </a:lvl3pPr>
            <a:lvl4pPr marL="1485900" indent="-457200">
              <a:buFont typeface="+mj-lt"/>
              <a:buAutoNum type="arabicPeriod"/>
              <a:defRPr sz="2000">
                <a:latin typeface="Arial" panose="020B0604020202020204" pitchFamily="34" charset="0"/>
                <a:cs typeface="Arial" panose="020B0604020202020204" pitchFamily="34" charset="0"/>
              </a:defRPr>
            </a:lvl4pPr>
            <a:lvl5pPr marL="1828800" indent="-457200">
              <a:buFont typeface="+mj-lt"/>
              <a:buAutoNum type="arabicPeriod"/>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Tree>
    <p:extLst>
      <p:ext uri="{BB962C8B-B14F-4D97-AF65-F5344CB8AC3E}">
        <p14:creationId xmlns:p14="http://schemas.microsoft.com/office/powerpoint/2010/main" xmlns="" val="2647522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a:t>Click to enter Heading</a:t>
            </a:r>
            <a:endParaRPr lang="en-ZA" dirty="0"/>
          </a:p>
        </p:txBody>
      </p:sp>
      <p:sp>
        <p:nvSpPr>
          <p:cNvPr id="3" name="Date Placeholder 2"/>
          <p:cNvSpPr>
            <a:spLocks noGrp="1"/>
          </p:cNvSpPr>
          <p:nvPr>
            <p:ph type="dt" sz="half" idx="10"/>
          </p:nvPr>
        </p:nvSpPr>
        <p:spPr/>
        <p:txBody>
          <a:bodyPr/>
          <a:lstStyle/>
          <a:p>
            <a:pPr>
              <a:defRPr/>
            </a:pPr>
            <a:fld id="{79E219C6-9DCD-4B25-8045-661A28C93840}" type="datetime1">
              <a:rPr lang="en-US" altLang="en-US" smtClean="0"/>
              <a:pPr>
                <a:defRPr/>
              </a:pPr>
              <a:t>3/4/2020</a:t>
            </a:fld>
            <a:endParaRPr lang="en-US" altLang="en-US" dirty="0"/>
          </a:p>
        </p:txBody>
      </p:sp>
      <p:sp>
        <p:nvSpPr>
          <p:cNvPr id="4" name="Footer Placeholder 3"/>
          <p:cNvSpPr>
            <a:spLocks noGrp="1"/>
          </p:cNvSpPr>
          <p:nvPr>
            <p:ph type="ftr" sz="quarter" idx="11"/>
          </p:nvPr>
        </p:nvSpPr>
        <p:spPr/>
        <p:txBody>
          <a:bodyPr/>
          <a:lstStyle/>
          <a:p>
            <a:pPr>
              <a:defRPr/>
            </a:pPr>
            <a:endParaRPr lang="en-US" altLang="en-US" dirty="0"/>
          </a:p>
        </p:txBody>
      </p:sp>
      <p:sp>
        <p:nvSpPr>
          <p:cNvPr id="5" name="Slide Number Placeholder 4"/>
          <p:cNvSpPr>
            <a:spLocks noGrp="1"/>
          </p:cNvSpPr>
          <p:nvPr>
            <p:ph type="sldNum" sz="quarter" idx="12"/>
          </p:nvPr>
        </p:nvSpPr>
        <p:spPr>
          <a:xfrm>
            <a:off x="8360965" y="6356349"/>
            <a:ext cx="630982" cy="365125"/>
          </a:xfrm>
        </p:spPr>
        <p:txBody>
          <a:bodyPr/>
          <a:lstStyle>
            <a:lvl1pPr>
              <a:defRPr sz="1050" b="1">
                <a:solidFill>
                  <a:schemeClr val="tx1"/>
                </a:solidFill>
              </a:defRPr>
            </a:lvl1pPr>
          </a:lstStyle>
          <a:p>
            <a:pPr>
              <a:defRPr/>
            </a:pPr>
            <a:fld id="{7DFFE2B6-938D-47C6-8A9B-DD6FD95CA4F9}" type="slidenum">
              <a:rPr lang="en-US" altLang="en-US" smtClean="0"/>
              <a:pPr>
                <a:defRPr/>
              </a:pPr>
              <a:t>‹#›</a:t>
            </a:fld>
            <a:endParaRPr lang="en-US" altLang="en-US" dirty="0"/>
          </a:p>
        </p:txBody>
      </p:sp>
      <p:sp>
        <p:nvSpPr>
          <p:cNvPr id="7" name="Content Placeholder 6"/>
          <p:cNvSpPr>
            <a:spLocks noGrp="1"/>
          </p:cNvSpPr>
          <p:nvPr>
            <p:ph sz="quarter" idx="13"/>
          </p:nvPr>
        </p:nvSpPr>
        <p:spPr>
          <a:xfrm>
            <a:off x="628650" y="2060848"/>
            <a:ext cx="8047806" cy="4104456"/>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29648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9448" y="1052737"/>
            <a:ext cx="7886700" cy="1728192"/>
          </a:xfrm>
        </p:spPr>
        <p:txBody>
          <a:bodyPr anchor="ctr"/>
          <a:lstStyle>
            <a:lvl1pPr algn="ctr">
              <a:defRPr sz="2400" b="1">
                <a:solidFill>
                  <a:srgbClr val="F9671C"/>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Text Placeholder 2"/>
          <p:cNvSpPr>
            <a:spLocks noGrp="1"/>
          </p:cNvSpPr>
          <p:nvPr>
            <p:ph type="body" idx="1"/>
          </p:nvPr>
        </p:nvSpPr>
        <p:spPr>
          <a:xfrm>
            <a:off x="623888" y="3284984"/>
            <a:ext cx="7886700" cy="2592288"/>
          </a:xfrm>
        </p:spPr>
        <p:txBody>
          <a:bodyPr/>
          <a:lstStyle>
            <a:lvl1pPr marL="342900" indent="-342900">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47FDB954-5FC1-4E57-BE9D-6F3CA8B59496}" type="datetime1">
              <a:rPr lang="en-US" altLang="en-US" smtClean="0"/>
              <a:pPr>
                <a:defRPr/>
              </a:pPr>
              <a:t>3/4/2020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altLang="en-US" dirty="0"/>
          </a:p>
        </p:txBody>
      </p:sp>
      <p:sp>
        <p:nvSpPr>
          <p:cNvPr id="6" name="Slide Number Placeholder 5"/>
          <p:cNvSpPr>
            <a:spLocks noGrp="1"/>
          </p:cNvSpPr>
          <p:nvPr>
            <p:ph type="sldNum" sz="quarter" idx="12"/>
          </p:nvPr>
        </p:nvSpPr>
        <p:spPr>
          <a:xfrm>
            <a:off x="8316416" y="6350000"/>
            <a:ext cx="702990" cy="365125"/>
          </a:xfrm>
        </p:spPr>
        <p:txBody>
          <a:bodyPr/>
          <a:lstStyle>
            <a:lvl1pPr>
              <a:defRPr sz="1050" b="1">
                <a:solidFill>
                  <a:schemeClr val="tx1"/>
                </a:solidFill>
              </a:defRPr>
            </a:lvl1pPr>
          </a:lstStyle>
          <a:p>
            <a:pPr>
              <a:defRPr/>
            </a:pPr>
            <a:fld id="{BC9634C8-74A5-40CB-934A-CD2A3BFAA19A}" type="slidenum">
              <a:rPr lang="en-US" altLang="en-US" smtClean="0"/>
              <a:pPr>
                <a:defRPr/>
              </a:pPr>
              <a:t>‹#›</a:t>
            </a:fld>
            <a:endParaRPr lang="en-US" altLang="en-US" dirty="0"/>
          </a:p>
        </p:txBody>
      </p:sp>
    </p:spTree>
    <p:extLst>
      <p:ext uri="{BB962C8B-B14F-4D97-AF65-F5344CB8AC3E}">
        <p14:creationId xmlns:p14="http://schemas.microsoft.com/office/powerpoint/2010/main" xmlns="" val="408755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F200377-9DA1-4FD9-BFAF-7F0ACE404FF3}" type="datetime1">
              <a:rPr lang="en-US" altLang="en-US" smtClean="0"/>
              <a:pPr>
                <a:defRPr/>
              </a:pPr>
              <a:t>3/4/2020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a:xfrm>
            <a:off x="8500566" y="6362700"/>
            <a:ext cx="486966" cy="365125"/>
          </a:xfrm>
        </p:spPr>
        <p:txBody>
          <a:bodyPr/>
          <a:lstStyle>
            <a:lvl1pPr>
              <a:defRPr sz="1050" b="1">
                <a:solidFill>
                  <a:schemeClr val="tx1"/>
                </a:solidFill>
              </a:defRPr>
            </a:lvl1pPr>
          </a:lstStyle>
          <a:p>
            <a:pPr>
              <a:defRPr/>
            </a:pPr>
            <a:fld id="{7D1B44E7-E1DC-4BA0-A8D3-21BCA9610FFD}" type="slidenum">
              <a:rPr lang="en-US" altLang="en-US" smtClean="0"/>
              <a:pPr>
                <a:defRPr/>
              </a:pPr>
              <a:t>‹#›</a:t>
            </a:fld>
            <a:endParaRPr lang="en-US" altLang="en-US" dirty="0"/>
          </a:p>
        </p:txBody>
      </p:sp>
    </p:spTree>
    <p:extLst>
      <p:ext uri="{BB962C8B-B14F-4D97-AF65-F5344CB8AC3E}">
        <p14:creationId xmlns:p14="http://schemas.microsoft.com/office/powerpoint/2010/main" xmlns="" val="198393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65126"/>
            <a:ext cx="7886700" cy="1325563"/>
          </a:xfrm>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a:t>Click to enter Heading</a:t>
            </a:r>
          </a:p>
        </p:txBody>
      </p:sp>
      <p:sp>
        <p:nvSpPr>
          <p:cNvPr id="3" name="Text Placeholder 2"/>
          <p:cNvSpPr>
            <a:spLocks noGrp="1"/>
          </p:cNvSpPr>
          <p:nvPr>
            <p:ph type="body" idx="1" hasCustomPrompt="1"/>
          </p:nvPr>
        </p:nvSpPr>
        <p:spPr>
          <a:xfrm>
            <a:off x="629842" y="1681163"/>
            <a:ext cx="3868340"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sub-heading 1</a:t>
            </a:r>
          </a:p>
        </p:txBody>
      </p:sp>
      <p:sp>
        <p:nvSpPr>
          <p:cNvPr id="4" name="Content Placeholder 3"/>
          <p:cNvSpPr>
            <a:spLocks noGrp="1"/>
          </p:cNvSpPr>
          <p:nvPr>
            <p:ph sz="half" idx="2"/>
          </p:nvPr>
        </p:nvSpPr>
        <p:spPr>
          <a:xfrm>
            <a:off x="629842" y="2505075"/>
            <a:ext cx="3868340"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0" y="1681163"/>
            <a:ext cx="3887391" cy="823912"/>
          </a:xfrm>
        </p:spPr>
        <p:txBody>
          <a:bodyPr anchor="b"/>
          <a:lstStyle>
            <a:lvl1pPr marL="0" indent="0">
              <a:buNone/>
              <a:defRPr sz="2000" b="1">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enter sub-heading 2</a:t>
            </a:r>
          </a:p>
        </p:txBody>
      </p:sp>
      <p:sp>
        <p:nvSpPr>
          <p:cNvPr id="6" name="Content Placeholder 5"/>
          <p:cNvSpPr>
            <a:spLocks noGrp="1"/>
          </p:cNvSpPr>
          <p:nvPr>
            <p:ph sz="quarter" idx="4"/>
          </p:nvPr>
        </p:nvSpPr>
        <p:spPr>
          <a:xfrm>
            <a:off x="4629150" y="2505075"/>
            <a:ext cx="3887391" cy="3684588"/>
          </a:xfr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fld id="{27842548-84F6-42CB-9865-ED31DA31A4AC}" type="datetime1">
              <a:rPr lang="en-US" altLang="en-US" smtClean="0"/>
              <a:pPr>
                <a:defRPr/>
              </a:pPr>
              <a:t>3/4/2020</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altLang="en-US" dirty="0"/>
          </a:p>
        </p:txBody>
      </p:sp>
      <p:sp>
        <p:nvSpPr>
          <p:cNvPr id="9" name="Slide Number Placeholder 5"/>
          <p:cNvSpPr>
            <a:spLocks noGrp="1"/>
          </p:cNvSpPr>
          <p:nvPr>
            <p:ph type="sldNum" sz="quarter" idx="12"/>
          </p:nvPr>
        </p:nvSpPr>
        <p:spPr>
          <a:xfrm>
            <a:off x="8676456" y="6356350"/>
            <a:ext cx="342950" cy="365125"/>
          </a:xfrm>
        </p:spPr>
        <p:txBody>
          <a:bodyPr/>
          <a:lstStyle>
            <a:lvl1pPr>
              <a:defRPr sz="1050" b="1"/>
            </a:lvl1pPr>
          </a:lstStyle>
          <a:p>
            <a:pPr>
              <a:defRPr/>
            </a:pPr>
            <a:fld id="{806F8076-3A8E-4B46-B4F5-C8C360422376}" type="slidenum">
              <a:rPr lang="en-US" altLang="en-US" smtClean="0"/>
              <a:pPr>
                <a:defRPr/>
              </a:pPr>
              <a:t>‹#›</a:t>
            </a:fld>
            <a:endParaRPr lang="en-US" altLang="en-US" dirty="0"/>
          </a:p>
        </p:txBody>
      </p:sp>
    </p:spTree>
    <p:extLst>
      <p:ext uri="{BB962C8B-B14F-4D97-AF65-F5344CB8AC3E}">
        <p14:creationId xmlns:p14="http://schemas.microsoft.com/office/powerpoint/2010/main" xmlns="" val="1398408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ctr">
              <a:defRPr sz="2400" b="1">
                <a:solidFill>
                  <a:srgbClr val="F9671C"/>
                </a:solidFill>
                <a:latin typeface="Arial" panose="020B0604020202020204" pitchFamily="34" charset="0"/>
                <a:cs typeface="Arial" panose="020B0604020202020204" pitchFamily="34" charset="0"/>
              </a:defRPr>
            </a:lvl1pPr>
          </a:lstStyle>
          <a:p>
            <a:r>
              <a:rPr lang="en-US" dirty="0"/>
              <a:t>Click to enter Heading</a:t>
            </a:r>
          </a:p>
        </p:txBody>
      </p:sp>
      <p:sp>
        <p:nvSpPr>
          <p:cNvPr id="3" name="Date Placeholder 3"/>
          <p:cNvSpPr>
            <a:spLocks noGrp="1"/>
          </p:cNvSpPr>
          <p:nvPr>
            <p:ph type="dt" sz="half" idx="10"/>
          </p:nvPr>
        </p:nvSpPr>
        <p:spPr/>
        <p:txBody>
          <a:bodyPr/>
          <a:lstStyle>
            <a:lvl1pPr>
              <a:defRPr/>
            </a:lvl1pPr>
          </a:lstStyle>
          <a:p>
            <a:pPr>
              <a:defRPr/>
            </a:pPr>
            <a:fld id="{D909C6D0-C4B2-4B79-8281-4B0BBDC0C753}" type="datetime1">
              <a:rPr lang="en-US" altLang="en-US" smtClean="0"/>
              <a:pPr>
                <a:defRPr/>
              </a:pPr>
              <a:t>3/4/2020</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altLang="en-US" dirty="0"/>
          </a:p>
        </p:txBody>
      </p:sp>
      <p:sp>
        <p:nvSpPr>
          <p:cNvPr id="5" name="Slide Number Placeholder 5"/>
          <p:cNvSpPr>
            <a:spLocks noGrp="1"/>
          </p:cNvSpPr>
          <p:nvPr>
            <p:ph type="sldNum" sz="quarter" idx="12"/>
          </p:nvPr>
        </p:nvSpPr>
        <p:spPr>
          <a:xfrm>
            <a:off x="8547174" y="6356350"/>
            <a:ext cx="414958" cy="365125"/>
          </a:xfrm>
        </p:spPr>
        <p:txBody>
          <a:bodyPr/>
          <a:lstStyle>
            <a:lvl1pPr>
              <a:defRPr sz="1050" b="1">
                <a:solidFill>
                  <a:schemeClr val="tx1"/>
                </a:solidFill>
              </a:defRPr>
            </a:lvl1pPr>
          </a:lstStyle>
          <a:p>
            <a:pPr>
              <a:defRPr/>
            </a:pPr>
            <a:fld id="{A366BFC1-2C5E-46C1-BDEF-7A7A2330CF33}" type="slidenum">
              <a:rPr lang="en-US" altLang="en-US" smtClean="0"/>
              <a:pPr>
                <a:defRPr/>
              </a:pPr>
              <a:t>‹#›</a:t>
            </a:fld>
            <a:endParaRPr lang="en-US" altLang="en-US" dirty="0"/>
          </a:p>
        </p:txBody>
      </p:sp>
    </p:spTree>
    <p:extLst>
      <p:ext uri="{BB962C8B-B14F-4D97-AF65-F5344CB8AC3E}">
        <p14:creationId xmlns:p14="http://schemas.microsoft.com/office/powerpoint/2010/main" xmlns="" val="123772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5CF3B9-10B1-49C4-A767-82CE7696D4A1}" type="datetime1">
              <a:rPr lang="en-US" altLang="en-US" smtClean="0"/>
              <a:pPr>
                <a:defRPr/>
              </a:pPr>
              <a:t>3/4/2020</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altLang="en-US" dirty="0"/>
          </a:p>
        </p:txBody>
      </p:sp>
      <p:sp>
        <p:nvSpPr>
          <p:cNvPr id="4" name="Slide Number Placeholder 5"/>
          <p:cNvSpPr>
            <a:spLocks noGrp="1"/>
          </p:cNvSpPr>
          <p:nvPr>
            <p:ph type="sldNum" sz="quarter" idx="12"/>
          </p:nvPr>
        </p:nvSpPr>
        <p:spPr>
          <a:xfrm>
            <a:off x="8515350" y="6375400"/>
            <a:ext cx="414958" cy="365125"/>
          </a:xfrm>
        </p:spPr>
        <p:txBody>
          <a:bodyPr/>
          <a:lstStyle>
            <a:lvl1pPr>
              <a:defRPr sz="1050" b="1">
                <a:solidFill>
                  <a:schemeClr val="tx1"/>
                </a:solidFill>
              </a:defRPr>
            </a:lvl1pPr>
          </a:lstStyle>
          <a:p>
            <a:pPr>
              <a:defRPr/>
            </a:pPr>
            <a:fld id="{8DAE5F84-E312-425D-9DEB-2BEEBC90EA2A}" type="slidenum">
              <a:rPr lang="en-US" altLang="en-US" smtClean="0"/>
              <a:pPr>
                <a:defRPr/>
              </a:pPr>
              <a:t>‹#›</a:t>
            </a:fld>
            <a:endParaRPr lang="en-US" altLang="en-US" dirty="0"/>
          </a:p>
        </p:txBody>
      </p:sp>
    </p:spTree>
    <p:extLst>
      <p:ext uri="{BB962C8B-B14F-4D97-AF65-F5344CB8AC3E}">
        <p14:creationId xmlns:p14="http://schemas.microsoft.com/office/powerpoint/2010/main" xmlns="" val="404457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79E219C6-9DCD-4B25-8045-661A28C93840}" type="datetime1">
              <a:rPr lang="en-US" altLang="en-US" smtClean="0"/>
              <a:pPr>
                <a:defRPr/>
              </a:pPr>
              <a:t>3/4/2020</a:t>
            </a:fld>
            <a:endParaRPr lang="en-US" alt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DFFE2B6-938D-47C6-8A9B-DD6FD95CA4F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5" r:id="rId1"/>
    <p:sldLayoutId id="2147483745" r:id="rId2"/>
    <p:sldLayoutId id="2147483757" r:id="rId3"/>
    <p:sldLayoutId id="2147483756" r:id="rId4"/>
    <p:sldLayoutId id="2147483746" r:id="rId5"/>
    <p:sldLayoutId id="2147483747" r:id="rId6"/>
    <p:sldLayoutId id="2147483748" r:id="rId7"/>
    <p:sldLayoutId id="2147483749" r:id="rId8"/>
    <p:sldLayoutId id="2147483750" r:id="rId9"/>
    <p:sldLayoutId id="2147483758" r:id="rId10"/>
    <p:sldLayoutId id="2147483751" r:id="rId11"/>
    <p:sldLayoutId id="2147483752" r:id="rId12"/>
    <p:sldLayoutId id="2147483753" r:id="rId13"/>
    <p:sldLayoutId id="2147483754" r:id="rId14"/>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08520" y="2204864"/>
            <a:ext cx="6817072" cy="2088232"/>
          </a:xfrm>
        </p:spPr>
        <p:txBody>
          <a:bodyPr/>
          <a:lstStyle/>
          <a:p>
            <a:r>
              <a:rPr lang="en-US" cap="all" dirty="0"/>
              <a:t>Presentation to the portfolio committee ON COOPERATIVE GOVERNANCE AND TRADITIONAL AFFAIRS </a:t>
            </a:r>
            <a:br>
              <a:rPr lang="en-US" cap="all" dirty="0"/>
            </a:br>
            <a:r>
              <a:rPr lang="en-US" cap="all" dirty="0"/>
              <a:t/>
            </a:r>
            <a:br>
              <a:rPr lang="en-US" cap="all" dirty="0"/>
            </a:br>
            <a:r>
              <a:rPr lang="en-US" u="sng" cap="all" dirty="0" smtClean="0"/>
              <a:t>ANTI-CORRUPTION </a:t>
            </a:r>
            <a:r>
              <a:rPr lang="en-US" u="sng" cap="all" dirty="0"/>
              <a:t>INVESTIGATIONS INTO </a:t>
            </a:r>
            <a:br>
              <a:rPr lang="en-US" u="sng" cap="all" dirty="0"/>
            </a:br>
            <a:r>
              <a:rPr lang="en-US" u="sng" cap="all" dirty="0"/>
              <a:t>LOCAL GOVERNMENT</a:t>
            </a:r>
            <a:endParaRPr lang="en-ZA" u="sng" cap="all" dirty="0"/>
          </a:p>
        </p:txBody>
      </p:sp>
      <p:sp>
        <p:nvSpPr>
          <p:cNvPr id="8" name="Subtitle 7"/>
          <p:cNvSpPr>
            <a:spLocks noGrp="1"/>
          </p:cNvSpPr>
          <p:nvPr>
            <p:ph type="subTitle" idx="1"/>
          </p:nvPr>
        </p:nvSpPr>
        <p:spPr>
          <a:xfrm>
            <a:off x="1211312" y="4437112"/>
            <a:ext cx="4368800" cy="604043"/>
          </a:xfrm>
        </p:spPr>
        <p:txBody>
          <a:bodyPr/>
          <a:lstStyle/>
          <a:p>
            <a:r>
              <a:rPr lang="en-ZA" dirty="0" smtClean="0">
                <a:solidFill>
                  <a:schemeClr val="tx1"/>
                </a:solidFill>
              </a:rPr>
              <a:t>3 MARCH </a:t>
            </a:r>
            <a:r>
              <a:rPr lang="en-ZA" dirty="0">
                <a:solidFill>
                  <a:schemeClr val="tx1"/>
                </a:solidFill>
              </a:rPr>
              <a:t>2019</a:t>
            </a:r>
          </a:p>
        </p:txBody>
      </p:sp>
      <p:sp>
        <p:nvSpPr>
          <p:cNvPr id="9" name="Content Placeholder 8"/>
          <p:cNvSpPr>
            <a:spLocks noGrp="1"/>
          </p:cNvSpPr>
          <p:nvPr>
            <p:ph sz="quarter" idx="13"/>
          </p:nvPr>
        </p:nvSpPr>
        <p:spPr/>
        <p:txBody>
          <a:bodyPr/>
          <a:lstStyle/>
          <a:p>
            <a:r>
              <a:rPr lang="en-ZA" dirty="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DAE5F84-E312-425D-9DEB-2BEEBC90EA2A}" type="slidenum">
              <a:rPr lang="en-US" altLang="en-US" smtClean="0"/>
              <a:pPr>
                <a:defRPr/>
              </a:pPr>
              <a:t>10</a:t>
            </a:fld>
            <a:endParaRPr lang="en-US" alt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07001629"/>
              </p:ext>
            </p:extLst>
          </p:nvPr>
        </p:nvGraphicFramePr>
        <p:xfrm>
          <a:off x="827584" y="548680"/>
          <a:ext cx="7488832" cy="5372765"/>
        </p:xfrm>
        <a:graphic>
          <a:graphicData uri="http://schemas.openxmlformats.org/drawingml/2006/table">
            <a:tbl>
              <a:tblPr firstRow="1" bandRow="1">
                <a:tableStyleId>{E8B1032C-EA38-4F05-BA0D-38AFFFC7BED3}</a:tableStyleId>
              </a:tblPr>
              <a:tblGrid>
                <a:gridCol w="2088232">
                  <a:extLst>
                    <a:ext uri="{9D8B030D-6E8A-4147-A177-3AD203B41FA5}">
                      <a16:colId xmlns:a16="http://schemas.microsoft.com/office/drawing/2014/main" xmlns="" val="2654166368"/>
                    </a:ext>
                  </a:extLst>
                </a:gridCol>
                <a:gridCol w="2232248">
                  <a:extLst>
                    <a:ext uri="{9D8B030D-6E8A-4147-A177-3AD203B41FA5}">
                      <a16:colId xmlns:a16="http://schemas.microsoft.com/office/drawing/2014/main" xmlns="" val="3924931671"/>
                    </a:ext>
                  </a:extLst>
                </a:gridCol>
                <a:gridCol w="3168352">
                  <a:extLst>
                    <a:ext uri="{9D8B030D-6E8A-4147-A177-3AD203B41FA5}">
                      <a16:colId xmlns:a16="http://schemas.microsoft.com/office/drawing/2014/main" xmlns="" val="3860481761"/>
                    </a:ext>
                  </a:extLst>
                </a:gridCol>
              </a:tblGrid>
              <a:tr h="506411">
                <a:tc gridSpan="3">
                  <a:txBody>
                    <a:bodyPr/>
                    <a:lstStyle/>
                    <a:p>
                      <a:pPr algn="ctr"/>
                      <a:r>
                        <a:rPr lang="en-US" sz="2400" dirty="0" smtClean="0">
                          <a:solidFill>
                            <a:srgbClr val="FF0000"/>
                          </a:solidFill>
                          <a:latin typeface="+mn-lt"/>
                          <a:cs typeface="+mn-cs"/>
                        </a:rPr>
                        <a:t>6. </a:t>
                      </a:r>
                      <a:r>
                        <a:rPr lang="en-US" sz="2400" dirty="0">
                          <a:solidFill>
                            <a:srgbClr val="FF0000"/>
                          </a:solidFill>
                          <a:latin typeface="+mn-lt"/>
                          <a:cs typeface="+mn-cs"/>
                        </a:rPr>
                        <a:t>Municipalities under</a:t>
                      </a:r>
                      <a:r>
                        <a:rPr lang="en-US" sz="2400" baseline="0" dirty="0">
                          <a:solidFill>
                            <a:srgbClr val="FF0000"/>
                          </a:solidFill>
                          <a:latin typeface="+mn-lt"/>
                          <a:cs typeface="+mn-cs"/>
                        </a:rPr>
                        <a:t> investigations by the SIU  (Proclamations signed by the President)</a:t>
                      </a:r>
                      <a:endParaRPr lang="en-US" sz="2400" dirty="0">
                        <a:solidFill>
                          <a:srgbClr val="FF0000"/>
                        </a:solidFill>
                        <a:latin typeface="Arial" panose="020B0604020202020204" pitchFamily="34" charset="0"/>
                        <a:cs typeface="Arial" panose="020B0604020202020204" pitchFamily="34" charset="0"/>
                      </a:endParaRP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106297136"/>
                  </a:ext>
                </a:extLst>
              </a:tr>
              <a:tr h="410755">
                <a:tc>
                  <a:txBody>
                    <a:bodyPr/>
                    <a:lstStyle/>
                    <a:p>
                      <a:r>
                        <a:rPr lang="en-US" sz="1800" b="1" dirty="0"/>
                        <a:t>Province </a:t>
                      </a:r>
                      <a:endParaRPr lang="en-US" sz="1800" b="1" dirty="0">
                        <a:latin typeface="Arial" panose="020B0604020202020204" pitchFamily="34" charset="0"/>
                        <a:cs typeface="Arial" panose="020B0604020202020204" pitchFamily="34" charset="0"/>
                      </a:endParaRPr>
                    </a:p>
                  </a:txBody>
                  <a:tcPr/>
                </a:tc>
                <a:tc>
                  <a:txBody>
                    <a:bodyPr/>
                    <a:lstStyle/>
                    <a:p>
                      <a:r>
                        <a:rPr lang="en-US" sz="1800" b="1" dirty="0">
                          <a:latin typeface="Arial" panose="020B0604020202020204" pitchFamily="34" charset="0"/>
                          <a:cs typeface="Arial" panose="020B0604020202020204" pitchFamily="34" charset="0"/>
                        </a:rPr>
                        <a:t>Municipality</a:t>
                      </a:r>
                    </a:p>
                  </a:txBody>
                  <a:tcPr/>
                </a:tc>
                <a:tc>
                  <a:txBody>
                    <a:bodyPr/>
                    <a:lstStyle/>
                    <a:p>
                      <a:r>
                        <a:rPr lang="en-US" sz="1800" b="1" dirty="0">
                          <a:latin typeface="+mn-lt"/>
                          <a:cs typeface="+mn-cs"/>
                        </a:rPr>
                        <a:t>Status </a:t>
                      </a:r>
                      <a:endParaRPr lang="en-US" sz="1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951797317"/>
                  </a:ext>
                </a:extLst>
              </a:tr>
              <a:tr h="410755">
                <a:tc>
                  <a:txBody>
                    <a:bodyPr/>
                    <a:lstStyle/>
                    <a:p>
                      <a:pPr marL="0" algn="l" defTabSz="685800" rtl="0" eaLnBrk="1" latinLnBrk="0" hangingPunct="1"/>
                      <a:r>
                        <a:rPr lang="en-US" sz="1800" kern="1200" dirty="0">
                          <a:solidFill>
                            <a:schemeClr val="tx1"/>
                          </a:solidFill>
                          <a:latin typeface="+mn-lt"/>
                          <a:ea typeface="+mn-ea"/>
                          <a:cs typeface="+mn-cs"/>
                        </a:rPr>
                        <a:t>Eastern Cape </a:t>
                      </a:r>
                    </a:p>
                  </a:txBody>
                  <a:tcPr/>
                </a:tc>
                <a:tc>
                  <a:txBody>
                    <a:bodyPr/>
                    <a:lstStyle/>
                    <a:p>
                      <a:pPr marL="0" algn="l" defTabSz="685800" rtl="0" eaLnBrk="1" latinLnBrk="0" hangingPunct="1"/>
                      <a:r>
                        <a:rPr lang="en-US" sz="1800" kern="1200" dirty="0" err="1" smtClean="0">
                          <a:solidFill>
                            <a:schemeClr val="tx1"/>
                          </a:solidFill>
                          <a:latin typeface="+mn-lt"/>
                          <a:ea typeface="+mn-ea"/>
                          <a:cs typeface="+mn-cs"/>
                        </a:rPr>
                        <a:t>Mbhashe</a:t>
                      </a:r>
                      <a:r>
                        <a:rPr lang="en-US" sz="1800" kern="1200" baseline="0" dirty="0" smtClean="0">
                          <a:solidFill>
                            <a:schemeClr val="tx1"/>
                          </a:solidFill>
                          <a:latin typeface="+mn-lt"/>
                          <a:ea typeface="+mn-ea"/>
                          <a:cs typeface="+mn-cs"/>
                        </a:rPr>
                        <a:t> LM</a:t>
                      </a:r>
                      <a:endParaRPr lang="en-US" sz="1800" kern="1200" dirty="0">
                        <a:solidFill>
                          <a:schemeClr val="tx1"/>
                        </a:solidFill>
                        <a:latin typeface="+mn-lt"/>
                        <a:ea typeface="+mn-ea"/>
                        <a:cs typeface="+mn-cs"/>
                      </a:endParaRPr>
                    </a:p>
                  </a:txBody>
                  <a:tcPr/>
                </a:tc>
                <a:tc>
                  <a:txBody>
                    <a:bodyPr/>
                    <a:lstStyle/>
                    <a:p>
                      <a:pPr marL="0" algn="l" defTabSz="685800" rtl="0" eaLnBrk="1" latinLnBrk="0" hangingPunct="1"/>
                      <a:r>
                        <a:rPr lang="en-US" sz="1800" kern="1200" dirty="0">
                          <a:solidFill>
                            <a:schemeClr val="tx1"/>
                          </a:solidFill>
                          <a:latin typeface="+mn-lt"/>
                          <a:ea typeface="+mn-ea"/>
                          <a:cs typeface="+mn-cs"/>
                        </a:rPr>
                        <a:t>Investigation ongoing</a:t>
                      </a:r>
                    </a:p>
                  </a:txBody>
                  <a:tcPr/>
                </a:tc>
                <a:extLst>
                  <a:ext uri="{0D108BD9-81ED-4DB2-BD59-A6C34878D82A}">
                    <a16:rowId xmlns:a16="http://schemas.microsoft.com/office/drawing/2014/main" xmlns="" val="1601724191"/>
                  </a:ext>
                </a:extLst>
              </a:tr>
              <a:tr h="205378">
                <a:tc>
                  <a:txBody>
                    <a:bodyPr/>
                    <a:lstStyle/>
                    <a:p>
                      <a:pPr marL="0" algn="l" defTabSz="685800" rtl="0" eaLnBrk="1" latinLnBrk="0" hangingPunct="1"/>
                      <a:r>
                        <a:rPr lang="en-US" sz="1800" kern="1200" dirty="0" smtClean="0">
                          <a:solidFill>
                            <a:schemeClr val="tx1"/>
                          </a:solidFill>
                          <a:latin typeface="+mn-lt"/>
                          <a:ea typeface="+mn-ea"/>
                          <a:cs typeface="+mn-cs"/>
                        </a:rPr>
                        <a:t>North</a:t>
                      </a:r>
                      <a:r>
                        <a:rPr lang="en-US" sz="1800" kern="1200" baseline="0" dirty="0" smtClean="0">
                          <a:solidFill>
                            <a:schemeClr val="tx1"/>
                          </a:solidFill>
                          <a:latin typeface="+mn-lt"/>
                          <a:ea typeface="+mn-ea"/>
                          <a:cs typeface="+mn-cs"/>
                        </a:rPr>
                        <a:t> West</a:t>
                      </a:r>
                      <a:endParaRPr lang="en-US" sz="1800" kern="1200" dirty="0">
                        <a:solidFill>
                          <a:schemeClr val="tx1"/>
                        </a:solidFill>
                        <a:latin typeface="+mn-lt"/>
                        <a:ea typeface="+mn-ea"/>
                        <a:cs typeface="+mn-cs"/>
                      </a:endParaRPr>
                    </a:p>
                  </a:txBody>
                  <a:tcPr/>
                </a:tc>
                <a:tc>
                  <a:txBody>
                    <a:bodyPr/>
                    <a:lstStyle/>
                    <a:p>
                      <a:pPr marL="0" algn="l" defTabSz="685800" rtl="0" eaLnBrk="1" latinLnBrk="0" hangingPunct="1"/>
                      <a:r>
                        <a:rPr lang="en-US" sz="1800" kern="1200" dirty="0" err="1" smtClean="0">
                          <a:solidFill>
                            <a:schemeClr val="tx1"/>
                          </a:solidFill>
                          <a:latin typeface="+mn-lt"/>
                          <a:ea typeface="+mn-ea"/>
                          <a:cs typeface="+mn-cs"/>
                        </a:rPr>
                        <a:t>Moretele</a:t>
                      </a:r>
                      <a:r>
                        <a:rPr lang="en-US" sz="1800" kern="1200" dirty="0" smtClean="0">
                          <a:solidFill>
                            <a:schemeClr val="tx1"/>
                          </a:solidFill>
                          <a:latin typeface="+mn-lt"/>
                          <a:ea typeface="+mn-ea"/>
                          <a:cs typeface="+mn-cs"/>
                        </a:rPr>
                        <a:t> </a:t>
                      </a:r>
                      <a:r>
                        <a:rPr lang="en-US" sz="1800" kern="1200" dirty="0">
                          <a:solidFill>
                            <a:schemeClr val="tx1"/>
                          </a:solidFill>
                          <a:latin typeface="+mn-lt"/>
                          <a:ea typeface="+mn-ea"/>
                          <a:cs typeface="+mn-cs"/>
                        </a:rPr>
                        <a:t>LM</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kern="1200" noProof="0" dirty="0">
                          <a:solidFill>
                            <a:schemeClr val="tx1"/>
                          </a:solidFill>
                          <a:latin typeface="+mn-lt"/>
                          <a:ea typeface="+mn-ea"/>
                          <a:cs typeface="+mn-cs"/>
                        </a:rPr>
                        <a:t>Investigation ongoing</a:t>
                      </a:r>
                    </a:p>
                  </a:txBody>
                  <a:tcPr/>
                </a:tc>
                <a:extLst>
                  <a:ext uri="{0D108BD9-81ED-4DB2-BD59-A6C34878D82A}">
                    <a16:rowId xmlns:a16="http://schemas.microsoft.com/office/drawing/2014/main" xmlns="" val="339658434"/>
                  </a:ext>
                </a:extLst>
              </a:tr>
              <a:tr h="205378">
                <a:tc>
                  <a:txBody>
                    <a:bodyPr/>
                    <a:lstStyle/>
                    <a:p>
                      <a:pPr marL="0" algn="l" defTabSz="685800" rtl="0" eaLnBrk="1" latinLnBrk="0" hangingPunct="1"/>
                      <a:r>
                        <a:rPr lang="en-US" sz="1800" kern="1200" dirty="0" smtClean="0">
                          <a:solidFill>
                            <a:schemeClr val="tx1"/>
                          </a:solidFill>
                          <a:latin typeface="+mn-lt"/>
                          <a:ea typeface="+mn-ea"/>
                          <a:cs typeface="+mn-cs"/>
                        </a:rPr>
                        <a:t>North West</a:t>
                      </a:r>
                      <a:endParaRPr lang="en-US" sz="1800" kern="1200" dirty="0">
                        <a:solidFill>
                          <a:schemeClr val="tx1"/>
                        </a:solidFill>
                        <a:latin typeface="+mn-lt"/>
                        <a:ea typeface="+mn-ea"/>
                        <a:cs typeface="+mn-cs"/>
                      </a:endParaRPr>
                    </a:p>
                  </a:txBody>
                  <a:tcPr/>
                </a:tc>
                <a:tc>
                  <a:txBody>
                    <a:bodyPr/>
                    <a:lstStyle/>
                    <a:p>
                      <a:pPr marL="0" algn="l" defTabSz="685800" rtl="0" eaLnBrk="1" latinLnBrk="0" hangingPunct="1"/>
                      <a:r>
                        <a:rPr lang="en-US" sz="1800" kern="1200" dirty="0" smtClean="0">
                          <a:solidFill>
                            <a:schemeClr val="tx1"/>
                          </a:solidFill>
                          <a:latin typeface="+mn-lt"/>
                          <a:ea typeface="+mn-ea"/>
                          <a:cs typeface="+mn-cs"/>
                        </a:rPr>
                        <a:t>Madibeng LM</a:t>
                      </a:r>
                      <a:endParaRPr lang="en-US" sz="1800" kern="1200" dirty="0">
                        <a:solidFill>
                          <a:schemeClr val="tx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kern="1200" noProof="0" dirty="0" smtClean="0">
                          <a:solidFill>
                            <a:schemeClr val="tx1"/>
                          </a:solidFill>
                          <a:latin typeface="+mn-lt"/>
                          <a:ea typeface="+mn-ea"/>
                          <a:cs typeface="+mn-cs"/>
                        </a:rPr>
                        <a:t>Investigation ongoing</a:t>
                      </a:r>
                      <a:endParaRPr lang="en-US" sz="1800" kern="1200" noProof="0" dirty="0">
                        <a:solidFill>
                          <a:schemeClr val="tx1"/>
                        </a:solidFill>
                        <a:latin typeface="+mn-lt"/>
                        <a:ea typeface="+mn-ea"/>
                        <a:cs typeface="+mn-cs"/>
                      </a:endParaRPr>
                    </a:p>
                  </a:txBody>
                  <a:tcPr/>
                </a:tc>
                <a:extLst>
                  <a:ext uri="{0D108BD9-81ED-4DB2-BD59-A6C34878D82A}">
                    <a16:rowId xmlns:a16="http://schemas.microsoft.com/office/drawing/2014/main" xmlns="" val="1116710637"/>
                  </a:ext>
                </a:extLst>
              </a:tr>
              <a:tr h="205378">
                <a:tc>
                  <a:txBody>
                    <a:bodyPr/>
                    <a:lstStyle/>
                    <a:p>
                      <a:pPr marL="0" algn="l" defTabSz="685800" rtl="0" eaLnBrk="1" latinLnBrk="0" hangingPunct="1"/>
                      <a:r>
                        <a:rPr lang="en-US" sz="1800" kern="1200" dirty="0">
                          <a:solidFill>
                            <a:schemeClr val="tx1"/>
                          </a:solidFill>
                          <a:latin typeface="+mn-lt"/>
                          <a:ea typeface="+mn-ea"/>
                          <a:cs typeface="+mn-cs"/>
                        </a:rPr>
                        <a:t>Gauteng</a:t>
                      </a:r>
                    </a:p>
                  </a:txBody>
                  <a:tcPr/>
                </a:tc>
                <a:tc>
                  <a:txBody>
                    <a:bodyPr/>
                    <a:lstStyle/>
                    <a:p>
                      <a:pPr marL="0" algn="l" defTabSz="685800" rtl="0" eaLnBrk="1" latinLnBrk="0" hangingPunct="1"/>
                      <a:r>
                        <a:rPr lang="en-US" sz="1800" kern="1200" dirty="0">
                          <a:solidFill>
                            <a:schemeClr val="tx1"/>
                          </a:solidFill>
                          <a:latin typeface="+mn-lt"/>
                          <a:ea typeface="+mn-ea"/>
                          <a:cs typeface="+mn-cs"/>
                        </a:rPr>
                        <a:t>Ekurhuleni Metro</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kern="1200" noProof="0" dirty="0">
                          <a:solidFill>
                            <a:schemeClr val="tx1"/>
                          </a:solidFill>
                          <a:latin typeface="+mn-lt"/>
                          <a:ea typeface="+mn-ea"/>
                          <a:cs typeface="+mn-cs"/>
                        </a:rPr>
                        <a:t>Investigation ongoing</a:t>
                      </a:r>
                    </a:p>
                  </a:txBody>
                  <a:tcPr/>
                </a:tc>
                <a:extLst>
                  <a:ext uri="{0D108BD9-81ED-4DB2-BD59-A6C34878D82A}">
                    <a16:rowId xmlns:a16="http://schemas.microsoft.com/office/drawing/2014/main" xmlns="" val="1030406690"/>
                  </a:ext>
                </a:extLst>
              </a:tr>
              <a:tr h="205378">
                <a:tc>
                  <a:txBody>
                    <a:bodyPr/>
                    <a:lstStyle/>
                    <a:p>
                      <a:pPr marL="0" algn="l" defTabSz="685800" rtl="0" eaLnBrk="1" latinLnBrk="0" hangingPunct="1"/>
                      <a:r>
                        <a:rPr lang="en-US" sz="1800" kern="1200" dirty="0" smtClean="0">
                          <a:solidFill>
                            <a:schemeClr val="tx1"/>
                          </a:solidFill>
                          <a:latin typeface="+mn-lt"/>
                          <a:ea typeface="+mn-ea"/>
                          <a:cs typeface="+mn-cs"/>
                        </a:rPr>
                        <a:t>Gauteng</a:t>
                      </a:r>
                      <a:endParaRPr lang="en-US" sz="1800" kern="1200" dirty="0">
                        <a:solidFill>
                          <a:schemeClr val="tx1"/>
                        </a:solidFill>
                        <a:latin typeface="+mn-lt"/>
                        <a:ea typeface="+mn-ea"/>
                        <a:cs typeface="+mn-cs"/>
                      </a:endParaRPr>
                    </a:p>
                  </a:txBody>
                  <a:tcPr/>
                </a:tc>
                <a:tc>
                  <a:txBody>
                    <a:bodyPr/>
                    <a:lstStyle/>
                    <a:p>
                      <a:pPr marL="0" algn="l" defTabSz="685800" rtl="0" eaLnBrk="1" latinLnBrk="0" hangingPunct="1"/>
                      <a:r>
                        <a:rPr lang="en-US" sz="1800" kern="1200" dirty="0" smtClean="0">
                          <a:solidFill>
                            <a:schemeClr val="tx1"/>
                          </a:solidFill>
                          <a:latin typeface="+mn-lt"/>
                          <a:ea typeface="+mn-ea"/>
                          <a:cs typeface="+mn-cs"/>
                        </a:rPr>
                        <a:t>City of Johannesburg</a:t>
                      </a:r>
                      <a:endParaRPr lang="en-US" sz="1800" kern="1200" dirty="0">
                        <a:solidFill>
                          <a:schemeClr val="tx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kern="1200" noProof="0" dirty="0" smtClean="0">
                          <a:solidFill>
                            <a:schemeClr val="tx1"/>
                          </a:solidFill>
                          <a:latin typeface="+mn-lt"/>
                          <a:ea typeface="+mn-ea"/>
                          <a:cs typeface="+mn-cs"/>
                        </a:rPr>
                        <a:t>Investigation ongoing</a:t>
                      </a:r>
                      <a:endParaRPr lang="en-US" sz="1800" kern="1200" noProof="0" dirty="0">
                        <a:solidFill>
                          <a:schemeClr val="tx1"/>
                        </a:solidFill>
                        <a:latin typeface="+mn-lt"/>
                        <a:ea typeface="+mn-ea"/>
                        <a:cs typeface="+mn-cs"/>
                      </a:endParaRPr>
                    </a:p>
                  </a:txBody>
                  <a:tcPr/>
                </a:tc>
                <a:extLst>
                  <a:ext uri="{0D108BD9-81ED-4DB2-BD59-A6C34878D82A}">
                    <a16:rowId xmlns:a16="http://schemas.microsoft.com/office/drawing/2014/main" xmlns="" val="4015635282"/>
                  </a:ext>
                </a:extLst>
              </a:tr>
              <a:tr h="410755">
                <a:tc>
                  <a:txBody>
                    <a:bodyPr/>
                    <a:lstStyle/>
                    <a:p>
                      <a:pPr marL="0" algn="l" defTabSz="685800" rtl="0" eaLnBrk="1" latinLnBrk="0" hangingPunct="1"/>
                      <a:r>
                        <a:rPr lang="en-US" sz="1800" kern="1200" dirty="0">
                          <a:solidFill>
                            <a:schemeClr val="tx1"/>
                          </a:solidFill>
                          <a:latin typeface="+mn-lt"/>
                          <a:ea typeface="+mn-ea"/>
                          <a:cs typeface="+mn-cs"/>
                        </a:rPr>
                        <a:t>KZN</a:t>
                      </a:r>
                    </a:p>
                  </a:txBody>
                  <a:tcPr/>
                </a:tc>
                <a:tc>
                  <a:txBody>
                    <a:bodyPr/>
                    <a:lstStyle/>
                    <a:p>
                      <a:pPr marL="0" algn="l" defTabSz="685800" rtl="0" eaLnBrk="1" latinLnBrk="0" hangingPunct="1"/>
                      <a:r>
                        <a:rPr lang="en-US" sz="1800" kern="1200" dirty="0" err="1" smtClean="0">
                          <a:solidFill>
                            <a:schemeClr val="tx1"/>
                          </a:solidFill>
                          <a:latin typeface="+mn-lt"/>
                          <a:ea typeface="+mn-ea"/>
                          <a:cs typeface="+mn-cs"/>
                        </a:rPr>
                        <a:t>Endumeni</a:t>
                      </a:r>
                      <a:r>
                        <a:rPr lang="en-US" sz="1800" kern="1200" dirty="0" smtClean="0">
                          <a:solidFill>
                            <a:schemeClr val="tx1"/>
                          </a:solidFill>
                          <a:latin typeface="+mn-lt"/>
                          <a:ea typeface="+mn-ea"/>
                          <a:cs typeface="+mn-cs"/>
                        </a:rPr>
                        <a:t> </a:t>
                      </a:r>
                      <a:r>
                        <a:rPr lang="en-US" sz="1800" kern="1200" dirty="0">
                          <a:solidFill>
                            <a:schemeClr val="tx1"/>
                          </a:solidFill>
                          <a:latin typeface="+mn-lt"/>
                          <a:ea typeface="+mn-ea"/>
                          <a:cs typeface="+mn-cs"/>
                        </a:rPr>
                        <a:t>DM</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kern="1200" noProof="0" dirty="0">
                          <a:solidFill>
                            <a:schemeClr val="tx1"/>
                          </a:solidFill>
                          <a:latin typeface="+mn-lt"/>
                          <a:ea typeface="+mn-ea"/>
                          <a:cs typeface="+mn-cs"/>
                        </a:rPr>
                        <a:t>Investigation ongoing</a:t>
                      </a:r>
                    </a:p>
                  </a:txBody>
                  <a:tcPr/>
                </a:tc>
                <a:extLst>
                  <a:ext uri="{0D108BD9-81ED-4DB2-BD59-A6C34878D82A}">
                    <a16:rowId xmlns:a16="http://schemas.microsoft.com/office/drawing/2014/main" xmlns="" val="2166900071"/>
                  </a:ext>
                </a:extLst>
              </a:tr>
              <a:tr h="528934">
                <a:tc>
                  <a:txBody>
                    <a:bodyPr/>
                    <a:lstStyle/>
                    <a:p>
                      <a:pPr marL="0" algn="l" defTabSz="685800" rtl="0" eaLnBrk="1" latinLnBrk="0" hangingPunct="1"/>
                      <a:r>
                        <a:rPr lang="en-US" sz="1800" kern="1200" dirty="0">
                          <a:solidFill>
                            <a:schemeClr val="tx1"/>
                          </a:solidFill>
                          <a:latin typeface="+mn-lt"/>
                          <a:ea typeface="+mn-ea"/>
                          <a:cs typeface="+mn-cs"/>
                        </a:rPr>
                        <a:t>KZN</a:t>
                      </a:r>
                    </a:p>
                  </a:txBody>
                  <a:tcPr/>
                </a:tc>
                <a:tc>
                  <a:txBody>
                    <a:bodyPr/>
                    <a:lstStyle/>
                    <a:p>
                      <a:pPr marL="0" algn="l" defTabSz="685800" rtl="0" eaLnBrk="1" latinLnBrk="0" hangingPunct="1"/>
                      <a:r>
                        <a:rPr lang="en-US" sz="1800" kern="1200" dirty="0">
                          <a:solidFill>
                            <a:schemeClr val="tx1"/>
                          </a:solidFill>
                          <a:latin typeface="+mn-lt"/>
                          <a:ea typeface="+mn-ea"/>
                          <a:cs typeface="+mn-cs"/>
                        </a:rPr>
                        <a:t>eThekwini</a:t>
                      </a:r>
                      <a:r>
                        <a:rPr lang="en-US" sz="1800" kern="1200" baseline="0" dirty="0">
                          <a:solidFill>
                            <a:schemeClr val="tx1"/>
                          </a:solidFill>
                          <a:latin typeface="+mn-lt"/>
                          <a:ea typeface="+mn-ea"/>
                          <a:cs typeface="+mn-cs"/>
                        </a:rPr>
                        <a:t> Metro</a:t>
                      </a:r>
                      <a:endParaRPr lang="en-US" sz="1800" kern="1200" dirty="0">
                        <a:solidFill>
                          <a:schemeClr val="tx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kern="1200" noProof="0" dirty="0">
                          <a:solidFill>
                            <a:schemeClr val="tx1"/>
                          </a:solidFill>
                          <a:latin typeface="+mn-lt"/>
                          <a:ea typeface="+mn-ea"/>
                          <a:cs typeface="+mn-cs"/>
                        </a:rPr>
                        <a:t>Investigation ongoing</a:t>
                      </a:r>
                    </a:p>
                  </a:txBody>
                  <a:tcPr/>
                </a:tc>
                <a:extLst>
                  <a:ext uri="{0D108BD9-81ED-4DB2-BD59-A6C34878D82A}">
                    <a16:rowId xmlns:a16="http://schemas.microsoft.com/office/drawing/2014/main" xmlns="" val="3049764428"/>
                  </a:ext>
                </a:extLst>
              </a:tr>
              <a:tr h="504056">
                <a:tc>
                  <a:txBody>
                    <a:bodyPr/>
                    <a:lstStyle/>
                    <a:p>
                      <a:pPr marL="0" algn="l" defTabSz="685800" rtl="0" eaLnBrk="1" latinLnBrk="0" hangingPunct="1"/>
                      <a:r>
                        <a:rPr lang="en-US" sz="1800" kern="1200" dirty="0" smtClean="0">
                          <a:solidFill>
                            <a:schemeClr val="tx1"/>
                          </a:solidFill>
                          <a:latin typeface="+mn-lt"/>
                          <a:ea typeface="+mn-ea"/>
                          <a:cs typeface="+mn-cs"/>
                        </a:rPr>
                        <a:t>KZN</a:t>
                      </a:r>
                      <a:endParaRPr lang="en-US" sz="1800" kern="1200" dirty="0">
                        <a:solidFill>
                          <a:schemeClr val="tx1"/>
                        </a:solidFill>
                        <a:latin typeface="+mn-lt"/>
                        <a:ea typeface="+mn-ea"/>
                        <a:cs typeface="+mn-cs"/>
                      </a:endParaRPr>
                    </a:p>
                  </a:txBody>
                  <a:tcPr/>
                </a:tc>
                <a:tc>
                  <a:txBody>
                    <a:bodyPr/>
                    <a:lstStyle/>
                    <a:p>
                      <a:pPr marL="0" algn="l" defTabSz="685800" rtl="0" eaLnBrk="1" latinLnBrk="0" hangingPunct="1"/>
                      <a:r>
                        <a:rPr lang="en-US" sz="1800" kern="1200" dirty="0" err="1" smtClean="0">
                          <a:solidFill>
                            <a:schemeClr val="tx1"/>
                          </a:solidFill>
                          <a:latin typeface="+mn-lt"/>
                          <a:ea typeface="+mn-ea"/>
                          <a:cs typeface="+mn-cs"/>
                        </a:rPr>
                        <a:t>Umgungundlovu</a:t>
                      </a:r>
                      <a:endParaRPr lang="en-US" sz="1800" kern="1200" dirty="0">
                        <a:solidFill>
                          <a:schemeClr val="tx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kern="1200" noProof="0" dirty="0" smtClean="0">
                          <a:solidFill>
                            <a:schemeClr val="tx1"/>
                          </a:solidFill>
                          <a:latin typeface="+mn-lt"/>
                          <a:ea typeface="+mn-ea"/>
                          <a:cs typeface="+mn-cs"/>
                        </a:rPr>
                        <a:t>Investigation</a:t>
                      </a:r>
                      <a:r>
                        <a:rPr lang="en-US" sz="1800" kern="1200" baseline="0" noProof="0" dirty="0" smtClean="0">
                          <a:solidFill>
                            <a:schemeClr val="tx1"/>
                          </a:solidFill>
                          <a:latin typeface="+mn-lt"/>
                          <a:ea typeface="+mn-ea"/>
                          <a:cs typeface="+mn-cs"/>
                        </a:rPr>
                        <a:t> ongoing</a:t>
                      </a:r>
                      <a:endParaRPr lang="en-US" sz="1800" kern="1200" noProof="0" dirty="0">
                        <a:solidFill>
                          <a:schemeClr val="tx1"/>
                        </a:solidFill>
                        <a:latin typeface="+mn-lt"/>
                        <a:ea typeface="+mn-ea"/>
                        <a:cs typeface="+mn-cs"/>
                      </a:endParaRPr>
                    </a:p>
                  </a:txBody>
                  <a:tcPr/>
                </a:tc>
                <a:extLst>
                  <a:ext uri="{0D108BD9-81ED-4DB2-BD59-A6C34878D82A}">
                    <a16:rowId xmlns:a16="http://schemas.microsoft.com/office/drawing/2014/main" xmlns="" val="768192337"/>
                  </a:ext>
                </a:extLst>
              </a:tr>
              <a:tr h="410755">
                <a:tc>
                  <a:txBody>
                    <a:bodyPr/>
                    <a:lstStyle/>
                    <a:p>
                      <a:pPr marL="0" algn="l" defTabSz="685800" rtl="0" eaLnBrk="1" latinLnBrk="0" hangingPunct="1"/>
                      <a:r>
                        <a:rPr lang="en-US" sz="1800" kern="1200" dirty="0">
                          <a:solidFill>
                            <a:schemeClr val="tx1"/>
                          </a:solidFill>
                          <a:latin typeface="+mn-lt"/>
                          <a:ea typeface="+mn-ea"/>
                          <a:cs typeface="+mn-cs"/>
                        </a:rPr>
                        <a:t>Limpopo</a:t>
                      </a:r>
                    </a:p>
                  </a:txBody>
                  <a:tcPr/>
                </a:tc>
                <a:tc>
                  <a:txBody>
                    <a:bodyPr/>
                    <a:lstStyle/>
                    <a:p>
                      <a:pPr marL="0" algn="l" defTabSz="685800" rtl="0" eaLnBrk="1" latinLnBrk="0" hangingPunct="1"/>
                      <a:r>
                        <a:rPr lang="en-US" sz="1800" kern="1200" dirty="0">
                          <a:solidFill>
                            <a:schemeClr val="tx1"/>
                          </a:solidFill>
                          <a:latin typeface="+mn-lt"/>
                          <a:ea typeface="+mn-ea"/>
                          <a:cs typeface="+mn-cs"/>
                        </a:rPr>
                        <a:t>Mopani </a:t>
                      </a:r>
                      <a:r>
                        <a:rPr lang="en-US" sz="1800" kern="1200" dirty="0" smtClean="0">
                          <a:solidFill>
                            <a:schemeClr val="tx1"/>
                          </a:solidFill>
                          <a:latin typeface="+mn-lt"/>
                          <a:ea typeface="+mn-ea"/>
                          <a:cs typeface="+mn-cs"/>
                        </a:rPr>
                        <a:t>DM</a:t>
                      </a:r>
                      <a:endParaRPr lang="en-US" sz="1800" kern="1200" dirty="0">
                        <a:solidFill>
                          <a:schemeClr val="tx1"/>
                        </a:solidFill>
                        <a:latin typeface="+mn-lt"/>
                        <a:ea typeface="+mn-ea"/>
                        <a:cs typeface="+mn-cs"/>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800" kern="1200" noProof="0" dirty="0">
                          <a:solidFill>
                            <a:schemeClr val="tx1"/>
                          </a:solidFill>
                          <a:latin typeface="+mn-lt"/>
                          <a:ea typeface="+mn-ea"/>
                          <a:cs typeface="+mn-cs"/>
                        </a:rPr>
                        <a:t>Investigation ongoing</a:t>
                      </a:r>
                    </a:p>
                  </a:txBody>
                  <a:tcPr/>
                </a:tc>
                <a:extLst>
                  <a:ext uri="{0D108BD9-81ED-4DB2-BD59-A6C34878D82A}">
                    <a16:rowId xmlns:a16="http://schemas.microsoft.com/office/drawing/2014/main" xmlns="" val="208373307"/>
                  </a:ext>
                </a:extLst>
              </a:tr>
              <a:tr h="410755">
                <a:tc>
                  <a:txBody>
                    <a:bodyPr/>
                    <a:lstStyle/>
                    <a:p>
                      <a:r>
                        <a:rPr lang="en-US" sz="1800" b="1" dirty="0"/>
                        <a:t>Total </a:t>
                      </a:r>
                      <a:endParaRPr lang="en-US" sz="1800" b="1" dirty="0">
                        <a:latin typeface="Arial" panose="020B0604020202020204" pitchFamily="34" charset="0"/>
                        <a:cs typeface="Arial" panose="020B0604020202020204" pitchFamily="34" charset="0"/>
                      </a:endParaRPr>
                    </a:p>
                  </a:txBody>
                  <a:tcPr/>
                </a:tc>
                <a:tc>
                  <a:txBody>
                    <a:bodyPr/>
                    <a:lstStyle/>
                    <a:p>
                      <a:pPr marL="0" algn="l" defTabSz="685800" rtl="0" eaLnBrk="1" latinLnBrk="0" hangingPunct="1"/>
                      <a:endParaRPr lang="en-US" sz="1800" b="1" kern="1200" dirty="0">
                        <a:solidFill>
                          <a:schemeClr val="tx1"/>
                        </a:solidFill>
                        <a:latin typeface="+mn-lt"/>
                        <a:ea typeface="+mn-ea"/>
                        <a:cs typeface="+mn-cs"/>
                      </a:endParaRPr>
                    </a:p>
                  </a:txBody>
                  <a:tcPr/>
                </a:tc>
                <a:tc>
                  <a:txBody>
                    <a:bodyPr/>
                    <a:lstStyle/>
                    <a:p>
                      <a:pPr marL="0" algn="l" defTabSz="685800" rtl="0" eaLnBrk="1" latinLnBrk="0" hangingPunct="1"/>
                      <a:r>
                        <a:rPr lang="en-US" sz="1800" b="1" kern="1200" baseline="0" dirty="0" smtClean="0">
                          <a:solidFill>
                            <a:schemeClr val="tx1"/>
                          </a:solidFill>
                          <a:latin typeface="+mn-lt"/>
                          <a:ea typeface="+mn-ea"/>
                          <a:cs typeface="+mn-cs"/>
                        </a:rPr>
                        <a:t>9 </a:t>
                      </a:r>
                      <a:r>
                        <a:rPr lang="en-US" sz="1800" b="1" kern="1200" baseline="0" dirty="0">
                          <a:solidFill>
                            <a:schemeClr val="tx1"/>
                          </a:solidFill>
                          <a:latin typeface="+mn-lt"/>
                          <a:ea typeface="+mn-ea"/>
                          <a:cs typeface="+mn-cs"/>
                        </a:rPr>
                        <a:t>(Proclamations)</a:t>
                      </a:r>
                      <a:endParaRPr lang="en-US" sz="1800" b="1" kern="1200" dirty="0">
                        <a:solidFill>
                          <a:schemeClr val="tx1"/>
                        </a:solidFill>
                        <a:latin typeface="+mn-lt"/>
                        <a:ea typeface="+mn-ea"/>
                        <a:cs typeface="+mn-cs"/>
                      </a:endParaRPr>
                    </a:p>
                  </a:txBody>
                  <a:tcPr/>
                </a:tc>
                <a:extLst>
                  <a:ext uri="{0D108BD9-81ED-4DB2-BD59-A6C34878D82A}">
                    <a16:rowId xmlns:a16="http://schemas.microsoft.com/office/drawing/2014/main" xmlns="" val="2770115215"/>
                  </a:ext>
                </a:extLst>
              </a:tr>
            </a:tbl>
          </a:graphicData>
        </a:graphic>
      </p:graphicFrame>
    </p:spTree>
    <p:extLst>
      <p:ext uri="{BB962C8B-B14F-4D97-AF65-F5344CB8AC3E}">
        <p14:creationId xmlns:p14="http://schemas.microsoft.com/office/powerpoint/2010/main" xmlns="" val="830988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448" y="260649"/>
            <a:ext cx="7886700" cy="864095"/>
          </a:xfrm>
        </p:spPr>
        <p:txBody>
          <a:bodyPr/>
          <a:lstStyle/>
          <a:p>
            <a:r>
              <a:rPr lang="en-US" dirty="0"/>
              <a:t>7</a:t>
            </a:r>
            <a:r>
              <a:rPr lang="en-US" dirty="0" smtClean="0"/>
              <a:t>. </a:t>
            </a:r>
            <a:r>
              <a:rPr lang="en-US" dirty="0"/>
              <a:t>Statistics from the NPA on Corruption Cases already in Court</a:t>
            </a:r>
          </a:p>
        </p:txBody>
      </p:sp>
      <p:sp>
        <p:nvSpPr>
          <p:cNvPr id="3" name="Text Placeholder 2"/>
          <p:cNvSpPr>
            <a:spLocks noGrp="1"/>
          </p:cNvSpPr>
          <p:nvPr>
            <p:ph type="body" idx="1"/>
          </p:nvPr>
        </p:nvSpPr>
        <p:spPr>
          <a:xfrm>
            <a:off x="623888" y="1268760"/>
            <a:ext cx="7886700" cy="4608512"/>
          </a:xfrm>
        </p:spPr>
        <p:txBody>
          <a:bodyPr/>
          <a:lstStyle/>
          <a:p>
            <a:pPr marL="0" indent="0">
              <a:buNone/>
            </a:pPr>
            <a:r>
              <a:rPr lang="en-US" dirty="0" smtClean="0"/>
              <a:t>As of February 2020</a:t>
            </a:r>
            <a:endParaRPr lang="en-US" dirty="0"/>
          </a:p>
        </p:txBody>
      </p:sp>
      <p:sp>
        <p:nvSpPr>
          <p:cNvPr id="4" name="Slide Number Placeholder 3"/>
          <p:cNvSpPr>
            <a:spLocks noGrp="1"/>
          </p:cNvSpPr>
          <p:nvPr>
            <p:ph type="sldNum" sz="quarter" idx="12"/>
          </p:nvPr>
        </p:nvSpPr>
        <p:spPr/>
        <p:txBody>
          <a:bodyPr/>
          <a:lstStyle/>
          <a:p>
            <a:pPr>
              <a:defRPr/>
            </a:pPr>
            <a:fld id="{BC9634C8-74A5-40CB-934A-CD2A3BFAA19A}" type="slidenum">
              <a:rPr lang="en-US" altLang="en-US" smtClean="0"/>
              <a:pPr>
                <a:defRPr/>
              </a:pPr>
              <a:t>11</a:t>
            </a:fld>
            <a:endParaRPr lang="en-US" altLang="en-US" dirty="0"/>
          </a:p>
        </p:txBody>
      </p:sp>
      <p:graphicFrame>
        <p:nvGraphicFramePr>
          <p:cNvPr id="7" name="Chart 6"/>
          <p:cNvGraphicFramePr/>
          <p:nvPr>
            <p:extLst>
              <p:ext uri="{D42A27DB-BD31-4B8C-83A1-F6EECF244321}">
                <p14:modId xmlns:p14="http://schemas.microsoft.com/office/powerpoint/2010/main" xmlns="" val="366961561"/>
              </p:ext>
            </p:extLst>
          </p:nvPr>
        </p:nvGraphicFramePr>
        <p:xfrm>
          <a:off x="623888" y="1988840"/>
          <a:ext cx="7882260" cy="4032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4500829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327571"/>
          </a:xfrm>
        </p:spPr>
        <p:txBody>
          <a:bodyPr/>
          <a:lstStyle/>
          <a:p>
            <a:r>
              <a:rPr lang="en-US" dirty="0" smtClean="0"/>
              <a:t>Cont. </a:t>
            </a:r>
            <a:r>
              <a:rPr lang="en-US" dirty="0"/>
              <a:t>Statistics from the NPA on Corruption </a:t>
            </a:r>
            <a:r>
              <a:rPr lang="en-US" dirty="0" smtClean="0"/>
              <a:t>Cases </a:t>
            </a:r>
            <a:r>
              <a:rPr lang="en-US" dirty="0"/>
              <a:t>in Court</a:t>
            </a:r>
            <a:br>
              <a:rPr lang="en-US" dirty="0"/>
            </a:br>
            <a:r>
              <a:rPr lang="en-US" dirty="0"/>
              <a: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061858040"/>
              </p:ext>
            </p:extLst>
          </p:nvPr>
        </p:nvGraphicFramePr>
        <p:xfrm>
          <a:off x="797622" y="971777"/>
          <a:ext cx="7806826" cy="5459155"/>
        </p:xfrm>
        <a:graphic>
          <a:graphicData uri="http://schemas.openxmlformats.org/drawingml/2006/table">
            <a:tbl>
              <a:tblPr firstRow="1" bandRow="1">
                <a:tableStyleId>{5C22544A-7EE6-4342-B048-85BDC9FD1C3A}</a:tableStyleId>
              </a:tblPr>
              <a:tblGrid>
                <a:gridCol w="422424">
                  <a:extLst>
                    <a:ext uri="{9D8B030D-6E8A-4147-A177-3AD203B41FA5}">
                      <a16:colId xmlns:a16="http://schemas.microsoft.com/office/drawing/2014/main" xmlns="" val="2186172594"/>
                    </a:ext>
                  </a:extLst>
                </a:gridCol>
                <a:gridCol w="838585">
                  <a:extLst>
                    <a:ext uri="{9D8B030D-6E8A-4147-A177-3AD203B41FA5}">
                      <a16:colId xmlns:a16="http://schemas.microsoft.com/office/drawing/2014/main" xmlns="" val="3327011336"/>
                    </a:ext>
                  </a:extLst>
                </a:gridCol>
                <a:gridCol w="2184257">
                  <a:extLst>
                    <a:ext uri="{9D8B030D-6E8A-4147-A177-3AD203B41FA5}">
                      <a16:colId xmlns:a16="http://schemas.microsoft.com/office/drawing/2014/main" xmlns="" val="211742163"/>
                    </a:ext>
                  </a:extLst>
                </a:gridCol>
                <a:gridCol w="2489352">
                  <a:extLst>
                    <a:ext uri="{9D8B030D-6E8A-4147-A177-3AD203B41FA5}">
                      <a16:colId xmlns:a16="http://schemas.microsoft.com/office/drawing/2014/main" xmlns="" val="3594168957"/>
                    </a:ext>
                  </a:extLst>
                </a:gridCol>
                <a:gridCol w="1872208">
                  <a:extLst>
                    <a:ext uri="{9D8B030D-6E8A-4147-A177-3AD203B41FA5}">
                      <a16:colId xmlns:a16="http://schemas.microsoft.com/office/drawing/2014/main" xmlns="" val="20004"/>
                    </a:ext>
                  </a:extLst>
                </a:gridCol>
              </a:tblGrid>
              <a:tr h="479600">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Province</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Municipality</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Allegations</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Amount involved</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4265974174"/>
                  </a:ext>
                </a:extLst>
              </a:tr>
              <a:tr h="393447">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Eastern Cape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Buffalo City Metro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Forgery and Theft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R28 million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32836492"/>
                  </a:ext>
                </a:extLst>
              </a:tr>
              <a:tr h="360040">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Buffalo City Metro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Theft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R50 259.95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71521440"/>
                  </a:ext>
                </a:extLst>
              </a:tr>
              <a:tr h="432048">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Buffalo City Metro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and theft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R13 332 534.60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843060387"/>
                  </a:ext>
                </a:extLst>
              </a:tr>
              <a:tr h="360040">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Buffalo City Metro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and Corruption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R419 000.00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119524854"/>
                  </a:ext>
                </a:extLst>
              </a:tr>
              <a:tr h="360040">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Buffalo City Metro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and corruption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R11 million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17163165"/>
                  </a:ext>
                </a:extLst>
              </a:tr>
              <a:tr h="1224136">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Amathole</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‘Pit toilet tender scandal’, which led to 13 persons being charged for the commission of the offences of contravening Section 173(1) of the MFMA, 56 of 2003, tender fraud, money laundering and corruption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R600 million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553660">
                <a:tc>
                  <a:txBody>
                    <a:bodyPr/>
                    <a:lstStyle/>
                    <a:p>
                      <a:pPr marL="0" marR="0">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Amahlathi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and contravening the MFMA, 56 of 2003.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R92 million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382444">
                <a:tc>
                  <a:txBody>
                    <a:bodyPr/>
                    <a:lstStyle/>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Nelson Mandela Bay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Corruption regarding tenders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 40 million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360040">
                <a:tc>
                  <a:txBody>
                    <a:bodyPr/>
                    <a:lstStyle/>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Nelson Mandela Bay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R18 million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553660">
                <a:tc>
                  <a:txBody>
                    <a:bodyPr/>
                    <a:lstStyle/>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Nelson Mandela Bay Metro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Contraventions of MFMA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R1 058 600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bl>
          </a:graphicData>
        </a:graphic>
      </p:graphicFrame>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12</a:t>
            </a:fld>
            <a:endParaRPr lang="en-US" altLang="en-US" dirty="0"/>
          </a:p>
        </p:txBody>
      </p:sp>
    </p:spTree>
    <p:extLst>
      <p:ext uri="{BB962C8B-B14F-4D97-AF65-F5344CB8AC3E}">
        <p14:creationId xmlns:p14="http://schemas.microsoft.com/office/powerpoint/2010/main" xmlns="" val="2911828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327571"/>
          </a:xfrm>
        </p:spPr>
        <p:txBody>
          <a:bodyPr/>
          <a:lstStyle/>
          <a:p>
            <a:r>
              <a:rPr lang="en-US" dirty="0"/>
              <a:t>Cont. Statistics from the NPA on Corruption </a:t>
            </a:r>
            <a:r>
              <a:rPr lang="en-US" dirty="0" smtClean="0"/>
              <a:t>Cases </a:t>
            </a:r>
            <a:r>
              <a:rPr lang="en-US" dirty="0"/>
              <a:t>in Court</a:t>
            </a:r>
            <a:br>
              <a:rPr lang="en-US" dirty="0"/>
            </a:br>
            <a:r>
              <a:rPr lang="en-US" dirty="0"/>
              <a: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65274694"/>
              </p:ext>
            </p:extLst>
          </p:nvPr>
        </p:nvGraphicFramePr>
        <p:xfrm>
          <a:off x="797622" y="971777"/>
          <a:ext cx="7806826" cy="5535984"/>
        </p:xfrm>
        <a:graphic>
          <a:graphicData uri="http://schemas.openxmlformats.org/drawingml/2006/table">
            <a:tbl>
              <a:tblPr firstRow="1" bandRow="1">
                <a:tableStyleId>{5C22544A-7EE6-4342-B048-85BDC9FD1C3A}</a:tableStyleId>
              </a:tblPr>
              <a:tblGrid>
                <a:gridCol w="422424">
                  <a:extLst>
                    <a:ext uri="{9D8B030D-6E8A-4147-A177-3AD203B41FA5}">
                      <a16:colId xmlns:a16="http://schemas.microsoft.com/office/drawing/2014/main" xmlns="" val="2186172594"/>
                    </a:ext>
                  </a:extLst>
                </a:gridCol>
                <a:gridCol w="838585">
                  <a:extLst>
                    <a:ext uri="{9D8B030D-6E8A-4147-A177-3AD203B41FA5}">
                      <a16:colId xmlns:a16="http://schemas.microsoft.com/office/drawing/2014/main" xmlns="" val="3327011336"/>
                    </a:ext>
                  </a:extLst>
                </a:gridCol>
                <a:gridCol w="2184257">
                  <a:extLst>
                    <a:ext uri="{9D8B030D-6E8A-4147-A177-3AD203B41FA5}">
                      <a16:colId xmlns:a16="http://schemas.microsoft.com/office/drawing/2014/main" xmlns="" val="211742163"/>
                    </a:ext>
                  </a:extLst>
                </a:gridCol>
                <a:gridCol w="1905892">
                  <a:extLst>
                    <a:ext uri="{9D8B030D-6E8A-4147-A177-3AD203B41FA5}">
                      <a16:colId xmlns:a16="http://schemas.microsoft.com/office/drawing/2014/main" xmlns="" val="3594168957"/>
                    </a:ext>
                  </a:extLst>
                </a:gridCol>
                <a:gridCol w="2455668">
                  <a:extLst>
                    <a:ext uri="{9D8B030D-6E8A-4147-A177-3AD203B41FA5}">
                      <a16:colId xmlns:a16="http://schemas.microsoft.com/office/drawing/2014/main" xmlns="" val="20004"/>
                    </a:ext>
                  </a:extLst>
                </a:gridCol>
              </a:tblGrid>
              <a:tr h="379266">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Province</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Municipality</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Allegations</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Amount Involved</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4265974174"/>
                  </a:ext>
                </a:extLst>
              </a:tr>
              <a:tr h="431558">
                <a:tc>
                  <a:txBody>
                    <a:bodyPr/>
                    <a:lstStyle/>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Nelson Mandela Bay Metro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and Section 86(4) of the Electronic Communication Act,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R19 722 000-00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32836492"/>
                  </a:ext>
                </a:extLst>
              </a:tr>
              <a:tr h="387140">
                <a:tc>
                  <a:txBody>
                    <a:bodyPr/>
                    <a:lstStyle/>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Nelson Mandela Bay Metro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lang="en-US" sz="1100" kern="1200" noProof="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Still to be determined</a:t>
                      </a:r>
                      <a:endParaRPr lang="en-US" sz="1100" kern="1200" noProof="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71521440"/>
                  </a:ext>
                </a:extLst>
              </a:tr>
              <a:tr h="506931">
                <a:tc>
                  <a:txBody>
                    <a:bodyPr/>
                    <a:lstStyle/>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13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Engcobo Municipality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Corruption, Theft and money laundering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 2.8 million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843060387"/>
                  </a:ext>
                </a:extLst>
              </a:tr>
              <a:tr h="392288">
                <a:tc>
                  <a:txBody>
                    <a:bodyPr/>
                    <a:lstStyle/>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Engcobo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 693 385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119524854"/>
                  </a:ext>
                </a:extLst>
              </a:tr>
              <a:tr h="396167">
                <a:tc>
                  <a:txBody>
                    <a:bodyPr/>
                    <a:lstStyle/>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Great Kei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R98 800.00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17163165"/>
                  </a:ext>
                </a:extLst>
              </a:tr>
              <a:tr h="323913">
                <a:tc>
                  <a:txBody>
                    <a:bodyPr/>
                    <a:lstStyle/>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Kouga</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and corruption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lang="en-US" sz="1100" kern="1200" noProof="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Still to be determined</a:t>
                      </a:r>
                      <a:endParaRPr lang="en-US" sz="1100" kern="1200" noProof="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360040">
                <a:tc>
                  <a:txBody>
                    <a:bodyPr/>
                    <a:lstStyle/>
                    <a:p>
                      <a:pPr marL="0" marR="0">
                        <a:lnSpc>
                          <a:spcPct val="107000"/>
                        </a:lnSpc>
                        <a:spcBef>
                          <a:spcPts val="0"/>
                        </a:spcBef>
                        <a:spcAft>
                          <a:spcPts val="0"/>
                        </a:spcAft>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Ikwezi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and corruption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ct val="107000"/>
                        </a:lnSpc>
                        <a:spcBef>
                          <a:spcPts val="0"/>
                        </a:spcBef>
                        <a:spcAft>
                          <a:spcPts val="0"/>
                        </a:spcAft>
                        <a:buClrTx/>
                        <a:buSzTx/>
                        <a:buFontTx/>
                        <a:buNone/>
                        <a:tabLst/>
                        <a:defRPr/>
                      </a:pPr>
                      <a:r>
                        <a:rPr lang="en-US" sz="1100" kern="1200" noProof="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Still to be determined</a:t>
                      </a:r>
                      <a:endParaRPr lang="en-US" sz="1100" kern="1200" noProof="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433617">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Lukanji</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R6.6 million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430479">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Lukanji</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R6,6 million.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504056">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OR Tambo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and corruption.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R5 million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883924">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21.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OR Tambo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and theft.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R1 137.10.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bl>
          </a:graphicData>
        </a:graphic>
      </p:graphicFrame>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13</a:t>
            </a:fld>
            <a:endParaRPr lang="en-US" altLang="en-US" dirty="0"/>
          </a:p>
        </p:txBody>
      </p:sp>
    </p:spTree>
    <p:extLst>
      <p:ext uri="{BB962C8B-B14F-4D97-AF65-F5344CB8AC3E}">
        <p14:creationId xmlns:p14="http://schemas.microsoft.com/office/powerpoint/2010/main" xmlns="" val="1662828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327571"/>
          </a:xfrm>
        </p:spPr>
        <p:txBody>
          <a:bodyPr/>
          <a:lstStyle/>
          <a:p>
            <a:r>
              <a:rPr lang="en-US" dirty="0"/>
              <a:t>Cont. Statistics from the NPA on Corruption </a:t>
            </a:r>
            <a:r>
              <a:rPr lang="en-US" dirty="0" smtClean="0"/>
              <a:t>Cases </a:t>
            </a:r>
            <a:r>
              <a:rPr lang="en-US" dirty="0"/>
              <a:t>in Court</a:t>
            </a:r>
            <a:br>
              <a:rPr lang="en-US" dirty="0"/>
            </a:br>
            <a:r>
              <a:rPr lang="en-US" dirty="0"/>
              <a: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224221638"/>
              </p:ext>
            </p:extLst>
          </p:nvPr>
        </p:nvGraphicFramePr>
        <p:xfrm>
          <a:off x="797622" y="971777"/>
          <a:ext cx="7806826" cy="5759965"/>
        </p:xfrm>
        <a:graphic>
          <a:graphicData uri="http://schemas.openxmlformats.org/drawingml/2006/table">
            <a:tbl>
              <a:tblPr firstRow="1" bandRow="1">
                <a:tableStyleId>{5C22544A-7EE6-4342-B048-85BDC9FD1C3A}</a:tableStyleId>
              </a:tblPr>
              <a:tblGrid>
                <a:gridCol w="422424">
                  <a:extLst>
                    <a:ext uri="{9D8B030D-6E8A-4147-A177-3AD203B41FA5}">
                      <a16:colId xmlns:a16="http://schemas.microsoft.com/office/drawing/2014/main" xmlns="" val="2186172594"/>
                    </a:ext>
                  </a:extLst>
                </a:gridCol>
                <a:gridCol w="838585">
                  <a:extLst>
                    <a:ext uri="{9D8B030D-6E8A-4147-A177-3AD203B41FA5}">
                      <a16:colId xmlns:a16="http://schemas.microsoft.com/office/drawing/2014/main" xmlns="" val="3327011336"/>
                    </a:ext>
                  </a:extLst>
                </a:gridCol>
                <a:gridCol w="2184257">
                  <a:extLst>
                    <a:ext uri="{9D8B030D-6E8A-4147-A177-3AD203B41FA5}">
                      <a16:colId xmlns:a16="http://schemas.microsoft.com/office/drawing/2014/main" xmlns="" val="211742163"/>
                    </a:ext>
                  </a:extLst>
                </a:gridCol>
                <a:gridCol w="2273328">
                  <a:extLst>
                    <a:ext uri="{9D8B030D-6E8A-4147-A177-3AD203B41FA5}">
                      <a16:colId xmlns:a16="http://schemas.microsoft.com/office/drawing/2014/main" xmlns="" val="3594168957"/>
                    </a:ext>
                  </a:extLst>
                </a:gridCol>
                <a:gridCol w="2088232">
                  <a:extLst>
                    <a:ext uri="{9D8B030D-6E8A-4147-A177-3AD203B41FA5}">
                      <a16:colId xmlns:a16="http://schemas.microsoft.com/office/drawing/2014/main" xmlns="" val="20004"/>
                    </a:ext>
                  </a:extLst>
                </a:gridCol>
              </a:tblGrid>
              <a:tr h="409689">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Province</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Municipality</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Allegations</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Amount Involved</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4265974174"/>
                  </a:ext>
                </a:extLst>
              </a:tr>
              <a:tr h="466176">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Ntabankulu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 3 321 632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32836492"/>
                  </a:ext>
                </a:extLst>
              </a:tr>
              <a:tr h="418194">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tabLst>
                          <a:tab pos="530225" algn="ctr"/>
                        </a:tabLs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Mnquma Municipality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R2 million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71521440"/>
                  </a:ext>
                </a:extLst>
              </a:tr>
              <a:tr h="547595">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24.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tabLst>
                          <a:tab pos="530225" algn="ctr"/>
                        </a:tabLs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King Sabata Dalindyebo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and theft by cahiers and their supervisor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R2 357 348 .61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843060387"/>
                  </a:ext>
                </a:extLst>
              </a:tr>
              <a:tr h="550217">
                <a:tc>
                  <a:txBody>
                    <a:bodyPr/>
                    <a:lstStyle/>
                    <a:p>
                      <a:pPr marL="0" marR="0">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tabLst>
                          <a:tab pos="530225" algn="ctr"/>
                        </a:tabLs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King Sabata Dalindyebo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R120 000.00.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119524854"/>
                  </a:ext>
                </a:extLst>
              </a:tr>
              <a:tr h="526588">
                <a:tc>
                  <a:txBody>
                    <a:bodyPr/>
                    <a:lstStyle/>
                    <a:p>
                      <a:pPr marL="0" marR="0">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26.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tabLst>
                          <a:tab pos="530225" algn="ctr"/>
                        </a:tabLs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Alfred Nzo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The matter relates to allegations of the commission of the offence of fraud and corruption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R2 357 348 .61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17163165"/>
                  </a:ext>
                </a:extLst>
              </a:tr>
              <a:tr h="505210">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27.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tabLst>
                          <a:tab pos="530225" algn="ctr"/>
                        </a:tabLs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Umzimvumbu</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R600 000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472954">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28.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tabLst>
                          <a:tab pos="530225" algn="ctr"/>
                        </a:tabLs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Mhlontlo</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involving an amount.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R169 898.82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702116">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29.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tabLst>
                          <a:tab pos="530225" algn="ctr"/>
                        </a:tabLs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Ngqushwa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The accused, a Clerk in the employ of the Municipality, allegedly stole money by creating, and depositing same into her bank account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Still to be determined</a:t>
                      </a:r>
                      <a:endPar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954829">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30.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Gauteng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Ekurhuleni Metro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and corruption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R21, 9 million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bl>
          </a:graphicData>
        </a:graphic>
      </p:graphicFrame>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14</a:t>
            </a:fld>
            <a:endParaRPr lang="en-US" altLang="en-US" dirty="0"/>
          </a:p>
        </p:txBody>
      </p:sp>
    </p:spTree>
    <p:extLst>
      <p:ext uri="{BB962C8B-B14F-4D97-AF65-F5344CB8AC3E}">
        <p14:creationId xmlns:p14="http://schemas.microsoft.com/office/powerpoint/2010/main" xmlns="" val="164569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327571"/>
          </a:xfrm>
        </p:spPr>
        <p:txBody>
          <a:bodyPr/>
          <a:lstStyle/>
          <a:p>
            <a:r>
              <a:rPr lang="en-US" dirty="0"/>
              <a:t>Cont. Statistics from the NPA on Corruption Cases </a:t>
            </a:r>
            <a:r>
              <a:rPr lang="en-US" dirty="0" smtClean="0"/>
              <a:t> </a:t>
            </a:r>
            <a:r>
              <a:rPr lang="en-US" dirty="0"/>
              <a:t>in Court</a:t>
            </a:r>
            <a:br>
              <a:rPr lang="en-US" dirty="0"/>
            </a:br>
            <a:r>
              <a:rPr lang="en-US" dirty="0"/>
              <a: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267256093"/>
              </p:ext>
            </p:extLst>
          </p:nvPr>
        </p:nvGraphicFramePr>
        <p:xfrm>
          <a:off x="797622" y="971775"/>
          <a:ext cx="7806826" cy="5217388"/>
        </p:xfrm>
        <a:graphic>
          <a:graphicData uri="http://schemas.openxmlformats.org/drawingml/2006/table">
            <a:tbl>
              <a:tblPr firstRow="1" bandRow="1">
                <a:tableStyleId>{5C22544A-7EE6-4342-B048-85BDC9FD1C3A}</a:tableStyleId>
              </a:tblPr>
              <a:tblGrid>
                <a:gridCol w="422424">
                  <a:extLst>
                    <a:ext uri="{9D8B030D-6E8A-4147-A177-3AD203B41FA5}">
                      <a16:colId xmlns:a16="http://schemas.microsoft.com/office/drawing/2014/main" xmlns="" val="2186172594"/>
                    </a:ext>
                  </a:extLst>
                </a:gridCol>
                <a:gridCol w="838585">
                  <a:extLst>
                    <a:ext uri="{9D8B030D-6E8A-4147-A177-3AD203B41FA5}">
                      <a16:colId xmlns:a16="http://schemas.microsoft.com/office/drawing/2014/main" xmlns="" val="3327011336"/>
                    </a:ext>
                  </a:extLst>
                </a:gridCol>
                <a:gridCol w="2184257">
                  <a:extLst>
                    <a:ext uri="{9D8B030D-6E8A-4147-A177-3AD203B41FA5}">
                      <a16:colId xmlns:a16="http://schemas.microsoft.com/office/drawing/2014/main" xmlns="" val="211742163"/>
                    </a:ext>
                  </a:extLst>
                </a:gridCol>
                <a:gridCol w="2561360">
                  <a:extLst>
                    <a:ext uri="{9D8B030D-6E8A-4147-A177-3AD203B41FA5}">
                      <a16:colId xmlns:a16="http://schemas.microsoft.com/office/drawing/2014/main" xmlns="" val="3594168957"/>
                    </a:ext>
                  </a:extLst>
                </a:gridCol>
                <a:gridCol w="1800200">
                  <a:extLst>
                    <a:ext uri="{9D8B030D-6E8A-4147-A177-3AD203B41FA5}">
                      <a16:colId xmlns:a16="http://schemas.microsoft.com/office/drawing/2014/main" xmlns="" val="20004"/>
                    </a:ext>
                  </a:extLst>
                </a:gridCol>
              </a:tblGrid>
              <a:tr h="382894">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Province</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Municipality</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Allegations</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Amount Involved</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4265974174"/>
                  </a:ext>
                </a:extLst>
              </a:tr>
              <a:tr h="322287">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31.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Ekurhuleni Metro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Fraud and theft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R26 992.00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32836492"/>
                  </a:ext>
                </a:extLst>
              </a:tr>
              <a:tr h="390842">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32.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Ekurhuleni Metro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Fraud and theft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R900 000.00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71521440"/>
                  </a:ext>
                </a:extLst>
              </a:tr>
              <a:tr h="425098">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33.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Ekurhuleni Metro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Fraud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R1 129 443.00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843060387"/>
                  </a:ext>
                </a:extLst>
              </a:tr>
              <a:tr h="343030">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Ekurhuleni Metro</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Fraud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R4 930 979.00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119524854"/>
                  </a:ext>
                </a:extLst>
              </a:tr>
              <a:tr h="399955">
                <a:tc>
                  <a:txBody>
                    <a:bodyPr/>
                    <a:lstStyle/>
                    <a:p>
                      <a:pPr marL="0" marR="0">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35.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Emfuleni Municipality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Fraud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R18 000.00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17163165"/>
                  </a:ext>
                </a:extLst>
              </a:tr>
              <a:tr h="472166">
                <a:tc>
                  <a:txBody>
                    <a:bodyPr/>
                    <a:lstStyle/>
                    <a:p>
                      <a:pPr marL="0" marR="0">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36.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City of Tshwane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Fraud and corruption.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R87 million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442018">
                <a:tc>
                  <a:txBody>
                    <a:bodyPr/>
                    <a:lstStyle/>
                    <a:p>
                      <a:pPr marL="0" marR="0">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37.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City of Tshwane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Fraud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R86 950.90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289225">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38.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City of Johannesburg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Fraud – Illegally transferred properties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R 38 million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410585">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39.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City of Johannesburg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Fraud and corruption - tender irregularities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R38 million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446913">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40.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City of Johannesburg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Fraud and corruption – cashiers at the traffic department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Still to</a:t>
                      </a:r>
                      <a:r>
                        <a:rPr lang="en-US" sz="1100" baseline="0" dirty="0" smtClean="0">
                          <a:effectLst/>
                          <a:latin typeface="Arial" panose="020B0604020202020204" pitchFamily="34" charset="0"/>
                          <a:ea typeface="Calibri" panose="020F0502020204030204" pitchFamily="34" charset="0"/>
                          <a:cs typeface="Times New Roman" panose="02020603050405020304" pitchFamily="18" charset="0"/>
                        </a:rPr>
                        <a:t> be determined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892375">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41.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City of Johannesburg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Fraud and corruption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R70 000.00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bl>
          </a:graphicData>
        </a:graphic>
      </p:graphicFrame>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15</a:t>
            </a:fld>
            <a:endParaRPr lang="en-US" altLang="en-US" dirty="0"/>
          </a:p>
        </p:txBody>
      </p:sp>
    </p:spTree>
    <p:extLst>
      <p:ext uri="{BB962C8B-B14F-4D97-AF65-F5344CB8AC3E}">
        <p14:creationId xmlns:p14="http://schemas.microsoft.com/office/powerpoint/2010/main" xmlns="" val="39712379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327571"/>
          </a:xfrm>
        </p:spPr>
        <p:txBody>
          <a:bodyPr/>
          <a:lstStyle/>
          <a:p>
            <a:r>
              <a:rPr lang="en-US" dirty="0" smtClean="0"/>
              <a:t>Cont. Statistics </a:t>
            </a:r>
            <a:r>
              <a:rPr lang="en-US" dirty="0"/>
              <a:t>from the NPA on Corruption </a:t>
            </a:r>
            <a:r>
              <a:rPr lang="en-US" dirty="0" smtClean="0"/>
              <a:t>Cases </a:t>
            </a:r>
            <a:r>
              <a:rPr lang="en-US" dirty="0"/>
              <a:t>in Court</a:t>
            </a:r>
            <a:br>
              <a:rPr lang="en-US" dirty="0"/>
            </a:br>
            <a:r>
              <a:rPr lang="en-US" dirty="0" smtClean="0"/>
              <a: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67466836"/>
              </p:ext>
            </p:extLst>
          </p:nvPr>
        </p:nvGraphicFramePr>
        <p:xfrm>
          <a:off x="797622" y="836713"/>
          <a:ext cx="7806826" cy="5925917"/>
        </p:xfrm>
        <a:graphic>
          <a:graphicData uri="http://schemas.openxmlformats.org/drawingml/2006/table">
            <a:tbl>
              <a:tblPr firstRow="1" bandRow="1">
                <a:tableStyleId>{5C22544A-7EE6-4342-B048-85BDC9FD1C3A}</a:tableStyleId>
              </a:tblPr>
              <a:tblGrid>
                <a:gridCol w="422424">
                  <a:extLst>
                    <a:ext uri="{9D8B030D-6E8A-4147-A177-3AD203B41FA5}">
                      <a16:colId xmlns:a16="http://schemas.microsoft.com/office/drawing/2014/main" xmlns="" val="2186172594"/>
                    </a:ext>
                  </a:extLst>
                </a:gridCol>
                <a:gridCol w="838585">
                  <a:extLst>
                    <a:ext uri="{9D8B030D-6E8A-4147-A177-3AD203B41FA5}">
                      <a16:colId xmlns:a16="http://schemas.microsoft.com/office/drawing/2014/main" xmlns="" val="3327011336"/>
                    </a:ext>
                  </a:extLst>
                </a:gridCol>
                <a:gridCol w="2184257">
                  <a:extLst>
                    <a:ext uri="{9D8B030D-6E8A-4147-A177-3AD203B41FA5}">
                      <a16:colId xmlns:a16="http://schemas.microsoft.com/office/drawing/2014/main" xmlns="" val="211742163"/>
                    </a:ext>
                  </a:extLst>
                </a:gridCol>
                <a:gridCol w="2201320">
                  <a:extLst>
                    <a:ext uri="{9D8B030D-6E8A-4147-A177-3AD203B41FA5}">
                      <a16:colId xmlns:a16="http://schemas.microsoft.com/office/drawing/2014/main" xmlns="" val="3594168957"/>
                    </a:ext>
                  </a:extLst>
                </a:gridCol>
                <a:gridCol w="2160240">
                  <a:extLst>
                    <a:ext uri="{9D8B030D-6E8A-4147-A177-3AD203B41FA5}">
                      <a16:colId xmlns:a16="http://schemas.microsoft.com/office/drawing/2014/main" xmlns="" val="20004"/>
                    </a:ext>
                  </a:extLst>
                </a:gridCol>
              </a:tblGrid>
              <a:tr h="360914">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Province</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Municipality</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Allegations</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Amount Involved</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4265974174"/>
                  </a:ext>
                </a:extLst>
              </a:tr>
              <a:tr h="364095">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42.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Free State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Mohokare</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and corruption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R346 103.56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32836492"/>
                  </a:ext>
                </a:extLst>
              </a:tr>
              <a:tr h="368406">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43.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Mantsopa</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Money laundering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R829 908.00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71521440"/>
                  </a:ext>
                </a:extLst>
              </a:tr>
              <a:tr h="340653">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44.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Mangaung Metro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R16 million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843060387"/>
                  </a:ext>
                </a:extLst>
              </a:tr>
              <a:tr h="294123">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45.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Ngwathe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R351 123.00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119524854"/>
                  </a:ext>
                </a:extLst>
              </a:tr>
              <a:tr h="376998">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46.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Matjhabeng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R100 000.00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17163165"/>
                  </a:ext>
                </a:extLst>
              </a:tr>
              <a:tr h="312870">
                <a:tc>
                  <a:txBody>
                    <a:bodyPr/>
                    <a:lstStyle/>
                    <a:p>
                      <a:pPr marL="0" marR="0">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47.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Mangaung</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R16 million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299854">
                <a:tc>
                  <a:txBody>
                    <a:bodyPr/>
                    <a:lstStyle/>
                    <a:p>
                      <a:pPr marL="0" marR="0">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48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Nketoane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and corruption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R4 million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324210">
                <a:tc>
                  <a:txBody>
                    <a:bodyPr/>
                    <a:lstStyle/>
                    <a:p>
                      <a:pPr marL="0" marR="0">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49.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North West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Naledi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Corruption, Money laundering, fraud and contravention of MFMA.  It involves 2 legs of investigations.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R87 million &amp; 216 million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422923">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Naledi</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R3.5 million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502294">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51.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Maquassi</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Hills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Corruption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R8000.00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292037">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52.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Maquassi</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Hills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R152 000.00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r h="432048">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53.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Ventersdorp</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and corruption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R44 400.00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2"/>
                  </a:ext>
                </a:extLst>
              </a:tr>
              <a:tr h="841152">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54.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Dr Kenneth Kaunda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R10 million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3"/>
                  </a:ext>
                </a:extLst>
              </a:tr>
            </a:tbl>
          </a:graphicData>
        </a:graphic>
      </p:graphicFrame>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16</a:t>
            </a:fld>
            <a:endParaRPr lang="en-US" altLang="en-US" dirty="0"/>
          </a:p>
        </p:txBody>
      </p:sp>
    </p:spTree>
    <p:extLst>
      <p:ext uri="{BB962C8B-B14F-4D97-AF65-F5344CB8AC3E}">
        <p14:creationId xmlns:p14="http://schemas.microsoft.com/office/powerpoint/2010/main" xmlns="" val="41606566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327571"/>
          </a:xfrm>
        </p:spPr>
        <p:txBody>
          <a:bodyPr/>
          <a:lstStyle/>
          <a:p>
            <a:r>
              <a:rPr lang="en-US" dirty="0" smtClean="0"/>
              <a:t>Cont. Statistics </a:t>
            </a:r>
            <a:r>
              <a:rPr lang="en-US" dirty="0"/>
              <a:t>from the NPA on Corruption </a:t>
            </a:r>
            <a:r>
              <a:rPr lang="en-US" dirty="0" smtClean="0"/>
              <a:t>Cases </a:t>
            </a:r>
            <a:r>
              <a:rPr lang="en-US" dirty="0"/>
              <a:t>in Court</a:t>
            </a:r>
            <a:br>
              <a:rPr lang="en-US" dirty="0"/>
            </a:br>
            <a:r>
              <a:rPr lang="en-US" dirty="0" smtClean="0"/>
              <a: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309977512"/>
              </p:ext>
            </p:extLst>
          </p:nvPr>
        </p:nvGraphicFramePr>
        <p:xfrm>
          <a:off x="830774" y="836713"/>
          <a:ext cx="7806826" cy="5630669"/>
        </p:xfrm>
        <a:graphic>
          <a:graphicData uri="http://schemas.openxmlformats.org/drawingml/2006/table">
            <a:tbl>
              <a:tblPr firstRow="1" bandRow="1">
                <a:tableStyleId>{5C22544A-7EE6-4342-B048-85BDC9FD1C3A}</a:tableStyleId>
              </a:tblPr>
              <a:tblGrid>
                <a:gridCol w="422424">
                  <a:extLst>
                    <a:ext uri="{9D8B030D-6E8A-4147-A177-3AD203B41FA5}">
                      <a16:colId xmlns:a16="http://schemas.microsoft.com/office/drawing/2014/main" xmlns="" val="2186172594"/>
                    </a:ext>
                  </a:extLst>
                </a:gridCol>
                <a:gridCol w="838585">
                  <a:extLst>
                    <a:ext uri="{9D8B030D-6E8A-4147-A177-3AD203B41FA5}">
                      <a16:colId xmlns:a16="http://schemas.microsoft.com/office/drawing/2014/main" xmlns="" val="3327011336"/>
                    </a:ext>
                  </a:extLst>
                </a:gridCol>
                <a:gridCol w="2184257">
                  <a:extLst>
                    <a:ext uri="{9D8B030D-6E8A-4147-A177-3AD203B41FA5}">
                      <a16:colId xmlns:a16="http://schemas.microsoft.com/office/drawing/2014/main" xmlns="" val="211742163"/>
                    </a:ext>
                  </a:extLst>
                </a:gridCol>
                <a:gridCol w="2273328">
                  <a:extLst>
                    <a:ext uri="{9D8B030D-6E8A-4147-A177-3AD203B41FA5}">
                      <a16:colId xmlns:a16="http://schemas.microsoft.com/office/drawing/2014/main" xmlns="" val="3594168957"/>
                    </a:ext>
                  </a:extLst>
                </a:gridCol>
                <a:gridCol w="2088232">
                  <a:extLst>
                    <a:ext uri="{9D8B030D-6E8A-4147-A177-3AD203B41FA5}">
                      <a16:colId xmlns:a16="http://schemas.microsoft.com/office/drawing/2014/main" xmlns="" val="20004"/>
                    </a:ext>
                  </a:extLst>
                </a:gridCol>
              </a:tblGrid>
              <a:tr h="438578">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Province</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Municipality</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Allegations</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Amount Involved</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4265974174"/>
                  </a:ext>
                </a:extLst>
              </a:tr>
              <a:tr h="318334">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55.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Dr Kenneth Kaunda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R550 000.00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32836492"/>
                  </a:ext>
                </a:extLst>
              </a:tr>
              <a:tr h="395215">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56.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Dr Kenneth Kaunda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R134 000.00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71521440"/>
                  </a:ext>
                </a:extLst>
              </a:tr>
              <a:tr h="340206">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57.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Dr Kenneth Kaunda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R304 000.00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843060387"/>
                  </a:ext>
                </a:extLst>
              </a:tr>
              <a:tr h="340206">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58.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Dr Kenneth Kaunda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R1 045 639.00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119524854"/>
                  </a:ext>
                </a:extLst>
              </a:tr>
              <a:tr h="399708">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59.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Lekwa-Teemane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R255 000.00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17163165"/>
                  </a:ext>
                </a:extLst>
              </a:tr>
              <a:tr h="340206">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60.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Rustenburg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R418 990.00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340206">
                <a:tc>
                  <a:txBody>
                    <a:bodyPr/>
                    <a:lstStyle/>
                    <a:p>
                      <a:pPr marL="0" marR="0">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61.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Ramotshere Moiloa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R1 965 343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399790">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62.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Northern Cape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Nama Khoi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and corruption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R2 047 198.00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408248">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63.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Karoo Hoogland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money laundering and contraventions of the MFMA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R479 000.00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476289">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64.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Karoo Hoogland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money laundering and contraventions of the MFMA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R678 000.00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411525">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65.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Ga-Segonyana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money laundering and contraventions of the MFMA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R9 800 000.00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r h="1022158">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66.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John Taolo Gaetsewe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R52 920.00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2"/>
                  </a:ext>
                </a:extLst>
              </a:tr>
            </a:tbl>
          </a:graphicData>
        </a:graphic>
      </p:graphicFrame>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17</a:t>
            </a:fld>
            <a:endParaRPr lang="en-US" altLang="en-US" dirty="0"/>
          </a:p>
        </p:txBody>
      </p:sp>
    </p:spTree>
    <p:extLst>
      <p:ext uri="{BB962C8B-B14F-4D97-AF65-F5344CB8AC3E}">
        <p14:creationId xmlns:p14="http://schemas.microsoft.com/office/powerpoint/2010/main" xmlns="" val="4261669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327571"/>
          </a:xfrm>
        </p:spPr>
        <p:txBody>
          <a:bodyPr/>
          <a:lstStyle/>
          <a:p>
            <a:r>
              <a:rPr lang="en-US" dirty="0" smtClean="0"/>
              <a:t>Cont. Statistics </a:t>
            </a:r>
            <a:r>
              <a:rPr lang="en-US" dirty="0"/>
              <a:t>from the NPA on Corruption </a:t>
            </a:r>
            <a:r>
              <a:rPr lang="en-US" dirty="0" smtClean="0"/>
              <a:t>Cases </a:t>
            </a:r>
            <a:r>
              <a:rPr lang="en-US" dirty="0"/>
              <a:t>in Court</a:t>
            </a:r>
            <a:br>
              <a:rPr lang="en-US" dirty="0"/>
            </a:br>
            <a:r>
              <a:rPr lang="en-US" dirty="0" smtClean="0"/>
              <a: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1717842976"/>
              </p:ext>
            </p:extLst>
          </p:nvPr>
        </p:nvGraphicFramePr>
        <p:xfrm>
          <a:off x="797622" y="971777"/>
          <a:ext cx="7806826" cy="5761856"/>
        </p:xfrm>
        <a:graphic>
          <a:graphicData uri="http://schemas.openxmlformats.org/drawingml/2006/table">
            <a:tbl>
              <a:tblPr firstRow="1" bandRow="1">
                <a:tableStyleId>{5C22544A-7EE6-4342-B048-85BDC9FD1C3A}</a:tableStyleId>
              </a:tblPr>
              <a:tblGrid>
                <a:gridCol w="422424">
                  <a:extLst>
                    <a:ext uri="{9D8B030D-6E8A-4147-A177-3AD203B41FA5}">
                      <a16:colId xmlns:a16="http://schemas.microsoft.com/office/drawing/2014/main" xmlns="" val="2186172594"/>
                    </a:ext>
                  </a:extLst>
                </a:gridCol>
                <a:gridCol w="838585">
                  <a:extLst>
                    <a:ext uri="{9D8B030D-6E8A-4147-A177-3AD203B41FA5}">
                      <a16:colId xmlns:a16="http://schemas.microsoft.com/office/drawing/2014/main" xmlns="" val="3327011336"/>
                    </a:ext>
                  </a:extLst>
                </a:gridCol>
                <a:gridCol w="2184257">
                  <a:extLst>
                    <a:ext uri="{9D8B030D-6E8A-4147-A177-3AD203B41FA5}">
                      <a16:colId xmlns:a16="http://schemas.microsoft.com/office/drawing/2014/main" xmlns="" val="211742163"/>
                    </a:ext>
                  </a:extLst>
                </a:gridCol>
                <a:gridCol w="2273328">
                  <a:extLst>
                    <a:ext uri="{9D8B030D-6E8A-4147-A177-3AD203B41FA5}">
                      <a16:colId xmlns:a16="http://schemas.microsoft.com/office/drawing/2014/main" xmlns="" val="3594168957"/>
                    </a:ext>
                  </a:extLst>
                </a:gridCol>
                <a:gridCol w="2088232">
                  <a:extLst>
                    <a:ext uri="{9D8B030D-6E8A-4147-A177-3AD203B41FA5}">
                      <a16:colId xmlns:a16="http://schemas.microsoft.com/office/drawing/2014/main" xmlns="" val="20004"/>
                    </a:ext>
                  </a:extLst>
                </a:gridCol>
              </a:tblGrid>
              <a:tr h="443112">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Province</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Municipality</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Allegations</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Amount Involved</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4265974174"/>
                  </a:ext>
                </a:extLst>
              </a:tr>
              <a:tr h="342515">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67.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Kgatelopele</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a:t>
                      </a: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Municipalty</a:t>
                      </a:r>
                      <a:endPar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R12 000.00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32836492"/>
                  </a:ext>
                </a:extLst>
              </a:tr>
              <a:tr h="513774">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68.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Mantsopa</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contravention of the ECT Act and money laundering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R829 908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71521440"/>
                  </a:ext>
                </a:extLst>
              </a:tr>
              <a:tr h="331426">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69.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Kgatelopele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R12 000.00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843060387"/>
                  </a:ext>
                </a:extLst>
              </a:tr>
              <a:tr h="423146">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70.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Siyathemba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relating to appointments irregularities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Still to be determined</a:t>
                      </a:r>
                      <a:endPar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119524854"/>
                  </a:ext>
                </a:extLst>
              </a:tr>
              <a:tr h="351383">
                <a:tc>
                  <a:txBody>
                    <a:bodyPr/>
                    <a:lstStyle/>
                    <a:p>
                      <a:pPr marL="0" marR="0">
                        <a:lnSpc>
                          <a:spcPct val="107000"/>
                        </a:lnSpc>
                        <a:spcBef>
                          <a:spcPts val="0"/>
                        </a:spcBef>
                        <a:spcAft>
                          <a:spcPts val="0"/>
                        </a:spcAft>
                      </a:pPr>
                      <a:r>
                        <a:rPr lang="en-US" sz="1100" smtClean="0">
                          <a:effectLst/>
                          <a:latin typeface="Arial" panose="020B0604020202020204" pitchFamily="34" charset="0"/>
                          <a:ea typeface="Calibri" panose="020F0502020204030204" pitchFamily="34" charset="0"/>
                          <a:cs typeface="Times New Roman" panose="02020603050405020304" pitchFamily="18" charset="0"/>
                        </a:rPr>
                        <a:t>71.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smtClean="0">
                          <a:effectLst/>
                          <a:latin typeface="Arial" panose="020B0604020202020204" pitchFamily="34" charset="0"/>
                          <a:ea typeface="Calibri" panose="020F0502020204030204" pitchFamily="34" charset="0"/>
                          <a:cs typeface="Times New Roman" panose="02020603050405020304" pitchFamily="18" charset="0"/>
                        </a:rPr>
                        <a:t>KwaZulu Natal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Umkhanyakude Municipality</a:t>
                      </a:r>
                      <a:endPar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endPar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R6,3 million</a:t>
                      </a:r>
                      <a:endPar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17163165"/>
                  </a:ext>
                </a:extLst>
              </a:tr>
              <a:tr h="332507">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72.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Ethekwini</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Metro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R8 817.00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409211">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73.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Richmond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and corruption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R4 million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363845">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74.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Uthukela</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R1 600 000.00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341399">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75.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Umsunduzi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R75 000.00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423146">
                <a:tc>
                  <a:txBody>
                    <a:bodyPr/>
                    <a:lstStyle/>
                    <a:p>
                      <a:pPr marL="0" marR="0">
                        <a:lnSpc>
                          <a:spcPct val="107000"/>
                        </a:lnSpc>
                        <a:spcBef>
                          <a:spcPts val="0"/>
                        </a:spcBef>
                        <a:spcAft>
                          <a:spcPts val="0"/>
                        </a:spcAft>
                      </a:pPr>
                      <a:r>
                        <a:rPr lang="en-US" sz="1100" smtClean="0">
                          <a:effectLst/>
                          <a:latin typeface="Arial" panose="020B0604020202020204" pitchFamily="34" charset="0"/>
                          <a:ea typeface="Calibri" panose="020F0502020204030204" pitchFamily="34" charset="0"/>
                          <a:cs typeface="Times New Roman" panose="02020603050405020304" pitchFamily="18" charset="0"/>
                        </a:rPr>
                        <a:t>76..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smtClean="0">
                          <a:effectLst/>
                          <a:latin typeface="Arial" panose="020B0604020202020204" pitchFamily="34" charset="0"/>
                          <a:ea typeface="Calibri" panose="020F0502020204030204" pitchFamily="34" charset="0"/>
                          <a:cs typeface="Times New Roman" panose="02020603050405020304" pitchFamily="18" charset="0"/>
                        </a:rPr>
                        <a:t>Limpopo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Capricorn Municipality</a:t>
                      </a:r>
                      <a:endPar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endPar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R4,5 million</a:t>
                      </a:r>
                      <a:endPar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446276">
                <a:tc>
                  <a:txBody>
                    <a:bodyPr/>
                    <a:lstStyle/>
                    <a:p>
                      <a:pPr marL="0" marR="0">
                        <a:lnSpc>
                          <a:spcPct val="107000"/>
                        </a:lnSpc>
                        <a:spcBef>
                          <a:spcPts val="0"/>
                        </a:spcBef>
                        <a:spcAft>
                          <a:spcPts val="0"/>
                        </a:spcAft>
                      </a:pPr>
                      <a:r>
                        <a:rPr lang="en-US" sz="1100" smtClean="0">
                          <a:effectLst/>
                          <a:latin typeface="Arial" panose="020B0604020202020204" pitchFamily="34" charset="0"/>
                          <a:ea typeface="Calibri" panose="020F0502020204030204" pitchFamily="34" charset="0"/>
                          <a:cs typeface="Times New Roman" panose="02020603050405020304" pitchFamily="18" charset="0"/>
                        </a:rPr>
                        <a:t>77.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smtClean="0">
                          <a:effectLst/>
                          <a:latin typeface="Arial" panose="020B0604020202020204" pitchFamily="34" charset="0"/>
                          <a:ea typeface="Calibri" panose="020F0502020204030204" pitchFamily="34" charset="0"/>
                          <a:cs typeface="Times New Roman" panose="02020603050405020304" pitchFamily="18" charset="0"/>
                        </a:rPr>
                        <a:t>Mpumalanga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Mbombela Municipality</a:t>
                      </a:r>
                      <a:endPar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Fraud </a:t>
                      </a:r>
                      <a:endPar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smtClean="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R2,7 million</a:t>
                      </a:r>
                      <a:endPar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r h="1032724">
                <a:tc>
                  <a:txBody>
                    <a:bodyPr/>
                    <a:lstStyle/>
                    <a:p>
                      <a:pPr marL="0" marR="0">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78.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Dr J.S </a:t>
                      </a:r>
                      <a:r>
                        <a:rPr lang="en-US" sz="1100" kern="1200" dirty="0" err="1">
                          <a:solidFill>
                            <a:schemeClr val="dk1"/>
                          </a:solidFill>
                          <a:effectLst/>
                          <a:latin typeface="Arial" panose="020B0604020202020204" pitchFamily="34" charset="0"/>
                          <a:ea typeface="Calibri" panose="020F0502020204030204" pitchFamily="34" charset="0"/>
                          <a:cs typeface="Times New Roman" panose="02020603050405020304" pitchFamily="18" charset="0"/>
                        </a:rPr>
                        <a:t>Moroka</a:t>
                      </a: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 Municipality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Theft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defTabSz="685800" rtl="0" eaLnBrk="1" latinLnBrk="0" hangingPunct="1">
                        <a:lnSpc>
                          <a:spcPct val="107000"/>
                        </a:lnSpc>
                        <a:spcBef>
                          <a:spcPts val="0"/>
                        </a:spcBef>
                        <a:spcAft>
                          <a:spcPts val="0"/>
                        </a:spcAft>
                      </a:pPr>
                      <a:r>
                        <a:rPr lang="en-US" sz="1100" kern="1200" dirty="0">
                          <a:solidFill>
                            <a:schemeClr val="dk1"/>
                          </a:solidFill>
                          <a:effectLst/>
                          <a:latin typeface="Arial" panose="020B0604020202020204" pitchFamily="34" charset="0"/>
                          <a:ea typeface="Calibri" panose="020F0502020204030204" pitchFamily="34" charset="0"/>
                          <a:cs typeface="Times New Roman" panose="02020603050405020304" pitchFamily="18" charset="0"/>
                        </a:rPr>
                        <a:t>R106 233. 52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12"/>
                  </a:ext>
                </a:extLst>
              </a:tr>
            </a:tbl>
          </a:graphicData>
        </a:graphic>
      </p:graphicFrame>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18</a:t>
            </a:fld>
            <a:endParaRPr lang="en-US" altLang="en-US" dirty="0"/>
          </a:p>
        </p:txBody>
      </p:sp>
    </p:spTree>
    <p:extLst>
      <p:ext uri="{BB962C8B-B14F-4D97-AF65-F5344CB8AC3E}">
        <p14:creationId xmlns:p14="http://schemas.microsoft.com/office/powerpoint/2010/main" xmlns="" val="3159204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327571"/>
          </a:xfrm>
        </p:spPr>
        <p:txBody>
          <a:bodyPr/>
          <a:lstStyle/>
          <a:p>
            <a:r>
              <a:rPr lang="en-US" dirty="0" smtClean="0"/>
              <a:t>Cont. Statistics </a:t>
            </a:r>
            <a:r>
              <a:rPr lang="en-US" dirty="0"/>
              <a:t>from the NPA on Corruption Cases </a:t>
            </a:r>
            <a:r>
              <a:rPr lang="en-US" dirty="0" smtClean="0"/>
              <a:t> </a:t>
            </a:r>
            <a:r>
              <a:rPr lang="en-US" dirty="0"/>
              <a:t>in Court</a:t>
            </a:r>
            <a:br>
              <a:rPr lang="en-US" dirty="0"/>
            </a:br>
            <a:r>
              <a:rPr lang="en-US" dirty="0" smtClean="0"/>
              <a: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163403239"/>
              </p:ext>
            </p:extLst>
          </p:nvPr>
        </p:nvGraphicFramePr>
        <p:xfrm>
          <a:off x="797622" y="971777"/>
          <a:ext cx="7806826" cy="4041399"/>
        </p:xfrm>
        <a:graphic>
          <a:graphicData uri="http://schemas.openxmlformats.org/drawingml/2006/table">
            <a:tbl>
              <a:tblPr firstRow="1" bandRow="1">
                <a:tableStyleId>{5C22544A-7EE6-4342-B048-85BDC9FD1C3A}</a:tableStyleId>
              </a:tblPr>
              <a:tblGrid>
                <a:gridCol w="422424">
                  <a:extLst>
                    <a:ext uri="{9D8B030D-6E8A-4147-A177-3AD203B41FA5}">
                      <a16:colId xmlns:a16="http://schemas.microsoft.com/office/drawing/2014/main" xmlns="" val="2186172594"/>
                    </a:ext>
                  </a:extLst>
                </a:gridCol>
                <a:gridCol w="838585">
                  <a:extLst>
                    <a:ext uri="{9D8B030D-6E8A-4147-A177-3AD203B41FA5}">
                      <a16:colId xmlns:a16="http://schemas.microsoft.com/office/drawing/2014/main" xmlns="" val="3327011336"/>
                    </a:ext>
                  </a:extLst>
                </a:gridCol>
                <a:gridCol w="2153329">
                  <a:extLst>
                    <a:ext uri="{9D8B030D-6E8A-4147-A177-3AD203B41FA5}">
                      <a16:colId xmlns:a16="http://schemas.microsoft.com/office/drawing/2014/main" xmlns="" val="211742163"/>
                    </a:ext>
                  </a:extLst>
                </a:gridCol>
                <a:gridCol w="2520280">
                  <a:extLst>
                    <a:ext uri="{9D8B030D-6E8A-4147-A177-3AD203B41FA5}">
                      <a16:colId xmlns:a16="http://schemas.microsoft.com/office/drawing/2014/main" xmlns="" val="3594168957"/>
                    </a:ext>
                  </a:extLst>
                </a:gridCol>
                <a:gridCol w="1872208">
                  <a:extLst>
                    <a:ext uri="{9D8B030D-6E8A-4147-A177-3AD203B41FA5}">
                      <a16:colId xmlns:a16="http://schemas.microsoft.com/office/drawing/2014/main" xmlns="" val="20004"/>
                    </a:ext>
                  </a:extLst>
                </a:gridCol>
              </a:tblGrid>
              <a:tr h="421208">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No</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Province</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Municipality</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Allegations</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algn="just">
                        <a:lnSpc>
                          <a:spcPct val="150000"/>
                        </a:lnSpc>
                        <a:spcBef>
                          <a:spcPts val="0"/>
                        </a:spcBef>
                        <a:spcAft>
                          <a:spcPts val="0"/>
                        </a:spcAft>
                      </a:pPr>
                      <a:r>
                        <a:rPr lang="en-US" sz="1200"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Amount Involved</a:t>
                      </a:r>
                      <a:endParaRPr lang="en-US" sz="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4265974174"/>
                  </a:ext>
                </a:extLst>
              </a:tr>
              <a:tr h="451839">
                <a:tc>
                  <a:txBody>
                    <a:bodyPr/>
                    <a:lstStyle/>
                    <a:p>
                      <a:pPr marL="0" marR="0">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79.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smtClean="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smtClean="0">
                          <a:effectLst/>
                          <a:latin typeface="Arial" panose="020B0604020202020204" pitchFamily="34" charset="0"/>
                          <a:ea typeface="Calibri" panose="020F0502020204030204" pitchFamily="34" charset="0"/>
                          <a:cs typeface="Times New Roman" panose="02020603050405020304" pitchFamily="18" charset="0"/>
                        </a:rPr>
                        <a:t>Emalahleni Municipality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smtClean="0">
                          <a:effectLst/>
                          <a:latin typeface="Arial" panose="020B0604020202020204" pitchFamily="34" charset="0"/>
                          <a:ea typeface="Calibri" panose="020F0502020204030204" pitchFamily="34" charset="0"/>
                          <a:cs typeface="Times New Roman" panose="02020603050405020304" pitchFamily="18" charset="0"/>
                        </a:rPr>
                        <a:t>Fraud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smtClean="0">
                          <a:effectLst/>
                          <a:latin typeface="Arial" panose="020B0604020202020204" pitchFamily="34" charset="0"/>
                          <a:ea typeface="Calibri" panose="020F0502020204030204" pitchFamily="34" charset="0"/>
                          <a:cs typeface="Times New Roman" panose="02020603050405020304" pitchFamily="18" charset="0"/>
                        </a:rPr>
                        <a:t>R1 million.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432836492"/>
                  </a:ext>
                </a:extLst>
              </a:tr>
              <a:tr h="488376">
                <a:tc>
                  <a:txBody>
                    <a:bodyPr/>
                    <a:lstStyle/>
                    <a:p>
                      <a:pPr marL="0" marR="0">
                        <a:lnSpc>
                          <a:spcPct val="107000"/>
                        </a:lnSpc>
                        <a:spcBef>
                          <a:spcPts val="0"/>
                        </a:spcBef>
                        <a:spcAft>
                          <a:spcPts val="0"/>
                        </a:spcAft>
                      </a:pPr>
                      <a:r>
                        <a:rPr lang="en-US" sz="1100" smtClean="0">
                          <a:effectLst/>
                          <a:latin typeface="Arial" panose="020B0604020202020204" pitchFamily="34" charset="0"/>
                          <a:ea typeface="Calibri" panose="020F0502020204030204" pitchFamily="34" charset="0"/>
                          <a:cs typeface="Times New Roman" panose="02020603050405020304" pitchFamily="18" charset="0"/>
                        </a:rPr>
                        <a:t>80.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smtClean="0">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smtClean="0">
                          <a:effectLst/>
                          <a:latin typeface="Arial" panose="020B0604020202020204" pitchFamily="34" charset="0"/>
                          <a:ea typeface="Calibri" panose="020F0502020204030204" pitchFamily="34" charset="0"/>
                          <a:cs typeface="Times New Roman" panose="02020603050405020304" pitchFamily="18" charset="0"/>
                        </a:rPr>
                        <a:t>Bushbuckridge Municipality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smtClean="0">
                          <a:effectLst/>
                          <a:latin typeface="Arial" panose="020B0604020202020204" pitchFamily="34" charset="0"/>
                          <a:ea typeface="Calibri" panose="020F0502020204030204" pitchFamily="34" charset="0"/>
                          <a:cs typeface="Times New Roman" panose="02020603050405020304" pitchFamily="18" charset="0"/>
                        </a:rPr>
                        <a:t>Fraud relating to false claims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 Still to</a:t>
                      </a:r>
                      <a:r>
                        <a:rPr lang="en-US" sz="1100" baseline="0" dirty="0" smtClean="0">
                          <a:effectLst/>
                          <a:latin typeface="Arial" panose="020B0604020202020204" pitchFamily="34" charset="0"/>
                          <a:ea typeface="Calibri" panose="020F0502020204030204" pitchFamily="34" charset="0"/>
                          <a:cs typeface="Times New Roman" panose="02020603050405020304" pitchFamily="18" charset="0"/>
                        </a:rPr>
                        <a:t> be determined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271521440"/>
                  </a:ext>
                </a:extLst>
              </a:tr>
              <a:tr h="488376">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81.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Western Cape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Eden Municipality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Fraud and contravention of MFMA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 Still to</a:t>
                      </a:r>
                      <a:r>
                        <a:rPr lang="en-US" sz="1100" baseline="0" dirty="0" smtClean="0">
                          <a:effectLst/>
                          <a:latin typeface="Arial" panose="020B0604020202020204" pitchFamily="34" charset="0"/>
                          <a:ea typeface="Calibri" panose="020F0502020204030204" pitchFamily="34" charset="0"/>
                          <a:cs typeface="Times New Roman" panose="02020603050405020304" pitchFamily="18" charset="0"/>
                        </a:rPr>
                        <a:t> be determined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843060387"/>
                  </a:ext>
                </a:extLst>
              </a:tr>
              <a:tr h="488376">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82.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dirty="0" err="1">
                          <a:effectLst/>
                          <a:latin typeface="Arial" panose="020B0604020202020204" pitchFamily="34" charset="0"/>
                          <a:ea typeface="Calibri" panose="020F0502020204030204" pitchFamily="34" charset="0"/>
                          <a:cs typeface="Times New Roman" panose="02020603050405020304" pitchFamily="18" charset="0"/>
                        </a:rPr>
                        <a:t>Oudtshoorn</a:t>
                      </a:r>
                      <a:r>
                        <a:rPr lang="en-US" sz="1100" dirty="0">
                          <a:effectLst/>
                          <a:latin typeface="Arial" panose="020B0604020202020204" pitchFamily="34" charset="0"/>
                          <a:ea typeface="Calibri" panose="020F0502020204030204" pitchFamily="34" charset="0"/>
                          <a:cs typeface="Times New Roman" panose="02020603050405020304" pitchFamily="18" charset="0"/>
                        </a:rPr>
                        <a:t> Municipality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Fraud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R1 980 000.00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119524854"/>
                  </a:ext>
                </a:extLst>
              </a:tr>
              <a:tr h="389319">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83.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Kannaland Municipality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Fraud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R7 650.00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617163165"/>
                  </a:ext>
                </a:extLst>
              </a:tr>
              <a:tr h="495783">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84.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Mossel Bay Municipality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Fraud relating to tender irregularities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 Still to</a:t>
                      </a:r>
                      <a:r>
                        <a:rPr lang="en-US" sz="1100" baseline="0" dirty="0" smtClean="0">
                          <a:effectLst/>
                          <a:latin typeface="Arial" panose="020B0604020202020204" pitchFamily="34" charset="0"/>
                          <a:ea typeface="Calibri" panose="020F0502020204030204" pitchFamily="34" charset="0"/>
                          <a:cs typeface="Times New Roman" panose="02020603050405020304" pitchFamily="18" charset="0"/>
                        </a:rPr>
                        <a:t> be determined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392078">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85.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a:effectLst/>
                          <a:latin typeface="Arial" panose="020B060402020202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a:effectLst/>
                          <a:latin typeface="Arial" panose="020B0604020202020204" pitchFamily="34" charset="0"/>
                          <a:ea typeface="Calibri" panose="020F0502020204030204" pitchFamily="34" charset="0"/>
                          <a:cs typeface="Times New Roman" panose="02020603050405020304" pitchFamily="18" charset="0"/>
                        </a:rPr>
                        <a:t>Drakenstein Municipality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Fraud and corruption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R1 921 745.00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426044">
                <a:tc>
                  <a:txBody>
                    <a:bodyPr/>
                    <a:lstStyle/>
                    <a:p>
                      <a:pPr marL="0" marR="0">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86.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dirty="0" err="1">
                          <a:effectLst/>
                          <a:latin typeface="Arial" panose="020B0604020202020204" pitchFamily="34" charset="0"/>
                          <a:ea typeface="Calibri" panose="020F0502020204030204" pitchFamily="34" charset="0"/>
                          <a:cs typeface="Times New Roman" panose="02020603050405020304" pitchFamily="18" charset="0"/>
                        </a:rPr>
                        <a:t>Langeberg</a:t>
                      </a:r>
                      <a:r>
                        <a:rPr lang="en-US" sz="1100" dirty="0">
                          <a:effectLst/>
                          <a:latin typeface="Arial" panose="020B0604020202020204" pitchFamily="34" charset="0"/>
                          <a:ea typeface="Calibri" panose="020F0502020204030204" pitchFamily="34" charset="0"/>
                          <a:cs typeface="Times New Roman" panose="02020603050405020304" pitchFamily="18" charset="0"/>
                        </a:rPr>
                        <a:t> Municipality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Fraud and corruption relating to appointment and tender irregularities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just">
                        <a:lnSpc>
                          <a:spcPct val="107000"/>
                        </a:lnSpc>
                        <a:spcBef>
                          <a:spcPts val="0"/>
                        </a:spcBef>
                        <a:spcAft>
                          <a:spcPts val="0"/>
                        </a:spcAft>
                      </a:pPr>
                      <a:r>
                        <a:rPr lang="en-US" sz="1100" dirty="0" smtClean="0">
                          <a:effectLst/>
                          <a:latin typeface="Arial" panose="020B0604020202020204" pitchFamily="34" charset="0"/>
                          <a:ea typeface="Calibri" panose="020F0502020204030204" pitchFamily="34" charset="0"/>
                          <a:cs typeface="Times New Roman" panose="02020603050405020304" pitchFamily="18" charset="0"/>
                        </a:rPr>
                        <a:t> Still to</a:t>
                      </a:r>
                      <a:r>
                        <a:rPr lang="en-US" sz="1100" baseline="0" dirty="0" smtClean="0">
                          <a:effectLst/>
                          <a:latin typeface="Arial" panose="020B0604020202020204" pitchFamily="34" charset="0"/>
                          <a:ea typeface="Calibri" panose="020F0502020204030204" pitchFamily="34" charset="0"/>
                          <a:cs typeface="Times New Roman" panose="02020603050405020304" pitchFamily="18" charset="0"/>
                        </a:rPr>
                        <a:t> be determined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bl>
          </a:graphicData>
        </a:graphic>
      </p:graphicFrame>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19</a:t>
            </a:fld>
            <a:endParaRPr lang="en-US" altLang="en-US" dirty="0"/>
          </a:p>
        </p:txBody>
      </p:sp>
    </p:spTree>
    <p:extLst>
      <p:ext uri="{BB962C8B-B14F-4D97-AF65-F5344CB8AC3E}">
        <p14:creationId xmlns:p14="http://schemas.microsoft.com/office/powerpoint/2010/main" xmlns="" val="52050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DFFE2B6-938D-47C6-8A9B-DD6FD95CA4F9}" type="slidenum">
              <a:rPr lang="en-US" altLang="en-US" smtClean="0"/>
              <a:pPr>
                <a:defRPr/>
              </a:pPr>
              <a:t>2</a:t>
            </a:fld>
            <a:endParaRPr lang="en-US" altLang="en-US" dirty="0"/>
          </a:p>
        </p:txBody>
      </p:sp>
      <p:sp>
        <p:nvSpPr>
          <p:cNvPr id="6" name="Text Placeholder 5"/>
          <p:cNvSpPr>
            <a:spLocks noGrp="1"/>
          </p:cNvSpPr>
          <p:nvPr>
            <p:ph type="body" sz="quarter" idx="13"/>
          </p:nvPr>
        </p:nvSpPr>
        <p:spPr>
          <a:xfrm>
            <a:off x="251520" y="1124744"/>
            <a:ext cx="8568952" cy="4968552"/>
          </a:xfrm>
        </p:spPr>
        <p:txBody>
          <a:bodyPr/>
          <a:lstStyle/>
          <a:p>
            <a:pPr marL="719138" indent="-719138">
              <a:lnSpc>
                <a:spcPct val="120000"/>
              </a:lnSpc>
              <a:spcBef>
                <a:spcPts val="0"/>
              </a:spcBef>
            </a:pPr>
            <a:r>
              <a:rPr lang="en-US" sz="2400" dirty="0"/>
              <a:t>Purpose</a:t>
            </a:r>
          </a:p>
          <a:p>
            <a:pPr marL="719138" indent="-719138">
              <a:lnSpc>
                <a:spcPct val="120000"/>
              </a:lnSpc>
              <a:spcBef>
                <a:spcPts val="0"/>
              </a:spcBef>
            </a:pPr>
            <a:r>
              <a:rPr lang="en-US" sz="2400" dirty="0" smtClean="0"/>
              <a:t>Background</a:t>
            </a:r>
          </a:p>
          <a:p>
            <a:pPr marL="719138" indent="-719138">
              <a:lnSpc>
                <a:spcPct val="120000"/>
              </a:lnSpc>
              <a:spcBef>
                <a:spcPts val="0"/>
              </a:spcBef>
            </a:pPr>
            <a:r>
              <a:rPr lang="en-US" sz="2400" dirty="0"/>
              <a:t>Summary of progress received per province</a:t>
            </a:r>
          </a:p>
          <a:p>
            <a:pPr marL="719138" indent="-719138">
              <a:lnSpc>
                <a:spcPct val="120000"/>
              </a:lnSpc>
              <a:spcBef>
                <a:spcPts val="0"/>
              </a:spcBef>
            </a:pPr>
            <a:r>
              <a:rPr lang="en-US" sz="2400" dirty="0"/>
              <a:t>Nature of allegations</a:t>
            </a:r>
          </a:p>
          <a:p>
            <a:pPr marL="719138" indent="-719138">
              <a:lnSpc>
                <a:spcPct val="120000"/>
              </a:lnSpc>
              <a:spcBef>
                <a:spcPts val="0"/>
              </a:spcBef>
            </a:pPr>
            <a:r>
              <a:rPr lang="en-US" sz="2400" dirty="0" smtClean="0"/>
              <a:t>Analysis of the progress received</a:t>
            </a:r>
            <a:endParaRPr lang="en-US" sz="2400" dirty="0"/>
          </a:p>
          <a:p>
            <a:pPr marL="719138" indent="-719138">
              <a:lnSpc>
                <a:spcPct val="120000"/>
              </a:lnSpc>
              <a:spcBef>
                <a:spcPts val="0"/>
              </a:spcBef>
            </a:pPr>
            <a:r>
              <a:rPr lang="en-US" sz="2400" dirty="0" smtClean="0"/>
              <a:t>List </a:t>
            </a:r>
            <a:r>
              <a:rPr lang="en-US" sz="2400" dirty="0"/>
              <a:t>of municipalities under investigation by the </a:t>
            </a:r>
            <a:r>
              <a:rPr lang="en-US" sz="2400" dirty="0" smtClean="0"/>
              <a:t>Special Investigating Unit (SIU)</a:t>
            </a:r>
          </a:p>
          <a:p>
            <a:pPr marL="719138" indent="-719138">
              <a:lnSpc>
                <a:spcPct val="120000"/>
              </a:lnSpc>
              <a:spcBef>
                <a:spcPts val="0"/>
              </a:spcBef>
            </a:pPr>
            <a:r>
              <a:rPr lang="en-US" sz="2400" dirty="0" smtClean="0"/>
              <a:t>Statistics </a:t>
            </a:r>
            <a:r>
              <a:rPr lang="en-US" sz="2400" dirty="0"/>
              <a:t>from the </a:t>
            </a:r>
            <a:r>
              <a:rPr lang="en-US" sz="2400" dirty="0" smtClean="0"/>
              <a:t>National Prosecuting Authority (NPA) on </a:t>
            </a:r>
            <a:r>
              <a:rPr lang="en-US" sz="2400" dirty="0"/>
              <a:t>c</a:t>
            </a:r>
            <a:r>
              <a:rPr lang="en-US" sz="2400" dirty="0" smtClean="0"/>
              <a:t>orruption </a:t>
            </a:r>
            <a:r>
              <a:rPr lang="en-US" sz="2400" dirty="0"/>
              <a:t>c</a:t>
            </a:r>
            <a:r>
              <a:rPr lang="en-US" sz="2400" dirty="0" smtClean="0"/>
              <a:t>ases </a:t>
            </a:r>
            <a:r>
              <a:rPr lang="en-US" sz="2400" dirty="0"/>
              <a:t>in </a:t>
            </a:r>
            <a:r>
              <a:rPr lang="en-US" sz="2400" dirty="0" smtClean="0"/>
              <a:t>Court</a:t>
            </a:r>
            <a:endParaRPr lang="en-US" sz="2400" dirty="0"/>
          </a:p>
          <a:p>
            <a:pPr marL="719138" indent="-719138">
              <a:lnSpc>
                <a:spcPct val="120000"/>
              </a:lnSpc>
              <a:spcBef>
                <a:spcPts val="0"/>
              </a:spcBef>
            </a:pPr>
            <a:r>
              <a:rPr lang="en-US" sz="2400" dirty="0" smtClean="0"/>
              <a:t>Preventative Measures</a:t>
            </a:r>
            <a:endParaRPr lang="en-US" sz="2400" dirty="0"/>
          </a:p>
          <a:p>
            <a:pPr marL="719138" indent="-719138">
              <a:lnSpc>
                <a:spcPct val="120000"/>
              </a:lnSpc>
              <a:spcBef>
                <a:spcPts val="0"/>
              </a:spcBef>
            </a:pPr>
            <a:r>
              <a:rPr lang="en-US" sz="2400" dirty="0" smtClean="0"/>
              <a:t>Conclusion</a:t>
            </a:r>
            <a:endParaRPr lang="en-US" sz="2400" dirty="0"/>
          </a:p>
        </p:txBody>
      </p:sp>
    </p:spTree>
    <p:extLst>
      <p:ext uri="{BB962C8B-B14F-4D97-AF65-F5344CB8AC3E}">
        <p14:creationId xmlns:p14="http://schemas.microsoft.com/office/powerpoint/2010/main" xmlns="" val="28737647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9448" y="332656"/>
            <a:ext cx="7886700" cy="504056"/>
          </a:xfrm>
        </p:spPr>
        <p:txBody>
          <a:bodyPr/>
          <a:lstStyle/>
          <a:p>
            <a:r>
              <a:rPr lang="en-US" dirty="0"/>
              <a:t>8</a:t>
            </a:r>
            <a:r>
              <a:rPr lang="en-US" dirty="0" smtClean="0"/>
              <a:t>. Preventative Measures</a:t>
            </a:r>
            <a:endParaRPr lang="en-US" dirty="0"/>
          </a:p>
        </p:txBody>
      </p:sp>
      <p:sp>
        <p:nvSpPr>
          <p:cNvPr id="4" name="Text Placeholder 3"/>
          <p:cNvSpPr>
            <a:spLocks noGrp="1"/>
          </p:cNvSpPr>
          <p:nvPr>
            <p:ph type="body" idx="1"/>
          </p:nvPr>
        </p:nvSpPr>
        <p:spPr>
          <a:xfrm>
            <a:off x="480668" y="1052736"/>
            <a:ext cx="8025479" cy="5297264"/>
          </a:xfrm>
        </p:spPr>
        <p:txBody>
          <a:bodyPr/>
          <a:lstStyle/>
          <a:p>
            <a:pPr algn="just"/>
            <a:r>
              <a:rPr lang="en-ZA" sz="2100" dirty="0" smtClean="0"/>
              <a:t>To </a:t>
            </a:r>
            <a:r>
              <a:rPr lang="en-ZA" sz="2100" dirty="0"/>
              <a:t>reinforce our efforts regarding the fight against corruption and the promotion of ethics in municipalities, the Department </a:t>
            </a:r>
            <a:r>
              <a:rPr lang="en-ZA" sz="2100" dirty="0" smtClean="0"/>
              <a:t>is rolling out training programme </a:t>
            </a:r>
            <a:r>
              <a:rPr lang="en-ZA" sz="2100" dirty="0"/>
              <a:t>on the Local Government Anti-Corruption Strategy and the Municipal Integrity Management Framework</a:t>
            </a:r>
            <a:r>
              <a:rPr lang="en-ZA" sz="2100" dirty="0" smtClean="0"/>
              <a:t>.  Training is rolled out through the districts</a:t>
            </a:r>
            <a:r>
              <a:rPr lang="en-ZA" sz="2100" dirty="0"/>
              <a:t>.</a:t>
            </a:r>
            <a:endParaRPr lang="en-ZA" sz="2100" dirty="0" smtClean="0"/>
          </a:p>
          <a:p>
            <a:pPr algn="just">
              <a:lnSpc>
                <a:spcPct val="100000"/>
              </a:lnSpc>
              <a:spcBef>
                <a:spcPts val="0"/>
              </a:spcBef>
            </a:pPr>
            <a:endParaRPr lang="en-US" sz="2100" dirty="0"/>
          </a:p>
          <a:p>
            <a:pPr algn="just"/>
            <a:r>
              <a:rPr lang="en-US" sz="2100" dirty="0" smtClean="0"/>
              <a:t>Further, the Department is collaborating with the SALGA, The Ethics Institute (TEI), and the Moral Regeneration Movement (MRM) to launch the Local Government Ethical Leadership Initiative (LGELI).  </a:t>
            </a:r>
          </a:p>
          <a:p>
            <a:pPr marL="0" indent="0" algn="just">
              <a:buNone/>
            </a:pPr>
            <a:endParaRPr lang="en-US" sz="2100" dirty="0" smtClean="0"/>
          </a:p>
          <a:p>
            <a:pPr algn="just"/>
            <a:r>
              <a:rPr lang="en-US" sz="2100" dirty="0"/>
              <a:t>As part of the broader government efforts to root out corruption in the local sphere of government, the Local Government Anti-Corruption Forum (“</a:t>
            </a:r>
            <a:r>
              <a:rPr lang="en-US" sz="2100" b="1" dirty="0"/>
              <a:t>LGACF</a:t>
            </a:r>
            <a:r>
              <a:rPr lang="en-US" sz="2100" dirty="0"/>
              <a:t>”) will be formed in the first quarter of 2020/21FY under the Chairmanship of the Special Investigating Unit (SIU) supported by </a:t>
            </a:r>
            <a:r>
              <a:rPr lang="en-US" sz="2100" dirty="0" err="1" smtClean="0"/>
              <a:t>DCoG</a:t>
            </a:r>
            <a:r>
              <a:rPr lang="en-US" sz="2100" dirty="0" smtClean="0"/>
              <a:t>.  The first meeting is scheduled for April 2020.</a:t>
            </a:r>
          </a:p>
          <a:p>
            <a:endParaRPr lang="en-US" sz="2800" dirty="0"/>
          </a:p>
        </p:txBody>
      </p:sp>
      <p:sp>
        <p:nvSpPr>
          <p:cNvPr id="2" name="Slide Number Placeholder 1"/>
          <p:cNvSpPr>
            <a:spLocks noGrp="1"/>
          </p:cNvSpPr>
          <p:nvPr>
            <p:ph type="sldNum" sz="quarter" idx="12"/>
          </p:nvPr>
        </p:nvSpPr>
        <p:spPr/>
        <p:txBody>
          <a:bodyPr/>
          <a:lstStyle/>
          <a:p>
            <a:pPr>
              <a:defRPr/>
            </a:pPr>
            <a:fld id="{8DAE5F84-E312-425D-9DEB-2BEEBC90EA2A}" type="slidenum">
              <a:rPr lang="en-US" altLang="en-US" smtClean="0"/>
              <a:pPr>
                <a:defRPr/>
              </a:pPr>
              <a:t>20</a:t>
            </a:fld>
            <a:endParaRPr lang="en-US" altLang="en-US" dirty="0"/>
          </a:p>
        </p:txBody>
      </p:sp>
    </p:spTree>
    <p:extLst>
      <p:ext uri="{BB962C8B-B14F-4D97-AF65-F5344CB8AC3E}">
        <p14:creationId xmlns:p14="http://schemas.microsoft.com/office/powerpoint/2010/main" xmlns="" val="14637793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9448" y="332656"/>
            <a:ext cx="7886700" cy="504056"/>
          </a:xfrm>
        </p:spPr>
        <p:txBody>
          <a:bodyPr/>
          <a:lstStyle/>
          <a:p>
            <a:r>
              <a:rPr lang="en-US" dirty="0" smtClean="0"/>
              <a:t>Cont. Preventative Measures</a:t>
            </a:r>
            <a:endParaRPr lang="en-US" dirty="0"/>
          </a:p>
        </p:txBody>
      </p:sp>
      <p:sp>
        <p:nvSpPr>
          <p:cNvPr id="4" name="Text Placeholder 3"/>
          <p:cNvSpPr>
            <a:spLocks noGrp="1"/>
          </p:cNvSpPr>
          <p:nvPr>
            <p:ph type="body" idx="1"/>
          </p:nvPr>
        </p:nvSpPr>
        <p:spPr>
          <a:xfrm>
            <a:off x="480668" y="1052736"/>
            <a:ext cx="8025479" cy="5184576"/>
          </a:xfrm>
        </p:spPr>
        <p:txBody>
          <a:bodyPr/>
          <a:lstStyle/>
          <a:p>
            <a:pPr marL="0" indent="0" algn="just">
              <a:buNone/>
            </a:pPr>
            <a:endParaRPr lang="en-US" dirty="0" smtClean="0"/>
          </a:p>
          <a:p>
            <a:pPr algn="just"/>
            <a:r>
              <a:rPr lang="en-GB" sz="2200" dirty="0" smtClean="0"/>
              <a:t>This </a:t>
            </a:r>
            <a:r>
              <a:rPr lang="en-GB" sz="2200" dirty="0"/>
              <a:t>comes after the establishment and the achieved outcomes by the Health Sector Anti-Corruption Forum (HSACF) that to date have demonstrated the effectiveness of multi-agency and civil society collaboration in addressing vulnerable sector specific allegations</a:t>
            </a:r>
            <a:r>
              <a:rPr lang="en-GB" sz="2200" dirty="0" smtClean="0"/>
              <a:t>.</a:t>
            </a:r>
          </a:p>
          <a:p>
            <a:pPr marL="0" indent="0" algn="just">
              <a:buNone/>
            </a:pPr>
            <a:endParaRPr lang="en-US" sz="2200" dirty="0"/>
          </a:p>
          <a:p>
            <a:pPr algn="just"/>
            <a:r>
              <a:rPr lang="en-GB" sz="2200" dirty="0" smtClean="0"/>
              <a:t>Amongst others, the </a:t>
            </a:r>
            <a:r>
              <a:rPr lang="en-GB" sz="2200" dirty="0"/>
              <a:t>formation of </a:t>
            </a:r>
            <a:r>
              <a:rPr lang="en-GB" sz="2200" dirty="0" smtClean="0"/>
              <a:t>the LGACF is vital for purpose of fostering </a:t>
            </a:r>
            <a:r>
              <a:rPr lang="en-GB" sz="2200" dirty="0"/>
              <a:t>collaboration amongst the stakeholders at local government  in order to effectively fight </a:t>
            </a:r>
            <a:r>
              <a:rPr lang="en-GB" sz="2200" dirty="0" smtClean="0"/>
              <a:t>corruption</a:t>
            </a:r>
            <a:r>
              <a:rPr lang="en-US" sz="2200" dirty="0"/>
              <a:t> </a:t>
            </a:r>
            <a:r>
              <a:rPr lang="en-US" sz="2200" dirty="0" smtClean="0"/>
              <a:t>and c</a:t>
            </a:r>
            <a:r>
              <a:rPr lang="en-GB" sz="2200" dirty="0" err="1" smtClean="0"/>
              <a:t>oordinating</a:t>
            </a:r>
            <a:r>
              <a:rPr lang="en-GB" sz="2200" dirty="0" smtClean="0"/>
              <a:t> </a:t>
            </a:r>
            <a:r>
              <a:rPr lang="en-GB" sz="2200" dirty="0"/>
              <a:t>efforts amongst all law enforcement agencies to ensure that investigative capacity is in place and outcomes such as criminal prosecutions, civil recoveries and any administrative actions are well synthesized.</a:t>
            </a:r>
            <a:endParaRPr lang="en-US" sz="2200" dirty="0"/>
          </a:p>
          <a:p>
            <a:pPr algn="just"/>
            <a:endParaRPr lang="en-ZA" sz="2800" dirty="0" smtClean="0"/>
          </a:p>
          <a:p>
            <a:pPr algn="just">
              <a:lnSpc>
                <a:spcPct val="100000"/>
              </a:lnSpc>
              <a:spcBef>
                <a:spcPts val="0"/>
              </a:spcBef>
            </a:pPr>
            <a:endParaRPr lang="en-US" sz="2800" dirty="0"/>
          </a:p>
          <a:p>
            <a:endParaRPr lang="en-US" sz="2800" dirty="0"/>
          </a:p>
        </p:txBody>
      </p:sp>
      <p:sp>
        <p:nvSpPr>
          <p:cNvPr id="2" name="Slide Number Placeholder 1"/>
          <p:cNvSpPr>
            <a:spLocks noGrp="1"/>
          </p:cNvSpPr>
          <p:nvPr>
            <p:ph type="sldNum" sz="quarter" idx="12"/>
          </p:nvPr>
        </p:nvSpPr>
        <p:spPr/>
        <p:txBody>
          <a:bodyPr/>
          <a:lstStyle/>
          <a:p>
            <a:pPr>
              <a:defRPr/>
            </a:pPr>
            <a:fld id="{8DAE5F84-E312-425D-9DEB-2BEEBC90EA2A}" type="slidenum">
              <a:rPr lang="en-US" altLang="en-US" smtClean="0"/>
              <a:pPr>
                <a:defRPr/>
              </a:pPr>
              <a:t>21</a:t>
            </a:fld>
            <a:endParaRPr lang="en-US" altLang="en-US" dirty="0"/>
          </a:p>
        </p:txBody>
      </p:sp>
    </p:spTree>
    <p:extLst>
      <p:ext uri="{BB962C8B-B14F-4D97-AF65-F5344CB8AC3E}">
        <p14:creationId xmlns:p14="http://schemas.microsoft.com/office/powerpoint/2010/main" xmlns="" val="3257286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9448" y="332656"/>
            <a:ext cx="7886700" cy="648072"/>
          </a:xfrm>
        </p:spPr>
        <p:txBody>
          <a:bodyPr/>
          <a:lstStyle/>
          <a:p>
            <a:r>
              <a:rPr lang="en-US" dirty="0"/>
              <a:t>9</a:t>
            </a:r>
            <a:r>
              <a:rPr lang="en-US" dirty="0" smtClean="0"/>
              <a:t>. </a:t>
            </a:r>
            <a:r>
              <a:rPr lang="en-US" dirty="0"/>
              <a:t>Conclusion</a:t>
            </a:r>
          </a:p>
        </p:txBody>
      </p:sp>
      <p:sp>
        <p:nvSpPr>
          <p:cNvPr id="4" name="Text Placeholder 3"/>
          <p:cNvSpPr>
            <a:spLocks noGrp="1"/>
          </p:cNvSpPr>
          <p:nvPr>
            <p:ph type="body" idx="1"/>
          </p:nvPr>
        </p:nvSpPr>
        <p:spPr>
          <a:xfrm>
            <a:off x="480668" y="1412776"/>
            <a:ext cx="8025479" cy="4824536"/>
          </a:xfrm>
        </p:spPr>
        <p:txBody>
          <a:bodyPr/>
          <a:lstStyle/>
          <a:p>
            <a:pPr algn="just">
              <a:lnSpc>
                <a:spcPct val="100000"/>
              </a:lnSpc>
              <a:spcAft>
                <a:spcPts val="1200"/>
              </a:spcAft>
            </a:pPr>
            <a:r>
              <a:rPr lang="en-US" sz="2200" dirty="0"/>
              <a:t>The presentation only focuses on </a:t>
            </a:r>
            <a:r>
              <a:rPr lang="en-US" sz="2200" dirty="0" smtClean="0"/>
              <a:t>progress received from provinces, municipalities and law enforcement agencies.  </a:t>
            </a:r>
            <a:r>
              <a:rPr lang="en-US" sz="2200" dirty="0"/>
              <a:t>It is therefore possible that other forensic reports and/or progress reports may not have been submitted to the </a:t>
            </a:r>
            <a:r>
              <a:rPr lang="en-US" sz="2200" dirty="0" smtClean="0"/>
              <a:t>Department. </a:t>
            </a:r>
            <a:endParaRPr lang="en-US" sz="2200" dirty="0"/>
          </a:p>
          <a:p>
            <a:pPr algn="just">
              <a:lnSpc>
                <a:spcPct val="100000"/>
              </a:lnSpc>
              <a:spcAft>
                <a:spcPts val="1200"/>
              </a:spcAft>
            </a:pPr>
            <a:r>
              <a:rPr lang="en-US" sz="2200" dirty="0"/>
              <a:t>The Department will continue to collaborate with </a:t>
            </a:r>
            <a:r>
              <a:rPr lang="en-US" sz="2200" dirty="0" smtClean="0"/>
              <a:t>provinces</a:t>
            </a:r>
            <a:r>
              <a:rPr lang="en-US" sz="2200" dirty="0"/>
              <a:t>, </a:t>
            </a:r>
            <a:r>
              <a:rPr lang="en-US" sz="2200" dirty="0" smtClean="0"/>
              <a:t>municipalities </a:t>
            </a:r>
            <a:r>
              <a:rPr lang="en-US" sz="2200" dirty="0"/>
              <a:t>and law enforcement agencies to ensure implementation of the recommendations emanating from forensic reports</a:t>
            </a:r>
            <a:r>
              <a:rPr lang="en-US" sz="2200" dirty="0" smtClean="0"/>
              <a:t>.</a:t>
            </a:r>
          </a:p>
          <a:p>
            <a:pPr algn="just">
              <a:lnSpc>
                <a:spcPct val="100000"/>
              </a:lnSpc>
              <a:spcAft>
                <a:spcPts val="1200"/>
              </a:spcAft>
            </a:pPr>
            <a:r>
              <a:rPr lang="en-US" sz="2200" dirty="0" smtClean="0"/>
              <a:t>Some of the preventative measures will be implemented in line with the District Development Model.</a:t>
            </a:r>
          </a:p>
          <a:p>
            <a:pPr algn="just">
              <a:lnSpc>
                <a:spcPct val="100000"/>
              </a:lnSpc>
              <a:spcAft>
                <a:spcPts val="1200"/>
              </a:spcAft>
            </a:pPr>
            <a:endParaRPr lang="en-US" dirty="0"/>
          </a:p>
        </p:txBody>
      </p:sp>
      <p:sp>
        <p:nvSpPr>
          <p:cNvPr id="2" name="Slide Number Placeholder 1"/>
          <p:cNvSpPr>
            <a:spLocks noGrp="1"/>
          </p:cNvSpPr>
          <p:nvPr>
            <p:ph type="sldNum" sz="quarter" idx="12"/>
          </p:nvPr>
        </p:nvSpPr>
        <p:spPr/>
        <p:txBody>
          <a:bodyPr/>
          <a:lstStyle/>
          <a:p>
            <a:pPr>
              <a:defRPr/>
            </a:pPr>
            <a:fld id="{8DAE5F84-E312-425D-9DEB-2BEEBC90EA2A}" type="slidenum">
              <a:rPr lang="en-US" altLang="en-US" smtClean="0"/>
              <a:pPr>
                <a:defRPr/>
              </a:pPr>
              <a:t>22</a:t>
            </a:fld>
            <a:endParaRPr lang="en-US" altLang="en-US" dirty="0"/>
          </a:p>
        </p:txBody>
      </p:sp>
    </p:spTree>
    <p:extLst>
      <p:ext uri="{BB962C8B-B14F-4D97-AF65-F5344CB8AC3E}">
        <p14:creationId xmlns:p14="http://schemas.microsoft.com/office/powerpoint/2010/main" xmlns="" val="40481027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4387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975643"/>
          </a:xfrm>
        </p:spPr>
        <p:txBody>
          <a:bodyPr/>
          <a:lstStyle/>
          <a:p>
            <a:r>
              <a:rPr lang="en-ZA" dirty="0" smtClean="0"/>
              <a:t>1. Purpose</a:t>
            </a:r>
            <a:endParaRPr lang="en-ZA" dirty="0"/>
          </a:p>
        </p:txBody>
      </p:sp>
      <p:sp>
        <p:nvSpPr>
          <p:cNvPr id="3" name="Slide Number Placeholder 2"/>
          <p:cNvSpPr>
            <a:spLocks noGrp="1"/>
          </p:cNvSpPr>
          <p:nvPr>
            <p:ph type="sldNum" sz="quarter" idx="12"/>
          </p:nvPr>
        </p:nvSpPr>
        <p:spPr/>
        <p:txBody>
          <a:bodyPr/>
          <a:lstStyle/>
          <a:p>
            <a:pPr>
              <a:defRPr/>
            </a:pPr>
            <a:fld id="{7DFFE2B6-938D-47C6-8A9B-DD6FD95CA4F9}" type="slidenum">
              <a:rPr lang="en-US" altLang="en-US" smtClean="0"/>
              <a:pPr>
                <a:defRPr/>
              </a:pPr>
              <a:t>3</a:t>
            </a:fld>
            <a:endParaRPr lang="en-US" altLang="en-US" dirty="0"/>
          </a:p>
        </p:txBody>
      </p:sp>
      <p:sp>
        <p:nvSpPr>
          <p:cNvPr id="4" name="Content Placeholder 3"/>
          <p:cNvSpPr>
            <a:spLocks noGrp="1"/>
          </p:cNvSpPr>
          <p:nvPr>
            <p:ph sz="quarter" idx="13"/>
          </p:nvPr>
        </p:nvSpPr>
        <p:spPr>
          <a:xfrm>
            <a:off x="628650" y="1844824"/>
            <a:ext cx="8047806" cy="4320480"/>
          </a:xfrm>
        </p:spPr>
        <p:txBody>
          <a:bodyPr/>
          <a:lstStyle/>
          <a:p>
            <a:pPr marL="0" indent="0" algn="just">
              <a:buNone/>
            </a:pPr>
            <a:r>
              <a:rPr lang="en-US" sz="2800" dirty="0"/>
              <a:t>The purpose of the presentation is to:</a:t>
            </a:r>
          </a:p>
          <a:p>
            <a:pPr marL="0" indent="0" algn="just">
              <a:buNone/>
            </a:pPr>
            <a:endParaRPr lang="en-US" sz="2800" dirty="0"/>
          </a:p>
          <a:p>
            <a:pPr algn="just">
              <a:buFont typeface="Wingdings" pitchFamily="2" charset="2"/>
              <a:buChar char="§"/>
            </a:pPr>
            <a:r>
              <a:rPr lang="en-US" sz="2800" dirty="0"/>
              <a:t> provide a report on outcomes of </a:t>
            </a:r>
            <a:r>
              <a:rPr lang="en-US" sz="2800" dirty="0" smtClean="0"/>
              <a:t>investigations into municipal cases of corruption and related offences, and</a:t>
            </a:r>
          </a:p>
          <a:p>
            <a:pPr marL="0" indent="0" algn="just">
              <a:buNone/>
            </a:pPr>
            <a:endParaRPr lang="en-US" sz="2800" dirty="0" smtClean="0"/>
          </a:p>
          <a:p>
            <a:pPr algn="just">
              <a:buFont typeface="Wingdings" pitchFamily="2" charset="2"/>
              <a:buChar char="§"/>
            </a:pPr>
            <a:r>
              <a:rPr lang="en-US" sz="2800" dirty="0"/>
              <a:t>provide a report on outcomes of forensic investigations in local </a:t>
            </a:r>
            <a:r>
              <a:rPr lang="en-US" sz="2800" dirty="0" smtClean="0"/>
              <a:t>government.</a:t>
            </a:r>
            <a:endParaRPr lang="en-US" sz="2800" dirty="0"/>
          </a:p>
          <a:p>
            <a:pPr marL="0" indent="0" algn="just">
              <a:buNone/>
            </a:pPr>
            <a:endParaRPr lang="en-US" sz="2400" dirty="0"/>
          </a:p>
          <a:p>
            <a:pPr marL="0" indent="0" algn="just">
              <a:buNone/>
            </a:pPr>
            <a:endParaRPr lang="en-US" sz="2400" dirty="0"/>
          </a:p>
          <a:p>
            <a:pPr marL="0" indent="0" algn="just">
              <a:buNone/>
            </a:pPr>
            <a:endParaRPr lang="en-US" dirty="0"/>
          </a:p>
          <a:p>
            <a:pPr algn="just"/>
            <a:endParaRPr lang="en-US" dirty="0"/>
          </a:p>
          <a:p>
            <a:endParaRPr lang="en-ZA" dirty="0"/>
          </a:p>
        </p:txBody>
      </p:sp>
    </p:spTree>
    <p:extLst>
      <p:ext uri="{BB962C8B-B14F-4D97-AF65-F5344CB8AC3E}">
        <p14:creationId xmlns:p14="http://schemas.microsoft.com/office/powerpoint/2010/main" xmlns="" val="3736903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8640"/>
            <a:ext cx="7886700" cy="688444"/>
          </a:xfrm>
        </p:spPr>
        <p:txBody>
          <a:bodyPr/>
          <a:lstStyle/>
          <a:p>
            <a:r>
              <a:rPr lang="en-ZA" dirty="0"/>
              <a:t>2</a:t>
            </a:r>
            <a:r>
              <a:rPr lang="en-ZA" dirty="0" smtClean="0"/>
              <a:t>. </a:t>
            </a:r>
            <a:r>
              <a:rPr lang="en-ZA" dirty="0"/>
              <a:t>Background</a:t>
            </a:r>
          </a:p>
        </p:txBody>
      </p:sp>
      <p:sp>
        <p:nvSpPr>
          <p:cNvPr id="3" name="Content Placeholder 2"/>
          <p:cNvSpPr>
            <a:spLocks noGrp="1"/>
          </p:cNvSpPr>
          <p:nvPr>
            <p:ph idx="1"/>
          </p:nvPr>
        </p:nvSpPr>
        <p:spPr>
          <a:xfrm>
            <a:off x="179512" y="897061"/>
            <a:ext cx="8791128" cy="5628283"/>
          </a:xfrm>
        </p:spPr>
        <p:txBody>
          <a:bodyPr/>
          <a:lstStyle/>
          <a:p>
            <a:pPr marL="0" lvl="1" indent="0" algn="just">
              <a:lnSpc>
                <a:spcPct val="110000"/>
              </a:lnSpc>
              <a:spcBef>
                <a:spcPts val="0"/>
              </a:spcBef>
              <a:buNone/>
            </a:pPr>
            <a:r>
              <a:rPr lang="en-US" sz="1900" dirty="0"/>
              <a:t>In terms of Section </a:t>
            </a:r>
            <a:r>
              <a:rPr lang="en-US" sz="1900" dirty="0" smtClean="0"/>
              <a:t>106 </a:t>
            </a:r>
            <a:r>
              <a:rPr lang="en-US" sz="1900" dirty="0"/>
              <a:t>of the Systems Act, the Minister may request the MEC to investigate maladministration, fraud, corruption or any other serious malpractice which, in the opinion of the Minister, has occurred or is occurring in a Municipality in the Province. In instances where such cases are reported to CoGTA, the Minister will refer such allegations to the MEC for investigation. </a:t>
            </a:r>
            <a:r>
              <a:rPr lang="en-US" sz="1900" dirty="0" smtClean="0"/>
              <a:t> In some instances, some investigations were initiated by MECs in line with the above mentioned section.</a:t>
            </a:r>
            <a:endParaRPr lang="en-US" sz="1900" dirty="0"/>
          </a:p>
          <a:p>
            <a:pPr marL="0" lvl="1" indent="0" algn="just">
              <a:lnSpc>
                <a:spcPct val="110000"/>
              </a:lnSpc>
              <a:spcBef>
                <a:spcPts val="0"/>
              </a:spcBef>
              <a:buNone/>
            </a:pPr>
            <a:endParaRPr lang="en-US" sz="1900" dirty="0"/>
          </a:p>
          <a:p>
            <a:pPr marL="0" lvl="1" indent="0" algn="just">
              <a:lnSpc>
                <a:spcPct val="110000"/>
              </a:lnSpc>
              <a:spcBef>
                <a:spcPts val="0"/>
              </a:spcBef>
              <a:buNone/>
            </a:pPr>
            <a:r>
              <a:rPr lang="en-US" sz="1900" dirty="0" smtClean="0"/>
              <a:t>The </a:t>
            </a:r>
            <a:r>
              <a:rPr lang="en-US" sz="1900" dirty="0"/>
              <a:t>Department requested </a:t>
            </a:r>
            <a:r>
              <a:rPr lang="en-US" sz="1900" dirty="0" smtClean="0"/>
              <a:t>Provinces,  Municipalities and Law enforcement agencies </a:t>
            </a:r>
            <a:r>
              <a:rPr lang="en-US" sz="1900" dirty="0"/>
              <a:t>to submit progress reports </a:t>
            </a:r>
            <a:r>
              <a:rPr lang="en-US" sz="1900" dirty="0" smtClean="0"/>
              <a:t>on municipal cases of corruption and related offences including the reports on the </a:t>
            </a:r>
            <a:r>
              <a:rPr lang="en-US" sz="1900" dirty="0"/>
              <a:t>implementation of recommendations emanating </a:t>
            </a:r>
            <a:r>
              <a:rPr lang="en-US" sz="1900" dirty="0" smtClean="0"/>
              <a:t>from forensic investigations. </a:t>
            </a:r>
            <a:endParaRPr lang="en-US" sz="1900" dirty="0"/>
          </a:p>
          <a:p>
            <a:pPr marL="0" indent="0" algn="just">
              <a:lnSpc>
                <a:spcPct val="110000"/>
              </a:lnSpc>
              <a:spcBef>
                <a:spcPts val="0"/>
              </a:spcBef>
              <a:buNone/>
            </a:pPr>
            <a:endParaRPr lang="en-US" sz="1900" dirty="0"/>
          </a:p>
          <a:p>
            <a:pPr marL="0" lvl="1" indent="0" algn="just">
              <a:lnSpc>
                <a:spcPct val="110000"/>
              </a:lnSpc>
              <a:spcBef>
                <a:spcPts val="0"/>
              </a:spcBef>
              <a:buNone/>
            </a:pPr>
            <a:r>
              <a:rPr lang="en-US" sz="1900" dirty="0"/>
              <a:t>As stated by the President in his State of the Nation Address in February 2019 “The action we take now to end corruption and hold those responsible to account will determine the pace and trajectory of the radical social and economic transformation we seek”.</a:t>
            </a:r>
          </a:p>
          <a:p>
            <a:pPr marL="0" indent="0" algn="just">
              <a:lnSpc>
                <a:spcPct val="110000"/>
              </a:lnSpc>
              <a:spcBef>
                <a:spcPts val="0"/>
              </a:spcBef>
              <a:buNone/>
            </a:pPr>
            <a:endParaRPr lang="en-US" sz="1900" dirty="0"/>
          </a:p>
          <a:p>
            <a:pPr marL="0" indent="0">
              <a:lnSpc>
                <a:spcPct val="110000"/>
              </a:lnSpc>
              <a:spcBef>
                <a:spcPts val="0"/>
              </a:spcBef>
              <a:buNone/>
            </a:pPr>
            <a:r>
              <a:rPr lang="en-US" dirty="0"/>
              <a:t>	</a:t>
            </a:r>
          </a:p>
          <a:p>
            <a:pPr marL="0" indent="0" algn="just">
              <a:lnSpc>
                <a:spcPct val="110000"/>
              </a:lnSpc>
              <a:spcBef>
                <a:spcPts val="0"/>
              </a:spcBef>
              <a:buNone/>
            </a:pPr>
            <a:endParaRPr lang="en-US" sz="1700" dirty="0"/>
          </a:p>
        </p:txBody>
      </p:sp>
      <p:sp>
        <p:nvSpPr>
          <p:cNvPr id="4" name="Slide Number Placeholder 3"/>
          <p:cNvSpPr>
            <a:spLocks noGrp="1"/>
          </p:cNvSpPr>
          <p:nvPr>
            <p:ph type="sldNum" sz="quarter" idx="12"/>
          </p:nvPr>
        </p:nvSpPr>
        <p:spPr/>
        <p:txBody>
          <a:bodyPr/>
          <a:lstStyle/>
          <a:p>
            <a:pPr>
              <a:defRPr/>
            </a:pPr>
            <a:fld id="{7773200B-CD01-40FD-9F7E-DB68DF9A3C84}" type="slidenum">
              <a:rPr lang="en-US" altLang="en-US" smtClean="0"/>
              <a:pPr>
                <a:defRPr/>
              </a:pPr>
              <a:t>4</a:t>
            </a:fld>
            <a:endParaRPr lang="en-US" altLang="en-US" dirty="0"/>
          </a:p>
        </p:txBody>
      </p:sp>
    </p:spTree>
    <p:extLst>
      <p:ext uri="{BB962C8B-B14F-4D97-AF65-F5344CB8AC3E}">
        <p14:creationId xmlns:p14="http://schemas.microsoft.com/office/powerpoint/2010/main" xmlns="" val="2752477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DAE5F84-E312-425D-9DEB-2BEEBC90EA2A}" type="slidenum">
              <a:rPr lang="en-US" altLang="en-US" smtClean="0"/>
              <a:pPr>
                <a:defRPr/>
              </a:pPr>
              <a:t>5</a:t>
            </a:fld>
            <a:endParaRPr lang="en-US" alt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700457151"/>
              </p:ext>
            </p:extLst>
          </p:nvPr>
        </p:nvGraphicFramePr>
        <p:xfrm>
          <a:off x="827584" y="548680"/>
          <a:ext cx="7488831" cy="4759756"/>
        </p:xfrm>
        <a:graphic>
          <a:graphicData uri="http://schemas.openxmlformats.org/drawingml/2006/table">
            <a:tbl>
              <a:tblPr firstRow="1" bandRow="1">
                <a:tableStyleId>{5DA37D80-6434-44D0-A028-1B22A696006F}</a:tableStyleId>
              </a:tblPr>
              <a:tblGrid>
                <a:gridCol w="3638507">
                  <a:extLst>
                    <a:ext uri="{9D8B030D-6E8A-4147-A177-3AD203B41FA5}">
                      <a16:colId xmlns:a16="http://schemas.microsoft.com/office/drawing/2014/main" xmlns="" val="2654166368"/>
                    </a:ext>
                  </a:extLst>
                </a:gridCol>
                <a:gridCol w="3850324">
                  <a:extLst>
                    <a:ext uri="{9D8B030D-6E8A-4147-A177-3AD203B41FA5}">
                      <a16:colId xmlns:a16="http://schemas.microsoft.com/office/drawing/2014/main" xmlns="" val="3860481761"/>
                    </a:ext>
                  </a:extLst>
                </a:gridCol>
              </a:tblGrid>
              <a:tr h="506411">
                <a:tc gridSpan="2">
                  <a:txBody>
                    <a:bodyPr/>
                    <a:lstStyle/>
                    <a:p>
                      <a:pPr algn="ctr"/>
                      <a:r>
                        <a:rPr lang="en-US" sz="2400" baseline="0" dirty="0" smtClean="0">
                          <a:solidFill>
                            <a:srgbClr val="FF0000"/>
                          </a:solidFill>
                        </a:rPr>
                        <a:t>3. </a:t>
                      </a:r>
                      <a:r>
                        <a:rPr lang="en-US" sz="2400" baseline="0" dirty="0">
                          <a:solidFill>
                            <a:srgbClr val="FF0000"/>
                          </a:solidFill>
                        </a:rPr>
                        <a:t>Summary of progress </a:t>
                      </a:r>
                      <a:r>
                        <a:rPr lang="en-US" sz="2400" baseline="0" dirty="0" smtClean="0">
                          <a:solidFill>
                            <a:srgbClr val="FF0000"/>
                          </a:solidFill>
                        </a:rPr>
                        <a:t>received </a:t>
                      </a:r>
                      <a:r>
                        <a:rPr lang="en-US" sz="2400" baseline="0" dirty="0">
                          <a:solidFill>
                            <a:srgbClr val="FF0000"/>
                          </a:solidFill>
                        </a:rPr>
                        <a:t>per </a:t>
                      </a:r>
                      <a:r>
                        <a:rPr lang="en-US" sz="2400" baseline="0" dirty="0" smtClean="0">
                          <a:solidFill>
                            <a:srgbClr val="FF0000"/>
                          </a:solidFill>
                        </a:rPr>
                        <a:t>province regarding forensic reports</a:t>
                      </a:r>
                      <a:endParaRPr lang="en-US" sz="2400" dirty="0">
                        <a:solidFill>
                          <a:srgbClr val="FF0000"/>
                        </a:solidFill>
                        <a:latin typeface="Arial" panose="020B0604020202020204" pitchFamily="34" charset="0"/>
                        <a:cs typeface="Arial" panose="020B0604020202020204" pitchFamily="34" charset="0"/>
                      </a:endParaRPr>
                    </a:p>
                  </a:txBody>
                  <a:tcPr/>
                </a:tc>
                <a:tc hMerge="1">
                  <a:txBody>
                    <a:bodyPr/>
                    <a:lstStyle/>
                    <a:p>
                      <a:endParaRPr lang="en-US" dirty="0"/>
                    </a:p>
                  </a:txBody>
                  <a:tcPr/>
                </a:tc>
                <a:extLst>
                  <a:ext uri="{0D108BD9-81ED-4DB2-BD59-A6C34878D82A}">
                    <a16:rowId xmlns:a16="http://schemas.microsoft.com/office/drawing/2014/main" xmlns="" val="1106297136"/>
                  </a:ext>
                </a:extLst>
              </a:tr>
              <a:tr h="410755">
                <a:tc>
                  <a:txBody>
                    <a:bodyPr/>
                    <a:lstStyle/>
                    <a:p>
                      <a:r>
                        <a:rPr lang="en-US" sz="1800" dirty="0"/>
                        <a:t>Eastern Cape </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42</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951797317"/>
                  </a:ext>
                </a:extLst>
              </a:tr>
              <a:tr h="410755">
                <a:tc>
                  <a:txBody>
                    <a:bodyPr/>
                    <a:lstStyle/>
                    <a:p>
                      <a:r>
                        <a:rPr lang="en-US" sz="1800" dirty="0"/>
                        <a:t>Gauteng </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smtClean="0">
                          <a:solidFill>
                            <a:schemeClr val="tx1"/>
                          </a:solidFill>
                          <a:latin typeface="+mn-lt"/>
                          <a:cs typeface="+mn-cs"/>
                        </a:rPr>
                        <a:t>70</a:t>
                      </a:r>
                      <a:endParaRPr lang="en-US" sz="18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399341317"/>
                  </a:ext>
                </a:extLst>
              </a:tr>
              <a:tr h="410755">
                <a:tc>
                  <a:txBody>
                    <a:bodyPr/>
                    <a:lstStyle/>
                    <a:p>
                      <a:r>
                        <a:rPr lang="en-US" sz="1800" baseline="0" dirty="0"/>
                        <a:t>KwaZulu Natal</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latin typeface="+mn-lt"/>
                          <a:cs typeface="+mn-cs"/>
                        </a:rPr>
                        <a:t>6</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39658434"/>
                  </a:ext>
                </a:extLst>
              </a:tr>
              <a:tr h="410755">
                <a:tc>
                  <a:txBody>
                    <a:bodyPr/>
                    <a:lstStyle/>
                    <a:p>
                      <a:r>
                        <a:rPr lang="en-US" sz="1800" dirty="0"/>
                        <a:t>Limpopo </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smtClean="0">
                          <a:latin typeface="+mn-lt"/>
                          <a:cs typeface="+mn-cs"/>
                        </a:rPr>
                        <a:t>30</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30406690"/>
                  </a:ext>
                </a:extLst>
              </a:tr>
              <a:tr h="410755">
                <a:tc>
                  <a:txBody>
                    <a:bodyPr/>
                    <a:lstStyle/>
                    <a:p>
                      <a:r>
                        <a:rPr lang="en-US" sz="1800" dirty="0"/>
                        <a:t>Western Cape </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latin typeface="+mn-lt"/>
                          <a:cs typeface="+mn-cs"/>
                        </a:rPr>
                        <a:t>5</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941826949"/>
                  </a:ext>
                </a:extLst>
              </a:tr>
              <a:tr h="410755">
                <a:tc>
                  <a:txBody>
                    <a:bodyPr/>
                    <a:lstStyle/>
                    <a:p>
                      <a:r>
                        <a:rPr lang="en-US" sz="1800" dirty="0"/>
                        <a:t>Mpumalanga </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2</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166900071"/>
                  </a:ext>
                </a:extLst>
              </a:tr>
              <a:tr h="557451">
                <a:tc>
                  <a:txBody>
                    <a:bodyPr/>
                    <a:lstStyle/>
                    <a:p>
                      <a:r>
                        <a:rPr lang="en-US" sz="1800" dirty="0"/>
                        <a:t>Northern</a:t>
                      </a:r>
                      <a:r>
                        <a:rPr lang="en-US" sz="1800" baseline="0" dirty="0"/>
                        <a:t> Cape </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t>1</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049764428"/>
                  </a:ext>
                </a:extLst>
              </a:tr>
              <a:tr h="504060">
                <a:tc>
                  <a:txBody>
                    <a:bodyPr/>
                    <a:lstStyle/>
                    <a:p>
                      <a:r>
                        <a:rPr lang="en-US" sz="1800" dirty="0"/>
                        <a:t>North</a:t>
                      </a:r>
                      <a:r>
                        <a:rPr lang="en-US" sz="1800" baseline="0" dirty="0"/>
                        <a:t> West </a:t>
                      </a:r>
                      <a:endParaRPr lang="en-US" sz="1800" dirty="0">
                        <a:latin typeface="Arial" panose="020B0604020202020204" pitchFamily="34" charset="0"/>
                        <a:cs typeface="Arial" panose="020B0604020202020204" pitchFamily="34" charset="0"/>
                      </a:endParaRPr>
                    </a:p>
                  </a:txBody>
                  <a:tcPr/>
                </a:tc>
                <a:tc>
                  <a:txBody>
                    <a:bodyPr/>
                    <a:lstStyle/>
                    <a:p>
                      <a:pPr algn="ctr"/>
                      <a:r>
                        <a:rPr lang="en-US" sz="1800" dirty="0">
                          <a:latin typeface="+mn-lt"/>
                          <a:cs typeface="+mn-cs"/>
                        </a:rPr>
                        <a:t>4</a:t>
                      </a:r>
                      <a:endParaRPr lang="en-US" sz="18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768192337"/>
                  </a:ext>
                </a:extLst>
              </a:tr>
              <a:tr h="410755">
                <a:tc>
                  <a:txBody>
                    <a:bodyPr/>
                    <a:lstStyle/>
                    <a:p>
                      <a:r>
                        <a:rPr lang="en-US" sz="1800" b="1" dirty="0"/>
                        <a:t>Total </a:t>
                      </a:r>
                      <a:endParaRPr lang="en-US" sz="1800" b="1" dirty="0">
                        <a:latin typeface="Arial" panose="020B0604020202020204" pitchFamily="34" charset="0"/>
                        <a:cs typeface="Arial" panose="020B0604020202020204" pitchFamily="34" charset="0"/>
                      </a:endParaRPr>
                    </a:p>
                  </a:txBody>
                  <a:tcPr/>
                </a:tc>
                <a:tc>
                  <a:txBody>
                    <a:bodyPr/>
                    <a:lstStyle/>
                    <a:p>
                      <a:pPr algn="ctr"/>
                      <a:r>
                        <a:rPr lang="en-US" sz="1800" b="1" dirty="0" smtClean="0"/>
                        <a:t>160</a:t>
                      </a:r>
                      <a:endParaRPr lang="en-US" sz="1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08373307"/>
                  </a:ext>
                </a:extLst>
              </a:tr>
            </a:tbl>
          </a:graphicData>
        </a:graphic>
      </p:graphicFrame>
    </p:spTree>
    <p:extLst>
      <p:ext uri="{BB962C8B-B14F-4D97-AF65-F5344CB8AC3E}">
        <p14:creationId xmlns:p14="http://schemas.microsoft.com/office/powerpoint/2010/main" xmlns="" val="1924348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60648"/>
            <a:ext cx="7886700" cy="720080"/>
          </a:xfrm>
        </p:spPr>
        <p:txBody>
          <a:bodyPr>
            <a:noAutofit/>
          </a:bodyPr>
          <a:lstStyle/>
          <a:p>
            <a:r>
              <a:rPr lang="en-US" dirty="0">
                <a:solidFill>
                  <a:srgbClr val="FF0000"/>
                </a:solidFill>
              </a:rPr>
              <a:t>Cont. Summary of progress received per province regarding forensic reports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150905076"/>
              </p:ext>
            </p:extLst>
          </p:nvPr>
        </p:nvGraphicFramePr>
        <p:xfrm>
          <a:off x="628650" y="980728"/>
          <a:ext cx="788670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222969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6632"/>
            <a:ext cx="7886700" cy="936104"/>
          </a:xfrm>
        </p:spPr>
        <p:txBody>
          <a:bodyPr>
            <a:normAutofit/>
          </a:bodyPr>
          <a:lstStyle/>
          <a:p>
            <a:r>
              <a:rPr lang="en-US" dirty="0">
                <a:solidFill>
                  <a:srgbClr val="FF0000"/>
                </a:solidFill>
              </a:rPr>
              <a:t>Cont. Summary of progress received per province regarding forensic reports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105900761"/>
              </p:ext>
            </p:extLst>
          </p:nvPr>
        </p:nvGraphicFramePr>
        <p:xfrm>
          <a:off x="628650" y="836712"/>
          <a:ext cx="7886700" cy="4653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809489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437134"/>
            <a:ext cx="7886700" cy="687610"/>
          </a:xfrm>
        </p:spPr>
        <p:txBody>
          <a:bodyPr/>
          <a:lstStyle/>
          <a:p>
            <a:r>
              <a:rPr lang="en-US" dirty="0" smtClean="0">
                <a:solidFill>
                  <a:srgbClr val="FF0000"/>
                </a:solidFill>
              </a:rPr>
              <a:t>4. </a:t>
            </a:r>
            <a:r>
              <a:rPr lang="en-US" dirty="0">
                <a:solidFill>
                  <a:srgbClr val="FF0000"/>
                </a:solidFill>
              </a:rPr>
              <a:t>Nature of allegations</a:t>
            </a:r>
            <a:endParaRPr lang="en-ZA" dirty="0"/>
          </a:p>
        </p:txBody>
      </p:sp>
      <p:sp>
        <p:nvSpPr>
          <p:cNvPr id="6" name="Content Placeholder 5"/>
          <p:cNvSpPr>
            <a:spLocks noGrp="1"/>
          </p:cNvSpPr>
          <p:nvPr>
            <p:ph sz="quarter" idx="4"/>
          </p:nvPr>
        </p:nvSpPr>
        <p:spPr>
          <a:xfrm>
            <a:off x="629841" y="1628800"/>
            <a:ext cx="7886700" cy="3972620"/>
          </a:xfrm>
        </p:spPr>
        <p:txBody>
          <a:bodyPr/>
          <a:lstStyle/>
          <a:p>
            <a:pPr marL="0" indent="0" algn="just">
              <a:buNone/>
            </a:pPr>
            <a:r>
              <a:rPr lang="en-US" sz="2400" dirty="0"/>
              <a:t>Following the analysis of the progress reports received from the various provinces, below are common areas which have been identified:</a:t>
            </a:r>
          </a:p>
          <a:p>
            <a:pPr marL="0" indent="0" algn="just">
              <a:buNone/>
            </a:pPr>
            <a:endParaRPr lang="en-US" sz="2400" dirty="0"/>
          </a:p>
          <a:p>
            <a:pPr marL="519113" indent="-519113" algn="just"/>
            <a:r>
              <a:rPr lang="en-US" sz="2400" dirty="0" smtClean="0"/>
              <a:t>Procurement Irregularities </a:t>
            </a:r>
            <a:endParaRPr lang="en-US" sz="2400" dirty="0"/>
          </a:p>
          <a:p>
            <a:pPr algn="just"/>
            <a:r>
              <a:rPr lang="en-US" sz="2400" dirty="0"/>
              <a:t>    </a:t>
            </a:r>
            <a:r>
              <a:rPr lang="en-US" sz="2400" dirty="0" smtClean="0"/>
              <a:t>Appointment Irregularities</a:t>
            </a:r>
            <a:endParaRPr lang="en-US" sz="2400" dirty="0"/>
          </a:p>
          <a:p>
            <a:pPr algn="just"/>
            <a:r>
              <a:rPr lang="en-US" sz="2400" dirty="0"/>
              <a:t>    Theft of </a:t>
            </a:r>
            <a:r>
              <a:rPr lang="en-US" sz="2400" dirty="0" smtClean="0"/>
              <a:t>cash</a:t>
            </a:r>
            <a:endParaRPr lang="en-US" sz="2400" dirty="0"/>
          </a:p>
          <a:p>
            <a:pPr algn="just"/>
            <a:r>
              <a:rPr lang="en-US" sz="2400" dirty="0"/>
              <a:t>    Fraud, corruption and maladministration </a:t>
            </a:r>
          </a:p>
          <a:p>
            <a:endParaRPr lang="en-ZA" dirty="0">
              <a:solidFill>
                <a:srgbClr val="FF0000"/>
              </a:solidFill>
            </a:endParaRPr>
          </a:p>
        </p:txBody>
      </p:sp>
      <p:sp>
        <p:nvSpPr>
          <p:cNvPr id="7" name="Slide Number Placeholder 6"/>
          <p:cNvSpPr>
            <a:spLocks noGrp="1"/>
          </p:cNvSpPr>
          <p:nvPr>
            <p:ph type="sldNum" sz="quarter" idx="12"/>
          </p:nvPr>
        </p:nvSpPr>
        <p:spPr/>
        <p:txBody>
          <a:bodyPr/>
          <a:lstStyle/>
          <a:p>
            <a:pPr>
              <a:defRPr/>
            </a:pPr>
            <a:fld id="{806F8076-3A8E-4B46-B4F5-C8C360422376}" type="slidenum">
              <a:rPr lang="en-US" altLang="en-US" smtClean="0"/>
              <a:pPr>
                <a:defRPr/>
              </a:pPr>
              <a:t>8</a:t>
            </a:fld>
            <a:endParaRPr lang="en-US" altLang="en-US" dirty="0"/>
          </a:p>
        </p:txBody>
      </p:sp>
    </p:spTree>
    <p:extLst>
      <p:ext uri="{BB962C8B-B14F-4D97-AF65-F5344CB8AC3E}">
        <p14:creationId xmlns:p14="http://schemas.microsoft.com/office/powerpoint/2010/main" xmlns="" val="2482417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65126"/>
            <a:ext cx="8280920" cy="1325563"/>
          </a:xfrm>
        </p:spPr>
        <p:txBody>
          <a:bodyPr/>
          <a:lstStyle/>
          <a:p>
            <a:r>
              <a:rPr lang="en-ZA" dirty="0"/>
              <a:t>5</a:t>
            </a:r>
            <a:r>
              <a:rPr lang="en-ZA" dirty="0" smtClean="0"/>
              <a:t>.  </a:t>
            </a:r>
            <a:r>
              <a:rPr lang="en-ZA" dirty="0"/>
              <a:t>Analysis of the progress received on implementation of recommendations </a:t>
            </a:r>
          </a:p>
        </p:txBody>
      </p:sp>
      <p:sp>
        <p:nvSpPr>
          <p:cNvPr id="6" name="Content Placeholder 5"/>
          <p:cNvSpPr>
            <a:spLocks noGrp="1"/>
          </p:cNvSpPr>
          <p:nvPr>
            <p:ph sz="quarter" idx="4"/>
          </p:nvPr>
        </p:nvSpPr>
        <p:spPr>
          <a:xfrm>
            <a:off x="629841" y="1556792"/>
            <a:ext cx="7886700" cy="4799558"/>
          </a:xfrm>
        </p:spPr>
        <p:txBody>
          <a:bodyPr/>
          <a:lstStyle/>
          <a:p>
            <a:pPr algn="just"/>
            <a:r>
              <a:rPr lang="en-US" sz="2200" dirty="0"/>
              <a:t>More than 72 criminal cases were opened either by municipality or province with the SAPS/Hawks for further processing. </a:t>
            </a:r>
          </a:p>
          <a:p>
            <a:pPr marL="0" indent="0" algn="just">
              <a:lnSpc>
                <a:spcPct val="100000"/>
              </a:lnSpc>
              <a:spcBef>
                <a:spcPts val="0"/>
              </a:spcBef>
              <a:buNone/>
            </a:pPr>
            <a:endParaRPr lang="en-US" sz="2200" dirty="0"/>
          </a:p>
          <a:p>
            <a:pPr algn="just"/>
            <a:r>
              <a:rPr lang="en-US" sz="2200" dirty="0"/>
              <a:t>Disciplinary processes instituted on more than 57 forensic reports.  Following the disciplinary processes, below is summary actions </a:t>
            </a:r>
            <a:r>
              <a:rPr lang="en-US" sz="2200" dirty="0" smtClean="0"/>
              <a:t>taken:</a:t>
            </a:r>
          </a:p>
          <a:p>
            <a:pPr lvl="1" algn="just">
              <a:buFont typeface="Wingdings" panose="05000000000000000000" pitchFamily="2" charset="2"/>
              <a:buChar char="ü"/>
            </a:pPr>
            <a:r>
              <a:rPr lang="en-US" sz="2200" dirty="0" smtClean="0"/>
              <a:t> Dismissals</a:t>
            </a:r>
            <a:endParaRPr lang="en-US" sz="2200" dirty="0"/>
          </a:p>
          <a:p>
            <a:pPr lvl="1" algn="just">
              <a:buFont typeface="Wingdings" panose="05000000000000000000" pitchFamily="2" charset="2"/>
              <a:buChar char="ü"/>
            </a:pPr>
            <a:r>
              <a:rPr lang="en-US" sz="2200" dirty="0" smtClean="0"/>
              <a:t> Suspensions</a:t>
            </a:r>
            <a:endParaRPr lang="en-US" sz="2200" dirty="0"/>
          </a:p>
          <a:p>
            <a:pPr lvl="1" algn="just">
              <a:buFont typeface="Wingdings" panose="05000000000000000000" pitchFamily="2" charset="2"/>
              <a:buChar char="ü"/>
            </a:pPr>
            <a:r>
              <a:rPr lang="en-US" sz="2200" dirty="0" smtClean="0"/>
              <a:t> Salary </a:t>
            </a:r>
            <a:r>
              <a:rPr lang="en-US" sz="2200" dirty="0"/>
              <a:t>deductions</a:t>
            </a:r>
          </a:p>
          <a:p>
            <a:pPr lvl="1" algn="just">
              <a:buFont typeface="Wingdings" panose="05000000000000000000" pitchFamily="2" charset="2"/>
              <a:buChar char="ü"/>
            </a:pPr>
            <a:r>
              <a:rPr lang="en-US" sz="2200" dirty="0" smtClean="0"/>
              <a:t> Written </a:t>
            </a:r>
            <a:r>
              <a:rPr lang="en-US" sz="2200" dirty="0"/>
              <a:t>warning</a:t>
            </a:r>
          </a:p>
          <a:p>
            <a:pPr lvl="1" algn="just">
              <a:buFont typeface="Wingdings" panose="05000000000000000000" pitchFamily="2" charset="2"/>
              <a:buChar char="ü"/>
            </a:pPr>
            <a:r>
              <a:rPr lang="en-US" sz="2200" dirty="0" smtClean="0"/>
              <a:t> Resignations</a:t>
            </a:r>
            <a:endParaRPr lang="en-US" sz="2200" dirty="0"/>
          </a:p>
          <a:p>
            <a:pPr marL="0" indent="0">
              <a:buNone/>
            </a:pPr>
            <a:endParaRPr lang="en-ZA" dirty="0"/>
          </a:p>
        </p:txBody>
      </p:sp>
      <p:sp>
        <p:nvSpPr>
          <p:cNvPr id="7" name="Slide Number Placeholder 6"/>
          <p:cNvSpPr>
            <a:spLocks noGrp="1"/>
          </p:cNvSpPr>
          <p:nvPr>
            <p:ph type="sldNum" sz="quarter" idx="12"/>
          </p:nvPr>
        </p:nvSpPr>
        <p:spPr/>
        <p:txBody>
          <a:bodyPr/>
          <a:lstStyle/>
          <a:p>
            <a:pPr>
              <a:defRPr/>
            </a:pPr>
            <a:fld id="{806F8076-3A8E-4B46-B4F5-C8C360422376}" type="slidenum">
              <a:rPr lang="en-US" altLang="en-US" smtClean="0"/>
              <a:pPr>
                <a:defRPr/>
              </a:pPr>
              <a:t>9</a:t>
            </a:fld>
            <a:endParaRPr lang="en-US" altLang="en-US" dirty="0"/>
          </a:p>
        </p:txBody>
      </p:sp>
    </p:spTree>
    <p:extLst>
      <p:ext uri="{BB962C8B-B14F-4D97-AF65-F5344CB8AC3E}">
        <p14:creationId xmlns:p14="http://schemas.microsoft.com/office/powerpoint/2010/main" xmlns="" val="3671717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60F5EF8F474C247BD9D7329AB4A6B75" ma:contentTypeVersion="0" ma:contentTypeDescription="Create a new document." ma:contentTypeScope="" ma:versionID="1fd02bf320a7e14157a18691c299b34f">
  <xsd:schema xmlns:xsd="http://www.w3.org/2001/XMLSchema" xmlns:xs="http://www.w3.org/2001/XMLSchema" xmlns:p="http://schemas.microsoft.com/office/2006/metadata/properties" targetNamespace="http://schemas.microsoft.com/office/2006/metadata/properties" ma:root="true" ma:fieldsID="b0f8e7e6d3b19e1f1282e283569f99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ask Nam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8B709C1-31E1-441B-A40D-72F7E2E83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40B14EE-EA88-46B3-B4E3-AC1B9AC0A912}">
  <ds:schemaRefs>
    <ds:schemaRef ds:uri="http://schemas.microsoft.com/office/2006/metadata/properties"/>
    <ds:schemaRef ds:uri="http://purl.org/dc/elements/1.1/"/>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24705</TotalTime>
  <Words>2148</Words>
  <Application>Microsoft Office PowerPoint</Application>
  <PresentationFormat>On-screen Show (4:3)</PresentationFormat>
  <Paragraphs>674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Presentation to the portfolio committee ON COOPERATIVE GOVERNANCE AND TRADITIONAL AFFAIRS   ANTI-CORRUPTION INVESTIGATIONS INTO  LOCAL GOVERNMENT</vt:lpstr>
      <vt:lpstr>Slide 2</vt:lpstr>
      <vt:lpstr>1. Purpose</vt:lpstr>
      <vt:lpstr>2. Background</vt:lpstr>
      <vt:lpstr>Slide 5</vt:lpstr>
      <vt:lpstr>Cont. Summary of progress received per province regarding forensic reports</vt:lpstr>
      <vt:lpstr>Cont. Summary of progress received per province regarding forensic reports</vt:lpstr>
      <vt:lpstr>4. Nature of allegations</vt:lpstr>
      <vt:lpstr>5.  Analysis of the progress received on implementation of recommendations </vt:lpstr>
      <vt:lpstr>Slide 10</vt:lpstr>
      <vt:lpstr>7. Statistics from the NPA on Corruption Cases already in Court</vt:lpstr>
      <vt:lpstr>Cont. Statistics from the NPA on Corruption Cases in Court  </vt:lpstr>
      <vt:lpstr>Cont. Statistics from the NPA on Corruption Cases in Court  </vt:lpstr>
      <vt:lpstr>Cont. Statistics from the NPA on Corruption Cases in Court  </vt:lpstr>
      <vt:lpstr>Cont. Statistics from the NPA on Corruption Cases  in Court  </vt:lpstr>
      <vt:lpstr>Cont. Statistics from the NPA on Corruption Cases in Court  </vt:lpstr>
      <vt:lpstr>Cont. Statistics from the NPA on Corruption Cases in Court  </vt:lpstr>
      <vt:lpstr>Cont. Statistics from the NPA on Corruption Cases in Court  </vt:lpstr>
      <vt:lpstr>Cont. Statistics from the NPA on Corruption Cases  in Court  </vt:lpstr>
      <vt:lpstr>8. Preventative Measures</vt:lpstr>
      <vt:lpstr>Cont. Preventative Measures</vt:lpstr>
      <vt:lpstr>9. Conclusion</vt:lpstr>
      <vt:lpstr>Slide 23</vt:lpstr>
    </vt:vector>
  </TitlesOfParts>
  <Company>Crome</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"Maphuti Leta" &lt;MaphutiL@cogta.gov.za&gt;</dc:creator>
  <cp:lastModifiedBy>PUMZA</cp:lastModifiedBy>
  <cp:revision>926</cp:revision>
  <cp:lastPrinted>2020-03-02T06:12:41Z</cp:lastPrinted>
  <dcterms:created xsi:type="dcterms:W3CDTF">2011-07-14T18:52:25Z</dcterms:created>
  <dcterms:modified xsi:type="dcterms:W3CDTF">2020-03-04T12:06:20Z</dcterms:modified>
</cp:coreProperties>
</file>