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4361" r:id="rId2"/>
  </p:sldMasterIdLst>
  <p:notesMasterIdLst>
    <p:notesMasterId r:id="rId15"/>
  </p:notesMasterIdLst>
  <p:handoutMasterIdLst>
    <p:handoutMasterId r:id="rId16"/>
  </p:handoutMasterIdLst>
  <p:sldIdLst>
    <p:sldId id="256" r:id="rId3"/>
    <p:sldId id="756" r:id="rId4"/>
    <p:sldId id="653" r:id="rId5"/>
    <p:sldId id="759" r:id="rId6"/>
    <p:sldId id="760" r:id="rId7"/>
    <p:sldId id="758" r:id="rId8"/>
    <p:sldId id="751" r:id="rId9"/>
    <p:sldId id="752" r:id="rId10"/>
    <p:sldId id="753" r:id="rId11"/>
    <p:sldId id="754" r:id="rId12"/>
    <p:sldId id="755" r:id="rId13"/>
    <p:sldId id="581" r:id="rId14"/>
  </p:sldIdLst>
  <p:sldSz cx="9144000" cy="6858000" type="screen4x3"/>
  <p:notesSz cx="6797675" cy="9926638"/>
  <p:defaultTextStyle>
    <a:defPPr>
      <a:defRPr lang="en-US"/>
    </a:defPPr>
    <a:lvl1pPr algn="l" defTabSz="455613" rtl="0" fontAlgn="base">
      <a:spcBef>
        <a:spcPct val="0"/>
      </a:spcBef>
      <a:spcAft>
        <a:spcPct val="0"/>
      </a:spcAft>
      <a:defRPr kern="1200">
        <a:solidFill>
          <a:schemeClr val="tx1"/>
        </a:solidFill>
        <a:latin typeface="Arial" charset="0"/>
        <a:ea typeface="ヒラギノ角ゴ Pro W3" pitchFamily="-105" charset="-128"/>
        <a:cs typeface="+mn-cs"/>
      </a:defRPr>
    </a:lvl1pPr>
    <a:lvl2pPr marL="455613" indent="1588" algn="l" defTabSz="455613" rtl="0" fontAlgn="base">
      <a:spcBef>
        <a:spcPct val="0"/>
      </a:spcBef>
      <a:spcAft>
        <a:spcPct val="0"/>
      </a:spcAft>
      <a:defRPr kern="1200">
        <a:solidFill>
          <a:schemeClr val="tx1"/>
        </a:solidFill>
        <a:latin typeface="Arial" charset="0"/>
        <a:ea typeface="ヒラギノ角ゴ Pro W3" pitchFamily="-105" charset="-128"/>
        <a:cs typeface="+mn-cs"/>
      </a:defRPr>
    </a:lvl2pPr>
    <a:lvl3pPr marL="912813" indent="1588" algn="l" defTabSz="455613" rtl="0" fontAlgn="base">
      <a:spcBef>
        <a:spcPct val="0"/>
      </a:spcBef>
      <a:spcAft>
        <a:spcPct val="0"/>
      </a:spcAft>
      <a:defRPr kern="1200">
        <a:solidFill>
          <a:schemeClr val="tx1"/>
        </a:solidFill>
        <a:latin typeface="Arial" charset="0"/>
        <a:ea typeface="ヒラギノ角ゴ Pro W3" pitchFamily="-105" charset="-128"/>
        <a:cs typeface="+mn-cs"/>
      </a:defRPr>
    </a:lvl3pPr>
    <a:lvl4pPr marL="1370013" indent="1588" algn="l" defTabSz="455613" rtl="0" fontAlgn="base">
      <a:spcBef>
        <a:spcPct val="0"/>
      </a:spcBef>
      <a:spcAft>
        <a:spcPct val="0"/>
      </a:spcAft>
      <a:defRPr kern="1200">
        <a:solidFill>
          <a:schemeClr val="tx1"/>
        </a:solidFill>
        <a:latin typeface="Arial" charset="0"/>
        <a:ea typeface="ヒラギノ角ゴ Pro W3" pitchFamily="-105" charset="-128"/>
        <a:cs typeface="+mn-cs"/>
      </a:defRPr>
    </a:lvl4pPr>
    <a:lvl5pPr marL="1827213" indent="1588" algn="l" defTabSz="455613" rtl="0" fontAlgn="base">
      <a:spcBef>
        <a:spcPct val="0"/>
      </a:spcBef>
      <a:spcAft>
        <a:spcPct val="0"/>
      </a:spcAft>
      <a:defRPr kern="1200">
        <a:solidFill>
          <a:schemeClr val="tx1"/>
        </a:solidFill>
        <a:latin typeface="Arial" charset="0"/>
        <a:ea typeface="ヒラギノ角ゴ Pro W3" pitchFamily="-105" charset="-128"/>
        <a:cs typeface="+mn-cs"/>
      </a:defRPr>
    </a:lvl5pPr>
    <a:lvl6pPr marL="2286000" algn="l" defTabSz="914400" rtl="0" eaLnBrk="1" latinLnBrk="0" hangingPunct="1">
      <a:defRPr kern="1200">
        <a:solidFill>
          <a:schemeClr val="tx1"/>
        </a:solidFill>
        <a:latin typeface="Arial" charset="0"/>
        <a:ea typeface="ヒラギノ角ゴ Pro W3" pitchFamily="-105" charset="-128"/>
        <a:cs typeface="+mn-cs"/>
      </a:defRPr>
    </a:lvl6pPr>
    <a:lvl7pPr marL="2743200" algn="l" defTabSz="914400" rtl="0" eaLnBrk="1" latinLnBrk="0" hangingPunct="1">
      <a:defRPr kern="1200">
        <a:solidFill>
          <a:schemeClr val="tx1"/>
        </a:solidFill>
        <a:latin typeface="Arial" charset="0"/>
        <a:ea typeface="ヒラギノ角ゴ Pro W3" pitchFamily="-105" charset="-128"/>
        <a:cs typeface="+mn-cs"/>
      </a:defRPr>
    </a:lvl7pPr>
    <a:lvl8pPr marL="3200400" algn="l" defTabSz="914400" rtl="0" eaLnBrk="1" latinLnBrk="0" hangingPunct="1">
      <a:defRPr kern="1200">
        <a:solidFill>
          <a:schemeClr val="tx1"/>
        </a:solidFill>
        <a:latin typeface="Arial" charset="0"/>
        <a:ea typeface="ヒラギノ角ゴ Pro W3" pitchFamily="-105" charset="-128"/>
        <a:cs typeface="+mn-cs"/>
      </a:defRPr>
    </a:lvl8pPr>
    <a:lvl9pPr marL="3657600" algn="l" defTabSz="914400" rtl="0" eaLnBrk="1" latinLnBrk="0" hangingPunct="1">
      <a:defRPr kern="1200">
        <a:solidFill>
          <a:schemeClr val="tx1"/>
        </a:solidFill>
        <a:latin typeface="Arial" charset="0"/>
        <a:ea typeface="ヒラギノ角ゴ Pro W3" pitchFamily="-105" charset="-128"/>
        <a:cs typeface="+mn-cs"/>
      </a:defRPr>
    </a:lvl9pPr>
  </p:defaultTextStyle>
  <p:extLst>
    <p:ext uri="{521415D9-36F7-43E2-AB2F-B90AF26B5E84}">
      <p14:sectionLst xmlns:p14="http://schemas.microsoft.com/office/powerpoint/2010/main" xmlns="">
        <p14:section name="Default Section" id="{A76D271A-5D3D-4F69-AB78-5A656B9E7793}">
          <p14:sldIdLst>
            <p14:sldId id="256"/>
            <p14:sldId id="756"/>
            <p14:sldId id="653"/>
            <p14:sldId id="759"/>
            <p14:sldId id="760"/>
            <p14:sldId id="758"/>
            <p14:sldId id="751"/>
            <p14:sldId id="752"/>
            <p14:sldId id="753"/>
            <p14:sldId id="754"/>
            <p14:sldId id="755"/>
            <p14:sldId id="581"/>
          </p14:sldIdLst>
        </p14:section>
        <p14:section name="Untitled Section" id="{9F37F748-C0BD-4FB2-AD09-FE62D36713C2}">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shee Roboji" initials="PN" lastIdx="1" clrIdx="0"/>
  <p:cmAuthor id="1" name="Luthando Fuku" initials="LF" lastIdx="0"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FDE295"/>
    <a:srgbClr val="FECC94"/>
    <a:srgbClr val="FEDDB8"/>
    <a:srgbClr val="FEC78A"/>
    <a:srgbClr val="FCDE70"/>
    <a:srgbClr val="FFD85D"/>
    <a:srgbClr val="F9F26B"/>
    <a:srgbClr val="CCFFCC"/>
    <a:srgbClr val="E2FEF3"/>
    <a:srgbClr val="B2F17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878" autoAdjust="0"/>
    <p:restoredTop sz="82482" autoAdjust="0"/>
  </p:normalViewPr>
  <p:slideViewPr>
    <p:cSldViewPr snapToObjects="1">
      <p:cViewPr varScale="1">
        <p:scale>
          <a:sx n="95" d="100"/>
          <a:sy n="95" d="100"/>
        </p:scale>
        <p:origin x="-2094" y="-108"/>
      </p:cViewPr>
      <p:guideLst>
        <p:guide orient="horz" pos="2160"/>
        <p:guide pos="2880"/>
      </p:guideLst>
    </p:cSldViewPr>
  </p:slideViewPr>
  <p:outlineViewPr>
    <p:cViewPr>
      <p:scale>
        <a:sx n="33" d="100"/>
        <a:sy n="33" d="100"/>
      </p:scale>
      <p:origin x="0" y="52080"/>
    </p:cViewPr>
  </p:outlin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712" cy="496729"/>
          </a:xfrm>
          <a:prstGeom prst="rect">
            <a:avLst/>
          </a:prstGeom>
        </p:spPr>
        <p:txBody>
          <a:bodyPr vert="horz" lIns="91431" tIns="45715" rIns="91431" bIns="45715" rtlCol="0"/>
          <a:lstStyle>
            <a:lvl1pPr algn="l">
              <a:defRPr sz="1200"/>
            </a:lvl1pPr>
          </a:lstStyle>
          <a:p>
            <a:pPr>
              <a:defRPr/>
            </a:pPr>
            <a:endParaRPr lang="en-US" dirty="0"/>
          </a:p>
        </p:txBody>
      </p:sp>
      <p:sp>
        <p:nvSpPr>
          <p:cNvPr id="3" name="Date Placeholder 2"/>
          <p:cNvSpPr>
            <a:spLocks noGrp="1"/>
          </p:cNvSpPr>
          <p:nvPr>
            <p:ph type="dt" sz="quarter" idx="1"/>
          </p:nvPr>
        </p:nvSpPr>
        <p:spPr>
          <a:xfrm>
            <a:off x="3850375" y="0"/>
            <a:ext cx="2945712" cy="496729"/>
          </a:xfrm>
          <a:prstGeom prst="rect">
            <a:avLst/>
          </a:prstGeom>
        </p:spPr>
        <p:txBody>
          <a:bodyPr vert="horz" lIns="91431" tIns="45715" rIns="91431" bIns="45715" rtlCol="0"/>
          <a:lstStyle>
            <a:lvl1pPr algn="r">
              <a:defRPr sz="1200"/>
            </a:lvl1pPr>
          </a:lstStyle>
          <a:p>
            <a:pPr>
              <a:defRPr/>
            </a:pPr>
            <a:fld id="{8F784E00-A75D-4F35-A98C-5ADCABE0C741}" type="datetimeFigureOut">
              <a:rPr lang="en-US"/>
              <a:pPr>
                <a:defRPr/>
              </a:pPr>
              <a:t>2/28/2020</a:t>
            </a:fld>
            <a:endParaRPr lang="en-US" dirty="0"/>
          </a:p>
        </p:txBody>
      </p:sp>
      <p:sp>
        <p:nvSpPr>
          <p:cNvPr id="4" name="Footer Placeholder 3"/>
          <p:cNvSpPr>
            <a:spLocks noGrp="1"/>
          </p:cNvSpPr>
          <p:nvPr>
            <p:ph type="ftr" sz="quarter" idx="2"/>
          </p:nvPr>
        </p:nvSpPr>
        <p:spPr>
          <a:xfrm>
            <a:off x="0" y="9428323"/>
            <a:ext cx="2945712" cy="496728"/>
          </a:xfrm>
          <a:prstGeom prst="rect">
            <a:avLst/>
          </a:prstGeom>
        </p:spPr>
        <p:txBody>
          <a:bodyPr vert="horz" lIns="91431" tIns="45715" rIns="91431" bIns="45715"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850375" y="9428323"/>
            <a:ext cx="2945712" cy="496728"/>
          </a:xfrm>
          <a:prstGeom prst="rect">
            <a:avLst/>
          </a:prstGeom>
        </p:spPr>
        <p:txBody>
          <a:bodyPr vert="horz" lIns="91431" tIns="45715" rIns="91431" bIns="45715" rtlCol="0" anchor="b"/>
          <a:lstStyle>
            <a:lvl1pPr algn="r">
              <a:defRPr sz="1200"/>
            </a:lvl1pPr>
          </a:lstStyle>
          <a:p>
            <a:pPr>
              <a:defRPr/>
            </a:pPr>
            <a:fld id="{46C94B22-572E-43F1-889E-DFF9AA7B39C2}" type="slidenum">
              <a:rPr lang="en-US"/>
              <a:pPr>
                <a:defRPr/>
              </a:pPr>
              <a:t>‹#›</a:t>
            </a:fld>
            <a:endParaRPr lang="en-US" dirty="0"/>
          </a:p>
        </p:txBody>
      </p:sp>
    </p:spTree>
    <p:extLst>
      <p:ext uri="{BB962C8B-B14F-4D97-AF65-F5344CB8AC3E}">
        <p14:creationId xmlns:p14="http://schemas.microsoft.com/office/powerpoint/2010/main" xmlns="" val="2496498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712" cy="496729"/>
          </a:xfrm>
          <a:prstGeom prst="rect">
            <a:avLst/>
          </a:prstGeom>
        </p:spPr>
        <p:txBody>
          <a:bodyPr vert="horz" lIns="91413" tIns="45706" rIns="91413" bIns="45706" rtlCol="0"/>
          <a:lstStyle>
            <a:lvl1pPr algn="l">
              <a:defRPr sz="1200"/>
            </a:lvl1pPr>
          </a:lstStyle>
          <a:p>
            <a:endParaRPr lang="en-ZA" dirty="0"/>
          </a:p>
        </p:txBody>
      </p:sp>
      <p:sp>
        <p:nvSpPr>
          <p:cNvPr id="3" name="Date Placeholder 2"/>
          <p:cNvSpPr>
            <a:spLocks noGrp="1"/>
          </p:cNvSpPr>
          <p:nvPr>
            <p:ph type="dt" idx="1"/>
          </p:nvPr>
        </p:nvSpPr>
        <p:spPr>
          <a:xfrm>
            <a:off x="3850375" y="0"/>
            <a:ext cx="2945712" cy="496729"/>
          </a:xfrm>
          <a:prstGeom prst="rect">
            <a:avLst/>
          </a:prstGeom>
        </p:spPr>
        <p:txBody>
          <a:bodyPr vert="horz" lIns="91413" tIns="45706" rIns="91413" bIns="45706" rtlCol="0"/>
          <a:lstStyle>
            <a:lvl1pPr algn="r">
              <a:defRPr sz="1200"/>
            </a:lvl1pPr>
          </a:lstStyle>
          <a:p>
            <a:fld id="{A38CA11A-EAF4-4A91-B65B-E87C765F2086}" type="datetimeFigureOut">
              <a:rPr lang="en-US" smtClean="0"/>
              <a:pPr/>
              <a:t>2/28/2020</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13" tIns="45706" rIns="91413" bIns="45706" rtlCol="0" anchor="ctr"/>
          <a:lstStyle/>
          <a:p>
            <a:endParaRPr lang="en-ZA" dirty="0"/>
          </a:p>
        </p:txBody>
      </p:sp>
      <p:sp>
        <p:nvSpPr>
          <p:cNvPr id="5" name="Notes Placeholder 4"/>
          <p:cNvSpPr>
            <a:spLocks noGrp="1"/>
          </p:cNvSpPr>
          <p:nvPr>
            <p:ph type="body" sz="quarter" idx="3"/>
          </p:nvPr>
        </p:nvSpPr>
        <p:spPr>
          <a:xfrm>
            <a:off x="679292" y="4714955"/>
            <a:ext cx="5439092" cy="4467383"/>
          </a:xfrm>
          <a:prstGeom prst="rect">
            <a:avLst/>
          </a:prstGeom>
        </p:spPr>
        <p:txBody>
          <a:bodyPr vert="horz" lIns="91413" tIns="45706" rIns="91413" bIns="4570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323"/>
            <a:ext cx="2945712" cy="496728"/>
          </a:xfrm>
          <a:prstGeom prst="rect">
            <a:avLst/>
          </a:prstGeom>
        </p:spPr>
        <p:txBody>
          <a:bodyPr vert="horz" lIns="91413" tIns="45706" rIns="91413" bIns="45706"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375" y="9428323"/>
            <a:ext cx="2945712" cy="496728"/>
          </a:xfrm>
          <a:prstGeom prst="rect">
            <a:avLst/>
          </a:prstGeom>
        </p:spPr>
        <p:txBody>
          <a:bodyPr vert="horz" lIns="91413" tIns="45706" rIns="91413" bIns="45706" rtlCol="0" anchor="b"/>
          <a:lstStyle>
            <a:lvl1pPr algn="r">
              <a:defRPr sz="1200"/>
            </a:lvl1pPr>
          </a:lstStyle>
          <a:p>
            <a:fld id="{94BF3EB5-8BCA-4A66-A27E-530D75822864}" type="slidenum">
              <a:rPr lang="en-ZA" smtClean="0"/>
              <a:pPr/>
              <a:t>‹#›</a:t>
            </a:fld>
            <a:endParaRPr lang="en-ZA" dirty="0"/>
          </a:p>
        </p:txBody>
      </p:sp>
    </p:spTree>
    <p:extLst>
      <p:ext uri="{BB962C8B-B14F-4D97-AF65-F5344CB8AC3E}">
        <p14:creationId xmlns:p14="http://schemas.microsoft.com/office/powerpoint/2010/main" xmlns="" val="1292967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57144" indent="0" algn="ctr">
              <a:buNone/>
              <a:defRPr>
                <a:solidFill>
                  <a:schemeClr val="tx1">
                    <a:tint val="75000"/>
                  </a:schemeClr>
                </a:solidFill>
              </a:defRPr>
            </a:lvl2pPr>
            <a:lvl3pPr marL="914287" indent="0" algn="ctr">
              <a:buNone/>
              <a:defRPr>
                <a:solidFill>
                  <a:schemeClr val="tx1">
                    <a:tint val="75000"/>
                  </a:schemeClr>
                </a:solidFill>
              </a:defRPr>
            </a:lvl3pPr>
            <a:lvl4pPr marL="1371431" indent="0" algn="ctr">
              <a:buNone/>
              <a:defRPr>
                <a:solidFill>
                  <a:schemeClr val="tx1">
                    <a:tint val="75000"/>
                  </a:schemeClr>
                </a:solidFill>
              </a:defRPr>
            </a:lvl4pPr>
            <a:lvl5pPr marL="1828574" indent="0" algn="ctr">
              <a:buNone/>
              <a:defRPr>
                <a:solidFill>
                  <a:schemeClr val="tx1">
                    <a:tint val="75000"/>
                  </a:schemeClr>
                </a:solidFill>
              </a:defRPr>
            </a:lvl5pPr>
            <a:lvl6pPr marL="2285717" indent="0" algn="ctr">
              <a:buNone/>
              <a:defRPr>
                <a:solidFill>
                  <a:schemeClr val="tx1">
                    <a:tint val="75000"/>
                  </a:schemeClr>
                </a:solidFill>
              </a:defRPr>
            </a:lvl6pPr>
            <a:lvl7pPr marL="2742861" indent="0" algn="ctr">
              <a:buNone/>
              <a:defRPr>
                <a:solidFill>
                  <a:schemeClr val="tx1">
                    <a:tint val="75000"/>
                  </a:schemeClr>
                </a:solidFill>
              </a:defRPr>
            </a:lvl7pPr>
            <a:lvl8pPr marL="3200004" indent="0" algn="ctr">
              <a:buNone/>
              <a:defRPr>
                <a:solidFill>
                  <a:schemeClr val="tx1">
                    <a:tint val="75000"/>
                  </a:schemeClr>
                </a:solidFill>
              </a:defRPr>
            </a:lvl8pPr>
            <a:lvl9pPr marL="365714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391EDC6-2AEE-41B9-AD05-92ACDF6EE29C}" type="datetime1">
              <a:rPr lang="en-US" smtClean="0"/>
              <a:pPr>
                <a:defRPr/>
              </a:pPr>
              <a:t>2/28/2020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34D5988-2009-4011-8008-EE3E3FFA9CB3}" type="slidenum">
              <a:rPr lang="en-US"/>
              <a:pPr>
                <a:defRPr/>
              </a:pPr>
              <a:t>‹#›</a:t>
            </a:fld>
            <a:endParaRPr lang="en-US" dirty="0"/>
          </a:p>
        </p:txBody>
      </p:sp>
    </p:spTree>
    <p:extLst>
      <p:ext uri="{BB962C8B-B14F-4D97-AF65-F5344CB8AC3E}">
        <p14:creationId xmlns:p14="http://schemas.microsoft.com/office/powerpoint/2010/main" xmlns="" val="208623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3FE3E1A-91C6-453E-942F-3E48277A3D50}" type="datetime1">
              <a:rPr lang="en-US" smtClean="0"/>
              <a:pPr>
                <a:defRPr/>
              </a:pPr>
              <a:t>2/28/2020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AC298DE-E264-4D96-81A9-DA88E55F74ED}" type="slidenum">
              <a:rPr lang="en-US"/>
              <a:pPr>
                <a:defRPr/>
              </a:pPr>
              <a:t>‹#›</a:t>
            </a:fld>
            <a:endParaRPr lang="en-US" dirty="0"/>
          </a:p>
        </p:txBody>
      </p:sp>
    </p:spTree>
    <p:extLst>
      <p:ext uri="{BB962C8B-B14F-4D97-AF65-F5344CB8AC3E}">
        <p14:creationId xmlns:p14="http://schemas.microsoft.com/office/powerpoint/2010/main" xmlns="" val="757279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1"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678B0CE-BDDE-4939-B3B0-A88C4DCC05A4}" type="datetime1">
              <a:rPr lang="en-US" smtClean="0"/>
              <a:pPr>
                <a:defRPr/>
              </a:pPr>
              <a:t>2/28/2020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2D4A130-2FDB-406E-BD13-A2F04ADE3DBD}" type="slidenum">
              <a:rPr lang="en-US"/>
              <a:pPr>
                <a:defRPr/>
              </a:pPr>
              <a:t>‹#›</a:t>
            </a:fld>
            <a:endParaRPr lang="en-US" dirty="0"/>
          </a:p>
        </p:txBody>
      </p:sp>
    </p:spTree>
    <p:extLst>
      <p:ext uri="{BB962C8B-B14F-4D97-AF65-F5344CB8AC3E}">
        <p14:creationId xmlns:p14="http://schemas.microsoft.com/office/powerpoint/2010/main" xmlns="" val="386015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20" y="836712"/>
            <a:ext cx="4352156" cy="2088232"/>
          </a:xfrm>
        </p:spPr>
        <p:txBody>
          <a:bodyPr anchor="ct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PRESENTATION TITLE</a:t>
            </a:r>
            <a:endParaRPr lang="en-US" dirty="0"/>
          </a:p>
        </p:txBody>
      </p:sp>
      <p:sp>
        <p:nvSpPr>
          <p:cNvPr id="3" name="Subtitle 2"/>
          <p:cNvSpPr>
            <a:spLocks noGrp="1"/>
          </p:cNvSpPr>
          <p:nvPr>
            <p:ph type="subTitle" idx="1" hasCustomPrompt="1"/>
          </p:nvPr>
        </p:nvSpPr>
        <p:spPr>
          <a:xfrm>
            <a:off x="-12824" y="3068960"/>
            <a:ext cx="4368800" cy="1368152"/>
          </a:xfrm>
        </p:spPr>
        <p:txBody>
          <a:bodyPr anchor="ctr"/>
          <a:lstStyle>
            <a:lvl1pPr marL="0" indent="0" algn="ctr">
              <a:buNone/>
              <a:defRPr sz="2000" b="1">
                <a:solidFill>
                  <a:srgbClr val="F9671C"/>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Enter Meeting and Presenter</a:t>
            </a:r>
            <a:endParaRPr lang="en-US" dirty="0"/>
          </a:p>
        </p:txBody>
      </p:sp>
      <p:sp>
        <p:nvSpPr>
          <p:cNvPr id="4" name="Date Placeholder 3"/>
          <p:cNvSpPr>
            <a:spLocks noGrp="1"/>
          </p:cNvSpPr>
          <p:nvPr>
            <p:ph type="dt" sz="half" idx="10"/>
          </p:nvPr>
        </p:nvSpPr>
        <p:spPr>
          <a:xfrm>
            <a:off x="344339" y="6205536"/>
            <a:ext cx="2057400" cy="365125"/>
          </a:xfrm>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fld id="{7CAC68EB-0DFE-4EAD-9AB0-6892D02DC9CC}" type="datetime1">
              <a:rPr kumimoji="0" lang="en-US" altLang="en-US"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2/28/2020</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6" name="Slide Number Placeholder 5"/>
          <p:cNvSpPr>
            <a:spLocks noGrp="1"/>
          </p:cNvSpPr>
          <p:nvPr>
            <p:ph type="sldNum" sz="quarter" idx="12"/>
          </p:nvPr>
        </p:nvSpPr>
        <p:spPr/>
        <p:txBody>
          <a:bodyPr/>
          <a:lstStyle>
            <a:lvl1pPr>
              <a:defRPr sz="1200"/>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0771AC7C-942F-450F-AE9F-48ABDBD49A1A}" type="slidenum">
              <a:rPr kumimoji="0" lang="en-US"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7" name="Text Placeholder 8"/>
          <p:cNvSpPr txBox="1">
            <a:spLocks/>
          </p:cNvSpPr>
          <p:nvPr userDrawn="1"/>
        </p:nvSpPr>
        <p:spPr>
          <a:xfrm>
            <a:off x="74464" y="4747395"/>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rgbClr val="005D28"/>
              </a:solidFill>
              <a:effectLst/>
              <a:uLnTx/>
              <a:uFillTx/>
              <a:latin typeface="Arial" panose="020B0604020202020204" pitchFamily="34" charset="0"/>
              <a:ea typeface="+mn-ea"/>
              <a:cs typeface="Arial" panose="020B0604020202020204" pitchFamily="34" charset="0"/>
            </a:endParaRPr>
          </a:p>
        </p:txBody>
      </p:sp>
      <p:sp>
        <p:nvSpPr>
          <p:cNvPr id="8" name="Text Placeholder 8"/>
          <p:cNvSpPr txBox="1">
            <a:spLocks/>
          </p:cNvSpPr>
          <p:nvPr userDrawn="1"/>
        </p:nvSpPr>
        <p:spPr>
          <a:xfrm>
            <a:off x="-12824" y="4581128"/>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p:txBody>
      </p:sp>
      <p:sp>
        <p:nvSpPr>
          <p:cNvPr id="10" name="Content Placeholder 9"/>
          <p:cNvSpPr>
            <a:spLocks noGrp="1"/>
          </p:cNvSpPr>
          <p:nvPr>
            <p:ph sz="quarter" idx="13" hasCustomPrompt="1"/>
          </p:nvPr>
        </p:nvSpPr>
        <p:spPr>
          <a:xfrm>
            <a:off x="6896" y="4717119"/>
            <a:ext cx="3412976" cy="448816"/>
          </a:xfrm>
        </p:spPr>
        <p:txBody>
          <a:bodyPr anchor="ctr"/>
          <a:lstStyle>
            <a:lvl1pPr marL="0" indent="0" algn="ctr">
              <a:buNone/>
              <a:defRPr sz="1400" b="1">
                <a:solidFill>
                  <a:srgbClr val="005D28"/>
                </a:solidFill>
                <a:latin typeface="Arial" panose="020B0604020202020204" pitchFamily="34" charset="0"/>
                <a:cs typeface="Arial" panose="020B060402020202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Click to enter Date</a:t>
            </a:r>
            <a:endParaRPr lang="en-ZA" dirty="0"/>
          </a:p>
        </p:txBody>
      </p:sp>
    </p:spTree>
    <p:extLst>
      <p:ext uri="{BB962C8B-B14F-4D97-AF65-F5344CB8AC3E}">
        <p14:creationId xmlns:p14="http://schemas.microsoft.com/office/powerpoint/2010/main" xmlns="" val="10863734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US" dirty="0"/>
          </a:p>
        </p:txBody>
      </p:sp>
      <p:sp>
        <p:nvSpPr>
          <p:cNvPr id="3" name="Content Placeholder 2"/>
          <p:cNvSpPr>
            <a:spLocks noGrp="1"/>
          </p:cNvSpPr>
          <p:nvPr>
            <p:ph idx="1"/>
          </p:nvPr>
        </p:nvSpPr>
        <p:spPr>
          <a:xfrm>
            <a:off x="628650" y="2060847"/>
            <a:ext cx="7886700" cy="411611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fld id="{67673147-4C6F-411C-A9BE-6B969405037A}" type="datetime1">
              <a:rPr kumimoji="0" lang="en-US" altLang="en-US"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2/28/2020</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6" name="Slide Number Placeholder 5"/>
          <p:cNvSpPr>
            <a:spLocks noGrp="1"/>
          </p:cNvSpPr>
          <p:nvPr>
            <p:ph type="sldNum" sz="quarter" idx="12"/>
          </p:nvPr>
        </p:nvSpPr>
        <p:spPr>
          <a:xfrm>
            <a:off x="8483674" y="6356350"/>
            <a:ext cx="486966" cy="365125"/>
          </a:xfrm>
        </p:spPr>
        <p:txBody>
          <a:bodyPr/>
          <a:lstStyle>
            <a:lvl1pPr>
              <a:defRPr sz="1050" b="1">
                <a:solidFill>
                  <a:schemeClr val="tx1"/>
                </a:solidFill>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7773200B-CD01-40FD-9F7E-DB68DF9A3C84}" type="slidenum">
              <a:rPr kumimoji="0" lang="en-US" altLang="en-US" sz="105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1050" b="1"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spTree>
    <p:extLst>
      <p:ext uri="{BB962C8B-B14F-4D97-AF65-F5344CB8AC3E}">
        <p14:creationId xmlns:p14="http://schemas.microsoft.com/office/powerpoint/2010/main" xmlns="" val="28403332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resentation Oulin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fld id="{79E219C6-9DCD-4B25-8045-661A28C93840}" type="datetime1">
              <a:rPr kumimoji="0" lang="en-US" altLang="en-US"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2/28/2020</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4" name="Footer Placeholder 3"/>
          <p:cNvSpPr>
            <a:spLocks noGrp="1"/>
          </p:cNvSpPr>
          <p:nvPr>
            <p:ph type="ftr" sz="quarter" idx="11"/>
          </p:nvPr>
        </p:nvSpPr>
        <p:spPr/>
        <p:txBody>
          <a:body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5" name="Slide Number Placeholder 4"/>
          <p:cNvSpPr>
            <a:spLocks noGrp="1"/>
          </p:cNvSpPr>
          <p:nvPr>
            <p:ph type="sldNum" sz="quarter" idx="12"/>
          </p:nvPr>
        </p:nvSpPr>
        <p:spPr>
          <a:xfrm>
            <a:off x="8515350" y="6375400"/>
            <a:ext cx="486966" cy="365125"/>
          </a:xfrm>
        </p:spPr>
        <p:txBody>
          <a:bodyPr/>
          <a:lstStyle>
            <a:lvl1pPr>
              <a:defRPr sz="1050" b="1">
                <a:solidFill>
                  <a:schemeClr val="tx1"/>
                </a:solidFill>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7DFFE2B6-938D-47C6-8A9B-DD6FD95CA4F9}" type="slidenum">
              <a:rPr kumimoji="0" lang="en-US" altLang="en-US" sz="105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1050" b="1"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sp>
        <p:nvSpPr>
          <p:cNvPr id="6" name="TextBox 5"/>
          <p:cNvSpPr txBox="1"/>
          <p:nvPr userDrawn="1"/>
        </p:nvSpPr>
        <p:spPr>
          <a:xfrm>
            <a:off x="628650" y="147991"/>
            <a:ext cx="7886700" cy="1569660"/>
          </a:xfrm>
          <a:prstGeom prst="rect">
            <a:avLst/>
          </a:prstGeom>
          <a:noFill/>
        </p:spPr>
        <p:txBody>
          <a:bodyPr wrap="square" rtlCol="0" anchor="ctr">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ZA" sz="2400" b="1" i="0" u="none" strike="noStrike" kern="1200" cap="none" spc="0" normalizeH="0" baseline="0" noProof="0" dirty="0" smtClean="0">
              <a:ln>
                <a:noFill/>
              </a:ln>
              <a:solidFill>
                <a:srgbClr val="F9671C"/>
              </a:solidFill>
              <a:effectLst/>
              <a:uLnTx/>
              <a:uFillTx/>
              <a:latin typeface="Arial" panose="020B0604020202020204" pitchFamily="34" charset="0"/>
              <a:ea typeface="ＭＳ Ｐゴシック" pitchFamily="34" charset="-128"/>
              <a:cs typeface="+mn-cs"/>
            </a:endParaRP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ZA" sz="2400" b="1" i="0" u="none" strike="noStrike" kern="1200" cap="none" spc="0" normalizeH="0" baseline="0" noProof="0" dirty="0" smtClean="0">
                <a:ln>
                  <a:noFill/>
                </a:ln>
                <a:solidFill>
                  <a:srgbClr val="F9671C"/>
                </a:solidFill>
                <a:effectLst/>
                <a:uLnTx/>
                <a:uFillTx/>
                <a:latin typeface="Arial" panose="020B0604020202020204" pitchFamily="34" charset="0"/>
                <a:ea typeface="ＭＳ Ｐゴシック" pitchFamily="34" charset="-128"/>
                <a:cs typeface="+mn-cs"/>
              </a:rPr>
              <a:t>Presentation Outline</a:t>
            </a:r>
          </a:p>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ZA" sz="2400" b="1" i="0" u="none" strike="noStrike" kern="1200" cap="none" spc="0" normalizeH="0" baseline="0" noProof="0" dirty="0" smtClean="0">
              <a:ln>
                <a:noFill/>
              </a:ln>
              <a:solidFill>
                <a:srgbClr val="F9671C"/>
              </a:solidFill>
              <a:effectLst/>
              <a:uLnTx/>
              <a:uFillTx/>
              <a:latin typeface="Arial" panose="020B0604020202020204" pitchFamily="34" charset="0"/>
              <a:ea typeface="ＭＳ Ｐゴシック" pitchFamily="34" charset="-128"/>
              <a:cs typeface="+mn-cs"/>
            </a:endParaRPr>
          </a:p>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ZA" sz="2400" b="1" i="0" u="none" strike="noStrike" kern="1200" cap="none" spc="0" normalizeH="0" baseline="0" noProof="0" dirty="0">
              <a:ln>
                <a:noFill/>
              </a:ln>
              <a:solidFill>
                <a:srgbClr val="F9671C"/>
              </a:solidFill>
              <a:effectLst/>
              <a:uLnTx/>
              <a:uFillTx/>
              <a:latin typeface="Arial" panose="020B0604020202020204" pitchFamily="34" charset="0"/>
              <a:ea typeface="ＭＳ Ｐゴシック" pitchFamily="34" charset="-128"/>
              <a:cs typeface="+mn-cs"/>
            </a:endParaRPr>
          </a:p>
        </p:txBody>
      </p:sp>
      <p:sp>
        <p:nvSpPr>
          <p:cNvPr id="10" name="Text Placeholder 9"/>
          <p:cNvSpPr>
            <a:spLocks noGrp="1"/>
          </p:cNvSpPr>
          <p:nvPr>
            <p:ph type="body" sz="quarter" idx="13"/>
          </p:nvPr>
        </p:nvSpPr>
        <p:spPr>
          <a:xfrm>
            <a:off x="692113" y="1412776"/>
            <a:ext cx="7759774" cy="437564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Tree>
    <p:extLst>
      <p:ext uri="{BB962C8B-B14F-4D97-AF65-F5344CB8AC3E}">
        <p14:creationId xmlns:p14="http://schemas.microsoft.com/office/powerpoint/2010/main" xmlns="" val="3534189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ZA" dirty="0"/>
          </a:p>
        </p:txBody>
      </p:sp>
      <p:sp>
        <p:nvSpPr>
          <p:cNvPr id="3" name="Date Placeholder 2"/>
          <p:cNvSpPr>
            <a:spLocks noGrp="1"/>
          </p:cNvSpPr>
          <p:nvPr>
            <p:ph type="dt" sz="half" idx="10"/>
          </p:nvPr>
        </p:nvSpPr>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fld id="{79E219C6-9DCD-4B25-8045-661A28C93840}" type="datetime1">
              <a:rPr kumimoji="0" lang="en-US" altLang="en-US"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2/28/2020</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4" name="Footer Placeholder 3"/>
          <p:cNvSpPr>
            <a:spLocks noGrp="1"/>
          </p:cNvSpPr>
          <p:nvPr>
            <p:ph type="ftr" sz="quarter" idx="11"/>
          </p:nvPr>
        </p:nvSpPr>
        <p:spPr/>
        <p:txBody>
          <a:body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5" name="Slide Number Placeholder 4"/>
          <p:cNvSpPr>
            <a:spLocks noGrp="1"/>
          </p:cNvSpPr>
          <p:nvPr>
            <p:ph type="sldNum" sz="quarter" idx="12"/>
          </p:nvPr>
        </p:nvSpPr>
        <p:spPr>
          <a:xfrm>
            <a:off x="8360965" y="6356349"/>
            <a:ext cx="630982" cy="365125"/>
          </a:xfrm>
        </p:spPr>
        <p:txBody>
          <a:bodyPr/>
          <a:lstStyle>
            <a:lvl1pPr>
              <a:defRPr sz="1050" b="1">
                <a:solidFill>
                  <a:schemeClr val="tx1"/>
                </a:solidFill>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7DFFE2B6-938D-47C6-8A9B-DD6FD95CA4F9}" type="slidenum">
              <a:rPr kumimoji="0" lang="en-US" altLang="en-US" sz="105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1050" b="1"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sp>
        <p:nvSpPr>
          <p:cNvPr id="7" name="Content Placeholder 6"/>
          <p:cNvSpPr>
            <a:spLocks noGrp="1"/>
          </p:cNvSpPr>
          <p:nvPr>
            <p:ph sz="quarter" idx="13"/>
          </p:nvPr>
        </p:nvSpPr>
        <p:spPr>
          <a:xfrm>
            <a:off x="628650" y="2060848"/>
            <a:ext cx="8047806" cy="4104456"/>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xmlns="" val="38623807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9448" y="1052737"/>
            <a:ext cx="7886700" cy="1728192"/>
          </a:xfrm>
        </p:spPr>
        <p:txBody>
          <a:bodyPr anchor="ctr"/>
          <a:lstStyle>
            <a:lvl1pPr algn="ctr">
              <a:defRPr sz="2400" b="1">
                <a:solidFill>
                  <a:srgbClr val="F9671C"/>
                </a:solidFill>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623888" y="3284984"/>
            <a:ext cx="7886700" cy="2592288"/>
          </a:xfrm>
        </p:spPr>
        <p:txBody>
          <a:bodyPr/>
          <a:lstStyle>
            <a:lvl1pPr marL="342900" indent="-3429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fld id="{47FDB954-5FC1-4E57-BE9D-6F3CA8B59496}" type="datetime1">
              <a:rPr kumimoji="0" lang="en-US" altLang="en-US"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2/28/2020</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6" name="Slide Number Placeholder 5"/>
          <p:cNvSpPr>
            <a:spLocks noGrp="1"/>
          </p:cNvSpPr>
          <p:nvPr>
            <p:ph type="sldNum" sz="quarter" idx="12"/>
          </p:nvPr>
        </p:nvSpPr>
        <p:spPr>
          <a:xfrm>
            <a:off x="8316416" y="6350000"/>
            <a:ext cx="702990" cy="365125"/>
          </a:xfrm>
        </p:spPr>
        <p:txBody>
          <a:bodyPr/>
          <a:lstStyle>
            <a:lvl1pPr>
              <a:defRPr sz="1050" b="1">
                <a:solidFill>
                  <a:schemeClr val="tx1"/>
                </a:solidFill>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BC9634C8-74A5-40CB-934A-CD2A3BFAA19A}" type="slidenum">
              <a:rPr kumimoji="0" lang="en-US" altLang="en-US" sz="105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1050" b="1"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spTree>
    <p:extLst>
      <p:ext uri="{BB962C8B-B14F-4D97-AF65-F5344CB8AC3E}">
        <p14:creationId xmlns:p14="http://schemas.microsoft.com/office/powerpoint/2010/main" xmlns="" val="34121130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fld id="{CF200377-9DA1-4FD9-BFAF-7F0ACE404FF3}" type="datetime1">
              <a:rPr kumimoji="0" lang="en-US" altLang="en-US"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2/28/2020</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7" name="Slide Number Placeholder 5"/>
          <p:cNvSpPr>
            <a:spLocks noGrp="1"/>
          </p:cNvSpPr>
          <p:nvPr>
            <p:ph type="sldNum" sz="quarter" idx="12"/>
          </p:nvPr>
        </p:nvSpPr>
        <p:spPr>
          <a:xfrm>
            <a:off x="8500566" y="6362700"/>
            <a:ext cx="486966" cy="365125"/>
          </a:xfrm>
        </p:spPr>
        <p:txBody>
          <a:bodyPr/>
          <a:lstStyle>
            <a:lvl1pPr>
              <a:defRPr sz="1050" b="1">
                <a:solidFill>
                  <a:schemeClr val="tx1"/>
                </a:solidFill>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7D1B44E7-E1DC-4BA0-A8D3-21BCA9610FFD}" type="slidenum">
              <a:rPr kumimoji="0" lang="en-US" altLang="en-US" sz="105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1050" b="1"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spTree>
    <p:extLst>
      <p:ext uri="{BB962C8B-B14F-4D97-AF65-F5344CB8AC3E}">
        <p14:creationId xmlns:p14="http://schemas.microsoft.com/office/powerpoint/2010/main" xmlns="" val="5825976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365126"/>
            <a:ext cx="7886700" cy="1325563"/>
          </a:xfrm>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US" dirty="0"/>
          </a:p>
        </p:txBody>
      </p:sp>
      <p:sp>
        <p:nvSpPr>
          <p:cNvPr id="3" name="Text Placeholder 2"/>
          <p:cNvSpPr>
            <a:spLocks noGrp="1"/>
          </p:cNvSpPr>
          <p:nvPr>
            <p:ph type="body" idx="1" hasCustomPrompt="1"/>
          </p:nvPr>
        </p:nvSpPr>
        <p:spPr>
          <a:xfrm>
            <a:off x="629842" y="1681163"/>
            <a:ext cx="3868340"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enter sub-heading 1</a:t>
            </a:r>
          </a:p>
        </p:txBody>
      </p:sp>
      <p:sp>
        <p:nvSpPr>
          <p:cNvPr id="4" name="Content Placeholder 3"/>
          <p:cNvSpPr>
            <a:spLocks noGrp="1"/>
          </p:cNvSpPr>
          <p:nvPr>
            <p:ph sz="half" idx="2"/>
          </p:nvPr>
        </p:nvSpPr>
        <p:spPr>
          <a:xfrm>
            <a:off x="629842" y="2505075"/>
            <a:ext cx="3868340"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29150" y="1681163"/>
            <a:ext cx="3887391"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enter sub-heading 2</a:t>
            </a:r>
          </a:p>
        </p:txBody>
      </p:sp>
      <p:sp>
        <p:nvSpPr>
          <p:cNvPr id="6" name="Content Placeholder 5"/>
          <p:cNvSpPr>
            <a:spLocks noGrp="1"/>
          </p:cNvSpPr>
          <p:nvPr>
            <p:ph sz="quarter" idx="4"/>
          </p:nvPr>
        </p:nvSpPr>
        <p:spPr>
          <a:xfrm>
            <a:off x="4629150" y="2505075"/>
            <a:ext cx="3887391"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fld id="{27842548-84F6-42CB-9865-ED31DA31A4AC}" type="datetime1">
              <a:rPr kumimoji="0" lang="en-US" altLang="en-US"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2/28/2020</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8" name="Footer Placeholder 4"/>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9" name="Slide Number Placeholder 5"/>
          <p:cNvSpPr>
            <a:spLocks noGrp="1"/>
          </p:cNvSpPr>
          <p:nvPr>
            <p:ph type="sldNum" sz="quarter" idx="12"/>
          </p:nvPr>
        </p:nvSpPr>
        <p:spPr>
          <a:xfrm>
            <a:off x="8676456" y="6356350"/>
            <a:ext cx="342950" cy="365125"/>
          </a:xfrm>
        </p:spPr>
        <p:txBody>
          <a:bodyPr/>
          <a:lstStyle>
            <a:lvl1pPr>
              <a:defRPr sz="1050" b="1"/>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806F8076-3A8E-4B46-B4F5-C8C360422376}" type="slidenum">
              <a:rPr kumimoji="0" lang="en-US" altLang="en-US" sz="1050" b="1"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1050" b="1"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Tree>
    <p:extLst>
      <p:ext uri="{BB962C8B-B14F-4D97-AF65-F5344CB8AC3E}">
        <p14:creationId xmlns:p14="http://schemas.microsoft.com/office/powerpoint/2010/main" xmlns="" val="17902495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US" dirty="0"/>
          </a:p>
        </p:txBody>
      </p:sp>
      <p:sp>
        <p:nvSpPr>
          <p:cNvPr id="3" name="Date Placeholder 3"/>
          <p:cNvSpPr>
            <a:spLocks noGrp="1"/>
          </p:cNvSpPr>
          <p:nvPr>
            <p:ph type="dt" sz="half" idx="10"/>
          </p:nvPr>
        </p:nvSpPr>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fld id="{D909C6D0-C4B2-4B79-8281-4B0BBDC0C753}" type="datetime1">
              <a:rPr kumimoji="0" lang="en-US" altLang="en-US"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2/28/2020</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4" name="Footer Placeholder 4"/>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5" name="Slide Number Placeholder 5"/>
          <p:cNvSpPr>
            <a:spLocks noGrp="1"/>
          </p:cNvSpPr>
          <p:nvPr>
            <p:ph type="sldNum" sz="quarter" idx="12"/>
          </p:nvPr>
        </p:nvSpPr>
        <p:spPr>
          <a:xfrm>
            <a:off x="8547174" y="6356350"/>
            <a:ext cx="414958" cy="365125"/>
          </a:xfrm>
        </p:spPr>
        <p:txBody>
          <a:bodyPr/>
          <a:lstStyle>
            <a:lvl1pPr>
              <a:defRPr sz="1050" b="1">
                <a:solidFill>
                  <a:schemeClr val="tx1"/>
                </a:solidFill>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A366BFC1-2C5E-46C1-BDEF-7A7A2330CF33}" type="slidenum">
              <a:rPr kumimoji="0" lang="en-US" altLang="en-US" sz="105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1050" b="1"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spTree>
    <p:extLst>
      <p:ext uri="{BB962C8B-B14F-4D97-AF65-F5344CB8AC3E}">
        <p14:creationId xmlns:p14="http://schemas.microsoft.com/office/powerpoint/2010/main" xmlns="" val="2105758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3A3760D-5E95-4CF5-BDCD-CBFE10B4D135}" type="datetime1">
              <a:rPr lang="en-US" smtClean="0"/>
              <a:pPr>
                <a:defRPr/>
              </a:pPr>
              <a:t>2/28/2020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1302B6C-CC00-4DBD-9B54-65718285CDC8}" type="slidenum">
              <a:rPr lang="en-US"/>
              <a:pPr>
                <a:defRPr/>
              </a:pPr>
              <a:t>‹#›</a:t>
            </a:fld>
            <a:endParaRPr lang="en-US" dirty="0"/>
          </a:p>
        </p:txBody>
      </p:sp>
    </p:spTree>
    <p:extLst>
      <p:ext uri="{BB962C8B-B14F-4D97-AF65-F5344CB8AC3E}">
        <p14:creationId xmlns:p14="http://schemas.microsoft.com/office/powerpoint/2010/main" xmlns="" val="31078950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fld id="{585CF3B9-10B1-49C4-A767-82CE7696D4A1}" type="datetime1">
              <a:rPr kumimoji="0" lang="en-US" altLang="en-US"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2/28/2020</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3" name="Footer Placeholder 4"/>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4" name="Slide Number Placeholder 5"/>
          <p:cNvSpPr>
            <a:spLocks noGrp="1"/>
          </p:cNvSpPr>
          <p:nvPr>
            <p:ph type="sldNum" sz="quarter" idx="12"/>
          </p:nvPr>
        </p:nvSpPr>
        <p:spPr>
          <a:xfrm>
            <a:off x="8515350" y="6375400"/>
            <a:ext cx="414958" cy="365125"/>
          </a:xfrm>
        </p:spPr>
        <p:txBody>
          <a:bodyPr/>
          <a:lstStyle>
            <a:lvl1pPr>
              <a:defRPr sz="1050" b="1">
                <a:solidFill>
                  <a:schemeClr val="tx1"/>
                </a:solidFill>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8DAE5F84-E312-425D-9DEB-2BEEBC90EA2A}" type="slidenum">
              <a:rPr kumimoji="0" lang="en-US" altLang="en-US" sz="105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1050" b="1"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spTree>
    <p:extLst>
      <p:ext uri="{BB962C8B-B14F-4D97-AF65-F5344CB8AC3E}">
        <p14:creationId xmlns:p14="http://schemas.microsoft.com/office/powerpoint/2010/main" xmlns="" val="8326022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ank You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fld id="{79E219C6-9DCD-4B25-8045-661A28C93840}" type="datetime1">
              <a:rPr kumimoji="0" lang="en-US" altLang="en-US"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2/28/2020</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4" name="Footer Placeholder 3"/>
          <p:cNvSpPr>
            <a:spLocks noGrp="1"/>
          </p:cNvSpPr>
          <p:nvPr>
            <p:ph type="ftr" sz="quarter" idx="11"/>
          </p:nvPr>
        </p:nvSpPr>
        <p:spPr/>
        <p:txBody>
          <a:body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17" name="TextBox 16"/>
          <p:cNvSpPr txBox="1"/>
          <p:nvPr userDrawn="1"/>
        </p:nvSpPr>
        <p:spPr>
          <a:xfrm>
            <a:off x="469218" y="3150840"/>
            <a:ext cx="3814750" cy="523220"/>
          </a:xfrm>
          <a:prstGeom prst="rect">
            <a:avLst/>
          </a:prstGeom>
          <a:noFill/>
        </p:spPr>
        <p:txBody>
          <a:bodyPr wrap="square" rtlCol="0" anchor="ctr">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ZA" sz="2800" b="1" i="0" u="none" strike="noStrike" kern="1200" cap="none" spc="0" normalizeH="0" baseline="0" noProof="0" dirty="0" smtClean="0">
                <a:ln>
                  <a:noFill/>
                </a:ln>
                <a:solidFill>
                  <a:srgbClr val="F9671C"/>
                </a:solidFill>
                <a:effectLst>
                  <a:outerShdw blurRad="38100" dist="38100" dir="2700000" algn="tl">
                    <a:srgbClr val="000000">
                      <a:alpha val="43137"/>
                    </a:srgbClr>
                  </a:outerShdw>
                </a:effectLst>
                <a:uLnTx/>
                <a:uFillTx/>
                <a:latin typeface="Arial" panose="020B0604020202020204" pitchFamily="34" charset="0"/>
                <a:ea typeface="ＭＳ Ｐゴシック" pitchFamily="34" charset="-128"/>
                <a:cs typeface="Arial" panose="020B0604020202020204" pitchFamily="34" charset="0"/>
              </a:rPr>
              <a:t>Thank You!</a:t>
            </a:r>
            <a:endParaRPr kumimoji="0" lang="en-ZA" sz="2800" b="1" i="0" u="none" strike="noStrike" kern="1200" cap="none" spc="0" normalizeH="0" baseline="0" noProof="0" dirty="0">
              <a:ln>
                <a:noFill/>
              </a:ln>
              <a:solidFill>
                <a:srgbClr val="F9671C"/>
              </a:solidFill>
              <a:effectLst>
                <a:outerShdw blurRad="38100" dist="38100" dir="2700000" algn="tl">
                  <a:srgbClr val="000000">
                    <a:alpha val="43137"/>
                  </a:srgbClr>
                </a:outerShdw>
              </a:effectLst>
              <a:uLnTx/>
              <a:uFillTx/>
              <a:latin typeface="Arial" panose="020B0604020202020204" pitchFamily="34" charset="0"/>
              <a:ea typeface="ＭＳ Ｐゴシック" pitchFamily="34" charset="-128"/>
              <a:cs typeface="Arial" panose="020B0604020202020204" pitchFamily="34" charset="0"/>
            </a:endParaRPr>
          </a:p>
        </p:txBody>
      </p:sp>
    </p:spTree>
    <p:extLst>
      <p:ext uri="{BB962C8B-B14F-4D97-AF65-F5344CB8AC3E}">
        <p14:creationId xmlns:p14="http://schemas.microsoft.com/office/powerpoint/2010/main" xmlns="" val="225779798"/>
      </p:ext>
    </p:extLst>
  </p:cSld>
  <p:clrMapOvr>
    <a:masterClrMapping/>
  </p:clrMapOvr>
  <p:timing>
    <p:tnLst>
      <p:par>
        <p:cTn id="1" dur="indefinite" restart="never" nodeType="tmRoot"/>
      </p:par>
    </p:tnLst>
  </p:timing>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fld id="{5C370E3F-A316-4D5F-A2EC-C579BE8BC39E}" type="datetime1">
              <a:rPr kumimoji="0" lang="en-US" altLang="en-US"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2/28/2020</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4F7EF6C3-2C39-41F3-8068-C91AF6575724}" type="slidenum">
              <a:rPr kumimoji="0" lang="en-US" altLang="en-US" sz="900" b="0" i="0" u="none" strike="noStrike" kern="1200" cap="none" spc="0" normalizeH="0" baseline="0" noProof="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Tree>
    <p:extLst>
      <p:ext uri="{BB962C8B-B14F-4D97-AF65-F5344CB8AC3E}">
        <p14:creationId xmlns:p14="http://schemas.microsoft.com/office/powerpoint/2010/main" xmlns="" val="3583848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smtClean="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fld id="{3BA9CD10-9ECF-436F-A9CC-62457A327D42}" type="datetime1">
              <a:rPr kumimoji="0" lang="en-US" altLang="en-US"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2/28/2020</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63F881F1-635A-4234-BF8B-81467AA297AF}" type="slidenum">
              <a:rPr kumimoji="0" lang="en-US" altLang="en-US" sz="900" b="0" i="0" u="none" strike="noStrike" kern="1200" cap="none" spc="0" normalizeH="0" baseline="0" noProof="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Tree>
    <p:extLst>
      <p:ext uri="{BB962C8B-B14F-4D97-AF65-F5344CB8AC3E}">
        <p14:creationId xmlns:p14="http://schemas.microsoft.com/office/powerpoint/2010/main" xmlns="" val="8017152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fld id="{3C70B76B-7061-4AB6-962F-5EDD7338745E}" type="datetime1">
              <a:rPr kumimoji="0" lang="en-US" altLang="en-US"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2/28/2020</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4B49F2DA-B8B7-4757-899C-B833A2E55C42}" type="slidenum">
              <a:rPr kumimoji="0" lang="en-US" altLang="en-US" sz="900" b="0" i="0" u="none" strike="noStrike" kern="1200" cap="none" spc="0" normalizeH="0" baseline="0" noProof="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Tree>
    <p:extLst>
      <p:ext uri="{BB962C8B-B14F-4D97-AF65-F5344CB8AC3E}">
        <p14:creationId xmlns:p14="http://schemas.microsoft.com/office/powerpoint/2010/main" xmlns="" val="31567227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fld id="{8393A45B-7C88-4C98-83B8-B7FA17EC9730}" type="datetime1">
              <a:rPr kumimoji="0" lang="en-US" altLang="en-US"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2/28/2020</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6DDDBA89-0625-4A0B-9E8E-0C6AA6EC87BE}" type="slidenum">
              <a:rPr kumimoji="0" lang="en-US" altLang="en-US" sz="900" b="0" i="0" u="none" strike="noStrike" kern="1200" cap="none" spc="0" normalizeH="0" baseline="0" noProof="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Tree>
    <p:extLst>
      <p:ext uri="{BB962C8B-B14F-4D97-AF65-F5344CB8AC3E}">
        <p14:creationId xmlns:p14="http://schemas.microsoft.com/office/powerpoint/2010/main" xmlns="" val="2215447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44" indent="0">
              <a:buNone/>
              <a:defRPr sz="1800">
                <a:solidFill>
                  <a:schemeClr val="tx1">
                    <a:tint val="75000"/>
                  </a:schemeClr>
                </a:solidFill>
              </a:defRPr>
            </a:lvl2pPr>
            <a:lvl3pPr marL="914287" indent="0">
              <a:buNone/>
              <a:defRPr sz="1600">
                <a:solidFill>
                  <a:schemeClr val="tx1">
                    <a:tint val="75000"/>
                  </a:schemeClr>
                </a:solidFill>
              </a:defRPr>
            </a:lvl3pPr>
            <a:lvl4pPr marL="1371431" indent="0">
              <a:buNone/>
              <a:defRPr sz="1400">
                <a:solidFill>
                  <a:schemeClr val="tx1">
                    <a:tint val="75000"/>
                  </a:schemeClr>
                </a:solidFill>
              </a:defRPr>
            </a:lvl4pPr>
            <a:lvl5pPr marL="1828574" indent="0">
              <a:buNone/>
              <a:defRPr sz="1400">
                <a:solidFill>
                  <a:schemeClr val="tx1">
                    <a:tint val="75000"/>
                  </a:schemeClr>
                </a:solidFill>
              </a:defRPr>
            </a:lvl5pPr>
            <a:lvl6pPr marL="2285717" indent="0">
              <a:buNone/>
              <a:defRPr sz="1400">
                <a:solidFill>
                  <a:schemeClr val="tx1">
                    <a:tint val="75000"/>
                  </a:schemeClr>
                </a:solidFill>
              </a:defRPr>
            </a:lvl6pPr>
            <a:lvl7pPr marL="2742861" indent="0">
              <a:buNone/>
              <a:defRPr sz="1400">
                <a:solidFill>
                  <a:schemeClr val="tx1">
                    <a:tint val="75000"/>
                  </a:schemeClr>
                </a:solidFill>
              </a:defRPr>
            </a:lvl7pPr>
            <a:lvl8pPr marL="3200004" indent="0">
              <a:buNone/>
              <a:defRPr sz="1400">
                <a:solidFill>
                  <a:schemeClr val="tx1">
                    <a:tint val="75000"/>
                  </a:schemeClr>
                </a:solidFill>
              </a:defRPr>
            </a:lvl8pPr>
            <a:lvl9pPr marL="3657148"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6DD1D0C-6F82-4016-9BC4-90AADEEBC209}" type="datetime1">
              <a:rPr lang="en-US" smtClean="0"/>
              <a:pPr>
                <a:defRPr/>
              </a:pPr>
              <a:t>2/28/2020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12216FE-2B2E-42D8-8BC5-EC8D6DB5D7A1}" type="slidenum">
              <a:rPr lang="en-US"/>
              <a:pPr>
                <a:defRPr/>
              </a:pPr>
              <a:t>‹#›</a:t>
            </a:fld>
            <a:endParaRPr lang="en-US" dirty="0"/>
          </a:p>
        </p:txBody>
      </p:sp>
    </p:spTree>
    <p:extLst>
      <p:ext uri="{BB962C8B-B14F-4D97-AF65-F5344CB8AC3E}">
        <p14:creationId xmlns:p14="http://schemas.microsoft.com/office/powerpoint/2010/main" xmlns="" val="901889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EF17DF3-4021-40E9-B042-4ADB1A34DC30}" type="datetime1">
              <a:rPr lang="en-US" smtClean="0"/>
              <a:pPr>
                <a:defRPr/>
              </a:pPr>
              <a:t>2/28/2020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AF1898D-E7B4-413D-BAF5-5C604FB92625}" type="slidenum">
              <a:rPr lang="en-US"/>
              <a:pPr>
                <a:defRPr/>
              </a:pPr>
              <a:t>‹#›</a:t>
            </a:fld>
            <a:endParaRPr lang="en-US" dirty="0"/>
          </a:p>
        </p:txBody>
      </p:sp>
    </p:spTree>
    <p:extLst>
      <p:ext uri="{BB962C8B-B14F-4D97-AF65-F5344CB8AC3E}">
        <p14:creationId xmlns:p14="http://schemas.microsoft.com/office/powerpoint/2010/main" xmlns="" val="4127532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7144" indent="0">
              <a:buNone/>
              <a:defRPr sz="2000" b="1"/>
            </a:lvl2pPr>
            <a:lvl3pPr marL="914287" indent="0">
              <a:buNone/>
              <a:defRPr sz="1800" b="1"/>
            </a:lvl3pPr>
            <a:lvl4pPr marL="1371431" indent="0">
              <a:buNone/>
              <a:defRPr sz="1600" b="1"/>
            </a:lvl4pPr>
            <a:lvl5pPr marL="1828574" indent="0">
              <a:buNone/>
              <a:defRPr sz="1600" b="1"/>
            </a:lvl5pPr>
            <a:lvl6pPr marL="2285717" indent="0">
              <a:buNone/>
              <a:defRPr sz="1600" b="1"/>
            </a:lvl6pPr>
            <a:lvl7pPr marL="2742861" indent="0">
              <a:buNone/>
              <a:defRPr sz="1600" b="1"/>
            </a:lvl7pPr>
            <a:lvl8pPr marL="3200004" indent="0">
              <a:buNone/>
              <a:defRPr sz="1600" b="1"/>
            </a:lvl8pPr>
            <a:lvl9pPr marL="365714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4"/>
            <a:ext cx="4041775" cy="639762"/>
          </a:xfrm>
        </p:spPr>
        <p:txBody>
          <a:bodyPr anchor="b"/>
          <a:lstStyle>
            <a:lvl1pPr marL="0" indent="0">
              <a:buNone/>
              <a:defRPr sz="2400" b="1"/>
            </a:lvl1pPr>
            <a:lvl2pPr marL="457144" indent="0">
              <a:buNone/>
              <a:defRPr sz="2000" b="1"/>
            </a:lvl2pPr>
            <a:lvl3pPr marL="914287" indent="0">
              <a:buNone/>
              <a:defRPr sz="1800" b="1"/>
            </a:lvl3pPr>
            <a:lvl4pPr marL="1371431" indent="0">
              <a:buNone/>
              <a:defRPr sz="1600" b="1"/>
            </a:lvl4pPr>
            <a:lvl5pPr marL="1828574" indent="0">
              <a:buNone/>
              <a:defRPr sz="1600" b="1"/>
            </a:lvl5pPr>
            <a:lvl6pPr marL="2285717" indent="0">
              <a:buNone/>
              <a:defRPr sz="1600" b="1"/>
            </a:lvl6pPr>
            <a:lvl7pPr marL="2742861" indent="0">
              <a:buNone/>
              <a:defRPr sz="1600" b="1"/>
            </a:lvl7pPr>
            <a:lvl8pPr marL="3200004" indent="0">
              <a:buNone/>
              <a:defRPr sz="1600" b="1"/>
            </a:lvl8pPr>
            <a:lvl9pPr marL="365714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3B99A1B-AB86-4169-90B7-2E4C299BB884}" type="datetime1">
              <a:rPr lang="en-US" smtClean="0"/>
              <a:pPr>
                <a:defRPr/>
              </a:pPr>
              <a:t>2/28/2020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CC33A0BA-F381-435F-BB06-2DF031427572}" type="slidenum">
              <a:rPr lang="en-US"/>
              <a:pPr>
                <a:defRPr/>
              </a:pPr>
              <a:t>‹#›</a:t>
            </a:fld>
            <a:endParaRPr lang="en-US" dirty="0"/>
          </a:p>
        </p:txBody>
      </p:sp>
    </p:spTree>
    <p:extLst>
      <p:ext uri="{BB962C8B-B14F-4D97-AF65-F5344CB8AC3E}">
        <p14:creationId xmlns:p14="http://schemas.microsoft.com/office/powerpoint/2010/main" xmlns="" val="1489994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FBA7E7A-383B-4178-8052-FE71A3006589}" type="datetime1">
              <a:rPr lang="en-US" smtClean="0"/>
              <a:pPr>
                <a:defRPr/>
              </a:pPr>
              <a:t>2/28/2020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146B50E4-B978-4939-84B8-6CDEDFF89052}" type="slidenum">
              <a:rPr lang="en-US"/>
              <a:pPr>
                <a:defRPr/>
              </a:pPr>
              <a:t>‹#›</a:t>
            </a:fld>
            <a:endParaRPr lang="en-US" dirty="0"/>
          </a:p>
        </p:txBody>
      </p:sp>
    </p:spTree>
    <p:extLst>
      <p:ext uri="{BB962C8B-B14F-4D97-AF65-F5344CB8AC3E}">
        <p14:creationId xmlns:p14="http://schemas.microsoft.com/office/powerpoint/2010/main" xmlns="" val="486539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9EFB2CA-F256-481D-A67C-0AFD2843652B}" type="datetime1">
              <a:rPr lang="en-US" smtClean="0"/>
              <a:pPr>
                <a:defRPr/>
              </a:pPr>
              <a:t>2/28/2020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3569D0BD-EDEB-4281-A80D-28BFDE23CCDA}" type="slidenum">
              <a:rPr lang="en-US"/>
              <a:pPr>
                <a:defRPr/>
              </a:pPr>
              <a:t>‹#›</a:t>
            </a:fld>
            <a:endParaRPr lang="en-US" dirty="0"/>
          </a:p>
        </p:txBody>
      </p:sp>
    </p:spTree>
    <p:extLst>
      <p:ext uri="{BB962C8B-B14F-4D97-AF65-F5344CB8AC3E}">
        <p14:creationId xmlns:p14="http://schemas.microsoft.com/office/powerpoint/2010/main" xmlns="" val="3357966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44" indent="0">
              <a:buNone/>
              <a:defRPr sz="1200"/>
            </a:lvl2pPr>
            <a:lvl3pPr marL="914287" indent="0">
              <a:buNone/>
              <a:defRPr sz="1000"/>
            </a:lvl3pPr>
            <a:lvl4pPr marL="1371431" indent="0">
              <a:buNone/>
              <a:defRPr sz="900"/>
            </a:lvl4pPr>
            <a:lvl5pPr marL="1828574" indent="0">
              <a:buNone/>
              <a:defRPr sz="900"/>
            </a:lvl5pPr>
            <a:lvl6pPr marL="2285717" indent="0">
              <a:buNone/>
              <a:defRPr sz="900"/>
            </a:lvl6pPr>
            <a:lvl7pPr marL="2742861" indent="0">
              <a:buNone/>
              <a:defRPr sz="900"/>
            </a:lvl7pPr>
            <a:lvl8pPr marL="3200004" indent="0">
              <a:buNone/>
              <a:defRPr sz="900"/>
            </a:lvl8pPr>
            <a:lvl9pPr marL="3657148"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965A1A4-0A52-4052-892F-54F8A2FC14FF}" type="datetime1">
              <a:rPr lang="en-US" smtClean="0"/>
              <a:pPr>
                <a:defRPr/>
              </a:pPr>
              <a:t>2/28/2020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31DCBA3-D9D7-470D-ADE5-4354D26691BC}" type="slidenum">
              <a:rPr lang="en-US"/>
              <a:pPr>
                <a:defRPr/>
              </a:pPr>
              <a:t>‹#›</a:t>
            </a:fld>
            <a:endParaRPr lang="en-US" dirty="0"/>
          </a:p>
        </p:txBody>
      </p:sp>
    </p:spTree>
    <p:extLst>
      <p:ext uri="{BB962C8B-B14F-4D97-AF65-F5344CB8AC3E}">
        <p14:creationId xmlns:p14="http://schemas.microsoft.com/office/powerpoint/2010/main" xmlns="" val="3748922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9" y="612775"/>
            <a:ext cx="5486400" cy="4114800"/>
          </a:xfrm>
        </p:spPr>
        <p:txBody>
          <a:bodyPr rtlCol="0">
            <a:normAutofit/>
          </a:bodyPr>
          <a:lstStyle>
            <a:lvl1pPr marL="0" indent="0">
              <a:buNone/>
              <a:defRPr sz="3200"/>
            </a:lvl1pPr>
            <a:lvl2pPr marL="457144" indent="0">
              <a:buNone/>
              <a:defRPr sz="2800"/>
            </a:lvl2pPr>
            <a:lvl3pPr marL="914287" indent="0">
              <a:buNone/>
              <a:defRPr sz="2400"/>
            </a:lvl3pPr>
            <a:lvl4pPr marL="1371431" indent="0">
              <a:buNone/>
              <a:defRPr sz="2000"/>
            </a:lvl4pPr>
            <a:lvl5pPr marL="1828574" indent="0">
              <a:buNone/>
              <a:defRPr sz="2000"/>
            </a:lvl5pPr>
            <a:lvl6pPr marL="2285717" indent="0">
              <a:buNone/>
              <a:defRPr sz="2000"/>
            </a:lvl6pPr>
            <a:lvl7pPr marL="2742861" indent="0">
              <a:buNone/>
              <a:defRPr sz="2000"/>
            </a:lvl7pPr>
            <a:lvl8pPr marL="3200004" indent="0">
              <a:buNone/>
              <a:defRPr sz="2000"/>
            </a:lvl8pPr>
            <a:lvl9pPr marL="3657148" indent="0">
              <a:buNone/>
              <a:defRPr sz="2000"/>
            </a:lvl9pPr>
          </a:lstStyle>
          <a:p>
            <a:pPr lvl="0"/>
            <a:endParaRPr lang="en-US" noProof="0" dirty="0" smtClean="0"/>
          </a:p>
        </p:txBody>
      </p:sp>
      <p:sp>
        <p:nvSpPr>
          <p:cNvPr id="4" name="Text Placeholder 3"/>
          <p:cNvSpPr>
            <a:spLocks noGrp="1"/>
          </p:cNvSpPr>
          <p:nvPr>
            <p:ph type="body" sz="half" idx="2"/>
          </p:nvPr>
        </p:nvSpPr>
        <p:spPr>
          <a:xfrm>
            <a:off x="1792289" y="5367338"/>
            <a:ext cx="5486400" cy="804862"/>
          </a:xfrm>
        </p:spPr>
        <p:txBody>
          <a:bodyPr/>
          <a:lstStyle>
            <a:lvl1pPr marL="0" indent="0">
              <a:buNone/>
              <a:defRPr sz="1400"/>
            </a:lvl1pPr>
            <a:lvl2pPr marL="457144" indent="0">
              <a:buNone/>
              <a:defRPr sz="1200"/>
            </a:lvl2pPr>
            <a:lvl3pPr marL="914287" indent="0">
              <a:buNone/>
              <a:defRPr sz="1000"/>
            </a:lvl3pPr>
            <a:lvl4pPr marL="1371431" indent="0">
              <a:buNone/>
              <a:defRPr sz="900"/>
            </a:lvl4pPr>
            <a:lvl5pPr marL="1828574" indent="0">
              <a:buNone/>
              <a:defRPr sz="900"/>
            </a:lvl5pPr>
            <a:lvl6pPr marL="2285717" indent="0">
              <a:buNone/>
              <a:defRPr sz="900"/>
            </a:lvl6pPr>
            <a:lvl7pPr marL="2742861" indent="0">
              <a:buNone/>
              <a:defRPr sz="900"/>
            </a:lvl7pPr>
            <a:lvl8pPr marL="3200004" indent="0">
              <a:buNone/>
              <a:defRPr sz="900"/>
            </a:lvl8pPr>
            <a:lvl9pPr marL="3657148"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6729896-1ABD-4BB7-9ABF-2B654341FBB6}" type="datetime1">
              <a:rPr lang="en-US" smtClean="0"/>
              <a:pPr>
                <a:defRPr/>
              </a:pPr>
              <a:t>2/28/2020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9623ADA-BAB1-48DE-A642-46F0F1CC6891}" type="slidenum">
              <a:rPr lang="en-US"/>
              <a:pPr>
                <a:defRPr/>
              </a:pPr>
              <a:t>‹#›</a:t>
            </a:fld>
            <a:endParaRPr lang="en-US" dirty="0"/>
          </a:p>
        </p:txBody>
      </p:sp>
    </p:spTree>
    <p:extLst>
      <p:ext uri="{BB962C8B-B14F-4D97-AF65-F5344CB8AC3E}">
        <p14:creationId xmlns:p14="http://schemas.microsoft.com/office/powerpoint/2010/main" xmlns="" val="194026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8" tIns="45715" rIns="91428" bIns="45715"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8" tIns="45715" rIns="91428" bIns="457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28" tIns="45715" rIns="91428" bIns="45715" numCol="1" anchor="ctr" anchorCtr="0" compatLnSpc="1">
            <a:prstTxWarp prst="textNoShape">
              <a:avLst/>
            </a:prstTxWarp>
          </a:bodyPr>
          <a:lstStyle>
            <a:lvl1pPr defTabSz="457144">
              <a:defRPr sz="1200">
                <a:solidFill>
                  <a:srgbClr val="898989"/>
                </a:solidFill>
                <a:latin typeface="Calibri" pitchFamily="34" charset="0"/>
                <a:ea typeface="ヒラギノ角ゴ Pro W3" pitchFamily="-105" charset="-128"/>
                <a:cs typeface="+mn-cs"/>
              </a:defRPr>
            </a:lvl1pPr>
          </a:lstStyle>
          <a:p>
            <a:pPr>
              <a:defRPr/>
            </a:pPr>
            <a:fld id="{F7EBCC9D-5F95-4E70-A0FE-0FA40AE6BFC0}" type="datetime1">
              <a:rPr lang="en-US" smtClean="0"/>
              <a:pPr>
                <a:defRPr/>
              </a:pPr>
              <a:t>2/28/2020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28" tIns="45715" rIns="91428" bIns="45715" numCol="1" anchor="ctr" anchorCtr="0" compatLnSpc="1">
            <a:prstTxWarp prst="textNoShape">
              <a:avLst/>
            </a:prstTxWarp>
          </a:bodyPr>
          <a:lstStyle>
            <a:lvl1pPr algn="ctr" defTabSz="457144">
              <a:defRPr sz="1200">
                <a:solidFill>
                  <a:srgbClr val="898989"/>
                </a:solidFill>
                <a:latin typeface="Calibri" pitchFamily="34" charset="0"/>
                <a:ea typeface="ヒラギノ角ゴ Pro W3" pitchFamily="-105" charset="-128"/>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28" tIns="45715" rIns="91428" bIns="45715" numCol="1" anchor="ctr" anchorCtr="0" compatLnSpc="1">
            <a:prstTxWarp prst="textNoShape">
              <a:avLst/>
            </a:prstTxWarp>
          </a:bodyPr>
          <a:lstStyle>
            <a:lvl1pPr algn="r" defTabSz="457144">
              <a:defRPr sz="1200">
                <a:solidFill>
                  <a:srgbClr val="898989"/>
                </a:solidFill>
                <a:latin typeface="Calibri" pitchFamily="34" charset="0"/>
                <a:ea typeface="ヒラギノ角ゴ Pro W3" pitchFamily="-105" charset="-128"/>
                <a:cs typeface="+mn-cs"/>
              </a:defRPr>
            </a:lvl1pPr>
          </a:lstStyle>
          <a:p>
            <a:pPr>
              <a:defRPr/>
            </a:pPr>
            <a:fld id="{84F2B57C-0E9C-405A-917A-702950ECA42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350" r:id="rId1"/>
    <p:sldLayoutId id="2147484351" r:id="rId2"/>
    <p:sldLayoutId id="2147484352" r:id="rId3"/>
    <p:sldLayoutId id="2147484353" r:id="rId4"/>
    <p:sldLayoutId id="2147484354" r:id="rId5"/>
    <p:sldLayoutId id="2147484355" r:id="rId6"/>
    <p:sldLayoutId id="2147484356" r:id="rId7"/>
    <p:sldLayoutId id="2147484357" r:id="rId8"/>
    <p:sldLayoutId id="2147484358" r:id="rId9"/>
    <p:sldLayoutId id="2147484359" r:id="rId10"/>
    <p:sldLayoutId id="2147484360" r:id="rId11"/>
  </p:sldLayoutIdLst>
  <p:hf hdr="0" ftr="0" dt="0"/>
  <p:txStyles>
    <p:titleStyle>
      <a:lvl1pPr algn="ctr" defTabSz="455613" rtl="0" eaLnBrk="0" fontAlgn="base" hangingPunct="0">
        <a:spcBef>
          <a:spcPct val="0"/>
        </a:spcBef>
        <a:spcAft>
          <a:spcPct val="0"/>
        </a:spcAft>
        <a:defRPr sz="4400" kern="1200">
          <a:solidFill>
            <a:schemeClr val="tx1"/>
          </a:solidFill>
          <a:latin typeface="+mj-lt"/>
          <a:ea typeface="ヒラギノ角ゴ Pro W3" pitchFamily="-84" charset="-128"/>
          <a:cs typeface="ヒラギノ角ゴ Pro W3" pitchFamily="-84" charset="-128"/>
        </a:defRPr>
      </a:lvl1pPr>
      <a:lvl2pPr algn="ctr" defTabSz="455613" rtl="0" eaLnBrk="0" fontAlgn="base" hangingPunct="0">
        <a:spcBef>
          <a:spcPct val="0"/>
        </a:spcBef>
        <a:spcAft>
          <a:spcPct val="0"/>
        </a:spcAft>
        <a:defRPr sz="4400">
          <a:solidFill>
            <a:schemeClr val="tx1"/>
          </a:solidFill>
          <a:latin typeface="Calibri" charset="0"/>
          <a:ea typeface="ヒラギノ角ゴ Pro W3" pitchFamily="-84" charset="-128"/>
          <a:cs typeface="ヒラギノ角ゴ Pro W3" pitchFamily="-84" charset="-128"/>
        </a:defRPr>
      </a:lvl2pPr>
      <a:lvl3pPr algn="ctr" defTabSz="455613" rtl="0" eaLnBrk="0" fontAlgn="base" hangingPunct="0">
        <a:spcBef>
          <a:spcPct val="0"/>
        </a:spcBef>
        <a:spcAft>
          <a:spcPct val="0"/>
        </a:spcAft>
        <a:defRPr sz="4400">
          <a:solidFill>
            <a:schemeClr val="tx1"/>
          </a:solidFill>
          <a:latin typeface="Calibri" charset="0"/>
          <a:ea typeface="ヒラギノ角ゴ Pro W3" pitchFamily="-84" charset="-128"/>
          <a:cs typeface="ヒラギノ角ゴ Pro W3" pitchFamily="-84" charset="-128"/>
        </a:defRPr>
      </a:lvl3pPr>
      <a:lvl4pPr algn="ctr" defTabSz="455613" rtl="0" eaLnBrk="0" fontAlgn="base" hangingPunct="0">
        <a:spcBef>
          <a:spcPct val="0"/>
        </a:spcBef>
        <a:spcAft>
          <a:spcPct val="0"/>
        </a:spcAft>
        <a:defRPr sz="4400">
          <a:solidFill>
            <a:schemeClr val="tx1"/>
          </a:solidFill>
          <a:latin typeface="Calibri" charset="0"/>
          <a:ea typeface="ヒラギノ角ゴ Pro W3" pitchFamily="-84" charset="-128"/>
          <a:cs typeface="ヒラギノ角ゴ Pro W3" pitchFamily="-84" charset="-128"/>
        </a:defRPr>
      </a:lvl4pPr>
      <a:lvl5pPr algn="ctr" defTabSz="455613" rtl="0" eaLnBrk="0" fontAlgn="base" hangingPunct="0">
        <a:spcBef>
          <a:spcPct val="0"/>
        </a:spcBef>
        <a:spcAft>
          <a:spcPct val="0"/>
        </a:spcAft>
        <a:defRPr sz="4400">
          <a:solidFill>
            <a:schemeClr val="tx1"/>
          </a:solidFill>
          <a:latin typeface="Calibri" charset="0"/>
          <a:ea typeface="ヒラギノ角ゴ Pro W3" pitchFamily="-84" charset="-128"/>
          <a:cs typeface="ヒラギノ角ゴ Pro W3" pitchFamily="-84" charset="-128"/>
        </a:defRPr>
      </a:lvl5pPr>
      <a:lvl6pPr marL="457144" algn="ctr" defTabSz="457144" rtl="0" fontAlgn="base">
        <a:spcBef>
          <a:spcPct val="0"/>
        </a:spcBef>
        <a:spcAft>
          <a:spcPct val="0"/>
        </a:spcAft>
        <a:defRPr sz="4400">
          <a:solidFill>
            <a:schemeClr val="tx1"/>
          </a:solidFill>
          <a:latin typeface="Calibri" charset="0"/>
          <a:ea typeface="ヒラギノ角ゴ Pro W3" pitchFamily="-84" charset="-128"/>
          <a:cs typeface="ヒラギノ角ゴ Pro W3" pitchFamily="-84" charset="-128"/>
        </a:defRPr>
      </a:lvl6pPr>
      <a:lvl7pPr marL="914287" algn="ctr" defTabSz="457144" rtl="0" fontAlgn="base">
        <a:spcBef>
          <a:spcPct val="0"/>
        </a:spcBef>
        <a:spcAft>
          <a:spcPct val="0"/>
        </a:spcAft>
        <a:defRPr sz="4400">
          <a:solidFill>
            <a:schemeClr val="tx1"/>
          </a:solidFill>
          <a:latin typeface="Calibri" charset="0"/>
          <a:ea typeface="ヒラギノ角ゴ Pro W3" pitchFamily="-84" charset="-128"/>
          <a:cs typeface="ヒラギノ角ゴ Pro W3" pitchFamily="-84" charset="-128"/>
        </a:defRPr>
      </a:lvl7pPr>
      <a:lvl8pPr marL="1371431" algn="ctr" defTabSz="457144" rtl="0" fontAlgn="base">
        <a:spcBef>
          <a:spcPct val="0"/>
        </a:spcBef>
        <a:spcAft>
          <a:spcPct val="0"/>
        </a:spcAft>
        <a:defRPr sz="4400">
          <a:solidFill>
            <a:schemeClr val="tx1"/>
          </a:solidFill>
          <a:latin typeface="Calibri" charset="0"/>
          <a:ea typeface="ヒラギノ角ゴ Pro W3" pitchFamily="-84" charset="-128"/>
          <a:cs typeface="ヒラギノ角ゴ Pro W3" pitchFamily="-84" charset="-128"/>
        </a:defRPr>
      </a:lvl8pPr>
      <a:lvl9pPr marL="1828574" algn="ctr" defTabSz="457144" rtl="0" fontAlgn="base">
        <a:spcBef>
          <a:spcPct val="0"/>
        </a:spcBef>
        <a:spcAft>
          <a:spcPct val="0"/>
        </a:spcAft>
        <a:defRPr sz="4400">
          <a:solidFill>
            <a:schemeClr val="tx1"/>
          </a:solidFill>
          <a:latin typeface="Calibri" charset="0"/>
          <a:ea typeface="ヒラギノ角ゴ Pro W3" pitchFamily="-84" charset="-128"/>
          <a:cs typeface="ヒラギノ角ゴ Pro W3" pitchFamily="-84" charset="-128"/>
        </a:defRPr>
      </a:lvl9pPr>
    </p:titleStyle>
    <p:bodyStyle>
      <a:lvl1pPr marL="341313" indent="-341313" algn="l" defTabSz="455613" rtl="0" eaLnBrk="0" fontAlgn="base" hangingPunct="0">
        <a:spcBef>
          <a:spcPct val="20000"/>
        </a:spcBef>
        <a:spcAft>
          <a:spcPct val="0"/>
        </a:spcAft>
        <a:buFont typeface="Arial" charset="0"/>
        <a:buChar char="•"/>
        <a:defRPr sz="3200" kern="1200">
          <a:solidFill>
            <a:schemeClr val="tx1"/>
          </a:solidFill>
          <a:latin typeface="+mn-lt"/>
          <a:ea typeface="ヒラギノ角ゴ Pro W3" pitchFamily="-84" charset="-128"/>
          <a:cs typeface="ヒラギノ角ゴ Pro W3" pitchFamily="-84" charset="-128"/>
        </a:defRPr>
      </a:lvl1pPr>
      <a:lvl2pPr marL="741363" indent="-284163" algn="l" defTabSz="455613" rtl="0" eaLnBrk="0" fontAlgn="base" hangingPunct="0">
        <a:spcBef>
          <a:spcPct val="20000"/>
        </a:spcBef>
        <a:spcAft>
          <a:spcPct val="0"/>
        </a:spcAft>
        <a:buFont typeface="Arial" charset="0"/>
        <a:buChar char="–"/>
        <a:defRPr sz="2800" kern="1200">
          <a:solidFill>
            <a:schemeClr val="tx1"/>
          </a:solidFill>
          <a:latin typeface="+mn-lt"/>
          <a:ea typeface="ヒラギノ角ゴ Pro W3" pitchFamily="-84" charset="-128"/>
          <a:cs typeface="ヒラギノ角ゴ Pro W3"/>
        </a:defRPr>
      </a:lvl2pPr>
      <a:lvl3pPr marL="1141413" indent="-227013" algn="l" defTabSz="455613" rtl="0" eaLnBrk="0" fontAlgn="base" hangingPunct="0">
        <a:spcBef>
          <a:spcPct val="20000"/>
        </a:spcBef>
        <a:spcAft>
          <a:spcPct val="0"/>
        </a:spcAft>
        <a:buFont typeface="Arial" charset="0"/>
        <a:buChar char="•"/>
        <a:defRPr sz="2400" kern="1200">
          <a:solidFill>
            <a:schemeClr val="tx1"/>
          </a:solidFill>
          <a:latin typeface="+mn-lt"/>
          <a:ea typeface="ヒラギノ角ゴ Pro W3" pitchFamily="-84" charset="-128"/>
          <a:cs typeface="ヒラギノ角ゴ Pro W3"/>
        </a:defRPr>
      </a:lvl3pPr>
      <a:lvl4pPr marL="1598613" indent="-227013" algn="l" defTabSz="455613" rtl="0" eaLnBrk="0" fontAlgn="base" hangingPunct="0">
        <a:spcBef>
          <a:spcPct val="20000"/>
        </a:spcBef>
        <a:spcAft>
          <a:spcPct val="0"/>
        </a:spcAft>
        <a:buFont typeface="Arial" charset="0"/>
        <a:buChar char="–"/>
        <a:defRPr sz="2000" kern="1200">
          <a:solidFill>
            <a:schemeClr val="tx1"/>
          </a:solidFill>
          <a:latin typeface="+mn-lt"/>
          <a:ea typeface="ヒラギノ角ゴ Pro W3" pitchFamily="-84" charset="-128"/>
          <a:cs typeface="ヒラギノ角ゴ Pro W3"/>
        </a:defRPr>
      </a:lvl4pPr>
      <a:lvl5pPr marL="2055813" indent="-227013" algn="l" defTabSz="455613" rtl="0" eaLnBrk="0" fontAlgn="base" hangingPunct="0">
        <a:spcBef>
          <a:spcPct val="20000"/>
        </a:spcBef>
        <a:spcAft>
          <a:spcPct val="0"/>
        </a:spcAft>
        <a:buFont typeface="Arial" charset="0"/>
        <a:buChar char="»"/>
        <a:defRPr sz="2000" kern="1200">
          <a:solidFill>
            <a:schemeClr val="tx1"/>
          </a:solidFill>
          <a:latin typeface="+mn-lt"/>
          <a:ea typeface="ヒラギノ角ゴ Pro W3" pitchFamily="-84" charset="-128"/>
          <a:cs typeface="ヒラギノ角ゴ Pro W3"/>
        </a:defRPr>
      </a:lvl5pPr>
      <a:lvl6pPr marL="2514289" indent="-228571" algn="l" defTabSz="457144" rtl="0" eaLnBrk="1" latinLnBrk="0" hangingPunct="1">
        <a:spcBef>
          <a:spcPct val="20000"/>
        </a:spcBef>
        <a:buFont typeface="Arial"/>
        <a:buChar char="•"/>
        <a:defRPr sz="2000" kern="1200">
          <a:solidFill>
            <a:schemeClr val="tx1"/>
          </a:solidFill>
          <a:latin typeface="+mn-lt"/>
          <a:ea typeface="+mn-ea"/>
          <a:cs typeface="+mn-cs"/>
        </a:defRPr>
      </a:lvl6pPr>
      <a:lvl7pPr marL="2971433" indent="-228571" algn="l" defTabSz="457144" rtl="0" eaLnBrk="1" latinLnBrk="0" hangingPunct="1">
        <a:spcBef>
          <a:spcPct val="20000"/>
        </a:spcBef>
        <a:buFont typeface="Arial"/>
        <a:buChar char="•"/>
        <a:defRPr sz="2000" kern="1200">
          <a:solidFill>
            <a:schemeClr val="tx1"/>
          </a:solidFill>
          <a:latin typeface="+mn-lt"/>
          <a:ea typeface="+mn-ea"/>
          <a:cs typeface="+mn-cs"/>
        </a:defRPr>
      </a:lvl7pPr>
      <a:lvl8pPr marL="3428576" indent="-228571" algn="l" defTabSz="457144" rtl="0" eaLnBrk="1" latinLnBrk="0" hangingPunct="1">
        <a:spcBef>
          <a:spcPct val="20000"/>
        </a:spcBef>
        <a:buFont typeface="Arial"/>
        <a:buChar char="•"/>
        <a:defRPr sz="2000" kern="1200">
          <a:solidFill>
            <a:schemeClr val="tx1"/>
          </a:solidFill>
          <a:latin typeface="+mn-lt"/>
          <a:ea typeface="+mn-ea"/>
          <a:cs typeface="+mn-cs"/>
        </a:defRPr>
      </a:lvl8pPr>
      <a:lvl9pPr marL="3885719" indent="-228571" algn="l" defTabSz="457144"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44" rtl="0" eaLnBrk="1" latinLnBrk="0" hangingPunct="1">
        <a:defRPr sz="1800" kern="1200">
          <a:solidFill>
            <a:schemeClr val="tx1"/>
          </a:solidFill>
          <a:latin typeface="+mn-lt"/>
          <a:ea typeface="+mn-ea"/>
          <a:cs typeface="+mn-cs"/>
        </a:defRPr>
      </a:lvl1pPr>
      <a:lvl2pPr marL="457144" algn="l" defTabSz="457144" rtl="0" eaLnBrk="1" latinLnBrk="0" hangingPunct="1">
        <a:defRPr sz="1800" kern="1200">
          <a:solidFill>
            <a:schemeClr val="tx1"/>
          </a:solidFill>
          <a:latin typeface="+mn-lt"/>
          <a:ea typeface="+mn-ea"/>
          <a:cs typeface="+mn-cs"/>
        </a:defRPr>
      </a:lvl2pPr>
      <a:lvl3pPr marL="914287" algn="l" defTabSz="457144" rtl="0" eaLnBrk="1" latinLnBrk="0" hangingPunct="1">
        <a:defRPr sz="1800" kern="1200">
          <a:solidFill>
            <a:schemeClr val="tx1"/>
          </a:solidFill>
          <a:latin typeface="+mn-lt"/>
          <a:ea typeface="+mn-ea"/>
          <a:cs typeface="+mn-cs"/>
        </a:defRPr>
      </a:lvl3pPr>
      <a:lvl4pPr marL="1371431" algn="l" defTabSz="457144" rtl="0" eaLnBrk="1" latinLnBrk="0" hangingPunct="1">
        <a:defRPr sz="1800" kern="1200">
          <a:solidFill>
            <a:schemeClr val="tx1"/>
          </a:solidFill>
          <a:latin typeface="+mn-lt"/>
          <a:ea typeface="+mn-ea"/>
          <a:cs typeface="+mn-cs"/>
        </a:defRPr>
      </a:lvl4pPr>
      <a:lvl5pPr marL="1828574" algn="l" defTabSz="457144" rtl="0" eaLnBrk="1" latinLnBrk="0" hangingPunct="1">
        <a:defRPr sz="1800" kern="1200">
          <a:solidFill>
            <a:schemeClr val="tx1"/>
          </a:solidFill>
          <a:latin typeface="+mn-lt"/>
          <a:ea typeface="+mn-ea"/>
          <a:cs typeface="+mn-cs"/>
        </a:defRPr>
      </a:lvl5pPr>
      <a:lvl6pPr marL="2285717" algn="l" defTabSz="457144" rtl="0" eaLnBrk="1" latinLnBrk="0" hangingPunct="1">
        <a:defRPr sz="1800" kern="1200">
          <a:solidFill>
            <a:schemeClr val="tx1"/>
          </a:solidFill>
          <a:latin typeface="+mn-lt"/>
          <a:ea typeface="+mn-ea"/>
          <a:cs typeface="+mn-cs"/>
        </a:defRPr>
      </a:lvl6pPr>
      <a:lvl7pPr marL="2742861" algn="l" defTabSz="457144" rtl="0" eaLnBrk="1" latinLnBrk="0" hangingPunct="1">
        <a:defRPr sz="1800" kern="1200">
          <a:solidFill>
            <a:schemeClr val="tx1"/>
          </a:solidFill>
          <a:latin typeface="+mn-lt"/>
          <a:ea typeface="+mn-ea"/>
          <a:cs typeface="+mn-cs"/>
        </a:defRPr>
      </a:lvl7pPr>
      <a:lvl8pPr marL="3200004" algn="l" defTabSz="457144" rtl="0" eaLnBrk="1" latinLnBrk="0" hangingPunct="1">
        <a:defRPr sz="1800" kern="1200">
          <a:solidFill>
            <a:schemeClr val="tx1"/>
          </a:solidFill>
          <a:latin typeface="+mn-lt"/>
          <a:ea typeface="+mn-ea"/>
          <a:cs typeface="+mn-cs"/>
        </a:defRPr>
      </a:lvl8pPr>
      <a:lvl9pPr marL="3657148" algn="l" defTabSz="45714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457200" rtl="0" eaLnBrk="0" fontAlgn="base" latinLnBrk="0" hangingPunct="0">
              <a:lnSpc>
                <a:spcPct val="100000"/>
              </a:lnSpc>
              <a:spcBef>
                <a:spcPct val="0"/>
              </a:spcBef>
              <a:spcAft>
                <a:spcPct val="0"/>
              </a:spcAft>
              <a:buClrTx/>
              <a:buSzTx/>
              <a:buFontTx/>
              <a:buNone/>
              <a:tabLst/>
              <a:defRPr/>
            </a:pPr>
            <a:fld id="{79E219C6-9DCD-4B25-8045-661A28C93840}" type="datetime1">
              <a:rPr kumimoji="0" lang="en-US" altLang="en-US"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2/28/2020</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7DFFE2B6-938D-47C6-8A9B-DD6FD95CA4F9}" type="slidenum">
              <a:rPr kumimoji="0" lang="en-US" altLang="en-US" sz="900" b="0" i="0" u="none" strike="noStrike" kern="1200" cap="none" spc="0" normalizeH="0" baseline="0" noProof="0">
                <a:ln>
                  <a:noFill/>
                </a:ln>
                <a:solidFill>
                  <a:prstClr val="black">
                    <a:tint val="75000"/>
                  </a:prstClr>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a:t>
            </a:fld>
            <a:endParaRPr kumimoji="0" lang="en-US" altLang="en-US" sz="9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ＭＳ Ｐゴシック" pitchFamily="34" charset="-128"/>
              <a:cs typeface="+mn-cs"/>
            </a:endParaRPr>
          </a:p>
        </p:txBody>
      </p:sp>
    </p:spTree>
    <p:extLst>
      <p:ext uri="{BB962C8B-B14F-4D97-AF65-F5344CB8AC3E}">
        <p14:creationId xmlns:p14="http://schemas.microsoft.com/office/powerpoint/2010/main" xmlns="" val="1569931902"/>
      </p:ext>
    </p:extLst>
  </p:cSld>
  <p:clrMap bg1="lt1" tx1="dk1" bg2="lt2" tx2="dk2" accent1="accent1" accent2="accent2" accent3="accent3" accent4="accent4" accent5="accent5" accent6="accent6" hlink="hlink" folHlink="folHlink"/>
  <p:sldLayoutIdLst>
    <p:sldLayoutId id="2147484362" r:id="rId1"/>
    <p:sldLayoutId id="2147484363" r:id="rId2"/>
    <p:sldLayoutId id="2147484364" r:id="rId3"/>
    <p:sldLayoutId id="2147484365" r:id="rId4"/>
    <p:sldLayoutId id="2147484366" r:id="rId5"/>
    <p:sldLayoutId id="2147484367" r:id="rId6"/>
    <p:sldLayoutId id="2147484368" r:id="rId7"/>
    <p:sldLayoutId id="2147484369" r:id="rId8"/>
    <p:sldLayoutId id="2147484370" r:id="rId9"/>
    <p:sldLayoutId id="2147484371" r:id="rId10"/>
    <p:sldLayoutId id="2147484372" r:id="rId11"/>
    <p:sldLayoutId id="2147484373" r:id="rId12"/>
    <p:sldLayoutId id="2147484374" r:id="rId13"/>
    <p:sldLayoutId id="2147484375" r:id="rId14"/>
  </p:sldLayoutIdLst>
  <p:hf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za/url?q=http://www.gov.za/issues/20years/did_you_know.htm&amp;sa=U&amp;ei=hbI6U9_hIYKv7AbH1oDQCw&amp;ved=0CDEQ9QEwAg&amp;sig2=_2LFxIJUqkE3VsFQMrHRpg&amp;usg=AFQjCNHuIpgwph5Tc1TaIP8y1b7ndJBWXQ"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extBox 2"/>
          <p:cNvSpPr txBox="1">
            <a:spLocks noChangeArrowheads="1"/>
          </p:cNvSpPr>
          <p:nvPr/>
        </p:nvSpPr>
        <p:spPr bwMode="auto">
          <a:xfrm>
            <a:off x="611561" y="1700808"/>
            <a:ext cx="7992888" cy="511786"/>
          </a:xfrm>
          <a:prstGeom prst="rect">
            <a:avLst/>
          </a:prstGeom>
          <a:solidFill>
            <a:srgbClr val="FDE295"/>
          </a:solidFill>
          <a:ln>
            <a:solidFill>
              <a:srgbClr val="CC7934"/>
            </a:solidFill>
          </a:ln>
          <a:extLst/>
        </p:spPr>
        <p:txBody>
          <a:bodyPr wrap="square" lIns="80115" tIns="40058" rIns="80115" bIns="40058">
            <a:spAutoFit/>
          </a:bodyPr>
          <a:lstStyle>
            <a:lvl1pPr eaLnBrk="0" hangingPunct="0">
              <a:defRPr>
                <a:solidFill>
                  <a:schemeClr val="tx1"/>
                </a:solidFill>
                <a:latin typeface="Arial" charset="0"/>
                <a:ea typeface="ヒラギノ角ゴ Pro W3" pitchFamily="-105" charset="-128"/>
              </a:defRPr>
            </a:lvl1pPr>
            <a:lvl2pPr marL="742950" indent="-285750" eaLnBrk="0" hangingPunct="0">
              <a:defRPr>
                <a:solidFill>
                  <a:schemeClr val="tx1"/>
                </a:solidFill>
                <a:latin typeface="Arial" charset="0"/>
                <a:ea typeface="ヒラギノ角ゴ Pro W3" pitchFamily="-105" charset="-128"/>
              </a:defRPr>
            </a:lvl2pPr>
            <a:lvl3pPr marL="1143000" indent="-228600" eaLnBrk="0" hangingPunct="0">
              <a:defRPr>
                <a:solidFill>
                  <a:schemeClr val="tx1"/>
                </a:solidFill>
                <a:latin typeface="Arial" charset="0"/>
                <a:ea typeface="ヒラギノ角ゴ Pro W3" pitchFamily="-105" charset="-128"/>
              </a:defRPr>
            </a:lvl3pPr>
            <a:lvl4pPr marL="1600200" indent="-228600" eaLnBrk="0" hangingPunct="0">
              <a:defRPr>
                <a:solidFill>
                  <a:schemeClr val="tx1"/>
                </a:solidFill>
                <a:latin typeface="Arial" charset="0"/>
                <a:ea typeface="ヒラギノ角ゴ Pro W3" pitchFamily="-105" charset="-128"/>
              </a:defRPr>
            </a:lvl4pPr>
            <a:lvl5pPr marL="2057400" indent="-228600" eaLnBrk="0" hangingPunct="0">
              <a:defRPr>
                <a:solidFill>
                  <a:schemeClr val="tx1"/>
                </a:solidFill>
                <a:latin typeface="Arial" charset="0"/>
                <a:ea typeface="ヒラギノ角ゴ Pro W3" pitchFamily="-105"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pitchFamily="-105"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pitchFamily="-105"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pitchFamily="-105"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pitchFamily="-105" charset="-128"/>
              </a:defRPr>
            </a:lvl9pPr>
          </a:lstStyle>
          <a:p>
            <a:pPr algn="ctr"/>
            <a:endParaRPr lang="en-ZA" sz="2800" b="1" dirty="0" smtClean="0">
              <a:latin typeface="Arial Narrow" panose="020B0606020202030204" pitchFamily="34" charset="0"/>
              <a:cs typeface="Arial" charset="0"/>
            </a:endParaRPr>
          </a:p>
        </p:txBody>
      </p:sp>
      <p:pic>
        <p:nvPicPr>
          <p:cNvPr id="1026" name="Picture 1" descr="Description: Description: EMAIL SIGNATURE (5)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 y="5301208"/>
            <a:ext cx="9144000" cy="1556792"/>
          </a:xfrm>
          <a:prstGeom prst="rect">
            <a:avLst/>
          </a:prstGeom>
          <a:solidFill>
            <a:srgbClr val="B2F173"/>
          </a:solidFill>
          <a:ln>
            <a:noFill/>
          </a:ln>
          <a:extLst/>
        </p:spPr>
      </p:pic>
      <p:pic>
        <p:nvPicPr>
          <p:cNvPr id="4" name="Picture 10"/>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7709520" y="118177"/>
            <a:ext cx="1205880" cy="663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Box 2"/>
          <p:cNvSpPr txBox="1">
            <a:spLocks noChangeArrowheads="1"/>
          </p:cNvSpPr>
          <p:nvPr/>
        </p:nvSpPr>
        <p:spPr bwMode="auto">
          <a:xfrm>
            <a:off x="228600" y="1066800"/>
            <a:ext cx="8915400" cy="30355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0155" tIns="40078" rIns="80155" bIns="40078">
            <a:spAutoFit/>
          </a:bodyPr>
          <a:lstStyle>
            <a:lvl1pPr>
              <a:spcBef>
                <a:spcPct val="20000"/>
              </a:spcBef>
              <a:buChar char="•"/>
              <a:defRPr sz="31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6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3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19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19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ea typeface="ヒラギノ角ゴ Pro W3"/>
                <a:cs typeface="ヒラギノ角ゴ Pro W3"/>
              </a:defRPr>
            </a:lvl9pPr>
          </a:lstStyle>
          <a:p>
            <a:pPr marL="0" marR="0" lvl="0" indent="0" algn="ctr" defTabSz="914400" eaLnBrk="1" fontAlgn="auto" latinLnBrk="0" hangingPunct="1">
              <a:lnSpc>
                <a:spcPct val="150000"/>
              </a:lnSpc>
              <a:spcBef>
                <a:spcPct val="0"/>
              </a:spcBef>
              <a:spcAft>
                <a:spcPts val="0"/>
              </a:spcAft>
              <a:buClrTx/>
              <a:buSzTx/>
              <a:buFontTx/>
              <a:buNone/>
              <a:tabLst/>
              <a:defRPr/>
            </a:pPr>
            <a:endParaRPr kumimoji="0" lang="en-GB" altLang="en-US" sz="2400" b="1" i="0" u="none" strike="noStrike" kern="0" cap="none" spc="0" normalizeH="0" baseline="0" noProof="0" dirty="0" smtClean="0">
              <a:ln>
                <a:noFill/>
              </a:ln>
              <a:solidFill>
                <a:srgbClr val="000000"/>
              </a:solidFill>
              <a:effectLst/>
              <a:uLnTx/>
              <a:uFillTx/>
              <a:latin typeface="Arial" panose="020B0604020202020204" pitchFamily="34" charset="0"/>
              <a:ea typeface="ヒラギノ角ゴ Pro W3"/>
            </a:endParaRPr>
          </a:p>
          <a:p>
            <a:pPr marL="0" marR="0" lvl="0" indent="0" algn="ctr" defTabSz="914400" eaLnBrk="1" fontAlgn="auto" latinLnBrk="0" hangingPunct="1">
              <a:lnSpc>
                <a:spcPct val="150000"/>
              </a:lnSpc>
              <a:spcBef>
                <a:spcPct val="0"/>
              </a:spcBef>
              <a:spcAft>
                <a:spcPts val="0"/>
              </a:spcAft>
              <a:buClrTx/>
              <a:buSzTx/>
              <a:buFontTx/>
              <a:buNone/>
              <a:tabLst/>
              <a:defRPr/>
            </a:pPr>
            <a:r>
              <a:rPr kumimoji="0" lang="en-GB" altLang="en-US" sz="2400" b="1" i="0" u="none" strike="noStrike" kern="0" cap="none" spc="0" normalizeH="0" baseline="0" noProof="0" dirty="0" smtClean="0">
                <a:ln>
                  <a:noFill/>
                </a:ln>
                <a:solidFill>
                  <a:srgbClr val="000000"/>
                </a:solidFill>
                <a:effectLst/>
                <a:uLnTx/>
                <a:uFillTx/>
                <a:latin typeface="Arial" panose="020B0604020202020204" pitchFamily="34" charset="0"/>
                <a:ea typeface="ヒラギノ角ゴ Pro W3"/>
              </a:rPr>
              <a:t>EASTERN CAPE INPUTS FOR THE MSA AMENDMENTS </a:t>
            </a:r>
          </a:p>
          <a:p>
            <a:pPr marL="742950" marR="0" lvl="1" indent="-285750" defTabSz="914400" eaLnBrk="1" fontAlgn="auto" latinLnBrk="0" hangingPunct="1">
              <a:lnSpc>
                <a:spcPct val="150000"/>
              </a:lnSpc>
              <a:spcBef>
                <a:spcPct val="0"/>
              </a:spcBef>
              <a:spcAft>
                <a:spcPts val="0"/>
              </a:spcAft>
              <a:buClrTx/>
              <a:buSzTx/>
              <a:buFontTx/>
              <a:buNone/>
              <a:tabLst/>
              <a:defRPr/>
            </a:pPr>
            <a:endParaRPr kumimoji="0" lang="en-GB" altLang="en-US" sz="2400" b="1" i="0" u="none" strike="noStrike" kern="0" cap="none" spc="0" normalizeH="0" baseline="0" noProof="0" dirty="0" smtClean="0">
              <a:ln>
                <a:noFill/>
              </a:ln>
              <a:solidFill>
                <a:srgbClr val="000000"/>
              </a:solidFill>
              <a:effectLst/>
              <a:uLnTx/>
              <a:uFillTx/>
              <a:latin typeface="Arial" panose="020B0604020202020204" pitchFamily="34" charset="0"/>
              <a:ea typeface="ヒラギノ角ゴ Pro W3"/>
            </a:endParaRPr>
          </a:p>
          <a:p>
            <a:pPr marL="742950" marR="0" lvl="1" indent="-285750" defTabSz="914400" eaLnBrk="1" fontAlgn="auto" latinLnBrk="0" hangingPunct="1">
              <a:lnSpc>
                <a:spcPct val="150000"/>
              </a:lnSpc>
              <a:spcBef>
                <a:spcPct val="0"/>
              </a:spcBef>
              <a:spcAft>
                <a:spcPts val="0"/>
              </a:spcAft>
              <a:buClrTx/>
              <a:buSzTx/>
              <a:buFontTx/>
              <a:buNone/>
              <a:tabLst/>
              <a:defRPr/>
            </a:pPr>
            <a:r>
              <a:rPr lang="en-GB" altLang="en-US" sz="2400" b="1" kern="0" dirty="0" smtClean="0">
                <a:solidFill>
                  <a:srgbClr val="000000"/>
                </a:solidFill>
              </a:rPr>
              <a:t>Date: 26 – 27 February 2019</a:t>
            </a:r>
            <a:endParaRPr kumimoji="0" lang="en-GB" altLang="en-US" sz="2400" b="1" i="0" u="none" strike="noStrike" kern="0" cap="none" spc="0" normalizeH="0" baseline="0" noProof="0" dirty="0" smtClean="0">
              <a:ln>
                <a:noFill/>
              </a:ln>
              <a:solidFill>
                <a:srgbClr val="000000"/>
              </a:solidFill>
              <a:effectLst/>
              <a:uLnTx/>
              <a:uFillTx/>
              <a:latin typeface="Arial" panose="020B0604020202020204" pitchFamily="34" charset="0"/>
              <a:ea typeface="ヒラギノ角ゴ Pro W3"/>
            </a:endParaRPr>
          </a:p>
          <a:p>
            <a:pPr marL="0" marR="0" lvl="0" indent="0" algn="ctr" defTabSz="914400" eaLnBrk="1" fontAlgn="auto" latinLnBrk="0" hangingPunct="1">
              <a:lnSpc>
                <a:spcPct val="150000"/>
              </a:lnSpc>
              <a:spcBef>
                <a:spcPct val="0"/>
              </a:spcBef>
              <a:spcAft>
                <a:spcPts val="0"/>
              </a:spcAft>
              <a:buClrTx/>
              <a:buSzTx/>
              <a:buFontTx/>
              <a:buNone/>
              <a:tabLst/>
              <a:defRPr/>
            </a:pPr>
            <a:endParaRPr kumimoji="0" lang="en-GB" altLang="en-US" sz="3200" b="1" i="0" u="none" strike="noStrike" kern="0" cap="none" spc="0" normalizeH="0" baseline="0" noProof="0" dirty="0" smtClean="0">
              <a:ln>
                <a:noFill/>
              </a:ln>
              <a:solidFill>
                <a:srgbClr val="000000"/>
              </a:solidFill>
              <a:effectLst/>
              <a:uLnTx/>
              <a:uFillTx/>
              <a:latin typeface="Arial" panose="020B0604020202020204" pitchFamily="34" charset="0"/>
              <a:ea typeface="ヒラギノ角ゴ Pro W3"/>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63688" y="130622"/>
            <a:ext cx="5400600" cy="634082"/>
          </a:xfrm>
          <a:solidFill>
            <a:srgbClr val="FDE295"/>
          </a:solidFill>
        </p:spPr>
        <p:txBody>
          <a:bodyPr/>
          <a:lstStyle/>
          <a:p>
            <a:r>
              <a:rPr lang="en-US" sz="2400" b="1" dirty="0">
                <a:solidFill>
                  <a:prstClr val="black"/>
                </a:solidFill>
                <a:latin typeface="Arial" panose="020B0604020202020204" pitchFamily="34" charset="0"/>
                <a:ea typeface="ヒラギノ角ゴ Pro W3" pitchFamily="-105" charset="-128"/>
                <a:cs typeface="Arial" panose="020B0604020202020204" pitchFamily="34" charset="0"/>
              </a:rPr>
              <a:t>PROPOSED AMENDMENTS</a:t>
            </a:r>
            <a:endParaRPr lang="en-ZA" sz="2400" b="1" dirty="0" smtClean="0">
              <a:latin typeface="Arial Narrow" panose="020B0606020202030204" pitchFamily="34" charset="0"/>
              <a:ea typeface="ヒラギノ角ゴ Pro W3" pitchFamily="-105" charset="-128"/>
            </a:endParaRPr>
          </a:p>
        </p:txBody>
      </p:sp>
      <p:sp>
        <p:nvSpPr>
          <p:cNvPr id="3" name="Content Placeholder 2"/>
          <p:cNvSpPr>
            <a:spLocks noGrp="1"/>
          </p:cNvSpPr>
          <p:nvPr>
            <p:ph idx="1"/>
          </p:nvPr>
        </p:nvSpPr>
        <p:spPr>
          <a:xfrm>
            <a:off x="179512" y="908720"/>
            <a:ext cx="8507288" cy="4752491"/>
          </a:xfrm>
        </p:spPr>
        <p:txBody>
          <a:bodyPr/>
          <a:lstStyle/>
          <a:p>
            <a:pPr marL="339683" lvl="0" indent="-339683" algn="just" defTabSz="914400">
              <a:buFont typeface="Arial" panose="020B0604020202020204" pitchFamily="34" charset="0"/>
              <a:buChar char="•"/>
              <a:defRPr/>
            </a:pPr>
            <a:endParaRPr lang="en-US" sz="2400" dirty="0" smtClean="0">
              <a:solidFill>
                <a:prstClr val="black"/>
              </a:solidFill>
              <a:latin typeface="Arial" pitchFamily="34" charset="0"/>
              <a:ea typeface="+mn-ea"/>
              <a:cs typeface="Arial" pitchFamily="34" charset="0"/>
            </a:endParaRPr>
          </a:p>
          <a:p>
            <a:pPr marL="0" lvl="0" indent="0" algn="just" defTabSz="914400">
              <a:buNone/>
              <a:defRPr/>
            </a:pPr>
            <a:endParaRPr lang="en-US" sz="2400" dirty="0" smtClean="0">
              <a:solidFill>
                <a:prstClr val="black"/>
              </a:solidFill>
              <a:latin typeface="Arial" pitchFamily="34" charset="0"/>
              <a:ea typeface="+mn-ea"/>
              <a:cs typeface="Arial" pitchFamily="34" charset="0"/>
            </a:endParaRPr>
          </a:p>
          <a:p>
            <a:pPr marL="339683" lvl="0" indent="-339683" algn="just" defTabSz="914400">
              <a:buFont typeface="Arial" panose="020B0604020202020204" pitchFamily="34" charset="0"/>
              <a:buChar char="•"/>
              <a:defRPr/>
            </a:pPr>
            <a:endParaRPr lang="en-US" sz="2400" dirty="0">
              <a:solidFill>
                <a:srgbClr val="000000"/>
              </a:solidFill>
              <a:latin typeface="Arial" pitchFamily="34" charset="0"/>
              <a:ea typeface="+mn-ea"/>
              <a:cs typeface="Arial" pitchFamily="34" charset="0"/>
            </a:endParaRPr>
          </a:p>
          <a:p>
            <a:pPr marL="457200" lvl="1" indent="0" algn="just">
              <a:spcBef>
                <a:spcPct val="0"/>
              </a:spcBef>
              <a:buNone/>
              <a:defRPr/>
            </a:pPr>
            <a:endParaRPr lang="en-ZA" sz="2000" dirty="0">
              <a:solidFill>
                <a:schemeClr val="tx1">
                  <a:lumMod val="75000"/>
                  <a:lumOff val="25000"/>
                </a:schemeClr>
              </a:solidFill>
              <a:latin typeface="Arial Narrow" panose="020B0606020202030204" pitchFamily="34" charset="0"/>
              <a:ea typeface="Roboto" pitchFamily="2" charset="0"/>
              <a:cs typeface="Garamond" pitchFamily="18" charset="0"/>
            </a:endParaRPr>
          </a:p>
        </p:txBody>
      </p:sp>
      <p:pic>
        <p:nvPicPr>
          <p:cNvPr id="5124" name="Picture 1" descr="Description: Description: EMAIL SIGNATURE (5)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5732463"/>
            <a:ext cx="9144000" cy="1130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1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369175" y="29877"/>
            <a:ext cx="1546225" cy="663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xmlns="" val="1939371954"/>
              </p:ext>
            </p:extLst>
          </p:nvPr>
        </p:nvGraphicFramePr>
        <p:xfrm>
          <a:off x="179512" y="1196750"/>
          <a:ext cx="8856984" cy="3407754"/>
        </p:xfrm>
        <a:graphic>
          <a:graphicData uri="http://schemas.openxmlformats.org/drawingml/2006/table">
            <a:tbl>
              <a:tblPr firstRow="1" bandRow="1">
                <a:tableStyleId>{5C22544A-7EE6-4342-B048-85BDC9FD1C3A}</a:tableStyleId>
              </a:tblPr>
              <a:tblGrid>
                <a:gridCol w="4367944">
                  <a:extLst>
                    <a:ext uri="{9D8B030D-6E8A-4147-A177-3AD203B41FA5}">
                      <a16:colId xmlns:a16="http://schemas.microsoft.com/office/drawing/2014/main" xmlns="" val="1732778965"/>
                    </a:ext>
                  </a:extLst>
                </a:gridCol>
                <a:gridCol w="4489040">
                  <a:extLst>
                    <a:ext uri="{9D8B030D-6E8A-4147-A177-3AD203B41FA5}">
                      <a16:colId xmlns:a16="http://schemas.microsoft.com/office/drawing/2014/main" xmlns="" val="3548569627"/>
                    </a:ext>
                  </a:extLst>
                </a:gridCol>
              </a:tblGrid>
              <a:tr h="566964">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000" dirty="0" smtClean="0">
                          <a:latin typeface="Arial" pitchFamily="34" charset="0"/>
                          <a:cs typeface="Arial" pitchFamily="34" charset="0"/>
                        </a:rPr>
                        <a:t>Current provision</a:t>
                      </a:r>
                    </a:p>
                  </a:txBody>
                  <a:tcPr marL="91442" marR="91442" marT="45708" marB="45708"/>
                </a:tc>
                <a:tc>
                  <a:txBody>
                    <a:bodyPr/>
                    <a:lstStyle/>
                    <a:p>
                      <a:pPr marL="0" marR="0" lvl="0" indent="0" algn="l" defTabSz="685800" rtl="0" eaLnBrk="0" fontAlgn="base" latinLnBrk="0" hangingPunct="0">
                        <a:lnSpc>
                          <a:spcPct val="90000"/>
                        </a:lnSpc>
                        <a:spcBef>
                          <a:spcPts val="750"/>
                        </a:spcBef>
                        <a:spcAft>
                          <a:spcPct val="0"/>
                        </a:spcAft>
                        <a:buClrTx/>
                        <a:buSzTx/>
                        <a:buFont typeface="Arial" panose="020B0604020202020204" pitchFamily="34" charset="0"/>
                        <a:buNone/>
                        <a:tabLst/>
                        <a:defRPr/>
                      </a:pPr>
                      <a:r>
                        <a:rPr kumimoji="0" lang="en-US" sz="20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Proposed amendments</a:t>
                      </a:r>
                    </a:p>
                  </a:txBody>
                  <a:tcPr marL="91442" marR="91442" marT="45708" marB="45708"/>
                </a:tc>
                <a:extLst>
                  <a:ext uri="{0D108BD9-81ED-4DB2-BD59-A6C34878D82A}">
                    <a16:rowId xmlns:a16="http://schemas.microsoft.com/office/drawing/2014/main" xmlns="" val="4179616601"/>
                  </a:ext>
                </a:extLst>
              </a:tr>
              <a:tr h="566964">
                <a:tc>
                  <a:txBody>
                    <a:bodyPr/>
                    <a:lstStyle/>
                    <a:p>
                      <a:pPr algn="just"/>
                      <a:r>
                        <a:rPr lang="en-ZA" sz="2000" b="1" dirty="0" err="1" smtClean="0">
                          <a:solidFill>
                            <a:schemeClr val="tx1"/>
                          </a:solidFill>
                          <a:latin typeface="Arial" pitchFamily="34" charset="0"/>
                          <a:cs typeface="Arial" pitchFamily="34" charset="0"/>
                        </a:rPr>
                        <a:t>Reg</a:t>
                      </a:r>
                      <a:r>
                        <a:rPr lang="en-ZA" sz="2000" b="1" dirty="0" smtClean="0">
                          <a:solidFill>
                            <a:schemeClr val="tx1"/>
                          </a:solidFill>
                          <a:latin typeface="Arial" pitchFamily="34" charset="0"/>
                          <a:cs typeface="Arial" pitchFamily="34" charset="0"/>
                        </a:rPr>
                        <a:t> 11: </a:t>
                      </a:r>
                      <a:r>
                        <a:rPr lang="en-ZA" sz="2000" dirty="0" smtClean="0">
                          <a:solidFill>
                            <a:schemeClr val="tx1"/>
                          </a:solidFill>
                          <a:latin typeface="Arial" pitchFamily="34" charset="0"/>
                          <a:cs typeface="Arial" pitchFamily="34" charset="0"/>
                        </a:rPr>
                        <a:t>Application form</a:t>
                      </a:r>
                      <a:endParaRPr lang="en-ZA" sz="2000" dirty="0">
                        <a:solidFill>
                          <a:schemeClr val="tx1"/>
                        </a:solidFill>
                        <a:latin typeface="Arial" pitchFamily="34" charset="0"/>
                        <a:cs typeface="Arial" pitchFamily="34" charset="0"/>
                      </a:endParaRPr>
                    </a:p>
                  </a:txBody>
                  <a:tcPr marL="91442" marR="91442" marT="45708" marB="45708"/>
                </a:tc>
                <a:tc>
                  <a:txBody>
                    <a:bodyPr/>
                    <a:lstStyle/>
                    <a:p>
                      <a:pPr algn="just"/>
                      <a:r>
                        <a:rPr lang="en-ZA" sz="2000" dirty="0" smtClean="0">
                          <a:latin typeface="Arial" pitchFamily="34" charset="0"/>
                          <a:cs typeface="Arial" pitchFamily="34" charset="0"/>
                        </a:rPr>
                        <a:t>Remove reference to the holding of political office.</a:t>
                      </a:r>
                      <a:endParaRPr lang="en-ZA" sz="2000" dirty="0">
                        <a:latin typeface="Arial" pitchFamily="34" charset="0"/>
                        <a:cs typeface="Arial" pitchFamily="34" charset="0"/>
                      </a:endParaRPr>
                    </a:p>
                  </a:txBody>
                  <a:tcPr marL="91442" marR="91442" marT="45708" marB="45708"/>
                </a:tc>
                <a:extLst>
                  <a:ext uri="{0D108BD9-81ED-4DB2-BD59-A6C34878D82A}">
                    <a16:rowId xmlns:a16="http://schemas.microsoft.com/office/drawing/2014/main" xmlns="" val="3696265932"/>
                  </a:ext>
                </a:extLst>
              </a:tr>
              <a:tr h="566964">
                <a:tc>
                  <a:txBody>
                    <a:bodyPr/>
                    <a:lstStyle/>
                    <a:p>
                      <a:pPr algn="just"/>
                      <a:r>
                        <a:rPr lang="en-ZA" sz="2000" b="1" dirty="0" smtClean="0">
                          <a:solidFill>
                            <a:schemeClr val="tx1"/>
                          </a:solidFill>
                          <a:latin typeface="Arial" pitchFamily="34" charset="0"/>
                          <a:cs typeface="Arial" pitchFamily="34" charset="0"/>
                        </a:rPr>
                        <a:t>Sec 57A: </a:t>
                      </a:r>
                      <a:r>
                        <a:rPr lang="en-ZA" sz="2000" dirty="0" smtClean="0">
                          <a:solidFill>
                            <a:schemeClr val="tx1"/>
                          </a:solidFill>
                          <a:latin typeface="Arial" pitchFamily="34" charset="0"/>
                          <a:cs typeface="Arial" pitchFamily="34" charset="0"/>
                        </a:rPr>
                        <a:t>Employment of dismissed staff and record of disciplinary proceedings</a:t>
                      </a:r>
                      <a:endParaRPr lang="en-ZA" sz="2000" dirty="0">
                        <a:solidFill>
                          <a:schemeClr val="tx1"/>
                        </a:solidFill>
                        <a:latin typeface="Arial" pitchFamily="34" charset="0"/>
                        <a:cs typeface="Arial" pitchFamily="34" charset="0"/>
                      </a:endParaRPr>
                    </a:p>
                  </a:txBody>
                  <a:tcPr marL="91442" marR="91442" marT="45723" marB="45723"/>
                </a:tc>
                <a:tc>
                  <a:txBody>
                    <a:bodyPr/>
                    <a:lstStyle/>
                    <a:p>
                      <a:pPr algn="just"/>
                      <a:r>
                        <a:rPr lang="en-ZA" sz="2000" dirty="0" smtClean="0">
                          <a:latin typeface="Arial" pitchFamily="34" charset="0"/>
                          <a:cs typeface="Arial" pitchFamily="34" charset="0"/>
                        </a:rPr>
                        <a:t>Revise, based on the implications of rights to bar senior managers from earning an honest living. </a:t>
                      </a:r>
                      <a:endParaRPr lang="en-ZA" sz="2000" dirty="0">
                        <a:latin typeface="Arial" pitchFamily="34" charset="0"/>
                        <a:cs typeface="Arial" pitchFamily="34" charset="0"/>
                      </a:endParaRPr>
                    </a:p>
                  </a:txBody>
                  <a:tcPr marL="91442" marR="91442" marT="45723" marB="45723"/>
                </a:tc>
                <a:extLst>
                  <a:ext uri="{0D108BD9-81ED-4DB2-BD59-A6C34878D82A}">
                    <a16:rowId xmlns:a16="http://schemas.microsoft.com/office/drawing/2014/main" xmlns="" val="2623226267"/>
                  </a:ext>
                </a:extLst>
              </a:tr>
              <a:tr h="566964">
                <a:tc>
                  <a:txBody>
                    <a:bodyPr/>
                    <a:lstStyle/>
                    <a:p>
                      <a:endParaRPr lang="en-ZA"/>
                    </a:p>
                  </a:txBody>
                  <a:tcPr/>
                </a:tc>
                <a:tc>
                  <a:txBody>
                    <a:bodyPr/>
                    <a:lstStyle/>
                    <a:p>
                      <a:endParaRPr lang="en-ZA" dirty="0"/>
                    </a:p>
                  </a:txBody>
                  <a:tcPr/>
                </a:tc>
                <a:extLst>
                  <a:ext uri="{0D108BD9-81ED-4DB2-BD59-A6C34878D82A}">
                    <a16:rowId xmlns:a16="http://schemas.microsoft.com/office/drawing/2014/main" xmlns="" val="1258086064"/>
                  </a:ext>
                </a:extLst>
              </a:tr>
              <a:tr h="566964">
                <a:tc>
                  <a:txBody>
                    <a:bodyPr/>
                    <a:lstStyle/>
                    <a:p>
                      <a:endParaRPr lang="en-ZA"/>
                    </a:p>
                  </a:txBody>
                  <a:tcPr/>
                </a:tc>
                <a:tc>
                  <a:txBody>
                    <a:bodyPr/>
                    <a:lstStyle/>
                    <a:p>
                      <a:endParaRPr lang="en-ZA" dirty="0"/>
                    </a:p>
                  </a:txBody>
                  <a:tcPr/>
                </a:tc>
                <a:extLst>
                  <a:ext uri="{0D108BD9-81ED-4DB2-BD59-A6C34878D82A}">
                    <a16:rowId xmlns:a16="http://schemas.microsoft.com/office/drawing/2014/main" xmlns="" val="2468405929"/>
                  </a:ext>
                </a:extLst>
              </a:tr>
            </a:tbl>
          </a:graphicData>
        </a:graphic>
      </p:graphicFrame>
    </p:spTree>
    <p:extLst>
      <p:ext uri="{BB962C8B-B14F-4D97-AF65-F5344CB8AC3E}">
        <p14:creationId xmlns:p14="http://schemas.microsoft.com/office/powerpoint/2010/main" xmlns="" val="536012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63688" y="130622"/>
            <a:ext cx="5400600" cy="634082"/>
          </a:xfrm>
          <a:solidFill>
            <a:srgbClr val="FDE295"/>
          </a:solidFill>
        </p:spPr>
        <p:txBody>
          <a:bodyPr/>
          <a:lstStyle/>
          <a:p>
            <a:r>
              <a:rPr lang="en-ZA" sz="2800" b="1" dirty="0" smtClean="0">
                <a:solidFill>
                  <a:schemeClr val="tx1">
                    <a:lumMod val="75000"/>
                    <a:lumOff val="25000"/>
                  </a:schemeClr>
                </a:solidFill>
                <a:latin typeface="Arial Narrow" panose="020B0606020202030204" pitchFamily="34" charset="0"/>
                <a:ea typeface="ヒラギノ角ゴ Pro W3" pitchFamily="-105" charset="-128"/>
              </a:rPr>
              <a:t>Purpose</a:t>
            </a:r>
            <a:endParaRPr lang="en-ZA" sz="2400" b="1" dirty="0" smtClean="0">
              <a:latin typeface="Arial Narrow" panose="020B0606020202030204" pitchFamily="34" charset="0"/>
              <a:ea typeface="ヒラギノ角ゴ Pro W3" pitchFamily="-105" charset="-128"/>
            </a:endParaRPr>
          </a:p>
        </p:txBody>
      </p:sp>
      <p:sp>
        <p:nvSpPr>
          <p:cNvPr id="3" name="Content Placeholder 2"/>
          <p:cNvSpPr>
            <a:spLocks noGrp="1"/>
          </p:cNvSpPr>
          <p:nvPr>
            <p:ph idx="1"/>
          </p:nvPr>
        </p:nvSpPr>
        <p:spPr>
          <a:xfrm>
            <a:off x="179512" y="908720"/>
            <a:ext cx="8507288" cy="4752491"/>
          </a:xfrm>
        </p:spPr>
        <p:txBody>
          <a:bodyPr/>
          <a:lstStyle/>
          <a:p>
            <a:pPr marL="339683" lvl="0" indent="-339683" algn="just" defTabSz="914400">
              <a:buFont typeface="Arial" panose="020B0604020202020204" pitchFamily="34" charset="0"/>
              <a:buChar char="•"/>
              <a:defRPr/>
            </a:pPr>
            <a:endParaRPr lang="en-US" sz="2400" dirty="0" smtClean="0">
              <a:solidFill>
                <a:prstClr val="black"/>
              </a:solidFill>
              <a:latin typeface="Arial" pitchFamily="34" charset="0"/>
              <a:ea typeface="+mn-ea"/>
              <a:cs typeface="Arial" pitchFamily="34" charset="0"/>
            </a:endParaRPr>
          </a:p>
          <a:p>
            <a:pPr marL="0" lvl="0" indent="0" algn="just" defTabSz="914400">
              <a:buNone/>
              <a:defRPr/>
            </a:pPr>
            <a:endParaRPr lang="en-US" sz="2400" dirty="0" smtClean="0">
              <a:solidFill>
                <a:prstClr val="black"/>
              </a:solidFill>
              <a:latin typeface="Arial" pitchFamily="34" charset="0"/>
              <a:ea typeface="+mn-ea"/>
              <a:cs typeface="Arial" pitchFamily="34" charset="0"/>
            </a:endParaRPr>
          </a:p>
          <a:p>
            <a:pPr marL="339683" lvl="0" indent="-339683" algn="just" defTabSz="914400">
              <a:buFont typeface="Arial" panose="020B0604020202020204" pitchFamily="34" charset="0"/>
              <a:buChar char="•"/>
              <a:defRPr/>
            </a:pPr>
            <a:endParaRPr lang="en-US" sz="2400" dirty="0">
              <a:solidFill>
                <a:srgbClr val="000000"/>
              </a:solidFill>
              <a:latin typeface="Arial" pitchFamily="34" charset="0"/>
              <a:ea typeface="+mn-ea"/>
              <a:cs typeface="Arial" pitchFamily="34" charset="0"/>
            </a:endParaRPr>
          </a:p>
          <a:p>
            <a:pPr marL="457200" lvl="1" indent="0" algn="just">
              <a:spcBef>
                <a:spcPct val="0"/>
              </a:spcBef>
              <a:buNone/>
              <a:defRPr/>
            </a:pPr>
            <a:endParaRPr lang="en-ZA" sz="2000" dirty="0">
              <a:solidFill>
                <a:schemeClr val="tx1">
                  <a:lumMod val="75000"/>
                  <a:lumOff val="25000"/>
                </a:schemeClr>
              </a:solidFill>
              <a:latin typeface="Arial Narrow" panose="020B0606020202030204" pitchFamily="34" charset="0"/>
              <a:ea typeface="Roboto" pitchFamily="2" charset="0"/>
              <a:cs typeface="Garamond" pitchFamily="18" charset="0"/>
            </a:endParaRPr>
          </a:p>
        </p:txBody>
      </p:sp>
      <p:pic>
        <p:nvPicPr>
          <p:cNvPr id="5124" name="Picture 1" descr="Description: Description: EMAIL SIGNATURE (5)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5732463"/>
            <a:ext cx="9144000" cy="1130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1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369175" y="29877"/>
            <a:ext cx="1546225" cy="663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8" name="Table 7"/>
          <p:cNvGraphicFramePr>
            <a:graphicFrameLocks noGrp="1"/>
          </p:cNvGraphicFramePr>
          <p:nvPr>
            <p:extLst>
              <p:ext uri="{D42A27DB-BD31-4B8C-83A1-F6EECF244321}">
                <p14:modId xmlns:p14="http://schemas.microsoft.com/office/powerpoint/2010/main" xmlns="" val="3952584650"/>
              </p:ext>
            </p:extLst>
          </p:nvPr>
        </p:nvGraphicFramePr>
        <p:xfrm>
          <a:off x="179512" y="1196751"/>
          <a:ext cx="8735888" cy="3898606"/>
        </p:xfrm>
        <a:graphic>
          <a:graphicData uri="http://schemas.openxmlformats.org/drawingml/2006/table">
            <a:tbl>
              <a:tblPr firstRow="1" bandRow="1"/>
              <a:tblGrid>
                <a:gridCol w="3735133">
                  <a:extLst>
                    <a:ext uri="{9D8B030D-6E8A-4147-A177-3AD203B41FA5}">
                      <a16:colId xmlns:a16="http://schemas.microsoft.com/office/drawing/2014/main" xmlns="" val="20000"/>
                    </a:ext>
                  </a:extLst>
                </a:gridCol>
                <a:gridCol w="5000755">
                  <a:extLst>
                    <a:ext uri="{9D8B030D-6E8A-4147-A177-3AD203B41FA5}">
                      <a16:colId xmlns:a16="http://schemas.microsoft.com/office/drawing/2014/main" xmlns="" val="20001"/>
                    </a:ext>
                  </a:extLst>
                </a:gridCol>
              </a:tblGrid>
              <a:tr h="470404">
                <a:tc>
                  <a:txBody>
                    <a:bodyPr/>
                    <a:lstStyle>
                      <a:lvl1pPr marL="0" algn="l" defTabSz="457144" rtl="0" eaLnBrk="1" latinLnBrk="0" hangingPunct="1">
                        <a:defRPr sz="1800" b="1" kern="1200">
                          <a:solidFill>
                            <a:schemeClr val="lt1"/>
                          </a:solidFill>
                          <a:latin typeface="Calibri"/>
                        </a:defRPr>
                      </a:lvl1pPr>
                      <a:lvl2pPr marL="457144" algn="l" defTabSz="457144" rtl="0" eaLnBrk="1" latinLnBrk="0" hangingPunct="1">
                        <a:defRPr sz="1800" b="1" kern="1200">
                          <a:solidFill>
                            <a:schemeClr val="lt1"/>
                          </a:solidFill>
                          <a:latin typeface="Calibri"/>
                        </a:defRPr>
                      </a:lvl2pPr>
                      <a:lvl3pPr marL="914287" algn="l" defTabSz="457144" rtl="0" eaLnBrk="1" latinLnBrk="0" hangingPunct="1">
                        <a:defRPr sz="1800" b="1" kern="1200">
                          <a:solidFill>
                            <a:schemeClr val="lt1"/>
                          </a:solidFill>
                          <a:latin typeface="Calibri"/>
                        </a:defRPr>
                      </a:lvl3pPr>
                      <a:lvl4pPr marL="1371431" algn="l" defTabSz="457144" rtl="0" eaLnBrk="1" latinLnBrk="0" hangingPunct="1">
                        <a:defRPr sz="1800" b="1" kern="1200">
                          <a:solidFill>
                            <a:schemeClr val="lt1"/>
                          </a:solidFill>
                          <a:latin typeface="Calibri"/>
                        </a:defRPr>
                      </a:lvl4pPr>
                      <a:lvl5pPr marL="1828574" algn="l" defTabSz="457144" rtl="0" eaLnBrk="1" latinLnBrk="0" hangingPunct="1">
                        <a:defRPr sz="1800" b="1" kern="1200">
                          <a:solidFill>
                            <a:schemeClr val="lt1"/>
                          </a:solidFill>
                          <a:latin typeface="Calibri"/>
                        </a:defRPr>
                      </a:lvl5pPr>
                      <a:lvl6pPr marL="2285717" algn="l" defTabSz="457144" rtl="0" eaLnBrk="1" latinLnBrk="0" hangingPunct="1">
                        <a:defRPr sz="1800" b="1" kern="1200">
                          <a:solidFill>
                            <a:schemeClr val="lt1"/>
                          </a:solidFill>
                          <a:latin typeface="Calibri"/>
                        </a:defRPr>
                      </a:lvl6pPr>
                      <a:lvl7pPr marL="2742861" algn="l" defTabSz="457144" rtl="0" eaLnBrk="1" latinLnBrk="0" hangingPunct="1">
                        <a:defRPr sz="1800" b="1" kern="1200">
                          <a:solidFill>
                            <a:schemeClr val="lt1"/>
                          </a:solidFill>
                          <a:latin typeface="Calibri"/>
                        </a:defRPr>
                      </a:lvl7pPr>
                      <a:lvl8pPr marL="3200004" algn="l" defTabSz="457144" rtl="0" eaLnBrk="1" latinLnBrk="0" hangingPunct="1">
                        <a:defRPr sz="1800" b="1" kern="1200">
                          <a:solidFill>
                            <a:schemeClr val="lt1"/>
                          </a:solidFill>
                          <a:latin typeface="Calibri"/>
                        </a:defRPr>
                      </a:lvl8pPr>
                      <a:lvl9pPr marL="3657148" algn="l" defTabSz="457144" rtl="0" eaLnBrk="1" latinLnBrk="0" hangingPunct="1">
                        <a:defRPr sz="1800" b="1" kern="1200">
                          <a:solidFill>
                            <a:schemeClr val="lt1"/>
                          </a:solidFill>
                          <a:latin typeface="Calibri"/>
                        </a:defRPr>
                      </a:lvl9p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000" dirty="0" smtClean="0">
                          <a:latin typeface="Arial" pitchFamily="34" charset="0"/>
                          <a:cs typeface="Arial" pitchFamily="34" charset="0"/>
                        </a:rPr>
                        <a:t>Current provision</a:t>
                      </a:r>
                    </a:p>
                  </a:txBody>
                  <a:tcPr marL="91442" marR="91442" marT="45712" marB="45712">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457144" rtl="0" eaLnBrk="1" latinLnBrk="0" hangingPunct="1">
                        <a:defRPr sz="1800" b="1" kern="1200">
                          <a:solidFill>
                            <a:schemeClr val="lt1"/>
                          </a:solidFill>
                          <a:latin typeface="Calibri"/>
                        </a:defRPr>
                      </a:lvl1pPr>
                      <a:lvl2pPr marL="457144" algn="l" defTabSz="457144" rtl="0" eaLnBrk="1" latinLnBrk="0" hangingPunct="1">
                        <a:defRPr sz="1800" b="1" kern="1200">
                          <a:solidFill>
                            <a:schemeClr val="lt1"/>
                          </a:solidFill>
                          <a:latin typeface="Calibri"/>
                        </a:defRPr>
                      </a:lvl2pPr>
                      <a:lvl3pPr marL="914287" algn="l" defTabSz="457144" rtl="0" eaLnBrk="1" latinLnBrk="0" hangingPunct="1">
                        <a:defRPr sz="1800" b="1" kern="1200">
                          <a:solidFill>
                            <a:schemeClr val="lt1"/>
                          </a:solidFill>
                          <a:latin typeface="Calibri"/>
                        </a:defRPr>
                      </a:lvl3pPr>
                      <a:lvl4pPr marL="1371431" algn="l" defTabSz="457144" rtl="0" eaLnBrk="1" latinLnBrk="0" hangingPunct="1">
                        <a:defRPr sz="1800" b="1" kern="1200">
                          <a:solidFill>
                            <a:schemeClr val="lt1"/>
                          </a:solidFill>
                          <a:latin typeface="Calibri"/>
                        </a:defRPr>
                      </a:lvl4pPr>
                      <a:lvl5pPr marL="1828574" algn="l" defTabSz="457144" rtl="0" eaLnBrk="1" latinLnBrk="0" hangingPunct="1">
                        <a:defRPr sz="1800" b="1" kern="1200">
                          <a:solidFill>
                            <a:schemeClr val="lt1"/>
                          </a:solidFill>
                          <a:latin typeface="Calibri"/>
                        </a:defRPr>
                      </a:lvl5pPr>
                      <a:lvl6pPr marL="2285717" algn="l" defTabSz="457144" rtl="0" eaLnBrk="1" latinLnBrk="0" hangingPunct="1">
                        <a:defRPr sz="1800" b="1" kern="1200">
                          <a:solidFill>
                            <a:schemeClr val="lt1"/>
                          </a:solidFill>
                          <a:latin typeface="Calibri"/>
                        </a:defRPr>
                      </a:lvl6pPr>
                      <a:lvl7pPr marL="2742861" algn="l" defTabSz="457144" rtl="0" eaLnBrk="1" latinLnBrk="0" hangingPunct="1">
                        <a:defRPr sz="1800" b="1" kern="1200">
                          <a:solidFill>
                            <a:schemeClr val="lt1"/>
                          </a:solidFill>
                          <a:latin typeface="Calibri"/>
                        </a:defRPr>
                      </a:lvl7pPr>
                      <a:lvl8pPr marL="3200004" algn="l" defTabSz="457144" rtl="0" eaLnBrk="1" latinLnBrk="0" hangingPunct="1">
                        <a:defRPr sz="1800" b="1" kern="1200">
                          <a:solidFill>
                            <a:schemeClr val="lt1"/>
                          </a:solidFill>
                          <a:latin typeface="Calibri"/>
                        </a:defRPr>
                      </a:lvl8pPr>
                      <a:lvl9pPr marL="3657148" algn="l" defTabSz="457144" rtl="0" eaLnBrk="1" latinLnBrk="0" hangingPunct="1">
                        <a:defRPr sz="1800" b="1" kern="1200">
                          <a:solidFill>
                            <a:schemeClr val="lt1"/>
                          </a:solidFill>
                          <a:latin typeface="Calibri"/>
                        </a:defRPr>
                      </a:lvl9pPr>
                    </a:lstStyle>
                    <a:p>
                      <a:pPr marL="0" marR="0" lvl="0" indent="0" algn="l" defTabSz="685800" rtl="0" eaLnBrk="0" fontAlgn="base" latinLnBrk="0" hangingPunct="0">
                        <a:lnSpc>
                          <a:spcPct val="90000"/>
                        </a:lnSpc>
                        <a:spcBef>
                          <a:spcPts val="750"/>
                        </a:spcBef>
                        <a:spcAft>
                          <a:spcPct val="0"/>
                        </a:spcAft>
                        <a:buClrTx/>
                        <a:buSzTx/>
                        <a:buFont typeface="Arial" panose="020B0604020202020204" pitchFamily="34" charset="0"/>
                        <a:buNone/>
                        <a:tabLst/>
                        <a:defRPr/>
                      </a:pPr>
                      <a:r>
                        <a:rPr kumimoji="0" lang="en-US" sz="20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Proposed amendments</a:t>
                      </a:r>
                    </a:p>
                  </a:txBody>
                  <a:tcPr marL="91442" marR="91442" marT="45712" marB="45712">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xmlns="" val="10000"/>
                  </a:ext>
                </a:extLst>
              </a:tr>
              <a:tr h="1401805">
                <a:tc>
                  <a:txBody>
                    <a:bodyPr/>
                    <a:lstStyle>
                      <a:lvl1pPr marL="0" algn="l" defTabSz="457144" rtl="0" eaLnBrk="1" latinLnBrk="0" hangingPunct="1">
                        <a:defRPr sz="1800" kern="1200">
                          <a:solidFill>
                            <a:schemeClr val="dk1"/>
                          </a:solidFill>
                          <a:latin typeface="Calibri"/>
                        </a:defRPr>
                      </a:lvl1pPr>
                      <a:lvl2pPr marL="457144" algn="l" defTabSz="457144" rtl="0" eaLnBrk="1" latinLnBrk="0" hangingPunct="1">
                        <a:defRPr sz="1800" kern="1200">
                          <a:solidFill>
                            <a:schemeClr val="dk1"/>
                          </a:solidFill>
                          <a:latin typeface="Calibri"/>
                        </a:defRPr>
                      </a:lvl2pPr>
                      <a:lvl3pPr marL="914287" algn="l" defTabSz="457144" rtl="0" eaLnBrk="1" latinLnBrk="0" hangingPunct="1">
                        <a:defRPr sz="1800" kern="1200">
                          <a:solidFill>
                            <a:schemeClr val="dk1"/>
                          </a:solidFill>
                          <a:latin typeface="Calibri"/>
                        </a:defRPr>
                      </a:lvl3pPr>
                      <a:lvl4pPr marL="1371431" algn="l" defTabSz="457144" rtl="0" eaLnBrk="1" latinLnBrk="0" hangingPunct="1">
                        <a:defRPr sz="1800" kern="1200">
                          <a:solidFill>
                            <a:schemeClr val="dk1"/>
                          </a:solidFill>
                          <a:latin typeface="Calibri"/>
                        </a:defRPr>
                      </a:lvl4pPr>
                      <a:lvl5pPr marL="1828574" algn="l" defTabSz="457144" rtl="0" eaLnBrk="1" latinLnBrk="0" hangingPunct="1">
                        <a:defRPr sz="1800" kern="1200">
                          <a:solidFill>
                            <a:schemeClr val="dk1"/>
                          </a:solidFill>
                          <a:latin typeface="Calibri"/>
                        </a:defRPr>
                      </a:lvl5pPr>
                      <a:lvl6pPr marL="2285717" algn="l" defTabSz="457144" rtl="0" eaLnBrk="1" latinLnBrk="0" hangingPunct="1">
                        <a:defRPr sz="1800" kern="1200">
                          <a:solidFill>
                            <a:schemeClr val="dk1"/>
                          </a:solidFill>
                          <a:latin typeface="Calibri"/>
                        </a:defRPr>
                      </a:lvl6pPr>
                      <a:lvl7pPr marL="2742861" algn="l" defTabSz="457144" rtl="0" eaLnBrk="1" latinLnBrk="0" hangingPunct="1">
                        <a:defRPr sz="1800" kern="1200">
                          <a:solidFill>
                            <a:schemeClr val="dk1"/>
                          </a:solidFill>
                          <a:latin typeface="Calibri"/>
                        </a:defRPr>
                      </a:lvl7pPr>
                      <a:lvl8pPr marL="3200004" algn="l" defTabSz="457144" rtl="0" eaLnBrk="1" latinLnBrk="0" hangingPunct="1">
                        <a:defRPr sz="1800" kern="1200">
                          <a:solidFill>
                            <a:schemeClr val="dk1"/>
                          </a:solidFill>
                          <a:latin typeface="Calibri"/>
                        </a:defRPr>
                      </a:lvl8pPr>
                      <a:lvl9pPr marL="3657148" algn="l" defTabSz="457144" rtl="0" eaLnBrk="1" latinLnBrk="0" hangingPunct="1">
                        <a:defRPr sz="1800" kern="1200">
                          <a:solidFill>
                            <a:schemeClr val="dk1"/>
                          </a:solidFill>
                          <a:latin typeface="Calibri"/>
                        </a:defRPr>
                      </a:lvl9pPr>
                    </a:lstStyle>
                    <a:p>
                      <a:pPr marL="0" marR="0" lvl="0" indent="0" algn="l" defTabSz="685800" rtl="0" eaLnBrk="0" fontAlgn="base" latinLnBrk="0" hangingPunct="0">
                        <a:lnSpc>
                          <a:spcPct val="90000"/>
                        </a:lnSpc>
                        <a:spcBef>
                          <a:spcPts val="375"/>
                        </a:spcBef>
                        <a:spcAft>
                          <a:spcPct val="0"/>
                        </a:spcAft>
                        <a:buClrTx/>
                        <a:buSzTx/>
                        <a:buFont typeface="Arial" panose="020B0604020202020204" pitchFamily="34" charset="0"/>
                        <a:buNone/>
                        <a:tabLst/>
                        <a:defRPr/>
                      </a:pPr>
                      <a:r>
                        <a:rPr kumimoji="0" lang="en-US"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Extension, renewal of EC</a:t>
                      </a:r>
                    </a:p>
                  </a:txBody>
                  <a:tcPr marL="91442" marR="91442" marT="45712" marB="45712">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144" rtl="0" eaLnBrk="1" latinLnBrk="0" hangingPunct="1">
                        <a:defRPr sz="1800" kern="1200">
                          <a:solidFill>
                            <a:schemeClr val="dk1"/>
                          </a:solidFill>
                          <a:latin typeface="Calibri"/>
                        </a:defRPr>
                      </a:lvl1pPr>
                      <a:lvl2pPr marL="457144" algn="l" defTabSz="457144" rtl="0" eaLnBrk="1" latinLnBrk="0" hangingPunct="1">
                        <a:defRPr sz="1800" kern="1200">
                          <a:solidFill>
                            <a:schemeClr val="dk1"/>
                          </a:solidFill>
                          <a:latin typeface="Calibri"/>
                        </a:defRPr>
                      </a:lvl2pPr>
                      <a:lvl3pPr marL="914287" algn="l" defTabSz="457144" rtl="0" eaLnBrk="1" latinLnBrk="0" hangingPunct="1">
                        <a:defRPr sz="1800" kern="1200">
                          <a:solidFill>
                            <a:schemeClr val="dk1"/>
                          </a:solidFill>
                          <a:latin typeface="Calibri"/>
                        </a:defRPr>
                      </a:lvl3pPr>
                      <a:lvl4pPr marL="1371431" algn="l" defTabSz="457144" rtl="0" eaLnBrk="1" latinLnBrk="0" hangingPunct="1">
                        <a:defRPr sz="1800" kern="1200">
                          <a:solidFill>
                            <a:schemeClr val="dk1"/>
                          </a:solidFill>
                          <a:latin typeface="Calibri"/>
                        </a:defRPr>
                      </a:lvl4pPr>
                      <a:lvl5pPr marL="1828574" algn="l" defTabSz="457144" rtl="0" eaLnBrk="1" latinLnBrk="0" hangingPunct="1">
                        <a:defRPr sz="1800" kern="1200">
                          <a:solidFill>
                            <a:schemeClr val="dk1"/>
                          </a:solidFill>
                          <a:latin typeface="Calibri"/>
                        </a:defRPr>
                      </a:lvl5pPr>
                      <a:lvl6pPr marL="2285717" algn="l" defTabSz="457144" rtl="0" eaLnBrk="1" latinLnBrk="0" hangingPunct="1">
                        <a:defRPr sz="1800" kern="1200">
                          <a:solidFill>
                            <a:schemeClr val="dk1"/>
                          </a:solidFill>
                          <a:latin typeface="Calibri"/>
                        </a:defRPr>
                      </a:lvl6pPr>
                      <a:lvl7pPr marL="2742861" algn="l" defTabSz="457144" rtl="0" eaLnBrk="1" latinLnBrk="0" hangingPunct="1">
                        <a:defRPr sz="1800" kern="1200">
                          <a:solidFill>
                            <a:schemeClr val="dk1"/>
                          </a:solidFill>
                          <a:latin typeface="Calibri"/>
                        </a:defRPr>
                      </a:lvl7pPr>
                      <a:lvl8pPr marL="3200004" algn="l" defTabSz="457144" rtl="0" eaLnBrk="1" latinLnBrk="0" hangingPunct="1">
                        <a:defRPr sz="1800" kern="1200">
                          <a:solidFill>
                            <a:schemeClr val="dk1"/>
                          </a:solidFill>
                          <a:latin typeface="Calibri"/>
                        </a:defRPr>
                      </a:lvl8pPr>
                      <a:lvl9pPr marL="3657148" algn="l" defTabSz="457144" rtl="0" eaLnBrk="1" latinLnBrk="0" hangingPunct="1">
                        <a:defRPr sz="1800" kern="1200">
                          <a:solidFill>
                            <a:schemeClr val="dk1"/>
                          </a:solidFill>
                          <a:latin typeface="Calibri"/>
                        </a:defRPr>
                      </a:lvl9pPr>
                    </a:lstStyle>
                    <a:p>
                      <a:pPr marL="171450" marR="0" lvl="0" indent="-171450" algn="l" defTabSz="685800" rtl="0" eaLnBrk="0" fontAlgn="base" latinLnBrk="0" hangingPunct="0">
                        <a:lnSpc>
                          <a:spcPct val="90000"/>
                        </a:lnSpc>
                        <a:spcBef>
                          <a:spcPts val="75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Remove extension and renewal of ECs</a:t>
                      </a:r>
                    </a:p>
                    <a:p>
                      <a:pPr marL="171450" marR="0" lvl="0" indent="-171450" algn="l" defTabSz="685800" rtl="0" eaLnBrk="0" fontAlgn="base" latinLnBrk="0" hangingPunct="0">
                        <a:lnSpc>
                          <a:spcPct val="90000"/>
                        </a:lnSpc>
                        <a:spcBef>
                          <a:spcPts val="75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No promotions</a:t>
                      </a:r>
                    </a:p>
                    <a:p>
                      <a:pPr marL="171450" marR="0" lvl="0" indent="-171450" algn="l" defTabSz="685800" rtl="0" eaLnBrk="0" fontAlgn="base" latinLnBrk="0" hangingPunct="0">
                        <a:lnSpc>
                          <a:spcPct val="90000"/>
                        </a:lnSpc>
                        <a:spcBef>
                          <a:spcPts val="75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Provisions for lateral transfer as pre PSA</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91442" marR="91442" marT="45712" marB="45712">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1"/>
                  </a:ext>
                </a:extLst>
              </a:tr>
              <a:tr h="1194130">
                <a:tc>
                  <a:txBody>
                    <a:bodyPr/>
                    <a:lstStyle>
                      <a:lvl1pPr marL="0" algn="l" defTabSz="457144" rtl="0" eaLnBrk="1" latinLnBrk="0" hangingPunct="1">
                        <a:defRPr sz="1800" kern="1200">
                          <a:solidFill>
                            <a:schemeClr val="dk1"/>
                          </a:solidFill>
                          <a:latin typeface="Calibri"/>
                        </a:defRPr>
                      </a:lvl1pPr>
                      <a:lvl2pPr marL="457144" algn="l" defTabSz="457144" rtl="0" eaLnBrk="1" latinLnBrk="0" hangingPunct="1">
                        <a:defRPr sz="1800" kern="1200">
                          <a:solidFill>
                            <a:schemeClr val="dk1"/>
                          </a:solidFill>
                          <a:latin typeface="Calibri"/>
                        </a:defRPr>
                      </a:lvl2pPr>
                      <a:lvl3pPr marL="914287" algn="l" defTabSz="457144" rtl="0" eaLnBrk="1" latinLnBrk="0" hangingPunct="1">
                        <a:defRPr sz="1800" kern="1200">
                          <a:solidFill>
                            <a:schemeClr val="dk1"/>
                          </a:solidFill>
                          <a:latin typeface="Calibri"/>
                        </a:defRPr>
                      </a:lvl3pPr>
                      <a:lvl4pPr marL="1371431" algn="l" defTabSz="457144" rtl="0" eaLnBrk="1" latinLnBrk="0" hangingPunct="1">
                        <a:defRPr sz="1800" kern="1200">
                          <a:solidFill>
                            <a:schemeClr val="dk1"/>
                          </a:solidFill>
                          <a:latin typeface="Calibri"/>
                        </a:defRPr>
                      </a:lvl4pPr>
                      <a:lvl5pPr marL="1828574" algn="l" defTabSz="457144" rtl="0" eaLnBrk="1" latinLnBrk="0" hangingPunct="1">
                        <a:defRPr sz="1800" kern="1200">
                          <a:solidFill>
                            <a:schemeClr val="dk1"/>
                          </a:solidFill>
                          <a:latin typeface="Calibri"/>
                        </a:defRPr>
                      </a:lvl5pPr>
                      <a:lvl6pPr marL="2285717" algn="l" defTabSz="457144" rtl="0" eaLnBrk="1" latinLnBrk="0" hangingPunct="1">
                        <a:defRPr sz="1800" kern="1200">
                          <a:solidFill>
                            <a:schemeClr val="dk1"/>
                          </a:solidFill>
                          <a:latin typeface="Calibri"/>
                        </a:defRPr>
                      </a:lvl6pPr>
                      <a:lvl7pPr marL="2742861" algn="l" defTabSz="457144" rtl="0" eaLnBrk="1" latinLnBrk="0" hangingPunct="1">
                        <a:defRPr sz="1800" kern="1200">
                          <a:solidFill>
                            <a:schemeClr val="dk1"/>
                          </a:solidFill>
                          <a:latin typeface="Calibri"/>
                        </a:defRPr>
                      </a:lvl7pPr>
                      <a:lvl8pPr marL="3200004" algn="l" defTabSz="457144" rtl="0" eaLnBrk="1" latinLnBrk="0" hangingPunct="1">
                        <a:defRPr sz="1800" kern="1200">
                          <a:solidFill>
                            <a:schemeClr val="dk1"/>
                          </a:solidFill>
                          <a:latin typeface="Calibri"/>
                        </a:defRPr>
                      </a:lvl8pPr>
                      <a:lvl9pPr marL="3657148" algn="l" defTabSz="457144" rtl="0" eaLnBrk="1" latinLnBrk="0" hangingPunct="1">
                        <a:defRPr sz="1800" kern="1200">
                          <a:solidFill>
                            <a:schemeClr val="dk1"/>
                          </a:solidFill>
                          <a:latin typeface="Calibri"/>
                        </a:defRPr>
                      </a:lvl9p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Sec 56A: holding of political office: unconstitutional as it limits constitutional rights</a:t>
                      </a:r>
                    </a:p>
                  </a:txBody>
                  <a:tcPr marL="91442" marR="91442" marT="45712" marB="45712">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144" rtl="0" eaLnBrk="1" latinLnBrk="0" hangingPunct="1">
                        <a:defRPr sz="1800" kern="1200">
                          <a:solidFill>
                            <a:schemeClr val="dk1"/>
                          </a:solidFill>
                          <a:latin typeface="Calibri"/>
                        </a:defRPr>
                      </a:lvl1pPr>
                      <a:lvl2pPr marL="457144" algn="l" defTabSz="457144" rtl="0" eaLnBrk="1" latinLnBrk="0" hangingPunct="1">
                        <a:defRPr sz="1800" kern="1200">
                          <a:solidFill>
                            <a:schemeClr val="dk1"/>
                          </a:solidFill>
                          <a:latin typeface="Calibri"/>
                        </a:defRPr>
                      </a:lvl2pPr>
                      <a:lvl3pPr marL="914287" algn="l" defTabSz="457144" rtl="0" eaLnBrk="1" latinLnBrk="0" hangingPunct="1">
                        <a:defRPr sz="1800" kern="1200">
                          <a:solidFill>
                            <a:schemeClr val="dk1"/>
                          </a:solidFill>
                          <a:latin typeface="Calibri"/>
                        </a:defRPr>
                      </a:lvl3pPr>
                      <a:lvl4pPr marL="1371431" algn="l" defTabSz="457144" rtl="0" eaLnBrk="1" latinLnBrk="0" hangingPunct="1">
                        <a:defRPr sz="1800" kern="1200">
                          <a:solidFill>
                            <a:schemeClr val="dk1"/>
                          </a:solidFill>
                          <a:latin typeface="Calibri"/>
                        </a:defRPr>
                      </a:lvl4pPr>
                      <a:lvl5pPr marL="1828574" algn="l" defTabSz="457144" rtl="0" eaLnBrk="1" latinLnBrk="0" hangingPunct="1">
                        <a:defRPr sz="1800" kern="1200">
                          <a:solidFill>
                            <a:schemeClr val="dk1"/>
                          </a:solidFill>
                          <a:latin typeface="Calibri"/>
                        </a:defRPr>
                      </a:lvl5pPr>
                      <a:lvl6pPr marL="2285717" algn="l" defTabSz="457144" rtl="0" eaLnBrk="1" latinLnBrk="0" hangingPunct="1">
                        <a:defRPr sz="1800" kern="1200">
                          <a:solidFill>
                            <a:schemeClr val="dk1"/>
                          </a:solidFill>
                          <a:latin typeface="Calibri"/>
                        </a:defRPr>
                      </a:lvl6pPr>
                      <a:lvl7pPr marL="2742861" algn="l" defTabSz="457144" rtl="0" eaLnBrk="1" latinLnBrk="0" hangingPunct="1">
                        <a:defRPr sz="1800" kern="1200">
                          <a:solidFill>
                            <a:schemeClr val="dk1"/>
                          </a:solidFill>
                          <a:latin typeface="Calibri"/>
                        </a:defRPr>
                      </a:lvl7pPr>
                      <a:lvl8pPr marL="3200004" algn="l" defTabSz="457144" rtl="0" eaLnBrk="1" latinLnBrk="0" hangingPunct="1">
                        <a:defRPr sz="1800" kern="1200">
                          <a:solidFill>
                            <a:schemeClr val="dk1"/>
                          </a:solidFill>
                          <a:latin typeface="Calibri"/>
                        </a:defRPr>
                      </a:lvl8pPr>
                      <a:lvl9pPr marL="3657148" algn="l" defTabSz="457144" rtl="0" eaLnBrk="1" latinLnBrk="0" hangingPunct="1">
                        <a:defRPr sz="1800" kern="1200">
                          <a:solidFill>
                            <a:schemeClr val="dk1"/>
                          </a:solidFill>
                          <a:latin typeface="Calibri"/>
                        </a:defRPr>
                      </a:lvl9pPr>
                    </a:lstStyle>
                    <a:p>
                      <a:pPr marL="0" marR="0" indent="0" algn="just" defTabSz="685800" rtl="0" eaLnBrk="1" fontAlgn="auto" latinLnBrk="0" hangingPunct="1">
                        <a:lnSpc>
                          <a:spcPct val="100000"/>
                        </a:lnSpc>
                        <a:spcBef>
                          <a:spcPts val="0"/>
                        </a:spcBef>
                        <a:spcAft>
                          <a:spcPts val="0"/>
                        </a:spcAft>
                        <a:buClrTx/>
                        <a:buSzTx/>
                        <a:buFontTx/>
                        <a:buNone/>
                        <a:tabLst/>
                        <a:defRPr/>
                      </a:pPr>
                      <a:r>
                        <a:rPr lang="en-ZA" sz="2000" dirty="0" smtClean="0">
                          <a:latin typeface="Arial" pitchFamily="34" charset="0"/>
                          <a:cs typeface="Arial" pitchFamily="34" charset="0"/>
                        </a:rPr>
                        <a:t>Repeal</a:t>
                      </a:r>
                    </a:p>
                  </a:txBody>
                  <a:tcPr marL="91442" marR="91442" marT="45712" marB="45712">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2"/>
                  </a:ext>
                </a:extLst>
              </a:tr>
              <a:tr h="832267">
                <a:tc>
                  <a:txBody>
                    <a:bodyPr/>
                    <a:lstStyle>
                      <a:lvl1pPr marL="0" algn="l" defTabSz="457144" rtl="0" eaLnBrk="1" latinLnBrk="0" hangingPunct="1">
                        <a:defRPr sz="1800" kern="1200">
                          <a:solidFill>
                            <a:schemeClr val="dk1"/>
                          </a:solidFill>
                          <a:latin typeface="Calibri"/>
                        </a:defRPr>
                      </a:lvl1pPr>
                      <a:lvl2pPr marL="457144" algn="l" defTabSz="457144" rtl="0" eaLnBrk="1" latinLnBrk="0" hangingPunct="1">
                        <a:defRPr sz="1800" kern="1200">
                          <a:solidFill>
                            <a:schemeClr val="dk1"/>
                          </a:solidFill>
                          <a:latin typeface="Calibri"/>
                        </a:defRPr>
                      </a:lvl2pPr>
                      <a:lvl3pPr marL="914287" algn="l" defTabSz="457144" rtl="0" eaLnBrk="1" latinLnBrk="0" hangingPunct="1">
                        <a:defRPr sz="1800" kern="1200">
                          <a:solidFill>
                            <a:schemeClr val="dk1"/>
                          </a:solidFill>
                          <a:latin typeface="Calibri"/>
                        </a:defRPr>
                      </a:lvl3pPr>
                      <a:lvl4pPr marL="1371431" algn="l" defTabSz="457144" rtl="0" eaLnBrk="1" latinLnBrk="0" hangingPunct="1">
                        <a:defRPr sz="1800" kern="1200">
                          <a:solidFill>
                            <a:schemeClr val="dk1"/>
                          </a:solidFill>
                          <a:latin typeface="Calibri"/>
                        </a:defRPr>
                      </a:lvl4pPr>
                      <a:lvl5pPr marL="1828574" algn="l" defTabSz="457144" rtl="0" eaLnBrk="1" latinLnBrk="0" hangingPunct="1">
                        <a:defRPr sz="1800" kern="1200">
                          <a:solidFill>
                            <a:schemeClr val="dk1"/>
                          </a:solidFill>
                          <a:latin typeface="Calibri"/>
                        </a:defRPr>
                      </a:lvl5pPr>
                      <a:lvl6pPr marL="2285717" algn="l" defTabSz="457144" rtl="0" eaLnBrk="1" latinLnBrk="0" hangingPunct="1">
                        <a:defRPr sz="1800" kern="1200">
                          <a:solidFill>
                            <a:schemeClr val="dk1"/>
                          </a:solidFill>
                          <a:latin typeface="Calibri"/>
                        </a:defRPr>
                      </a:lvl6pPr>
                      <a:lvl7pPr marL="2742861" algn="l" defTabSz="457144" rtl="0" eaLnBrk="1" latinLnBrk="0" hangingPunct="1">
                        <a:defRPr sz="1800" kern="1200">
                          <a:solidFill>
                            <a:schemeClr val="dk1"/>
                          </a:solidFill>
                          <a:latin typeface="Calibri"/>
                        </a:defRPr>
                      </a:lvl7pPr>
                      <a:lvl8pPr marL="3200004" algn="l" defTabSz="457144" rtl="0" eaLnBrk="1" latinLnBrk="0" hangingPunct="1">
                        <a:defRPr sz="1800" kern="1200">
                          <a:solidFill>
                            <a:schemeClr val="dk1"/>
                          </a:solidFill>
                          <a:latin typeface="Calibri"/>
                        </a:defRPr>
                      </a:lvl8pPr>
                      <a:lvl9pPr marL="3657148" algn="l" defTabSz="457144" rtl="0" eaLnBrk="1" latinLnBrk="0" hangingPunct="1">
                        <a:defRPr sz="1800" kern="1200">
                          <a:solidFill>
                            <a:schemeClr val="dk1"/>
                          </a:solidFill>
                          <a:latin typeface="Calibri"/>
                        </a:defRPr>
                      </a:lvl9pPr>
                    </a:lstStyle>
                    <a:p>
                      <a:pPr marL="0" marR="0" lvl="0" indent="0" algn="just" defTabSz="685800" rtl="0" eaLnBrk="0" fontAlgn="base" latinLnBrk="0" hangingPunct="0">
                        <a:lnSpc>
                          <a:spcPct val="90000"/>
                        </a:lnSpc>
                        <a:spcBef>
                          <a:spcPts val="375"/>
                        </a:spcBef>
                        <a:spcAft>
                          <a:spcPct val="0"/>
                        </a:spcAft>
                        <a:buClrTx/>
                        <a:buSzTx/>
                        <a:buFont typeface="Arial" panose="020B0604020202020204" pitchFamily="34" charset="0"/>
                        <a:buNone/>
                        <a:tabLst/>
                        <a:defRPr/>
                      </a:pPr>
                      <a:r>
                        <a:rPr kumimoji="0" lang="en-US"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Sec 57(6)(a): Fixed term EC of the MM</a:t>
                      </a:r>
                    </a:p>
                  </a:txBody>
                  <a:tcPr marL="91442" marR="91442" marT="45712" marB="45712">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144" rtl="0" eaLnBrk="1" latinLnBrk="0" hangingPunct="1">
                        <a:defRPr sz="1800" kern="1200">
                          <a:solidFill>
                            <a:schemeClr val="dk1"/>
                          </a:solidFill>
                          <a:latin typeface="Calibri"/>
                        </a:defRPr>
                      </a:lvl1pPr>
                      <a:lvl2pPr marL="457144" algn="l" defTabSz="457144" rtl="0" eaLnBrk="1" latinLnBrk="0" hangingPunct="1">
                        <a:defRPr sz="1800" kern="1200">
                          <a:solidFill>
                            <a:schemeClr val="dk1"/>
                          </a:solidFill>
                          <a:latin typeface="Calibri"/>
                        </a:defRPr>
                      </a:lvl2pPr>
                      <a:lvl3pPr marL="914287" algn="l" defTabSz="457144" rtl="0" eaLnBrk="1" latinLnBrk="0" hangingPunct="1">
                        <a:defRPr sz="1800" kern="1200">
                          <a:solidFill>
                            <a:schemeClr val="dk1"/>
                          </a:solidFill>
                          <a:latin typeface="Calibri"/>
                        </a:defRPr>
                      </a:lvl3pPr>
                      <a:lvl4pPr marL="1371431" algn="l" defTabSz="457144" rtl="0" eaLnBrk="1" latinLnBrk="0" hangingPunct="1">
                        <a:defRPr sz="1800" kern="1200">
                          <a:solidFill>
                            <a:schemeClr val="dk1"/>
                          </a:solidFill>
                          <a:latin typeface="Calibri"/>
                        </a:defRPr>
                      </a:lvl4pPr>
                      <a:lvl5pPr marL="1828574" algn="l" defTabSz="457144" rtl="0" eaLnBrk="1" latinLnBrk="0" hangingPunct="1">
                        <a:defRPr sz="1800" kern="1200">
                          <a:solidFill>
                            <a:schemeClr val="dk1"/>
                          </a:solidFill>
                          <a:latin typeface="Calibri"/>
                        </a:defRPr>
                      </a:lvl5pPr>
                      <a:lvl6pPr marL="2285717" algn="l" defTabSz="457144" rtl="0" eaLnBrk="1" latinLnBrk="0" hangingPunct="1">
                        <a:defRPr sz="1800" kern="1200">
                          <a:solidFill>
                            <a:schemeClr val="dk1"/>
                          </a:solidFill>
                          <a:latin typeface="Calibri"/>
                        </a:defRPr>
                      </a:lvl6pPr>
                      <a:lvl7pPr marL="2742861" algn="l" defTabSz="457144" rtl="0" eaLnBrk="1" latinLnBrk="0" hangingPunct="1">
                        <a:defRPr sz="1800" kern="1200">
                          <a:solidFill>
                            <a:schemeClr val="dk1"/>
                          </a:solidFill>
                          <a:latin typeface="Calibri"/>
                        </a:defRPr>
                      </a:lvl7pPr>
                      <a:lvl8pPr marL="3200004" algn="l" defTabSz="457144" rtl="0" eaLnBrk="1" latinLnBrk="0" hangingPunct="1">
                        <a:defRPr sz="1800" kern="1200">
                          <a:solidFill>
                            <a:schemeClr val="dk1"/>
                          </a:solidFill>
                          <a:latin typeface="Calibri"/>
                        </a:defRPr>
                      </a:lvl8pPr>
                      <a:lvl9pPr marL="3657148" algn="l" defTabSz="457144" rtl="0" eaLnBrk="1" latinLnBrk="0" hangingPunct="1">
                        <a:defRPr sz="1800" kern="1200">
                          <a:solidFill>
                            <a:schemeClr val="dk1"/>
                          </a:solidFill>
                          <a:latin typeface="Calibri"/>
                        </a:defRPr>
                      </a:lvl9pPr>
                    </a:lstStyle>
                    <a:p>
                      <a:pPr algn="just"/>
                      <a:r>
                        <a:rPr lang="en-ZA" sz="2000" dirty="0" smtClean="0">
                          <a:latin typeface="Arial" pitchFamily="34" charset="0"/>
                          <a:cs typeface="Arial" pitchFamily="34" charset="0"/>
                        </a:rPr>
                        <a:t>Must be linked to the term of the current Council.</a:t>
                      </a:r>
                      <a:endParaRPr lang="en-ZA" sz="2000" dirty="0">
                        <a:latin typeface="Arial" pitchFamily="34" charset="0"/>
                        <a:cs typeface="Arial" pitchFamily="34" charset="0"/>
                      </a:endParaRPr>
                    </a:p>
                  </a:txBody>
                  <a:tcPr marL="91442" marR="91442" marT="45712" marB="45712">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20223601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685800"/>
            <a:ext cx="7162800" cy="5105400"/>
          </a:xfrm>
          <a:solidFill>
            <a:schemeClr val="accent1">
              <a:lumMod val="75000"/>
            </a:schemeClr>
          </a:solidFill>
          <a:ln>
            <a:solidFill>
              <a:schemeClr val="accent1"/>
            </a:solidFill>
          </a:ln>
          <a:effectLst>
            <a:glow rad="228600">
              <a:schemeClr val="accent2">
                <a:satMod val="175000"/>
                <a:alpha val="40000"/>
              </a:schemeClr>
            </a:glow>
            <a:outerShdw blurRad="225425" dist="50800" dir="5220000" algn="ctr">
              <a:srgbClr val="000000">
                <a:alpha val="33000"/>
              </a:srgbClr>
            </a:outerShdw>
            <a:softEdge rad="317500"/>
          </a:effectLst>
          <a:scene3d>
            <a:camera prst="isometricOffAxis1Top"/>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362340" indent="-253627" eaLnBrk="1" fontAlgn="auto" hangingPunct="1">
              <a:spcAft>
                <a:spcPts val="0"/>
              </a:spcAft>
              <a:buFont typeface="Wingdings 3"/>
              <a:buChar char=""/>
              <a:defRPr/>
            </a:pPr>
            <a:endParaRPr lang="en-US" dirty="0" smtClean="0"/>
          </a:p>
          <a:p>
            <a:pPr marL="362340" indent="-253627" eaLnBrk="1" fontAlgn="auto" hangingPunct="1">
              <a:spcAft>
                <a:spcPts val="0"/>
              </a:spcAft>
              <a:buFont typeface="Wingdings 3"/>
              <a:buChar char=""/>
              <a:defRPr/>
            </a:pPr>
            <a:endParaRPr lang="en-US" dirty="0"/>
          </a:p>
          <a:p>
            <a:pPr marL="362340" indent="-253627" eaLnBrk="1" fontAlgn="auto" hangingPunct="1">
              <a:spcAft>
                <a:spcPts val="0"/>
              </a:spcAft>
              <a:buFont typeface="Wingdings 3"/>
              <a:buChar char=""/>
              <a:defRPr/>
            </a:pPr>
            <a:endParaRPr lang="en-US" dirty="0" smtClean="0"/>
          </a:p>
          <a:p>
            <a:pPr marL="108664" indent="0" algn="ctr" eaLnBrk="1" fontAlgn="auto" hangingPunct="1">
              <a:spcAft>
                <a:spcPts val="0"/>
              </a:spcAft>
              <a:buFont typeface="Arial" pitchFamily="34" charset="0"/>
              <a:buNone/>
              <a:defRPr/>
            </a:pPr>
            <a:r>
              <a:rPr lang="en-US" sz="8000" dirty="0"/>
              <a:t>THANK YOU</a:t>
            </a:r>
          </a:p>
        </p:txBody>
      </p:sp>
      <p:sp>
        <p:nvSpPr>
          <p:cNvPr id="23555" name="Title 2"/>
          <p:cNvSpPr>
            <a:spLocks noGrp="1"/>
          </p:cNvSpPr>
          <p:nvPr>
            <p:ph type="title"/>
          </p:nvPr>
        </p:nvSpPr>
        <p:spPr/>
        <p:txBody>
          <a:bodyPr/>
          <a:lstStyle/>
          <a:p>
            <a:pPr eaLnBrk="1" hangingPunct="1"/>
            <a:r>
              <a:rPr lang="en-US" altLang="en-US" smtClean="0"/>
              <a:t> </a:t>
            </a:r>
          </a:p>
        </p:txBody>
      </p:sp>
      <p:pic>
        <p:nvPicPr>
          <p:cNvPr id="4" name="Picture 1" descr="Description: Description: EMAIL SIGNATURE (5)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 y="5085184"/>
            <a:ext cx="9144000" cy="17728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212391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extBox 2"/>
          <p:cNvSpPr txBox="1">
            <a:spLocks noChangeArrowheads="1"/>
          </p:cNvSpPr>
          <p:nvPr/>
        </p:nvSpPr>
        <p:spPr bwMode="auto">
          <a:xfrm>
            <a:off x="611561" y="1700808"/>
            <a:ext cx="7992888" cy="511786"/>
          </a:xfrm>
          <a:prstGeom prst="rect">
            <a:avLst/>
          </a:prstGeom>
          <a:solidFill>
            <a:srgbClr val="FDE295"/>
          </a:solidFill>
          <a:ln>
            <a:solidFill>
              <a:srgbClr val="CC7934"/>
            </a:solidFill>
          </a:ln>
          <a:extLst/>
        </p:spPr>
        <p:txBody>
          <a:bodyPr wrap="square" lIns="80115" tIns="40058" rIns="80115" bIns="40058">
            <a:spAutoFit/>
          </a:bodyPr>
          <a:lstStyle>
            <a:lvl1pPr eaLnBrk="0" hangingPunct="0">
              <a:defRPr>
                <a:solidFill>
                  <a:schemeClr val="tx1"/>
                </a:solidFill>
                <a:latin typeface="Arial" charset="0"/>
                <a:ea typeface="ヒラギノ角ゴ Pro W3" pitchFamily="-105" charset="-128"/>
              </a:defRPr>
            </a:lvl1pPr>
            <a:lvl2pPr marL="742950" indent="-285750" eaLnBrk="0" hangingPunct="0">
              <a:defRPr>
                <a:solidFill>
                  <a:schemeClr val="tx1"/>
                </a:solidFill>
                <a:latin typeface="Arial" charset="0"/>
                <a:ea typeface="ヒラギノ角ゴ Pro W3" pitchFamily="-105" charset="-128"/>
              </a:defRPr>
            </a:lvl2pPr>
            <a:lvl3pPr marL="1143000" indent="-228600" eaLnBrk="0" hangingPunct="0">
              <a:defRPr>
                <a:solidFill>
                  <a:schemeClr val="tx1"/>
                </a:solidFill>
                <a:latin typeface="Arial" charset="0"/>
                <a:ea typeface="ヒラギノ角ゴ Pro W3" pitchFamily="-105" charset="-128"/>
              </a:defRPr>
            </a:lvl3pPr>
            <a:lvl4pPr marL="1600200" indent="-228600" eaLnBrk="0" hangingPunct="0">
              <a:defRPr>
                <a:solidFill>
                  <a:schemeClr val="tx1"/>
                </a:solidFill>
                <a:latin typeface="Arial" charset="0"/>
                <a:ea typeface="ヒラギノ角ゴ Pro W3" pitchFamily="-105" charset="-128"/>
              </a:defRPr>
            </a:lvl4pPr>
            <a:lvl5pPr marL="2057400" indent="-228600" eaLnBrk="0" hangingPunct="0">
              <a:defRPr>
                <a:solidFill>
                  <a:schemeClr val="tx1"/>
                </a:solidFill>
                <a:latin typeface="Arial" charset="0"/>
                <a:ea typeface="ヒラギノ角ゴ Pro W3" pitchFamily="-105"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pitchFamily="-105"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pitchFamily="-105"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pitchFamily="-105"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pitchFamily="-105" charset="-128"/>
              </a:defRPr>
            </a:lvl9pPr>
          </a:lstStyle>
          <a:p>
            <a:pPr algn="ctr"/>
            <a:endParaRPr lang="en-ZA" sz="2800" b="1" dirty="0" smtClean="0">
              <a:latin typeface="Arial Narrow" panose="020B0606020202030204" pitchFamily="34" charset="0"/>
              <a:cs typeface="Arial" charset="0"/>
            </a:endParaRPr>
          </a:p>
        </p:txBody>
      </p:sp>
      <p:pic>
        <p:nvPicPr>
          <p:cNvPr id="1026" name="Picture 1" descr="Description: Description: EMAIL SIGNATURE (5)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 y="5301208"/>
            <a:ext cx="9144000" cy="1556792"/>
          </a:xfrm>
          <a:prstGeom prst="rect">
            <a:avLst/>
          </a:prstGeom>
          <a:solidFill>
            <a:srgbClr val="B2F173"/>
          </a:solidFill>
          <a:ln>
            <a:noFill/>
          </a:ln>
          <a:extLst/>
        </p:spPr>
      </p:pic>
      <p:pic>
        <p:nvPicPr>
          <p:cNvPr id="4" name="Picture 10"/>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7709520" y="118177"/>
            <a:ext cx="1205880" cy="663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Box 2"/>
          <p:cNvSpPr txBox="1">
            <a:spLocks noChangeArrowheads="1"/>
          </p:cNvSpPr>
          <p:nvPr/>
        </p:nvSpPr>
        <p:spPr bwMode="auto">
          <a:xfrm>
            <a:off x="228600" y="1066800"/>
            <a:ext cx="8915400" cy="57594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0155" tIns="40078" rIns="80155" bIns="40078">
            <a:spAutoFit/>
          </a:bodyPr>
          <a:lstStyle>
            <a:lvl1pPr>
              <a:spcBef>
                <a:spcPct val="20000"/>
              </a:spcBef>
              <a:buChar char="•"/>
              <a:defRPr sz="3100">
                <a:solidFill>
                  <a:schemeClr val="tx1"/>
                </a:solidFill>
                <a:latin typeface="Arial" panose="020B0604020202020204" pitchFamily="34" charset="0"/>
                <a:ea typeface="ヒラギノ角ゴ Pro W3"/>
                <a:cs typeface="ヒラギノ角ゴ Pro W3"/>
              </a:defRPr>
            </a:lvl1pPr>
            <a:lvl2pPr marL="742950" indent="-285750">
              <a:spcBef>
                <a:spcPct val="20000"/>
              </a:spcBef>
              <a:buChar char="–"/>
              <a:defRPr sz="2600">
                <a:solidFill>
                  <a:schemeClr val="tx1"/>
                </a:solidFill>
                <a:latin typeface="Arial" panose="020B0604020202020204" pitchFamily="34" charset="0"/>
                <a:ea typeface="ヒラギノ角ゴ Pro W3"/>
                <a:cs typeface="ヒラギノ角ゴ Pro W3"/>
              </a:defRPr>
            </a:lvl2pPr>
            <a:lvl3pPr marL="1143000" indent="-228600">
              <a:spcBef>
                <a:spcPct val="20000"/>
              </a:spcBef>
              <a:buChar char="•"/>
              <a:defRPr sz="2300">
                <a:solidFill>
                  <a:schemeClr val="tx1"/>
                </a:solidFill>
                <a:latin typeface="Arial" panose="020B0604020202020204" pitchFamily="34" charset="0"/>
                <a:ea typeface="ヒラギノ角ゴ Pro W3"/>
                <a:cs typeface="ヒラギノ角ゴ Pro W3"/>
              </a:defRPr>
            </a:lvl3pPr>
            <a:lvl4pPr marL="1600200" indent="-228600">
              <a:spcBef>
                <a:spcPct val="20000"/>
              </a:spcBef>
              <a:buChar char="–"/>
              <a:defRPr sz="1900">
                <a:solidFill>
                  <a:schemeClr val="tx1"/>
                </a:solidFill>
                <a:latin typeface="Arial" panose="020B0604020202020204" pitchFamily="34" charset="0"/>
                <a:ea typeface="ヒラギノ角ゴ Pro W3"/>
                <a:cs typeface="ヒラギノ角ゴ Pro W3"/>
              </a:defRPr>
            </a:lvl4pPr>
            <a:lvl5pPr marL="2057400" indent="-228600">
              <a:spcBef>
                <a:spcPct val="20000"/>
              </a:spcBef>
              <a:buChar char="»"/>
              <a:defRPr sz="19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ea typeface="ヒラギノ角ゴ Pro W3"/>
                <a:cs typeface="ヒラギノ角ゴ Pro W3"/>
              </a:defRPr>
            </a:lvl9pPr>
          </a:lstStyle>
          <a:p>
            <a:pPr marL="0" marR="0" lvl="0" indent="0" algn="ctr" defTabSz="914400" eaLnBrk="1" fontAlgn="auto" latinLnBrk="0" hangingPunct="1">
              <a:lnSpc>
                <a:spcPct val="150000"/>
              </a:lnSpc>
              <a:spcBef>
                <a:spcPct val="0"/>
              </a:spcBef>
              <a:spcAft>
                <a:spcPts val="0"/>
              </a:spcAft>
              <a:buClrTx/>
              <a:buSzTx/>
              <a:buFontTx/>
              <a:buNone/>
              <a:tabLst/>
              <a:defRPr/>
            </a:pPr>
            <a:endParaRPr kumimoji="0" lang="en-GB" altLang="en-US" sz="2400" b="1" i="0" u="none" strike="noStrike" kern="0" cap="none" spc="0" normalizeH="0" baseline="0" noProof="0" dirty="0" smtClean="0">
              <a:ln>
                <a:noFill/>
              </a:ln>
              <a:solidFill>
                <a:srgbClr val="000000"/>
              </a:solidFill>
              <a:effectLst/>
              <a:uLnTx/>
              <a:uFillTx/>
              <a:latin typeface="Arial" panose="020B0604020202020204" pitchFamily="34" charset="0"/>
              <a:ea typeface="ヒラギノ角ゴ Pro W3"/>
            </a:endParaRPr>
          </a:p>
          <a:p>
            <a:pPr marL="742950" marR="0" lvl="1" indent="-285750" defTabSz="914400" eaLnBrk="1" fontAlgn="auto" latinLnBrk="0" hangingPunct="1">
              <a:lnSpc>
                <a:spcPct val="150000"/>
              </a:lnSpc>
              <a:spcBef>
                <a:spcPct val="0"/>
              </a:spcBef>
              <a:spcAft>
                <a:spcPts val="0"/>
              </a:spcAft>
              <a:buClrTx/>
              <a:buSzTx/>
              <a:buFontTx/>
              <a:buNone/>
              <a:tabLst/>
              <a:defRPr/>
            </a:pPr>
            <a:r>
              <a:rPr kumimoji="0" lang="en-GB" altLang="en-US" sz="2400" b="1" i="0" u="none" strike="noStrike" kern="0" cap="none" spc="0" normalizeH="0" baseline="0" noProof="0" dirty="0" smtClean="0">
                <a:ln>
                  <a:noFill/>
                </a:ln>
                <a:solidFill>
                  <a:srgbClr val="000000"/>
                </a:solidFill>
                <a:effectLst/>
                <a:uLnTx/>
                <a:uFillTx/>
                <a:latin typeface="Arial" panose="020B0604020202020204" pitchFamily="34" charset="0"/>
                <a:ea typeface="ヒラギノ角ゴ Pro W3"/>
              </a:rPr>
              <a:t>INTRODUCTION</a:t>
            </a:r>
          </a:p>
          <a:p>
            <a:pPr marR="0" lvl="1" defTabSz="914400" eaLnBrk="1" fontAlgn="auto" latinLnBrk="0" hangingPunct="1">
              <a:lnSpc>
                <a:spcPct val="150000"/>
              </a:lnSpc>
              <a:spcBef>
                <a:spcPct val="0"/>
              </a:spcBef>
              <a:spcAft>
                <a:spcPts val="0"/>
              </a:spcAft>
              <a:buClrTx/>
              <a:buSzTx/>
              <a:buFont typeface="Wingdings" panose="05000000000000000000" pitchFamily="2" charset="2"/>
              <a:buChar char="§"/>
              <a:tabLst/>
              <a:defRPr/>
            </a:pPr>
            <a:r>
              <a:rPr lang="en-GB" altLang="en-US" sz="2000" b="1" kern="0" dirty="0" smtClean="0">
                <a:solidFill>
                  <a:srgbClr val="000000"/>
                </a:solidFill>
              </a:rPr>
              <a:t>The Eastern Cape Province is part of the Task Team entrusted with the task of looking at the current gaps being experienced in the implementation of the MSA as amended and a comprehensive and detailed report was crafted and submitted to COGTA national;</a:t>
            </a:r>
          </a:p>
          <a:p>
            <a:pPr marR="0" lvl="1" defTabSz="914400" eaLnBrk="1" fontAlgn="auto" latinLnBrk="0" hangingPunct="1">
              <a:lnSpc>
                <a:spcPct val="150000"/>
              </a:lnSpc>
              <a:spcBef>
                <a:spcPct val="0"/>
              </a:spcBef>
              <a:spcAft>
                <a:spcPts val="0"/>
              </a:spcAft>
              <a:buClrTx/>
              <a:buSzTx/>
              <a:buFont typeface="Wingdings" panose="05000000000000000000" pitchFamily="2" charset="2"/>
              <a:buChar char="§"/>
              <a:tabLst/>
              <a:defRPr/>
            </a:pPr>
            <a:r>
              <a:rPr lang="en-GB" altLang="en-US" sz="2000" b="1" kern="0" dirty="0" smtClean="0">
                <a:solidFill>
                  <a:srgbClr val="000000"/>
                </a:solidFill>
              </a:rPr>
              <a:t> Some of these inputs are a repetition or with slight </a:t>
            </a:r>
            <a:r>
              <a:rPr lang="en-GB" altLang="en-US" sz="1800" b="1" kern="0" dirty="0" smtClean="0">
                <a:solidFill>
                  <a:srgbClr val="000000"/>
                </a:solidFill>
              </a:rPr>
              <a:t>amendments to the original submissions;</a:t>
            </a:r>
            <a:endParaRPr lang="en-GB" altLang="en-US" sz="1800" b="1" kern="0" dirty="0">
              <a:solidFill>
                <a:srgbClr val="000000"/>
              </a:solidFill>
            </a:endParaRPr>
          </a:p>
          <a:p>
            <a:pPr marL="742950" marR="0" lvl="1" indent="-285750" defTabSz="914400" eaLnBrk="1" fontAlgn="auto" latinLnBrk="0" hangingPunct="1">
              <a:lnSpc>
                <a:spcPct val="150000"/>
              </a:lnSpc>
              <a:spcBef>
                <a:spcPct val="0"/>
              </a:spcBef>
              <a:spcAft>
                <a:spcPts val="0"/>
              </a:spcAft>
              <a:buClrTx/>
              <a:buSzTx/>
              <a:buFontTx/>
              <a:buNone/>
              <a:tabLst/>
              <a:defRPr/>
            </a:pPr>
            <a:endParaRPr kumimoji="0" lang="en-GB" altLang="en-US" sz="2400" b="1" i="0" u="none" strike="noStrike" kern="0" cap="none" spc="0" normalizeH="0" baseline="0" noProof="0" dirty="0" smtClean="0">
              <a:ln>
                <a:noFill/>
              </a:ln>
              <a:solidFill>
                <a:srgbClr val="000000"/>
              </a:solidFill>
              <a:effectLst/>
              <a:uLnTx/>
              <a:uFillTx/>
              <a:latin typeface="Arial" panose="020B0604020202020204" pitchFamily="34" charset="0"/>
              <a:ea typeface="ヒラギノ角ゴ Pro W3"/>
            </a:endParaRPr>
          </a:p>
          <a:p>
            <a:pPr marL="742950" marR="0" lvl="1" indent="-285750" defTabSz="914400" eaLnBrk="1" fontAlgn="auto" latinLnBrk="0" hangingPunct="1">
              <a:lnSpc>
                <a:spcPct val="150000"/>
              </a:lnSpc>
              <a:spcBef>
                <a:spcPct val="0"/>
              </a:spcBef>
              <a:spcAft>
                <a:spcPts val="0"/>
              </a:spcAft>
              <a:buClrTx/>
              <a:buSzTx/>
              <a:buFontTx/>
              <a:buNone/>
              <a:tabLst/>
              <a:defRPr/>
            </a:pPr>
            <a:endParaRPr kumimoji="0" lang="en-GB" altLang="en-US" sz="2400" b="1" i="0" u="none" strike="noStrike" kern="0" cap="none" spc="0" normalizeH="0" baseline="0" noProof="0" dirty="0" smtClean="0">
              <a:ln>
                <a:noFill/>
              </a:ln>
              <a:solidFill>
                <a:srgbClr val="000000"/>
              </a:solidFill>
              <a:effectLst/>
              <a:uLnTx/>
              <a:uFillTx/>
              <a:latin typeface="Arial" panose="020B0604020202020204" pitchFamily="34" charset="0"/>
              <a:ea typeface="ヒラギノ角ゴ Pro W3"/>
            </a:endParaRPr>
          </a:p>
          <a:p>
            <a:pPr marL="0" marR="0" lvl="0" indent="0" algn="ctr" defTabSz="914400" eaLnBrk="1" fontAlgn="auto" latinLnBrk="0" hangingPunct="1">
              <a:lnSpc>
                <a:spcPct val="150000"/>
              </a:lnSpc>
              <a:spcBef>
                <a:spcPct val="0"/>
              </a:spcBef>
              <a:spcAft>
                <a:spcPts val="0"/>
              </a:spcAft>
              <a:buClrTx/>
              <a:buSzTx/>
              <a:buFontTx/>
              <a:buNone/>
              <a:tabLst/>
              <a:defRPr/>
            </a:pPr>
            <a:endParaRPr kumimoji="0" lang="en-GB" altLang="en-US" sz="3200" b="1" i="0" u="none" strike="noStrike" kern="0" cap="none" spc="0" normalizeH="0" baseline="0" noProof="0" dirty="0" smtClean="0">
              <a:ln>
                <a:noFill/>
              </a:ln>
              <a:solidFill>
                <a:srgbClr val="000000"/>
              </a:solidFill>
              <a:effectLst/>
              <a:uLnTx/>
              <a:uFillTx/>
              <a:latin typeface="Arial" panose="020B0604020202020204" pitchFamily="34" charset="0"/>
              <a:ea typeface="ヒラギノ角ゴ Pro W3"/>
            </a:endParaRPr>
          </a:p>
        </p:txBody>
      </p:sp>
    </p:spTree>
    <p:extLst>
      <p:ext uri="{BB962C8B-B14F-4D97-AF65-F5344CB8AC3E}">
        <p14:creationId xmlns:p14="http://schemas.microsoft.com/office/powerpoint/2010/main" xmlns="" val="5015745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547664" y="130622"/>
            <a:ext cx="5976664" cy="634082"/>
          </a:xfrm>
          <a:solidFill>
            <a:srgbClr val="FDE295"/>
          </a:solidFill>
        </p:spPr>
        <p:txBody>
          <a:bodyPr/>
          <a:lstStyle/>
          <a:p>
            <a:pPr algn="just"/>
            <a:r>
              <a:rPr lang="en-ZA" sz="2400" b="1" dirty="0" smtClean="0">
                <a:solidFill>
                  <a:schemeClr val="tx1">
                    <a:lumMod val="75000"/>
                    <a:lumOff val="25000"/>
                  </a:schemeClr>
                </a:solidFill>
                <a:latin typeface="Arial" panose="020B0604020202020204" pitchFamily="34" charset="0"/>
                <a:ea typeface="ヒラギノ角ゴ Pro W3" pitchFamily="-105" charset="-128"/>
                <a:cs typeface="Arial" panose="020B0604020202020204" pitchFamily="34" charset="0"/>
              </a:rPr>
              <a:t>OVERVIEW OF IMPLEMENTATION CHALLENGES IN OUR MUNICIPALITIES</a:t>
            </a:r>
            <a:endParaRPr lang="en-ZA" sz="2400" b="1" dirty="0" smtClean="0">
              <a:latin typeface="Arial" panose="020B0604020202020204" pitchFamily="34" charset="0"/>
              <a:ea typeface="ヒラギノ角ゴ Pro W3" pitchFamily="-105" charset="-128"/>
              <a:cs typeface="Arial" panose="020B0604020202020204" pitchFamily="34" charset="0"/>
            </a:endParaRPr>
          </a:p>
        </p:txBody>
      </p:sp>
      <p:pic>
        <p:nvPicPr>
          <p:cNvPr id="5124" name="Picture 1" descr="Description: Description: EMAIL SIGNATURE (5)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5732463"/>
            <a:ext cx="9144000" cy="1130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1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369175" y="29877"/>
            <a:ext cx="1546225" cy="663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Rectangle 3"/>
          <p:cNvSpPr/>
          <p:nvPr/>
        </p:nvSpPr>
        <p:spPr>
          <a:xfrm>
            <a:off x="323528" y="1340768"/>
            <a:ext cx="8591872" cy="4582152"/>
          </a:xfrm>
          <a:prstGeom prst="rect">
            <a:avLst/>
          </a:prstGeom>
        </p:spPr>
        <p:txBody>
          <a:bodyPr wrap="square">
            <a:spAutoFit/>
          </a:bodyPr>
          <a:lstStyle/>
          <a:p>
            <a:pPr marL="285750" lvl="0" indent="-285750" algn="just" defTabSz="685800" eaLnBrk="0" hangingPunct="0">
              <a:lnSpc>
                <a:spcPct val="90000"/>
              </a:lnSpc>
              <a:spcBef>
                <a:spcPts val="750"/>
              </a:spcBef>
              <a:buFont typeface="Arial" panose="020B0604020202020204" pitchFamily="34" charset="0"/>
              <a:buChar char="•"/>
            </a:pPr>
            <a:r>
              <a:rPr lang="en-ZA" dirty="0">
                <a:solidFill>
                  <a:srgbClr val="000000"/>
                </a:solidFill>
                <a:latin typeface="Arial"/>
                <a:ea typeface="Cambria"/>
                <a:cs typeface="Arial" panose="020B0604020202020204" pitchFamily="34" charset="0"/>
              </a:rPr>
              <a:t>Most of the EC municipalities have consistently struggled to attract requisite skills and competent managers in the critical areas such as Technical Services and Budget and Treasury Office as most of them falls in the above categories </a:t>
            </a:r>
          </a:p>
          <a:p>
            <a:pPr lvl="0" algn="just" defTabSz="685800" eaLnBrk="0" hangingPunct="0">
              <a:lnSpc>
                <a:spcPct val="90000"/>
              </a:lnSpc>
              <a:spcBef>
                <a:spcPts val="750"/>
              </a:spcBef>
            </a:pPr>
            <a:endParaRPr lang="en-ZA" dirty="0">
              <a:solidFill>
                <a:srgbClr val="000000"/>
              </a:solidFill>
              <a:latin typeface="Arial"/>
              <a:ea typeface="Cambria"/>
              <a:cs typeface="Arial" panose="020B0604020202020204" pitchFamily="34" charset="0"/>
            </a:endParaRPr>
          </a:p>
          <a:p>
            <a:pPr marL="285750" lvl="0" indent="-285750" algn="just" defTabSz="685800" eaLnBrk="0" hangingPunct="0">
              <a:lnSpc>
                <a:spcPct val="125000"/>
              </a:lnSpc>
              <a:spcBef>
                <a:spcPts val="750"/>
              </a:spcBef>
              <a:spcAft>
                <a:spcPts val="0"/>
              </a:spcAft>
              <a:buFont typeface="Arial" panose="020B0604020202020204" pitchFamily="34" charset="0"/>
              <a:buChar char="•"/>
            </a:pPr>
            <a:r>
              <a:rPr lang="en-ZA" dirty="0">
                <a:solidFill>
                  <a:srgbClr val="000000"/>
                </a:solidFill>
                <a:latin typeface="Arial"/>
                <a:ea typeface="Cambria"/>
                <a:cs typeface="Arial"/>
              </a:rPr>
              <a:t>Most of the Eastern Cape municipalities are located in poor rural areas mostly in the former Transkei with no revenue-generating capabilities and distance away from the urban centres;</a:t>
            </a:r>
            <a:endParaRPr lang="en-ZA" dirty="0">
              <a:solidFill>
                <a:prstClr val="black"/>
              </a:solidFill>
              <a:latin typeface="Arial"/>
              <a:ea typeface="Cambria"/>
              <a:cs typeface="Times New Roman"/>
            </a:endParaRPr>
          </a:p>
          <a:p>
            <a:pPr marL="285750" lvl="0" indent="-285750" algn="just" defTabSz="685800" eaLnBrk="0" hangingPunct="0">
              <a:lnSpc>
                <a:spcPct val="125000"/>
              </a:lnSpc>
              <a:spcBef>
                <a:spcPts val="750"/>
              </a:spcBef>
              <a:spcAft>
                <a:spcPts val="0"/>
              </a:spcAft>
              <a:buFont typeface="Arial" panose="020B0604020202020204" pitchFamily="34" charset="0"/>
              <a:buChar char="•"/>
            </a:pPr>
            <a:r>
              <a:rPr lang="en-ZA" dirty="0">
                <a:solidFill>
                  <a:srgbClr val="000000"/>
                </a:solidFill>
                <a:latin typeface="Arial"/>
                <a:ea typeface="Cambria"/>
                <a:cs typeface="Arial"/>
              </a:rPr>
              <a:t>Many of the municipal services recipients are falling below the breadline and categorized as indigents in terms of the applicable criteria;</a:t>
            </a:r>
          </a:p>
          <a:p>
            <a:pPr marL="285750" lvl="0" indent="-285750" algn="just" defTabSz="685800" eaLnBrk="0" hangingPunct="0">
              <a:lnSpc>
                <a:spcPct val="125000"/>
              </a:lnSpc>
              <a:spcBef>
                <a:spcPts val="750"/>
              </a:spcBef>
              <a:spcAft>
                <a:spcPts val="0"/>
              </a:spcAft>
              <a:buFont typeface="Arial" panose="020B0604020202020204" pitchFamily="34" charset="0"/>
              <a:buChar char="•"/>
            </a:pPr>
            <a:r>
              <a:rPr lang="en-ZA" dirty="0">
                <a:solidFill>
                  <a:srgbClr val="000000"/>
                </a:solidFill>
                <a:latin typeface="Arial"/>
                <a:ea typeface="Cambria"/>
                <a:cs typeface="Arial"/>
              </a:rPr>
              <a:t>Regulations dealing with the minimum competency requirements being ignored and impacting on the calibre of the appointed candidate, and this borders on inconsistent application of the </a:t>
            </a:r>
            <a:r>
              <a:rPr lang="en-ZA" b="1" dirty="0">
                <a:solidFill>
                  <a:srgbClr val="000000"/>
                </a:solidFill>
                <a:latin typeface="Arial"/>
                <a:ea typeface="Cambria"/>
                <a:cs typeface="Arial"/>
              </a:rPr>
              <a:t>MSA and LG: Regulations of 2011 and 2014 respectively.</a:t>
            </a:r>
            <a:endParaRPr lang="en-ZA" sz="2000" b="1" dirty="0">
              <a:solidFill>
                <a:srgbClr val="000000"/>
              </a:solidFill>
              <a:latin typeface="Arial"/>
              <a:ea typeface="Cambria"/>
              <a:cs typeface="Arial" panose="020B0604020202020204" pitchFamily="34" charset="0"/>
            </a:endParaRPr>
          </a:p>
        </p:txBody>
      </p:sp>
    </p:spTree>
    <p:extLst>
      <p:ext uri="{BB962C8B-B14F-4D97-AF65-F5344CB8AC3E}">
        <p14:creationId xmlns:p14="http://schemas.microsoft.com/office/powerpoint/2010/main" xmlns="" val="4134162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547664" y="130622"/>
            <a:ext cx="5976664" cy="634082"/>
          </a:xfrm>
          <a:solidFill>
            <a:srgbClr val="FDE295"/>
          </a:solidFill>
        </p:spPr>
        <p:txBody>
          <a:bodyPr/>
          <a:lstStyle/>
          <a:p>
            <a:pPr algn="just"/>
            <a:r>
              <a:rPr lang="en-ZA" sz="2400" b="1" dirty="0" smtClean="0">
                <a:solidFill>
                  <a:schemeClr val="tx1">
                    <a:lumMod val="75000"/>
                    <a:lumOff val="25000"/>
                  </a:schemeClr>
                </a:solidFill>
                <a:latin typeface="Arial" panose="020B0604020202020204" pitchFamily="34" charset="0"/>
                <a:ea typeface="ヒラギノ角ゴ Pro W3" pitchFamily="-105" charset="-128"/>
                <a:cs typeface="Arial" panose="020B0604020202020204" pitchFamily="34" charset="0"/>
              </a:rPr>
              <a:t>OVERVIEW OF IMPLEMENTATION CHALLENGES</a:t>
            </a:r>
            <a:endParaRPr lang="en-ZA" sz="2400" b="1" dirty="0" smtClean="0">
              <a:latin typeface="Arial" panose="020B0604020202020204" pitchFamily="34" charset="0"/>
              <a:ea typeface="ヒラギノ角ゴ Pro W3" pitchFamily="-105" charset="-128"/>
              <a:cs typeface="Arial" panose="020B0604020202020204" pitchFamily="34" charset="0"/>
            </a:endParaRPr>
          </a:p>
        </p:txBody>
      </p:sp>
      <p:pic>
        <p:nvPicPr>
          <p:cNvPr id="5124" name="Picture 1" descr="Description: Description: EMAIL SIGNATURE (5)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5732463"/>
            <a:ext cx="9144000" cy="1130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1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369175" y="29877"/>
            <a:ext cx="1546225" cy="663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Rectangle 3"/>
          <p:cNvSpPr/>
          <p:nvPr/>
        </p:nvSpPr>
        <p:spPr>
          <a:xfrm>
            <a:off x="107504" y="1124744"/>
            <a:ext cx="8807896" cy="4098558"/>
          </a:xfrm>
          <a:prstGeom prst="rect">
            <a:avLst/>
          </a:prstGeom>
        </p:spPr>
        <p:txBody>
          <a:bodyPr wrap="square">
            <a:spAutoFit/>
          </a:bodyPr>
          <a:lstStyle/>
          <a:p>
            <a:pPr marL="285750" lvl="0" indent="-285750" algn="just" defTabSz="685800" eaLnBrk="0" hangingPunct="0">
              <a:lnSpc>
                <a:spcPct val="90000"/>
              </a:lnSpc>
              <a:spcBef>
                <a:spcPts val="750"/>
              </a:spcBef>
              <a:buFont typeface="Arial" panose="020B0604020202020204" pitchFamily="34" charset="0"/>
              <a:buChar char="•"/>
            </a:pPr>
            <a:r>
              <a:rPr lang="en-ZA" sz="2000" dirty="0">
                <a:solidFill>
                  <a:srgbClr val="000000"/>
                </a:solidFill>
                <a:latin typeface="Arial"/>
                <a:ea typeface="Cambria"/>
                <a:cs typeface="Arial" panose="020B0604020202020204" pitchFamily="34" charset="0"/>
              </a:rPr>
              <a:t>There is a misalignment between the requisite competency assessments especially the appointment of senior managers with an outcome of “basic”. The remuneration package does not currently cater for a “BASIC” competency outcome</a:t>
            </a:r>
          </a:p>
          <a:p>
            <a:pPr marL="342900" lvl="0" indent="-342900" algn="just" defTabSz="685800" eaLnBrk="0" hangingPunct="0">
              <a:lnSpc>
                <a:spcPct val="125000"/>
              </a:lnSpc>
              <a:spcBef>
                <a:spcPts val="750"/>
              </a:spcBef>
              <a:spcAft>
                <a:spcPts val="0"/>
              </a:spcAft>
              <a:buFont typeface="Symbol"/>
              <a:buChar char=""/>
            </a:pPr>
            <a:r>
              <a:rPr lang="en-ZA" sz="2000" dirty="0" smtClean="0">
                <a:solidFill>
                  <a:srgbClr val="000000"/>
                </a:solidFill>
                <a:latin typeface="Arial"/>
                <a:ea typeface="Cambria"/>
                <a:cs typeface="Arial"/>
              </a:rPr>
              <a:t>Reluctance </a:t>
            </a:r>
            <a:r>
              <a:rPr lang="en-ZA" sz="2000" dirty="0">
                <a:solidFill>
                  <a:srgbClr val="000000"/>
                </a:solidFill>
                <a:latin typeface="Arial"/>
                <a:ea typeface="Cambria"/>
                <a:cs typeface="Arial"/>
              </a:rPr>
              <a:t>of the municipalities to state the remuneration packages offered in line with the category of the municipalities when placing advertisements in the national newspapers;</a:t>
            </a:r>
            <a:endParaRPr lang="en-ZA" sz="2000" dirty="0">
              <a:solidFill>
                <a:prstClr val="black"/>
              </a:solidFill>
              <a:latin typeface="Arial"/>
              <a:ea typeface="Cambria"/>
              <a:cs typeface="Times New Roman"/>
            </a:endParaRPr>
          </a:p>
          <a:p>
            <a:pPr marL="342900" lvl="0" indent="-342900" algn="just" defTabSz="685800" eaLnBrk="0" hangingPunct="0">
              <a:lnSpc>
                <a:spcPct val="125000"/>
              </a:lnSpc>
              <a:spcBef>
                <a:spcPts val="750"/>
              </a:spcBef>
              <a:spcAft>
                <a:spcPts val="1000"/>
              </a:spcAft>
              <a:buFont typeface="Symbol"/>
              <a:buChar char=""/>
            </a:pPr>
            <a:r>
              <a:rPr lang="en-ZA" sz="2000" dirty="0">
                <a:solidFill>
                  <a:srgbClr val="000000"/>
                </a:solidFill>
                <a:latin typeface="Arial"/>
                <a:ea typeface="Cambria"/>
                <a:cs typeface="Arial"/>
              </a:rPr>
              <a:t>Misalignment between the remuneration packages negotiated with successful candidates and the required competencies stated in the Local Government Regulations of 2014 as well as National Treasury Minimum Competencies in  terms of Circular No.60 of 2007;</a:t>
            </a:r>
            <a:endParaRPr lang="en-ZA" sz="2000" dirty="0">
              <a:solidFill>
                <a:prstClr val="black"/>
              </a:solidFill>
              <a:latin typeface="Arial"/>
              <a:ea typeface="Cambria"/>
              <a:cs typeface="Times New Roman"/>
            </a:endParaRPr>
          </a:p>
        </p:txBody>
      </p:sp>
    </p:spTree>
    <p:extLst>
      <p:ext uri="{BB962C8B-B14F-4D97-AF65-F5344CB8AC3E}">
        <p14:creationId xmlns:p14="http://schemas.microsoft.com/office/powerpoint/2010/main" xmlns="" val="3255448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547664" y="130622"/>
            <a:ext cx="5976664" cy="634082"/>
          </a:xfrm>
          <a:solidFill>
            <a:srgbClr val="FDE295"/>
          </a:solidFill>
        </p:spPr>
        <p:txBody>
          <a:bodyPr/>
          <a:lstStyle/>
          <a:p>
            <a:pPr algn="just"/>
            <a:r>
              <a:rPr lang="en-ZA" sz="2400" b="1" dirty="0" smtClean="0">
                <a:solidFill>
                  <a:schemeClr val="tx1">
                    <a:lumMod val="75000"/>
                    <a:lumOff val="25000"/>
                  </a:schemeClr>
                </a:solidFill>
                <a:latin typeface="Arial" panose="020B0604020202020204" pitchFamily="34" charset="0"/>
                <a:ea typeface="ヒラギノ角ゴ Pro W3" pitchFamily="-105" charset="-128"/>
                <a:cs typeface="Arial" panose="020B0604020202020204" pitchFamily="34" charset="0"/>
              </a:rPr>
              <a:t>OVERVIEW OF IMPLEMENTATION CHALLENGES</a:t>
            </a:r>
            <a:endParaRPr lang="en-ZA" sz="2400" b="1" dirty="0" smtClean="0">
              <a:latin typeface="Arial" panose="020B0604020202020204" pitchFamily="34" charset="0"/>
              <a:ea typeface="ヒラギノ角ゴ Pro W3" pitchFamily="-105" charset="-128"/>
              <a:cs typeface="Arial" panose="020B0604020202020204" pitchFamily="34" charset="0"/>
            </a:endParaRPr>
          </a:p>
        </p:txBody>
      </p:sp>
      <p:pic>
        <p:nvPicPr>
          <p:cNvPr id="5124" name="Picture 1" descr="Description: Description: EMAIL SIGNATURE (5)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5732463"/>
            <a:ext cx="9144000" cy="1130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1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369175" y="29877"/>
            <a:ext cx="1546225" cy="663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ectangle 1"/>
          <p:cNvSpPr/>
          <p:nvPr/>
        </p:nvSpPr>
        <p:spPr>
          <a:xfrm>
            <a:off x="156592" y="1268760"/>
            <a:ext cx="8758808" cy="4606389"/>
          </a:xfrm>
          <a:prstGeom prst="rect">
            <a:avLst/>
          </a:prstGeom>
        </p:spPr>
        <p:txBody>
          <a:bodyPr wrap="square">
            <a:spAutoFit/>
          </a:bodyPr>
          <a:lstStyle/>
          <a:p>
            <a:pPr marL="285750" lvl="0" indent="-285750" algn="just" defTabSz="685800" eaLnBrk="0" hangingPunct="0">
              <a:lnSpc>
                <a:spcPct val="90000"/>
              </a:lnSpc>
              <a:spcBef>
                <a:spcPts val="750"/>
              </a:spcBef>
              <a:buFont typeface="Arial" panose="020B0604020202020204" pitchFamily="34" charset="0"/>
              <a:buChar char="•"/>
            </a:pPr>
            <a:r>
              <a:rPr lang="en-ZA" sz="2000" dirty="0">
                <a:solidFill>
                  <a:srgbClr val="000000"/>
                </a:solidFill>
                <a:latin typeface="Arial"/>
                <a:ea typeface="Cambria"/>
                <a:cs typeface="Arial" panose="020B0604020202020204" pitchFamily="34" charset="0"/>
              </a:rPr>
              <a:t>There is a misalignment between the requisite competency assessments especially the appointment of senior managers with an outcome of “basic”. The remuneration package does not currently cater for a “BASIC” competency outcome</a:t>
            </a:r>
          </a:p>
          <a:p>
            <a:pPr marL="342900" lvl="0" indent="-342900" algn="just" defTabSz="685800" eaLnBrk="0" hangingPunct="0">
              <a:lnSpc>
                <a:spcPct val="125000"/>
              </a:lnSpc>
              <a:spcBef>
                <a:spcPts val="750"/>
              </a:spcBef>
              <a:spcAft>
                <a:spcPts val="0"/>
              </a:spcAft>
              <a:buFont typeface="Symbol"/>
              <a:buChar char=""/>
            </a:pPr>
            <a:r>
              <a:rPr lang="en-ZA" sz="2000" dirty="0" smtClean="0">
                <a:solidFill>
                  <a:srgbClr val="000000"/>
                </a:solidFill>
                <a:latin typeface="Arial"/>
                <a:ea typeface="Cambria"/>
                <a:cs typeface="Arial"/>
              </a:rPr>
              <a:t>Reluctance </a:t>
            </a:r>
            <a:r>
              <a:rPr lang="en-ZA" sz="2000" dirty="0">
                <a:solidFill>
                  <a:srgbClr val="000000"/>
                </a:solidFill>
                <a:latin typeface="Arial"/>
                <a:ea typeface="Cambria"/>
                <a:cs typeface="Arial"/>
              </a:rPr>
              <a:t>of the municipalities to state the remuneration packages offered in line with the category of the municipalities when placing advertisements in the national newspapers;</a:t>
            </a:r>
            <a:endParaRPr lang="en-ZA" sz="2000" dirty="0">
              <a:solidFill>
                <a:prstClr val="black"/>
              </a:solidFill>
              <a:latin typeface="Arial"/>
              <a:ea typeface="Cambria"/>
              <a:cs typeface="Times New Roman"/>
            </a:endParaRPr>
          </a:p>
          <a:p>
            <a:pPr marL="342900" lvl="0" indent="-342900" algn="just" defTabSz="685800" eaLnBrk="0" hangingPunct="0">
              <a:lnSpc>
                <a:spcPct val="125000"/>
              </a:lnSpc>
              <a:spcBef>
                <a:spcPts val="750"/>
              </a:spcBef>
              <a:spcAft>
                <a:spcPts val="1000"/>
              </a:spcAft>
              <a:buFont typeface="Symbol"/>
              <a:buChar char=""/>
            </a:pPr>
            <a:r>
              <a:rPr lang="en-ZA" sz="2000" dirty="0">
                <a:solidFill>
                  <a:srgbClr val="000000"/>
                </a:solidFill>
                <a:latin typeface="Arial"/>
                <a:ea typeface="Cambria"/>
                <a:cs typeface="Arial"/>
              </a:rPr>
              <a:t>Misalignment between the remuneration packages negotiated with successful candidates and the required competencies stated in the Local Government Regulations of 2014 as well as National Treasury Minimum Competencies in  terms of Circular No.60 of 2007;</a:t>
            </a:r>
            <a:endParaRPr lang="en-ZA" sz="2000" dirty="0">
              <a:solidFill>
                <a:prstClr val="black"/>
              </a:solidFill>
              <a:latin typeface="Arial"/>
              <a:ea typeface="Cambria"/>
              <a:cs typeface="Times New Roman"/>
            </a:endParaRPr>
          </a:p>
          <a:p>
            <a:pPr lvl="0" algn="just" defTabSz="685800" eaLnBrk="0" hangingPunct="0">
              <a:lnSpc>
                <a:spcPct val="90000"/>
              </a:lnSpc>
              <a:spcBef>
                <a:spcPts val="750"/>
              </a:spcBef>
            </a:pPr>
            <a:endParaRPr lang="en-ZA" sz="2000" dirty="0">
              <a:solidFill>
                <a:srgbClr val="000000"/>
              </a:solidFill>
              <a:latin typeface="Arial"/>
              <a:ea typeface="Cambria"/>
              <a:cs typeface="Arial" panose="020B0604020202020204" pitchFamily="34" charset="0"/>
            </a:endParaRPr>
          </a:p>
        </p:txBody>
      </p:sp>
    </p:spTree>
    <p:extLst>
      <p:ext uri="{BB962C8B-B14F-4D97-AF65-F5344CB8AC3E}">
        <p14:creationId xmlns:p14="http://schemas.microsoft.com/office/powerpoint/2010/main" xmlns="" val="4045957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116632"/>
            <a:ext cx="7886700" cy="936104"/>
          </a:xfrm>
        </p:spPr>
        <p:txBody>
          <a:bodyPr/>
          <a:lstStyle/>
          <a:p>
            <a:r>
              <a:rPr lang="en-ZA" dirty="0" smtClean="0">
                <a:solidFill>
                  <a:srgbClr val="000000"/>
                </a:solidFill>
                <a:latin typeface="Arial"/>
                <a:ea typeface="Cambria"/>
                <a:cs typeface="Arial"/>
              </a:rPr>
              <a:t>CURRENT LEGISLATIVE PROVISIONS</a:t>
            </a:r>
            <a:endParaRPr lang="en-US" dirty="0"/>
          </a:p>
        </p:txBody>
      </p:sp>
      <p:sp>
        <p:nvSpPr>
          <p:cNvPr id="6" name="Content Placeholder 5"/>
          <p:cNvSpPr>
            <a:spLocks noGrp="1"/>
          </p:cNvSpPr>
          <p:nvPr>
            <p:ph idx="1"/>
          </p:nvPr>
        </p:nvSpPr>
        <p:spPr>
          <a:xfrm>
            <a:off x="323528" y="1052736"/>
            <a:ext cx="8496944" cy="5124227"/>
          </a:xfrm>
        </p:spPr>
        <p:txBody>
          <a:bodyPr/>
          <a:lstStyle/>
          <a:p>
            <a:pPr marL="0" indent="0" algn="just">
              <a:buNone/>
            </a:pPr>
            <a:endParaRPr lang="en-ZA" sz="1200" dirty="0" smtClean="0">
              <a:solidFill>
                <a:srgbClr val="000000"/>
              </a:solidFill>
              <a:latin typeface="Arial"/>
              <a:ea typeface="Cambria"/>
            </a:endParaRPr>
          </a:p>
          <a:p>
            <a:pPr marL="285750" indent="-285750" algn="just">
              <a:buFont typeface="Arial" panose="020B0604020202020204" pitchFamily="34" charset="0"/>
              <a:buChar char="•"/>
            </a:pPr>
            <a:r>
              <a:rPr lang="en-ZA" dirty="0" smtClean="0">
                <a:solidFill>
                  <a:srgbClr val="000000"/>
                </a:solidFill>
                <a:latin typeface="Arial"/>
                <a:ea typeface="Cambria"/>
              </a:rPr>
              <a:t>There is a misalignment between the requisite competency assessments especially the appointment of senior managers with an outcome of “basic”. The remuneration package does not currently cater for a “BASIC” competency outcome</a:t>
            </a:r>
          </a:p>
          <a:p>
            <a:pPr marL="0" indent="0" algn="just">
              <a:buNone/>
            </a:pPr>
            <a:endParaRPr lang="en-ZA" dirty="0" smtClean="0">
              <a:solidFill>
                <a:srgbClr val="000000"/>
              </a:solidFill>
              <a:latin typeface="Arial"/>
              <a:ea typeface="Cambria"/>
            </a:endParaRPr>
          </a:p>
          <a:p>
            <a:pPr marL="342900" lvl="0" indent="-342900" algn="just">
              <a:lnSpc>
                <a:spcPct val="125000"/>
              </a:lnSpc>
              <a:spcAft>
                <a:spcPts val="0"/>
              </a:spcAft>
              <a:buFont typeface="Symbol"/>
              <a:buChar char=""/>
            </a:pPr>
            <a:r>
              <a:rPr lang="en-ZA" dirty="0">
                <a:solidFill>
                  <a:srgbClr val="000000"/>
                </a:solidFill>
                <a:latin typeface="Arial"/>
                <a:ea typeface="Cambria"/>
                <a:cs typeface="Arial"/>
              </a:rPr>
              <a:t>Reluctance of the municipalities to state the remuneration packages offered in line with the category of the municipalities when placing advertisements in the national newspapers;</a:t>
            </a:r>
            <a:endParaRPr lang="en-ZA" dirty="0">
              <a:latin typeface="Arial"/>
              <a:ea typeface="Cambria"/>
              <a:cs typeface="Times New Roman"/>
            </a:endParaRPr>
          </a:p>
          <a:p>
            <a:pPr marL="342900" lvl="0" indent="-342900" algn="just">
              <a:lnSpc>
                <a:spcPct val="125000"/>
              </a:lnSpc>
              <a:spcAft>
                <a:spcPts val="1000"/>
              </a:spcAft>
              <a:buFont typeface="Symbol"/>
              <a:buChar char=""/>
            </a:pPr>
            <a:r>
              <a:rPr lang="en-ZA" dirty="0">
                <a:solidFill>
                  <a:srgbClr val="000000"/>
                </a:solidFill>
                <a:latin typeface="Arial"/>
                <a:ea typeface="Cambria"/>
                <a:cs typeface="Arial"/>
              </a:rPr>
              <a:t>Misalignment between the remuneration packages negotiated with successful candidates and the required competencies stated in the Local Government Regulations of 2014 as well as National Treasury Minimum Competencies in  terms of Circular No.60 of 2007;</a:t>
            </a:r>
            <a:endParaRPr lang="en-ZA" dirty="0">
              <a:latin typeface="Arial"/>
              <a:ea typeface="Cambria"/>
              <a:cs typeface="Times New Roman"/>
            </a:endParaRPr>
          </a:p>
          <a:p>
            <a:pPr marL="0" indent="0" algn="just">
              <a:buNone/>
            </a:pPr>
            <a:endParaRPr lang="en-ZA" dirty="0">
              <a:solidFill>
                <a:srgbClr val="000000"/>
              </a:solidFill>
              <a:latin typeface="Arial"/>
              <a:ea typeface="Cambria"/>
            </a:endParaRPr>
          </a:p>
        </p:txBody>
      </p:sp>
      <p:sp>
        <p:nvSpPr>
          <p:cNvPr id="10242"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ED766019-7F26-439B-B9FB-A167BBDB7952}" type="slidenum">
              <a:rPr kumimoji="0" lang="en-ZA" altLang="en-US" sz="1050" b="1" i="0" u="none" strike="noStrike" kern="1200" cap="none" spc="0" normalizeH="0" baseline="0" noProof="0">
                <a:ln>
                  <a:noFill/>
                </a:ln>
                <a:solidFill>
                  <a:srgbClr val="000000"/>
                </a:solidFill>
                <a:effectLst/>
                <a:uLnTx/>
                <a:uFillTx/>
                <a:latin typeface="Arial" panose="020B0604020202020204" pitchFamily="34" charset="0"/>
                <a:ea typeface="ＭＳ Ｐゴシック" pitchFamily="34" charset="-128"/>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6</a:t>
            </a:fld>
            <a:endParaRPr kumimoji="0" lang="en-ZA" altLang="en-US" sz="1050" b="1" i="0" u="none" strike="noStrike" kern="1200" cap="none" spc="0" normalizeH="0" baseline="0" noProof="0">
              <a:ln>
                <a:noFill/>
              </a:ln>
              <a:solidFill>
                <a:srgbClr val="000000"/>
              </a:solidFill>
              <a:effectLst/>
              <a:uLnTx/>
              <a:uFillTx/>
              <a:latin typeface="Arial" panose="020B0604020202020204" pitchFamily="34" charset="0"/>
              <a:ea typeface="ＭＳ Ｐゴシック" pitchFamily="34" charset="-128"/>
              <a:cs typeface="Arial" panose="020B0604020202020204" pitchFamily="34" charset="0"/>
            </a:endParaRPr>
          </a:p>
        </p:txBody>
      </p:sp>
      <p:pic>
        <p:nvPicPr>
          <p:cNvPr id="10243" name="Picture 1" descr="Description: http://t3.gstatic.com/images?q=tbn:ANd9GcQPawQCsa0ibqGRkj_c9bWsdjidP-JyteejhdEtUJPwsB7QR7nabEpTRQ">
            <a:hlinkClick r:id="rId2"/>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8132763" y="6049963"/>
            <a:ext cx="892175"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le 1"/>
          <p:cNvSpPr txBox="1">
            <a:spLocks/>
          </p:cNvSpPr>
          <p:nvPr/>
        </p:nvSpPr>
        <p:spPr bwMode="auto">
          <a:xfrm>
            <a:off x="1547664" y="130622"/>
            <a:ext cx="5976664" cy="634082"/>
          </a:xfrm>
          <a:prstGeom prst="rect">
            <a:avLst/>
          </a:prstGeom>
          <a:solidFill>
            <a:srgbClr val="FDE29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28" tIns="45715" rIns="91428" bIns="45715" numCol="1" anchor="ctr" anchorCtr="0" compatLnSpc="1">
            <a:prstTxWarp prst="textNoShape">
              <a:avLst/>
            </a:prstTxWarp>
          </a:bodyPr>
          <a:lstStyle>
            <a:lvl1pPr algn="ctr" defTabSz="455613" rtl="0" eaLnBrk="0" fontAlgn="base" hangingPunct="0">
              <a:spcBef>
                <a:spcPct val="0"/>
              </a:spcBef>
              <a:spcAft>
                <a:spcPct val="0"/>
              </a:spcAft>
              <a:defRPr sz="4400" kern="1200">
                <a:solidFill>
                  <a:schemeClr val="tx1"/>
                </a:solidFill>
                <a:latin typeface="+mj-lt"/>
                <a:ea typeface="ヒラギノ角ゴ Pro W3" pitchFamily="-84" charset="-128"/>
                <a:cs typeface="ヒラギノ角ゴ Pro W3" pitchFamily="-84" charset="-128"/>
              </a:defRPr>
            </a:lvl1pPr>
            <a:lvl2pPr algn="ctr" defTabSz="455613" rtl="0" eaLnBrk="0" fontAlgn="base" hangingPunct="0">
              <a:spcBef>
                <a:spcPct val="0"/>
              </a:spcBef>
              <a:spcAft>
                <a:spcPct val="0"/>
              </a:spcAft>
              <a:defRPr sz="4400">
                <a:solidFill>
                  <a:schemeClr val="tx1"/>
                </a:solidFill>
                <a:latin typeface="Calibri" charset="0"/>
                <a:ea typeface="ヒラギノ角ゴ Pro W3" pitchFamily="-84" charset="-128"/>
                <a:cs typeface="ヒラギノ角ゴ Pro W3" pitchFamily="-84" charset="-128"/>
              </a:defRPr>
            </a:lvl2pPr>
            <a:lvl3pPr algn="ctr" defTabSz="455613" rtl="0" eaLnBrk="0" fontAlgn="base" hangingPunct="0">
              <a:spcBef>
                <a:spcPct val="0"/>
              </a:spcBef>
              <a:spcAft>
                <a:spcPct val="0"/>
              </a:spcAft>
              <a:defRPr sz="4400">
                <a:solidFill>
                  <a:schemeClr val="tx1"/>
                </a:solidFill>
                <a:latin typeface="Calibri" charset="0"/>
                <a:ea typeface="ヒラギノ角ゴ Pro W3" pitchFamily="-84" charset="-128"/>
                <a:cs typeface="ヒラギノ角ゴ Pro W3" pitchFamily="-84" charset="-128"/>
              </a:defRPr>
            </a:lvl3pPr>
            <a:lvl4pPr algn="ctr" defTabSz="455613" rtl="0" eaLnBrk="0" fontAlgn="base" hangingPunct="0">
              <a:spcBef>
                <a:spcPct val="0"/>
              </a:spcBef>
              <a:spcAft>
                <a:spcPct val="0"/>
              </a:spcAft>
              <a:defRPr sz="4400">
                <a:solidFill>
                  <a:schemeClr val="tx1"/>
                </a:solidFill>
                <a:latin typeface="Calibri" charset="0"/>
                <a:ea typeface="ヒラギノ角ゴ Pro W3" pitchFamily="-84" charset="-128"/>
                <a:cs typeface="ヒラギノ角ゴ Pro W3" pitchFamily="-84" charset="-128"/>
              </a:defRPr>
            </a:lvl4pPr>
            <a:lvl5pPr algn="ctr" defTabSz="455613" rtl="0" eaLnBrk="0" fontAlgn="base" hangingPunct="0">
              <a:spcBef>
                <a:spcPct val="0"/>
              </a:spcBef>
              <a:spcAft>
                <a:spcPct val="0"/>
              </a:spcAft>
              <a:defRPr sz="4400">
                <a:solidFill>
                  <a:schemeClr val="tx1"/>
                </a:solidFill>
                <a:latin typeface="Calibri" charset="0"/>
                <a:ea typeface="ヒラギノ角ゴ Pro W3" pitchFamily="-84" charset="-128"/>
                <a:cs typeface="ヒラギノ角ゴ Pro W3" pitchFamily="-84" charset="-128"/>
              </a:defRPr>
            </a:lvl5pPr>
            <a:lvl6pPr marL="457144" algn="ctr" defTabSz="457144" rtl="0" fontAlgn="base">
              <a:spcBef>
                <a:spcPct val="0"/>
              </a:spcBef>
              <a:spcAft>
                <a:spcPct val="0"/>
              </a:spcAft>
              <a:defRPr sz="4400">
                <a:solidFill>
                  <a:schemeClr val="tx1"/>
                </a:solidFill>
                <a:latin typeface="Calibri" charset="0"/>
                <a:ea typeface="ヒラギノ角ゴ Pro W3" pitchFamily="-84" charset="-128"/>
                <a:cs typeface="ヒラギノ角ゴ Pro W3" pitchFamily="-84" charset="-128"/>
              </a:defRPr>
            </a:lvl6pPr>
            <a:lvl7pPr marL="914287" algn="ctr" defTabSz="457144" rtl="0" fontAlgn="base">
              <a:spcBef>
                <a:spcPct val="0"/>
              </a:spcBef>
              <a:spcAft>
                <a:spcPct val="0"/>
              </a:spcAft>
              <a:defRPr sz="4400">
                <a:solidFill>
                  <a:schemeClr val="tx1"/>
                </a:solidFill>
                <a:latin typeface="Calibri" charset="0"/>
                <a:ea typeface="ヒラギノ角ゴ Pro W3" pitchFamily="-84" charset="-128"/>
                <a:cs typeface="ヒラギノ角ゴ Pro W3" pitchFamily="-84" charset="-128"/>
              </a:defRPr>
            </a:lvl7pPr>
            <a:lvl8pPr marL="1371431" algn="ctr" defTabSz="457144" rtl="0" fontAlgn="base">
              <a:spcBef>
                <a:spcPct val="0"/>
              </a:spcBef>
              <a:spcAft>
                <a:spcPct val="0"/>
              </a:spcAft>
              <a:defRPr sz="4400">
                <a:solidFill>
                  <a:schemeClr val="tx1"/>
                </a:solidFill>
                <a:latin typeface="Calibri" charset="0"/>
                <a:ea typeface="ヒラギノ角ゴ Pro W3" pitchFamily="-84" charset="-128"/>
                <a:cs typeface="ヒラギノ角ゴ Pro W3" pitchFamily="-84" charset="-128"/>
              </a:defRPr>
            </a:lvl8pPr>
            <a:lvl9pPr marL="1828574" algn="ctr" defTabSz="457144" rtl="0" fontAlgn="base">
              <a:spcBef>
                <a:spcPct val="0"/>
              </a:spcBef>
              <a:spcAft>
                <a:spcPct val="0"/>
              </a:spcAft>
              <a:defRPr sz="4400">
                <a:solidFill>
                  <a:schemeClr val="tx1"/>
                </a:solidFill>
                <a:latin typeface="Calibri" charset="0"/>
                <a:ea typeface="ヒラギノ角ゴ Pro W3" pitchFamily="-84" charset="-128"/>
                <a:cs typeface="ヒラギノ角ゴ Pro W3" pitchFamily="-84" charset="-128"/>
              </a:defRPr>
            </a:lvl9pPr>
          </a:lstStyle>
          <a:p>
            <a:pPr marL="0" marR="0" lvl="0" indent="0" algn="just" defTabSz="455613" rtl="0" eaLnBrk="0" fontAlgn="base" latinLnBrk="0" hangingPunct="0">
              <a:lnSpc>
                <a:spcPct val="100000"/>
              </a:lnSpc>
              <a:spcBef>
                <a:spcPct val="0"/>
              </a:spcBef>
              <a:spcAft>
                <a:spcPct val="0"/>
              </a:spcAft>
              <a:buClrTx/>
              <a:buSzTx/>
              <a:buFontTx/>
              <a:buNone/>
              <a:tabLst/>
              <a:defRPr/>
            </a:pPr>
            <a:r>
              <a:rPr kumimoji="0" lang="en-ZA" sz="2400" b="1" i="0" u="none" strike="noStrike" kern="1200" cap="none" spc="0" normalizeH="0" baseline="0" noProof="0" smtClean="0">
                <a:ln>
                  <a:noFill/>
                </a:ln>
                <a:solidFill>
                  <a:sysClr val="windowText" lastClr="000000">
                    <a:lumMod val="75000"/>
                    <a:lumOff val="25000"/>
                  </a:sysClr>
                </a:solidFill>
                <a:effectLst/>
                <a:uLnTx/>
                <a:uFillTx/>
                <a:latin typeface="Arial" panose="020B0604020202020204" pitchFamily="34" charset="0"/>
                <a:ea typeface="ヒラギノ角ゴ Pro W3" pitchFamily="-105" charset="-128"/>
                <a:cs typeface="Arial" panose="020B0604020202020204" pitchFamily="34" charset="0"/>
              </a:rPr>
              <a:t>OVERVIEW OF IMPLEMENTATION CHALLENGES</a:t>
            </a:r>
            <a:endParaRPr kumimoji="0" lang="en-ZA" sz="2400" b="1" i="0" u="none" strike="noStrike" kern="1200" cap="none" spc="0" normalizeH="0" baseline="0" noProof="0" dirty="0" smtClean="0">
              <a:ln>
                <a:noFill/>
              </a:ln>
              <a:solidFill>
                <a:sysClr val="windowText" lastClr="000000"/>
              </a:solidFill>
              <a:effectLst/>
              <a:uLnTx/>
              <a:uFillTx/>
              <a:latin typeface="Arial" panose="020B0604020202020204" pitchFamily="34" charset="0"/>
              <a:ea typeface="ヒラギノ角ゴ Pro W3" pitchFamily="-105" charset="-128"/>
              <a:cs typeface="Arial" panose="020B0604020202020204" pitchFamily="34" charset="0"/>
            </a:endParaRPr>
          </a:p>
        </p:txBody>
      </p:sp>
    </p:spTree>
    <p:extLst>
      <p:ext uri="{BB962C8B-B14F-4D97-AF65-F5344CB8AC3E}">
        <p14:creationId xmlns:p14="http://schemas.microsoft.com/office/powerpoint/2010/main" xmlns="" val="36403369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63688" y="130622"/>
            <a:ext cx="5400600" cy="634082"/>
          </a:xfrm>
          <a:solidFill>
            <a:srgbClr val="FDE295"/>
          </a:solidFill>
        </p:spPr>
        <p:txBody>
          <a:bodyPr/>
          <a:lstStyle/>
          <a:p>
            <a:r>
              <a:rPr lang="en-US" sz="2400" b="1" dirty="0" smtClean="0">
                <a:latin typeface="Arial" panose="020B0604020202020204" pitchFamily="34" charset="0"/>
                <a:ea typeface="ヒラギノ角ゴ Pro W3" pitchFamily="-105" charset="-128"/>
                <a:cs typeface="Arial" panose="020B0604020202020204" pitchFamily="34" charset="0"/>
              </a:rPr>
              <a:t>PROPOSED AMENDMENTS</a:t>
            </a:r>
            <a:endParaRPr lang="en-ZA" sz="2400" b="1" dirty="0" smtClean="0">
              <a:latin typeface="Arial" panose="020B0604020202020204" pitchFamily="34" charset="0"/>
              <a:ea typeface="ヒラギノ角ゴ Pro W3" pitchFamily="-105" charset="-128"/>
              <a:cs typeface="Arial" panose="020B0604020202020204" pitchFamily="34" charset="0"/>
            </a:endParaRPr>
          </a:p>
        </p:txBody>
      </p:sp>
      <p:sp>
        <p:nvSpPr>
          <p:cNvPr id="3" name="Content Placeholder 2"/>
          <p:cNvSpPr>
            <a:spLocks noGrp="1"/>
          </p:cNvSpPr>
          <p:nvPr>
            <p:ph idx="1"/>
          </p:nvPr>
        </p:nvSpPr>
        <p:spPr>
          <a:xfrm>
            <a:off x="179512" y="908720"/>
            <a:ext cx="8507288" cy="4752491"/>
          </a:xfrm>
        </p:spPr>
        <p:txBody>
          <a:bodyPr/>
          <a:lstStyle/>
          <a:p>
            <a:pPr marL="339683" lvl="0" indent="-339683" algn="just" defTabSz="914400">
              <a:buFont typeface="Arial" panose="020B0604020202020204" pitchFamily="34" charset="0"/>
              <a:buChar char="•"/>
              <a:defRPr/>
            </a:pPr>
            <a:endParaRPr lang="en-US" sz="2400" dirty="0" smtClean="0">
              <a:solidFill>
                <a:prstClr val="black"/>
              </a:solidFill>
              <a:latin typeface="Arial" pitchFamily="34" charset="0"/>
              <a:ea typeface="+mn-ea"/>
              <a:cs typeface="Arial" pitchFamily="34" charset="0"/>
            </a:endParaRPr>
          </a:p>
          <a:p>
            <a:pPr marL="0" lvl="0" indent="0" algn="just" defTabSz="914400">
              <a:buNone/>
              <a:defRPr/>
            </a:pPr>
            <a:endParaRPr lang="en-US" sz="2400" dirty="0" smtClean="0">
              <a:solidFill>
                <a:prstClr val="black"/>
              </a:solidFill>
              <a:latin typeface="Arial" pitchFamily="34" charset="0"/>
              <a:ea typeface="+mn-ea"/>
              <a:cs typeface="Arial" pitchFamily="34" charset="0"/>
            </a:endParaRPr>
          </a:p>
          <a:p>
            <a:pPr marL="339683" lvl="0" indent="-339683" algn="just" defTabSz="914400">
              <a:buFont typeface="Arial" panose="020B0604020202020204" pitchFamily="34" charset="0"/>
              <a:buChar char="•"/>
              <a:defRPr/>
            </a:pPr>
            <a:endParaRPr lang="en-US" sz="2400" dirty="0">
              <a:solidFill>
                <a:srgbClr val="000000"/>
              </a:solidFill>
              <a:latin typeface="Arial" pitchFamily="34" charset="0"/>
              <a:ea typeface="+mn-ea"/>
              <a:cs typeface="Arial" pitchFamily="34" charset="0"/>
            </a:endParaRPr>
          </a:p>
          <a:p>
            <a:pPr marL="457200" lvl="1" indent="0" algn="just">
              <a:spcBef>
                <a:spcPct val="0"/>
              </a:spcBef>
              <a:buNone/>
              <a:defRPr/>
            </a:pPr>
            <a:endParaRPr lang="en-ZA" sz="2000" dirty="0">
              <a:solidFill>
                <a:schemeClr val="tx1">
                  <a:lumMod val="75000"/>
                  <a:lumOff val="25000"/>
                </a:schemeClr>
              </a:solidFill>
              <a:latin typeface="Arial Narrow" panose="020B0606020202030204" pitchFamily="34" charset="0"/>
              <a:ea typeface="Roboto" pitchFamily="2" charset="0"/>
              <a:cs typeface="Garamond" pitchFamily="18" charset="0"/>
            </a:endParaRPr>
          </a:p>
        </p:txBody>
      </p:sp>
      <p:pic>
        <p:nvPicPr>
          <p:cNvPr id="5124" name="Picture 1" descr="Description: Description: EMAIL SIGNATURE (5)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5732463"/>
            <a:ext cx="9144000" cy="1130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1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369175" y="29877"/>
            <a:ext cx="1546225" cy="663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xmlns="" val="455579286"/>
              </p:ext>
            </p:extLst>
          </p:nvPr>
        </p:nvGraphicFramePr>
        <p:xfrm>
          <a:off x="179512" y="1196750"/>
          <a:ext cx="8856984" cy="6303402"/>
        </p:xfrm>
        <a:graphic>
          <a:graphicData uri="http://schemas.openxmlformats.org/drawingml/2006/table">
            <a:tbl>
              <a:tblPr firstRow="1" bandRow="1">
                <a:tableStyleId>{5C22544A-7EE6-4342-B048-85BDC9FD1C3A}</a:tableStyleId>
              </a:tblPr>
              <a:tblGrid>
                <a:gridCol w="4367944">
                  <a:extLst>
                    <a:ext uri="{9D8B030D-6E8A-4147-A177-3AD203B41FA5}">
                      <a16:colId xmlns:a16="http://schemas.microsoft.com/office/drawing/2014/main" xmlns="" val="1732778965"/>
                    </a:ext>
                  </a:extLst>
                </a:gridCol>
                <a:gridCol w="4489040">
                  <a:extLst>
                    <a:ext uri="{9D8B030D-6E8A-4147-A177-3AD203B41FA5}">
                      <a16:colId xmlns:a16="http://schemas.microsoft.com/office/drawing/2014/main" xmlns="" val="3548569627"/>
                    </a:ext>
                  </a:extLst>
                </a:gridCol>
              </a:tblGrid>
              <a:tr h="566964">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000" dirty="0" smtClean="0">
                          <a:latin typeface="Arial" pitchFamily="34" charset="0"/>
                          <a:cs typeface="Arial" pitchFamily="34" charset="0"/>
                        </a:rPr>
                        <a:t>Current provision</a:t>
                      </a:r>
                    </a:p>
                  </a:txBody>
                  <a:tcPr marL="91442" marR="91442" marT="45723" marB="45723"/>
                </a:tc>
                <a:tc>
                  <a:txBody>
                    <a:bodyPr/>
                    <a:lstStyle/>
                    <a:p>
                      <a:pPr marL="0" marR="0" lvl="0" indent="0" algn="l" defTabSz="685800" rtl="0" eaLnBrk="0" fontAlgn="base" latinLnBrk="0" hangingPunct="0">
                        <a:lnSpc>
                          <a:spcPct val="90000"/>
                        </a:lnSpc>
                        <a:spcBef>
                          <a:spcPts val="750"/>
                        </a:spcBef>
                        <a:spcAft>
                          <a:spcPct val="0"/>
                        </a:spcAft>
                        <a:buClrTx/>
                        <a:buSzTx/>
                        <a:buFont typeface="Arial" panose="020B0604020202020204" pitchFamily="34" charset="0"/>
                        <a:buNone/>
                        <a:tabLst/>
                        <a:defRPr/>
                      </a:pPr>
                      <a:r>
                        <a:rPr kumimoji="0" lang="en-US" sz="20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Proposed amendments</a:t>
                      </a:r>
                    </a:p>
                  </a:txBody>
                  <a:tcPr marL="91442" marR="91442" marT="45723" marB="45723"/>
                </a:tc>
                <a:extLst>
                  <a:ext uri="{0D108BD9-81ED-4DB2-BD59-A6C34878D82A}">
                    <a16:rowId xmlns:a16="http://schemas.microsoft.com/office/drawing/2014/main" xmlns="" val="4179616601"/>
                  </a:ext>
                </a:extLst>
              </a:tr>
              <a:tr h="566964">
                <a:tc>
                  <a:txBody>
                    <a:bodyPr/>
                    <a:lstStyle/>
                    <a:p>
                      <a:pPr algn="just"/>
                      <a:r>
                        <a:rPr lang="en-ZA" sz="2000" b="1" dirty="0" smtClean="0">
                          <a:solidFill>
                            <a:srgbClr val="EF4718"/>
                          </a:solidFill>
                          <a:latin typeface="Arial" pitchFamily="34" charset="0"/>
                          <a:cs typeface="Arial" pitchFamily="34" charset="0"/>
                        </a:rPr>
                        <a:t>Sec 56(7):</a:t>
                      </a:r>
                      <a:r>
                        <a:rPr lang="en-ZA" sz="2000" b="1" baseline="0" dirty="0" smtClean="0">
                          <a:solidFill>
                            <a:srgbClr val="EF4718"/>
                          </a:solidFill>
                          <a:latin typeface="Arial" pitchFamily="34" charset="0"/>
                          <a:cs typeface="Arial" pitchFamily="34" charset="0"/>
                        </a:rPr>
                        <a:t> </a:t>
                      </a:r>
                      <a:r>
                        <a:rPr lang="en-ZA" sz="2000" baseline="0" dirty="0" smtClean="0">
                          <a:latin typeface="Arial" pitchFamily="34" charset="0"/>
                          <a:cs typeface="Arial" pitchFamily="34" charset="0"/>
                        </a:rPr>
                        <a:t>Permanent appointment of managers directly accountable to MMs</a:t>
                      </a:r>
                      <a:endParaRPr lang="en-ZA" sz="2000" dirty="0">
                        <a:latin typeface="Arial" pitchFamily="34" charset="0"/>
                        <a:cs typeface="Arial" pitchFamily="34" charset="0"/>
                      </a:endParaRPr>
                    </a:p>
                  </a:txBody>
                  <a:tcPr marL="91442" marR="91442" marT="45723" marB="45723"/>
                </a:tc>
                <a:tc>
                  <a:txBody>
                    <a:bodyPr/>
                    <a:lstStyle/>
                    <a:p>
                      <a:pPr marL="0" marR="0" lvl="0" indent="0" algn="l" defTabSz="685800" rtl="0" eaLnBrk="0" fontAlgn="base" latinLnBrk="0" hangingPunct="0">
                        <a:lnSpc>
                          <a:spcPct val="90000"/>
                        </a:lnSpc>
                        <a:spcBef>
                          <a:spcPts val="750"/>
                        </a:spcBef>
                        <a:spcAft>
                          <a:spcPct val="0"/>
                        </a:spcAft>
                        <a:buClrTx/>
                        <a:buSzTx/>
                        <a:buFont typeface="Arial" panose="020B0604020202020204" pitchFamily="34" charset="0"/>
                        <a:buNone/>
                        <a:tabLst/>
                        <a:defRPr/>
                      </a:pPr>
                      <a:r>
                        <a:rPr kumimoji="0" lang="en-US"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Explicitly be indicated that Council has a right to decide based on affordability (linked to liquidity ratios: MFMA), relevance</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91442" marR="91442" marT="45723" marB="45723"/>
                </a:tc>
                <a:extLst>
                  <a:ext uri="{0D108BD9-81ED-4DB2-BD59-A6C34878D82A}">
                    <a16:rowId xmlns:a16="http://schemas.microsoft.com/office/drawing/2014/main" xmlns="" val="2644776276"/>
                  </a:ext>
                </a:extLst>
              </a:tr>
              <a:tr h="566964">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EF4718"/>
                          </a:solidFill>
                          <a:effectLst/>
                          <a:uLnTx/>
                          <a:uFillTx/>
                          <a:latin typeface="Arial" panose="020B0604020202020204" pitchFamily="34" charset="0"/>
                          <a:ea typeface="+mn-ea"/>
                          <a:cs typeface="Arial" panose="020B0604020202020204" pitchFamily="34" charset="0"/>
                        </a:rPr>
                        <a:t>Sec 56A: </a:t>
                      </a:r>
                      <a:r>
                        <a:rPr kumimoji="0" lang="en-US"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holding of political office: unconstitutional as it limits constitutional rights</a:t>
                      </a:r>
                    </a:p>
                  </a:txBody>
                  <a:tcPr marL="91442" marR="91442" marT="45723" marB="45723"/>
                </a:tc>
                <a:tc>
                  <a:txBody>
                    <a:bodyPr/>
                    <a:lstStyle/>
                    <a:p>
                      <a:pPr marL="0" marR="0" indent="0" algn="just" defTabSz="685800" rtl="0" eaLnBrk="1" fontAlgn="auto" latinLnBrk="0" hangingPunct="1">
                        <a:lnSpc>
                          <a:spcPct val="100000"/>
                        </a:lnSpc>
                        <a:spcBef>
                          <a:spcPts val="0"/>
                        </a:spcBef>
                        <a:spcAft>
                          <a:spcPts val="0"/>
                        </a:spcAft>
                        <a:buClrTx/>
                        <a:buSzTx/>
                        <a:buFontTx/>
                        <a:buNone/>
                        <a:tabLst/>
                        <a:defRPr/>
                      </a:pPr>
                      <a:r>
                        <a:rPr lang="en-ZA" sz="2000" dirty="0" smtClean="0">
                          <a:latin typeface="Arial" pitchFamily="34" charset="0"/>
                          <a:cs typeface="Arial" pitchFamily="34" charset="0"/>
                        </a:rPr>
                        <a:t>Repeal</a:t>
                      </a:r>
                    </a:p>
                  </a:txBody>
                  <a:tcPr marL="91442" marR="91442" marT="45723" marB="45723"/>
                </a:tc>
                <a:extLst>
                  <a:ext uri="{0D108BD9-81ED-4DB2-BD59-A6C34878D82A}">
                    <a16:rowId xmlns:a16="http://schemas.microsoft.com/office/drawing/2014/main" xmlns="" val="887937068"/>
                  </a:ext>
                </a:extLst>
              </a:tr>
              <a:tr h="566964">
                <a:tc>
                  <a:txBody>
                    <a:bodyPr/>
                    <a:lstStyle/>
                    <a:p>
                      <a:pPr marL="0" marR="0" lvl="0" indent="0" algn="just" defTabSz="685800" rtl="0" eaLnBrk="0" fontAlgn="base" latinLnBrk="0" hangingPunct="0">
                        <a:lnSpc>
                          <a:spcPct val="90000"/>
                        </a:lnSpc>
                        <a:spcBef>
                          <a:spcPts val="375"/>
                        </a:spcBef>
                        <a:spcAft>
                          <a:spcPct val="0"/>
                        </a:spcAft>
                        <a:buClrTx/>
                        <a:buSzTx/>
                        <a:buFont typeface="Arial" panose="020B0604020202020204" pitchFamily="34" charset="0"/>
                        <a:buNone/>
                        <a:tabLst/>
                        <a:defRPr/>
                      </a:pPr>
                      <a:r>
                        <a:rPr kumimoji="0" lang="en-US" sz="2000" b="1" i="0" u="none" strike="noStrike" kern="1200" cap="none" spc="0" normalizeH="0" baseline="0" noProof="0" dirty="0" smtClean="0">
                          <a:ln>
                            <a:noFill/>
                          </a:ln>
                          <a:solidFill>
                            <a:srgbClr val="EF4718"/>
                          </a:solidFill>
                          <a:effectLst/>
                          <a:uLnTx/>
                          <a:uFillTx/>
                          <a:latin typeface="Arial" panose="020B0604020202020204" pitchFamily="34" charset="0"/>
                          <a:ea typeface="+mn-ea"/>
                          <a:cs typeface="Arial" panose="020B0604020202020204" pitchFamily="34" charset="0"/>
                        </a:rPr>
                        <a:t>Sec 57(6)(a): </a:t>
                      </a:r>
                      <a:r>
                        <a:rPr kumimoji="0" lang="en-US"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Fixed term EC of the MM</a:t>
                      </a:r>
                    </a:p>
                  </a:txBody>
                  <a:tcPr marL="91442" marR="91442" marT="45723" marB="45723"/>
                </a:tc>
                <a:tc>
                  <a:txBody>
                    <a:bodyPr/>
                    <a:lstStyle/>
                    <a:p>
                      <a:pPr algn="just"/>
                      <a:r>
                        <a:rPr lang="en-ZA" sz="2000" dirty="0" smtClean="0">
                          <a:latin typeface="Arial" pitchFamily="34" charset="0"/>
                          <a:cs typeface="Arial" pitchFamily="34" charset="0"/>
                        </a:rPr>
                        <a:t>Must be linked to the term of the current Council.</a:t>
                      </a:r>
                      <a:endParaRPr lang="en-ZA" sz="2000" dirty="0">
                        <a:latin typeface="Arial" pitchFamily="34" charset="0"/>
                        <a:cs typeface="Arial" pitchFamily="34" charset="0"/>
                      </a:endParaRPr>
                    </a:p>
                  </a:txBody>
                  <a:tcPr marL="91442" marR="91442" marT="45723" marB="45723"/>
                </a:tc>
                <a:extLst>
                  <a:ext uri="{0D108BD9-81ED-4DB2-BD59-A6C34878D82A}">
                    <a16:rowId xmlns:a16="http://schemas.microsoft.com/office/drawing/2014/main" xmlns="" val="1830211379"/>
                  </a:ext>
                </a:extLst>
              </a:tr>
              <a:tr h="566964">
                <a:tc>
                  <a:txBody>
                    <a:bodyPr/>
                    <a:lstStyle/>
                    <a:p>
                      <a:pPr algn="just"/>
                      <a:r>
                        <a:rPr lang="en-ZA" sz="2000" b="1" dirty="0" smtClean="0">
                          <a:solidFill>
                            <a:srgbClr val="EF4718"/>
                          </a:solidFill>
                          <a:latin typeface="Arial" pitchFamily="34" charset="0"/>
                          <a:cs typeface="Arial" pitchFamily="34" charset="0"/>
                        </a:rPr>
                        <a:t>Sec 57 (6)(c): </a:t>
                      </a:r>
                      <a:r>
                        <a:rPr lang="en-ZA" sz="2000" b="0" dirty="0" smtClean="0">
                          <a:solidFill>
                            <a:schemeClr val="dk1"/>
                          </a:solidFill>
                          <a:latin typeface="Arial" pitchFamily="34" charset="0"/>
                          <a:cs typeface="Arial" pitchFamily="34" charset="0"/>
                        </a:rPr>
                        <a:t>T</a:t>
                      </a:r>
                      <a:r>
                        <a:rPr lang="en-ZA" sz="2000" dirty="0" smtClean="0">
                          <a:latin typeface="Arial" pitchFamily="34" charset="0"/>
                          <a:cs typeface="Arial" pitchFamily="34" charset="0"/>
                        </a:rPr>
                        <a:t>erms</a:t>
                      </a:r>
                      <a:r>
                        <a:rPr lang="en-ZA" sz="2000" baseline="0" dirty="0" smtClean="0">
                          <a:latin typeface="Arial" pitchFamily="34" charset="0"/>
                          <a:cs typeface="Arial" pitchFamily="34" charset="0"/>
                        </a:rPr>
                        <a:t> of renewal of the EC</a:t>
                      </a:r>
                      <a:endParaRPr lang="en-ZA" sz="2000" dirty="0">
                        <a:latin typeface="Arial" pitchFamily="34" charset="0"/>
                        <a:cs typeface="Arial" pitchFamily="34" charset="0"/>
                      </a:endParaRPr>
                    </a:p>
                  </a:txBody>
                  <a:tcPr marL="91442" marR="91442" marT="45723" marB="45723"/>
                </a:tc>
                <a:tc>
                  <a:txBody>
                    <a:bodyPr/>
                    <a:lstStyle/>
                    <a:p>
                      <a:pPr algn="just"/>
                      <a:r>
                        <a:rPr lang="en-ZA" sz="2000" dirty="0" smtClean="0">
                          <a:latin typeface="Arial" pitchFamily="34" charset="0"/>
                          <a:cs typeface="Arial" pitchFamily="34" charset="0"/>
                        </a:rPr>
                        <a:t>Remove</a:t>
                      </a:r>
                      <a:endParaRPr lang="en-ZA" sz="2000" dirty="0">
                        <a:latin typeface="Arial" pitchFamily="34" charset="0"/>
                        <a:cs typeface="Arial" pitchFamily="34" charset="0"/>
                      </a:endParaRPr>
                    </a:p>
                  </a:txBody>
                  <a:tcPr marL="91442" marR="91442" marT="45723" marB="45723"/>
                </a:tc>
                <a:extLst>
                  <a:ext uri="{0D108BD9-81ED-4DB2-BD59-A6C34878D82A}">
                    <a16:rowId xmlns:a16="http://schemas.microsoft.com/office/drawing/2014/main" xmlns="" val="3696265932"/>
                  </a:ext>
                </a:extLst>
              </a:tr>
              <a:tr h="566964">
                <a:tc>
                  <a:txBody>
                    <a:bodyPr/>
                    <a:lstStyle/>
                    <a:p>
                      <a:pPr algn="just"/>
                      <a:r>
                        <a:rPr lang="en-ZA" sz="2000" b="1" dirty="0" smtClean="0">
                          <a:solidFill>
                            <a:srgbClr val="EF4718"/>
                          </a:solidFill>
                          <a:latin typeface="Arial" pitchFamily="34" charset="0"/>
                          <a:cs typeface="Arial" pitchFamily="34" charset="0"/>
                        </a:rPr>
                        <a:t>Sec 57A: </a:t>
                      </a:r>
                      <a:r>
                        <a:rPr lang="en-ZA" sz="2000" dirty="0" smtClean="0">
                          <a:latin typeface="Arial" pitchFamily="34" charset="0"/>
                          <a:cs typeface="Arial" pitchFamily="34" charset="0"/>
                        </a:rPr>
                        <a:t>Employment of dismissed staff and record of disciplinary proceedings</a:t>
                      </a:r>
                      <a:endParaRPr lang="en-ZA" sz="2000" dirty="0">
                        <a:latin typeface="Arial" pitchFamily="34" charset="0"/>
                        <a:cs typeface="Arial" pitchFamily="34" charset="0"/>
                      </a:endParaRPr>
                    </a:p>
                  </a:txBody>
                  <a:tcPr marL="91442" marR="91442" marT="45723" marB="45723"/>
                </a:tc>
                <a:tc>
                  <a:txBody>
                    <a:bodyPr/>
                    <a:lstStyle/>
                    <a:p>
                      <a:pPr algn="just"/>
                      <a:r>
                        <a:rPr lang="en-ZA" sz="2000" dirty="0" smtClean="0">
                          <a:latin typeface="Arial" pitchFamily="34" charset="0"/>
                          <a:cs typeface="Arial" pitchFamily="34" charset="0"/>
                        </a:rPr>
                        <a:t>Revise, based on the implications of rights to bar senior managers from earning an honest living. </a:t>
                      </a:r>
                      <a:endParaRPr lang="en-ZA" sz="2000" dirty="0">
                        <a:latin typeface="Arial" pitchFamily="34" charset="0"/>
                        <a:cs typeface="Arial" pitchFamily="34" charset="0"/>
                      </a:endParaRPr>
                    </a:p>
                  </a:txBody>
                  <a:tcPr marL="91442" marR="91442" marT="45723" marB="45723"/>
                </a:tc>
                <a:extLst>
                  <a:ext uri="{0D108BD9-81ED-4DB2-BD59-A6C34878D82A}">
                    <a16:rowId xmlns:a16="http://schemas.microsoft.com/office/drawing/2014/main" xmlns="" val="2623226267"/>
                  </a:ext>
                </a:extLst>
              </a:tr>
              <a:tr h="566964">
                <a:tc>
                  <a:txBody>
                    <a:bodyPr/>
                    <a:lstStyle/>
                    <a:p>
                      <a:endParaRPr lang="en-ZA"/>
                    </a:p>
                  </a:txBody>
                  <a:tcPr/>
                </a:tc>
                <a:tc>
                  <a:txBody>
                    <a:bodyPr/>
                    <a:lstStyle/>
                    <a:p>
                      <a:endParaRPr lang="en-ZA"/>
                    </a:p>
                  </a:txBody>
                  <a:tcPr/>
                </a:tc>
                <a:extLst>
                  <a:ext uri="{0D108BD9-81ED-4DB2-BD59-A6C34878D82A}">
                    <a16:rowId xmlns:a16="http://schemas.microsoft.com/office/drawing/2014/main" xmlns="" val="1258086064"/>
                  </a:ext>
                </a:extLst>
              </a:tr>
              <a:tr h="566964">
                <a:tc>
                  <a:txBody>
                    <a:bodyPr/>
                    <a:lstStyle/>
                    <a:p>
                      <a:endParaRPr lang="en-ZA" dirty="0"/>
                    </a:p>
                  </a:txBody>
                  <a:tcPr/>
                </a:tc>
                <a:tc>
                  <a:txBody>
                    <a:bodyPr/>
                    <a:lstStyle/>
                    <a:p>
                      <a:endParaRPr lang="en-ZA" dirty="0"/>
                    </a:p>
                  </a:txBody>
                  <a:tcPr/>
                </a:tc>
                <a:extLst>
                  <a:ext uri="{0D108BD9-81ED-4DB2-BD59-A6C34878D82A}">
                    <a16:rowId xmlns:a16="http://schemas.microsoft.com/office/drawing/2014/main" xmlns="" val="2468405929"/>
                  </a:ext>
                </a:extLst>
              </a:tr>
            </a:tbl>
          </a:graphicData>
        </a:graphic>
      </p:graphicFrame>
    </p:spTree>
    <p:extLst>
      <p:ext uri="{BB962C8B-B14F-4D97-AF65-F5344CB8AC3E}">
        <p14:creationId xmlns:p14="http://schemas.microsoft.com/office/powerpoint/2010/main" xmlns="" val="3888930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63688" y="130622"/>
            <a:ext cx="5400600" cy="634082"/>
          </a:xfrm>
          <a:solidFill>
            <a:srgbClr val="FDE295"/>
          </a:solidFill>
        </p:spPr>
        <p:txBody>
          <a:bodyPr/>
          <a:lstStyle/>
          <a:p>
            <a:r>
              <a:rPr lang="en-US" sz="2400" b="1" dirty="0">
                <a:solidFill>
                  <a:prstClr val="black"/>
                </a:solidFill>
                <a:latin typeface="Arial" panose="020B0604020202020204" pitchFamily="34" charset="0"/>
                <a:ea typeface="ヒラギノ角ゴ Pro W3" pitchFamily="-105" charset="-128"/>
                <a:cs typeface="Arial" panose="020B0604020202020204" pitchFamily="34" charset="0"/>
              </a:rPr>
              <a:t>PROPOSED AMENDMENTS</a:t>
            </a:r>
            <a:endParaRPr lang="en-ZA" sz="2400" b="1" dirty="0" smtClean="0">
              <a:latin typeface="Arial Narrow" panose="020B0606020202030204" pitchFamily="34" charset="0"/>
              <a:ea typeface="ヒラギノ角ゴ Pro W3" pitchFamily="-105" charset="-128"/>
            </a:endParaRPr>
          </a:p>
        </p:txBody>
      </p:sp>
      <p:sp>
        <p:nvSpPr>
          <p:cNvPr id="3" name="Content Placeholder 2"/>
          <p:cNvSpPr>
            <a:spLocks noGrp="1"/>
          </p:cNvSpPr>
          <p:nvPr>
            <p:ph idx="1"/>
          </p:nvPr>
        </p:nvSpPr>
        <p:spPr>
          <a:xfrm>
            <a:off x="179512" y="908720"/>
            <a:ext cx="8507288" cy="4752491"/>
          </a:xfrm>
        </p:spPr>
        <p:txBody>
          <a:bodyPr/>
          <a:lstStyle/>
          <a:p>
            <a:pPr marL="339683" lvl="0" indent="-339683" algn="just" defTabSz="914400">
              <a:buFont typeface="Arial" panose="020B0604020202020204" pitchFamily="34" charset="0"/>
              <a:buChar char="•"/>
              <a:defRPr/>
            </a:pPr>
            <a:endParaRPr lang="en-US" sz="2400" dirty="0" smtClean="0">
              <a:solidFill>
                <a:prstClr val="black"/>
              </a:solidFill>
              <a:latin typeface="Arial" pitchFamily="34" charset="0"/>
              <a:ea typeface="+mn-ea"/>
              <a:cs typeface="Arial" pitchFamily="34" charset="0"/>
            </a:endParaRPr>
          </a:p>
          <a:p>
            <a:pPr marL="0" lvl="0" indent="0" algn="just" defTabSz="914400">
              <a:buNone/>
              <a:defRPr/>
            </a:pPr>
            <a:endParaRPr lang="en-US" sz="2400" dirty="0" smtClean="0">
              <a:solidFill>
                <a:prstClr val="black"/>
              </a:solidFill>
              <a:latin typeface="Arial" pitchFamily="34" charset="0"/>
              <a:ea typeface="+mn-ea"/>
              <a:cs typeface="Arial" pitchFamily="34" charset="0"/>
            </a:endParaRPr>
          </a:p>
          <a:p>
            <a:pPr marL="339683" lvl="0" indent="-339683" algn="just" defTabSz="914400">
              <a:buFont typeface="Arial" panose="020B0604020202020204" pitchFamily="34" charset="0"/>
              <a:buChar char="•"/>
              <a:defRPr/>
            </a:pPr>
            <a:endParaRPr lang="en-US" sz="2400" dirty="0">
              <a:solidFill>
                <a:srgbClr val="000000"/>
              </a:solidFill>
              <a:latin typeface="Arial" pitchFamily="34" charset="0"/>
              <a:ea typeface="+mn-ea"/>
              <a:cs typeface="Arial" pitchFamily="34" charset="0"/>
            </a:endParaRPr>
          </a:p>
          <a:p>
            <a:pPr marL="457200" lvl="1" indent="0" algn="just">
              <a:spcBef>
                <a:spcPct val="0"/>
              </a:spcBef>
              <a:buNone/>
              <a:defRPr/>
            </a:pPr>
            <a:endParaRPr lang="en-ZA" sz="2000" dirty="0">
              <a:solidFill>
                <a:schemeClr val="tx1">
                  <a:lumMod val="75000"/>
                  <a:lumOff val="25000"/>
                </a:schemeClr>
              </a:solidFill>
              <a:latin typeface="Arial Narrow" panose="020B0606020202030204" pitchFamily="34" charset="0"/>
              <a:ea typeface="Roboto" pitchFamily="2" charset="0"/>
              <a:cs typeface="Garamond" pitchFamily="18" charset="0"/>
            </a:endParaRPr>
          </a:p>
        </p:txBody>
      </p:sp>
      <p:pic>
        <p:nvPicPr>
          <p:cNvPr id="5124" name="Picture 1" descr="Description: Description: EMAIL SIGNATURE (5)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5732463"/>
            <a:ext cx="9144000" cy="1130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1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369175" y="29877"/>
            <a:ext cx="1546225" cy="663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xmlns="" val="281385628"/>
              </p:ext>
            </p:extLst>
          </p:nvPr>
        </p:nvGraphicFramePr>
        <p:xfrm>
          <a:off x="0" y="764702"/>
          <a:ext cx="9036496" cy="4839002"/>
        </p:xfrm>
        <a:graphic>
          <a:graphicData uri="http://schemas.openxmlformats.org/drawingml/2006/table">
            <a:tbl>
              <a:tblPr firstRow="1" bandRow="1">
                <a:tableStyleId>{5C22544A-7EE6-4342-B048-85BDC9FD1C3A}</a:tableStyleId>
              </a:tblPr>
              <a:tblGrid>
                <a:gridCol w="4456473">
                  <a:extLst>
                    <a:ext uri="{9D8B030D-6E8A-4147-A177-3AD203B41FA5}">
                      <a16:colId xmlns:a16="http://schemas.microsoft.com/office/drawing/2014/main" xmlns="" val="1732778965"/>
                    </a:ext>
                  </a:extLst>
                </a:gridCol>
                <a:gridCol w="4580023">
                  <a:extLst>
                    <a:ext uri="{9D8B030D-6E8A-4147-A177-3AD203B41FA5}">
                      <a16:colId xmlns:a16="http://schemas.microsoft.com/office/drawing/2014/main" xmlns="" val="3548569627"/>
                    </a:ext>
                  </a:extLst>
                </a:gridCol>
              </a:tblGrid>
              <a:tr h="59809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000" dirty="0" smtClean="0">
                          <a:latin typeface="Arial" pitchFamily="34" charset="0"/>
                          <a:cs typeface="Arial" pitchFamily="34" charset="0"/>
                        </a:rPr>
                        <a:t>Current provision</a:t>
                      </a:r>
                    </a:p>
                  </a:txBody>
                  <a:tcPr marL="91442" marR="91442" marT="45723" marB="45723"/>
                </a:tc>
                <a:tc>
                  <a:txBody>
                    <a:bodyPr/>
                    <a:lstStyle/>
                    <a:p>
                      <a:pPr marL="0" marR="0" lvl="0" indent="0" algn="l" defTabSz="685800" rtl="0" eaLnBrk="0" fontAlgn="base" latinLnBrk="0" hangingPunct="0">
                        <a:lnSpc>
                          <a:spcPct val="90000"/>
                        </a:lnSpc>
                        <a:spcBef>
                          <a:spcPts val="750"/>
                        </a:spcBef>
                        <a:spcAft>
                          <a:spcPct val="0"/>
                        </a:spcAft>
                        <a:buClrTx/>
                        <a:buSzTx/>
                        <a:buFont typeface="Arial" panose="020B0604020202020204" pitchFamily="34" charset="0"/>
                        <a:buNone/>
                        <a:tabLst/>
                        <a:defRPr/>
                      </a:pPr>
                      <a:r>
                        <a:rPr kumimoji="0" lang="en-US" sz="20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Proposed amendments</a:t>
                      </a:r>
                    </a:p>
                  </a:txBody>
                  <a:tcPr marL="91442" marR="91442" marT="45723" marB="45723"/>
                </a:tc>
                <a:extLst>
                  <a:ext uri="{0D108BD9-81ED-4DB2-BD59-A6C34878D82A}">
                    <a16:rowId xmlns:a16="http://schemas.microsoft.com/office/drawing/2014/main" xmlns="" val="4179616601"/>
                  </a:ext>
                </a:extLst>
              </a:tr>
              <a:tr h="1274113">
                <a:tc>
                  <a:txBody>
                    <a:bodyPr/>
                    <a:lstStyle/>
                    <a:p>
                      <a:pPr algn="just"/>
                      <a:r>
                        <a:rPr lang="en-ZA" sz="1600" b="1" dirty="0" smtClean="0">
                          <a:solidFill>
                            <a:schemeClr val="tx1"/>
                          </a:solidFill>
                          <a:latin typeface="Arial" pitchFamily="34" charset="0"/>
                          <a:cs typeface="Arial" pitchFamily="34" charset="0"/>
                        </a:rPr>
                        <a:t>Sec 56(7):</a:t>
                      </a:r>
                      <a:r>
                        <a:rPr lang="en-ZA" sz="1600" b="1" baseline="0" dirty="0" smtClean="0">
                          <a:solidFill>
                            <a:schemeClr val="tx1"/>
                          </a:solidFill>
                          <a:latin typeface="Arial" pitchFamily="34" charset="0"/>
                          <a:cs typeface="Arial" pitchFamily="34" charset="0"/>
                        </a:rPr>
                        <a:t> Fixed term/ </a:t>
                      </a:r>
                      <a:r>
                        <a:rPr lang="en-ZA" sz="1600" baseline="0" dirty="0" smtClean="0">
                          <a:solidFill>
                            <a:schemeClr val="tx1"/>
                          </a:solidFill>
                          <a:latin typeface="Arial" pitchFamily="34" charset="0"/>
                          <a:cs typeface="Arial" pitchFamily="34" charset="0"/>
                        </a:rPr>
                        <a:t>Permanent appointment of managers directly accountable to MMs</a:t>
                      </a:r>
                      <a:endParaRPr lang="en-ZA" sz="1600" dirty="0">
                        <a:solidFill>
                          <a:schemeClr val="tx1"/>
                        </a:solidFill>
                        <a:latin typeface="Arial" pitchFamily="34" charset="0"/>
                        <a:cs typeface="Arial" pitchFamily="34" charset="0"/>
                      </a:endParaRPr>
                    </a:p>
                  </a:txBody>
                  <a:tcPr marL="91442" marR="91442" marT="45723" marB="45723"/>
                </a:tc>
                <a:tc>
                  <a:txBody>
                    <a:bodyPr/>
                    <a:lstStyle/>
                    <a:p>
                      <a:pPr marL="0" marR="0" lvl="0" indent="0" algn="l" defTabSz="685800" rtl="0" eaLnBrk="0" fontAlgn="base" latinLnBrk="0" hangingPunct="0">
                        <a:lnSpc>
                          <a:spcPct val="90000"/>
                        </a:lnSpc>
                        <a:spcBef>
                          <a:spcPts val="750"/>
                        </a:spcBef>
                        <a:spcAft>
                          <a:spcPct val="0"/>
                        </a:spcAft>
                        <a:buClrTx/>
                        <a:buSzTx/>
                        <a:buFont typeface="Arial" panose="020B0604020202020204" pitchFamily="34" charset="0"/>
                        <a:buNone/>
                        <a:tabLst/>
                        <a:defRPr/>
                      </a:pPr>
                      <a: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Section 56 managers to be appointed permanently to ensure institutional stability and continuity at senior management level </a:t>
                      </a:r>
                    </a:p>
                    <a:p>
                      <a:pPr marL="0" marR="0" lvl="0" indent="0" algn="l" defTabSz="685800" rtl="0" eaLnBrk="0" fontAlgn="base" latinLnBrk="0" hangingPunct="0">
                        <a:lnSpc>
                          <a:spcPct val="90000"/>
                        </a:lnSpc>
                        <a:spcBef>
                          <a:spcPts val="750"/>
                        </a:spcBef>
                        <a:spcAft>
                          <a:spcPct val="0"/>
                        </a:spcAft>
                        <a:buClrTx/>
                        <a:buSzTx/>
                        <a:buFont typeface="Arial" panose="020B0604020202020204" pitchFamily="34" charset="0"/>
                        <a:buNone/>
                        <a:tabLst/>
                        <a:defRPr/>
                      </a:pPr>
                      <a: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This must be made a mandatory requirement in the Act.</a:t>
                      </a: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91442" marR="91442" marT="45723" marB="45723"/>
                </a:tc>
                <a:extLst>
                  <a:ext uri="{0D108BD9-81ED-4DB2-BD59-A6C34878D82A}">
                    <a16:rowId xmlns:a16="http://schemas.microsoft.com/office/drawing/2014/main" xmlns="" val="2644776276"/>
                  </a:ext>
                </a:extLst>
              </a:tr>
              <a:tr h="775875">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Sec 56A: </a:t>
                      </a:r>
                      <a:r>
                        <a:rPr kumimoji="0" lang="en-US" sz="16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holding of political office: unconstitutional as it limits constitutional rights</a:t>
                      </a:r>
                    </a:p>
                  </a:txBody>
                  <a:tcPr marL="91442" marR="91442" marT="45723" marB="45723"/>
                </a:tc>
                <a:tc>
                  <a:txBody>
                    <a:bodyPr/>
                    <a:lstStyle/>
                    <a:p>
                      <a:pPr marL="0" marR="0" indent="0" algn="just" defTabSz="685800" rtl="0" eaLnBrk="1" fontAlgn="auto" latinLnBrk="0" hangingPunct="1">
                        <a:lnSpc>
                          <a:spcPct val="100000"/>
                        </a:lnSpc>
                        <a:spcBef>
                          <a:spcPts val="0"/>
                        </a:spcBef>
                        <a:spcAft>
                          <a:spcPts val="0"/>
                        </a:spcAft>
                        <a:buClrTx/>
                        <a:buSzTx/>
                        <a:buFontTx/>
                        <a:buNone/>
                        <a:tabLst/>
                        <a:defRPr/>
                      </a:pPr>
                      <a:r>
                        <a:rPr lang="en-ZA" sz="1600" dirty="0" smtClean="0">
                          <a:latin typeface="Arial" pitchFamily="34" charset="0"/>
                          <a:cs typeface="Arial" pitchFamily="34" charset="0"/>
                        </a:rPr>
                        <a:t>Repeal due to the </a:t>
                      </a:r>
                      <a:r>
                        <a:rPr lang="en-ZA" sz="1600" dirty="0" err="1" smtClean="0">
                          <a:latin typeface="Arial" pitchFamily="34" charset="0"/>
                          <a:cs typeface="Arial" pitchFamily="34" charset="0"/>
                        </a:rPr>
                        <a:t>Consitutional</a:t>
                      </a:r>
                      <a:r>
                        <a:rPr lang="en-ZA" sz="1600" dirty="0" smtClean="0">
                          <a:latin typeface="Arial" pitchFamily="34" charset="0"/>
                          <a:cs typeface="Arial" pitchFamily="34" charset="0"/>
                        </a:rPr>
                        <a:t> Court judgements on limiting of political rights of Senior Managers.</a:t>
                      </a:r>
                    </a:p>
                  </a:txBody>
                  <a:tcPr marL="91442" marR="91442" marT="45723" marB="45723"/>
                </a:tc>
                <a:extLst>
                  <a:ext uri="{0D108BD9-81ED-4DB2-BD59-A6C34878D82A}">
                    <a16:rowId xmlns:a16="http://schemas.microsoft.com/office/drawing/2014/main" xmlns="" val="887937068"/>
                  </a:ext>
                </a:extLst>
              </a:tr>
              <a:tr h="744997">
                <a:tc>
                  <a:txBody>
                    <a:bodyPr/>
                    <a:lstStyle/>
                    <a:p>
                      <a:pPr marL="0" marR="0" lvl="0" indent="0" algn="just" defTabSz="685800" rtl="0" eaLnBrk="0" fontAlgn="base" latinLnBrk="0" hangingPunct="0">
                        <a:lnSpc>
                          <a:spcPct val="90000"/>
                        </a:lnSpc>
                        <a:spcBef>
                          <a:spcPts val="375"/>
                        </a:spcBef>
                        <a:spcAft>
                          <a:spcPct val="0"/>
                        </a:spcAft>
                        <a:buClrTx/>
                        <a:buSzTx/>
                        <a:buFont typeface="Arial" panose="020B0604020202020204" pitchFamily="34" charset="0"/>
                        <a:buNone/>
                        <a:tabLst/>
                        <a:defRPr/>
                      </a:pPr>
                      <a:r>
                        <a:rPr kumimoji="0" lang="en-US" sz="1600" b="1"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Sec 57(6)(a): </a:t>
                      </a:r>
                      <a:r>
                        <a:rPr kumimoji="0" lang="en-US" sz="16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Fixed term EC of the MM</a:t>
                      </a:r>
                    </a:p>
                  </a:txBody>
                  <a:tcPr marL="91442" marR="91442" marT="45723" marB="45723"/>
                </a:tc>
                <a:tc>
                  <a:txBody>
                    <a:bodyPr/>
                    <a:lstStyle/>
                    <a:p>
                      <a:pPr algn="just"/>
                      <a:r>
                        <a:rPr lang="en-ZA" sz="1600" dirty="0" smtClean="0">
                          <a:latin typeface="Arial" pitchFamily="34" charset="0"/>
                          <a:cs typeface="Arial" pitchFamily="34" charset="0"/>
                        </a:rPr>
                        <a:t>Must be linked to the term of the current Council</a:t>
                      </a:r>
                      <a:r>
                        <a:rPr lang="en-ZA" sz="1600" baseline="0" dirty="0" smtClean="0">
                          <a:latin typeface="Arial" pitchFamily="34" charset="0"/>
                          <a:cs typeface="Arial" pitchFamily="34" charset="0"/>
                        </a:rPr>
                        <a:t> and should remain on a fixed term basis.</a:t>
                      </a:r>
                      <a:endParaRPr lang="en-ZA" sz="1600" dirty="0">
                        <a:latin typeface="Arial" pitchFamily="34" charset="0"/>
                        <a:cs typeface="Arial" pitchFamily="34" charset="0"/>
                      </a:endParaRPr>
                    </a:p>
                  </a:txBody>
                  <a:tcPr marL="91442" marR="91442" marT="45723" marB="45723"/>
                </a:tc>
                <a:extLst>
                  <a:ext uri="{0D108BD9-81ED-4DB2-BD59-A6C34878D82A}">
                    <a16:rowId xmlns:a16="http://schemas.microsoft.com/office/drawing/2014/main" xmlns="" val="1830211379"/>
                  </a:ext>
                </a:extLst>
              </a:tr>
              <a:tr h="1382616">
                <a:tc>
                  <a:txBody>
                    <a:bodyPr/>
                    <a:lstStyle/>
                    <a:p>
                      <a:pPr algn="just"/>
                      <a:r>
                        <a:rPr lang="en-ZA" sz="1600" b="1" dirty="0" smtClean="0">
                          <a:solidFill>
                            <a:schemeClr val="tx1"/>
                          </a:solidFill>
                          <a:latin typeface="Arial" pitchFamily="34" charset="0"/>
                          <a:cs typeface="Arial" pitchFamily="34" charset="0"/>
                        </a:rPr>
                        <a:t>Sec 57 (6)(c): </a:t>
                      </a:r>
                      <a:r>
                        <a:rPr lang="en-ZA" sz="1600" b="0" dirty="0" smtClean="0">
                          <a:solidFill>
                            <a:schemeClr val="tx1"/>
                          </a:solidFill>
                          <a:latin typeface="Arial" pitchFamily="34" charset="0"/>
                          <a:cs typeface="Arial" pitchFamily="34" charset="0"/>
                        </a:rPr>
                        <a:t>T</a:t>
                      </a:r>
                      <a:r>
                        <a:rPr lang="en-ZA" sz="1600" dirty="0" smtClean="0">
                          <a:solidFill>
                            <a:schemeClr val="tx1"/>
                          </a:solidFill>
                          <a:latin typeface="Arial" pitchFamily="34" charset="0"/>
                          <a:cs typeface="Arial" pitchFamily="34" charset="0"/>
                        </a:rPr>
                        <a:t>erms</a:t>
                      </a:r>
                      <a:r>
                        <a:rPr lang="en-ZA" sz="1600" baseline="0" dirty="0" smtClean="0">
                          <a:solidFill>
                            <a:schemeClr val="tx1"/>
                          </a:solidFill>
                          <a:latin typeface="Arial" pitchFamily="34" charset="0"/>
                          <a:cs typeface="Arial" pitchFamily="34" charset="0"/>
                        </a:rPr>
                        <a:t> of renewal of the EC</a:t>
                      </a:r>
                      <a:endParaRPr lang="en-ZA" sz="1600" dirty="0">
                        <a:solidFill>
                          <a:schemeClr val="tx1"/>
                        </a:solidFill>
                        <a:latin typeface="Arial" pitchFamily="34" charset="0"/>
                        <a:cs typeface="Arial" pitchFamily="34" charset="0"/>
                      </a:endParaRPr>
                    </a:p>
                  </a:txBody>
                  <a:tcPr marL="91442" marR="91442" marT="45723" marB="45723"/>
                </a:tc>
                <a:tc>
                  <a:txBody>
                    <a:bodyPr/>
                    <a:lstStyle/>
                    <a:p>
                      <a:pPr algn="just"/>
                      <a:r>
                        <a:rPr lang="en-US" sz="1600" dirty="0" smtClean="0">
                          <a:latin typeface="Arial" pitchFamily="34" charset="0"/>
                          <a:cs typeface="Arial" pitchFamily="34" charset="0"/>
                        </a:rPr>
                        <a:t>This</a:t>
                      </a:r>
                      <a:r>
                        <a:rPr lang="en-US" sz="1600" baseline="0" dirty="0" smtClean="0">
                          <a:latin typeface="Arial" pitchFamily="34" charset="0"/>
                          <a:cs typeface="Arial" pitchFamily="34" charset="0"/>
                        </a:rPr>
                        <a:t> whole section must be repealed to provide for the advertisement of the posts at the expiry of the fixed term contract.</a:t>
                      </a:r>
                      <a:endParaRPr lang="en-ZA" sz="1600" dirty="0">
                        <a:latin typeface="Arial" pitchFamily="34" charset="0"/>
                        <a:cs typeface="Arial" pitchFamily="34" charset="0"/>
                      </a:endParaRPr>
                    </a:p>
                  </a:txBody>
                  <a:tcPr marL="91442" marR="91442" marT="45723" marB="45723"/>
                </a:tc>
                <a:extLst>
                  <a:ext uri="{0D108BD9-81ED-4DB2-BD59-A6C34878D82A}">
                    <a16:rowId xmlns:a16="http://schemas.microsoft.com/office/drawing/2014/main" xmlns="" val="3696265932"/>
                  </a:ext>
                </a:extLst>
              </a:tr>
            </a:tbl>
          </a:graphicData>
        </a:graphic>
      </p:graphicFrame>
    </p:spTree>
    <p:extLst>
      <p:ext uri="{BB962C8B-B14F-4D97-AF65-F5344CB8AC3E}">
        <p14:creationId xmlns:p14="http://schemas.microsoft.com/office/powerpoint/2010/main" xmlns="" val="17553624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63688" y="87788"/>
            <a:ext cx="5400600" cy="634082"/>
          </a:xfrm>
          <a:solidFill>
            <a:srgbClr val="FDE295"/>
          </a:solidFill>
        </p:spPr>
        <p:txBody>
          <a:bodyPr/>
          <a:lstStyle/>
          <a:p>
            <a:r>
              <a:rPr lang="en-US" sz="2400" b="1" dirty="0">
                <a:solidFill>
                  <a:prstClr val="black"/>
                </a:solidFill>
                <a:latin typeface="Arial" panose="020B0604020202020204" pitchFamily="34" charset="0"/>
                <a:ea typeface="ヒラギノ角ゴ Pro W3" pitchFamily="-105" charset="-128"/>
                <a:cs typeface="Arial" panose="020B0604020202020204" pitchFamily="34" charset="0"/>
              </a:rPr>
              <a:t>PROPOSED AMENDMENTS</a:t>
            </a:r>
            <a:endParaRPr lang="en-ZA" sz="2400" b="1" dirty="0" smtClean="0">
              <a:latin typeface="Arial Narrow" panose="020B0606020202030204" pitchFamily="34" charset="0"/>
              <a:ea typeface="ヒラギノ角ゴ Pro W3" pitchFamily="-105" charset="-128"/>
            </a:endParaRPr>
          </a:p>
        </p:txBody>
      </p:sp>
      <p:sp>
        <p:nvSpPr>
          <p:cNvPr id="3" name="Content Placeholder 2"/>
          <p:cNvSpPr>
            <a:spLocks noGrp="1"/>
          </p:cNvSpPr>
          <p:nvPr>
            <p:ph idx="1"/>
          </p:nvPr>
        </p:nvSpPr>
        <p:spPr>
          <a:xfrm>
            <a:off x="179512" y="908720"/>
            <a:ext cx="8507288" cy="4752491"/>
          </a:xfrm>
        </p:spPr>
        <p:txBody>
          <a:bodyPr/>
          <a:lstStyle/>
          <a:p>
            <a:pPr marL="339683" lvl="0" indent="-339683" algn="just" defTabSz="914400">
              <a:buFont typeface="Arial" panose="020B0604020202020204" pitchFamily="34" charset="0"/>
              <a:buChar char="•"/>
              <a:defRPr/>
            </a:pPr>
            <a:endParaRPr lang="en-US" sz="2400" dirty="0" smtClean="0">
              <a:solidFill>
                <a:prstClr val="black"/>
              </a:solidFill>
              <a:latin typeface="Arial" pitchFamily="34" charset="0"/>
              <a:ea typeface="+mn-ea"/>
              <a:cs typeface="Arial" pitchFamily="34" charset="0"/>
            </a:endParaRPr>
          </a:p>
          <a:p>
            <a:pPr marL="0" lvl="0" indent="0" algn="just" defTabSz="914400">
              <a:buNone/>
              <a:defRPr/>
            </a:pPr>
            <a:endParaRPr lang="en-US" sz="2400" dirty="0" smtClean="0">
              <a:solidFill>
                <a:prstClr val="black"/>
              </a:solidFill>
              <a:latin typeface="Arial" pitchFamily="34" charset="0"/>
              <a:ea typeface="+mn-ea"/>
              <a:cs typeface="Arial" pitchFamily="34" charset="0"/>
            </a:endParaRPr>
          </a:p>
          <a:p>
            <a:pPr marL="339683" lvl="0" indent="-339683" algn="just" defTabSz="914400">
              <a:buFont typeface="Arial" panose="020B0604020202020204" pitchFamily="34" charset="0"/>
              <a:buChar char="•"/>
              <a:defRPr/>
            </a:pPr>
            <a:endParaRPr lang="en-US" sz="2400" dirty="0">
              <a:solidFill>
                <a:srgbClr val="000000"/>
              </a:solidFill>
              <a:latin typeface="Arial" pitchFamily="34" charset="0"/>
              <a:ea typeface="+mn-ea"/>
              <a:cs typeface="Arial" pitchFamily="34" charset="0"/>
            </a:endParaRPr>
          </a:p>
          <a:p>
            <a:pPr marL="457200" lvl="1" indent="0" algn="just">
              <a:spcBef>
                <a:spcPct val="0"/>
              </a:spcBef>
              <a:buNone/>
              <a:defRPr/>
            </a:pPr>
            <a:endParaRPr lang="en-ZA" sz="2000" dirty="0">
              <a:solidFill>
                <a:schemeClr val="tx1">
                  <a:lumMod val="75000"/>
                  <a:lumOff val="25000"/>
                </a:schemeClr>
              </a:solidFill>
              <a:latin typeface="Arial Narrow" panose="020B0606020202030204" pitchFamily="34" charset="0"/>
              <a:ea typeface="Roboto" pitchFamily="2" charset="0"/>
              <a:cs typeface="Garamond" pitchFamily="18" charset="0"/>
            </a:endParaRPr>
          </a:p>
        </p:txBody>
      </p:sp>
      <p:pic>
        <p:nvPicPr>
          <p:cNvPr id="5124" name="Picture 1" descr="Description: Description: EMAIL SIGNATURE (5)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5732463"/>
            <a:ext cx="9144000" cy="1130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1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369175" y="29877"/>
            <a:ext cx="1546225" cy="663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xmlns="" val="2136588006"/>
              </p:ext>
            </p:extLst>
          </p:nvPr>
        </p:nvGraphicFramePr>
        <p:xfrm>
          <a:off x="179512" y="1196749"/>
          <a:ext cx="8856984" cy="4464461"/>
        </p:xfrm>
        <a:graphic>
          <a:graphicData uri="http://schemas.openxmlformats.org/drawingml/2006/table">
            <a:tbl>
              <a:tblPr firstRow="1" bandRow="1">
                <a:tableStyleId>{5C22544A-7EE6-4342-B048-85BDC9FD1C3A}</a:tableStyleId>
              </a:tblPr>
              <a:tblGrid>
                <a:gridCol w="4367944">
                  <a:extLst>
                    <a:ext uri="{9D8B030D-6E8A-4147-A177-3AD203B41FA5}">
                      <a16:colId xmlns:a16="http://schemas.microsoft.com/office/drawing/2014/main" xmlns="" val="1732778965"/>
                    </a:ext>
                  </a:extLst>
                </a:gridCol>
                <a:gridCol w="4489040">
                  <a:extLst>
                    <a:ext uri="{9D8B030D-6E8A-4147-A177-3AD203B41FA5}">
                      <a16:colId xmlns:a16="http://schemas.microsoft.com/office/drawing/2014/main" xmlns="" val="3548569627"/>
                    </a:ext>
                  </a:extLst>
                </a:gridCol>
              </a:tblGrid>
              <a:tr h="637499">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000" dirty="0" smtClean="0">
                          <a:latin typeface="Arial" pitchFamily="34" charset="0"/>
                          <a:cs typeface="Arial" pitchFamily="34" charset="0"/>
                        </a:rPr>
                        <a:t>Current provision</a:t>
                      </a:r>
                    </a:p>
                  </a:txBody>
                  <a:tcPr marL="91442" marR="91442" marT="45723" marB="45723"/>
                </a:tc>
                <a:tc>
                  <a:txBody>
                    <a:bodyPr/>
                    <a:lstStyle/>
                    <a:p>
                      <a:pPr marL="0" marR="0" lvl="0" indent="0" algn="l" defTabSz="685800" rtl="0" eaLnBrk="0" fontAlgn="base" latinLnBrk="0" hangingPunct="0">
                        <a:lnSpc>
                          <a:spcPct val="90000"/>
                        </a:lnSpc>
                        <a:spcBef>
                          <a:spcPts val="750"/>
                        </a:spcBef>
                        <a:spcAft>
                          <a:spcPct val="0"/>
                        </a:spcAft>
                        <a:buClrTx/>
                        <a:buSzTx/>
                        <a:buFont typeface="Arial" panose="020B0604020202020204" pitchFamily="34" charset="0"/>
                        <a:buNone/>
                        <a:tabLst/>
                        <a:defRPr/>
                      </a:pPr>
                      <a:r>
                        <a:rPr kumimoji="0" lang="en-US" sz="20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Proposed amendments</a:t>
                      </a:r>
                    </a:p>
                  </a:txBody>
                  <a:tcPr marL="91442" marR="91442" marT="45723" marB="45723"/>
                </a:tc>
                <a:extLst>
                  <a:ext uri="{0D108BD9-81ED-4DB2-BD59-A6C34878D82A}">
                    <a16:rowId xmlns:a16="http://schemas.microsoft.com/office/drawing/2014/main" xmlns="" val="4179616601"/>
                  </a:ext>
                </a:extLst>
              </a:tr>
              <a:tr h="1130982">
                <a:tc>
                  <a:txBody>
                    <a:bodyPr/>
                    <a:lstStyle/>
                    <a:p>
                      <a:pPr algn="just"/>
                      <a:r>
                        <a:rPr lang="en-ZA" sz="2000" b="1" dirty="0" smtClean="0">
                          <a:solidFill>
                            <a:schemeClr val="tx1"/>
                          </a:solidFill>
                          <a:latin typeface="Arial" pitchFamily="34" charset="0"/>
                          <a:cs typeface="Arial" pitchFamily="34" charset="0"/>
                        </a:rPr>
                        <a:t>Sec 57A: </a:t>
                      </a:r>
                      <a:r>
                        <a:rPr lang="en-ZA" sz="2000" dirty="0" smtClean="0">
                          <a:solidFill>
                            <a:schemeClr val="tx1"/>
                          </a:solidFill>
                          <a:latin typeface="Arial" pitchFamily="34" charset="0"/>
                          <a:cs typeface="Arial" pitchFamily="34" charset="0"/>
                        </a:rPr>
                        <a:t>Employment of dismissed staff and record of disciplinary proceedings</a:t>
                      </a:r>
                      <a:endParaRPr lang="en-ZA" sz="2000" dirty="0">
                        <a:solidFill>
                          <a:schemeClr val="tx1"/>
                        </a:solidFill>
                        <a:latin typeface="Arial" pitchFamily="34" charset="0"/>
                        <a:cs typeface="Arial" pitchFamily="34" charset="0"/>
                      </a:endParaRPr>
                    </a:p>
                  </a:txBody>
                  <a:tcPr marL="91442" marR="91442" marT="45723" marB="45723"/>
                </a:tc>
                <a:tc>
                  <a:txBody>
                    <a:bodyPr/>
                    <a:lstStyle/>
                    <a:p>
                      <a:pPr algn="just"/>
                      <a:r>
                        <a:rPr lang="en-ZA" sz="2000" dirty="0" smtClean="0">
                          <a:latin typeface="Arial" pitchFamily="34" charset="0"/>
                          <a:cs typeface="Arial" pitchFamily="34" charset="0"/>
                        </a:rPr>
                        <a:t>Revise, based on the implications of rights to bar senior managers from earning an honest living. </a:t>
                      </a:r>
                      <a:endParaRPr lang="en-ZA" sz="2000" dirty="0">
                        <a:latin typeface="Arial" pitchFamily="34" charset="0"/>
                        <a:cs typeface="Arial" pitchFamily="34" charset="0"/>
                      </a:endParaRPr>
                    </a:p>
                  </a:txBody>
                  <a:tcPr marL="91442" marR="91442" marT="45723" marB="45723"/>
                </a:tc>
                <a:extLst>
                  <a:ext uri="{0D108BD9-81ED-4DB2-BD59-A6C34878D82A}">
                    <a16:rowId xmlns:a16="http://schemas.microsoft.com/office/drawing/2014/main" xmlns="" val="2644776276"/>
                  </a:ext>
                </a:extLst>
              </a:tr>
              <a:tr h="776804">
                <a:tc>
                  <a:txBody>
                    <a:bodyPr/>
                    <a:lstStyle/>
                    <a:p>
                      <a:pPr marL="0" marR="0" lvl="0" indent="0" algn="l" defTabSz="685800" rtl="0" eaLnBrk="0" fontAlgn="base" latinLnBrk="0" hangingPunct="0">
                        <a:lnSpc>
                          <a:spcPct val="90000"/>
                        </a:lnSpc>
                        <a:spcBef>
                          <a:spcPts val="375"/>
                        </a:spcBef>
                        <a:spcAft>
                          <a:spcPct val="0"/>
                        </a:spcAft>
                        <a:buClrTx/>
                        <a:buSzTx/>
                        <a:buFont typeface="Arial" panose="020B0604020202020204" pitchFamily="34" charset="0"/>
                        <a:buNone/>
                        <a:tabLst/>
                        <a:defRPr/>
                      </a:pPr>
                      <a:r>
                        <a:rPr kumimoji="0" lang="en-US" sz="20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Definitions: </a:t>
                      </a:r>
                    </a:p>
                    <a:p>
                      <a:pPr marL="0" marR="0" lvl="0" indent="0" algn="l" defTabSz="685800" rtl="0" eaLnBrk="0" fontAlgn="base" latinLnBrk="0" hangingPunct="0">
                        <a:lnSpc>
                          <a:spcPct val="90000"/>
                        </a:lnSpc>
                        <a:spcBef>
                          <a:spcPts val="375"/>
                        </a:spcBef>
                        <a:spcAft>
                          <a:spcPct val="0"/>
                        </a:spcAft>
                        <a:buClrTx/>
                        <a:buSzTx/>
                        <a:buFont typeface="Arial" panose="020B0604020202020204" pitchFamily="34" charset="0"/>
                        <a:buNone/>
                        <a:tabLst/>
                        <a:defRPr/>
                      </a:pPr>
                      <a:r>
                        <a:rPr kumimoji="0" lang="en-US" sz="2000" b="1"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Senior Manager</a:t>
                      </a:r>
                    </a:p>
                  </a:txBody>
                  <a:tcPr marL="91442" marR="91442" marT="45708" marB="45708"/>
                </a:tc>
                <a:tc>
                  <a:txBody>
                    <a:bodyPr/>
                    <a:lstStyle/>
                    <a:p>
                      <a:pPr marL="0" marR="0" lvl="0" indent="0" algn="l" defTabSz="685800" rtl="0" eaLnBrk="0" fontAlgn="base" latinLnBrk="0" hangingPunct="0">
                        <a:lnSpc>
                          <a:spcPct val="90000"/>
                        </a:lnSpc>
                        <a:spcBef>
                          <a:spcPts val="750"/>
                        </a:spcBef>
                        <a:spcAft>
                          <a:spcPct val="0"/>
                        </a:spcAft>
                        <a:buClrTx/>
                        <a:buSzTx/>
                        <a:buFont typeface="Arial" panose="020B0604020202020204" pitchFamily="34" charset="0"/>
                        <a:buNone/>
                        <a:tabLst/>
                        <a:defRPr/>
                      </a:pPr>
                      <a:r>
                        <a:rPr kumimoji="0" lang="en-US"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Include </a:t>
                      </a:r>
                      <a:r>
                        <a:rPr kumimoji="0" lang="en-US" sz="2000" b="0"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“acting manager directly accountable to the MM.”</a:t>
                      </a:r>
                      <a:endParaRPr kumimoji="0" lang="en-US" sz="20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91442" marR="91442" marT="45708" marB="45708"/>
                </a:tc>
                <a:extLst>
                  <a:ext uri="{0D108BD9-81ED-4DB2-BD59-A6C34878D82A}">
                    <a16:rowId xmlns:a16="http://schemas.microsoft.com/office/drawing/2014/main" xmlns="" val="887937068"/>
                  </a:ext>
                </a:extLst>
              </a:tr>
              <a:tr h="788228">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err="1" smtClean="0">
                          <a:ln>
                            <a:noFill/>
                          </a:ln>
                          <a:solidFill>
                            <a:schemeClr val="tx1"/>
                          </a:solidFill>
                          <a:effectLst/>
                          <a:uLnTx/>
                          <a:uFillTx/>
                          <a:latin typeface="Arial" panose="020B0604020202020204" pitchFamily="34" charset="0"/>
                          <a:ea typeface="+mn-ea"/>
                          <a:cs typeface="Arial" panose="020B0604020202020204" pitchFamily="34" charset="0"/>
                        </a:rPr>
                        <a:t>Regs</a:t>
                      </a:r>
                      <a:r>
                        <a:rPr kumimoji="0" lang="en-US" sz="2000" b="1"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 4(5) &amp; 8(1): </a:t>
                      </a:r>
                      <a:r>
                        <a:rPr kumimoji="0" lang="en-US" sz="20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Reference to fixed term posts. </a:t>
                      </a:r>
                    </a:p>
                  </a:txBody>
                  <a:tcPr marL="91442" marR="91442" marT="45708" marB="45708"/>
                </a:tc>
                <a:tc>
                  <a:txBody>
                    <a:bodyPr/>
                    <a:lstStyle/>
                    <a:p>
                      <a:pPr marL="0" marR="0" indent="0" algn="just" defTabSz="685800" rtl="0" eaLnBrk="1" fontAlgn="auto" latinLnBrk="0" hangingPunct="1">
                        <a:lnSpc>
                          <a:spcPct val="100000"/>
                        </a:lnSpc>
                        <a:spcBef>
                          <a:spcPts val="0"/>
                        </a:spcBef>
                        <a:spcAft>
                          <a:spcPts val="0"/>
                        </a:spcAft>
                        <a:buClrTx/>
                        <a:buSzTx/>
                        <a:buFontTx/>
                        <a:buNone/>
                        <a:tabLst/>
                        <a:defRPr/>
                      </a:pPr>
                      <a:r>
                        <a:rPr lang="en-ZA" sz="2000" dirty="0" smtClean="0">
                          <a:latin typeface="Arial" pitchFamily="34" charset="0"/>
                          <a:cs typeface="Arial" pitchFamily="34" charset="0"/>
                        </a:rPr>
                        <a:t>Explicitly</a:t>
                      </a:r>
                      <a:r>
                        <a:rPr lang="en-ZA" sz="2000" baseline="0" dirty="0" smtClean="0">
                          <a:latin typeface="Arial" pitchFamily="34" charset="0"/>
                          <a:cs typeface="Arial" pitchFamily="34" charset="0"/>
                        </a:rPr>
                        <a:t> clarify permanent </a:t>
                      </a:r>
                      <a:r>
                        <a:rPr lang="en-ZA" sz="2000" baseline="0" dirty="0" err="1" smtClean="0">
                          <a:latin typeface="Arial" pitchFamily="34" charset="0"/>
                          <a:cs typeface="Arial" pitchFamily="34" charset="0"/>
                        </a:rPr>
                        <a:t>vs</a:t>
                      </a:r>
                      <a:r>
                        <a:rPr lang="en-ZA" sz="2000" baseline="0" dirty="0" smtClean="0">
                          <a:latin typeface="Arial" pitchFamily="34" charset="0"/>
                          <a:cs typeface="Arial" pitchFamily="34" charset="0"/>
                        </a:rPr>
                        <a:t> fixed term posts.</a:t>
                      </a:r>
                      <a:endParaRPr lang="en-ZA" sz="2000" dirty="0" smtClean="0">
                        <a:latin typeface="Arial" pitchFamily="34" charset="0"/>
                        <a:cs typeface="Arial" pitchFamily="34" charset="0"/>
                      </a:endParaRPr>
                    </a:p>
                  </a:txBody>
                  <a:tcPr marL="91442" marR="91442" marT="45708" marB="45708"/>
                </a:tc>
                <a:extLst>
                  <a:ext uri="{0D108BD9-81ED-4DB2-BD59-A6C34878D82A}">
                    <a16:rowId xmlns:a16="http://schemas.microsoft.com/office/drawing/2014/main" xmlns="" val="1830211379"/>
                  </a:ext>
                </a:extLst>
              </a:tr>
              <a:tr h="1130948">
                <a:tc>
                  <a:txBody>
                    <a:bodyPr/>
                    <a:lstStyle/>
                    <a:p>
                      <a:pPr marL="0" marR="0" lvl="0" indent="0" algn="just" defTabSz="685800" rtl="0" eaLnBrk="0" fontAlgn="base" latinLnBrk="0" hangingPunct="0">
                        <a:lnSpc>
                          <a:spcPct val="90000"/>
                        </a:lnSpc>
                        <a:spcBef>
                          <a:spcPts val="375"/>
                        </a:spcBef>
                        <a:spcAft>
                          <a:spcPct val="0"/>
                        </a:spcAft>
                        <a:buClrTx/>
                        <a:buSzTx/>
                        <a:buFont typeface="Arial" panose="020B0604020202020204" pitchFamily="34" charset="0"/>
                        <a:buNone/>
                        <a:tabLst/>
                        <a:defRPr/>
                      </a:pPr>
                      <a:r>
                        <a:rPr kumimoji="0" lang="en-US" sz="2000" b="1" i="0" u="none" strike="noStrike" kern="1200" cap="none" spc="0" normalizeH="0" baseline="0" noProof="0" dirty="0" err="1" smtClean="0">
                          <a:ln>
                            <a:noFill/>
                          </a:ln>
                          <a:solidFill>
                            <a:schemeClr val="tx1"/>
                          </a:solidFill>
                          <a:effectLst/>
                          <a:uLnTx/>
                          <a:uFillTx/>
                          <a:latin typeface="Arial" panose="020B0604020202020204" pitchFamily="34" charset="0"/>
                          <a:ea typeface="+mn-ea"/>
                          <a:cs typeface="Arial" panose="020B0604020202020204" pitchFamily="34" charset="0"/>
                        </a:rPr>
                        <a:t>Reg</a:t>
                      </a:r>
                      <a:r>
                        <a:rPr kumimoji="0" lang="en-US" sz="2000" b="1"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 10(5): </a:t>
                      </a:r>
                      <a:r>
                        <a:rPr kumimoji="0" lang="en-US" sz="20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Monthly reports by the mayor/ MM , as the case may be. </a:t>
                      </a:r>
                    </a:p>
                  </a:txBody>
                  <a:tcPr marL="91442" marR="91442" marT="45708" marB="45708"/>
                </a:tc>
                <a:tc>
                  <a:txBody>
                    <a:bodyPr/>
                    <a:lstStyle/>
                    <a:p>
                      <a:pPr algn="just"/>
                      <a:r>
                        <a:rPr lang="en-ZA" sz="2000" dirty="0" smtClean="0">
                          <a:latin typeface="Arial" pitchFamily="34" charset="0"/>
                          <a:cs typeface="Arial" pitchFamily="34" charset="0"/>
                        </a:rPr>
                        <a:t>Remove, applicable in the case of secondment, </a:t>
                      </a:r>
                      <a:r>
                        <a:rPr lang="en-ZA" sz="2000" b="1" i="1" dirty="0" smtClean="0">
                          <a:latin typeface="Arial" pitchFamily="34" charset="0"/>
                          <a:cs typeface="Arial" pitchFamily="34" charset="0"/>
                        </a:rPr>
                        <a:t>or</a:t>
                      </a:r>
                      <a:r>
                        <a:rPr lang="en-ZA" sz="2000" dirty="0" smtClean="0">
                          <a:latin typeface="Arial" pitchFamily="34" charset="0"/>
                          <a:cs typeface="Arial" pitchFamily="34" charset="0"/>
                        </a:rPr>
                        <a:t> </a:t>
                      </a:r>
                    </a:p>
                    <a:p>
                      <a:pPr algn="just"/>
                      <a:r>
                        <a:rPr lang="en-ZA" sz="2000" dirty="0" smtClean="0">
                          <a:latin typeface="Arial" pitchFamily="34" charset="0"/>
                          <a:cs typeface="Arial" pitchFamily="34" charset="0"/>
                        </a:rPr>
                        <a:t>Refine, provide reports to council.</a:t>
                      </a:r>
                      <a:endParaRPr lang="en-ZA" sz="2000" dirty="0">
                        <a:latin typeface="Arial" pitchFamily="34" charset="0"/>
                        <a:cs typeface="Arial" pitchFamily="34" charset="0"/>
                      </a:endParaRPr>
                    </a:p>
                  </a:txBody>
                  <a:tcPr marL="91442" marR="91442" marT="45708" marB="45708"/>
                </a:tc>
                <a:extLst>
                  <a:ext uri="{0D108BD9-81ED-4DB2-BD59-A6C34878D82A}">
                    <a16:rowId xmlns:a16="http://schemas.microsoft.com/office/drawing/2014/main" xmlns="" val="3696265932"/>
                  </a:ext>
                </a:extLst>
              </a:tr>
            </a:tbl>
          </a:graphicData>
        </a:graphic>
      </p:graphicFrame>
    </p:spTree>
    <p:extLst>
      <p:ext uri="{BB962C8B-B14F-4D97-AF65-F5344CB8AC3E}">
        <p14:creationId xmlns:p14="http://schemas.microsoft.com/office/powerpoint/2010/main" xmlns="" val="606867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12244</TotalTime>
  <Words>1002</Words>
  <Application>Microsoft Office PowerPoint</Application>
  <PresentationFormat>On-screen Show (4:3)</PresentationFormat>
  <Paragraphs>102</Paragraphs>
  <Slides>12</Slides>
  <Notes>0</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1_Office Theme</vt:lpstr>
      <vt:lpstr>Slide 1</vt:lpstr>
      <vt:lpstr>Slide 2</vt:lpstr>
      <vt:lpstr>OVERVIEW OF IMPLEMENTATION CHALLENGES IN OUR MUNICIPALITIES</vt:lpstr>
      <vt:lpstr>OVERVIEW OF IMPLEMENTATION CHALLENGES</vt:lpstr>
      <vt:lpstr>OVERVIEW OF IMPLEMENTATION CHALLENGES</vt:lpstr>
      <vt:lpstr>CURRENT LEGISLATIVE PROVISIONS</vt:lpstr>
      <vt:lpstr>PROPOSED AMENDMENTS</vt:lpstr>
      <vt:lpstr>PROPOSED AMENDMENTS</vt:lpstr>
      <vt:lpstr>PROPOSED AMENDMENTS</vt:lpstr>
      <vt:lpstr>PROPOSED AMENDMENTS</vt:lpstr>
      <vt:lpstr>Purpose</vt:lpstr>
      <vt:lpstr> </vt:lpstr>
    </vt:vector>
  </TitlesOfParts>
  <Company>office of the premier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mozwakhe arthur</dc:creator>
  <cp:lastModifiedBy>PUMZA</cp:lastModifiedBy>
  <cp:revision>1237</cp:revision>
  <cp:lastPrinted>2018-05-07T09:29:15Z</cp:lastPrinted>
  <dcterms:created xsi:type="dcterms:W3CDTF">2014-11-11T14:26:49Z</dcterms:created>
  <dcterms:modified xsi:type="dcterms:W3CDTF">2020-02-28T09:57:53Z</dcterms:modified>
</cp:coreProperties>
</file>