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6"/>
  </p:notesMasterIdLst>
  <p:handoutMasterIdLst>
    <p:handoutMasterId r:id="rId47"/>
  </p:handoutMasterIdLst>
  <p:sldIdLst>
    <p:sldId id="414" r:id="rId5"/>
    <p:sldId id="373" r:id="rId6"/>
    <p:sldId id="520" r:id="rId7"/>
    <p:sldId id="521" r:id="rId8"/>
    <p:sldId id="381" r:id="rId9"/>
    <p:sldId id="485" r:id="rId10"/>
    <p:sldId id="516" r:id="rId11"/>
    <p:sldId id="503" r:id="rId12"/>
    <p:sldId id="486" r:id="rId13"/>
    <p:sldId id="517" r:id="rId14"/>
    <p:sldId id="508" r:id="rId15"/>
    <p:sldId id="487" r:id="rId16"/>
    <p:sldId id="515" r:id="rId17"/>
    <p:sldId id="488" r:id="rId18"/>
    <p:sldId id="489" r:id="rId19"/>
    <p:sldId id="491" r:id="rId20"/>
    <p:sldId id="492" r:id="rId21"/>
    <p:sldId id="493" r:id="rId22"/>
    <p:sldId id="511" r:id="rId23"/>
    <p:sldId id="512" r:id="rId24"/>
    <p:sldId id="513" r:id="rId25"/>
    <p:sldId id="514" r:id="rId26"/>
    <p:sldId id="522" r:id="rId27"/>
    <p:sldId id="523" r:id="rId28"/>
    <p:sldId id="530" r:id="rId29"/>
    <p:sldId id="524" r:id="rId30"/>
    <p:sldId id="533" r:id="rId31"/>
    <p:sldId id="525" r:id="rId32"/>
    <p:sldId id="526" r:id="rId33"/>
    <p:sldId id="318" r:id="rId34"/>
    <p:sldId id="527" r:id="rId35"/>
    <p:sldId id="528" r:id="rId36"/>
    <p:sldId id="529" r:id="rId37"/>
    <p:sldId id="531" r:id="rId38"/>
    <p:sldId id="496" r:id="rId39"/>
    <p:sldId id="430" r:id="rId40"/>
    <p:sldId id="509" r:id="rId41"/>
    <p:sldId id="510" r:id="rId42"/>
    <p:sldId id="502" r:id="rId43"/>
    <p:sldId id="505" r:id="rId44"/>
    <p:sldId id="41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a" initials="D" lastIdx="1" clrIdx="0">
    <p:extLst>
      <p:ext uri="{19B8F6BF-5375-455C-9EA6-DF929625EA0E}">
        <p15:presenceInfo xmlns:p15="http://schemas.microsoft.com/office/powerpoint/2012/main" xmlns="" userId="Danie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BFAFF"/>
    <a:srgbClr val="F95616"/>
    <a:srgbClr val="FF7325"/>
    <a:srgbClr val="E8E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4859D-A8BD-4F23-BCA6-B321F6C1B247}" v="8" dt="2020-02-17T12:34:31.107"/>
  </p1510:revLst>
</p1510:revInfo>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5179"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300"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E3EED-79E4-442B-9F85-B2F34F18BDF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C180023-1750-4535-8430-AE5525A5400A}">
      <dgm:prSet phldrT="[Text]"/>
      <dgm:spPr/>
      <dgm:t>
        <a:bodyPr/>
        <a:lstStyle/>
        <a:p>
          <a:r>
            <a:rPr lang="en-US" dirty="0"/>
            <a:t>CRL Rights  Commission</a:t>
          </a:r>
        </a:p>
      </dgm:t>
    </dgm:pt>
    <dgm:pt modelId="{4A127C48-9172-4C25-9392-ADCC9F53F6AB}" type="parTrans" cxnId="{B9A9B74E-9137-4B87-B4D1-FF15DB78AF35}">
      <dgm:prSet/>
      <dgm:spPr/>
      <dgm:t>
        <a:bodyPr/>
        <a:lstStyle/>
        <a:p>
          <a:endParaRPr lang="en-US"/>
        </a:p>
      </dgm:t>
    </dgm:pt>
    <dgm:pt modelId="{CB6954FE-1344-45E0-888D-E940759A985F}" type="sibTrans" cxnId="{B9A9B74E-9137-4B87-B4D1-FF15DB78AF35}">
      <dgm:prSet/>
      <dgm:spPr/>
      <dgm:t>
        <a:bodyPr/>
        <a:lstStyle/>
        <a:p>
          <a:endParaRPr lang="en-US"/>
        </a:p>
      </dgm:t>
    </dgm:pt>
    <dgm:pt modelId="{C16C8940-256E-4132-8FD7-C3A343B8A3EE}">
      <dgm:prSet phldrT="[Text]"/>
      <dgm:spPr/>
      <dgm:t>
        <a:bodyPr/>
        <a:lstStyle/>
        <a:p>
          <a:r>
            <a:rPr lang="en-US" dirty="0"/>
            <a:t>Peer Review Committees</a:t>
          </a:r>
        </a:p>
      </dgm:t>
    </dgm:pt>
    <dgm:pt modelId="{F5B48767-271A-47A3-A6C4-F3D4530D7939}" type="parTrans" cxnId="{9574175F-AFF8-456D-9243-43518F83854D}">
      <dgm:prSet/>
      <dgm:spPr/>
      <dgm:t>
        <a:bodyPr/>
        <a:lstStyle/>
        <a:p>
          <a:endParaRPr lang="en-US" dirty="0"/>
        </a:p>
      </dgm:t>
    </dgm:pt>
    <dgm:pt modelId="{35AC7126-3443-41DA-A325-F894DD1C69A9}" type="sibTrans" cxnId="{9574175F-AFF8-456D-9243-43518F83854D}">
      <dgm:prSet/>
      <dgm:spPr/>
      <dgm:t>
        <a:bodyPr/>
        <a:lstStyle/>
        <a:p>
          <a:endParaRPr lang="en-US"/>
        </a:p>
      </dgm:t>
    </dgm:pt>
    <dgm:pt modelId="{28D74A7A-E9E0-4A15-98F1-1CACC51BA2EF}">
      <dgm:prSet phldrT="[Text]"/>
      <dgm:spPr/>
      <dgm:t>
        <a:bodyPr/>
        <a:lstStyle/>
        <a:p>
          <a:r>
            <a:rPr lang="en-US" dirty="0"/>
            <a:t>Umbrella Organisations</a:t>
          </a:r>
        </a:p>
      </dgm:t>
    </dgm:pt>
    <dgm:pt modelId="{FBAD3593-7BB2-402B-AFE3-242F5FF38B8A}" type="parTrans" cxnId="{5CD03AF8-0D40-4372-B24F-20F02A284B1B}">
      <dgm:prSet/>
      <dgm:spPr/>
      <dgm:t>
        <a:bodyPr/>
        <a:lstStyle/>
        <a:p>
          <a:endParaRPr lang="en-US" dirty="0"/>
        </a:p>
      </dgm:t>
    </dgm:pt>
    <dgm:pt modelId="{92B7DB19-E8B2-4D68-8537-815B1DBC30B0}" type="sibTrans" cxnId="{5CD03AF8-0D40-4372-B24F-20F02A284B1B}">
      <dgm:prSet/>
      <dgm:spPr/>
      <dgm:t>
        <a:bodyPr/>
        <a:lstStyle/>
        <a:p>
          <a:endParaRPr lang="en-US"/>
        </a:p>
      </dgm:t>
    </dgm:pt>
    <dgm:pt modelId="{42D3C6B2-E5A2-4DAD-8F1D-58B317D4C97A}">
      <dgm:prSet phldrT="[Text]"/>
      <dgm:spPr/>
      <dgm:t>
        <a:bodyPr/>
        <a:lstStyle/>
        <a:p>
          <a:r>
            <a:rPr lang="en-US" dirty="0"/>
            <a:t>Peer Review Committee</a:t>
          </a:r>
        </a:p>
      </dgm:t>
    </dgm:pt>
    <dgm:pt modelId="{2F0E5C3B-E5AA-47A6-9A03-DD40170D82BA}" type="parTrans" cxnId="{A00ADB9C-F329-4CBB-AB9B-C5100D2007B1}">
      <dgm:prSet/>
      <dgm:spPr/>
      <dgm:t>
        <a:bodyPr/>
        <a:lstStyle/>
        <a:p>
          <a:endParaRPr lang="en-US" dirty="0"/>
        </a:p>
      </dgm:t>
    </dgm:pt>
    <dgm:pt modelId="{899899F4-99D6-4159-8634-FE730C1C903A}" type="sibTrans" cxnId="{A00ADB9C-F329-4CBB-AB9B-C5100D2007B1}">
      <dgm:prSet/>
      <dgm:spPr/>
      <dgm:t>
        <a:bodyPr/>
        <a:lstStyle/>
        <a:p>
          <a:endParaRPr lang="en-US"/>
        </a:p>
      </dgm:t>
    </dgm:pt>
    <dgm:pt modelId="{7A9C2D21-F7D1-4015-963C-3FB3472164CA}">
      <dgm:prSet phldrT="[Text]"/>
      <dgm:spPr/>
      <dgm:t>
        <a:bodyPr/>
        <a:lstStyle/>
        <a:p>
          <a:r>
            <a:rPr lang="en-US" dirty="0"/>
            <a:t>Umbrella Organisations</a:t>
          </a:r>
        </a:p>
      </dgm:t>
    </dgm:pt>
    <dgm:pt modelId="{2AC3F3B7-85E4-4B5C-B822-F9E4218FCBD8}" type="parTrans" cxnId="{C9C1E661-F7DC-4F7F-8A8D-B374D471B691}">
      <dgm:prSet/>
      <dgm:spPr/>
      <dgm:t>
        <a:bodyPr/>
        <a:lstStyle/>
        <a:p>
          <a:endParaRPr lang="en-US" dirty="0"/>
        </a:p>
      </dgm:t>
    </dgm:pt>
    <dgm:pt modelId="{893BFC62-6460-4ECA-A104-325A9AFBBC62}" type="sibTrans" cxnId="{C9C1E661-F7DC-4F7F-8A8D-B374D471B691}">
      <dgm:prSet/>
      <dgm:spPr/>
      <dgm:t>
        <a:bodyPr/>
        <a:lstStyle/>
        <a:p>
          <a:endParaRPr lang="en-US"/>
        </a:p>
      </dgm:t>
    </dgm:pt>
    <dgm:pt modelId="{D9B74080-8036-4EBC-8EF1-7ADEBF62C251}">
      <dgm:prSet/>
      <dgm:spPr/>
      <dgm:t>
        <a:bodyPr/>
        <a:lstStyle/>
        <a:p>
          <a:r>
            <a:rPr lang="en-US" dirty="0"/>
            <a:t>Worship Centers</a:t>
          </a:r>
        </a:p>
      </dgm:t>
    </dgm:pt>
    <dgm:pt modelId="{AD06EA62-31B3-4B75-B44B-22B40416DA1C}" type="parTrans" cxnId="{DDC7D12A-09BB-4345-B553-A120D3873875}">
      <dgm:prSet/>
      <dgm:spPr/>
      <dgm:t>
        <a:bodyPr/>
        <a:lstStyle/>
        <a:p>
          <a:endParaRPr lang="en-US" dirty="0"/>
        </a:p>
      </dgm:t>
    </dgm:pt>
    <dgm:pt modelId="{174B6610-EC5C-4351-9C3F-4BFCE318CFAB}" type="sibTrans" cxnId="{DDC7D12A-09BB-4345-B553-A120D3873875}">
      <dgm:prSet/>
      <dgm:spPr/>
      <dgm:t>
        <a:bodyPr/>
        <a:lstStyle/>
        <a:p>
          <a:endParaRPr lang="en-US"/>
        </a:p>
      </dgm:t>
    </dgm:pt>
    <dgm:pt modelId="{5B05F612-5020-46F0-8083-ECD04D36998F}">
      <dgm:prSet/>
      <dgm:spPr/>
      <dgm:t>
        <a:bodyPr/>
        <a:lstStyle/>
        <a:p>
          <a:r>
            <a:rPr lang="en-US" dirty="0"/>
            <a:t>Worship Centers</a:t>
          </a:r>
        </a:p>
      </dgm:t>
    </dgm:pt>
    <dgm:pt modelId="{5C19A7A0-45D8-48C5-92B3-BDD6DE101177}" type="parTrans" cxnId="{9B9D5C04-5D16-4E3A-A980-0C240C793BC6}">
      <dgm:prSet/>
      <dgm:spPr/>
      <dgm:t>
        <a:bodyPr/>
        <a:lstStyle/>
        <a:p>
          <a:endParaRPr lang="en-US" dirty="0"/>
        </a:p>
      </dgm:t>
    </dgm:pt>
    <dgm:pt modelId="{3B5BCF4C-B603-4209-9F23-969167995EAA}" type="sibTrans" cxnId="{9B9D5C04-5D16-4E3A-A980-0C240C793BC6}">
      <dgm:prSet/>
      <dgm:spPr/>
      <dgm:t>
        <a:bodyPr/>
        <a:lstStyle/>
        <a:p>
          <a:endParaRPr lang="en-US"/>
        </a:p>
      </dgm:t>
    </dgm:pt>
    <dgm:pt modelId="{5046ED99-98A6-479E-95AF-E17CF00B2381}">
      <dgm:prSet/>
      <dgm:spPr/>
      <dgm:t>
        <a:bodyPr/>
        <a:lstStyle/>
        <a:p>
          <a:r>
            <a:rPr lang="en-US" dirty="0"/>
            <a:t>Peer Review Committee</a:t>
          </a:r>
        </a:p>
      </dgm:t>
    </dgm:pt>
    <dgm:pt modelId="{0B670EA5-4A2C-45E6-9419-88B2FDD93B3B}" type="parTrans" cxnId="{4F53EEC6-EDFD-47B7-9E19-6C637ED5B688}">
      <dgm:prSet/>
      <dgm:spPr/>
      <dgm:t>
        <a:bodyPr/>
        <a:lstStyle/>
        <a:p>
          <a:endParaRPr lang="en-US" dirty="0"/>
        </a:p>
      </dgm:t>
    </dgm:pt>
    <dgm:pt modelId="{924A6D35-0B9E-4B35-BE1E-D73622BA66CA}" type="sibTrans" cxnId="{4F53EEC6-EDFD-47B7-9E19-6C637ED5B688}">
      <dgm:prSet/>
      <dgm:spPr/>
      <dgm:t>
        <a:bodyPr/>
        <a:lstStyle/>
        <a:p>
          <a:endParaRPr lang="en-US"/>
        </a:p>
      </dgm:t>
    </dgm:pt>
    <dgm:pt modelId="{F4852193-6AEA-4CF3-A904-E209EFEAD611}">
      <dgm:prSet/>
      <dgm:spPr/>
      <dgm:t>
        <a:bodyPr/>
        <a:lstStyle/>
        <a:p>
          <a:r>
            <a:rPr lang="en-US" dirty="0"/>
            <a:t>Umbrella Organisations</a:t>
          </a:r>
        </a:p>
      </dgm:t>
    </dgm:pt>
    <dgm:pt modelId="{869D88A1-B2EF-4B8D-A700-FE06B72F078F}" type="parTrans" cxnId="{0CF19402-B5D2-4FD5-BA2A-3FDC5B3DD912}">
      <dgm:prSet/>
      <dgm:spPr/>
      <dgm:t>
        <a:bodyPr/>
        <a:lstStyle/>
        <a:p>
          <a:endParaRPr lang="en-US" dirty="0"/>
        </a:p>
      </dgm:t>
    </dgm:pt>
    <dgm:pt modelId="{3C7EC2CC-90AD-4A1D-9DBC-8F10FEF52A45}" type="sibTrans" cxnId="{0CF19402-B5D2-4FD5-BA2A-3FDC5B3DD912}">
      <dgm:prSet/>
      <dgm:spPr/>
      <dgm:t>
        <a:bodyPr/>
        <a:lstStyle/>
        <a:p>
          <a:endParaRPr lang="en-US"/>
        </a:p>
      </dgm:t>
    </dgm:pt>
    <dgm:pt modelId="{936EB9B5-9B66-4A8E-983E-6D85B9718FC3}">
      <dgm:prSet/>
      <dgm:spPr/>
      <dgm:t>
        <a:bodyPr/>
        <a:lstStyle/>
        <a:p>
          <a:r>
            <a:rPr lang="en-US" dirty="0"/>
            <a:t>Worship Centers</a:t>
          </a:r>
        </a:p>
      </dgm:t>
    </dgm:pt>
    <dgm:pt modelId="{0C1677D8-B97A-4AE5-A7BC-6D8E96BE3012}" type="parTrans" cxnId="{1BC09F0B-20D4-48B0-A30D-C12744EA65DE}">
      <dgm:prSet/>
      <dgm:spPr/>
      <dgm:t>
        <a:bodyPr/>
        <a:lstStyle/>
        <a:p>
          <a:endParaRPr lang="en-US" dirty="0"/>
        </a:p>
      </dgm:t>
    </dgm:pt>
    <dgm:pt modelId="{535725AF-4419-4768-83DB-8E88D4E14BAA}" type="sibTrans" cxnId="{1BC09F0B-20D4-48B0-A30D-C12744EA65DE}">
      <dgm:prSet/>
      <dgm:spPr/>
      <dgm:t>
        <a:bodyPr/>
        <a:lstStyle/>
        <a:p>
          <a:endParaRPr lang="en-US"/>
        </a:p>
      </dgm:t>
    </dgm:pt>
    <dgm:pt modelId="{4F99A5A8-5069-4997-B91D-D1479FA67D69}">
      <dgm:prSet/>
      <dgm:spPr/>
      <dgm:t>
        <a:bodyPr/>
        <a:lstStyle/>
        <a:p>
          <a:r>
            <a:rPr lang="en-US" dirty="0"/>
            <a:t>Worship Centers</a:t>
          </a:r>
        </a:p>
      </dgm:t>
    </dgm:pt>
    <dgm:pt modelId="{6A2F2540-C88F-4D93-87AC-E106BD9D655F}" type="parTrans" cxnId="{F428F641-11A8-483B-AEB3-542A245B70BC}">
      <dgm:prSet/>
      <dgm:spPr/>
      <dgm:t>
        <a:bodyPr/>
        <a:lstStyle/>
        <a:p>
          <a:endParaRPr lang="en-US" dirty="0"/>
        </a:p>
      </dgm:t>
    </dgm:pt>
    <dgm:pt modelId="{593AF083-1FA5-48F7-9C70-040D461E88D7}" type="sibTrans" cxnId="{F428F641-11A8-483B-AEB3-542A245B70BC}">
      <dgm:prSet/>
      <dgm:spPr/>
      <dgm:t>
        <a:bodyPr/>
        <a:lstStyle/>
        <a:p>
          <a:endParaRPr lang="en-US"/>
        </a:p>
      </dgm:t>
    </dgm:pt>
    <dgm:pt modelId="{33FD5528-D16F-403F-B2A3-1418D39CA372}">
      <dgm:prSet/>
      <dgm:spPr/>
      <dgm:t>
        <a:bodyPr/>
        <a:lstStyle/>
        <a:p>
          <a:r>
            <a:rPr lang="en-US" dirty="0"/>
            <a:t>Worship Centers</a:t>
          </a:r>
        </a:p>
      </dgm:t>
    </dgm:pt>
    <dgm:pt modelId="{D40BDF96-0E7B-4DF4-B9D9-A4FFC0D67F11}" type="parTrans" cxnId="{F811F45C-15B6-4BBC-A686-7B02D0DA4564}">
      <dgm:prSet/>
      <dgm:spPr/>
      <dgm:t>
        <a:bodyPr/>
        <a:lstStyle/>
        <a:p>
          <a:endParaRPr lang="en-US" dirty="0"/>
        </a:p>
      </dgm:t>
    </dgm:pt>
    <dgm:pt modelId="{A56F4D42-3DD7-4E2A-998E-01A97C1F7F37}" type="sibTrans" cxnId="{F811F45C-15B6-4BBC-A686-7B02D0DA4564}">
      <dgm:prSet/>
      <dgm:spPr/>
      <dgm:t>
        <a:bodyPr/>
        <a:lstStyle/>
        <a:p>
          <a:endParaRPr lang="en-US"/>
        </a:p>
      </dgm:t>
    </dgm:pt>
    <dgm:pt modelId="{3E1D5A78-4DCF-450A-BA68-F7F5F18333E8}">
      <dgm:prSet/>
      <dgm:spPr/>
      <dgm:t>
        <a:bodyPr/>
        <a:lstStyle/>
        <a:p>
          <a:r>
            <a:rPr lang="en-US" dirty="0"/>
            <a:t>Worship Centers</a:t>
          </a:r>
        </a:p>
      </dgm:t>
    </dgm:pt>
    <dgm:pt modelId="{F4B7E77C-B7D0-439F-8E8A-CCB47EA3B18B}" type="parTrans" cxnId="{107E797D-5837-4C2A-9AE1-5DF4ED56F3E3}">
      <dgm:prSet/>
      <dgm:spPr/>
      <dgm:t>
        <a:bodyPr/>
        <a:lstStyle/>
        <a:p>
          <a:endParaRPr lang="en-US" dirty="0"/>
        </a:p>
      </dgm:t>
    </dgm:pt>
    <dgm:pt modelId="{BF73FA43-A55B-4675-9F1F-C9C7598FBC8A}" type="sibTrans" cxnId="{107E797D-5837-4C2A-9AE1-5DF4ED56F3E3}">
      <dgm:prSet/>
      <dgm:spPr/>
      <dgm:t>
        <a:bodyPr/>
        <a:lstStyle/>
        <a:p>
          <a:endParaRPr lang="en-US"/>
        </a:p>
      </dgm:t>
    </dgm:pt>
    <dgm:pt modelId="{0C4BFA12-265E-4E15-89AB-2D8DC1BD3479}">
      <dgm:prSet/>
      <dgm:spPr/>
      <dgm:t>
        <a:bodyPr/>
        <a:lstStyle/>
        <a:p>
          <a:r>
            <a:rPr lang="en-US" dirty="0"/>
            <a:t>Religious Practitioners</a:t>
          </a:r>
        </a:p>
      </dgm:t>
    </dgm:pt>
    <dgm:pt modelId="{AE56E74A-AE6B-45DF-8F69-24E225CE5BA5}" type="parTrans" cxnId="{DEF23C42-ACF8-42D6-8073-535F4A96F186}">
      <dgm:prSet/>
      <dgm:spPr/>
      <dgm:t>
        <a:bodyPr/>
        <a:lstStyle/>
        <a:p>
          <a:endParaRPr lang="en-ZA" dirty="0"/>
        </a:p>
      </dgm:t>
    </dgm:pt>
    <dgm:pt modelId="{84EE6E8F-91C9-4426-B5E9-0A183CD8E4AC}" type="sibTrans" cxnId="{DEF23C42-ACF8-42D6-8073-535F4A96F186}">
      <dgm:prSet/>
      <dgm:spPr/>
      <dgm:t>
        <a:bodyPr/>
        <a:lstStyle/>
        <a:p>
          <a:endParaRPr lang="en-ZA"/>
        </a:p>
      </dgm:t>
    </dgm:pt>
    <dgm:pt modelId="{CACAA66E-FB80-4FE3-ABF5-7CE9EA4945F6}">
      <dgm:prSet/>
      <dgm:spPr/>
      <dgm:t>
        <a:bodyPr/>
        <a:lstStyle/>
        <a:p>
          <a:r>
            <a:rPr lang="en-US" dirty="0"/>
            <a:t>Religious Practitioners</a:t>
          </a:r>
        </a:p>
      </dgm:t>
    </dgm:pt>
    <dgm:pt modelId="{ADCC956B-EB9E-4C43-AD44-0FA072330BD3}" type="parTrans" cxnId="{7DC93C3A-FE9D-47E2-AD44-C7B725EC0A29}">
      <dgm:prSet/>
      <dgm:spPr/>
      <dgm:t>
        <a:bodyPr/>
        <a:lstStyle/>
        <a:p>
          <a:endParaRPr lang="en-ZA" dirty="0"/>
        </a:p>
      </dgm:t>
    </dgm:pt>
    <dgm:pt modelId="{3AA1D611-6B00-43CE-AD99-A2A2517FC155}" type="sibTrans" cxnId="{7DC93C3A-FE9D-47E2-AD44-C7B725EC0A29}">
      <dgm:prSet/>
      <dgm:spPr/>
      <dgm:t>
        <a:bodyPr/>
        <a:lstStyle/>
        <a:p>
          <a:endParaRPr lang="en-ZA"/>
        </a:p>
      </dgm:t>
    </dgm:pt>
    <dgm:pt modelId="{DEA7A277-AC20-4366-A766-2F35F5EB2708}">
      <dgm:prSet/>
      <dgm:spPr/>
      <dgm:t>
        <a:bodyPr/>
        <a:lstStyle/>
        <a:p>
          <a:r>
            <a:rPr lang="en-US" dirty="0"/>
            <a:t>Religious Practitioners</a:t>
          </a:r>
        </a:p>
      </dgm:t>
    </dgm:pt>
    <dgm:pt modelId="{C143637A-65F6-473D-BD9F-51F48E4E974B}" type="parTrans" cxnId="{45F1A32E-A8BB-42F3-8644-EAC699631AB8}">
      <dgm:prSet/>
      <dgm:spPr/>
      <dgm:t>
        <a:bodyPr/>
        <a:lstStyle/>
        <a:p>
          <a:endParaRPr lang="en-ZA" dirty="0"/>
        </a:p>
      </dgm:t>
    </dgm:pt>
    <dgm:pt modelId="{7FEC0883-86A4-405F-847D-B87044FCBB1C}" type="sibTrans" cxnId="{45F1A32E-A8BB-42F3-8644-EAC699631AB8}">
      <dgm:prSet/>
      <dgm:spPr/>
      <dgm:t>
        <a:bodyPr/>
        <a:lstStyle/>
        <a:p>
          <a:endParaRPr lang="en-ZA"/>
        </a:p>
      </dgm:t>
    </dgm:pt>
    <dgm:pt modelId="{D1DBB7A3-D5F0-4563-9C3C-7FFD3480A800}">
      <dgm:prSet/>
      <dgm:spPr/>
      <dgm:t>
        <a:bodyPr/>
        <a:lstStyle/>
        <a:p>
          <a:r>
            <a:rPr lang="en-US" dirty="0"/>
            <a:t>Religious Practitioners</a:t>
          </a:r>
        </a:p>
      </dgm:t>
    </dgm:pt>
    <dgm:pt modelId="{B21CA04A-D882-4F67-A4D8-94191842E251}" type="parTrans" cxnId="{E4E2FAB5-8E64-4C71-A3A2-1D58FC9CA4BA}">
      <dgm:prSet/>
      <dgm:spPr/>
      <dgm:t>
        <a:bodyPr/>
        <a:lstStyle/>
        <a:p>
          <a:endParaRPr lang="en-ZA" dirty="0"/>
        </a:p>
      </dgm:t>
    </dgm:pt>
    <dgm:pt modelId="{1555D136-B834-4A28-91AC-A9982C3F73F0}" type="sibTrans" cxnId="{E4E2FAB5-8E64-4C71-A3A2-1D58FC9CA4BA}">
      <dgm:prSet/>
      <dgm:spPr/>
      <dgm:t>
        <a:bodyPr/>
        <a:lstStyle/>
        <a:p>
          <a:endParaRPr lang="en-ZA"/>
        </a:p>
      </dgm:t>
    </dgm:pt>
    <dgm:pt modelId="{32007134-A3B9-49D8-94F6-7FB8DB7BF0D2}">
      <dgm:prSet/>
      <dgm:spPr/>
      <dgm:t>
        <a:bodyPr/>
        <a:lstStyle/>
        <a:p>
          <a:r>
            <a:rPr lang="en-US" dirty="0"/>
            <a:t>Religious Practitioners</a:t>
          </a:r>
        </a:p>
      </dgm:t>
    </dgm:pt>
    <dgm:pt modelId="{E9F6DA55-76B5-4978-AC9B-C97AFAC97FA4}" type="parTrans" cxnId="{0C060428-4753-4919-807D-5B3099CC05E2}">
      <dgm:prSet/>
      <dgm:spPr/>
      <dgm:t>
        <a:bodyPr/>
        <a:lstStyle/>
        <a:p>
          <a:endParaRPr lang="en-ZA" dirty="0"/>
        </a:p>
      </dgm:t>
    </dgm:pt>
    <dgm:pt modelId="{66AE1ED4-E6F9-4267-AD2A-B0F87AA27D94}" type="sibTrans" cxnId="{0C060428-4753-4919-807D-5B3099CC05E2}">
      <dgm:prSet/>
      <dgm:spPr/>
      <dgm:t>
        <a:bodyPr/>
        <a:lstStyle/>
        <a:p>
          <a:endParaRPr lang="en-ZA"/>
        </a:p>
      </dgm:t>
    </dgm:pt>
    <dgm:pt modelId="{C04CDF4A-2999-4EBA-B73F-06863B7F5907}">
      <dgm:prSet/>
      <dgm:spPr/>
      <dgm:t>
        <a:bodyPr/>
        <a:lstStyle/>
        <a:p>
          <a:r>
            <a:rPr lang="en-US" dirty="0"/>
            <a:t>Religious Practitioners</a:t>
          </a:r>
        </a:p>
      </dgm:t>
    </dgm:pt>
    <dgm:pt modelId="{7E983E09-7AF2-4A83-A4B6-1136A1B96ACB}" type="parTrans" cxnId="{4042BD59-1D5D-4587-BF33-9C79ACE1C8F1}">
      <dgm:prSet/>
      <dgm:spPr/>
      <dgm:t>
        <a:bodyPr/>
        <a:lstStyle/>
        <a:p>
          <a:endParaRPr lang="en-ZA" dirty="0"/>
        </a:p>
      </dgm:t>
    </dgm:pt>
    <dgm:pt modelId="{EE92449F-9323-4F6D-A456-678DDFF16E50}" type="sibTrans" cxnId="{4042BD59-1D5D-4587-BF33-9C79ACE1C8F1}">
      <dgm:prSet/>
      <dgm:spPr/>
      <dgm:t>
        <a:bodyPr/>
        <a:lstStyle/>
        <a:p>
          <a:endParaRPr lang="en-ZA"/>
        </a:p>
      </dgm:t>
    </dgm:pt>
    <dgm:pt modelId="{A9BE21B0-B9E9-43AE-8FD8-C878012BA6CC}">
      <dgm:prSet phldrT="[Text]"/>
      <dgm:spPr/>
      <dgm:t>
        <a:bodyPr/>
        <a:lstStyle/>
        <a:p>
          <a:r>
            <a:rPr lang="en-US" dirty="0"/>
            <a:t>Peer Review Council</a:t>
          </a:r>
        </a:p>
      </dgm:t>
    </dgm:pt>
    <dgm:pt modelId="{82450D00-268D-4DA6-8DAE-9E3616BA8EE7}" type="parTrans" cxnId="{DC20E46C-345C-4B89-A466-6982069A730F}">
      <dgm:prSet/>
      <dgm:spPr/>
      <dgm:t>
        <a:bodyPr/>
        <a:lstStyle/>
        <a:p>
          <a:endParaRPr lang="en-GB"/>
        </a:p>
      </dgm:t>
    </dgm:pt>
    <dgm:pt modelId="{17D18675-502C-4FCE-9201-C6F9CEABA521}" type="sibTrans" cxnId="{DC20E46C-345C-4B89-A466-6982069A730F}">
      <dgm:prSet/>
      <dgm:spPr/>
      <dgm:t>
        <a:bodyPr/>
        <a:lstStyle/>
        <a:p>
          <a:endParaRPr lang="en-GB"/>
        </a:p>
      </dgm:t>
    </dgm:pt>
    <dgm:pt modelId="{511CD000-A1BF-4848-82DC-30404DB52A19}" type="pres">
      <dgm:prSet presAssocID="{881E3EED-79E4-442B-9F85-B2F34F18BDF4}" presName="hierChild1" presStyleCnt="0">
        <dgm:presLayoutVars>
          <dgm:chPref val="1"/>
          <dgm:dir/>
          <dgm:animOne val="branch"/>
          <dgm:animLvl val="lvl"/>
          <dgm:resizeHandles/>
        </dgm:presLayoutVars>
      </dgm:prSet>
      <dgm:spPr/>
      <dgm:t>
        <a:bodyPr/>
        <a:lstStyle/>
        <a:p>
          <a:endParaRPr lang="en-ZA"/>
        </a:p>
      </dgm:t>
    </dgm:pt>
    <dgm:pt modelId="{7B75B290-DB90-49FA-86D5-A1213C651D01}" type="pres">
      <dgm:prSet presAssocID="{BC180023-1750-4535-8430-AE5525A5400A}" presName="hierRoot1" presStyleCnt="0"/>
      <dgm:spPr/>
    </dgm:pt>
    <dgm:pt modelId="{FAC73C53-D2C7-4EA9-97AD-A149B2BA96BF}" type="pres">
      <dgm:prSet presAssocID="{BC180023-1750-4535-8430-AE5525A5400A}" presName="composite" presStyleCnt="0"/>
      <dgm:spPr/>
    </dgm:pt>
    <dgm:pt modelId="{9A8C8500-3686-405F-8DA7-2A95263E9454}" type="pres">
      <dgm:prSet presAssocID="{BC180023-1750-4535-8430-AE5525A5400A}" presName="background" presStyleLbl="node0" presStyleIdx="0" presStyleCnt="2"/>
      <dgm:spPr/>
    </dgm:pt>
    <dgm:pt modelId="{0551C6F6-DB7E-439A-9A65-8D4F2150E3A4}" type="pres">
      <dgm:prSet presAssocID="{BC180023-1750-4535-8430-AE5525A5400A}" presName="text" presStyleLbl="fgAcc0" presStyleIdx="0" presStyleCnt="2">
        <dgm:presLayoutVars>
          <dgm:chPref val="3"/>
        </dgm:presLayoutVars>
      </dgm:prSet>
      <dgm:spPr/>
      <dgm:t>
        <a:bodyPr/>
        <a:lstStyle/>
        <a:p>
          <a:endParaRPr lang="en-ZA"/>
        </a:p>
      </dgm:t>
    </dgm:pt>
    <dgm:pt modelId="{CABB9B42-4175-4AAB-97B9-94E03287122D}" type="pres">
      <dgm:prSet presAssocID="{BC180023-1750-4535-8430-AE5525A5400A}" presName="hierChild2" presStyleCnt="0"/>
      <dgm:spPr/>
    </dgm:pt>
    <dgm:pt modelId="{F34E660D-7A2D-42DE-94F3-7723A6DBD792}" type="pres">
      <dgm:prSet presAssocID="{F5B48767-271A-47A3-A6C4-F3D4530D7939}" presName="Name10" presStyleLbl="parChTrans1D2" presStyleIdx="0" presStyleCnt="3"/>
      <dgm:spPr/>
      <dgm:t>
        <a:bodyPr/>
        <a:lstStyle/>
        <a:p>
          <a:endParaRPr lang="en-ZA"/>
        </a:p>
      </dgm:t>
    </dgm:pt>
    <dgm:pt modelId="{6E5F5AD9-0495-4858-8DA8-2CF31B1A5792}" type="pres">
      <dgm:prSet presAssocID="{C16C8940-256E-4132-8FD7-C3A343B8A3EE}" presName="hierRoot2" presStyleCnt="0"/>
      <dgm:spPr/>
    </dgm:pt>
    <dgm:pt modelId="{0340929B-512F-494B-A4E1-9E1C77DCA823}" type="pres">
      <dgm:prSet presAssocID="{C16C8940-256E-4132-8FD7-C3A343B8A3EE}" presName="composite2" presStyleCnt="0"/>
      <dgm:spPr/>
    </dgm:pt>
    <dgm:pt modelId="{31B40668-5379-453C-BA65-5DAD6DB4154B}" type="pres">
      <dgm:prSet presAssocID="{C16C8940-256E-4132-8FD7-C3A343B8A3EE}" presName="background2" presStyleLbl="node2" presStyleIdx="0" presStyleCnt="3"/>
      <dgm:spPr/>
    </dgm:pt>
    <dgm:pt modelId="{88460C9A-5A74-4E4D-9694-792972DDB185}" type="pres">
      <dgm:prSet presAssocID="{C16C8940-256E-4132-8FD7-C3A343B8A3EE}" presName="text2" presStyleLbl="fgAcc2" presStyleIdx="0" presStyleCnt="3">
        <dgm:presLayoutVars>
          <dgm:chPref val="3"/>
        </dgm:presLayoutVars>
      </dgm:prSet>
      <dgm:spPr/>
      <dgm:t>
        <a:bodyPr/>
        <a:lstStyle/>
        <a:p>
          <a:endParaRPr lang="en-ZA"/>
        </a:p>
      </dgm:t>
    </dgm:pt>
    <dgm:pt modelId="{FDE76179-639E-4641-9042-D98B5C354588}" type="pres">
      <dgm:prSet presAssocID="{C16C8940-256E-4132-8FD7-C3A343B8A3EE}" presName="hierChild3" presStyleCnt="0"/>
      <dgm:spPr/>
    </dgm:pt>
    <dgm:pt modelId="{5E20E130-6B84-4BCD-9B94-8D4E2B64034D}" type="pres">
      <dgm:prSet presAssocID="{FBAD3593-7BB2-402B-AFE3-242F5FF38B8A}" presName="Name17" presStyleLbl="parChTrans1D3" presStyleIdx="0" presStyleCnt="3"/>
      <dgm:spPr/>
      <dgm:t>
        <a:bodyPr/>
        <a:lstStyle/>
        <a:p>
          <a:endParaRPr lang="en-ZA"/>
        </a:p>
      </dgm:t>
    </dgm:pt>
    <dgm:pt modelId="{7C41F395-FC45-49BB-8C64-F43C4A75ED04}" type="pres">
      <dgm:prSet presAssocID="{28D74A7A-E9E0-4A15-98F1-1CACC51BA2EF}" presName="hierRoot3" presStyleCnt="0"/>
      <dgm:spPr/>
    </dgm:pt>
    <dgm:pt modelId="{E6661459-CA21-457F-8011-A61AD416086C}" type="pres">
      <dgm:prSet presAssocID="{28D74A7A-E9E0-4A15-98F1-1CACC51BA2EF}" presName="composite3" presStyleCnt="0"/>
      <dgm:spPr/>
    </dgm:pt>
    <dgm:pt modelId="{B65EBBF4-0375-4BE3-AA59-A1A355B65FC0}" type="pres">
      <dgm:prSet presAssocID="{28D74A7A-E9E0-4A15-98F1-1CACC51BA2EF}" presName="background3" presStyleLbl="node3" presStyleIdx="0" presStyleCnt="3"/>
      <dgm:spPr/>
    </dgm:pt>
    <dgm:pt modelId="{313F8DFF-7935-448F-B87B-FA23998ADD27}" type="pres">
      <dgm:prSet presAssocID="{28D74A7A-E9E0-4A15-98F1-1CACC51BA2EF}" presName="text3" presStyleLbl="fgAcc3" presStyleIdx="0" presStyleCnt="3">
        <dgm:presLayoutVars>
          <dgm:chPref val="3"/>
        </dgm:presLayoutVars>
      </dgm:prSet>
      <dgm:spPr/>
      <dgm:t>
        <a:bodyPr/>
        <a:lstStyle/>
        <a:p>
          <a:endParaRPr lang="en-ZA"/>
        </a:p>
      </dgm:t>
    </dgm:pt>
    <dgm:pt modelId="{73F93C70-F82C-4CEB-9F4E-AD409FB0F58D}" type="pres">
      <dgm:prSet presAssocID="{28D74A7A-E9E0-4A15-98F1-1CACC51BA2EF}" presName="hierChild4" presStyleCnt="0"/>
      <dgm:spPr/>
    </dgm:pt>
    <dgm:pt modelId="{00FFD8D6-7FFF-4271-B566-F5B81B183528}" type="pres">
      <dgm:prSet presAssocID="{5C19A7A0-45D8-48C5-92B3-BDD6DE101177}" presName="Name23" presStyleLbl="parChTrans1D4" presStyleIdx="0" presStyleCnt="12"/>
      <dgm:spPr/>
      <dgm:t>
        <a:bodyPr/>
        <a:lstStyle/>
        <a:p>
          <a:endParaRPr lang="en-ZA"/>
        </a:p>
      </dgm:t>
    </dgm:pt>
    <dgm:pt modelId="{CF48954C-4209-4695-9891-46D4C137A3FB}" type="pres">
      <dgm:prSet presAssocID="{5B05F612-5020-46F0-8083-ECD04D36998F}" presName="hierRoot4" presStyleCnt="0"/>
      <dgm:spPr/>
    </dgm:pt>
    <dgm:pt modelId="{A6E61042-B3A4-44D0-84AF-442322AB242F}" type="pres">
      <dgm:prSet presAssocID="{5B05F612-5020-46F0-8083-ECD04D36998F}" presName="composite4" presStyleCnt="0"/>
      <dgm:spPr/>
    </dgm:pt>
    <dgm:pt modelId="{0CC427AB-0FB7-43AE-BFAF-EF8E05B09EA8}" type="pres">
      <dgm:prSet presAssocID="{5B05F612-5020-46F0-8083-ECD04D36998F}" presName="background4" presStyleLbl="node4" presStyleIdx="0" presStyleCnt="12"/>
      <dgm:spPr/>
    </dgm:pt>
    <dgm:pt modelId="{353A62AF-EE86-4185-8603-86CE3DBB5935}" type="pres">
      <dgm:prSet presAssocID="{5B05F612-5020-46F0-8083-ECD04D36998F}" presName="text4" presStyleLbl="fgAcc4" presStyleIdx="0" presStyleCnt="12">
        <dgm:presLayoutVars>
          <dgm:chPref val="3"/>
        </dgm:presLayoutVars>
      </dgm:prSet>
      <dgm:spPr/>
      <dgm:t>
        <a:bodyPr/>
        <a:lstStyle/>
        <a:p>
          <a:endParaRPr lang="en-ZA"/>
        </a:p>
      </dgm:t>
    </dgm:pt>
    <dgm:pt modelId="{28DAB38F-8E8A-41BA-87F6-425A3A5860AD}" type="pres">
      <dgm:prSet presAssocID="{5B05F612-5020-46F0-8083-ECD04D36998F}" presName="hierChild5" presStyleCnt="0"/>
      <dgm:spPr/>
    </dgm:pt>
    <dgm:pt modelId="{0D2DFE54-EEFD-4348-A398-E356A52795DC}" type="pres">
      <dgm:prSet presAssocID="{AE56E74A-AE6B-45DF-8F69-24E225CE5BA5}" presName="Name23" presStyleLbl="parChTrans1D4" presStyleIdx="1" presStyleCnt="12"/>
      <dgm:spPr/>
      <dgm:t>
        <a:bodyPr/>
        <a:lstStyle/>
        <a:p>
          <a:endParaRPr lang="en-ZA"/>
        </a:p>
      </dgm:t>
    </dgm:pt>
    <dgm:pt modelId="{FA2EFF9C-B3CC-4F4F-8ECA-FC4ACCD69E13}" type="pres">
      <dgm:prSet presAssocID="{0C4BFA12-265E-4E15-89AB-2D8DC1BD3479}" presName="hierRoot4" presStyleCnt="0"/>
      <dgm:spPr/>
    </dgm:pt>
    <dgm:pt modelId="{9DDBA4CD-6C61-4D2C-843B-196822394DEC}" type="pres">
      <dgm:prSet presAssocID="{0C4BFA12-265E-4E15-89AB-2D8DC1BD3479}" presName="composite4" presStyleCnt="0"/>
      <dgm:spPr/>
    </dgm:pt>
    <dgm:pt modelId="{1E7F66DC-FE36-437B-A8C1-E4F3ED10D9C1}" type="pres">
      <dgm:prSet presAssocID="{0C4BFA12-265E-4E15-89AB-2D8DC1BD3479}" presName="background4" presStyleLbl="node4" presStyleIdx="1" presStyleCnt="12"/>
      <dgm:spPr/>
    </dgm:pt>
    <dgm:pt modelId="{B7FDC46F-C790-4982-84D2-829E22BD0B37}" type="pres">
      <dgm:prSet presAssocID="{0C4BFA12-265E-4E15-89AB-2D8DC1BD3479}" presName="text4" presStyleLbl="fgAcc4" presStyleIdx="1" presStyleCnt="12">
        <dgm:presLayoutVars>
          <dgm:chPref val="3"/>
        </dgm:presLayoutVars>
      </dgm:prSet>
      <dgm:spPr/>
      <dgm:t>
        <a:bodyPr/>
        <a:lstStyle/>
        <a:p>
          <a:endParaRPr lang="en-ZA"/>
        </a:p>
      </dgm:t>
    </dgm:pt>
    <dgm:pt modelId="{6C63ED6A-58B5-464C-B8D2-9CE3C4C0B179}" type="pres">
      <dgm:prSet presAssocID="{0C4BFA12-265E-4E15-89AB-2D8DC1BD3479}" presName="hierChild5" presStyleCnt="0"/>
      <dgm:spPr/>
    </dgm:pt>
    <dgm:pt modelId="{9FB0D977-FDBB-4610-8A09-937556BB2FF9}" type="pres">
      <dgm:prSet presAssocID="{0C1677D8-B97A-4AE5-A7BC-6D8E96BE3012}" presName="Name23" presStyleLbl="parChTrans1D4" presStyleIdx="2" presStyleCnt="12"/>
      <dgm:spPr/>
      <dgm:t>
        <a:bodyPr/>
        <a:lstStyle/>
        <a:p>
          <a:endParaRPr lang="en-ZA"/>
        </a:p>
      </dgm:t>
    </dgm:pt>
    <dgm:pt modelId="{5663A0E6-A2F9-4584-ABFC-FEB9A369C1A7}" type="pres">
      <dgm:prSet presAssocID="{936EB9B5-9B66-4A8E-983E-6D85B9718FC3}" presName="hierRoot4" presStyleCnt="0"/>
      <dgm:spPr/>
    </dgm:pt>
    <dgm:pt modelId="{F5065275-8842-4508-88E7-AC09C5E1C4F8}" type="pres">
      <dgm:prSet presAssocID="{936EB9B5-9B66-4A8E-983E-6D85B9718FC3}" presName="composite4" presStyleCnt="0"/>
      <dgm:spPr/>
    </dgm:pt>
    <dgm:pt modelId="{1A9CD598-7D4B-48BD-8A25-662607279030}" type="pres">
      <dgm:prSet presAssocID="{936EB9B5-9B66-4A8E-983E-6D85B9718FC3}" presName="background4" presStyleLbl="node4" presStyleIdx="2" presStyleCnt="12"/>
      <dgm:spPr/>
    </dgm:pt>
    <dgm:pt modelId="{997AE086-EC91-4AF6-A01A-B465B3B510C2}" type="pres">
      <dgm:prSet presAssocID="{936EB9B5-9B66-4A8E-983E-6D85B9718FC3}" presName="text4" presStyleLbl="fgAcc4" presStyleIdx="2" presStyleCnt="12">
        <dgm:presLayoutVars>
          <dgm:chPref val="3"/>
        </dgm:presLayoutVars>
      </dgm:prSet>
      <dgm:spPr/>
      <dgm:t>
        <a:bodyPr/>
        <a:lstStyle/>
        <a:p>
          <a:endParaRPr lang="en-ZA"/>
        </a:p>
      </dgm:t>
    </dgm:pt>
    <dgm:pt modelId="{C7F50FEA-7732-45E5-A48B-1C9A1D1CF2ED}" type="pres">
      <dgm:prSet presAssocID="{936EB9B5-9B66-4A8E-983E-6D85B9718FC3}" presName="hierChild5" presStyleCnt="0"/>
      <dgm:spPr/>
    </dgm:pt>
    <dgm:pt modelId="{4CB13C41-FCAD-42F5-BD49-92F942C6D684}" type="pres">
      <dgm:prSet presAssocID="{ADCC956B-EB9E-4C43-AD44-0FA072330BD3}" presName="Name23" presStyleLbl="parChTrans1D4" presStyleIdx="3" presStyleCnt="12"/>
      <dgm:spPr/>
      <dgm:t>
        <a:bodyPr/>
        <a:lstStyle/>
        <a:p>
          <a:endParaRPr lang="en-ZA"/>
        </a:p>
      </dgm:t>
    </dgm:pt>
    <dgm:pt modelId="{105EECBB-2DCD-4AD4-98A6-DA9BA935C58C}" type="pres">
      <dgm:prSet presAssocID="{CACAA66E-FB80-4FE3-ABF5-7CE9EA4945F6}" presName="hierRoot4" presStyleCnt="0"/>
      <dgm:spPr/>
    </dgm:pt>
    <dgm:pt modelId="{07A8CB8B-9641-42A0-A86D-4F76D25C071F}" type="pres">
      <dgm:prSet presAssocID="{CACAA66E-FB80-4FE3-ABF5-7CE9EA4945F6}" presName="composite4" presStyleCnt="0"/>
      <dgm:spPr/>
    </dgm:pt>
    <dgm:pt modelId="{E2525130-0F29-4AE7-A712-E0737140EC14}" type="pres">
      <dgm:prSet presAssocID="{CACAA66E-FB80-4FE3-ABF5-7CE9EA4945F6}" presName="background4" presStyleLbl="node4" presStyleIdx="3" presStyleCnt="12"/>
      <dgm:spPr/>
    </dgm:pt>
    <dgm:pt modelId="{F46E626B-01BA-4FAB-8797-4275EC93FF79}" type="pres">
      <dgm:prSet presAssocID="{CACAA66E-FB80-4FE3-ABF5-7CE9EA4945F6}" presName="text4" presStyleLbl="fgAcc4" presStyleIdx="3" presStyleCnt="12">
        <dgm:presLayoutVars>
          <dgm:chPref val="3"/>
        </dgm:presLayoutVars>
      </dgm:prSet>
      <dgm:spPr/>
      <dgm:t>
        <a:bodyPr/>
        <a:lstStyle/>
        <a:p>
          <a:endParaRPr lang="en-ZA"/>
        </a:p>
      </dgm:t>
    </dgm:pt>
    <dgm:pt modelId="{B68AD334-F8F6-416B-BC94-1817B0EDF195}" type="pres">
      <dgm:prSet presAssocID="{CACAA66E-FB80-4FE3-ABF5-7CE9EA4945F6}" presName="hierChild5" presStyleCnt="0"/>
      <dgm:spPr/>
    </dgm:pt>
    <dgm:pt modelId="{5F0C3336-D00B-40E4-9B11-F02D17F8711A}" type="pres">
      <dgm:prSet presAssocID="{2F0E5C3B-E5AA-47A6-9A03-DD40170D82BA}" presName="Name10" presStyleLbl="parChTrans1D2" presStyleIdx="1" presStyleCnt="3"/>
      <dgm:spPr/>
      <dgm:t>
        <a:bodyPr/>
        <a:lstStyle/>
        <a:p>
          <a:endParaRPr lang="en-ZA"/>
        </a:p>
      </dgm:t>
    </dgm:pt>
    <dgm:pt modelId="{A60C2C1B-83B6-4A58-BEC4-AAB4CD5A170E}" type="pres">
      <dgm:prSet presAssocID="{42D3C6B2-E5A2-4DAD-8F1D-58B317D4C97A}" presName="hierRoot2" presStyleCnt="0"/>
      <dgm:spPr/>
    </dgm:pt>
    <dgm:pt modelId="{8E394934-9A7B-4A11-AE5C-949453174609}" type="pres">
      <dgm:prSet presAssocID="{42D3C6B2-E5A2-4DAD-8F1D-58B317D4C97A}" presName="composite2" presStyleCnt="0"/>
      <dgm:spPr/>
    </dgm:pt>
    <dgm:pt modelId="{9320D571-1937-4ACC-9B65-5699A17109CC}" type="pres">
      <dgm:prSet presAssocID="{42D3C6B2-E5A2-4DAD-8F1D-58B317D4C97A}" presName="background2" presStyleLbl="node2" presStyleIdx="1" presStyleCnt="3"/>
      <dgm:spPr/>
    </dgm:pt>
    <dgm:pt modelId="{E04B5A12-1769-4B1A-93E6-04CCBF60BDB4}" type="pres">
      <dgm:prSet presAssocID="{42D3C6B2-E5A2-4DAD-8F1D-58B317D4C97A}" presName="text2" presStyleLbl="fgAcc2" presStyleIdx="1" presStyleCnt="3">
        <dgm:presLayoutVars>
          <dgm:chPref val="3"/>
        </dgm:presLayoutVars>
      </dgm:prSet>
      <dgm:spPr/>
      <dgm:t>
        <a:bodyPr/>
        <a:lstStyle/>
        <a:p>
          <a:endParaRPr lang="en-ZA"/>
        </a:p>
      </dgm:t>
    </dgm:pt>
    <dgm:pt modelId="{2482231F-9C33-4AB5-BC78-82D7095BA5F4}" type="pres">
      <dgm:prSet presAssocID="{42D3C6B2-E5A2-4DAD-8F1D-58B317D4C97A}" presName="hierChild3" presStyleCnt="0"/>
      <dgm:spPr/>
    </dgm:pt>
    <dgm:pt modelId="{D43E4FE0-5B28-40A8-B77D-29D9635E1E5C}" type="pres">
      <dgm:prSet presAssocID="{2AC3F3B7-85E4-4B5C-B822-F9E4218FCBD8}" presName="Name17" presStyleLbl="parChTrans1D3" presStyleIdx="1" presStyleCnt="3"/>
      <dgm:spPr/>
      <dgm:t>
        <a:bodyPr/>
        <a:lstStyle/>
        <a:p>
          <a:endParaRPr lang="en-ZA"/>
        </a:p>
      </dgm:t>
    </dgm:pt>
    <dgm:pt modelId="{53E0FCFE-D12B-447D-A56C-0558513255C8}" type="pres">
      <dgm:prSet presAssocID="{7A9C2D21-F7D1-4015-963C-3FB3472164CA}" presName="hierRoot3" presStyleCnt="0"/>
      <dgm:spPr/>
    </dgm:pt>
    <dgm:pt modelId="{A6B409ED-103A-4B94-BD09-05E0E1E7CDD5}" type="pres">
      <dgm:prSet presAssocID="{7A9C2D21-F7D1-4015-963C-3FB3472164CA}" presName="composite3" presStyleCnt="0"/>
      <dgm:spPr/>
    </dgm:pt>
    <dgm:pt modelId="{B66BF6B7-AEA9-41FC-809E-7470C30292DC}" type="pres">
      <dgm:prSet presAssocID="{7A9C2D21-F7D1-4015-963C-3FB3472164CA}" presName="background3" presStyleLbl="node3" presStyleIdx="1" presStyleCnt="3"/>
      <dgm:spPr/>
    </dgm:pt>
    <dgm:pt modelId="{1EB88DBD-0816-45DC-AE62-FC2743061481}" type="pres">
      <dgm:prSet presAssocID="{7A9C2D21-F7D1-4015-963C-3FB3472164CA}" presName="text3" presStyleLbl="fgAcc3" presStyleIdx="1" presStyleCnt="3">
        <dgm:presLayoutVars>
          <dgm:chPref val="3"/>
        </dgm:presLayoutVars>
      </dgm:prSet>
      <dgm:spPr/>
      <dgm:t>
        <a:bodyPr/>
        <a:lstStyle/>
        <a:p>
          <a:endParaRPr lang="en-ZA"/>
        </a:p>
      </dgm:t>
    </dgm:pt>
    <dgm:pt modelId="{2991D161-AFF3-4343-85F1-568137624656}" type="pres">
      <dgm:prSet presAssocID="{7A9C2D21-F7D1-4015-963C-3FB3472164CA}" presName="hierChild4" presStyleCnt="0"/>
      <dgm:spPr/>
    </dgm:pt>
    <dgm:pt modelId="{7B8CAE49-1515-4FA8-908A-95F635AC6210}" type="pres">
      <dgm:prSet presAssocID="{AD06EA62-31B3-4B75-B44B-22B40416DA1C}" presName="Name23" presStyleLbl="parChTrans1D4" presStyleIdx="4" presStyleCnt="12"/>
      <dgm:spPr/>
      <dgm:t>
        <a:bodyPr/>
        <a:lstStyle/>
        <a:p>
          <a:endParaRPr lang="en-ZA"/>
        </a:p>
      </dgm:t>
    </dgm:pt>
    <dgm:pt modelId="{E956D620-8525-4430-A2B0-F6FC3D3CE49C}" type="pres">
      <dgm:prSet presAssocID="{D9B74080-8036-4EBC-8EF1-7ADEBF62C251}" presName="hierRoot4" presStyleCnt="0"/>
      <dgm:spPr/>
    </dgm:pt>
    <dgm:pt modelId="{66A60A7E-C387-480D-AE68-A99D1F058CF5}" type="pres">
      <dgm:prSet presAssocID="{D9B74080-8036-4EBC-8EF1-7ADEBF62C251}" presName="composite4" presStyleCnt="0"/>
      <dgm:spPr/>
    </dgm:pt>
    <dgm:pt modelId="{305B61F1-1A68-4F83-9E33-477E40B05148}" type="pres">
      <dgm:prSet presAssocID="{D9B74080-8036-4EBC-8EF1-7ADEBF62C251}" presName="background4" presStyleLbl="node4" presStyleIdx="4" presStyleCnt="12"/>
      <dgm:spPr/>
    </dgm:pt>
    <dgm:pt modelId="{D42ED992-6E57-4C0E-A925-8B4F9C22A34B}" type="pres">
      <dgm:prSet presAssocID="{D9B74080-8036-4EBC-8EF1-7ADEBF62C251}" presName="text4" presStyleLbl="fgAcc4" presStyleIdx="4" presStyleCnt="12">
        <dgm:presLayoutVars>
          <dgm:chPref val="3"/>
        </dgm:presLayoutVars>
      </dgm:prSet>
      <dgm:spPr/>
      <dgm:t>
        <a:bodyPr/>
        <a:lstStyle/>
        <a:p>
          <a:endParaRPr lang="en-ZA"/>
        </a:p>
      </dgm:t>
    </dgm:pt>
    <dgm:pt modelId="{BCB2CEA7-9A25-4055-B3D2-8B20EF093E09}" type="pres">
      <dgm:prSet presAssocID="{D9B74080-8036-4EBC-8EF1-7ADEBF62C251}" presName="hierChild5" presStyleCnt="0"/>
      <dgm:spPr/>
    </dgm:pt>
    <dgm:pt modelId="{E2D491BE-AF50-4E12-9A22-12F224A61C16}" type="pres">
      <dgm:prSet presAssocID="{C143637A-65F6-473D-BD9F-51F48E4E974B}" presName="Name23" presStyleLbl="parChTrans1D4" presStyleIdx="5" presStyleCnt="12"/>
      <dgm:spPr/>
      <dgm:t>
        <a:bodyPr/>
        <a:lstStyle/>
        <a:p>
          <a:endParaRPr lang="en-ZA"/>
        </a:p>
      </dgm:t>
    </dgm:pt>
    <dgm:pt modelId="{3FF43D7D-A22E-4FC5-A336-D0FD93889F9F}" type="pres">
      <dgm:prSet presAssocID="{DEA7A277-AC20-4366-A766-2F35F5EB2708}" presName="hierRoot4" presStyleCnt="0"/>
      <dgm:spPr/>
    </dgm:pt>
    <dgm:pt modelId="{CA2F1C86-88C0-4041-9A2E-2E4FF291B1F9}" type="pres">
      <dgm:prSet presAssocID="{DEA7A277-AC20-4366-A766-2F35F5EB2708}" presName="composite4" presStyleCnt="0"/>
      <dgm:spPr/>
    </dgm:pt>
    <dgm:pt modelId="{8A5B5AF5-0AFD-4963-91D6-327C3D2BF119}" type="pres">
      <dgm:prSet presAssocID="{DEA7A277-AC20-4366-A766-2F35F5EB2708}" presName="background4" presStyleLbl="node4" presStyleIdx="5" presStyleCnt="12"/>
      <dgm:spPr/>
    </dgm:pt>
    <dgm:pt modelId="{5CF72099-FFEC-4C60-A578-8720F5B7A8DA}" type="pres">
      <dgm:prSet presAssocID="{DEA7A277-AC20-4366-A766-2F35F5EB2708}" presName="text4" presStyleLbl="fgAcc4" presStyleIdx="5" presStyleCnt="12">
        <dgm:presLayoutVars>
          <dgm:chPref val="3"/>
        </dgm:presLayoutVars>
      </dgm:prSet>
      <dgm:spPr/>
      <dgm:t>
        <a:bodyPr/>
        <a:lstStyle/>
        <a:p>
          <a:endParaRPr lang="en-ZA"/>
        </a:p>
      </dgm:t>
    </dgm:pt>
    <dgm:pt modelId="{DCBFAD43-DB31-401E-A280-BCEEEB43C97B}" type="pres">
      <dgm:prSet presAssocID="{DEA7A277-AC20-4366-A766-2F35F5EB2708}" presName="hierChild5" presStyleCnt="0"/>
      <dgm:spPr/>
    </dgm:pt>
    <dgm:pt modelId="{2FA84886-CC29-4C1B-A5BC-38C24E905BEF}" type="pres">
      <dgm:prSet presAssocID="{6A2F2540-C88F-4D93-87AC-E106BD9D655F}" presName="Name23" presStyleLbl="parChTrans1D4" presStyleIdx="6" presStyleCnt="12"/>
      <dgm:spPr/>
      <dgm:t>
        <a:bodyPr/>
        <a:lstStyle/>
        <a:p>
          <a:endParaRPr lang="en-ZA"/>
        </a:p>
      </dgm:t>
    </dgm:pt>
    <dgm:pt modelId="{CC130231-F482-44FC-A02D-7F3B133D5BE4}" type="pres">
      <dgm:prSet presAssocID="{4F99A5A8-5069-4997-B91D-D1479FA67D69}" presName="hierRoot4" presStyleCnt="0"/>
      <dgm:spPr/>
    </dgm:pt>
    <dgm:pt modelId="{EB50F4FD-D753-49B1-9580-315244D101B3}" type="pres">
      <dgm:prSet presAssocID="{4F99A5A8-5069-4997-B91D-D1479FA67D69}" presName="composite4" presStyleCnt="0"/>
      <dgm:spPr/>
    </dgm:pt>
    <dgm:pt modelId="{7D6D2789-1E0D-4FB4-9B8E-F0DF63C85327}" type="pres">
      <dgm:prSet presAssocID="{4F99A5A8-5069-4997-B91D-D1479FA67D69}" presName="background4" presStyleLbl="node4" presStyleIdx="6" presStyleCnt="12"/>
      <dgm:spPr/>
    </dgm:pt>
    <dgm:pt modelId="{396E35F7-A50F-47EA-BE5A-58B4617D7151}" type="pres">
      <dgm:prSet presAssocID="{4F99A5A8-5069-4997-B91D-D1479FA67D69}" presName="text4" presStyleLbl="fgAcc4" presStyleIdx="6" presStyleCnt="12">
        <dgm:presLayoutVars>
          <dgm:chPref val="3"/>
        </dgm:presLayoutVars>
      </dgm:prSet>
      <dgm:spPr/>
      <dgm:t>
        <a:bodyPr/>
        <a:lstStyle/>
        <a:p>
          <a:endParaRPr lang="en-ZA"/>
        </a:p>
      </dgm:t>
    </dgm:pt>
    <dgm:pt modelId="{1FD47267-5695-428E-A42E-9BD91B9FC776}" type="pres">
      <dgm:prSet presAssocID="{4F99A5A8-5069-4997-B91D-D1479FA67D69}" presName="hierChild5" presStyleCnt="0"/>
      <dgm:spPr/>
    </dgm:pt>
    <dgm:pt modelId="{BF77E986-0889-43F3-A716-EB6D4E35DEC1}" type="pres">
      <dgm:prSet presAssocID="{B21CA04A-D882-4F67-A4D8-94191842E251}" presName="Name23" presStyleLbl="parChTrans1D4" presStyleIdx="7" presStyleCnt="12"/>
      <dgm:spPr/>
      <dgm:t>
        <a:bodyPr/>
        <a:lstStyle/>
        <a:p>
          <a:endParaRPr lang="en-ZA"/>
        </a:p>
      </dgm:t>
    </dgm:pt>
    <dgm:pt modelId="{55BBAB99-F891-4C2A-9593-154B5AFCA4E9}" type="pres">
      <dgm:prSet presAssocID="{D1DBB7A3-D5F0-4563-9C3C-7FFD3480A800}" presName="hierRoot4" presStyleCnt="0"/>
      <dgm:spPr/>
    </dgm:pt>
    <dgm:pt modelId="{2EE640A2-1B5A-4654-8055-E80784BBB670}" type="pres">
      <dgm:prSet presAssocID="{D1DBB7A3-D5F0-4563-9C3C-7FFD3480A800}" presName="composite4" presStyleCnt="0"/>
      <dgm:spPr/>
    </dgm:pt>
    <dgm:pt modelId="{B80ACE9F-A4F3-44F6-9A2F-E2F116328380}" type="pres">
      <dgm:prSet presAssocID="{D1DBB7A3-D5F0-4563-9C3C-7FFD3480A800}" presName="background4" presStyleLbl="node4" presStyleIdx="7" presStyleCnt="12"/>
      <dgm:spPr/>
    </dgm:pt>
    <dgm:pt modelId="{CE1600D7-A48D-42A5-A0F4-4A826238252C}" type="pres">
      <dgm:prSet presAssocID="{D1DBB7A3-D5F0-4563-9C3C-7FFD3480A800}" presName="text4" presStyleLbl="fgAcc4" presStyleIdx="7" presStyleCnt="12">
        <dgm:presLayoutVars>
          <dgm:chPref val="3"/>
        </dgm:presLayoutVars>
      </dgm:prSet>
      <dgm:spPr/>
      <dgm:t>
        <a:bodyPr/>
        <a:lstStyle/>
        <a:p>
          <a:endParaRPr lang="en-ZA"/>
        </a:p>
      </dgm:t>
    </dgm:pt>
    <dgm:pt modelId="{898765B5-9BBB-486E-B319-006407886C50}" type="pres">
      <dgm:prSet presAssocID="{D1DBB7A3-D5F0-4563-9C3C-7FFD3480A800}" presName="hierChild5" presStyleCnt="0"/>
      <dgm:spPr/>
    </dgm:pt>
    <dgm:pt modelId="{99630B98-22E1-4891-950C-8DD91EBCD271}" type="pres">
      <dgm:prSet presAssocID="{0B670EA5-4A2C-45E6-9419-88B2FDD93B3B}" presName="Name10" presStyleLbl="parChTrans1D2" presStyleIdx="2" presStyleCnt="3"/>
      <dgm:spPr/>
      <dgm:t>
        <a:bodyPr/>
        <a:lstStyle/>
        <a:p>
          <a:endParaRPr lang="en-ZA"/>
        </a:p>
      </dgm:t>
    </dgm:pt>
    <dgm:pt modelId="{4201DD33-78AC-4499-ADDF-C0A206F846E5}" type="pres">
      <dgm:prSet presAssocID="{5046ED99-98A6-479E-95AF-E17CF00B2381}" presName="hierRoot2" presStyleCnt="0"/>
      <dgm:spPr/>
    </dgm:pt>
    <dgm:pt modelId="{12F5F13C-3BE3-47E8-91B3-BBFEAEFE550C}" type="pres">
      <dgm:prSet presAssocID="{5046ED99-98A6-479E-95AF-E17CF00B2381}" presName="composite2" presStyleCnt="0"/>
      <dgm:spPr/>
    </dgm:pt>
    <dgm:pt modelId="{A0047C05-1999-422E-BA73-60674A91EAFA}" type="pres">
      <dgm:prSet presAssocID="{5046ED99-98A6-479E-95AF-E17CF00B2381}" presName="background2" presStyleLbl="node2" presStyleIdx="2" presStyleCnt="3"/>
      <dgm:spPr/>
    </dgm:pt>
    <dgm:pt modelId="{648BB279-28DF-4BE2-B601-B291D7F5B090}" type="pres">
      <dgm:prSet presAssocID="{5046ED99-98A6-479E-95AF-E17CF00B2381}" presName="text2" presStyleLbl="fgAcc2" presStyleIdx="2" presStyleCnt="3">
        <dgm:presLayoutVars>
          <dgm:chPref val="3"/>
        </dgm:presLayoutVars>
      </dgm:prSet>
      <dgm:spPr/>
      <dgm:t>
        <a:bodyPr/>
        <a:lstStyle/>
        <a:p>
          <a:endParaRPr lang="en-ZA"/>
        </a:p>
      </dgm:t>
    </dgm:pt>
    <dgm:pt modelId="{266C4C5D-39BE-46EB-8395-74D4EB29D207}" type="pres">
      <dgm:prSet presAssocID="{5046ED99-98A6-479E-95AF-E17CF00B2381}" presName="hierChild3" presStyleCnt="0"/>
      <dgm:spPr/>
    </dgm:pt>
    <dgm:pt modelId="{0B178D2E-B72C-4B15-8B33-E5F86703A0C1}" type="pres">
      <dgm:prSet presAssocID="{869D88A1-B2EF-4B8D-A700-FE06B72F078F}" presName="Name17" presStyleLbl="parChTrans1D3" presStyleIdx="2" presStyleCnt="3"/>
      <dgm:spPr/>
      <dgm:t>
        <a:bodyPr/>
        <a:lstStyle/>
        <a:p>
          <a:endParaRPr lang="en-ZA"/>
        </a:p>
      </dgm:t>
    </dgm:pt>
    <dgm:pt modelId="{4B45662D-9837-44B0-8EC8-BC26F93EA266}" type="pres">
      <dgm:prSet presAssocID="{F4852193-6AEA-4CF3-A904-E209EFEAD611}" presName="hierRoot3" presStyleCnt="0"/>
      <dgm:spPr/>
    </dgm:pt>
    <dgm:pt modelId="{8D2BDB12-33F6-4451-9336-B70CACD64C10}" type="pres">
      <dgm:prSet presAssocID="{F4852193-6AEA-4CF3-A904-E209EFEAD611}" presName="composite3" presStyleCnt="0"/>
      <dgm:spPr/>
    </dgm:pt>
    <dgm:pt modelId="{EFED88D2-0D44-42A7-8A12-6A6CA0C04C76}" type="pres">
      <dgm:prSet presAssocID="{F4852193-6AEA-4CF3-A904-E209EFEAD611}" presName="background3" presStyleLbl="node3" presStyleIdx="2" presStyleCnt="3"/>
      <dgm:spPr/>
    </dgm:pt>
    <dgm:pt modelId="{07B4B1B6-8834-4514-B3A8-4214A9AB00A0}" type="pres">
      <dgm:prSet presAssocID="{F4852193-6AEA-4CF3-A904-E209EFEAD611}" presName="text3" presStyleLbl="fgAcc3" presStyleIdx="2" presStyleCnt="3">
        <dgm:presLayoutVars>
          <dgm:chPref val="3"/>
        </dgm:presLayoutVars>
      </dgm:prSet>
      <dgm:spPr/>
      <dgm:t>
        <a:bodyPr/>
        <a:lstStyle/>
        <a:p>
          <a:endParaRPr lang="en-ZA"/>
        </a:p>
      </dgm:t>
    </dgm:pt>
    <dgm:pt modelId="{AD121E9F-CAD2-43F9-95EB-6DFFBBA6EA57}" type="pres">
      <dgm:prSet presAssocID="{F4852193-6AEA-4CF3-A904-E209EFEAD611}" presName="hierChild4" presStyleCnt="0"/>
      <dgm:spPr/>
    </dgm:pt>
    <dgm:pt modelId="{38137C27-04A7-496E-86FB-A178AC564D75}" type="pres">
      <dgm:prSet presAssocID="{D40BDF96-0E7B-4DF4-B9D9-A4FFC0D67F11}" presName="Name23" presStyleLbl="parChTrans1D4" presStyleIdx="8" presStyleCnt="12"/>
      <dgm:spPr/>
      <dgm:t>
        <a:bodyPr/>
        <a:lstStyle/>
        <a:p>
          <a:endParaRPr lang="en-ZA"/>
        </a:p>
      </dgm:t>
    </dgm:pt>
    <dgm:pt modelId="{2512AAA7-543C-4C94-A5A8-6F94122F6671}" type="pres">
      <dgm:prSet presAssocID="{33FD5528-D16F-403F-B2A3-1418D39CA372}" presName="hierRoot4" presStyleCnt="0"/>
      <dgm:spPr/>
    </dgm:pt>
    <dgm:pt modelId="{F218E22F-EB39-4FEE-9312-919B0FE778D1}" type="pres">
      <dgm:prSet presAssocID="{33FD5528-D16F-403F-B2A3-1418D39CA372}" presName="composite4" presStyleCnt="0"/>
      <dgm:spPr/>
    </dgm:pt>
    <dgm:pt modelId="{5E18C34C-4258-48F0-A336-021955F562E8}" type="pres">
      <dgm:prSet presAssocID="{33FD5528-D16F-403F-B2A3-1418D39CA372}" presName="background4" presStyleLbl="node4" presStyleIdx="8" presStyleCnt="12"/>
      <dgm:spPr/>
    </dgm:pt>
    <dgm:pt modelId="{268DF776-44F4-4C27-BB19-058170166A42}" type="pres">
      <dgm:prSet presAssocID="{33FD5528-D16F-403F-B2A3-1418D39CA372}" presName="text4" presStyleLbl="fgAcc4" presStyleIdx="8" presStyleCnt="12">
        <dgm:presLayoutVars>
          <dgm:chPref val="3"/>
        </dgm:presLayoutVars>
      </dgm:prSet>
      <dgm:spPr/>
      <dgm:t>
        <a:bodyPr/>
        <a:lstStyle/>
        <a:p>
          <a:endParaRPr lang="en-ZA"/>
        </a:p>
      </dgm:t>
    </dgm:pt>
    <dgm:pt modelId="{064D5DC2-6C1F-4435-80C6-C6308BBA82AE}" type="pres">
      <dgm:prSet presAssocID="{33FD5528-D16F-403F-B2A3-1418D39CA372}" presName="hierChild5" presStyleCnt="0"/>
      <dgm:spPr/>
    </dgm:pt>
    <dgm:pt modelId="{CBC549BB-3364-4AFE-8131-16326995F46A}" type="pres">
      <dgm:prSet presAssocID="{E9F6DA55-76B5-4978-AC9B-C97AFAC97FA4}" presName="Name23" presStyleLbl="parChTrans1D4" presStyleIdx="9" presStyleCnt="12"/>
      <dgm:spPr/>
      <dgm:t>
        <a:bodyPr/>
        <a:lstStyle/>
        <a:p>
          <a:endParaRPr lang="en-ZA"/>
        </a:p>
      </dgm:t>
    </dgm:pt>
    <dgm:pt modelId="{CF3F2F1B-C23E-4559-BA58-3C50E73816E8}" type="pres">
      <dgm:prSet presAssocID="{32007134-A3B9-49D8-94F6-7FB8DB7BF0D2}" presName="hierRoot4" presStyleCnt="0"/>
      <dgm:spPr/>
    </dgm:pt>
    <dgm:pt modelId="{AF90D975-219E-47C2-8EFF-36D20128600A}" type="pres">
      <dgm:prSet presAssocID="{32007134-A3B9-49D8-94F6-7FB8DB7BF0D2}" presName="composite4" presStyleCnt="0"/>
      <dgm:spPr/>
    </dgm:pt>
    <dgm:pt modelId="{05A9C61E-8FD4-4B02-83E9-77B6A34EE0CE}" type="pres">
      <dgm:prSet presAssocID="{32007134-A3B9-49D8-94F6-7FB8DB7BF0D2}" presName="background4" presStyleLbl="node4" presStyleIdx="9" presStyleCnt="12"/>
      <dgm:spPr/>
    </dgm:pt>
    <dgm:pt modelId="{59020F67-FB12-4575-AD92-AE9BF4E052A1}" type="pres">
      <dgm:prSet presAssocID="{32007134-A3B9-49D8-94F6-7FB8DB7BF0D2}" presName="text4" presStyleLbl="fgAcc4" presStyleIdx="9" presStyleCnt="12">
        <dgm:presLayoutVars>
          <dgm:chPref val="3"/>
        </dgm:presLayoutVars>
      </dgm:prSet>
      <dgm:spPr/>
      <dgm:t>
        <a:bodyPr/>
        <a:lstStyle/>
        <a:p>
          <a:endParaRPr lang="en-ZA"/>
        </a:p>
      </dgm:t>
    </dgm:pt>
    <dgm:pt modelId="{007BD572-9A16-4041-B35B-813897426C8D}" type="pres">
      <dgm:prSet presAssocID="{32007134-A3B9-49D8-94F6-7FB8DB7BF0D2}" presName="hierChild5" presStyleCnt="0"/>
      <dgm:spPr/>
    </dgm:pt>
    <dgm:pt modelId="{DB259158-CB6D-40B6-8C91-6C36A4ADDFE4}" type="pres">
      <dgm:prSet presAssocID="{F4B7E77C-B7D0-439F-8E8A-CCB47EA3B18B}" presName="Name23" presStyleLbl="parChTrans1D4" presStyleIdx="10" presStyleCnt="12"/>
      <dgm:spPr/>
      <dgm:t>
        <a:bodyPr/>
        <a:lstStyle/>
        <a:p>
          <a:endParaRPr lang="en-ZA"/>
        </a:p>
      </dgm:t>
    </dgm:pt>
    <dgm:pt modelId="{D45BE43B-4A40-4719-9B44-A1ECD9E0245D}" type="pres">
      <dgm:prSet presAssocID="{3E1D5A78-4DCF-450A-BA68-F7F5F18333E8}" presName="hierRoot4" presStyleCnt="0"/>
      <dgm:spPr/>
    </dgm:pt>
    <dgm:pt modelId="{49A13DD5-BD1E-44C9-9DEF-F533727281F6}" type="pres">
      <dgm:prSet presAssocID="{3E1D5A78-4DCF-450A-BA68-F7F5F18333E8}" presName="composite4" presStyleCnt="0"/>
      <dgm:spPr/>
    </dgm:pt>
    <dgm:pt modelId="{C94C4013-FF13-4F22-B94E-1013A178B3A3}" type="pres">
      <dgm:prSet presAssocID="{3E1D5A78-4DCF-450A-BA68-F7F5F18333E8}" presName="background4" presStyleLbl="node4" presStyleIdx="10" presStyleCnt="12"/>
      <dgm:spPr/>
    </dgm:pt>
    <dgm:pt modelId="{B84EFFBE-EC25-4F9D-8150-F6DD8059C396}" type="pres">
      <dgm:prSet presAssocID="{3E1D5A78-4DCF-450A-BA68-F7F5F18333E8}" presName="text4" presStyleLbl="fgAcc4" presStyleIdx="10" presStyleCnt="12">
        <dgm:presLayoutVars>
          <dgm:chPref val="3"/>
        </dgm:presLayoutVars>
      </dgm:prSet>
      <dgm:spPr/>
      <dgm:t>
        <a:bodyPr/>
        <a:lstStyle/>
        <a:p>
          <a:endParaRPr lang="en-ZA"/>
        </a:p>
      </dgm:t>
    </dgm:pt>
    <dgm:pt modelId="{B72FB6F1-CB8A-45C6-8D60-69A04D6543F8}" type="pres">
      <dgm:prSet presAssocID="{3E1D5A78-4DCF-450A-BA68-F7F5F18333E8}" presName="hierChild5" presStyleCnt="0"/>
      <dgm:spPr/>
    </dgm:pt>
    <dgm:pt modelId="{0C272AC9-516B-41DC-9BB5-81F6E8478E11}" type="pres">
      <dgm:prSet presAssocID="{7E983E09-7AF2-4A83-A4B6-1136A1B96ACB}" presName="Name23" presStyleLbl="parChTrans1D4" presStyleIdx="11" presStyleCnt="12"/>
      <dgm:spPr/>
      <dgm:t>
        <a:bodyPr/>
        <a:lstStyle/>
        <a:p>
          <a:endParaRPr lang="en-ZA"/>
        </a:p>
      </dgm:t>
    </dgm:pt>
    <dgm:pt modelId="{50BC7427-6CB3-4E77-B0DF-19157B2C1C5F}" type="pres">
      <dgm:prSet presAssocID="{C04CDF4A-2999-4EBA-B73F-06863B7F5907}" presName="hierRoot4" presStyleCnt="0"/>
      <dgm:spPr/>
    </dgm:pt>
    <dgm:pt modelId="{EAC509E3-B550-4202-8D56-0BD672FA7F85}" type="pres">
      <dgm:prSet presAssocID="{C04CDF4A-2999-4EBA-B73F-06863B7F5907}" presName="composite4" presStyleCnt="0"/>
      <dgm:spPr/>
    </dgm:pt>
    <dgm:pt modelId="{8FE596EA-85EA-4A78-A2DF-89C93DFB6123}" type="pres">
      <dgm:prSet presAssocID="{C04CDF4A-2999-4EBA-B73F-06863B7F5907}" presName="background4" presStyleLbl="node4" presStyleIdx="11" presStyleCnt="12"/>
      <dgm:spPr/>
    </dgm:pt>
    <dgm:pt modelId="{630D493D-AF9B-4931-B069-1D1F74215301}" type="pres">
      <dgm:prSet presAssocID="{C04CDF4A-2999-4EBA-B73F-06863B7F5907}" presName="text4" presStyleLbl="fgAcc4" presStyleIdx="11" presStyleCnt="12">
        <dgm:presLayoutVars>
          <dgm:chPref val="3"/>
        </dgm:presLayoutVars>
      </dgm:prSet>
      <dgm:spPr/>
      <dgm:t>
        <a:bodyPr/>
        <a:lstStyle/>
        <a:p>
          <a:endParaRPr lang="en-ZA"/>
        </a:p>
      </dgm:t>
    </dgm:pt>
    <dgm:pt modelId="{C093E212-FD83-46CA-BAB4-C05C4EB88DB3}" type="pres">
      <dgm:prSet presAssocID="{C04CDF4A-2999-4EBA-B73F-06863B7F5907}" presName="hierChild5" presStyleCnt="0"/>
      <dgm:spPr/>
    </dgm:pt>
    <dgm:pt modelId="{70234969-7D38-443A-9833-21DB299EE264}" type="pres">
      <dgm:prSet presAssocID="{A9BE21B0-B9E9-43AE-8FD8-C878012BA6CC}" presName="hierRoot1" presStyleCnt="0"/>
      <dgm:spPr/>
    </dgm:pt>
    <dgm:pt modelId="{2B4BE86E-2288-412E-9CFF-35C92DC02306}" type="pres">
      <dgm:prSet presAssocID="{A9BE21B0-B9E9-43AE-8FD8-C878012BA6CC}" presName="composite" presStyleCnt="0"/>
      <dgm:spPr/>
    </dgm:pt>
    <dgm:pt modelId="{DF88D63F-5A94-4F92-972B-EA2008C799CC}" type="pres">
      <dgm:prSet presAssocID="{A9BE21B0-B9E9-43AE-8FD8-C878012BA6CC}" presName="background" presStyleLbl="node0" presStyleIdx="1" presStyleCnt="2"/>
      <dgm:spPr/>
    </dgm:pt>
    <dgm:pt modelId="{44B3075B-719D-457B-ADA8-154091F10383}" type="pres">
      <dgm:prSet presAssocID="{A9BE21B0-B9E9-43AE-8FD8-C878012BA6CC}" presName="text" presStyleLbl="fgAcc0" presStyleIdx="1" presStyleCnt="2" custScaleY="76621" custLinFactX="45754" custLinFactNeighborX="100000" custLinFactNeighborY="-2894">
        <dgm:presLayoutVars>
          <dgm:chPref val="3"/>
        </dgm:presLayoutVars>
      </dgm:prSet>
      <dgm:spPr/>
      <dgm:t>
        <a:bodyPr/>
        <a:lstStyle/>
        <a:p>
          <a:endParaRPr lang="en-ZA"/>
        </a:p>
      </dgm:t>
    </dgm:pt>
    <dgm:pt modelId="{AD3426E5-33CB-4E77-85E1-22225518D8BA}" type="pres">
      <dgm:prSet presAssocID="{A9BE21B0-B9E9-43AE-8FD8-C878012BA6CC}" presName="hierChild2" presStyleCnt="0"/>
      <dgm:spPr/>
    </dgm:pt>
  </dgm:ptLst>
  <dgm:cxnLst>
    <dgm:cxn modelId="{708C0D0D-EF62-4564-9645-A312B596C1C8}" type="presOf" srcId="{C143637A-65F6-473D-BD9F-51F48E4E974B}" destId="{E2D491BE-AF50-4E12-9A22-12F224A61C16}" srcOrd="0" destOrd="0" presId="urn:microsoft.com/office/officeart/2005/8/layout/hierarchy1"/>
    <dgm:cxn modelId="{56ABC5F8-3DA0-47CF-8DAA-933558E23F82}" type="presOf" srcId="{DEA7A277-AC20-4366-A766-2F35F5EB2708}" destId="{5CF72099-FFEC-4C60-A578-8720F5B7A8DA}" srcOrd="0" destOrd="0" presId="urn:microsoft.com/office/officeart/2005/8/layout/hierarchy1"/>
    <dgm:cxn modelId="{6E1088FF-BD8B-49F3-9A0D-10119534CB86}" type="presOf" srcId="{7A9C2D21-F7D1-4015-963C-3FB3472164CA}" destId="{1EB88DBD-0816-45DC-AE62-FC2743061481}" srcOrd="0" destOrd="0" presId="urn:microsoft.com/office/officeart/2005/8/layout/hierarchy1"/>
    <dgm:cxn modelId="{3C673194-F26B-4400-8E13-38A15BFB4528}" type="presOf" srcId="{D9B74080-8036-4EBC-8EF1-7ADEBF62C251}" destId="{D42ED992-6E57-4C0E-A925-8B4F9C22A34B}" srcOrd="0" destOrd="0" presId="urn:microsoft.com/office/officeart/2005/8/layout/hierarchy1"/>
    <dgm:cxn modelId="{7B3A29CF-458D-49EA-B45B-3C2925A0F762}" type="presOf" srcId="{0C1677D8-B97A-4AE5-A7BC-6D8E96BE3012}" destId="{9FB0D977-FDBB-4610-8A09-937556BB2FF9}" srcOrd="0" destOrd="0" presId="urn:microsoft.com/office/officeart/2005/8/layout/hierarchy1"/>
    <dgm:cxn modelId="{B2B67CCA-28C4-4D07-95B1-53519C75C611}" type="presOf" srcId="{ADCC956B-EB9E-4C43-AD44-0FA072330BD3}" destId="{4CB13C41-FCAD-42F5-BD49-92F942C6D684}" srcOrd="0" destOrd="0" presId="urn:microsoft.com/office/officeart/2005/8/layout/hierarchy1"/>
    <dgm:cxn modelId="{4042BD59-1D5D-4587-BF33-9C79ACE1C8F1}" srcId="{3E1D5A78-4DCF-450A-BA68-F7F5F18333E8}" destId="{C04CDF4A-2999-4EBA-B73F-06863B7F5907}" srcOrd="0" destOrd="0" parTransId="{7E983E09-7AF2-4A83-A4B6-1136A1B96ACB}" sibTransId="{EE92449F-9323-4F6D-A456-678DDFF16E50}"/>
    <dgm:cxn modelId="{3BF0907C-B9F8-4530-AC0A-78E1AE068C98}" type="presOf" srcId="{E9F6DA55-76B5-4978-AC9B-C97AFAC97FA4}" destId="{CBC549BB-3364-4AFE-8131-16326995F46A}" srcOrd="0" destOrd="0" presId="urn:microsoft.com/office/officeart/2005/8/layout/hierarchy1"/>
    <dgm:cxn modelId="{AC3796B4-FBA8-4406-A084-4726EBEC1C95}" type="presOf" srcId="{32007134-A3B9-49D8-94F6-7FB8DB7BF0D2}" destId="{59020F67-FB12-4575-AD92-AE9BF4E052A1}" srcOrd="0" destOrd="0" presId="urn:microsoft.com/office/officeart/2005/8/layout/hierarchy1"/>
    <dgm:cxn modelId="{5CD03AF8-0D40-4372-B24F-20F02A284B1B}" srcId="{C16C8940-256E-4132-8FD7-C3A343B8A3EE}" destId="{28D74A7A-E9E0-4A15-98F1-1CACC51BA2EF}" srcOrd="0" destOrd="0" parTransId="{FBAD3593-7BB2-402B-AFE3-242F5FF38B8A}" sibTransId="{92B7DB19-E8B2-4D68-8537-815B1DBC30B0}"/>
    <dgm:cxn modelId="{C6B030C2-3576-4BDE-A8CF-89C08FD6E747}" type="presOf" srcId="{0C4BFA12-265E-4E15-89AB-2D8DC1BD3479}" destId="{B7FDC46F-C790-4982-84D2-829E22BD0B37}" srcOrd="0" destOrd="0" presId="urn:microsoft.com/office/officeart/2005/8/layout/hierarchy1"/>
    <dgm:cxn modelId="{1C20682B-2F21-4BEB-95DA-2F0E3EBA082B}" type="presOf" srcId="{D40BDF96-0E7B-4DF4-B9D9-A4FFC0D67F11}" destId="{38137C27-04A7-496E-86FB-A178AC564D75}" srcOrd="0" destOrd="0" presId="urn:microsoft.com/office/officeart/2005/8/layout/hierarchy1"/>
    <dgm:cxn modelId="{94EF604B-CDF3-4D29-AEC5-73FB96AE31E6}" type="presOf" srcId="{881E3EED-79E4-442B-9F85-B2F34F18BDF4}" destId="{511CD000-A1BF-4848-82DC-30404DB52A19}" srcOrd="0" destOrd="0" presId="urn:microsoft.com/office/officeart/2005/8/layout/hierarchy1"/>
    <dgm:cxn modelId="{AF8BE76A-90A0-41A2-B05B-D22CBFEAE75C}" type="presOf" srcId="{BC180023-1750-4535-8430-AE5525A5400A}" destId="{0551C6F6-DB7E-439A-9A65-8D4F2150E3A4}" srcOrd="0" destOrd="0" presId="urn:microsoft.com/office/officeart/2005/8/layout/hierarchy1"/>
    <dgm:cxn modelId="{298EE616-5676-4880-9494-64EE0B850AF5}" type="presOf" srcId="{F4852193-6AEA-4CF3-A904-E209EFEAD611}" destId="{07B4B1B6-8834-4514-B3A8-4214A9AB00A0}" srcOrd="0" destOrd="0" presId="urn:microsoft.com/office/officeart/2005/8/layout/hierarchy1"/>
    <dgm:cxn modelId="{185143B7-772C-4C3C-8E58-7CC685CCB245}" type="presOf" srcId="{AD06EA62-31B3-4B75-B44B-22B40416DA1C}" destId="{7B8CAE49-1515-4FA8-908A-95F635AC6210}" srcOrd="0" destOrd="0" presId="urn:microsoft.com/office/officeart/2005/8/layout/hierarchy1"/>
    <dgm:cxn modelId="{DDC7D12A-09BB-4345-B553-A120D3873875}" srcId="{7A9C2D21-F7D1-4015-963C-3FB3472164CA}" destId="{D9B74080-8036-4EBC-8EF1-7ADEBF62C251}" srcOrd="0" destOrd="0" parTransId="{AD06EA62-31B3-4B75-B44B-22B40416DA1C}" sibTransId="{174B6610-EC5C-4351-9C3F-4BFCE318CFAB}"/>
    <dgm:cxn modelId="{8844E0E1-4772-47CB-88C6-A2E868217EFE}" type="presOf" srcId="{AE56E74A-AE6B-45DF-8F69-24E225CE5BA5}" destId="{0D2DFE54-EEFD-4348-A398-E356A52795DC}" srcOrd="0" destOrd="0" presId="urn:microsoft.com/office/officeart/2005/8/layout/hierarchy1"/>
    <dgm:cxn modelId="{21B02B4C-CECE-42F5-9706-F04A33244416}" type="presOf" srcId="{33FD5528-D16F-403F-B2A3-1418D39CA372}" destId="{268DF776-44F4-4C27-BB19-058170166A42}" srcOrd="0" destOrd="0" presId="urn:microsoft.com/office/officeart/2005/8/layout/hierarchy1"/>
    <dgm:cxn modelId="{78649D44-C18A-4093-BB9A-EE784B3306AB}" type="presOf" srcId="{2F0E5C3B-E5AA-47A6-9A03-DD40170D82BA}" destId="{5F0C3336-D00B-40E4-9B11-F02D17F8711A}" srcOrd="0" destOrd="0" presId="urn:microsoft.com/office/officeart/2005/8/layout/hierarchy1"/>
    <dgm:cxn modelId="{76009894-C7A3-4217-A679-6999B62DBF5D}" type="presOf" srcId="{936EB9B5-9B66-4A8E-983E-6D85B9718FC3}" destId="{997AE086-EC91-4AF6-A01A-B465B3B510C2}" srcOrd="0" destOrd="0" presId="urn:microsoft.com/office/officeart/2005/8/layout/hierarchy1"/>
    <dgm:cxn modelId="{D6B0BDB9-00C3-436E-9031-D36F5CC25507}" type="presOf" srcId="{0B670EA5-4A2C-45E6-9419-88B2FDD93B3B}" destId="{99630B98-22E1-4891-950C-8DD91EBCD271}" srcOrd="0" destOrd="0" presId="urn:microsoft.com/office/officeart/2005/8/layout/hierarchy1"/>
    <dgm:cxn modelId="{9574175F-AFF8-456D-9243-43518F83854D}" srcId="{BC180023-1750-4535-8430-AE5525A5400A}" destId="{C16C8940-256E-4132-8FD7-C3A343B8A3EE}" srcOrd="0" destOrd="0" parTransId="{F5B48767-271A-47A3-A6C4-F3D4530D7939}" sibTransId="{35AC7126-3443-41DA-A325-F894DD1C69A9}"/>
    <dgm:cxn modelId="{107E797D-5837-4C2A-9AE1-5DF4ED56F3E3}" srcId="{F4852193-6AEA-4CF3-A904-E209EFEAD611}" destId="{3E1D5A78-4DCF-450A-BA68-F7F5F18333E8}" srcOrd="1" destOrd="0" parTransId="{F4B7E77C-B7D0-439F-8E8A-CCB47EA3B18B}" sibTransId="{BF73FA43-A55B-4675-9F1F-C9C7598FBC8A}"/>
    <dgm:cxn modelId="{1F47E8AB-9F46-48AC-AC96-38AD74865C11}" type="presOf" srcId="{5B05F612-5020-46F0-8083-ECD04D36998F}" destId="{353A62AF-EE86-4185-8603-86CE3DBB5935}" srcOrd="0" destOrd="0" presId="urn:microsoft.com/office/officeart/2005/8/layout/hierarchy1"/>
    <dgm:cxn modelId="{D0543D01-26CE-4F9E-B6E5-A7E0B40B6CDD}" type="presOf" srcId="{A9BE21B0-B9E9-43AE-8FD8-C878012BA6CC}" destId="{44B3075B-719D-457B-ADA8-154091F10383}" srcOrd="0" destOrd="0" presId="urn:microsoft.com/office/officeart/2005/8/layout/hierarchy1"/>
    <dgm:cxn modelId="{6FC7B5C7-A476-4EC7-B88E-965B04FD4113}" type="presOf" srcId="{F4B7E77C-B7D0-439F-8E8A-CCB47EA3B18B}" destId="{DB259158-CB6D-40B6-8C91-6C36A4ADDFE4}" srcOrd="0" destOrd="0" presId="urn:microsoft.com/office/officeart/2005/8/layout/hierarchy1"/>
    <dgm:cxn modelId="{4F53EEC6-EDFD-47B7-9E19-6C637ED5B688}" srcId="{BC180023-1750-4535-8430-AE5525A5400A}" destId="{5046ED99-98A6-479E-95AF-E17CF00B2381}" srcOrd="2" destOrd="0" parTransId="{0B670EA5-4A2C-45E6-9419-88B2FDD93B3B}" sibTransId="{924A6D35-0B9E-4B35-BE1E-D73622BA66CA}"/>
    <dgm:cxn modelId="{118AFBCC-A2E7-4748-94D1-A61A9E2A73F0}" type="presOf" srcId="{28D74A7A-E9E0-4A15-98F1-1CACC51BA2EF}" destId="{313F8DFF-7935-448F-B87B-FA23998ADD27}" srcOrd="0" destOrd="0" presId="urn:microsoft.com/office/officeart/2005/8/layout/hierarchy1"/>
    <dgm:cxn modelId="{1BC09F0B-20D4-48B0-A30D-C12744EA65DE}" srcId="{28D74A7A-E9E0-4A15-98F1-1CACC51BA2EF}" destId="{936EB9B5-9B66-4A8E-983E-6D85B9718FC3}" srcOrd="1" destOrd="0" parTransId="{0C1677D8-B97A-4AE5-A7BC-6D8E96BE3012}" sibTransId="{535725AF-4419-4768-83DB-8E88D4E14BAA}"/>
    <dgm:cxn modelId="{FF515084-20FB-49F7-804D-54297CBB5447}" type="presOf" srcId="{7E983E09-7AF2-4A83-A4B6-1136A1B96ACB}" destId="{0C272AC9-516B-41DC-9BB5-81F6E8478E11}" srcOrd="0" destOrd="0" presId="urn:microsoft.com/office/officeart/2005/8/layout/hierarchy1"/>
    <dgm:cxn modelId="{9B9D5C04-5D16-4E3A-A980-0C240C793BC6}" srcId="{28D74A7A-E9E0-4A15-98F1-1CACC51BA2EF}" destId="{5B05F612-5020-46F0-8083-ECD04D36998F}" srcOrd="0" destOrd="0" parTransId="{5C19A7A0-45D8-48C5-92B3-BDD6DE101177}" sibTransId="{3B5BCF4C-B603-4209-9F23-969167995EAA}"/>
    <dgm:cxn modelId="{B9A9B74E-9137-4B87-B4D1-FF15DB78AF35}" srcId="{881E3EED-79E4-442B-9F85-B2F34F18BDF4}" destId="{BC180023-1750-4535-8430-AE5525A5400A}" srcOrd="0" destOrd="0" parTransId="{4A127C48-9172-4C25-9392-ADCC9F53F6AB}" sibTransId="{CB6954FE-1344-45E0-888D-E940759A985F}"/>
    <dgm:cxn modelId="{A00ADB9C-F329-4CBB-AB9B-C5100D2007B1}" srcId="{BC180023-1750-4535-8430-AE5525A5400A}" destId="{42D3C6B2-E5A2-4DAD-8F1D-58B317D4C97A}" srcOrd="1" destOrd="0" parTransId="{2F0E5C3B-E5AA-47A6-9A03-DD40170D82BA}" sibTransId="{899899F4-99D6-4159-8634-FE730C1C903A}"/>
    <dgm:cxn modelId="{B6674A1B-D209-4711-91D4-C384753DD195}" type="presOf" srcId="{6A2F2540-C88F-4D93-87AC-E106BD9D655F}" destId="{2FA84886-CC29-4C1B-A5BC-38C24E905BEF}" srcOrd="0" destOrd="0" presId="urn:microsoft.com/office/officeart/2005/8/layout/hierarchy1"/>
    <dgm:cxn modelId="{0CF19402-B5D2-4FD5-BA2A-3FDC5B3DD912}" srcId="{5046ED99-98A6-479E-95AF-E17CF00B2381}" destId="{F4852193-6AEA-4CF3-A904-E209EFEAD611}" srcOrd="0" destOrd="0" parTransId="{869D88A1-B2EF-4B8D-A700-FE06B72F078F}" sibTransId="{3C7EC2CC-90AD-4A1D-9DBC-8F10FEF52A45}"/>
    <dgm:cxn modelId="{F811F45C-15B6-4BBC-A686-7B02D0DA4564}" srcId="{F4852193-6AEA-4CF3-A904-E209EFEAD611}" destId="{33FD5528-D16F-403F-B2A3-1418D39CA372}" srcOrd="0" destOrd="0" parTransId="{D40BDF96-0E7B-4DF4-B9D9-A4FFC0D67F11}" sibTransId="{A56F4D42-3DD7-4E2A-998E-01A97C1F7F37}"/>
    <dgm:cxn modelId="{30585C35-CD92-4351-AC1A-C143AFF37DE1}" type="presOf" srcId="{5046ED99-98A6-479E-95AF-E17CF00B2381}" destId="{648BB279-28DF-4BE2-B601-B291D7F5B090}" srcOrd="0" destOrd="0" presId="urn:microsoft.com/office/officeart/2005/8/layout/hierarchy1"/>
    <dgm:cxn modelId="{204825CF-06A0-4BB9-97D3-5C4806C0181B}" type="presOf" srcId="{5C19A7A0-45D8-48C5-92B3-BDD6DE101177}" destId="{00FFD8D6-7FFF-4271-B566-F5B81B183528}" srcOrd="0" destOrd="0" presId="urn:microsoft.com/office/officeart/2005/8/layout/hierarchy1"/>
    <dgm:cxn modelId="{4B7C5372-6C7B-4420-833A-313CD05696E4}" type="presOf" srcId="{D1DBB7A3-D5F0-4563-9C3C-7FFD3480A800}" destId="{CE1600D7-A48D-42A5-A0F4-4A826238252C}" srcOrd="0" destOrd="0" presId="urn:microsoft.com/office/officeart/2005/8/layout/hierarchy1"/>
    <dgm:cxn modelId="{71383874-9AB4-4736-9E2B-EDA4CF6CDCF2}" type="presOf" srcId="{CACAA66E-FB80-4FE3-ABF5-7CE9EA4945F6}" destId="{F46E626B-01BA-4FAB-8797-4275EC93FF79}" srcOrd="0" destOrd="0" presId="urn:microsoft.com/office/officeart/2005/8/layout/hierarchy1"/>
    <dgm:cxn modelId="{45F1A32E-A8BB-42F3-8644-EAC699631AB8}" srcId="{D9B74080-8036-4EBC-8EF1-7ADEBF62C251}" destId="{DEA7A277-AC20-4366-A766-2F35F5EB2708}" srcOrd="0" destOrd="0" parTransId="{C143637A-65F6-473D-BD9F-51F48E4E974B}" sibTransId="{7FEC0883-86A4-405F-847D-B87044FCBB1C}"/>
    <dgm:cxn modelId="{E4E2FAB5-8E64-4C71-A3A2-1D58FC9CA4BA}" srcId="{4F99A5A8-5069-4997-B91D-D1479FA67D69}" destId="{D1DBB7A3-D5F0-4563-9C3C-7FFD3480A800}" srcOrd="0" destOrd="0" parTransId="{B21CA04A-D882-4F67-A4D8-94191842E251}" sibTransId="{1555D136-B834-4A28-91AC-A9982C3F73F0}"/>
    <dgm:cxn modelId="{4B123973-3E02-4BF3-B0DA-07294DCCE428}" type="presOf" srcId="{869D88A1-B2EF-4B8D-A700-FE06B72F078F}" destId="{0B178D2E-B72C-4B15-8B33-E5F86703A0C1}" srcOrd="0" destOrd="0" presId="urn:microsoft.com/office/officeart/2005/8/layout/hierarchy1"/>
    <dgm:cxn modelId="{B3570DE0-472C-462B-9D5C-3FC35988329F}" type="presOf" srcId="{2AC3F3B7-85E4-4B5C-B822-F9E4218FCBD8}" destId="{D43E4FE0-5B28-40A8-B77D-29D9635E1E5C}" srcOrd="0" destOrd="0" presId="urn:microsoft.com/office/officeart/2005/8/layout/hierarchy1"/>
    <dgm:cxn modelId="{DC20E46C-345C-4B89-A466-6982069A730F}" srcId="{881E3EED-79E4-442B-9F85-B2F34F18BDF4}" destId="{A9BE21B0-B9E9-43AE-8FD8-C878012BA6CC}" srcOrd="1" destOrd="0" parTransId="{82450D00-268D-4DA6-8DAE-9E3616BA8EE7}" sibTransId="{17D18675-502C-4FCE-9201-C6F9CEABA521}"/>
    <dgm:cxn modelId="{DEF23C42-ACF8-42D6-8073-535F4A96F186}" srcId="{5B05F612-5020-46F0-8083-ECD04D36998F}" destId="{0C4BFA12-265E-4E15-89AB-2D8DC1BD3479}" srcOrd="0" destOrd="0" parTransId="{AE56E74A-AE6B-45DF-8F69-24E225CE5BA5}" sibTransId="{84EE6E8F-91C9-4426-B5E9-0A183CD8E4AC}"/>
    <dgm:cxn modelId="{C9C1E661-F7DC-4F7F-8A8D-B374D471B691}" srcId="{42D3C6B2-E5A2-4DAD-8F1D-58B317D4C97A}" destId="{7A9C2D21-F7D1-4015-963C-3FB3472164CA}" srcOrd="0" destOrd="0" parTransId="{2AC3F3B7-85E4-4B5C-B822-F9E4218FCBD8}" sibTransId="{893BFC62-6460-4ECA-A104-325A9AFBBC62}"/>
    <dgm:cxn modelId="{AE4F1298-8847-41EF-833C-3D0D3D9D7520}" type="presOf" srcId="{42D3C6B2-E5A2-4DAD-8F1D-58B317D4C97A}" destId="{E04B5A12-1769-4B1A-93E6-04CCBF60BDB4}" srcOrd="0" destOrd="0" presId="urn:microsoft.com/office/officeart/2005/8/layout/hierarchy1"/>
    <dgm:cxn modelId="{BA1269A7-BB20-4076-A84B-A9699ED1BE95}" type="presOf" srcId="{FBAD3593-7BB2-402B-AFE3-242F5FF38B8A}" destId="{5E20E130-6B84-4BCD-9B94-8D4E2B64034D}" srcOrd="0" destOrd="0" presId="urn:microsoft.com/office/officeart/2005/8/layout/hierarchy1"/>
    <dgm:cxn modelId="{F9C7C6A7-40CD-4D51-B8CD-0C9093F5EB27}" type="presOf" srcId="{C16C8940-256E-4132-8FD7-C3A343B8A3EE}" destId="{88460C9A-5A74-4E4D-9694-792972DDB185}" srcOrd="0" destOrd="0" presId="urn:microsoft.com/office/officeart/2005/8/layout/hierarchy1"/>
    <dgm:cxn modelId="{590882BE-6AEB-4929-8BD3-D9E0A9DCE4F0}" type="presOf" srcId="{F5B48767-271A-47A3-A6C4-F3D4530D7939}" destId="{F34E660D-7A2D-42DE-94F3-7723A6DBD792}" srcOrd="0" destOrd="0" presId="urn:microsoft.com/office/officeart/2005/8/layout/hierarchy1"/>
    <dgm:cxn modelId="{F428F641-11A8-483B-AEB3-542A245B70BC}" srcId="{7A9C2D21-F7D1-4015-963C-3FB3472164CA}" destId="{4F99A5A8-5069-4997-B91D-D1479FA67D69}" srcOrd="1" destOrd="0" parTransId="{6A2F2540-C88F-4D93-87AC-E106BD9D655F}" sibTransId="{593AF083-1FA5-48F7-9C70-040D461E88D7}"/>
    <dgm:cxn modelId="{7DC93C3A-FE9D-47E2-AD44-C7B725EC0A29}" srcId="{936EB9B5-9B66-4A8E-983E-6D85B9718FC3}" destId="{CACAA66E-FB80-4FE3-ABF5-7CE9EA4945F6}" srcOrd="0" destOrd="0" parTransId="{ADCC956B-EB9E-4C43-AD44-0FA072330BD3}" sibTransId="{3AA1D611-6B00-43CE-AD99-A2A2517FC155}"/>
    <dgm:cxn modelId="{4F55B66E-3473-46D0-A6DB-493A601A352B}" type="presOf" srcId="{B21CA04A-D882-4F67-A4D8-94191842E251}" destId="{BF77E986-0889-43F3-A716-EB6D4E35DEC1}" srcOrd="0" destOrd="0" presId="urn:microsoft.com/office/officeart/2005/8/layout/hierarchy1"/>
    <dgm:cxn modelId="{9B303D86-6213-43CC-B485-624029994F00}" type="presOf" srcId="{C04CDF4A-2999-4EBA-B73F-06863B7F5907}" destId="{630D493D-AF9B-4931-B069-1D1F74215301}" srcOrd="0" destOrd="0" presId="urn:microsoft.com/office/officeart/2005/8/layout/hierarchy1"/>
    <dgm:cxn modelId="{28875D9F-9DC9-4DDB-A109-4E84D719F0E5}" type="presOf" srcId="{4F99A5A8-5069-4997-B91D-D1479FA67D69}" destId="{396E35F7-A50F-47EA-BE5A-58B4617D7151}" srcOrd="0" destOrd="0" presId="urn:microsoft.com/office/officeart/2005/8/layout/hierarchy1"/>
    <dgm:cxn modelId="{0C060428-4753-4919-807D-5B3099CC05E2}" srcId="{33FD5528-D16F-403F-B2A3-1418D39CA372}" destId="{32007134-A3B9-49D8-94F6-7FB8DB7BF0D2}" srcOrd="0" destOrd="0" parTransId="{E9F6DA55-76B5-4978-AC9B-C97AFAC97FA4}" sibTransId="{66AE1ED4-E6F9-4267-AD2A-B0F87AA27D94}"/>
    <dgm:cxn modelId="{2D4CC059-087F-47DD-AE09-DC1CFA95CD12}" type="presOf" srcId="{3E1D5A78-4DCF-450A-BA68-F7F5F18333E8}" destId="{B84EFFBE-EC25-4F9D-8150-F6DD8059C396}" srcOrd="0" destOrd="0" presId="urn:microsoft.com/office/officeart/2005/8/layout/hierarchy1"/>
    <dgm:cxn modelId="{4A7E59BB-6D02-45B2-B269-218FE65ABAA7}" type="presParOf" srcId="{511CD000-A1BF-4848-82DC-30404DB52A19}" destId="{7B75B290-DB90-49FA-86D5-A1213C651D01}" srcOrd="0" destOrd="0" presId="urn:microsoft.com/office/officeart/2005/8/layout/hierarchy1"/>
    <dgm:cxn modelId="{E3B36AB3-C87A-4018-9A58-D78C9025377C}" type="presParOf" srcId="{7B75B290-DB90-49FA-86D5-A1213C651D01}" destId="{FAC73C53-D2C7-4EA9-97AD-A149B2BA96BF}" srcOrd="0" destOrd="0" presId="urn:microsoft.com/office/officeart/2005/8/layout/hierarchy1"/>
    <dgm:cxn modelId="{46F0ADA3-D4EE-4049-8549-C2628720D30D}" type="presParOf" srcId="{FAC73C53-D2C7-4EA9-97AD-A149B2BA96BF}" destId="{9A8C8500-3686-405F-8DA7-2A95263E9454}" srcOrd="0" destOrd="0" presId="urn:microsoft.com/office/officeart/2005/8/layout/hierarchy1"/>
    <dgm:cxn modelId="{F2F8A9CA-8F5A-4600-BE85-B485E9583D96}" type="presParOf" srcId="{FAC73C53-D2C7-4EA9-97AD-A149B2BA96BF}" destId="{0551C6F6-DB7E-439A-9A65-8D4F2150E3A4}" srcOrd="1" destOrd="0" presId="urn:microsoft.com/office/officeart/2005/8/layout/hierarchy1"/>
    <dgm:cxn modelId="{32239A8F-A72B-44ED-9CEA-1B879C1F25C5}" type="presParOf" srcId="{7B75B290-DB90-49FA-86D5-A1213C651D01}" destId="{CABB9B42-4175-4AAB-97B9-94E03287122D}" srcOrd="1" destOrd="0" presId="urn:microsoft.com/office/officeart/2005/8/layout/hierarchy1"/>
    <dgm:cxn modelId="{F06022FE-7EEB-4ABC-ADCD-DD506592E923}" type="presParOf" srcId="{CABB9B42-4175-4AAB-97B9-94E03287122D}" destId="{F34E660D-7A2D-42DE-94F3-7723A6DBD792}" srcOrd="0" destOrd="0" presId="urn:microsoft.com/office/officeart/2005/8/layout/hierarchy1"/>
    <dgm:cxn modelId="{FE085C8D-616D-42E3-81DA-C99FDB30E825}" type="presParOf" srcId="{CABB9B42-4175-4AAB-97B9-94E03287122D}" destId="{6E5F5AD9-0495-4858-8DA8-2CF31B1A5792}" srcOrd="1" destOrd="0" presId="urn:microsoft.com/office/officeart/2005/8/layout/hierarchy1"/>
    <dgm:cxn modelId="{C8F5AA3B-888F-4CC4-9388-3BB6AD80436D}" type="presParOf" srcId="{6E5F5AD9-0495-4858-8DA8-2CF31B1A5792}" destId="{0340929B-512F-494B-A4E1-9E1C77DCA823}" srcOrd="0" destOrd="0" presId="urn:microsoft.com/office/officeart/2005/8/layout/hierarchy1"/>
    <dgm:cxn modelId="{F3B57699-913F-4DC3-936C-19FDA57BE71E}" type="presParOf" srcId="{0340929B-512F-494B-A4E1-9E1C77DCA823}" destId="{31B40668-5379-453C-BA65-5DAD6DB4154B}" srcOrd="0" destOrd="0" presId="urn:microsoft.com/office/officeart/2005/8/layout/hierarchy1"/>
    <dgm:cxn modelId="{F37EED5B-AEB3-45D3-A2A1-CEFFF350B8FF}" type="presParOf" srcId="{0340929B-512F-494B-A4E1-9E1C77DCA823}" destId="{88460C9A-5A74-4E4D-9694-792972DDB185}" srcOrd="1" destOrd="0" presId="urn:microsoft.com/office/officeart/2005/8/layout/hierarchy1"/>
    <dgm:cxn modelId="{AF911574-53A9-493A-A223-DC0FC546E19D}" type="presParOf" srcId="{6E5F5AD9-0495-4858-8DA8-2CF31B1A5792}" destId="{FDE76179-639E-4641-9042-D98B5C354588}" srcOrd="1" destOrd="0" presId="urn:microsoft.com/office/officeart/2005/8/layout/hierarchy1"/>
    <dgm:cxn modelId="{8A87B99B-3CB4-4D6A-A535-92DDC7E5DCE9}" type="presParOf" srcId="{FDE76179-639E-4641-9042-D98B5C354588}" destId="{5E20E130-6B84-4BCD-9B94-8D4E2B64034D}" srcOrd="0" destOrd="0" presId="urn:microsoft.com/office/officeart/2005/8/layout/hierarchy1"/>
    <dgm:cxn modelId="{7ECA8F60-AB1E-463E-B0B7-28B8F652AEAE}" type="presParOf" srcId="{FDE76179-639E-4641-9042-D98B5C354588}" destId="{7C41F395-FC45-49BB-8C64-F43C4A75ED04}" srcOrd="1" destOrd="0" presId="urn:microsoft.com/office/officeart/2005/8/layout/hierarchy1"/>
    <dgm:cxn modelId="{83DBB555-2A7D-46AB-AB18-8351190F23C6}" type="presParOf" srcId="{7C41F395-FC45-49BB-8C64-F43C4A75ED04}" destId="{E6661459-CA21-457F-8011-A61AD416086C}" srcOrd="0" destOrd="0" presId="urn:microsoft.com/office/officeart/2005/8/layout/hierarchy1"/>
    <dgm:cxn modelId="{9D098B89-2003-436A-8D83-FFF776E006D5}" type="presParOf" srcId="{E6661459-CA21-457F-8011-A61AD416086C}" destId="{B65EBBF4-0375-4BE3-AA59-A1A355B65FC0}" srcOrd="0" destOrd="0" presId="urn:microsoft.com/office/officeart/2005/8/layout/hierarchy1"/>
    <dgm:cxn modelId="{581A9869-AE4A-4625-ADCB-395A43160EFF}" type="presParOf" srcId="{E6661459-CA21-457F-8011-A61AD416086C}" destId="{313F8DFF-7935-448F-B87B-FA23998ADD27}" srcOrd="1" destOrd="0" presId="urn:microsoft.com/office/officeart/2005/8/layout/hierarchy1"/>
    <dgm:cxn modelId="{383E32C1-84C5-4733-8178-CA4CE8819474}" type="presParOf" srcId="{7C41F395-FC45-49BB-8C64-F43C4A75ED04}" destId="{73F93C70-F82C-4CEB-9F4E-AD409FB0F58D}" srcOrd="1" destOrd="0" presId="urn:microsoft.com/office/officeart/2005/8/layout/hierarchy1"/>
    <dgm:cxn modelId="{8E85C067-3156-44ED-B391-229F4A5436B5}" type="presParOf" srcId="{73F93C70-F82C-4CEB-9F4E-AD409FB0F58D}" destId="{00FFD8D6-7FFF-4271-B566-F5B81B183528}" srcOrd="0" destOrd="0" presId="urn:microsoft.com/office/officeart/2005/8/layout/hierarchy1"/>
    <dgm:cxn modelId="{8837F56A-965F-4D5C-98CB-ED02DFEE502E}" type="presParOf" srcId="{73F93C70-F82C-4CEB-9F4E-AD409FB0F58D}" destId="{CF48954C-4209-4695-9891-46D4C137A3FB}" srcOrd="1" destOrd="0" presId="urn:microsoft.com/office/officeart/2005/8/layout/hierarchy1"/>
    <dgm:cxn modelId="{3071E020-62A3-4F87-BAEC-48DED3C187FC}" type="presParOf" srcId="{CF48954C-4209-4695-9891-46D4C137A3FB}" destId="{A6E61042-B3A4-44D0-84AF-442322AB242F}" srcOrd="0" destOrd="0" presId="urn:microsoft.com/office/officeart/2005/8/layout/hierarchy1"/>
    <dgm:cxn modelId="{DEEF0FA7-AAB8-4CDD-B8DB-C1A5F56D00F3}" type="presParOf" srcId="{A6E61042-B3A4-44D0-84AF-442322AB242F}" destId="{0CC427AB-0FB7-43AE-BFAF-EF8E05B09EA8}" srcOrd="0" destOrd="0" presId="urn:microsoft.com/office/officeart/2005/8/layout/hierarchy1"/>
    <dgm:cxn modelId="{E1764E0C-5ADC-4BC2-80EF-3F69743F795E}" type="presParOf" srcId="{A6E61042-B3A4-44D0-84AF-442322AB242F}" destId="{353A62AF-EE86-4185-8603-86CE3DBB5935}" srcOrd="1" destOrd="0" presId="urn:microsoft.com/office/officeart/2005/8/layout/hierarchy1"/>
    <dgm:cxn modelId="{532E4E56-B0B4-456F-A107-D342BBF6AA55}" type="presParOf" srcId="{CF48954C-4209-4695-9891-46D4C137A3FB}" destId="{28DAB38F-8E8A-41BA-87F6-425A3A5860AD}" srcOrd="1" destOrd="0" presId="urn:microsoft.com/office/officeart/2005/8/layout/hierarchy1"/>
    <dgm:cxn modelId="{710DBF9A-04A7-4602-9827-A6891A492FA3}" type="presParOf" srcId="{28DAB38F-8E8A-41BA-87F6-425A3A5860AD}" destId="{0D2DFE54-EEFD-4348-A398-E356A52795DC}" srcOrd="0" destOrd="0" presId="urn:microsoft.com/office/officeart/2005/8/layout/hierarchy1"/>
    <dgm:cxn modelId="{4F22B529-9069-4460-982E-2E640CD2F2C6}" type="presParOf" srcId="{28DAB38F-8E8A-41BA-87F6-425A3A5860AD}" destId="{FA2EFF9C-B3CC-4F4F-8ECA-FC4ACCD69E13}" srcOrd="1" destOrd="0" presId="urn:microsoft.com/office/officeart/2005/8/layout/hierarchy1"/>
    <dgm:cxn modelId="{2E4B9F85-86F6-409F-9136-E48B4ED00BE5}" type="presParOf" srcId="{FA2EFF9C-B3CC-4F4F-8ECA-FC4ACCD69E13}" destId="{9DDBA4CD-6C61-4D2C-843B-196822394DEC}" srcOrd="0" destOrd="0" presId="urn:microsoft.com/office/officeart/2005/8/layout/hierarchy1"/>
    <dgm:cxn modelId="{516FA3AB-2A01-4C74-BDE5-01F2E3D9525A}" type="presParOf" srcId="{9DDBA4CD-6C61-4D2C-843B-196822394DEC}" destId="{1E7F66DC-FE36-437B-A8C1-E4F3ED10D9C1}" srcOrd="0" destOrd="0" presId="urn:microsoft.com/office/officeart/2005/8/layout/hierarchy1"/>
    <dgm:cxn modelId="{EC6F911B-3C78-4345-8666-8E7ACF23BCD4}" type="presParOf" srcId="{9DDBA4CD-6C61-4D2C-843B-196822394DEC}" destId="{B7FDC46F-C790-4982-84D2-829E22BD0B37}" srcOrd="1" destOrd="0" presId="urn:microsoft.com/office/officeart/2005/8/layout/hierarchy1"/>
    <dgm:cxn modelId="{130D5343-6453-4B28-AEF7-88A7668AB531}" type="presParOf" srcId="{FA2EFF9C-B3CC-4F4F-8ECA-FC4ACCD69E13}" destId="{6C63ED6A-58B5-464C-B8D2-9CE3C4C0B179}" srcOrd="1" destOrd="0" presId="urn:microsoft.com/office/officeart/2005/8/layout/hierarchy1"/>
    <dgm:cxn modelId="{A7125774-64C1-48ED-8FDB-C17C60750928}" type="presParOf" srcId="{73F93C70-F82C-4CEB-9F4E-AD409FB0F58D}" destId="{9FB0D977-FDBB-4610-8A09-937556BB2FF9}" srcOrd="2" destOrd="0" presId="urn:microsoft.com/office/officeart/2005/8/layout/hierarchy1"/>
    <dgm:cxn modelId="{B37C414A-295B-4C11-BBEB-558DCD776EA5}" type="presParOf" srcId="{73F93C70-F82C-4CEB-9F4E-AD409FB0F58D}" destId="{5663A0E6-A2F9-4584-ABFC-FEB9A369C1A7}" srcOrd="3" destOrd="0" presId="urn:microsoft.com/office/officeart/2005/8/layout/hierarchy1"/>
    <dgm:cxn modelId="{07C7A547-A27F-4D36-A3FA-74995BF7661C}" type="presParOf" srcId="{5663A0E6-A2F9-4584-ABFC-FEB9A369C1A7}" destId="{F5065275-8842-4508-88E7-AC09C5E1C4F8}" srcOrd="0" destOrd="0" presId="urn:microsoft.com/office/officeart/2005/8/layout/hierarchy1"/>
    <dgm:cxn modelId="{2AAA36D6-846A-45E2-9B1F-18AC842C7B0B}" type="presParOf" srcId="{F5065275-8842-4508-88E7-AC09C5E1C4F8}" destId="{1A9CD598-7D4B-48BD-8A25-662607279030}" srcOrd="0" destOrd="0" presId="urn:microsoft.com/office/officeart/2005/8/layout/hierarchy1"/>
    <dgm:cxn modelId="{B32B64E1-CF10-47E7-80D3-24A8DDE3094B}" type="presParOf" srcId="{F5065275-8842-4508-88E7-AC09C5E1C4F8}" destId="{997AE086-EC91-4AF6-A01A-B465B3B510C2}" srcOrd="1" destOrd="0" presId="urn:microsoft.com/office/officeart/2005/8/layout/hierarchy1"/>
    <dgm:cxn modelId="{2297325A-A335-4D99-912C-AD15BC50AEDD}" type="presParOf" srcId="{5663A0E6-A2F9-4584-ABFC-FEB9A369C1A7}" destId="{C7F50FEA-7732-45E5-A48B-1C9A1D1CF2ED}" srcOrd="1" destOrd="0" presId="urn:microsoft.com/office/officeart/2005/8/layout/hierarchy1"/>
    <dgm:cxn modelId="{F2181CCA-9AEA-40F9-99C2-D6A3A0DA1AF8}" type="presParOf" srcId="{C7F50FEA-7732-45E5-A48B-1C9A1D1CF2ED}" destId="{4CB13C41-FCAD-42F5-BD49-92F942C6D684}" srcOrd="0" destOrd="0" presId="urn:microsoft.com/office/officeart/2005/8/layout/hierarchy1"/>
    <dgm:cxn modelId="{1C45501C-E657-40D1-9172-4787B984917B}" type="presParOf" srcId="{C7F50FEA-7732-45E5-A48B-1C9A1D1CF2ED}" destId="{105EECBB-2DCD-4AD4-98A6-DA9BA935C58C}" srcOrd="1" destOrd="0" presId="urn:microsoft.com/office/officeart/2005/8/layout/hierarchy1"/>
    <dgm:cxn modelId="{9D5FCB3C-8C48-46B7-8909-64EA611BFF31}" type="presParOf" srcId="{105EECBB-2DCD-4AD4-98A6-DA9BA935C58C}" destId="{07A8CB8B-9641-42A0-A86D-4F76D25C071F}" srcOrd="0" destOrd="0" presId="urn:microsoft.com/office/officeart/2005/8/layout/hierarchy1"/>
    <dgm:cxn modelId="{38A1DF9A-0E78-4A20-889F-EC446264D75E}" type="presParOf" srcId="{07A8CB8B-9641-42A0-A86D-4F76D25C071F}" destId="{E2525130-0F29-4AE7-A712-E0737140EC14}" srcOrd="0" destOrd="0" presId="urn:microsoft.com/office/officeart/2005/8/layout/hierarchy1"/>
    <dgm:cxn modelId="{2314D3D7-A9F8-40B6-9E6F-86E0B5CA023D}" type="presParOf" srcId="{07A8CB8B-9641-42A0-A86D-4F76D25C071F}" destId="{F46E626B-01BA-4FAB-8797-4275EC93FF79}" srcOrd="1" destOrd="0" presId="urn:microsoft.com/office/officeart/2005/8/layout/hierarchy1"/>
    <dgm:cxn modelId="{D43A91EE-21B7-4A75-A59E-B852861C5023}" type="presParOf" srcId="{105EECBB-2DCD-4AD4-98A6-DA9BA935C58C}" destId="{B68AD334-F8F6-416B-BC94-1817B0EDF195}" srcOrd="1" destOrd="0" presId="urn:microsoft.com/office/officeart/2005/8/layout/hierarchy1"/>
    <dgm:cxn modelId="{F517D698-359A-4AAD-AF53-0CF0045C18A3}" type="presParOf" srcId="{CABB9B42-4175-4AAB-97B9-94E03287122D}" destId="{5F0C3336-D00B-40E4-9B11-F02D17F8711A}" srcOrd="2" destOrd="0" presId="urn:microsoft.com/office/officeart/2005/8/layout/hierarchy1"/>
    <dgm:cxn modelId="{45A05AD6-778E-4806-A431-7AA568C31CC8}" type="presParOf" srcId="{CABB9B42-4175-4AAB-97B9-94E03287122D}" destId="{A60C2C1B-83B6-4A58-BEC4-AAB4CD5A170E}" srcOrd="3" destOrd="0" presId="urn:microsoft.com/office/officeart/2005/8/layout/hierarchy1"/>
    <dgm:cxn modelId="{9592DEEE-7A94-47EA-AB0A-EBF7DAB98389}" type="presParOf" srcId="{A60C2C1B-83B6-4A58-BEC4-AAB4CD5A170E}" destId="{8E394934-9A7B-4A11-AE5C-949453174609}" srcOrd="0" destOrd="0" presId="urn:microsoft.com/office/officeart/2005/8/layout/hierarchy1"/>
    <dgm:cxn modelId="{56B1BF75-85D2-43C2-9F26-81B8E90E0CF1}" type="presParOf" srcId="{8E394934-9A7B-4A11-AE5C-949453174609}" destId="{9320D571-1937-4ACC-9B65-5699A17109CC}" srcOrd="0" destOrd="0" presId="urn:microsoft.com/office/officeart/2005/8/layout/hierarchy1"/>
    <dgm:cxn modelId="{7243300A-196F-4548-9E61-6A92152DC5A1}" type="presParOf" srcId="{8E394934-9A7B-4A11-AE5C-949453174609}" destId="{E04B5A12-1769-4B1A-93E6-04CCBF60BDB4}" srcOrd="1" destOrd="0" presId="urn:microsoft.com/office/officeart/2005/8/layout/hierarchy1"/>
    <dgm:cxn modelId="{22B18FC1-05DF-4EFD-97FC-2153CCBD8FC8}" type="presParOf" srcId="{A60C2C1B-83B6-4A58-BEC4-AAB4CD5A170E}" destId="{2482231F-9C33-4AB5-BC78-82D7095BA5F4}" srcOrd="1" destOrd="0" presId="urn:microsoft.com/office/officeart/2005/8/layout/hierarchy1"/>
    <dgm:cxn modelId="{EFF0F66A-12A4-40AD-BAA3-31883BE262C1}" type="presParOf" srcId="{2482231F-9C33-4AB5-BC78-82D7095BA5F4}" destId="{D43E4FE0-5B28-40A8-B77D-29D9635E1E5C}" srcOrd="0" destOrd="0" presId="urn:microsoft.com/office/officeart/2005/8/layout/hierarchy1"/>
    <dgm:cxn modelId="{447359AA-EAE9-444D-AE7D-4102ED11B722}" type="presParOf" srcId="{2482231F-9C33-4AB5-BC78-82D7095BA5F4}" destId="{53E0FCFE-D12B-447D-A56C-0558513255C8}" srcOrd="1" destOrd="0" presId="urn:microsoft.com/office/officeart/2005/8/layout/hierarchy1"/>
    <dgm:cxn modelId="{92764C84-CCC5-4BAD-A0CE-E98851E69860}" type="presParOf" srcId="{53E0FCFE-D12B-447D-A56C-0558513255C8}" destId="{A6B409ED-103A-4B94-BD09-05E0E1E7CDD5}" srcOrd="0" destOrd="0" presId="urn:microsoft.com/office/officeart/2005/8/layout/hierarchy1"/>
    <dgm:cxn modelId="{99368E11-8A0D-4521-89B4-6EA646A7DA18}" type="presParOf" srcId="{A6B409ED-103A-4B94-BD09-05E0E1E7CDD5}" destId="{B66BF6B7-AEA9-41FC-809E-7470C30292DC}" srcOrd="0" destOrd="0" presId="urn:microsoft.com/office/officeart/2005/8/layout/hierarchy1"/>
    <dgm:cxn modelId="{D22A3F07-C428-4D8D-A71F-87EF01569287}" type="presParOf" srcId="{A6B409ED-103A-4B94-BD09-05E0E1E7CDD5}" destId="{1EB88DBD-0816-45DC-AE62-FC2743061481}" srcOrd="1" destOrd="0" presId="urn:microsoft.com/office/officeart/2005/8/layout/hierarchy1"/>
    <dgm:cxn modelId="{4A486C33-720A-4571-BE40-6918FE160E94}" type="presParOf" srcId="{53E0FCFE-D12B-447D-A56C-0558513255C8}" destId="{2991D161-AFF3-4343-85F1-568137624656}" srcOrd="1" destOrd="0" presId="urn:microsoft.com/office/officeart/2005/8/layout/hierarchy1"/>
    <dgm:cxn modelId="{D551D817-66CC-4BA1-983A-404AB50073D4}" type="presParOf" srcId="{2991D161-AFF3-4343-85F1-568137624656}" destId="{7B8CAE49-1515-4FA8-908A-95F635AC6210}" srcOrd="0" destOrd="0" presId="urn:microsoft.com/office/officeart/2005/8/layout/hierarchy1"/>
    <dgm:cxn modelId="{36DF2B79-55AE-452F-A50C-AC299F38932D}" type="presParOf" srcId="{2991D161-AFF3-4343-85F1-568137624656}" destId="{E956D620-8525-4430-A2B0-F6FC3D3CE49C}" srcOrd="1" destOrd="0" presId="urn:microsoft.com/office/officeart/2005/8/layout/hierarchy1"/>
    <dgm:cxn modelId="{45BB0198-C37C-4821-AD5D-9241D13F551B}" type="presParOf" srcId="{E956D620-8525-4430-A2B0-F6FC3D3CE49C}" destId="{66A60A7E-C387-480D-AE68-A99D1F058CF5}" srcOrd="0" destOrd="0" presId="urn:microsoft.com/office/officeart/2005/8/layout/hierarchy1"/>
    <dgm:cxn modelId="{2342198C-5920-4E8F-9608-92E874952A24}" type="presParOf" srcId="{66A60A7E-C387-480D-AE68-A99D1F058CF5}" destId="{305B61F1-1A68-4F83-9E33-477E40B05148}" srcOrd="0" destOrd="0" presId="urn:microsoft.com/office/officeart/2005/8/layout/hierarchy1"/>
    <dgm:cxn modelId="{7F251192-9B79-4503-B155-CEA4E2E0FC0C}" type="presParOf" srcId="{66A60A7E-C387-480D-AE68-A99D1F058CF5}" destId="{D42ED992-6E57-4C0E-A925-8B4F9C22A34B}" srcOrd="1" destOrd="0" presId="urn:microsoft.com/office/officeart/2005/8/layout/hierarchy1"/>
    <dgm:cxn modelId="{AC08CA24-5F0D-4165-9C1E-1664492A8CA6}" type="presParOf" srcId="{E956D620-8525-4430-A2B0-F6FC3D3CE49C}" destId="{BCB2CEA7-9A25-4055-B3D2-8B20EF093E09}" srcOrd="1" destOrd="0" presId="urn:microsoft.com/office/officeart/2005/8/layout/hierarchy1"/>
    <dgm:cxn modelId="{45BF35F8-4E9D-4B13-AEE4-2210FAD31803}" type="presParOf" srcId="{BCB2CEA7-9A25-4055-B3D2-8B20EF093E09}" destId="{E2D491BE-AF50-4E12-9A22-12F224A61C16}" srcOrd="0" destOrd="0" presId="urn:microsoft.com/office/officeart/2005/8/layout/hierarchy1"/>
    <dgm:cxn modelId="{36824B0B-1277-424E-817F-E10304EC0946}" type="presParOf" srcId="{BCB2CEA7-9A25-4055-B3D2-8B20EF093E09}" destId="{3FF43D7D-A22E-4FC5-A336-D0FD93889F9F}" srcOrd="1" destOrd="0" presId="urn:microsoft.com/office/officeart/2005/8/layout/hierarchy1"/>
    <dgm:cxn modelId="{7E2D797F-6BC4-48B7-9D2A-CCC859C1E171}" type="presParOf" srcId="{3FF43D7D-A22E-4FC5-A336-D0FD93889F9F}" destId="{CA2F1C86-88C0-4041-9A2E-2E4FF291B1F9}" srcOrd="0" destOrd="0" presId="urn:microsoft.com/office/officeart/2005/8/layout/hierarchy1"/>
    <dgm:cxn modelId="{2A5235CC-3525-4002-A88C-99E488392B2C}" type="presParOf" srcId="{CA2F1C86-88C0-4041-9A2E-2E4FF291B1F9}" destId="{8A5B5AF5-0AFD-4963-91D6-327C3D2BF119}" srcOrd="0" destOrd="0" presId="urn:microsoft.com/office/officeart/2005/8/layout/hierarchy1"/>
    <dgm:cxn modelId="{BAC649EC-6856-4314-8685-B3DA5300DC96}" type="presParOf" srcId="{CA2F1C86-88C0-4041-9A2E-2E4FF291B1F9}" destId="{5CF72099-FFEC-4C60-A578-8720F5B7A8DA}" srcOrd="1" destOrd="0" presId="urn:microsoft.com/office/officeart/2005/8/layout/hierarchy1"/>
    <dgm:cxn modelId="{96892754-8E0D-4333-A708-48B0CCB4AFAA}" type="presParOf" srcId="{3FF43D7D-A22E-4FC5-A336-D0FD93889F9F}" destId="{DCBFAD43-DB31-401E-A280-BCEEEB43C97B}" srcOrd="1" destOrd="0" presId="urn:microsoft.com/office/officeart/2005/8/layout/hierarchy1"/>
    <dgm:cxn modelId="{022F0AD4-595D-48AE-B11A-866701A1BEAF}" type="presParOf" srcId="{2991D161-AFF3-4343-85F1-568137624656}" destId="{2FA84886-CC29-4C1B-A5BC-38C24E905BEF}" srcOrd="2" destOrd="0" presId="urn:microsoft.com/office/officeart/2005/8/layout/hierarchy1"/>
    <dgm:cxn modelId="{8E5FA1BE-122B-49C3-9CFE-597DD9F87254}" type="presParOf" srcId="{2991D161-AFF3-4343-85F1-568137624656}" destId="{CC130231-F482-44FC-A02D-7F3B133D5BE4}" srcOrd="3" destOrd="0" presId="urn:microsoft.com/office/officeart/2005/8/layout/hierarchy1"/>
    <dgm:cxn modelId="{4ED97363-D118-4FBF-9A69-DFF54C3A52D3}" type="presParOf" srcId="{CC130231-F482-44FC-A02D-7F3B133D5BE4}" destId="{EB50F4FD-D753-49B1-9580-315244D101B3}" srcOrd="0" destOrd="0" presId="urn:microsoft.com/office/officeart/2005/8/layout/hierarchy1"/>
    <dgm:cxn modelId="{DDD29775-6ACF-477B-85E8-7BEA1A8A3EEC}" type="presParOf" srcId="{EB50F4FD-D753-49B1-9580-315244D101B3}" destId="{7D6D2789-1E0D-4FB4-9B8E-F0DF63C85327}" srcOrd="0" destOrd="0" presId="urn:microsoft.com/office/officeart/2005/8/layout/hierarchy1"/>
    <dgm:cxn modelId="{1584E2F8-30DB-445B-951A-759D09504300}" type="presParOf" srcId="{EB50F4FD-D753-49B1-9580-315244D101B3}" destId="{396E35F7-A50F-47EA-BE5A-58B4617D7151}" srcOrd="1" destOrd="0" presId="urn:microsoft.com/office/officeart/2005/8/layout/hierarchy1"/>
    <dgm:cxn modelId="{4B470C43-4A2C-459C-B7D8-B0614DB8D78C}" type="presParOf" srcId="{CC130231-F482-44FC-A02D-7F3B133D5BE4}" destId="{1FD47267-5695-428E-A42E-9BD91B9FC776}" srcOrd="1" destOrd="0" presId="urn:microsoft.com/office/officeart/2005/8/layout/hierarchy1"/>
    <dgm:cxn modelId="{3B99597E-5364-4545-B9D5-F03AA8BE7770}" type="presParOf" srcId="{1FD47267-5695-428E-A42E-9BD91B9FC776}" destId="{BF77E986-0889-43F3-A716-EB6D4E35DEC1}" srcOrd="0" destOrd="0" presId="urn:microsoft.com/office/officeart/2005/8/layout/hierarchy1"/>
    <dgm:cxn modelId="{882D5646-A7A2-4C65-8645-6E90640DFD9B}" type="presParOf" srcId="{1FD47267-5695-428E-A42E-9BD91B9FC776}" destId="{55BBAB99-F891-4C2A-9593-154B5AFCA4E9}" srcOrd="1" destOrd="0" presId="urn:microsoft.com/office/officeart/2005/8/layout/hierarchy1"/>
    <dgm:cxn modelId="{2556C613-3309-4B07-8243-989307937255}" type="presParOf" srcId="{55BBAB99-F891-4C2A-9593-154B5AFCA4E9}" destId="{2EE640A2-1B5A-4654-8055-E80784BBB670}" srcOrd="0" destOrd="0" presId="urn:microsoft.com/office/officeart/2005/8/layout/hierarchy1"/>
    <dgm:cxn modelId="{92461A36-3553-4FED-926A-08D63E78D1E3}" type="presParOf" srcId="{2EE640A2-1B5A-4654-8055-E80784BBB670}" destId="{B80ACE9F-A4F3-44F6-9A2F-E2F116328380}" srcOrd="0" destOrd="0" presId="urn:microsoft.com/office/officeart/2005/8/layout/hierarchy1"/>
    <dgm:cxn modelId="{003450CC-B145-40A3-BCE3-96641FDCF75F}" type="presParOf" srcId="{2EE640A2-1B5A-4654-8055-E80784BBB670}" destId="{CE1600D7-A48D-42A5-A0F4-4A826238252C}" srcOrd="1" destOrd="0" presId="urn:microsoft.com/office/officeart/2005/8/layout/hierarchy1"/>
    <dgm:cxn modelId="{4003EFDF-8D1C-436C-A5D1-DEE7EFF42831}" type="presParOf" srcId="{55BBAB99-F891-4C2A-9593-154B5AFCA4E9}" destId="{898765B5-9BBB-486E-B319-006407886C50}" srcOrd="1" destOrd="0" presId="urn:microsoft.com/office/officeart/2005/8/layout/hierarchy1"/>
    <dgm:cxn modelId="{5D8D6831-3227-4F57-9B91-72FC8B3B8160}" type="presParOf" srcId="{CABB9B42-4175-4AAB-97B9-94E03287122D}" destId="{99630B98-22E1-4891-950C-8DD91EBCD271}" srcOrd="4" destOrd="0" presId="urn:microsoft.com/office/officeart/2005/8/layout/hierarchy1"/>
    <dgm:cxn modelId="{2A7807CD-D59D-44E0-9143-418770C30FDA}" type="presParOf" srcId="{CABB9B42-4175-4AAB-97B9-94E03287122D}" destId="{4201DD33-78AC-4499-ADDF-C0A206F846E5}" srcOrd="5" destOrd="0" presId="urn:microsoft.com/office/officeart/2005/8/layout/hierarchy1"/>
    <dgm:cxn modelId="{AAE8936F-7C3C-4E28-8E51-252E98977133}" type="presParOf" srcId="{4201DD33-78AC-4499-ADDF-C0A206F846E5}" destId="{12F5F13C-3BE3-47E8-91B3-BBFEAEFE550C}" srcOrd="0" destOrd="0" presId="urn:microsoft.com/office/officeart/2005/8/layout/hierarchy1"/>
    <dgm:cxn modelId="{A8C68EAF-66EC-4C32-8CDB-4D83B66474BA}" type="presParOf" srcId="{12F5F13C-3BE3-47E8-91B3-BBFEAEFE550C}" destId="{A0047C05-1999-422E-BA73-60674A91EAFA}" srcOrd="0" destOrd="0" presId="urn:microsoft.com/office/officeart/2005/8/layout/hierarchy1"/>
    <dgm:cxn modelId="{95796E01-0072-4153-9BF7-5DE58C133C99}" type="presParOf" srcId="{12F5F13C-3BE3-47E8-91B3-BBFEAEFE550C}" destId="{648BB279-28DF-4BE2-B601-B291D7F5B090}" srcOrd="1" destOrd="0" presId="urn:microsoft.com/office/officeart/2005/8/layout/hierarchy1"/>
    <dgm:cxn modelId="{295D0ACB-9667-4324-9678-8FEFAEAB8175}" type="presParOf" srcId="{4201DD33-78AC-4499-ADDF-C0A206F846E5}" destId="{266C4C5D-39BE-46EB-8395-74D4EB29D207}" srcOrd="1" destOrd="0" presId="urn:microsoft.com/office/officeart/2005/8/layout/hierarchy1"/>
    <dgm:cxn modelId="{1BA109CE-E0D7-4830-A1D2-3139F80E59F2}" type="presParOf" srcId="{266C4C5D-39BE-46EB-8395-74D4EB29D207}" destId="{0B178D2E-B72C-4B15-8B33-E5F86703A0C1}" srcOrd="0" destOrd="0" presId="urn:microsoft.com/office/officeart/2005/8/layout/hierarchy1"/>
    <dgm:cxn modelId="{C97975E8-3A32-436F-9E68-17326A8B6300}" type="presParOf" srcId="{266C4C5D-39BE-46EB-8395-74D4EB29D207}" destId="{4B45662D-9837-44B0-8EC8-BC26F93EA266}" srcOrd="1" destOrd="0" presId="urn:microsoft.com/office/officeart/2005/8/layout/hierarchy1"/>
    <dgm:cxn modelId="{835B863E-E87A-41C3-A2EC-CD399B1BA43E}" type="presParOf" srcId="{4B45662D-9837-44B0-8EC8-BC26F93EA266}" destId="{8D2BDB12-33F6-4451-9336-B70CACD64C10}" srcOrd="0" destOrd="0" presId="urn:microsoft.com/office/officeart/2005/8/layout/hierarchy1"/>
    <dgm:cxn modelId="{CBFD788E-FBAB-4DBC-91B4-F938A4432F52}" type="presParOf" srcId="{8D2BDB12-33F6-4451-9336-B70CACD64C10}" destId="{EFED88D2-0D44-42A7-8A12-6A6CA0C04C76}" srcOrd="0" destOrd="0" presId="urn:microsoft.com/office/officeart/2005/8/layout/hierarchy1"/>
    <dgm:cxn modelId="{21F713F6-3966-4D0B-8BCC-CEAD09D37F90}" type="presParOf" srcId="{8D2BDB12-33F6-4451-9336-B70CACD64C10}" destId="{07B4B1B6-8834-4514-B3A8-4214A9AB00A0}" srcOrd="1" destOrd="0" presId="urn:microsoft.com/office/officeart/2005/8/layout/hierarchy1"/>
    <dgm:cxn modelId="{D2A2833D-DE78-4E29-B516-0A3BD8DBCE39}" type="presParOf" srcId="{4B45662D-9837-44B0-8EC8-BC26F93EA266}" destId="{AD121E9F-CAD2-43F9-95EB-6DFFBBA6EA57}" srcOrd="1" destOrd="0" presId="urn:microsoft.com/office/officeart/2005/8/layout/hierarchy1"/>
    <dgm:cxn modelId="{D32B19C0-9AC8-437F-8776-F3C23666A5CB}" type="presParOf" srcId="{AD121E9F-CAD2-43F9-95EB-6DFFBBA6EA57}" destId="{38137C27-04A7-496E-86FB-A178AC564D75}" srcOrd="0" destOrd="0" presId="urn:microsoft.com/office/officeart/2005/8/layout/hierarchy1"/>
    <dgm:cxn modelId="{DD5CC84C-5592-41B6-8DBA-B8814FABE9FE}" type="presParOf" srcId="{AD121E9F-CAD2-43F9-95EB-6DFFBBA6EA57}" destId="{2512AAA7-543C-4C94-A5A8-6F94122F6671}" srcOrd="1" destOrd="0" presId="urn:microsoft.com/office/officeart/2005/8/layout/hierarchy1"/>
    <dgm:cxn modelId="{6EE1E35E-3FA7-4D87-81AD-B12450D76C15}" type="presParOf" srcId="{2512AAA7-543C-4C94-A5A8-6F94122F6671}" destId="{F218E22F-EB39-4FEE-9312-919B0FE778D1}" srcOrd="0" destOrd="0" presId="urn:microsoft.com/office/officeart/2005/8/layout/hierarchy1"/>
    <dgm:cxn modelId="{6A589F43-8A34-47F8-B646-B0362C363AE8}" type="presParOf" srcId="{F218E22F-EB39-4FEE-9312-919B0FE778D1}" destId="{5E18C34C-4258-48F0-A336-021955F562E8}" srcOrd="0" destOrd="0" presId="urn:microsoft.com/office/officeart/2005/8/layout/hierarchy1"/>
    <dgm:cxn modelId="{A5DFA5FE-769A-44ED-A701-16CA7931DC80}" type="presParOf" srcId="{F218E22F-EB39-4FEE-9312-919B0FE778D1}" destId="{268DF776-44F4-4C27-BB19-058170166A42}" srcOrd="1" destOrd="0" presId="urn:microsoft.com/office/officeart/2005/8/layout/hierarchy1"/>
    <dgm:cxn modelId="{84962614-7B5B-4C1E-ACD8-97A535587ACB}" type="presParOf" srcId="{2512AAA7-543C-4C94-A5A8-6F94122F6671}" destId="{064D5DC2-6C1F-4435-80C6-C6308BBA82AE}" srcOrd="1" destOrd="0" presId="urn:microsoft.com/office/officeart/2005/8/layout/hierarchy1"/>
    <dgm:cxn modelId="{D2BDF837-4B8C-49ED-8BD8-72A46DD87C39}" type="presParOf" srcId="{064D5DC2-6C1F-4435-80C6-C6308BBA82AE}" destId="{CBC549BB-3364-4AFE-8131-16326995F46A}" srcOrd="0" destOrd="0" presId="urn:microsoft.com/office/officeart/2005/8/layout/hierarchy1"/>
    <dgm:cxn modelId="{76D6B7D1-C53D-4ADD-9200-ABEF38826F88}" type="presParOf" srcId="{064D5DC2-6C1F-4435-80C6-C6308BBA82AE}" destId="{CF3F2F1B-C23E-4559-BA58-3C50E73816E8}" srcOrd="1" destOrd="0" presId="urn:microsoft.com/office/officeart/2005/8/layout/hierarchy1"/>
    <dgm:cxn modelId="{A049535A-0094-464E-9782-D23E72A373FB}" type="presParOf" srcId="{CF3F2F1B-C23E-4559-BA58-3C50E73816E8}" destId="{AF90D975-219E-47C2-8EFF-36D20128600A}" srcOrd="0" destOrd="0" presId="urn:microsoft.com/office/officeart/2005/8/layout/hierarchy1"/>
    <dgm:cxn modelId="{FEB55442-D58E-43D8-BBE1-B5DBD421BE02}" type="presParOf" srcId="{AF90D975-219E-47C2-8EFF-36D20128600A}" destId="{05A9C61E-8FD4-4B02-83E9-77B6A34EE0CE}" srcOrd="0" destOrd="0" presId="urn:microsoft.com/office/officeart/2005/8/layout/hierarchy1"/>
    <dgm:cxn modelId="{B5D24863-54DE-4058-BE9D-3E11D4C5B6F9}" type="presParOf" srcId="{AF90D975-219E-47C2-8EFF-36D20128600A}" destId="{59020F67-FB12-4575-AD92-AE9BF4E052A1}" srcOrd="1" destOrd="0" presId="urn:microsoft.com/office/officeart/2005/8/layout/hierarchy1"/>
    <dgm:cxn modelId="{B6EDF7CC-B72D-4EF9-AF76-C7BB8A9FD1B4}" type="presParOf" srcId="{CF3F2F1B-C23E-4559-BA58-3C50E73816E8}" destId="{007BD572-9A16-4041-B35B-813897426C8D}" srcOrd="1" destOrd="0" presId="urn:microsoft.com/office/officeart/2005/8/layout/hierarchy1"/>
    <dgm:cxn modelId="{56549F0A-323F-4BA9-BE8C-32A11DC07A20}" type="presParOf" srcId="{AD121E9F-CAD2-43F9-95EB-6DFFBBA6EA57}" destId="{DB259158-CB6D-40B6-8C91-6C36A4ADDFE4}" srcOrd="2" destOrd="0" presId="urn:microsoft.com/office/officeart/2005/8/layout/hierarchy1"/>
    <dgm:cxn modelId="{09D70831-2D50-4876-AC11-19BFB5F3CA45}" type="presParOf" srcId="{AD121E9F-CAD2-43F9-95EB-6DFFBBA6EA57}" destId="{D45BE43B-4A40-4719-9B44-A1ECD9E0245D}" srcOrd="3" destOrd="0" presId="urn:microsoft.com/office/officeart/2005/8/layout/hierarchy1"/>
    <dgm:cxn modelId="{4E08A78B-8FAF-4480-B64A-3244C7C7A608}" type="presParOf" srcId="{D45BE43B-4A40-4719-9B44-A1ECD9E0245D}" destId="{49A13DD5-BD1E-44C9-9DEF-F533727281F6}" srcOrd="0" destOrd="0" presId="urn:microsoft.com/office/officeart/2005/8/layout/hierarchy1"/>
    <dgm:cxn modelId="{33AA83D1-709A-49B8-92F9-CF3AFE48812D}" type="presParOf" srcId="{49A13DD5-BD1E-44C9-9DEF-F533727281F6}" destId="{C94C4013-FF13-4F22-B94E-1013A178B3A3}" srcOrd="0" destOrd="0" presId="urn:microsoft.com/office/officeart/2005/8/layout/hierarchy1"/>
    <dgm:cxn modelId="{40656FB9-A2DB-4606-A5A8-712B78CA0459}" type="presParOf" srcId="{49A13DD5-BD1E-44C9-9DEF-F533727281F6}" destId="{B84EFFBE-EC25-4F9D-8150-F6DD8059C396}" srcOrd="1" destOrd="0" presId="urn:microsoft.com/office/officeart/2005/8/layout/hierarchy1"/>
    <dgm:cxn modelId="{636867EE-5AA2-47CB-8308-952385EC2BA3}" type="presParOf" srcId="{D45BE43B-4A40-4719-9B44-A1ECD9E0245D}" destId="{B72FB6F1-CB8A-45C6-8D60-69A04D6543F8}" srcOrd="1" destOrd="0" presId="urn:microsoft.com/office/officeart/2005/8/layout/hierarchy1"/>
    <dgm:cxn modelId="{D15A129A-3D07-4B9D-8695-4E79D6B520D8}" type="presParOf" srcId="{B72FB6F1-CB8A-45C6-8D60-69A04D6543F8}" destId="{0C272AC9-516B-41DC-9BB5-81F6E8478E11}" srcOrd="0" destOrd="0" presId="urn:microsoft.com/office/officeart/2005/8/layout/hierarchy1"/>
    <dgm:cxn modelId="{66976CDF-802C-4291-88C1-18505D8EB019}" type="presParOf" srcId="{B72FB6F1-CB8A-45C6-8D60-69A04D6543F8}" destId="{50BC7427-6CB3-4E77-B0DF-19157B2C1C5F}" srcOrd="1" destOrd="0" presId="urn:microsoft.com/office/officeart/2005/8/layout/hierarchy1"/>
    <dgm:cxn modelId="{C7C3552D-B2D3-4E7C-B77E-5EBA061D9472}" type="presParOf" srcId="{50BC7427-6CB3-4E77-B0DF-19157B2C1C5F}" destId="{EAC509E3-B550-4202-8D56-0BD672FA7F85}" srcOrd="0" destOrd="0" presId="urn:microsoft.com/office/officeart/2005/8/layout/hierarchy1"/>
    <dgm:cxn modelId="{5C408474-3EBC-4F62-9EA7-D4EB28E23CB8}" type="presParOf" srcId="{EAC509E3-B550-4202-8D56-0BD672FA7F85}" destId="{8FE596EA-85EA-4A78-A2DF-89C93DFB6123}" srcOrd="0" destOrd="0" presId="urn:microsoft.com/office/officeart/2005/8/layout/hierarchy1"/>
    <dgm:cxn modelId="{43E84FD7-8093-43B2-9145-0CF6B5CBD096}" type="presParOf" srcId="{EAC509E3-B550-4202-8D56-0BD672FA7F85}" destId="{630D493D-AF9B-4931-B069-1D1F74215301}" srcOrd="1" destOrd="0" presId="urn:microsoft.com/office/officeart/2005/8/layout/hierarchy1"/>
    <dgm:cxn modelId="{79C8485B-ADC9-4F62-8340-B5FEBA63E130}" type="presParOf" srcId="{50BC7427-6CB3-4E77-B0DF-19157B2C1C5F}" destId="{C093E212-FD83-46CA-BAB4-C05C4EB88DB3}" srcOrd="1" destOrd="0" presId="urn:microsoft.com/office/officeart/2005/8/layout/hierarchy1"/>
    <dgm:cxn modelId="{8CBF721E-D8B8-4401-9663-D6D946DA65C5}" type="presParOf" srcId="{511CD000-A1BF-4848-82DC-30404DB52A19}" destId="{70234969-7D38-443A-9833-21DB299EE264}" srcOrd="1" destOrd="0" presId="urn:microsoft.com/office/officeart/2005/8/layout/hierarchy1"/>
    <dgm:cxn modelId="{E4B58A6A-5316-46D3-A100-1A013A9E740D}" type="presParOf" srcId="{70234969-7D38-443A-9833-21DB299EE264}" destId="{2B4BE86E-2288-412E-9CFF-35C92DC02306}" srcOrd="0" destOrd="0" presId="urn:microsoft.com/office/officeart/2005/8/layout/hierarchy1"/>
    <dgm:cxn modelId="{06B6DE29-5043-4902-8E52-F14C80496773}" type="presParOf" srcId="{2B4BE86E-2288-412E-9CFF-35C92DC02306}" destId="{DF88D63F-5A94-4F92-972B-EA2008C799CC}" srcOrd="0" destOrd="0" presId="urn:microsoft.com/office/officeart/2005/8/layout/hierarchy1"/>
    <dgm:cxn modelId="{DECE82B4-80C8-4147-A856-AE2CF27105E5}" type="presParOf" srcId="{2B4BE86E-2288-412E-9CFF-35C92DC02306}" destId="{44B3075B-719D-457B-ADA8-154091F10383}" srcOrd="1" destOrd="0" presId="urn:microsoft.com/office/officeart/2005/8/layout/hierarchy1"/>
    <dgm:cxn modelId="{58EB2DF3-01BF-4C7E-8E0F-4FC58B9F5B1C}" type="presParOf" srcId="{70234969-7D38-443A-9833-21DB299EE264}" destId="{AD3426E5-33CB-4E77-85E1-22225518D8BA}"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1E3EED-79E4-442B-9F85-B2F34F18BDF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C180023-1750-4535-8430-AE5525A5400A}">
      <dgm:prSet phldrT="[Text]"/>
      <dgm:spPr/>
      <dgm:t>
        <a:bodyPr/>
        <a:lstStyle/>
        <a:p>
          <a:r>
            <a:rPr lang="en-US" dirty="0"/>
            <a:t>CRL Rights  Commission</a:t>
          </a:r>
        </a:p>
      </dgm:t>
    </dgm:pt>
    <dgm:pt modelId="{4A127C48-9172-4C25-9392-ADCC9F53F6AB}" type="parTrans" cxnId="{B9A9B74E-9137-4B87-B4D1-FF15DB78AF35}">
      <dgm:prSet/>
      <dgm:spPr/>
      <dgm:t>
        <a:bodyPr/>
        <a:lstStyle/>
        <a:p>
          <a:endParaRPr lang="en-US"/>
        </a:p>
      </dgm:t>
    </dgm:pt>
    <dgm:pt modelId="{CB6954FE-1344-45E0-888D-E940759A985F}" type="sibTrans" cxnId="{B9A9B74E-9137-4B87-B4D1-FF15DB78AF35}">
      <dgm:prSet/>
      <dgm:spPr/>
      <dgm:t>
        <a:bodyPr/>
        <a:lstStyle/>
        <a:p>
          <a:endParaRPr lang="en-US"/>
        </a:p>
      </dgm:t>
    </dgm:pt>
    <dgm:pt modelId="{C16C8940-256E-4132-8FD7-C3A343B8A3EE}">
      <dgm:prSet phldrT="[Text]"/>
      <dgm:spPr/>
      <dgm:t>
        <a:bodyPr/>
        <a:lstStyle/>
        <a:p>
          <a:r>
            <a:rPr lang="en-US" dirty="0"/>
            <a:t>Peer Review Committees</a:t>
          </a:r>
        </a:p>
      </dgm:t>
    </dgm:pt>
    <dgm:pt modelId="{F5B48767-271A-47A3-A6C4-F3D4530D7939}" type="parTrans" cxnId="{9574175F-AFF8-456D-9243-43518F83854D}">
      <dgm:prSet/>
      <dgm:spPr/>
      <dgm:t>
        <a:bodyPr/>
        <a:lstStyle/>
        <a:p>
          <a:endParaRPr lang="en-US" dirty="0"/>
        </a:p>
      </dgm:t>
    </dgm:pt>
    <dgm:pt modelId="{35AC7126-3443-41DA-A325-F894DD1C69A9}" type="sibTrans" cxnId="{9574175F-AFF8-456D-9243-43518F83854D}">
      <dgm:prSet/>
      <dgm:spPr/>
      <dgm:t>
        <a:bodyPr/>
        <a:lstStyle/>
        <a:p>
          <a:endParaRPr lang="en-US"/>
        </a:p>
      </dgm:t>
    </dgm:pt>
    <dgm:pt modelId="{28D74A7A-E9E0-4A15-98F1-1CACC51BA2EF}">
      <dgm:prSet phldrT="[Text]"/>
      <dgm:spPr/>
      <dgm:t>
        <a:bodyPr/>
        <a:lstStyle/>
        <a:p>
          <a:r>
            <a:rPr lang="en-US" dirty="0"/>
            <a:t>Umbrella Organisations</a:t>
          </a:r>
        </a:p>
      </dgm:t>
    </dgm:pt>
    <dgm:pt modelId="{FBAD3593-7BB2-402B-AFE3-242F5FF38B8A}" type="parTrans" cxnId="{5CD03AF8-0D40-4372-B24F-20F02A284B1B}">
      <dgm:prSet/>
      <dgm:spPr/>
      <dgm:t>
        <a:bodyPr/>
        <a:lstStyle/>
        <a:p>
          <a:endParaRPr lang="en-US" dirty="0"/>
        </a:p>
      </dgm:t>
    </dgm:pt>
    <dgm:pt modelId="{92B7DB19-E8B2-4D68-8537-815B1DBC30B0}" type="sibTrans" cxnId="{5CD03AF8-0D40-4372-B24F-20F02A284B1B}">
      <dgm:prSet/>
      <dgm:spPr/>
      <dgm:t>
        <a:bodyPr/>
        <a:lstStyle/>
        <a:p>
          <a:endParaRPr lang="en-US"/>
        </a:p>
      </dgm:t>
    </dgm:pt>
    <dgm:pt modelId="{42D3C6B2-E5A2-4DAD-8F1D-58B317D4C97A}">
      <dgm:prSet phldrT="[Text]"/>
      <dgm:spPr/>
      <dgm:t>
        <a:bodyPr/>
        <a:lstStyle/>
        <a:p>
          <a:r>
            <a:rPr lang="en-US" dirty="0"/>
            <a:t>Peer Review Committee</a:t>
          </a:r>
        </a:p>
      </dgm:t>
    </dgm:pt>
    <dgm:pt modelId="{2F0E5C3B-E5AA-47A6-9A03-DD40170D82BA}" type="parTrans" cxnId="{A00ADB9C-F329-4CBB-AB9B-C5100D2007B1}">
      <dgm:prSet/>
      <dgm:spPr/>
      <dgm:t>
        <a:bodyPr/>
        <a:lstStyle/>
        <a:p>
          <a:endParaRPr lang="en-US" dirty="0"/>
        </a:p>
      </dgm:t>
    </dgm:pt>
    <dgm:pt modelId="{899899F4-99D6-4159-8634-FE730C1C903A}" type="sibTrans" cxnId="{A00ADB9C-F329-4CBB-AB9B-C5100D2007B1}">
      <dgm:prSet/>
      <dgm:spPr/>
      <dgm:t>
        <a:bodyPr/>
        <a:lstStyle/>
        <a:p>
          <a:endParaRPr lang="en-US"/>
        </a:p>
      </dgm:t>
    </dgm:pt>
    <dgm:pt modelId="{7A9C2D21-F7D1-4015-963C-3FB3472164CA}">
      <dgm:prSet phldrT="[Text]"/>
      <dgm:spPr/>
      <dgm:t>
        <a:bodyPr/>
        <a:lstStyle/>
        <a:p>
          <a:r>
            <a:rPr lang="en-US" dirty="0"/>
            <a:t>Umbrella Organisations</a:t>
          </a:r>
        </a:p>
      </dgm:t>
    </dgm:pt>
    <dgm:pt modelId="{2AC3F3B7-85E4-4B5C-B822-F9E4218FCBD8}" type="parTrans" cxnId="{C9C1E661-F7DC-4F7F-8A8D-B374D471B691}">
      <dgm:prSet/>
      <dgm:spPr/>
      <dgm:t>
        <a:bodyPr/>
        <a:lstStyle/>
        <a:p>
          <a:endParaRPr lang="en-US" dirty="0"/>
        </a:p>
      </dgm:t>
    </dgm:pt>
    <dgm:pt modelId="{893BFC62-6460-4ECA-A104-325A9AFBBC62}" type="sibTrans" cxnId="{C9C1E661-F7DC-4F7F-8A8D-B374D471B691}">
      <dgm:prSet/>
      <dgm:spPr/>
      <dgm:t>
        <a:bodyPr/>
        <a:lstStyle/>
        <a:p>
          <a:endParaRPr lang="en-US"/>
        </a:p>
      </dgm:t>
    </dgm:pt>
    <dgm:pt modelId="{D9B74080-8036-4EBC-8EF1-7ADEBF62C251}">
      <dgm:prSet/>
      <dgm:spPr/>
      <dgm:t>
        <a:bodyPr/>
        <a:lstStyle/>
        <a:p>
          <a:r>
            <a:rPr lang="en-US" dirty="0"/>
            <a:t>Worship Centers</a:t>
          </a:r>
        </a:p>
      </dgm:t>
    </dgm:pt>
    <dgm:pt modelId="{AD06EA62-31B3-4B75-B44B-22B40416DA1C}" type="parTrans" cxnId="{DDC7D12A-09BB-4345-B553-A120D3873875}">
      <dgm:prSet/>
      <dgm:spPr/>
      <dgm:t>
        <a:bodyPr/>
        <a:lstStyle/>
        <a:p>
          <a:endParaRPr lang="en-US" dirty="0"/>
        </a:p>
      </dgm:t>
    </dgm:pt>
    <dgm:pt modelId="{174B6610-EC5C-4351-9C3F-4BFCE318CFAB}" type="sibTrans" cxnId="{DDC7D12A-09BB-4345-B553-A120D3873875}">
      <dgm:prSet/>
      <dgm:spPr/>
      <dgm:t>
        <a:bodyPr/>
        <a:lstStyle/>
        <a:p>
          <a:endParaRPr lang="en-US"/>
        </a:p>
      </dgm:t>
    </dgm:pt>
    <dgm:pt modelId="{5B05F612-5020-46F0-8083-ECD04D36998F}">
      <dgm:prSet/>
      <dgm:spPr/>
      <dgm:t>
        <a:bodyPr/>
        <a:lstStyle/>
        <a:p>
          <a:r>
            <a:rPr lang="en-US" dirty="0"/>
            <a:t>Worship Centers</a:t>
          </a:r>
        </a:p>
      </dgm:t>
    </dgm:pt>
    <dgm:pt modelId="{5C19A7A0-45D8-48C5-92B3-BDD6DE101177}" type="parTrans" cxnId="{9B9D5C04-5D16-4E3A-A980-0C240C793BC6}">
      <dgm:prSet/>
      <dgm:spPr/>
      <dgm:t>
        <a:bodyPr/>
        <a:lstStyle/>
        <a:p>
          <a:endParaRPr lang="en-US" dirty="0"/>
        </a:p>
      </dgm:t>
    </dgm:pt>
    <dgm:pt modelId="{3B5BCF4C-B603-4209-9F23-969167995EAA}" type="sibTrans" cxnId="{9B9D5C04-5D16-4E3A-A980-0C240C793BC6}">
      <dgm:prSet/>
      <dgm:spPr/>
      <dgm:t>
        <a:bodyPr/>
        <a:lstStyle/>
        <a:p>
          <a:endParaRPr lang="en-US"/>
        </a:p>
      </dgm:t>
    </dgm:pt>
    <dgm:pt modelId="{5046ED99-98A6-479E-95AF-E17CF00B2381}">
      <dgm:prSet/>
      <dgm:spPr/>
      <dgm:t>
        <a:bodyPr/>
        <a:lstStyle/>
        <a:p>
          <a:r>
            <a:rPr lang="en-US" dirty="0"/>
            <a:t>Peer Review Committee</a:t>
          </a:r>
        </a:p>
      </dgm:t>
    </dgm:pt>
    <dgm:pt modelId="{0B670EA5-4A2C-45E6-9419-88B2FDD93B3B}" type="parTrans" cxnId="{4F53EEC6-EDFD-47B7-9E19-6C637ED5B688}">
      <dgm:prSet/>
      <dgm:spPr/>
      <dgm:t>
        <a:bodyPr/>
        <a:lstStyle/>
        <a:p>
          <a:endParaRPr lang="en-US" dirty="0"/>
        </a:p>
      </dgm:t>
    </dgm:pt>
    <dgm:pt modelId="{924A6D35-0B9E-4B35-BE1E-D73622BA66CA}" type="sibTrans" cxnId="{4F53EEC6-EDFD-47B7-9E19-6C637ED5B688}">
      <dgm:prSet/>
      <dgm:spPr/>
      <dgm:t>
        <a:bodyPr/>
        <a:lstStyle/>
        <a:p>
          <a:endParaRPr lang="en-US"/>
        </a:p>
      </dgm:t>
    </dgm:pt>
    <dgm:pt modelId="{F4852193-6AEA-4CF3-A904-E209EFEAD611}">
      <dgm:prSet/>
      <dgm:spPr/>
      <dgm:t>
        <a:bodyPr/>
        <a:lstStyle/>
        <a:p>
          <a:r>
            <a:rPr lang="en-US" dirty="0"/>
            <a:t>Umbrella Organisations</a:t>
          </a:r>
        </a:p>
      </dgm:t>
    </dgm:pt>
    <dgm:pt modelId="{869D88A1-B2EF-4B8D-A700-FE06B72F078F}" type="parTrans" cxnId="{0CF19402-B5D2-4FD5-BA2A-3FDC5B3DD912}">
      <dgm:prSet/>
      <dgm:spPr/>
      <dgm:t>
        <a:bodyPr/>
        <a:lstStyle/>
        <a:p>
          <a:endParaRPr lang="en-US" dirty="0"/>
        </a:p>
      </dgm:t>
    </dgm:pt>
    <dgm:pt modelId="{3C7EC2CC-90AD-4A1D-9DBC-8F10FEF52A45}" type="sibTrans" cxnId="{0CF19402-B5D2-4FD5-BA2A-3FDC5B3DD912}">
      <dgm:prSet/>
      <dgm:spPr/>
      <dgm:t>
        <a:bodyPr/>
        <a:lstStyle/>
        <a:p>
          <a:endParaRPr lang="en-US"/>
        </a:p>
      </dgm:t>
    </dgm:pt>
    <dgm:pt modelId="{936EB9B5-9B66-4A8E-983E-6D85B9718FC3}">
      <dgm:prSet/>
      <dgm:spPr/>
      <dgm:t>
        <a:bodyPr/>
        <a:lstStyle/>
        <a:p>
          <a:r>
            <a:rPr lang="en-US" dirty="0"/>
            <a:t>Worship Centers</a:t>
          </a:r>
        </a:p>
      </dgm:t>
    </dgm:pt>
    <dgm:pt modelId="{0C1677D8-B97A-4AE5-A7BC-6D8E96BE3012}" type="parTrans" cxnId="{1BC09F0B-20D4-48B0-A30D-C12744EA65DE}">
      <dgm:prSet/>
      <dgm:spPr/>
      <dgm:t>
        <a:bodyPr/>
        <a:lstStyle/>
        <a:p>
          <a:endParaRPr lang="en-US" dirty="0"/>
        </a:p>
      </dgm:t>
    </dgm:pt>
    <dgm:pt modelId="{535725AF-4419-4768-83DB-8E88D4E14BAA}" type="sibTrans" cxnId="{1BC09F0B-20D4-48B0-A30D-C12744EA65DE}">
      <dgm:prSet/>
      <dgm:spPr/>
      <dgm:t>
        <a:bodyPr/>
        <a:lstStyle/>
        <a:p>
          <a:endParaRPr lang="en-US"/>
        </a:p>
      </dgm:t>
    </dgm:pt>
    <dgm:pt modelId="{4F99A5A8-5069-4997-B91D-D1479FA67D69}">
      <dgm:prSet/>
      <dgm:spPr/>
      <dgm:t>
        <a:bodyPr/>
        <a:lstStyle/>
        <a:p>
          <a:r>
            <a:rPr lang="en-US" dirty="0"/>
            <a:t>Worship Centers</a:t>
          </a:r>
        </a:p>
      </dgm:t>
    </dgm:pt>
    <dgm:pt modelId="{6A2F2540-C88F-4D93-87AC-E106BD9D655F}" type="parTrans" cxnId="{F428F641-11A8-483B-AEB3-542A245B70BC}">
      <dgm:prSet/>
      <dgm:spPr/>
      <dgm:t>
        <a:bodyPr/>
        <a:lstStyle/>
        <a:p>
          <a:endParaRPr lang="en-US" dirty="0"/>
        </a:p>
      </dgm:t>
    </dgm:pt>
    <dgm:pt modelId="{593AF083-1FA5-48F7-9C70-040D461E88D7}" type="sibTrans" cxnId="{F428F641-11A8-483B-AEB3-542A245B70BC}">
      <dgm:prSet/>
      <dgm:spPr/>
      <dgm:t>
        <a:bodyPr/>
        <a:lstStyle/>
        <a:p>
          <a:endParaRPr lang="en-US"/>
        </a:p>
      </dgm:t>
    </dgm:pt>
    <dgm:pt modelId="{33FD5528-D16F-403F-B2A3-1418D39CA372}">
      <dgm:prSet/>
      <dgm:spPr/>
      <dgm:t>
        <a:bodyPr/>
        <a:lstStyle/>
        <a:p>
          <a:r>
            <a:rPr lang="en-US" dirty="0"/>
            <a:t>Worship Centers</a:t>
          </a:r>
        </a:p>
      </dgm:t>
    </dgm:pt>
    <dgm:pt modelId="{D40BDF96-0E7B-4DF4-B9D9-A4FFC0D67F11}" type="parTrans" cxnId="{F811F45C-15B6-4BBC-A686-7B02D0DA4564}">
      <dgm:prSet/>
      <dgm:spPr/>
      <dgm:t>
        <a:bodyPr/>
        <a:lstStyle/>
        <a:p>
          <a:endParaRPr lang="en-US" dirty="0"/>
        </a:p>
      </dgm:t>
    </dgm:pt>
    <dgm:pt modelId="{A56F4D42-3DD7-4E2A-998E-01A97C1F7F37}" type="sibTrans" cxnId="{F811F45C-15B6-4BBC-A686-7B02D0DA4564}">
      <dgm:prSet/>
      <dgm:spPr/>
      <dgm:t>
        <a:bodyPr/>
        <a:lstStyle/>
        <a:p>
          <a:endParaRPr lang="en-US"/>
        </a:p>
      </dgm:t>
    </dgm:pt>
    <dgm:pt modelId="{3E1D5A78-4DCF-450A-BA68-F7F5F18333E8}">
      <dgm:prSet/>
      <dgm:spPr/>
      <dgm:t>
        <a:bodyPr/>
        <a:lstStyle/>
        <a:p>
          <a:r>
            <a:rPr lang="en-US" dirty="0"/>
            <a:t>Worship Centers</a:t>
          </a:r>
        </a:p>
      </dgm:t>
    </dgm:pt>
    <dgm:pt modelId="{F4B7E77C-B7D0-439F-8E8A-CCB47EA3B18B}" type="parTrans" cxnId="{107E797D-5837-4C2A-9AE1-5DF4ED56F3E3}">
      <dgm:prSet/>
      <dgm:spPr/>
      <dgm:t>
        <a:bodyPr/>
        <a:lstStyle/>
        <a:p>
          <a:endParaRPr lang="en-US" dirty="0"/>
        </a:p>
      </dgm:t>
    </dgm:pt>
    <dgm:pt modelId="{BF73FA43-A55B-4675-9F1F-C9C7598FBC8A}" type="sibTrans" cxnId="{107E797D-5837-4C2A-9AE1-5DF4ED56F3E3}">
      <dgm:prSet/>
      <dgm:spPr/>
      <dgm:t>
        <a:bodyPr/>
        <a:lstStyle/>
        <a:p>
          <a:endParaRPr lang="en-US"/>
        </a:p>
      </dgm:t>
    </dgm:pt>
    <dgm:pt modelId="{0C4BFA12-265E-4E15-89AB-2D8DC1BD3479}">
      <dgm:prSet/>
      <dgm:spPr/>
      <dgm:t>
        <a:bodyPr/>
        <a:lstStyle/>
        <a:p>
          <a:r>
            <a:rPr lang="en-US" dirty="0"/>
            <a:t>Religious Practitioners</a:t>
          </a:r>
        </a:p>
      </dgm:t>
    </dgm:pt>
    <dgm:pt modelId="{AE56E74A-AE6B-45DF-8F69-24E225CE5BA5}" type="parTrans" cxnId="{DEF23C42-ACF8-42D6-8073-535F4A96F186}">
      <dgm:prSet/>
      <dgm:spPr/>
      <dgm:t>
        <a:bodyPr/>
        <a:lstStyle/>
        <a:p>
          <a:endParaRPr lang="en-ZA" dirty="0"/>
        </a:p>
      </dgm:t>
    </dgm:pt>
    <dgm:pt modelId="{84EE6E8F-91C9-4426-B5E9-0A183CD8E4AC}" type="sibTrans" cxnId="{DEF23C42-ACF8-42D6-8073-535F4A96F186}">
      <dgm:prSet/>
      <dgm:spPr/>
      <dgm:t>
        <a:bodyPr/>
        <a:lstStyle/>
        <a:p>
          <a:endParaRPr lang="en-ZA"/>
        </a:p>
      </dgm:t>
    </dgm:pt>
    <dgm:pt modelId="{CACAA66E-FB80-4FE3-ABF5-7CE9EA4945F6}">
      <dgm:prSet/>
      <dgm:spPr/>
      <dgm:t>
        <a:bodyPr/>
        <a:lstStyle/>
        <a:p>
          <a:r>
            <a:rPr lang="en-US" dirty="0"/>
            <a:t>Religious Practitioners</a:t>
          </a:r>
        </a:p>
      </dgm:t>
    </dgm:pt>
    <dgm:pt modelId="{ADCC956B-EB9E-4C43-AD44-0FA072330BD3}" type="parTrans" cxnId="{7DC93C3A-FE9D-47E2-AD44-C7B725EC0A29}">
      <dgm:prSet/>
      <dgm:spPr/>
      <dgm:t>
        <a:bodyPr/>
        <a:lstStyle/>
        <a:p>
          <a:endParaRPr lang="en-ZA" dirty="0"/>
        </a:p>
      </dgm:t>
    </dgm:pt>
    <dgm:pt modelId="{3AA1D611-6B00-43CE-AD99-A2A2517FC155}" type="sibTrans" cxnId="{7DC93C3A-FE9D-47E2-AD44-C7B725EC0A29}">
      <dgm:prSet/>
      <dgm:spPr/>
      <dgm:t>
        <a:bodyPr/>
        <a:lstStyle/>
        <a:p>
          <a:endParaRPr lang="en-ZA"/>
        </a:p>
      </dgm:t>
    </dgm:pt>
    <dgm:pt modelId="{DEA7A277-AC20-4366-A766-2F35F5EB2708}">
      <dgm:prSet/>
      <dgm:spPr/>
      <dgm:t>
        <a:bodyPr/>
        <a:lstStyle/>
        <a:p>
          <a:r>
            <a:rPr lang="en-US" dirty="0"/>
            <a:t>Religious Practitioners</a:t>
          </a:r>
        </a:p>
      </dgm:t>
    </dgm:pt>
    <dgm:pt modelId="{C143637A-65F6-473D-BD9F-51F48E4E974B}" type="parTrans" cxnId="{45F1A32E-A8BB-42F3-8644-EAC699631AB8}">
      <dgm:prSet/>
      <dgm:spPr/>
      <dgm:t>
        <a:bodyPr/>
        <a:lstStyle/>
        <a:p>
          <a:endParaRPr lang="en-ZA" dirty="0"/>
        </a:p>
      </dgm:t>
    </dgm:pt>
    <dgm:pt modelId="{7FEC0883-86A4-405F-847D-B87044FCBB1C}" type="sibTrans" cxnId="{45F1A32E-A8BB-42F3-8644-EAC699631AB8}">
      <dgm:prSet/>
      <dgm:spPr/>
      <dgm:t>
        <a:bodyPr/>
        <a:lstStyle/>
        <a:p>
          <a:endParaRPr lang="en-ZA"/>
        </a:p>
      </dgm:t>
    </dgm:pt>
    <dgm:pt modelId="{D1DBB7A3-D5F0-4563-9C3C-7FFD3480A800}">
      <dgm:prSet/>
      <dgm:spPr/>
      <dgm:t>
        <a:bodyPr/>
        <a:lstStyle/>
        <a:p>
          <a:r>
            <a:rPr lang="en-US" dirty="0"/>
            <a:t>Religious Practitioners</a:t>
          </a:r>
        </a:p>
      </dgm:t>
    </dgm:pt>
    <dgm:pt modelId="{B21CA04A-D882-4F67-A4D8-94191842E251}" type="parTrans" cxnId="{E4E2FAB5-8E64-4C71-A3A2-1D58FC9CA4BA}">
      <dgm:prSet/>
      <dgm:spPr/>
      <dgm:t>
        <a:bodyPr/>
        <a:lstStyle/>
        <a:p>
          <a:endParaRPr lang="en-ZA" dirty="0"/>
        </a:p>
      </dgm:t>
    </dgm:pt>
    <dgm:pt modelId="{1555D136-B834-4A28-91AC-A9982C3F73F0}" type="sibTrans" cxnId="{E4E2FAB5-8E64-4C71-A3A2-1D58FC9CA4BA}">
      <dgm:prSet/>
      <dgm:spPr/>
      <dgm:t>
        <a:bodyPr/>
        <a:lstStyle/>
        <a:p>
          <a:endParaRPr lang="en-ZA"/>
        </a:p>
      </dgm:t>
    </dgm:pt>
    <dgm:pt modelId="{32007134-A3B9-49D8-94F6-7FB8DB7BF0D2}">
      <dgm:prSet/>
      <dgm:spPr/>
      <dgm:t>
        <a:bodyPr/>
        <a:lstStyle/>
        <a:p>
          <a:r>
            <a:rPr lang="en-US" dirty="0"/>
            <a:t>Religious Practitioners</a:t>
          </a:r>
        </a:p>
      </dgm:t>
    </dgm:pt>
    <dgm:pt modelId="{E9F6DA55-76B5-4978-AC9B-C97AFAC97FA4}" type="parTrans" cxnId="{0C060428-4753-4919-807D-5B3099CC05E2}">
      <dgm:prSet/>
      <dgm:spPr/>
      <dgm:t>
        <a:bodyPr/>
        <a:lstStyle/>
        <a:p>
          <a:endParaRPr lang="en-ZA" dirty="0"/>
        </a:p>
      </dgm:t>
    </dgm:pt>
    <dgm:pt modelId="{66AE1ED4-E6F9-4267-AD2A-B0F87AA27D94}" type="sibTrans" cxnId="{0C060428-4753-4919-807D-5B3099CC05E2}">
      <dgm:prSet/>
      <dgm:spPr/>
      <dgm:t>
        <a:bodyPr/>
        <a:lstStyle/>
        <a:p>
          <a:endParaRPr lang="en-ZA"/>
        </a:p>
      </dgm:t>
    </dgm:pt>
    <dgm:pt modelId="{C04CDF4A-2999-4EBA-B73F-06863B7F5907}">
      <dgm:prSet/>
      <dgm:spPr/>
      <dgm:t>
        <a:bodyPr/>
        <a:lstStyle/>
        <a:p>
          <a:r>
            <a:rPr lang="en-US" dirty="0"/>
            <a:t>Religious Practitioners</a:t>
          </a:r>
        </a:p>
      </dgm:t>
    </dgm:pt>
    <dgm:pt modelId="{7E983E09-7AF2-4A83-A4B6-1136A1B96ACB}" type="parTrans" cxnId="{4042BD59-1D5D-4587-BF33-9C79ACE1C8F1}">
      <dgm:prSet/>
      <dgm:spPr/>
      <dgm:t>
        <a:bodyPr/>
        <a:lstStyle/>
        <a:p>
          <a:endParaRPr lang="en-ZA" dirty="0"/>
        </a:p>
      </dgm:t>
    </dgm:pt>
    <dgm:pt modelId="{EE92449F-9323-4F6D-A456-678DDFF16E50}" type="sibTrans" cxnId="{4042BD59-1D5D-4587-BF33-9C79ACE1C8F1}">
      <dgm:prSet/>
      <dgm:spPr/>
      <dgm:t>
        <a:bodyPr/>
        <a:lstStyle/>
        <a:p>
          <a:endParaRPr lang="en-ZA"/>
        </a:p>
      </dgm:t>
    </dgm:pt>
    <dgm:pt modelId="{A9BE21B0-B9E9-43AE-8FD8-C878012BA6CC}">
      <dgm:prSet phldrT="[Text]"/>
      <dgm:spPr/>
      <dgm:t>
        <a:bodyPr/>
        <a:lstStyle/>
        <a:p>
          <a:r>
            <a:rPr lang="en-US" dirty="0"/>
            <a:t>Peer Review Council</a:t>
          </a:r>
        </a:p>
      </dgm:t>
    </dgm:pt>
    <dgm:pt modelId="{82450D00-268D-4DA6-8DAE-9E3616BA8EE7}" type="parTrans" cxnId="{DC20E46C-345C-4B89-A466-6982069A730F}">
      <dgm:prSet/>
      <dgm:spPr/>
      <dgm:t>
        <a:bodyPr/>
        <a:lstStyle/>
        <a:p>
          <a:endParaRPr lang="en-GB"/>
        </a:p>
      </dgm:t>
    </dgm:pt>
    <dgm:pt modelId="{17D18675-502C-4FCE-9201-C6F9CEABA521}" type="sibTrans" cxnId="{DC20E46C-345C-4B89-A466-6982069A730F}">
      <dgm:prSet/>
      <dgm:spPr/>
      <dgm:t>
        <a:bodyPr/>
        <a:lstStyle/>
        <a:p>
          <a:endParaRPr lang="en-GB"/>
        </a:p>
      </dgm:t>
    </dgm:pt>
    <dgm:pt modelId="{511CD000-A1BF-4848-82DC-30404DB52A19}" type="pres">
      <dgm:prSet presAssocID="{881E3EED-79E4-442B-9F85-B2F34F18BDF4}" presName="hierChild1" presStyleCnt="0">
        <dgm:presLayoutVars>
          <dgm:chPref val="1"/>
          <dgm:dir/>
          <dgm:animOne val="branch"/>
          <dgm:animLvl val="lvl"/>
          <dgm:resizeHandles/>
        </dgm:presLayoutVars>
      </dgm:prSet>
      <dgm:spPr/>
      <dgm:t>
        <a:bodyPr/>
        <a:lstStyle/>
        <a:p>
          <a:endParaRPr lang="en-ZA"/>
        </a:p>
      </dgm:t>
    </dgm:pt>
    <dgm:pt modelId="{7B75B290-DB90-49FA-86D5-A1213C651D01}" type="pres">
      <dgm:prSet presAssocID="{BC180023-1750-4535-8430-AE5525A5400A}" presName="hierRoot1" presStyleCnt="0"/>
      <dgm:spPr/>
    </dgm:pt>
    <dgm:pt modelId="{FAC73C53-D2C7-4EA9-97AD-A149B2BA96BF}" type="pres">
      <dgm:prSet presAssocID="{BC180023-1750-4535-8430-AE5525A5400A}" presName="composite" presStyleCnt="0"/>
      <dgm:spPr/>
    </dgm:pt>
    <dgm:pt modelId="{9A8C8500-3686-405F-8DA7-2A95263E9454}" type="pres">
      <dgm:prSet presAssocID="{BC180023-1750-4535-8430-AE5525A5400A}" presName="background" presStyleLbl="node0" presStyleIdx="0" presStyleCnt="2"/>
      <dgm:spPr/>
    </dgm:pt>
    <dgm:pt modelId="{0551C6F6-DB7E-439A-9A65-8D4F2150E3A4}" type="pres">
      <dgm:prSet presAssocID="{BC180023-1750-4535-8430-AE5525A5400A}" presName="text" presStyleLbl="fgAcc0" presStyleIdx="0" presStyleCnt="2">
        <dgm:presLayoutVars>
          <dgm:chPref val="3"/>
        </dgm:presLayoutVars>
      </dgm:prSet>
      <dgm:spPr/>
      <dgm:t>
        <a:bodyPr/>
        <a:lstStyle/>
        <a:p>
          <a:endParaRPr lang="en-ZA"/>
        </a:p>
      </dgm:t>
    </dgm:pt>
    <dgm:pt modelId="{CABB9B42-4175-4AAB-97B9-94E03287122D}" type="pres">
      <dgm:prSet presAssocID="{BC180023-1750-4535-8430-AE5525A5400A}" presName="hierChild2" presStyleCnt="0"/>
      <dgm:spPr/>
    </dgm:pt>
    <dgm:pt modelId="{F34E660D-7A2D-42DE-94F3-7723A6DBD792}" type="pres">
      <dgm:prSet presAssocID="{F5B48767-271A-47A3-A6C4-F3D4530D7939}" presName="Name10" presStyleLbl="parChTrans1D2" presStyleIdx="0" presStyleCnt="3"/>
      <dgm:spPr/>
      <dgm:t>
        <a:bodyPr/>
        <a:lstStyle/>
        <a:p>
          <a:endParaRPr lang="en-ZA"/>
        </a:p>
      </dgm:t>
    </dgm:pt>
    <dgm:pt modelId="{6E5F5AD9-0495-4858-8DA8-2CF31B1A5792}" type="pres">
      <dgm:prSet presAssocID="{C16C8940-256E-4132-8FD7-C3A343B8A3EE}" presName="hierRoot2" presStyleCnt="0"/>
      <dgm:spPr/>
    </dgm:pt>
    <dgm:pt modelId="{0340929B-512F-494B-A4E1-9E1C77DCA823}" type="pres">
      <dgm:prSet presAssocID="{C16C8940-256E-4132-8FD7-C3A343B8A3EE}" presName="composite2" presStyleCnt="0"/>
      <dgm:spPr/>
    </dgm:pt>
    <dgm:pt modelId="{31B40668-5379-453C-BA65-5DAD6DB4154B}" type="pres">
      <dgm:prSet presAssocID="{C16C8940-256E-4132-8FD7-C3A343B8A3EE}" presName="background2" presStyleLbl="node2" presStyleIdx="0" presStyleCnt="3"/>
      <dgm:spPr/>
    </dgm:pt>
    <dgm:pt modelId="{88460C9A-5A74-4E4D-9694-792972DDB185}" type="pres">
      <dgm:prSet presAssocID="{C16C8940-256E-4132-8FD7-C3A343B8A3EE}" presName="text2" presStyleLbl="fgAcc2" presStyleIdx="0" presStyleCnt="3">
        <dgm:presLayoutVars>
          <dgm:chPref val="3"/>
        </dgm:presLayoutVars>
      </dgm:prSet>
      <dgm:spPr/>
      <dgm:t>
        <a:bodyPr/>
        <a:lstStyle/>
        <a:p>
          <a:endParaRPr lang="en-ZA"/>
        </a:p>
      </dgm:t>
    </dgm:pt>
    <dgm:pt modelId="{FDE76179-639E-4641-9042-D98B5C354588}" type="pres">
      <dgm:prSet presAssocID="{C16C8940-256E-4132-8FD7-C3A343B8A3EE}" presName="hierChild3" presStyleCnt="0"/>
      <dgm:spPr/>
    </dgm:pt>
    <dgm:pt modelId="{5E20E130-6B84-4BCD-9B94-8D4E2B64034D}" type="pres">
      <dgm:prSet presAssocID="{FBAD3593-7BB2-402B-AFE3-242F5FF38B8A}" presName="Name17" presStyleLbl="parChTrans1D3" presStyleIdx="0" presStyleCnt="3"/>
      <dgm:spPr/>
      <dgm:t>
        <a:bodyPr/>
        <a:lstStyle/>
        <a:p>
          <a:endParaRPr lang="en-ZA"/>
        </a:p>
      </dgm:t>
    </dgm:pt>
    <dgm:pt modelId="{7C41F395-FC45-49BB-8C64-F43C4A75ED04}" type="pres">
      <dgm:prSet presAssocID="{28D74A7A-E9E0-4A15-98F1-1CACC51BA2EF}" presName="hierRoot3" presStyleCnt="0"/>
      <dgm:spPr/>
    </dgm:pt>
    <dgm:pt modelId="{E6661459-CA21-457F-8011-A61AD416086C}" type="pres">
      <dgm:prSet presAssocID="{28D74A7A-E9E0-4A15-98F1-1CACC51BA2EF}" presName="composite3" presStyleCnt="0"/>
      <dgm:spPr/>
    </dgm:pt>
    <dgm:pt modelId="{B65EBBF4-0375-4BE3-AA59-A1A355B65FC0}" type="pres">
      <dgm:prSet presAssocID="{28D74A7A-E9E0-4A15-98F1-1CACC51BA2EF}" presName="background3" presStyleLbl="node3" presStyleIdx="0" presStyleCnt="3"/>
      <dgm:spPr/>
    </dgm:pt>
    <dgm:pt modelId="{313F8DFF-7935-448F-B87B-FA23998ADD27}" type="pres">
      <dgm:prSet presAssocID="{28D74A7A-E9E0-4A15-98F1-1CACC51BA2EF}" presName="text3" presStyleLbl="fgAcc3" presStyleIdx="0" presStyleCnt="3">
        <dgm:presLayoutVars>
          <dgm:chPref val="3"/>
        </dgm:presLayoutVars>
      </dgm:prSet>
      <dgm:spPr/>
      <dgm:t>
        <a:bodyPr/>
        <a:lstStyle/>
        <a:p>
          <a:endParaRPr lang="en-ZA"/>
        </a:p>
      </dgm:t>
    </dgm:pt>
    <dgm:pt modelId="{73F93C70-F82C-4CEB-9F4E-AD409FB0F58D}" type="pres">
      <dgm:prSet presAssocID="{28D74A7A-E9E0-4A15-98F1-1CACC51BA2EF}" presName="hierChild4" presStyleCnt="0"/>
      <dgm:spPr/>
    </dgm:pt>
    <dgm:pt modelId="{00FFD8D6-7FFF-4271-B566-F5B81B183528}" type="pres">
      <dgm:prSet presAssocID="{5C19A7A0-45D8-48C5-92B3-BDD6DE101177}" presName="Name23" presStyleLbl="parChTrans1D4" presStyleIdx="0" presStyleCnt="12"/>
      <dgm:spPr/>
      <dgm:t>
        <a:bodyPr/>
        <a:lstStyle/>
        <a:p>
          <a:endParaRPr lang="en-ZA"/>
        </a:p>
      </dgm:t>
    </dgm:pt>
    <dgm:pt modelId="{CF48954C-4209-4695-9891-46D4C137A3FB}" type="pres">
      <dgm:prSet presAssocID="{5B05F612-5020-46F0-8083-ECD04D36998F}" presName="hierRoot4" presStyleCnt="0"/>
      <dgm:spPr/>
    </dgm:pt>
    <dgm:pt modelId="{A6E61042-B3A4-44D0-84AF-442322AB242F}" type="pres">
      <dgm:prSet presAssocID="{5B05F612-5020-46F0-8083-ECD04D36998F}" presName="composite4" presStyleCnt="0"/>
      <dgm:spPr/>
    </dgm:pt>
    <dgm:pt modelId="{0CC427AB-0FB7-43AE-BFAF-EF8E05B09EA8}" type="pres">
      <dgm:prSet presAssocID="{5B05F612-5020-46F0-8083-ECD04D36998F}" presName="background4" presStyleLbl="node4" presStyleIdx="0" presStyleCnt="12"/>
      <dgm:spPr/>
    </dgm:pt>
    <dgm:pt modelId="{353A62AF-EE86-4185-8603-86CE3DBB5935}" type="pres">
      <dgm:prSet presAssocID="{5B05F612-5020-46F0-8083-ECD04D36998F}" presName="text4" presStyleLbl="fgAcc4" presStyleIdx="0" presStyleCnt="12">
        <dgm:presLayoutVars>
          <dgm:chPref val="3"/>
        </dgm:presLayoutVars>
      </dgm:prSet>
      <dgm:spPr/>
      <dgm:t>
        <a:bodyPr/>
        <a:lstStyle/>
        <a:p>
          <a:endParaRPr lang="en-ZA"/>
        </a:p>
      </dgm:t>
    </dgm:pt>
    <dgm:pt modelId="{28DAB38F-8E8A-41BA-87F6-425A3A5860AD}" type="pres">
      <dgm:prSet presAssocID="{5B05F612-5020-46F0-8083-ECD04D36998F}" presName="hierChild5" presStyleCnt="0"/>
      <dgm:spPr/>
    </dgm:pt>
    <dgm:pt modelId="{0D2DFE54-EEFD-4348-A398-E356A52795DC}" type="pres">
      <dgm:prSet presAssocID="{AE56E74A-AE6B-45DF-8F69-24E225CE5BA5}" presName="Name23" presStyleLbl="parChTrans1D4" presStyleIdx="1" presStyleCnt="12"/>
      <dgm:spPr/>
      <dgm:t>
        <a:bodyPr/>
        <a:lstStyle/>
        <a:p>
          <a:endParaRPr lang="en-ZA"/>
        </a:p>
      </dgm:t>
    </dgm:pt>
    <dgm:pt modelId="{FA2EFF9C-B3CC-4F4F-8ECA-FC4ACCD69E13}" type="pres">
      <dgm:prSet presAssocID="{0C4BFA12-265E-4E15-89AB-2D8DC1BD3479}" presName="hierRoot4" presStyleCnt="0"/>
      <dgm:spPr/>
    </dgm:pt>
    <dgm:pt modelId="{9DDBA4CD-6C61-4D2C-843B-196822394DEC}" type="pres">
      <dgm:prSet presAssocID="{0C4BFA12-265E-4E15-89AB-2D8DC1BD3479}" presName="composite4" presStyleCnt="0"/>
      <dgm:spPr/>
    </dgm:pt>
    <dgm:pt modelId="{1E7F66DC-FE36-437B-A8C1-E4F3ED10D9C1}" type="pres">
      <dgm:prSet presAssocID="{0C4BFA12-265E-4E15-89AB-2D8DC1BD3479}" presName="background4" presStyleLbl="node4" presStyleIdx="1" presStyleCnt="12"/>
      <dgm:spPr/>
    </dgm:pt>
    <dgm:pt modelId="{B7FDC46F-C790-4982-84D2-829E22BD0B37}" type="pres">
      <dgm:prSet presAssocID="{0C4BFA12-265E-4E15-89AB-2D8DC1BD3479}" presName="text4" presStyleLbl="fgAcc4" presStyleIdx="1" presStyleCnt="12">
        <dgm:presLayoutVars>
          <dgm:chPref val="3"/>
        </dgm:presLayoutVars>
      </dgm:prSet>
      <dgm:spPr/>
      <dgm:t>
        <a:bodyPr/>
        <a:lstStyle/>
        <a:p>
          <a:endParaRPr lang="en-ZA"/>
        </a:p>
      </dgm:t>
    </dgm:pt>
    <dgm:pt modelId="{6C63ED6A-58B5-464C-B8D2-9CE3C4C0B179}" type="pres">
      <dgm:prSet presAssocID="{0C4BFA12-265E-4E15-89AB-2D8DC1BD3479}" presName="hierChild5" presStyleCnt="0"/>
      <dgm:spPr/>
    </dgm:pt>
    <dgm:pt modelId="{9FB0D977-FDBB-4610-8A09-937556BB2FF9}" type="pres">
      <dgm:prSet presAssocID="{0C1677D8-B97A-4AE5-A7BC-6D8E96BE3012}" presName="Name23" presStyleLbl="parChTrans1D4" presStyleIdx="2" presStyleCnt="12"/>
      <dgm:spPr/>
      <dgm:t>
        <a:bodyPr/>
        <a:lstStyle/>
        <a:p>
          <a:endParaRPr lang="en-ZA"/>
        </a:p>
      </dgm:t>
    </dgm:pt>
    <dgm:pt modelId="{5663A0E6-A2F9-4584-ABFC-FEB9A369C1A7}" type="pres">
      <dgm:prSet presAssocID="{936EB9B5-9B66-4A8E-983E-6D85B9718FC3}" presName="hierRoot4" presStyleCnt="0"/>
      <dgm:spPr/>
    </dgm:pt>
    <dgm:pt modelId="{F5065275-8842-4508-88E7-AC09C5E1C4F8}" type="pres">
      <dgm:prSet presAssocID="{936EB9B5-9B66-4A8E-983E-6D85B9718FC3}" presName="composite4" presStyleCnt="0"/>
      <dgm:spPr/>
    </dgm:pt>
    <dgm:pt modelId="{1A9CD598-7D4B-48BD-8A25-662607279030}" type="pres">
      <dgm:prSet presAssocID="{936EB9B5-9B66-4A8E-983E-6D85B9718FC3}" presName="background4" presStyleLbl="node4" presStyleIdx="2" presStyleCnt="12"/>
      <dgm:spPr/>
    </dgm:pt>
    <dgm:pt modelId="{997AE086-EC91-4AF6-A01A-B465B3B510C2}" type="pres">
      <dgm:prSet presAssocID="{936EB9B5-9B66-4A8E-983E-6D85B9718FC3}" presName="text4" presStyleLbl="fgAcc4" presStyleIdx="2" presStyleCnt="12">
        <dgm:presLayoutVars>
          <dgm:chPref val="3"/>
        </dgm:presLayoutVars>
      </dgm:prSet>
      <dgm:spPr/>
      <dgm:t>
        <a:bodyPr/>
        <a:lstStyle/>
        <a:p>
          <a:endParaRPr lang="en-ZA"/>
        </a:p>
      </dgm:t>
    </dgm:pt>
    <dgm:pt modelId="{C7F50FEA-7732-45E5-A48B-1C9A1D1CF2ED}" type="pres">
      <dgm:prSet presAssocID="{936EB9B5-9B66-4A8E-983E-6D85B9718FC3}" presName="hierChild5" presStyleCnt="0"/>
      <dgm:spPr/>
    </dgm:pt>
    <dgm:pt modelId="{4CB13C41-FCAD-42F5-BD49-92F942C6D684}" type="pres">
      <dgm:prSet presAssocID="{ADCC956B-EB9E-4C43-AD44-0FA072330BD3}" presName="Name23" presStyleLbl="parChTrans1D4" presStyleIdx="3" presStyleCnt="12"/>
      <dgm:spPr/>
      <dgm:t>
        <a:bodyPr/>
        <a:lstStyle/>
        <a:p>
          <a:endParaRPr lang="en-ZA"/>
        </a:p>
      </dgm:t>
    </dgm:pt>
    <dgm:pt modelId="{105EECBB-2DCD-4AD4-98A6-DA9BA935C58C}" type="pres">
      <dgm:prSet presAssocID="{CACAA66E-FB80-4FE3-ABF5-7CE9EA4945F6}" presName="hierRoot4" presStyleCnt="0"/>
      <dgm:spPr/>
    </dgm:pt>
    <dgm:pt modelId="{07A8CB8B-9641-42A0-A86D-4F76D25C071F}" type="pres">
      <dgm:prSet presAssocID="{CACAA66E-FB80-4FE3-ABF5-7CE9EA4945F6}" presName="composite4" presStyleCnt="0"/>
      <dgm:spPr/>
    </dgm:pt>
    <dgm:pt modelId="{E2525130-0F29-4AE7-A712-E0737140EC14}" type="pres">
      <dgm:prSet presAssocID="{CACAA66E-FB80-4FE3-ABF5-7CE9EA4945F6}" presName="background4" presStyleLbl="node4" presStyleIdx="3" presStyleCnt="12"/>
      <dgm:spPr/>
    </dgm:pt>
    <dgm:pt modelId="{F46E626B-01BA-4FAB-8797-4275EC93FF79}" type="pres">
      <dgm:prSet presAssocID="{CACAA66E-FB80-4FE3-ABF5-7CE9EA4945F6}" presName="text4" presStyleLbl="fgAcc4" presStyleIdx="3" presStyleCnt="12">
        <dgm:presLayoutVars>
          <dgm:chPref val="3"/>
        </dgm:presLayoutVars>
      </dgm:prSet>
      <dgm:spPr/>
      <dgm:t>
        <a:bodyPr/>
        <a:lstStyle/>
        <a:p>
          <a:endParaRPr lang="en-ZA"/>
        </a:p>
      </dgm:t>
    </dgm:pt>
    <dgm:pt modelId="{B68AD334-F8F6-416B-BC94-1817B0EDF195}" type="pres">
      <dgm:prSet presAssocID="{CACAA66E-FB80-4FE3-ABF5-7CE9EA4945F6}" presName="hierChild5" presStyleCnt="0"/>
      <dgm:spPr/>
    </dgm:pt>
    <dgm:pt modelId="{5F0C3336-D00B-40E4-9B11-F02D17F8711A}" type="pres">
      <dgm:prSet presAssocID="{2F0E5C3B-E5AA-47A6-9A03-DD40170D82BA}" presName="Name10" presStyleLbl="parChTrans1D2" presStyleIdx="1" presStyleCnt="3"/>
      <dgm:spPr/>
      <dgm:t>
        <a:bodyPr/>
        <a:lstStyle/>
        <a:p>
          <a:endParaRPr lang="en-ZA"/>
        </a:p>
      </dgm:t>
    </dgm:pt>
    <dgm:pt modelId="{A60C2C1B-83B6-4A58-BEC4-AAB4CD5A170E}" type="pres">
      <dgm:prSet presAssocID="{42D3C6B2-E5A2-4DAD-8F1D-58B317D4C97A}" presName="hierRoot2" presStyleCnt="0"/>
      <dgm:spPr/>
    </dgm:pt>
    <dgm:pt modelId="{8E394934-9A7B-4A11-AE5C-949453174609}" type="pres">
      <dgm:prSet presAssocID="{42D3C6B2-E5A2-4DAD-8F1D-58B317D4C97A}" presName="composite2" presStyleCnt="0"/>
      <dgm:spPr/>
    </dgm:pt>
    <dgm:pt modelId="{9320D571-1937-4ACC-9B65-5699A17109CC}" type="pres">
      <dgm:prSet presAssocID="{42D3C6B2-E5A2-4DAD-8F1D-58B317D4C97A}" presName="background2" presStyleLbl="node2" presStyleIdx="1" presStyleCnt="3"/>
      <dgm:spPr/>
    </dgm:pt>
    <dgm:pt modelId="{E04B5A12-1769-4B1A-93E6-04CCBF60BDB4}" type="pres">
      <dgm:prSet presAssocID="{42D3C6B2-E5A2-4DAD-8F1D-58B317D4C97A}" presName="text2" presStyleLbl="fgAcc2" presStyleIdx="1" presStyleCnt="3">
        <dgm:presLayoutVars>
          <dgm:chPref val="3"/>
        </dgm:presLayoutVars>
      </dgm:prSet>
      <dgm:spPr/>
      <dgm:t>
        <a:bodyPr/>
        <a:lstStyle/>
        <a:p>
          <a:endParaRPr lang="en-ZA"/>
        </a:p>
      </dgm:t>
    </dgm:pt>
    <dgm:pt modelId="{2482231F-9C33-4AB5-BC78-82D7095BA5F4}" type="pres">
      <dgm:prSet presAssocID="{42D3C6B2-E5A2-4DAD-8F1D-58B317D4C97A}" presName="hierChild3" presStyleCnt="0"/>
      <dgm:spPr/>
    </dgm:pt>
    <dgm:pt modelId="{D43E4FE0-5B28-40A8-B77D-29D9635E1E5C}" type="pres">
      <dgm:prSet presAssocID="{2AC3F3B7-85E4-4B5C-B822-F9E4218FCBD8}" presName="Name17" presStyleLbl="parChTrans1D3" presStyleIdx="1" presStyleCnt="3"/>
      <dgm:spPr/>
      <dgm:t>
        <a:bodyPr/>
        <a:lstStyle/>
        <a:p>
          <a:endParaRPr lang="en-ZA"/>
        </a:p>
      </dgm:t>
    </dgm:pt>
    <dgm:pt modelId="{53E0FCFE-D12B-447D-A56C-0558513255C8}" type="pres">
      <dgm:prSet presAssocID="{7A9C2D21-F7D1-4015-963C-3FB3472164CA}" presName="hierRoot3" presStyleCnt="0"/>
      <dgm:spPr/>
    </dgm:pt>
    <dgm:pt modelId="{A6B409ED-103A-4B94-BD09-05E0E1E7CDD5}" type="pres">
      <dgm:prSet presAssocID="{7A9C2D21-F7D1-4015-963C-3FB3472164CA}" presName="composite3" presStyleCnt="0"/>
      <dgm:spPr/>
    </dgm:pt>
    <dgm:pt modelId="{B66BF6B7-AEA9-41FC-809E-7470C30292DC}" type="pres">
      <dgm:prSet presAssocID="{7A9C2D21-F7D1-4015-963C-3FB3472164CA}" presName="background3" presStyleLbl="node3" presStyleIdx="1" presStyleCnt="3"/>
      <dgm:spPr/>
    </dgm:pt>
    <dgm:pt modelId="{1EB88DBD-0816-45DC-AE62-FC2743061481}" type="pres">
      <dgm:prSet presAssocID="{7A9C2D21-F7D1-4015-963C-3FB3472164CA}" presName="text3" presStyleLbl="fgAcc3" presStyleIdx="1" presStyleCnt="3">
        <dgm:presLayoutVars>
          <dgm:chPref val="3"/>
        </dgm:presLayoutVars>
      </dgm:prSet>
      <dgm:spPr/>
      <dgm:t>
        <a:bodyPr/>
        <a:lstStyle/>
        <a:p>
          <a:endParaRPr lang="en-ZA"/>
        </a:p>
      </dgm:t>
    </dgm:pt>
    <dgm:pt modelId="{2991D161-AFF3-4343-85F1-568137624656}" type="pres">
      <dgm:prSet presAssocID="{7A9C2D21-F7D1-4015-963C-3FB3472164CA}" presName="hierChild4" presStyleCnt="0"/>
      <dgm:spPr/>
    </dgm:pt>
    <dgm:pt modelId="{7B8CAE49-1515-4FA8-908A-95F635AC6210}" type="pres">
      <dgm:prSet presAssocID="{AD06EA62-31B3-4B75-B44B-22B40416DA1C}" presName="Name23" presStyleLbl="parChTrans1D4" presStyleIdx="4" presStyleCnt="12"/>
      <dgm:spPr/>
      <dgm:t>
        <a:bodyPr/>
        <a:lstStyle/>
        <a:p>
          <a:endParaRPr lang="en-ZA"/>
        </a:p>
      </dgm:t>
    </dgm:pt>
    <dgm:pt modelId="{E956D620-8525-4430-A2B0-F6FC3D3CE49C}" type="pres">
      <dgm:prSet presAssocID="{D9B74080-8036-4EBC-8EF1-7ADEBF62C251}" presName="hierRoot4" presStyleCnt="0"/>
      <dgm:spPr/>
    </dgm:pt>
    <dgm:pt modelId="{66A60A7E-C387-480D-AE68-A99D1F058CF5}" type="pres">
      <dgm:prSet presAssocID="{D9B74080-8036-4EBC-8EF1-7ADEBF62C251}" presName="composite4" presStyleCnt="0"/>
      <dgm:spPr/>
    </dgm:pt>
    <dgm:pt modelId="{305B61F1-1A68-4F83-9E33-477E40B05148}" type="pres">
      <dgm:prSet presAssocID="{D9B74080-8036-4EBC-8EF1-7ADEBF62C251}" presName="background4" presStyleLbl="node4" presStyleIdx="4" presStyleCnt="12"/>
      <dgm:spPr/>
    </dgm:pt>
    <dgm:pt modelId="{D42ED992-6E57-4C0E-A925-8B4F9C22A34B}" type="pres">
      <dgm:prSet presAssocID="{D9B74080-8036-4EBC-8EF1-7ADEBF62C251}" presName="text4" presStyleLbl="fgAcc4" presStyleIdx="4" presStyleCnt="12">
        <dgm:presLayoutVars>
          <dgm:chPref val="3"/>
        </dgm:presLayoutVars>
      </dgm:prSet>
      <dgm:spPr/>
      <dgm:t>
        <a:bodyPr/>
        <a:lstStyle/>
        <a:p>
          <a:endParaRPr lang="en-ZA"/>
        </a:p>
      </dgm:t>
    </dgm:pt>
    <dgm:pt modelId="{BCB2CEA7-9A25-4055-B3D2-8B20EF093E09}" type="pres">
      <dgm:prSet presAssocID="{D9B74080-8036-4EBC-8EF1-7ADEBF62C251}" presName="hierChild5" presStyleCnt="0"/>
      <dgm:spPr/>
    </dgm:pt>
    <dgm:pt modelId="{E2D491BE-AF50-4E12-9A22-12F224A61C16}" type="pres">
      <dgm:prSet presAssocID="{C143637A-65F6-473D-BD9F-51F48E4E974B}" presName="Name23" presStyleLbl="parChTrans1D4" presStyleIdx="5" presStyleCnt="12"/>
      <dgm:spPr/>
      <dgm:t>
        <a:bodyPr/>
        <a:lstStyle/>
        <a:p>
          <a:endParaRPr lang="en-ZA"/>
        </a:p>
      </dgm:t>
    </dgm:pt>
    <dgm:pt modelId="{3FF43D7D-A22E-4FC5-A336-D0FD93889F9F}" type="pres">
      <dgm:prSet presAssocID="{DEA7A277-AC20-4366-A766-2F35F5EB2708}" presName="hierRoot4" presStyleCnt="0"/>
      <dgm:spPr/>
    </dgm:pt>
    <dgm:pt modelId="{CA2F1C86-88C0-4041-9A2E-2E4FF291B1F9}" type="pres">
      <dgm:prSet presAssocID="{DEA7A277-AC20-4366-A766-2F35F5EB2708}" presName="composite4" presStyleCnt="0"/>
      <dgm:spPr/>
    </dgm:pt>
    <dgm:pt modelId="{8A5B5AF5-0AFD-4963-91D6-327C3D2BF119}" type="pres">
      <dgm:prSet presAssocID="{DEA7A277-AC20-4366-A766-2F35F5EB2708}" presName="background4" presStyleLbl="node4" presStyleIdx="5" presStyleCnt="12"/>
      <dgm:spPr/>
    </dgm:pt>
    <dgm:pt modelId="{5CF72099-FFEC-4C60-A578-8720F5B7A8DA}" type="pres">
      <dgm:prSet presAssocID="{DEA7A277-AC20-4366-A766-2F35F5EB2708}" presName="text4" presStyleLbl="fgAcc4" presStyleIdx="5" presStyleCnt="12">
        <dgm:presLayoutVars>
          <dgm:chPref val="3"/>
        </dgm:presLayoutVars>
      </dgm:prSet>
      <dgm:spPr/>
      <dgm:t>
        <a:bodyPr/>
        <a:lstStyle/>
        <a:p>
          <a:endParaRPr lang="en-ZA"/>
        </a:p>
      </dgm:t>
    </dgm:pt>
    <dgm:pt modelId="{DCBFAD43-DB31-401E-A280-BCEEEB43C97B}" type="pres">
      <dgm:prSet presAssocID="{DEA7A277-AC20-4366-A766-2F35F5EB2708}" presName="hierChild5" presStyleCnt="0"/>
      <dgm:spPr/>
    </dgm:pt>
    <dgm:pt modelId="{2FA84886-CC29-4C1B-A5BC-38C24E905BEF}" type="pres">
      <dgm:prSet presAssocID="{6A2F2540-C88F-4D93-87AC-E106BD9D655F}" presName="Name23" presStyleLbl="parChTrans1D4" presStyleIdx="6" presStyleCnt="12"/>
      <dgm:spPr/>
      <dgm:t>
        <a:bodyPr/>
        <a:lstStyle/>
        <a:p>
          <a:endParaRPr lang="en-ZA"/>
        </a:p>
      </dgm:t>
    </dgm:pt>
    <dgm:pt modelId="{CC130231-F482-44FC-A02D-7F3B133D5BE4}" type="pres">
      <dgm:prSet presAssocID="{4F99A5A8-5069-4997-B91D-D1479FA67D69}" presName="hierRoot4" presStyleCnt="0"/>
      <dgm:spPr/>
    </dgm:pt>
    <dgm:pt modelId="{EB50F4FD-D753-49B1-9580-315244D101B3}" type="pres">
      <dgm:prSet presAssocID="{4F99A5A8-5069-4997-B91D-D1479FA67D69}" presName="composite4" presStyleCnt="0"/>
      <dgm:spPr/>
    </dgm:pt>
    <dgm:pt modelId="{7D6D2789-1E0D-4FB4-9B8E-F0DF63C85327}" type="pres">
      <dgm:prSet presAssocID="{4F99A5A8-5069-4997-B91D-D1479FA67D69}" presName="background4" presStyleLbl="node4" presStyleIdx="6" presStyleCnt="12"/>
      <dgm:spPr/>
    </dgm:pt>
    <dgm:pt modelId="{396E35F7-A50F-47EA-BE5A-58B4617D7151}" type="pres">
      <dgm:prSet presAssocID="{4F99A5A8-5069-4997-B91D-D1479FA67D69}" presName="text4" presStyleLbl="fgAcc4" presStyleIdx="6" presStyleCnt="12">
        <dgm:presLayoutVars>
          <dgm:chPref val="3"/>
        </dgm:presLayoutVars>
      </dgm:prSet>
      <dgm:spPr/>
      <dgm:t>
        <a:bodyPr/>
        <a:lstStyle/>
        <a:p>
          <a:endParaRPr lang="en-ZA"/>
        </a:p>
      </dgm:t>
    </dgm:pt>
    <dgm:pt modelId="{1FD47267-5695-428E-A42E-9BD91B9FC776}" type="pres">
      <dgm:prSet presAssocID="{4F99A5A8-5069-4997-B91D-D1479FA67D69}" presName="hierChild5" presStyleCnt="0"/>
      <dgm:spPr/>
    </dgm:pt>
    <dgm:pt modelId="{BF77E986-0889-43F3-A716-EB6D4E35DEC1}" type="pres">
      <dgm:prSet presAssocID="{B21CA04A-D882-4F67-A4D8-94191842E251}" presName="Name23" presStyleLbl="parChTrans1D4" presStyleIdx="7" presStyleCnt="12"/>
      <dgm:spPr/>
      <dgm:t>
        <a:bodyPr/>
        <a:lstStyle/>
        <a:p>
          <a:endParaRPr lang="en-ZA"/>
        </a:p>
      </dgm:t>
    </dgm:pt>
    <dgm:pt modelId="{55BBAB99-F891-4C2A-9593-154B5AFCA4E9}" type="pres">
      <dgm:prSet presAssocID="{D1DBB7A3-D5F0-4563-9C3C-7FFD3480A800}" presName="hierRoot4" presStyleCnt="0"/>
      <dgm:spPr/>
    </dgm:pt>
    <dgm:pt modelId="{2EE640A2-1B5A-4654-8055-E80784BBB670}" type="pres">
      <dgm:prSet presAssocID="{D1DBB7A3-D5F0-4563-9C3C-7FFD3480A800}" presName="composite4" presStyleCnt="0"/>
      <dgm:spPr/>
    </dgm:pt>
    <dgm:pt modelId="{B80ACE9F-A4F3-44F6-9A2F-E2F116328380}" type="pres">
      <dgm:prSet presAssocID="{D1DBB7A3-D5F0-4563-9C3C-7FFD3480A800}" presName="background4" presStyleLbl="node4" presStyleIdx="7" presStyleCnt="12"/>
      <dgm:spPr/>
    </dgm:pt>
    <dgm:pt modelId="{CE1600D7-A48D-42A5-A0F4-4A826238252C}" type="pres">
      <dgm:prSet presAssocID="{D1DBB7A3-D5F0-4563-9C3C-7FFD3480A800}" presName="text4" presStyleLbl="fgAcc4" presStyleIdx="7" presStyleCnt="12">
        <dgm:presLayoutVars>
          <dgm:chPref val="3"/>
        </dgm:presLayoutVars>
      </dgm:prSet>
      <dgm:spPr/>
      <dgm:t>
        <a:bodyPr/>
        <a:lstStyle/>
        <a:p>
          <a:endParaRPr lang="en-ZA"/>
        </a:p>
      </dgm:t>
    </dgm:pt>
    <dgm:pt modelId="{898765B5-9BBB-486E-B319-006407886C50}" type="pres">
      <dgm:prSet presAssocID="{D1DBB7A3-D5F0-4563-9C3C-7FFD3480A800}" presName="hierChild5" presStyleCnt="0"/>
      <dgm:spPr/>
    </dgm:pt>
    <dgm:pt modelId="{99630B98-22E1-4891-950C-8DD91EBCD271}" type="pres">
      <dgm:prSet presAssocID="{0B670EA5-4A2C-45E6-9419-88B2FDD93B3B}" presName="Name10" presStyleLbl="parChTrans1D2" presStyleIdx="2" presStyleCnt="3"/>
      <dgm:spPr/>
      <dgm:t>
        <a:bodyPr/>
        <a:lstStyle/>
        <a:p>
          <a:endParaRPr lang="en-ZA"/>
        </a:p>
      </dgm:t>
    </dgm:pt>
    <dgm:pt modelId="{4201DD33-78AC-4499-ADDF-C0A206F846E5}" type="pres">
      <dgm:prSet presAssocID="{5046ED99-98A6-479E-95AF-E17CF00B2381}" presName="hierRoot2" presStyleCnt="0"/>
      <dgm:spPr/>
    </dgm:pt>
    <dgm:pt modelId="{12F5F13C-3BE3-47E8-91B3-BBFEAEFE550C}" type="pres">
      <dgm:prSet presAssocID="{5046ED99-98A6-479E-95AF-E17CF00B2381}" presName="composite2" presStyleCnt="0"/>
      <dgm:spPr/>
    </dgm:pt>
    <dgm:pt modelId="{A0047C05-1999-422E-BA73-60674A91EAFA}" type="pres">
      <dgm:prSet presAssocID="{5046ED99-98A6-479E-95AF-E17CF00B2381}" presName="background2" presStyleLbl="node2" presStyleIdx="2" presStyleCnt="3"/>
      <dgm:spPr/>
    </dgm:pt>
    <dgm:pt modelId="{648BB279-28DF-4BE2-B601-B291D7F5B090}" type="pres">
      <dgm:prSet presAssocID="{5046ED99-98A6-479E-95AF-E17CF00B2381}" presName="text2" presStyleLbl="fgAcc2" presStyleIdx="2" presStyleCnt="3">
        <dgm:presLayoutVars>
          <dgm:chPref val="3"/>
        </dgm:presLayoutVars>
      </dgm:prSet>
      <dgm:spPr/>
      <dgm:t>
        <a:bodyPr/>
        <a:lstStyle/>
        <a:p>
          <a:endParaRPr lang="en-ZA"/>
        </a:p>
      </dgm:t>
    </dgm:pt>
    <dgm:pt modelId="{266C4C5D-39BE-46EB-8395-74D4EB29D207}" type="pres">
      <dgm:prSet presAssocID="{5046ED99-98A6-479E-95AF-E17CF00B2381}" presName="hierChild3" presStyleCnt="0"/>
      <dgm:spPr/>
    </dgm:pt>
    <dgm:pt modelId="{0B178D2E-B72C-4B15-8B33-E5F86703A0C1}" type="pres">
      <dgm:prSet presAssocID="{869D88A1-B2EF-4B8D-A700-FE06B72F078F}" presName="Name17" presStyleLbl="parChTrans1D3" presStyleIdx="2" presStyleCnt="3"/>
      <dgm:spPr/>
      <dgm:t>
        <a:bodyPr/>
        <a:lstStyle/>
        <a:p>
          <a:endParaRPr lang="en-ZA"/>
        </a:p>
      </dgm:t>
    </dgm:pt>
    <dgm:pt modelId="{4B45662D-9837-44B0-8EC8-BC26F93EA266}" type="pres">
      <dgm:prSet presAssocID="{F4852193-6AEA-4CF3-A904-E209EFEAD611}" presName="hierRoot3" presStyleCnt="0"/>
      <dgm:spPr/>
    </dgm:pt>
    <dgm:pt modelId="{8D2BDB12-33F6-4451-9336-B70CACD64C10}" type="pres">
      <dgm:prSet presAssocID="{F4852193-6AEA-4CF3-A904-E209EFEAD611}" presName="composite3" presStyleCnt="0"/>
      <dgm:spPr/>
    </dgm:pt>
    <dgm:pt modelId="{EFED88D2-0D44-42A7-8A12-6A6CA0C04C76}" type="pres">
      <dgm:prSet presAssocID="{F4852193-6AEA-4CF3-A904-E209EFEAD611}" presName="background3" presStyleLbl="node3" presStyleIdx="2" presStyleCnt="3"/>
      <dgm:spPr/>
    </dgm:pt>
    <dgm:pt modelId="{07B4B1B6-8834-4514-B3A8-4214A9AB00A0}" type="pres">
      <dgm:prSet presAssocID="{F4852193-6AEA-4CF3-A904-E209EFEAD611}" presName="text3" presStyleLbl="fgAcc3" presStyleIdx="2" presStyleCnt="3">
        <dgm:presLayoutVars>
          <dgm:chPref val="3"/>
        </dgm:presLayoutVars>
      </dgm:prSet>
      <dgm:spPr/>
      <dgm:t>
        <a:bodyPr/>
        <a:lstStyle/>
        <a:p>
          <a:endParaRPr lang="en-ZA"/>
        </a:p>
      </dgm:t>
    </dgm:pt>
    <dgm:pt modelId="{AD121E9F-CAD2-43F9-95EB-6DFFBBA6EA57}" type="pres">
      <dgm:prSet presAssocID="{F4852193-6AEA-4CF3-A904-E209EFEAD611}" presName="hierChild4" presStyleCnt="0"/>
      <dgm:spPr/>
    </dgm:pt>
    <dgm:pt modelId="{38137C27-04A7-496E-86FB-A178AC564D75}" type="pres">
      <dgm:prSet presAssocID="{D40BDF96-0E7B-4DF4-B9D9-A4FFC0D67F11}" presName="Name23" presStyleLbl="parChTrans1D4" presStyleIdx="8" presStyleCnt="12"/>
      <dgm:spPr/>
      <dgm:t>
        <a:bodyPr/>
        <a:lstStyle/>
        <a:p>
          <a:endParaRPr lang="en-ZA"/>
        </a:p>
      </dgm:t>
    </dgm:pt>
    <dgm:pt modelId="{2512AAA7-543C-4C94-A5A8-6F94122F6671}" type="pres">
      <dgm:prSet presAssocID="{33FD5528-D16F-403F-B2A3-1418D39CA372}" presName="hierRoot4" presStyleCnt="0"/>
      <dgm:spPr/>
    </dgm:pt>
    <dgm:pt modelId="{F218E22F-EB39-4FEE-9312-919B0FE778D1}" type="pres">
      <dgm:prSet presAssocID="{33FD5528-D16F-403F-B2A3-1418D39CA372}" presName="composite4" presStyleCnt="0"/>
      <dgm:spPr/>
    </dgm:pt>
    <dgm:pt modelId="{5E18C34C-4258-48F0-A336-021955F562E8}" type="pres">
      <dgm:prSet presAssocID="{33FD5528-D16F-403F-B2A3-1418D39CA372}" presName="background4" presStyleLbl="node4" presStyleIdx="8" presStyleCnt="12"/>
      <dgm:spPr/>
    </dgm:pt>
    <dgm:pt modelId="{268DF776-44F4-4C27-BB19-058170166A42}" type="pres">
      <dgm:prSet presAssocID="{33FD5528-D16F-403F-B2A3-1418D39CA372}" presName="text4" presStyleLbl="fgAcc4" presStyleIdx="8" presStyleCnt="12">
        <dgm:presLayoutVars>
          <dgm:chPref val="3"/>
        </dgm:presLayoutVars>
      </dgm:prSet>
      <dgm:spPr/>
      <dgm:t>
        <a:bodyPr/>
        <a:lstStyle/>
        <a:p>
          <a:endParaRPr lang="en-ZA"/>
        </a:p>
      </dgm:t>
    </dgm:pt>
    <dgm:pt modelId="{064D5DC2-6C1F-4435-80C6-C6308BBA82AE}" type="pres">
      <dgm:prSet presAssocID="{33FD5528-D16F-403F-B2A3-1418D39CA372}" presName="hierChild5" presStyleCnt="0"/>
      <dgm:spPr/>
    </dgm:pt>
    <dgm:pt modelId="{CBC549BB-3364-4AFE-8131-16326995F46A}" type="pres">
      <dgm:prSet presAssocID="{E9F6DA55-76B5-4978-AC9B-C97AFAC97FA4}" presName="Name23" presStyleLbl="parChTrans1D4" presStyleIdx="9" presStyleCnt="12"/>
      <dgm:spPr/>
      <dgm:t>
        <a:bodyPr/>
        <a:lstStyle/>
        <a:p>
          <a:endParaRPr lang="en-ZA"/>
        </a:p>
      </dgm:t>
    </dgm:pt>
    <dgm:pt modelId="{CF3F2F1B-C23E-4559-BA58-3C50E73816E8}" type="pres">
      <dgm:prSet presAssocID="{32007134-A3B9-49D8-94F6-7FB8DB7BF0D2}" presName="hierRoot4" presStyleCnt="0"/>
      <dgm:spPr/>
    </dgm:pt>
    <dgm:pt modelId="{AF90D975-219E-47C2-8EFF-36D20128600A}" type="pres">
      <dgm:prSet presAssocID="{32007134-A3B9-49D8-94F6-7FB8DB7BF0D2}" presName="composite4" presStyleCnt="0"/>
      <dgm:spPr/>
    </dgm:pt>
    <dgm:pt modelId="{05A9C61E-8FD4-4B02-83E9-77B6A34EE0CE}" type="pres">
      <dgm:prSet presAssocID="{32007134-A3B9-49D8-94F6-7FB8DB7BF0D2}" presName="background4" presStyleLbl="node4" presStyleIdx="9" presStyleCnt="12"/>
      <dgm:spPr/>
    </dgm:pt>
    <dgm:pt modelId="{59020F67-FB12-4575-AD92-AE9BF4E052A1}" type="pres">
      <dgm:prSet presAssocID="{32007134-A3B9-49D8-94F6-7FB8DB7BF0D2}" presName="text4" presStyleLbl="fgAcc4" presStyleIdx="9" presStyleCnt="12">
        <dgm:presLayoutVars>
          <dgm:chPref val="3"/>
        </dgm:presLayoutVars>
      </dgm:prSet>
      <dgm:spPr/>
      <dgm:t>
        <a:bodyPr/>
        <a:lstStyle/>
        <a:p>
          <a:endParaRPr lang="en-ZA"/>
        </a:p>
      </dgm:t>
    </dgm:pt>
    <dgm:pt modelId="{007BD572-9A16-4041-B35B-813897426C8D}" type="pres">
      <dgm:prSet presAssocID="{32007134-A3B9-49D8-94F6-7FB8DB7BF0D2}" presName="hierChild5" presStyleCnt="0"/>
      <dgm:spPr/>
    </dgm:pt>
    <dgm:pt modelId="{DB259158-CB6D-40B6-8C91-6C36A4ADDFE4}" type="pres">
      <dgm:prSet presAssocID="{F4B7E77C-B7D0-439F-8E8A-CCB47EA3B18B}" presName="Name23" presStyleLbl="parChTrans1D4" presStyleIdx="10" presStyleCnt="12"/>
      <dgm:spPr/>
      <dgm:t>
        <a:bodyPr/>
        <a:lstStyle/>
        <a:p>
          <a:endParaRPr lang="en-ZA"/>
        </a:p>
      </dgm:t>
    </dgm:pt>
    <dgm:pt modelId="{D45BE43B-4A40-4719-9B44-A1ECD9E0245D}" type="pres">
      <dgm:prSet presAssocID="{3E1D5A78-4DCF-450A-BA68-F7F5F18333E8}" presName="hierRoot4" presStyleCnt="0"/>
      <dgm:spPr/>
    </dgm:pt>
    <dgm:pt modelId="{49A13DD5-BD1E-44C9-9DEF-F533727281F6}" type="pres">
      <dgm:prSet presAssocID="{3E1D5A78-4DCF-450A-BA68-F7F5F18333E8}" presName="composite4" presStyleCnt="0"/>
      <dgm:spPr/>
    </dgm:pt>
    <dgm:pt modelId="{C94C4013-FF13-4F22-B94E-1013A178B3A3}" type="pres">
      <dgm:prSet presAssocID="{3E1D5A78-4DCF-450A-BA68-F7F5F18333E8}" presName="background4" presStyleLbl="node4" presStyleIdx="10" presStyleCnt="12"/>
      <dgm:spPr/>
    </dgm:pt>
    <dgm:pt modelId="{B84EFFBE-EC25-4F9D-8150-F6DD8059C396}" type="pres">
      <dgm:prSet presAssocID="{3E1D5A78-4DCF-450A-BA68-F7F5F18333E8}" presName="text4" presStyleLbl="fgAcc4" presStyleIdx="10" presStyleCnt="12">
        <dgm:presLayoutVars>
          <dgm:chPref val="3"/>
        </dgm:presLayoutVars>
      </dgm:prSet>
      <dgm:spPr/>
      <dgm:t>
        <a:bodyPr/>
        <a:lstStyle/>
        <a:p>
          <a:endParaRPr lang="en-ZA"/>
        </a:p>
      </dgm:t>
    </dgm:pt>
    <dgm:pt modelId="{B72FB6F1-CB8A-45C6-8D60-69A04D6543F8}" type="pres">
      <dgm:prSet presAssocID="{3E1D5A78-4DCF-450A-BA68-F7F5F18333E8}" presName="hierChild5" presStyleCnt="0"/>
      <dgm:spPr/>
    </dgm:pt>
    <dgm:pt modelId="{0C272AC9-516B-41DC-9BB5-81F6E8478E11}" type="pres">
      <dgm:prSet presAssocID="{7E983E09-7AF2-4A83-A4B6-1136A1B96ACB}" presName="Name23" presStyleLbl="parChTrans1D4" presStyleIdx="11" presStyleCnt="12"/>
      <dgm:spPr/>
      <dgm:t>
        <a:bodyPr/>
        <a:lstStyle/>
        <a:p>
          <a:endParaRPr lang="en-ZA"/>
        </a:p>
      </dgm:t>
    </dgm:pt>
    <dgm:pt modelId="{50BC7427-6CB3-4E77-B0DF-19157B2C1C5F}" type="pres">
      <dgm:prSet presAssocID="{C04CDF4A-2999-4EBA-B73F-06863B7F5907}" presName="hierRoot4" presStyleCnt="0"/>
      <dgm:spPr/>
    </dgm:pt>
    <dgm:pt modelId="{EAC509E3-B550-4202-8D56-0BD672FA7F85}" type="pres">
      <dgm:prSet presAssocID="{C04CDF4A-2999-4EBA-B73F-06863B7F5907}" presName="composite4" presStyleCnt="0"/>
      <dgm:spPr/>
    </dgm:pt>
    <dgm:pt modelId="{8FE596EA-85EA-4A78-A2DF-89C93DFB6123}" type="pres">
      <dgm:prSet presAssocID="{C04CDF4A-2999-4EBA-B73F-06863B7F5907}" presName="background4" presStyleLbl="node4" presStyleIdx="11" presStyleCnt="12"/>
      <dgm:spPr/>
    </dgm:pt>
    <dgm:pt modelId="{630D493D-AF9B-4931-B069-1D1F74215301}" type="pres">
      <dgm:prSet presAssocID="{C04CDF4A-2999-4EBA-B73F-06863B7F5907}" presName="text4" presStyleLbl="fgAcc4" presStyleIdx="11" presStyleCnt="12">
        <dgm:presLayoutVars>
          <dgm:chPref val="3"/>
        </dgm:presLayoutVars>
      </dgm:prSet>
      <dgm:spPr/>
      <dgm:t>
        <a:bodyPr/>
        <a:lstStyle/>
        <a:p>
          <a:endParaRPr lang="en-ZA"/>
        </a:p>
      </dgm:t>
    </dgm:pt>
    <dgm:pt modelId="{C093E212-FD83-46CA-BAB4-C05C4EB88DB3}" type="pres">
      <dgm:prSet presAssocID="{C04CDF4A-2999-4EBA-B73F-06863B7F5907}" presName="hierChild5" presStyleCnt="0"/>
      <dgm:spPr/>
    </dgm:pt>
    <dgm:pt modelId="{70234969-7D38-443A-9833-21DB299EE264}" type="pres">
      <dgm:prSet presAssocID="{A9BE21B0-B9E9-43AE-8FD8-C878012BA6CC}" presName="hierRoot1" presStyleCnt="0"/>
      <dgm:spPr/>
    </dgm:pt>
    <dgm:pt modelId="{2B4BE86E-2288-412E-9CFF-35C92DC02306}" type="pres">
      <dgm:prSet presAssocID="{A9BE21B0-B9E9-43AE-8FD8-C878012BA6CC}" presName="composite" presStyleCnt="0"/>
      <dgm:spPr/>
    </dgm:pt>
    <dgm:pt modelId="{DF88D63F-5A94-4F92-972B-EA2008C799CC}" type="pres">
      <dgm:prSet presAssocID="{A9BE21B0-B9E9-43AE-8FD8-C878012BA6CC}" presName="background" presStyleLbl="node0" presStyleIdx="1" presStyleCnt="2"/>
      <dgm:spPr/>
    </dgm:pt>
    <dgm:pt modelId="{44B3075B-719D-457B-ADA8-154091F10383}" type="pres">
      <dgm:prSet presAssocID="{A9BE21B0-B9E9-43AE-8FD8-C878012BA6CC}" presName="text" presStyleLbl="fgAcc0" presStyleIdx="1" presStyleCnt="2" custScaleY="76621" custLinFactX="45754" custLinFactNeighborX="100000" custLinFactNeighborY="-2894">
        <dgm:presLayoutVars>
          <dgm:chPref val="3"/>
        </dgm:presLayoutVars>
      </dgm:prSet>
      <dgm:spPr/>
      <dgm:t>
        <a:bodyPr/>
        <a:lstStyle/>
        <a:p>
          <a:endParaRPr lang="en-ZA"/>
        </a:p>
      </dgm:t>
    </dgm:pt>
    <dgm:pt modelId="{AD3426E5-33CB-4E77-85E1-22225518D8BA}" type="pres">
      <dgm:prSet presAssocID="{A9BE21B0-B9E9-43AE-8FD8-C878012BA6CC}" presName="hierChild2" presStyleCnt="0"/>
      <dgm:spPr/>
    </dgm:pt>
  </dgm:ptLst>
  <dgm:cxnLst>
    <dgm:cxn modelId="{708C0D0D-EF62-4564-9645-A312B596C1C8}" type="presOf" srcId="{C143637A-65F6-473D-BD9F-51F48E4E974B}" destId="{E2D491BE-AF50-4E12-9A22-12F224A61C16}" srcOrd="0" destOrd="0" presId="urn:microsoft.com/office/officeart/2005/8/layout/hierarchy1"/>
    <dgm:cxn modelId="{56ABC5F8-3DA0-47CF-8DAA-933558E23F82}" type="presOf" srcId="{DEA7A277-AC20-4366-A766-2F35F5EB2708}" destId="{5CF72099-FFEC-4C60-A578-8720F5B7A8DA}" srcOrd="0" destOrd="0" presId="urn:microsoft.com/office/officeart/2005/8/layout/hierarchy1"/>
    <dgm:cxn modelId="{6E1088FF-BD8B-49F3-9A0D-10119534CB86}" type="presOf" srcId="{7A9C2D21-F7D1-4015-963C-3FB3472164CA}" destId="{1EB88DBD-0816-45DC-AE62-FC2743061481}" srcOrd="0" destOrd="0" presId="urn:microsoft.com/office/officeart/2005/8/layout/hierarchy1"/>
    <dgm:cxn modelId="{3C673194-F26B-4400-8E13-38A15BFB4528}" type="presOf" srcId="{D9B74080-8036-4EBC-8EF1-7ADEBF62C251}" destId="{D42ED992-6E57-4C0E-A925-8B4F9C22A34B}" srcOrd="0" destOrd="0" presId="urn:microsoft.com/office/officeart/2005/8/layout/hierarchy1"/>
    <dgm:cxn modelId="{7B3A29CF-458D-49EA-B45B-3C2925A0F762}" type="presOf" srcId="{0C1677D8-B97A-4AE5-A7BC-6D8E96BE3012}" destId="{9FB0D977-FDBB-4610-8A09-937556BB2FF9}" srcOrd="0" destOrd="0" presId="urn:microsoft.com/office/officeart/2005/8/layout/hierarchy1"/>
    <dgm:cxn modelId="{B2B67CCA-28C4-4D07-95B1-53519C75C611}" type="presOf" srcId="{ADCC956B-EB9E-4C43-AD44-0FA072330BD3}" destId="{4CB13C41-FCAD-42F5-BD49-92F942C6D684}" srcOrd="0" destOrd="0" presId="urn:microsoft.com/office/officeart/2005/8/layout/hierarchy1"/>
    <dgm:cxn modelId="{4042BD59-1D5D-4587-BF33-9C79ACE1C8F1}" srcId="{3E1D5A78-4DCF-450A-BA68-F7F5F18333E8}" destId="{C04CDF4A-2999-4EBA-B73F-06863B7F5907}" srcOrd="0" destOrd="0" parTransId="{7E983E09-7AF2-4A83-A4B6-1136A1B96ACB}" sibTransId="{EE92449F-9323-4F6D-A456-678DDFF16E50}"/>
    <dgm:cxn modelId="{3BF0907C-B9F8-4530-AC0A-78E1AE068C98}" type="presOf" srcId="{E9F6DA55-76B5-4978-AC9B-C97AFAC97FA4}" destId="{CBC549BB-3364-4AFE-8131-16326995F46A}" srcOrd="0" destOrd="0" presId="urn:microsoft.com/office/officeart/2005/8/layout/hierarchy1"/>
    <dgm:cxn modelId="{AC3796B4-FBA8-4406-A084-4726EBEC1C95}" type="presOf" srcId="{32007134-A3B9-49D8-94F6-7FB8DB7BF0D2}" destId="{59020F67-FB12-4575-AD92-AE9BF4E052A1}" srcOrd="0" destOrd="0" presId="urn:microsoft.com/office/officeart/2005/8/layout/hierarchy1"/>
    <dgm:cxn modelId="{5CD03AF8-0D40-4372-B24F-20F02A284B1B}" srcId="{C16C8940-256E-4132-8FD7-C3A343B8A3EE}" destId="{28D74A7A-E9E0-4A15-98F1-1CACC51BA2EF}" srcOrd="0" destOrd="0" parTransId="{FBAD3593-7BB2-402B-AFE3-242F5FF38B8A}" sibTransId="{92B7DB19-E8B2-4D68-8537-815B1DBC30B0}"/>
    <dgm:cxn modelId="{C6B030C2-3576-4BDE-A8CF-89C08FD6E747}" type="presOf" srcId="{0C4BFA12-265E-4E15-89AB-2D8DC1BD3479}" destId="{B7FDC46F-C790-4982-84D2-829E22BD0B37}" srcOrd="0" destOrd="0" presId="urn:microsoft.com/office/officeart/2005/8/layout/hierarchy1"/>
    <dgm:cxn modelId="{1C20682B-2F21-4BEB-95DA-2F0E3EBA082B}" type="presOf" srcId="{D40BDF96-0E7B-4DF4-B9D9-A4FFC0D67F11}" destId="{38137C27-04A7-496E-86FB-A178AC564D75}" srcOrd="0" destOrd="0" presId="urn:microsoft.com/office/officeart/2005/8/layout/hierarchy1"/>
    <dgm:cxn modelId="{94EF604B-CDF3-4D29-AEC5-73FB96AE31E6}" type="presOf" srcId="{881E3EED-79E4-442B-9F85-B2F34F18BDF4}" destId="{511CD000-A1BF-4848-82DC-30404DB52A19}" srcOrd="0" destOrd="0" presId="urn:microsoft.com/office/officeart/2005/8/layout/hierarchy1"/>
    <dgm:cxn modelId="{AF8BE76A-90A0-41A2-B05B-D22CBFEAE75C}" type="presOf" srcId="{BC180023-1750-4535-8430-AE5525A5400A}" destId="{0551C6F6-DB7E-439A-9A65-8D4F2150E3A4}" srcOrd="0" destOrd="0" presId="urn:microsoft.com/office/officeart/2005/8/layout/hierarchy1"/>
    <dgm:cxn modelId="{298EE616-5676-4880-9494-64EE0B850AF5}" type="presOf" srcId="{F4852193-6AEA-4CF3-A904-E209EFEAD611}" destId="{07B4B1B6-8834-4514-B3A8-4214A9AB00A0}" srcOrd="0" destOrd="0" presId="urn:microsoft.com/office/officeart/2005/8/layout/hierarchy1"/>
    <dgm:cxn modelId="{185143B7-772C-4C3C-8E58-7CC685CCB245}" type="presOf" srcId="{AD06EA62-31B3-4B75-B44B-22B40416DA1C}" destId="{7B8CAE49-1515-4FA8-908A-95F635AC6210}" srcOrd="0" destOrd="0" presId="urn:microsoft.com/office/officeart/2005/8/layout/hierarchy1"/>
    <dgm:cxn modelId="{DDC7D12A-09BB-4345-B553-A120D3873875}" srcId="{7A9C2D21-F7D1-4015-963C-3FB3472164CA}" destId="{D9B74080-8036-4EBC-8EF1-7ADEBF62C251}" srcOrd="0" destOrd="0" parTransId="{AD06EA62-31B3-4B75-B44B-22B40416DA1C}" sibTransId="{174B6610-EC5C-4351-9C3F-4BFCE318CFAB}"/>
    <dgm:cxn modelId="{8844E0E1-4772-47CB-88C6-A2E868217EFE}" type="presOf" srcId="{AE56E74A-AE6B-45DF-8F69-24E225CE5BA5}" destId="{0D2DFE54-EEFD-4348-A398-E356A52795DC}" srcOrd="0" destOrd="0" presId="urn:microsoft.com/office/officeart/2005/8/layout/hierarchy1"/>
    <dgm:cxn modelId="{21B02B4C-CECE-42F5-9706-F04A33244416}" type="presOf" srcId="{33FD5528-D16F-403F-B2A3-1418D39CA372}" destId="{268DF776-44F4-4C27-BB19-058170166A42}" srcOrd="0" destOrd="0" presId="urn:microsoft.com/office/officeart/2005/8/layout/hierarchy1"/>
    <dgm:cxn modelId="{78649D44-C18A-4093-BB9A-EE784B3306AB}" type="presOf" srcId="{2F0E5C3B-E5AA-47A6-9A03-DD40170D82BA}" destId="{5F0C3336-D00B-40E4-9B11-F02D17F8711A}" srcOrd="0" destOrd="0" presId="urn:microsoft.com/office/officeart/2005/8/layout/hierarchy1"/>
    <dgm:cxn modelId="{76009894-C7A3-4217-A679-6999B62DBF5D}" type="presOf" srcId="{936EB9B5-9B66-4A8E-983E-6D85B9718FC3}" destId="{997AE086-EC91-4AF6-A01A-B465B3B510C2}" srcOrd="0" destOrd="0" presId="urn:microsoft.com/office/officeart/2005/8/layout/hierarchy1"/>
    <dgm:cxn modelId="{D6B0BDB9-00C3-436E-9031-D36F5CC25507}" type="presOf" srcId="{0B670EA5-4A2C-45E6-9419-88B2FDD93B3B}" destId="{99630B98-22E1-4891-950C-8DD91EBCD271}" srcOrd="0" destOrd="0" presId="urn:microsoft.com/office/officeart/2005/8/layout/hierarchy1"/>
    <dgm:cxn modelId="{9574175F-AFF8-456D-9243-43518F83854D}" srcId="{BC180023-1750-4535-8430-AE5525A5400A}" destId="{C16C8940-256E-4132-8FD7-C3A343B8A3EE}" srcOrd="0" destOrd="0" parTransId="{F5B48767-271A-47A3-A6C4-F3D4530D7939}" sibTransId="{35AC7126-3443-41DA-A325-F894DD1C69A9}"/>
    <dgm:cxn modelId="{107E797D-5837-4C2A-9AE1-5DF4ED56F3E3}" srcId="{F4852193-6AEA-4CF3-A904-E209EFEAD611}" destId="{3E1D5A78-4DCF-450A-BA68-F7F5F18333E8}" srcOrd="1" destOrd="0" parTransId="{F4B7E77C-B7D0-439F-8E8A-CCB47EA3B18B}" sibTransId="{BF73FA43-A55B-4675-9F1F-C9C7598FBC8A}"/>
    <dgm:cxn modelId="{1F47E8AB-9F46-48AC-AC96-38AD74865C11}" type="presOf" srcId="{5B05F612-5020-46F0-8083-ECD04D36998F}" destId="{353A62AF-EE86-4185-8603-86CE3DBB5935}" srcOrd="0" destOrd="0" presId="urn:microsoft.com/office/officeart/2005/8/layout/hierarchy1"/>
    <dgm:cxn modelId="{D0543D01-26CE-4F9E-B6E5-A7E0B40B6CDD}" type="presOf" srcId="{A9BE21B0-B9E9-43AE-8FD8-C878012BA6CC}" destId="{44B3075B-719D-457B-ADA8-154091F10383}" srcOrd="0" destOrd="0" presId="urn:microsoft.com/office/officeart/2005/8/layout/hierarchy1"/>
    <dgm:cxn modelId="{6FC7B5C7-A476-4EC7-B88E-965B04FD4113}" type="presOf" srcId="{F4B7E77C-B7D0-439F-8E8A-CCB47EA3B18B}" destId="{DB259158-CB6D-40B6-8C91-6C36A4ADDFE4}" srcOrd="0" destOrd="0" presId="urn:microsoft.com/office/officeart/2005/8/layout/hierarchy1"/>
    <dgm:cxn modelId="{4F53EEC6-EDFD-47B7-9E19-6C637ED5B688}" srcId="{BC180023-1750-4535-8430-AE5525A5400A}" destId="{5046ED99-98A6-479E-95AF-E17CF00B2381}" srcOrd="2" destOrd="0" parTransId="{0B670EA5-4A2C-45E6-9419-88B2FDD93B3B}" sibTransId="{924A6D35-0B9E-4B35-BE1E-D73622BA66CA}"/>
    <dgm:cxn modelId="{118AFBCC-A2E7-4748-94D1-A61A9E2A73F0}" type="presOf" srcId="{28D74A7A-E9E0-4A15-98F1-1CACC51BA2EF}" destId="{313F8DFF-7935-448F-B87B-FA23998ADD27}" srcOrd="0" destOrd="0" presId="urn:microsoft.com/office/officeart/2005/8/layout/hierarchy1"/>
    <dgm:cxn modelId="{1BC09F0B-20D4-48B0-A30D-C12744EA65DE}" srcId="{28D74A7A-E9E0-4A15-98F1-1CACC51BA2EF}" destId="{936EB9B5-9B66-4A8E-983E-6D85B9718FC3}" srcOrd="1" destOrd="0" parTransId="{0C1677D8-B97A-4AE5-A7BC-6D8E96BE3012}" sibTransId="{535725AF-4419-4768-83DB-8E88D4E14BAA}"/>
    <dgm:cxn modelId="{FF515084-20FB-49F7-804D-54297CBB5447}" type="presOf" srcId="{7E983E09-7AF2-4A83-A4B6-1136A1B96ACB}" destId="{0C272AC9-516B-41DC-9BB5-81F6E8478E11}" srcOrd="0" destOrd="0" presId="urn:microsoft.com/office/officeart/2005/8/layout/hierarchy1"/>
    <dgm:cxn modelId="{9B9D5C04-5D16-4E3A-A980-0C240C793BC6}" srcId="{28D74A7A-E9E0-4A15-98F1-1CACC51BA2EF}" destId="{5B05F612-5020-46F0-8083-ECD04D36998F}" srcOrd="0" destOrd="0" parTransId="{5C19A7A0-45D8-48C5-92B3-BDD6DE101177}" sibTransId="{3B5BCF4C-B603-4209-9F23-969167995EAA}"/>
    <dgm:cxn modelId="{B9A9B74E-9137-4B87-B4D1-FF15DB78AF35}" srcId="{881E3EED-79E4-442B-9F85-B2F34F18BDF4}" destId="{BC180023-1750-4535-8430-AE5525A5400A}" srcOrd="0" destOrd="0" parTransId="{4A127C48-9172-4C25-9392-ADCC9F53F6AB}" sibTransId="{CB6954FE-1344-45E0-888D-E940759A985F}"/>
    <dgm:cxn modelId="{A00ADB9C-F329-4CBB-AB9B-C5100D2007B1}" srcId="{BC180023-1750-4535-8430-AE5525A5400A}" destId="{42D3C6B2-E5A2-4DAD-8F1D-58B317D4C97A}" srcOrd="1" destOrd="0" parTransId="{2F0E5C3B-E5AA-47A6-9A03-DD40170D82BA}" sibTransId="{899899F4-99D6-4159-8634-FE730C1C903A}"/>
    <dgm:cxn modelId="{B6674A1B-D209-4711-91D4-C384753DD195}" type="presOf" srcId="{6A2F2540-C88F-4D93-87AC-E106BD9D655F}" destId="{2FA84886-CC29-4C1B-A5BC-38C24E905BEF}" srcOrd="0" destOrd="0" presId="urn:microsoft.com/office/officeart/2005/8/layout/hierarchy1"/>
    <dgm:cxn modelId="{0CF19402-B5D2-4FD5-BA2A-3FDC5B3DD912}" srcId="{5046ED99-98A6-479E-95AF-E17CF00B2381}" destId="{F4852193-6AEA-4CF3-A904-E209EFEAD611}" srcOrd="0" destOrd="0" parTransId="{869D88A1-B2EF-4B8D-A700-FE06B72F078F}" sibTransId="{3C7EC2CC-90AD-4A1D-9DBC-8F10FEF52A45}"/>
    <dgm:cxn modelId="{F811F45C-15B6-4BBC-A686-7B02D0DA4564}" srcId="{F4852193-6AEA-4CF3-A904-E209EFEAD611}" destId="{33FD5528-D16F-403F-B2A3-1418D39CA372}" srcOrd="0" destOrd="0" parTransId="{D40BDF96-0E7B-4DF4-B9D9-A4FFC0D67F11}" sibTransId="{A56F4D42-3DD7-4E2A-998E-01A97C1F7F37}"/>
    <dgm:cxn modelId="{30585C35-CD92-4351-AC1A-C143AFF37DE1}" type="presOf" srcId="{5046ED99-98A6-479E-95AF-E17CF00B2381}" destId="{648BB279-28DF-4BE2-B601-B291D7F5B090}" srcOrd="0" destOrd="0" presId="urn:microsoft.com/office/officeart/2005/8/layout/hierarchy1"/>
    <dgm:cxn modelId="{204825CF-06A0-4BB9-97D3-5C4806C0181B}" type="presOf" srcId="{5C19A7A0-45D8-48C5-92B3-BDD6DE101177}" destId="{00FFD8D6-7FFF-4271-B566-F5B81B183528}" srcOrd="0" destOrd="0" presId="urn:microsoft.com/office/officeart/2005/8/layout/hierarchy1"/>
    <dgm:cxn modelId="{4B7C5372-6C7B-4420-833A-313CD05696E4}" type="presOf" srcId="{D1DBB7A3-D5F0-4563-9C3C-7FFD3480A800}" destId="{CE1600D7-A48D-42A5-A0F4-4A826238252C}" srcOrd="0" destOrd="0" presId="urn:microsoft.com/office/officeart/2005/8/layout/hierarchy1"/>
    <dgm:cxn modelId="{71383874-9AB4-4736-9E2B-EDA4CF6CDCF2}" type="presOf" srcId="{CACAA66E-FB80-4FE3-ABF5-7CE9EA4945F6}" destId="{F46E626B-01BA-4FAB-8797-4275EC93FF79}" srcOrd="0" destOrd="0" presId="urn:microsoft.com/office/officeart/2005/8/layout/hierarchy1"/>
    <dgm:cxn modelId="{45F1A32E-A8BB-42F3-8644-EAC699631AB8}" srcId="{D9B74080-8036-4EBC-8EF1-7ADEBF62C251}" destId="{DEA7A277-AC20-4366-A766-2F35F5EB2708}" srcOrd="0" destOrd="0" parTransId="{C143637A-65F6-473D-BD9F-51F48E4E974B}" sibTransId="{7FEC0883-86A4-405F-847D-B87044FCBB1C}"/>
    <dgm:cxn modelId="{E4E2FAB5-8E64-4C71-A3A2-1D58FC9CA4BA}" srcId="{4F99A5A8-5069-4997-B91D-D1479FA67D69}" destId="{D1DBB7A3-D5F0-4563-9C3C-7FFD3480A800}" srcOrd="0" destOrd="0" parTransId="{B21CA04A-D882-4F67-A4D8-94191842E251}" sibTransId="{1555D136-B834-4A28-91AC-A9982C3F73F0}"/>
    <dgm:cxn modelId="{4B123973-3E02-4BF3-B0DA-07294DCCE428}" type="presOf" srcId="{869D88A1-B2EF-4B8D-A700-FE06B72F078F}" destId="{0B178D2E-B72C-4B15-8B33-E5F86703A0C1}" srcOrd="0" destOrd="0" presId="urn:microsoft.com/office/officeart/2005/8/layout/hierarchy1"/>
    <dgm:cxn modelId="{B3570DE0-472C-462B-9D5C-3FC35988329F}" type="presOf" srcId="{2AC3F3B7-85E4-4B5C-B822-F9E4218FCBD8}" destId="{D43E4FE0-5B28-40A8-B77D-29D9635E1E5C}" srcOrd="0" destOrd="0" presId="urn:microsoft.com/office/officeart/2005/8/layout/hierarchy1"/>
    <dgm:cxn modelId="{DC20E46C-345C-4B89-A466-6982069A730F}" srcId="{881E3EED-79E4-442B-9F85-B2F34F18BDF4}" destId="{A9BE21B0-B9E9-43AE-8FD8-C878012BA6CC}" srcOrd="1" destOrd="0" parTransId="{82450D00-268D-4DA6-8DAE-9E3616BA8EE7}" sibTransId="{17D18675-502C-4FCE-9201-C6F9CEABA521}"/>
    <dgm:cxn modelId="{DEF23C42-ACF8-42D6-8073-535F4A96F186}" srcId="{5B05F612-5020-46F0-8083-ECD04D36998F}" destId="{0C4BFA12-265E-4E15-89AB-2D8DC1BD3479}" srcOrd="0" destOrd="0" parTransId="{AE56E74A-AE6B-45DF-8F69-24E225CE5BA5}" sibTransId="{84EE6E8F-91C9-4426-B5E9-0A183CD8E4AC}"/>
    <dgm:cxn modelId="{C9C1E661-F7DC-4F7F-8A8D-B374D471B691}" srcId="{42D3C6B2-E5A2-4DAD-8F1D-58B317D4C97A}" destId="{7A9C2D21-F7D1-4015-963C-3FB3472164CA}" srcOrd="0" destOrd="0" parTransId="{2AC3F3B7-85E4-4B5C-B822-F9E4218FCBD8}" sibTransId="{893BFC62-6460-4ECA-A104-325A9AFBBC62}"/>
    <dgm:cxn modelId="{AE4F1298-8847-41EF-833C-3D0D3D9D7520}" type="presOf" srcId="{42D3C6B2-E5A2-4DAD-8F1D-58B317D4C97A}" destId="{E04B5A12-1769-4B1A-93E6-04CCBF60BDB4}" srcOrd="0" destOrd="0" presId="urn:microsoft.com/office/officeart/2005/8/layout/hierarchy1"/>
    <dgm:cxn modelId="{BA1269A7-BB20-4076-A84B-A9699ED1BE95}" type="presOf" srcId="{FBAD3593-7BB2-402B-AFE3-242F5FF38B8A}" destId="{5E20E130-6B84-4BCD-9B94-8D4E2B64034D}" srcOrd="0" destOrd="0" presId="urn:microsoft.com/office/officeart/2005/8/layout/hierarchy1"/>
    <dgm:cxn modelId="{F9C7C6A7-40CD-4D51-B8CD-0C9093F5EB27}" type="presOf" srcId="{C16C8940-256E-4132-8FD7-C3A343B8A3EE}" destId="{88460C9A-5A74-4E4D-9694-792972DDB185}" srcOrd="0" destOrd="0" presId="urn:microsoft.com/office/officeart/2005/8/layout/hierarchy1"/>
    <dgm:cxn modelId="{590882BE-6AEB-4929-8BD3-D9E0A9DCE4F0}" type="presOf" srcId="{F5B48767-271A-47A3-A6C4-F3D4530D7939}" destId="{F34E660D-7A2D-42DE-94F3-7723A6DBD792}" srcOrd="0" destOrd="0" presId="urn:microsoft.com/office/officeart/2005/8/layout/hierarchy1"/>
    <dgm:cxn modelId="{F428F641-11A8-483B-AEB3-542A245B70BC}" srcId="{7A9C2D21-F7D1-4015-963C-3FB3472164CA}" destId="{4F99A5A8-5069-4997-B91D-D1479FA67D69}" srcOrd="1" destOrd="0" parTransId="{6A2F2540-C88F-4D93-87AC-E106BD9D655F}" sibTransId="{593AF083-1FA5-48F7-9C70-040D461E88D7}"/>
    <dgm:cxn modelId="{7DC93C3A-FE9D-47E2-AD44-C7B725EC0A29}" srcId="{936EB9B5-9B66-4A8E-983E-6D85B9718FC3}" destId="{CACAA66E-FB80-4FE3-ABF5-7CE9EA4945F6}" srcOrd="0" destOrd="0" parTransId="{ADCC956B-EB9E-4C43-AD44-0FA072330BD3}" sibTransId="{3AA1D611-6B00-43CE-AD99-A2A2517FC155}"/>
    <dgm:cxn modelId="{4F55B66E-3473-46D0-A6DB-493A601A352B}" type="presOf" srcId="{B21CA04A-D882-4F67-A4D8-94191842E251}" destId="{BF77E986-0889-43F3-A716-EB6D4E35DEC1}" srcOrd="0" destOrd="0" presId="urn:microsoft.com/office/officeart/2005/8/layout/hierarchy1"/>
    <dgm:cxn modelId="{9B303D86-6213-43CC-B485-624029994F00}" type="presOf" srcId="{C04CDF4A-2999-4EBA-B73F-06863B7F5907}" destId="{630D493D-AF9B-4931-B069-1D1F74215301}" srcOrd="0" destOrd="0" presId="urn:microsoft.com/office/officeart/2005/8/layout/hierarchy1"/>
    <dgm:cxn modelId="{28875D9F-9DC9-4DDB-A109-4E84D719F0E5}" type="presOf" srcId="{4F99A5A8-5069-4997-B91D-D1479FA67D69}" destId="{396E35F7-A50F-47EA-BE5A-58B4617D7151}" srcOrd="0" destOrd="0" presId="urn:microsoft.com/office/officeart/2005/8/layout/hierarchy1"/>
    <dgm:cxn modelId="{0C060428-4753-4919-807D-5B3099CC05E2}" srcId="{33FD5528-D16F-403F-B2A3-1418D39CA372}" destId="{32007134-A3B9-49D8-94F6-7FB8DB7BF0D2}" srcOrd="0" destOrd="0" parTransId="{E9F6DA55-76B5-4978-AC9B-C97AFAC97FA4}" sibTransId="{66AE1ED4-E6F9-4267-AD2A-B0F87AA27D94}"/>
    <dgm:cxn modelId="{2D4CC059-087F-47DD-AE09-DC1CFA95CD12}" type="presOf" srcId="{3E1D5A78-4DCF-450A-BA68-F7F5F18333E8}" destId="{B84EFFBE-EC25-4F9D-8150-F6DD8059C396}" srcOrd="0" destOrd="0" presId="urn:microsoft.com/office/officeart/2005/8/layout/hierarchy1"/>
    <dgm:cxn modelId="{4A7E59BB-6D02-45B2-B269-218FE65ABAA7}" type="presParOf" srcId="{511CD000-A1BF-4848-82DC-30404DB52A19}" destId="{7B75B290-DB90-49FA-86D5-A1213C651D01}" srcOrd="0" destOrd="0" presId="urn:microsoft.com/office/officeart/2005/8/layout/hierarchy1"/>
    <dgm:cxn modelId="{E3B36AB3-C87A-4018-9A58-D78C9025377C}" type="presParOf" srcId="{7B75B290-DB90-49FA-86D5-A1213C651D01}" destId="{FAC73C53-D2C7-4EA9-97AD-A149B2BA96BF}" srcOrd="0" destOrd="0" presId="urn:microsoft.com/office/officeart/2005/8/layout/hierarchy1"/>
    <dgm:cxn modelId="{46F0ADA3-D4EE-4049-8549-C2628720D30D}" type="presParOf" srcId="{FAC73C53-D2C7-4EA9-97AD-A149B2BA96BF}" destId="{9A8C8500-3686-405F-8DA7-2A95263E9454}" srcOrd="0" destOrd="0" presId="urn:microsoft.com/office/officeart/2005/8/layout/hierarchy1"/>
    <dgm:cxn modelId="{F2F8A9CA-8F5A-4600-BE85-B485E9583D96}" type="presParOf" srcId="{FAC73C53-D2C7-4EA9-97AD-A149B2BA96BF}" destId="{0551C6F6-DB7E-439A-9A65-8D4F2150E3A4}" srcOrd="1" destOrd="0" presId="urn:microsoft.com/office/officeart/2005/8/layout/hierarchy1"/>
    <dgm:cxn modelId="{32239A8F-A72B-44ED-9CEA-1B879C1F25C5}" type="presParOf" srcId="{7B75B290-DB90-49FA-86D5-A1213C651D01}" destId="{CABB9B42-4175-4AAB-97B9-94E03287122D}" srcOrd="1" destOrd="0" presId="urn:microsoft.com/office/officeart/2005/8/layout/hierarchy1"/>
    <dgm:cxn modelId="{F06022FE-7EEB-4ABC-ADCD-DD506592E923}" type="presParOf" srcId="{CABB9B42-4175-4AAB-97B9-94E03287122D}" destId="{F34E660D-7A2D-42DE-94F3-7723A6DBD792}" srcOrd="0" destOrd="0" presId="urn:microsoft.com/office/officeart/2005/8/layout/hierarchy1"/>
    <dgm:cxn modelId="{FE085C8D-616D-42E3-81DA-C99FDB30E825}" type="presParOf" srcId="{CABB9B42-4175-4AAB-97B9-94E03287122D}" destId="{6E5F5AD9-0495-4858-8DA8-2CF31B1A5792}" srcOrd="1" destOrd="0" presId="urn:microsoft.com/office/officeart/2005/8/layout/hierarchy1"/>
    <dgm:cxn modelId="{C8F5AA3B-888F-4CC4-9388-3BB6AD80436D}" type="presParOf" srcId="{6E5F5AD9-0495-4858-8DA8-2CF31B1A5792}" destId="{0340929B-512F-494B-A4E1-9E1C77DCA823}" srcOrd="0" destOrd="0" presId="urn:microsoft.com/office/officeart/2005/8/layout/hierarchy1"/>
    <dgm:cxn modelId="{F3B57699-913F-4DC3-936C-19FDA57BE71E}" type="presParOf" srcId="{0340929B-512F-494B-A4E1-9E1C77DCA823}" destId="{31B40668-5379-453C-BA65-5DAD6DB4154B}" srcOrd="0" destOrd="0" presId="urn:microsoft.com/office/officeart/2005/8/layout/hierarchy1"/>
    <dgm:cxn modelId="{F37EED5B-AEB3-45D3-A2A1-CEFFF350B8FF}" type="presParOf" srcId="{0340929B-512F-494B-A4E1-9E1C77DCA823}" destId="{88460C9A-5A74-4E4D-9694-792972DDB185}" srcOrd="1" destOrd="0" presId="urn:microsoft.com/office/officeart/2005/8/layout/hierarchy1"/>
    <dgm:cxn modelId="{AF911574-53A9-493A-A223-DC0FC546E19D}" type="presParOf" srcId="{6E5F5AD9-0495-4858-8DA8-2CF31B1A5792}" destId="{FDE76179-639E-4641-9042-D98B5C354588}" srcOrd="1" destOrd="0" presId="urn:microsoft.com/office/officeart/2005/8/layout/hierarchy1"/>
    <dgm:cxn modelId="{8A87B99B-3CB4-4D6A-A535-92DDC7E5DCE9}" type="presParOf" srcId="{FDE76179-639E-4641-9042-D98B5C354588}" destId="{5E20E130-6B84-4BCD-9B94-8D4E2B64034D}" srcOrd="0" destOrd="0" presId="urn:microsoft.com/office/officeart/2005/8/layout/hierarchy1"/>
    <dgm:cxn modelId="{7ECA8F60-AB1E-463E-B0B7-28B8F652AEAE}" type="presParOf" srcId="{FDE76179-639E-4641-9042-D98B5C354588}" destId="{7C41F395-FC45-49BB-8C64-F43C4A75ED04}" srcOrd="1" destOrd="0" presId="urn:microsoft.com/office/officeart/2005/8/layout/hierarchy1"/>
    <dgm:cxn modelId="{83DBB555-2A7D-46AB-AB18-8351190F23C6}" type="presParOf" srcId="{7C41F395-FC45-49BB-8C64-F43C4A75ED04}" destId="{E6661459-CA21-457F-8011-A61AD416086C}" srcOrd="0" destOrd="0" presId="urn:microsoft.com/office/officeart/2005/8/layout/hierarchy1"/>
    <dgm:cxn modelId="{9D098B89-2003-436A-8D83-FFF776E006D5}" type="presParOf" srcId="{E6661459-CA21-457F-8011-A61AD416086C}" destId="{B65EBBF4-0375-4BE3-AA59-A1A355B65FC0}" srcOrd="0" destOrd="0" presId="urn:microsoft.com/office/officeart/2005/8/layout/hierarchy1"/>
    <dgm:cxn modelId="{581A9869-AE4A-4625-ADCB-395A43160EFF}" type="presParOf" srcId="{E6661459-CA21-457F-8011-A61AD416086C}" destId="{313F8DFF-7935-448F-B87B-FA23998ADD27}" srcOrd="1" destOrd="0" presId="urn:microsoft.com/office/officeart/2005/8/layout/hierarchy1"/>
    <dgm:cxn modelId="{383E32C1-84C5-4733-8178-CA4CE8819474}" type="presParOf" srcId="{7C41F395-FC45-49BB-8C64-F43C4A75ED04}" destId="{73F93C70-F82C-4CEB-9F4E-AD409FB0F58D}" srcOrd="1" destOrd="0" presId="urn:microsoft.com/office/officeart/2005/8/layout/hierarchy1"/>
    <dgm:cxn modelId="{8E85C067-3156-44ED-B391-229F4A5436B5}" type="presParOf" srcId="{73F93C70-F82C-4CEB-9F4E-AD409FB0F58D}" destId="{00FFD8D6-7FFF-4271-B566-F5B81B183528}" srcOrd="0" destOrd="0" presId="urn:microsoft.com/office/officeart/2005/8/layout/hierarchy1"/>
    <dgm:cxn modelId="{8837F56A-965F-4D5C-98CB-ED02DFEE502E}" type="presParOf" srcId="{73F93C70-F82C-4CEB-9F4E-AD409FB0F58D}" destId="{CF48954C-4209-4695-9891-46D4C137A3FB}" srcOrd="1" destOrd="0" presId="urn:microsoft.com/office/officeart/2005/8/layout/hierarchy1"/>
    <dgm:cxn modelId="{3071E020-62A3-4F87-BAEC-48DED3C187FC}" type="presParOf" srcId="{CF48954C-4209-4695-9891-46D4C137A3FB}" destId="{A6E61042-B3A4-44D0-84AF-442322AB242F}" srcOrd="0" destOrd="0" presId="urn:microsoft.com/office/officeart/2005/8/layout/hierarchy1"/>
    <dgm:cxn modelId="{DEEF0FA7-AAB8-4CDD-B8DB-C1A5F56D00F3}" type="presParOf" srcId="{A6E61042-B3A4-44D0-84AF-442322AB242F}" destId="{0CC427AB-0FB7-43AE-BFAF-EF8E05B09EA8}" srcOrd="0" destOrd="0" presId="urn:microsoft.com/office/officeart/2005/8/layout/hierarchy1"/>
    <dgm:cxn modelId="{E1764E0C-5ADC-4BC2-80EF-3F69743F795E}" type="presParOf" srcId="{A6E61042-B3A4-44D0-84AF-442322AB242F}" destId="{353A62AF-EE86-4185-8603-86CE3DBB5935}" srcOrd="1" destOrd="0" presId="urn:microsoft.com/office/officeart/2005/8/layout/hierarchy1"/>
    <dgm:cxn modelId="{532E4E56-B0B4-456F-A107-D342BBF6AA55}" type="presParOf" srcId="{CF48954C-4209-4695-9891-46D4C137A3FB}" destId="{28DAB38F-8E8A-41BA-87F6-425A3A5860AD}" srcOrd="1" destOrd="0" presId="urn:microsoft.com/office/officeart/2005/8/layout/hierarchy1"/>
    <dgm:cxn modelId="{710DBF9A-04A7-4602-9827-A6891A492FA3}" type="presParOf" srcId="{28DAB38F-8E8A-41BA-87F6-425A3A5860AD}" destId="{0D2DFE54-EEFD-4348-A398-E356A52795DC}" srcOrd="0" destOrd="0" presId="urn:microsoft.com/office/officeart/2005/8/layout/hierarchy1"/>
    <dgm:cxn modelId="{4F22B529-9069-4460-982E-2E640CD2F2C6}" type="presParOf" srcId="{28DAB38F-8E8A-41BA-87F6-425A3A5860AD}" destId="{FA2EFF9C-B3CC-4F4F-8ECA-FC4ACCD69E13}" srcOrd="1" destOrd="0" presId="urn:microsoft.com/office/officeart/2005/8/layout/hierarchy1"/>
    <dgm:cxn modelId="{2E4B9F85-86F6-409F-9136-E48B4ED00BE5}" type="presParOf" srcId="{FA2EFF9C-B3CC-4F4F-8ECA-FC4ACCD69E13}" destId="{9DDBA4CD-6C61-4D2C-843B-196822394DEC}" srcOrd="0" destOrd="0" presId="urn:microsoft.com/office/officeart/2005/8/layout/hierarchy1"/>
    <dgm:cxn modelId="{516FA3AB-2A01-4C74-BDE5-01F2E3D9525A}" type="presParOf" srcId="{9DDBA4CD-6C61-4D2C-843B-196822394DEC}" destId="{1E7F66DC-FE36-437B-A8C1-E4F3ED10D9C1}" srcOrd="0" destOrd="0" presId="urn:microsoft.com/office/officeart/2005/8/layout/hierarchy1"/>
    <dgm:cxn modelId="{EC6F911B-3C78-4345-8666-8E7ACF23BCD4}" type="presParOf" srcId="{9DDBA4CD-6C61-4D2C-843B-196822394DEC}" destId="{B7FDC46F-C790-4982-84D2-829E22BD0B37}" srcOrd="1" destOrd="0" presId="urn:microsoft.com/office/officeart/2005/8/layout/hierarchy1"/>
    <dgm:cxn modelId="{130D5343-6453-4B28-AEF7-88A7668AB531}" type="presParOf" srcId="{FA2EFF9C-B3CC-4F4F-8ECA-FC4ACCD69E13}" destId="{6C63ED6A-58B5-464C-B8D2-9CE3C4C0B179}" srcOrd="1" destOrd="0" presId="urn:microsoft.com/office/officeart/2005/8/layout/hierarchy1"/>
    <dgm:cxn modelId="{A7125774-64C1-48ED-8FDB-C17C60750928}" type="presParOf" srcId="{73F93C70-F82C-4CEB-9F4E-AD409FB0F58D}" destId="{9FB0D977-FDBB-4610-8A09-937556BB2FF9}" srcOrd="2" destOrd="0" presId="urn:microsoft.com/office/officeart/2005/8/layout/hierarchy1"/>
    <dgm:cxn modelId="{B37C414A-295B-4C11-BBEB-558DCD776EA5}" type="presParOf" srcId="{73F93C70-F82C-4CEB-9F4E-AD409FB0F58D}" destId="{5663A0E6-A2F9-4584-ABFC-FEB9A369C1A7}" srcOrd="3" destOrd="0" presId="urn:microsoft.com/office/officeart/2005/8/layout/hierarchy1"/>
    <dgm:cxn modelId="{07C7A547-A27F-4D36-A3FA-74995BF7661C}" type="presParOf" srcId="{5663A0E6-A2F9-4584-ABFC-FEB9A369C1A7}" destId="{F5065275-8842-4508-88E7-AC09C5E1C4F8}" srcOrd="0" destOrd="0" presId="urn:microsoft.com/office/officeart/2005/8/layout/hierarchy1"/>
    <dgm:cxn modelId="{2AAA36D6-846A-45E2-9B1F-18AC842C7B0B}" type="presParOf" srcId="{F5065275-8842-4508-88E7-AC09C5E1C4F8}" destId="{1A9CD598-7D4B-48BD-8A25-662607279030}" srcOrd="0" destOrd="0" presId="urn:microsoft.com/office/officeart/2005/8/layout/hierarchy1"/>
    <dgm:cxn modelId="{B32B64E1-CF10-47E7-80D3-24A8DDE3094B}" type="presParOf" srcId="{F5065275-8842-4508-88E7-AC09C5E1C4F8}" destId="{997AE086-EC91-4AF6-A01A-B465B3B510C2}" srcOrd="1" destOrd="0" presId="urn:microsoft.com/office/officeart/2005/8/layout/hierarchy1"/>
    <dgm:cxn modelId="{2297325A-A335-4D99-912C-AD15BC50AEDD}" type="presParOf" srcId="{5663A0E6-A2F9-4584-ABFC-FEB9A369C1A7}" destId="{C7F50FEA-7732-45E5-A48B-1C9A1D1CF2ED}" srcOrd="1" destOrd="0" presId="urn:microsoft.com/office/officeart/2005/8/layout/hierarchy1"/>
    <dgm:cxn modelId="{F2181CCA-9AEA-40F9-99C2-D6A3A0DA1AF8}" type="presParOf" srcId="{C7F50FEA-7732-45E5-A48B-1C9A1D1CF2ED}" destId="{4CB13C41-FCAD-42F5-BD49-92F942C6D684}" srcOrd="0" destOrd="0" presId="urn:microsoft.com/office/officeart/2005/8/layout/hierarchy1"/>
    <dgm:cxn modelId="{1C45501C-E657-40D1-9172-4787B984917B}" type="presParOf" srcId="{C7F50FEA-7732-45E5-A48B-1C9A1D1CF2ED}" destId="{105EECBB-2DCD-4AD4-98A6-DA9BA935C58C}" srcOrd="1" destOrd="0" presId="urn:microsoft.com/office/officeart/2005/8/layout/hierarchy1"/>
    <dgm:cxn modelId="{9D5FCB3C-8C48-46B7-8909-64EA611BFF31}" type="presParOf" srcId="{105EECBB-2DCD-4AD4-98A6-DA9BA935C58C}" destId="{07A8CB8B-9641-42A0-A86D-4F76D25C071F}" srcOrd="0" destOrd="0" presId="urn:microsoft.com/office/officeart/2005/8/layout/hierarchy1"/>
    <dgm:cxn modelId="{38A1DF9A-0E78-4A20-889F-EC446264D75E}" type="presParOf" srcId="{07A8CB8B-9641-42A0-A86D-4F76D25C071F}" destId="{E2525130-0F29-4AE7-A712-E0737140EC14}" srcOrd="0" destOrd="0" presId="urn:microsoft.com/office/officeart/2005/8/layout/hierarchy1"/>
    <dgm:cxn modelId="{2314D3D7-A9F8-40B6-9E6F-86E0B5CA023D}" type="presParOf" srcId="{07A8CB8B-9641-42A0-A86D-4F76D25C071F}" destId="{F46E626B-01BA-4FAB-8797-4275EC93FF79}" srcOrd="1" destOrd="0" presId="urn:microsoft.com/office/officeart/2005/8/layout/hierarchy1"/>
    <dgm:cxn modelId="{D43A91EE-21B7-4A75-A59E-B852861C5023}" type="presParOf" srcId="{105EECBB-2DCD-4AD4-98A6-DA9BA935C58C}" destId="{B68AD334-F8F6-416B-BC94-1817B0EDF195}" srcOrd="1" destOrd="0" presId="urn:microsoft.com/office/officeart/2005/8/layout/hierarchy1"/>
    <dgm:cxn modelId="{F517D698-359A-4AAD-AF53-0CF0045C18A3}" type="presParOf" srcId="{CABB9B42-4175-4AAB-97B9-94E03287122D}" destId="{5F0C3336-D00B-40E4-9B11-F02D17F8711A}" srcOrd="2" destOrd="0" presId="urn:microsoft.com/office/officeart/2005/8/layout/hierarchy1"/>
    <dgm:cxn modelId="{45A05AD6-778E-4806-A431-7AA568C31CC8}" type="presParOf" srcId="{CABB9B42-4175-4AAB-97B9-94E03287122D}" destId="{A60C2C1B-83B6-4A58-BEC4-AAB4CD5A170E}" srcOrd="3" destOrd="0" presId="urn:microsoft.com/office/officeart/2005/8/layout/hierarchy1"/>
    <dgm:cxn modelId="{9592DEEE-7A94-47EA-AB0A-EBF7DAB98389}" type="presParOf" srcId="{A60C2C1B-83B6-4A58-BEC4-AAB4CD5A170E}" destId="{8E394934-9A7B-4A11-AE5C-949453174609}" srcOrd="0" destOrd="0" presId="urn:microsoft.com/office/officeart/2005/8/layout/hierarchy1"/>
    <dgm:cxn modelId="{56B1BF75-85D2-43C2-9F26-81B8E90E0CF1}" type="presParOf" srcId="{8E394934-9A7B-4A11-AE5C-949453174609}" destId="{9320D571-1937-4ACC-9B65-5699A17109CC}" srcOrd="0" destOrd="0" presId="urn:microsoft.com/office/officeart/2005/8/layout/hierarchy1"/>
    <dgm:cxn modelId="{7243300A-196F-4548-9E61-6A92152DC5A1}" type="presParOf" srcId="{8E394934-9A7B-4A11-AE5C-949453174609}" destId="{E04B5A12-1769-4B1A-93E6-04CCBF60BDB4}" srcOrd="1" destOrd="0" presId="urn:microsoft.com/office/officeart/2005/8/layout/hierarchy1"/>
    <dgm:cxn modelId="{22B18FC1-05DF-4EFD-97FC-2153CCBD8FC8}" type="presParOf" srcId="{A60C2C1B-83B6-4A58-BEC4-AAB4CD5A170E}" destId="{2482231F-9C33-4AB5-BC78-82D7095BA5F4}" srcOrd="1" destOrd="0" presId="urn:microsoft.com/office/officeart/2005/8/layout/hierarchy1"/>
    <dgm:cxn modelId="{EFF0F66A-12A4-40AD-BAA3-31883BE262C1}" type="presParOf" srcId="{2482231F-9C33-4AB5-BC78-82D7095BA5F4}" destId="{D43E4FE0-5B28-40A8-B77D-29D9635E1E5C}" srcOrd="0" destOrd="0" presId="urn:microsoft.com/office/officeart/2005/8/layout/hierarchy1"/>
    <dgm:cxn modelId="{447359AA-EAE9-444D-AE7D-4102ED11B722}" type="presParOf" srcId="{2482231F-9C33-4AB5-BC78-82D7095BA5F4}" destId="{53E0FCFE-D12B-447D-A56C-0558513255C8}" srcOrd="1" destOrd="0" presId="urn:microsoft.com/office/officeart/2005/8/layout/hierarchy1"/>
    <dgm:cxn modelId="{92764C84-CCC5-4BAD-A0CE-E98851E69860}" type="presParOf" srcId="{53E0FCFE-D12B-447D-A56C-0558513255C8}" destId="{A6B409ED-103A-4B94-BD09-05E0E1E7CDD5}" srcOrd="0" destOrd="0" presId="urn:microsoft.com/office/officeart/2005/8/layout/hierarchy1"/>
    <dgm:cxn modelId="{99368E11-8A0D-4521-89B4-6EA646A7DA18}" type="presParOf" srcId="{A6B409ED-103A-4B94-BD09-05E0E1E7CDD5}" destId="{B66BF6B7-AEA9-41FC-809E-7470C30292DC}" srcOrd="0" destOrd="0" presId="urn:microsoft.com/office/officeart/2005/8/layout/hierarchy1"/>
    <dgm:cxn modelId="{D22A3F07-C428-4D8D-A71F-87EF01569287}" type="presParOf" srcId="{A6B409ED-103A-4B94-BD09-05E0E1E7CDD5}" destId="{1EB88DBD-0816-45DC-AE62-FC2743061481}" srcOrd="1" destOrd="0" presId="urn:microsoft.com/office/officeart/2005/8/layout/hierarchy1"/>
    <dgm:cxn modelId="{4A486C33-720A-4571-BE40-6918FE160E94}" type="presParOf" srcId="{53E0FCFE-D12B-447D-A56C-0558513255C8}" destId="{2991D161-AFF3-4343-85F1-568137624656}" srcOrd="1" destOrd="0" presId="urn:microsoft.com/office/officeart/2005/8/layout/hierarchy1"/>
    <dgm:cxn modelId="{D551D817-66CC-4BA1-983A-404AB50073D4}" type="presParOf" srcId="{2991D161-AFF3-4343-85F1-568137624656}" destId="{7B8CAE49-1515-4FA8-908A-95F635AC6210}" srcOrd="0" destOrd="0" presId="urn:microsoft.com/office/officeart/2005/8/layout/hierarchy1"/>
    <dgm:cxn modelId="{36DF2B79-55AE-452F-A50C-AC299F38932D}" type="presParOf" srcId="{2991D161-AFF3-4343-85F1-568137624656}" destId="{E956D620-8525-4430-A2B0-F6FC3D3CE49C}" srcOrd="1" destOrd="0" presId="urn:microsoft.com/office/officeart/2005/8/layout/hierarchy1"/>
    <dgm:cxn modelId="{45BB0198-C37C-4821-AD5D-9241D13F551B}" type="presParOf" srcId="{E956D620-8525-4430-A2B0-F6FC3D3CE49C}" destId="{66A60A7E-C387-480D-AE68-A99D1F058CF5}" srcOrd="0" destOrd="0" presId="urn:microsoft.com/office/officeart/2005/8/layout/hierarchy1"/>
    <dgm:cxn modelId="{2342198C-5920-4E8F-9608-92E874952A24}" type="presParOf" srcId="{66A60A7E-C387-480D-AE68-A99D1F058CF5}" destId="{305B61F1-1A68-4F83-9E33-477E40B05148}" srcOrd="0" destOrd="0" presId="urn:microsoft.com/office/officeart/2005/8/layout/hierarchy1"/>
    <dgm:cxn modelId="{7F251192-9B79-4503-B155-CEA4E2E0FC0C}" type="presParOf" srcId="{66A60A7E-C387-480D-AE68-A99D1F058CF5}" destId="{D42ED992-6E57-4C0E-A925-8B4F9C22A34B}" srcOrd="1" destOrd="0" presId="urn:microsoft.com/office/officeart/2005/8/layout/hierarchy1"/>
    <dgm:cxn modelId="{AC08CA24-5F0D-4165-9C1E-1664492A8CA6}" type="presParOf" srcId="{E956D620-8525-4430-A2B0-F6FC3D3CE49C}" destId="{BCB2CEA7-9A25-4055-B3D2-8B20EF093E09}" srcOrd="1" destOrd="0" presId="urn:microsoft.com/office/officeart/2005/8/layout/hierarchy1"/>
    <dgm:cxn modelId="{45BF35F8-4E9D-4B13-AEE4-2210FAD31803}" type="presParOf" srcId="{BCB2CEA7-9A25-4055-B3D2-8B20EF093E09}" destId="{E2D491BE-AF50-4E12-9A22-12F224A61C16}" srcOrd="0" destOrd="0" presId="urn:microsoft.com/office/officeart/2005/8/layout/hierarchy1"/>
    <dgm:cxn modelId="{36824B0B-1277-424E-817F-E10304EC0946}" type="presParOf" srcId="{BCB2CEA7-9A25-4055-B3D2-8B20EF093E09}" destId="{3FF43D7D-A22E-4FC5-A336-D0FD93889F9F}" srcOrd="1" destOrd="0" presId="urn:microsoft.com/office/officeart/2005/8/layout/hierarchy1"/>
    <dgm:cxn modelId="{7E2D797F-6BC4-48B7-9D2A-CCC859C1E171}" type="presParOf" srcId="{3FF43D7D-A22E-4FC5-A336-D0FD93889F9F}" destId="{CA2F1C86-88C0-4041-9A2E-2E4FF291B1F9}" srcOrd="0" destOrd="0" presId="urn:microsoft.com/office/officeart/2005/8/layout/hierarchy1"/>
    <dgm:cxn modelId="{2A5235CC-3525-4002-A88C-99E488392B2C}" type="presParOf" srcId="{CA2F1C86-88C0-4041-9A2E-2E4FF291B1F9}" destId="{8A5B5AF5-0AFD-4963-91D6-327C3D2BF119}" srcOrd="0" destOrd="0" presId="urn:microsoft.com/office/officeart/2005/8/layout/hierarchy1"/>
    <dgm:cxn modelId="{BAC649EC-6856-4314-8685-B3DA5300DC96}" type="presParOf" srcId="{CA2F1C86-88C0-4041-9A2E-2E4FF291B1F9}" destId="{5CF72099-FFEC-4C60-A578-8720F5B7A8DA}" srcOrd="1" destOrd="0" presId="urn:microsoft.com/office/officeart/2005/8/layout/hierarchy1"/>
    <dgm:cxn modelId="{96892754-8E0D-4333-A708-48B0CCB4AFAA}" type="presParOf" srcId="{3FF43D7D-A22E-4FC5-A336-D0FD93889F9F}" destId="{DCBFAD43-DB31-401E-A280-BCEEEB43C97B}" srcOrd="1" destOrd="0" presId="urn:microsoft.com/office/officeart/2005/8/layout/hierarchy1"/>
    <dgm:cxn modelId="{022F0AD4-595D-48AE-B11A-866701A1BEAF}" type="presParOf" srcId="{2991D161-AFF3-4343-85F1-568137624656}" destId="{2FA84886-CC29-4C1B-A5BC-38C24E905BEF}" srcOrd="2" destOrd="0" presId="urn:microsoft.com/office/officeart/2005/8/layout/hierarchy1"/>
    <dgm:cxn modelId="{8E5FA1BE-122B-49C3-9CFE-597DD9F87254}" type="presParOf" srcId="{2991D161-AFF3-4343-85F1-568137624656}" destId="{CC130231-F482-44FC-A02D-7F3B133D5BE4}" srcOrd="3" destOrd="0" presId="urn:microsoft.com/office/officeart/2005/8/layout/hierarchy1"/>
    <dgm:cxn modelId="{4ED97363-D118-4FBF-9A69-DFF54C3A52D3}" type="presParOf" srcId="{CC130231-F482-44FC-A02D-7F3B133D5BE4}" destId="{EB50F4FD-D753-49B1-9580-315244D101B3}" srcOrd="0" destOrd="0" presId="urn:microsoft.com/office/officeart/2005/8/layout/hierarchy1"/>
    <dgm:cxn modelId="{DDD29775-6ACF-477B-85E8-7BEA1A8A3EEC}" type="presParOf" srcId="{EB50F4FD-D753-49B1-9580-315244D101B3}" destId="{7D6D2789-1E0D-4FB4-9B8E-F0DF63C85327}" srcOrd="0" destOrd="0" presId="urn:microsoft.com/office/officeart/2005/8/layout/hierarchy1"/>
    <dgm:cxn modelId="{1584E2F8-30DB-445B-951A-759D09504300}" type="presParOf" srcId="{EB50F4FD-D753-49B1-9580-315244D101B3}" destId="{396E35F7-A50F-47EA-BE5A-58B4617D7151}" srcOrd="1" destOrd="0" presId="urn:microsoft.com/office/officeart/2005/8/layout/hierarchy1"/>
    <dgm:cxn modelId="{4B470C43-4A2C-459C-B7D8-B0614DB8D78C}" type="presParOf" srcId="{CC130231-F482-44FC-A02D-7F3B133D5BE4}" destId="{1FD47267-5695-428E-A42E-9BD91B9FC776}" srcOrd="1" destOrd="0" presId="urn:microsoft.com/office/officeart/2005/8/layout/hierarchy1"/>
    <dgm:cxn modelId="{3B99597E-5364-4545-B9D5-F03AA8BE7770}" type="presParOf" srcId="{1FD47267-5695-428E-A42E-9BD91B9FC776}" destId="{BF77E986-0889-43F3-A716-EB6D4E35DEC1}" srcOrd="0" destOrd="0" presId="urn:microsoft.com/office/officeart/2005/8/layout/hierarchy1"/>
    <dgm:cxn modelId="{882D5646-A7A2-4C65-8645-6E90640DFD9B}" type="presParOf" srcId="{1FD47267-5695-428E-A42E-9BD91B9FC776}" destId="{55BBAB99-F891-4C2A-9593-154B5AFCA4E9}" srcOrd="1" destOrd="0" presId="urn:microsoft.com/office/officeart/2005/8/layout/hierarchy1"/>
    <dgm:cxn modelId="{2556C613-3309-4B07-8243-989307937255}" type="presParOf" srcId="{55BBAB99-F891-4C2A-9593-154B5AFCA4E9}" destId="{2EE640A2-1B5A-4654-8055-E80784BBB670}" srcOrd="0" destOrd="0" presId="urn:microsoft.com/office/officeart/2005/8/layout/hierarchy1"/>
    <dgm:cxn modelId="{92461A36-3553-4FED-926A-08D63E78D1E3}" type="presParOf" srcId="{2EE640A2-1B5A-4654-8055-E80784BBB670}" destId="{B80ACE9F-A4F3-44F6-9A2F-E2F116328380}" srcOrd="0" destOrd="0" presId="urn:microsoft.com/office/officeart/2005/8/layout/hierarchy1"/>
    <dgm:cxn modelId="{003450CC-B145-40A3-BCE3-96641FDCF75F}" type="presParOf" srcId="{2EE640A2-1B5A-4654-8055-E80784BBB670}" destId="{CE1600D7-A48D-42A5-A0F4-4A826238252C}" srcOrd="1" destOrd="0" presId="urn:microsoft.com/office/officeart/2005/8/layout/hierarchy1"/>
    <dgm:cxn modelId="{4003EFDF-8D1C-436C-A5D1-DEE7EFF42831}" type="presParOf" srcId="{55BBAB99-F891-4C2A-9593-154B5AFCA4E9}" destId="{898765B5-9BBB-486E-B319-006407886C50}" srcOrd="1" destOrd="0" presId="urn:microsoft.com/office/officeart/2005/8/layout/hierarchy1"/>
    <dgm:cxn modelId="{5D8D6831-3227-4F57-9B91-72FC8B3B8160}" type="presParOf" srcId="{CABB9B42-4175-4AAB-97B9-94E03287122D}" destId="{99630B98-22E1-4891-950C-8DD91EBCD271}" srcOrd="4" destOrd="0" presId="urn:microsoft.com/office/officeart/2005/8/layout/hierarchy1"/>
    <dgm:cxn modelId="{2A7807CD-D59D-44E0-9143-418770C30FDA}" type="presParOf" srcId="{CABB9B42-4175-4AAB-97B9-94E03287122D}" destId="{4201DD33-78AC-4499-ADDF-C0A206F846E5}" srcOrd="5" destOrd="0" presId="urn:microsoft.com/office/officeart/2005/8/layout/hierarchy1"/>
    <dgm:cxn modelId="{AAE8936F-7C3C-4E28-8E51-252E98977133}" type="presParOf" srcId="{4201DD33-78AC-4499-ADDF-C0A206F846E5}" destId="{12F5F13C-3BE3-47E8-91B3-BBFEAEFE550C}" srcOrd="0" destOrd="0" presId="urn:microsoft.com/office/officeart/2005/8/layout/hierarchy1"/>
    <dgm:cxn modelId="{A8C68EAF-66EC-4C32-8CDB-4D83B66474BA}" type="presParOf" srcId="{12F5F13C-3BE3-47E8-91B3-BBFEAEFE550C}" destId="{A0047C05-1999-422E-BA73-60674A91EAFA}" srcOrd="0" destOrd="0" presId="urn:microsoft.com/office/officeart/2005/8/layout/hierarchy1"/>
    <dgm:cxn modelId="{95796E01-0072-4153-9BF7-5DE58C133C99}" type="presParOf" srcId="{12F5F13C-3BE3-47E8-91B3-BBFEAEFE550C}" destId="{648BB279-28DF-4BE2-B601-B291D7F5B090}" srcOrd="1" destOrd="0" presId="urn:microsoft.com/office/officeart/2005/8/layout/hierarchy1"/>
    <dgm:cxn modelId="{295D0ACB-9667-4324-9678-8FEFAEAB8175}" type="presParOf" srcId="{4201DD33-78AC-4499-ADDF-C0A206F846E5}" destId="{266C4C5D-39BE-46EB-8395-74D4EB29D207}" srcOrd="1" destOrd="0" presId="urn:microsoft.com/office/officeart/2005/8/layout/hierarchy1"/>
    <dgm:cxn modelId="{1BA109CE-E0D7-4830-A1D2-3139F80E59F2}" type="presParOf" srcId="{266C4C5D-39BE-46EB-8395-74D4EB29D207}" destId="{0B178D2E-B72C-4B15-8B33-E5F86703A0C1}" srcOrd="0" destOrd="0" presId="urn:microsoft.com/office/officeart/2005/8/layout/hierarchy1"/>
    <dgm:cxn modelId="{C97975E8-3A32-436F-9E68-17326A8B6300}" type="presParOf" srcId="{266C4C5D-39BE-46EB-8395-74D4EB29D207}" destId="{4B45662D-9837-44B0-8EC8-BC26F93EA266}" srcOrd="1" destOrd="0" presId="urn:microsoft.com/office/officeart/2005/8/layout/hierarchy1"/>
    <dgm:cxn modelId="{835B863E-E87A-41C3-A2EC-CD399B1BA43E}" type="presParOf" srcId="{4B45662D-9837-44B0-8EC8-BC26F93EA266}" destId="{8D2BDB12-33F6-4451-9336-B70CACD64C10}" srcOrd="0" destOrd="0" presId="urn:microsoft.com/office/officeart/2005/8/layout/hierarchy1"/>
    <dgm:cxn modelId="{CBFD788E-FBAB-4DBC-91B4-F938A4432F52}" type="presParOf" srcId="{8D2BDB12-33F6-4451-9336-B70CACD64C10}" destId="{EFED88D2-0D44-42A7-8A12-6A6CA0C04C76}" srcOrd="0" destOrd="0" presId="urn:microsoft.com/office/officeart/2005/8/layout/hierarchy1"/>
    <dgm:cxn modelId="{21F713F6-3966-4D0B-8BCC-CEAD09D37F90}" type="presParOf" srcId="{8D2BDB12-33F6-4451-9336-B70CACD64C10}" destId="{07B4B1B6-8834-4514-B3A8-4214A9AB00A0}" srcOrd="1" destOrd="0" presId="urn:microsoft.com/office/officeart/2005/8/layout/hierarchy1"/>
    <dgm:cxn modelId="{D2A2833D-DE78-4E29-B516-0A3BD8DBCE39}" type="presParOf" srcId="{4B45662D-9837-44B0-8EC8-BC26F93EA266}" destId="{AD121E9F-CAD2-43F9-95EB-6DFFBBA6EA57}" srcOrd="1" destOrd="0" presId="urn:microsoft.com/office/officeart/2005/8/layout/hierarchy1"/>
    <dgm:cxn modelId="{D32B19C0-9AC8-437F-8776-F3C23666A5CB}" type="presParOf" srcId="{AD121E9F-CAD2-43F9-95EB-6DFFBBA6EA57}" destId="{38137C27-04A7-496E-86FB-A178AC564D75}" srcOrd="0" destOrd="0" presId="urn:microsoft.com/office/officeart/2005/8/layout/hierarchy1"/>
    <dgm:cxn modelId="{DD5CC84C-5592-41B6-8DBA-B8814FABE9FE}" type="presParOf" srcId="{AD121E9F-CAD2-43F9-95EB-6DFFBBA6EA57}" destId="{2512AAA7-543C-4C94-A5A8-6F94122F6671}" srcOrd="1" destOrd="0" presId="urn:microsoft.com/office/officeart/2005/8/layout/hierarchy1"/>
    <dgm:cxn modelId="{6EE1E35E-3FA7-4D87-81AD-B12450D76C15}" type="presParOf" srcId="{2512AAA7-543C-4C94-A5A8-6F94122F6671}" destId="{F218E22F-EB39-4FEE-9312-919B0FE778D1}" srcOrd="0" destOrd="0" presId="urn:microsoft.com/office/officeart/2005/8/layout/hierarchy1"/>
    <dgm:cxn modelId="{6A589F43-8A34-47F8-B646-B0362C363AE8}" type="presParOf" srcId="{F218E22F-EB39-4FEE-9312-919B0FE778D1}" destId="{5E18C34C-4258-48F0-A336-021955F562E8}" srcOrd="0" destOrd="0" presId="urn:microsoft.com/office/officeart/2005/8/layout/hierarchy1"/>
    <dgm:cxn modelId="{A5DFA5FE-769A-44ED-A701-16CA7931DC80}" type="presParOf" srcId="{F218E22F-EB39-4FEE-9312-919B0FE778D1}" destId="{268DF776-44F4-4C27-BB19-058170166A42}" srcOrd="1" destOrd="0" presId="urn:microsoft.com/office/officeart/2005/8/layout/hierarchy1"/>
    <dgm:cxn modelId="{84962614-7B5B-4C1E-ACD8-97A535587ACB}" type="presParOf" srcId="{2512AAA7-543C-4C94-A5A8-6F94122F6671}" destId="{064D5DC2-6C1F-4435-80C6-C6308BBA82AE}" srcOrd="1" destOrd="0" presId="urn:microsoft.com/office/officeart/2005/8/layout/hierarchy1"/>
    <dgm:cxn modelId="{D2BDF837-4B8C-49ED-8BD8-72A46DD87C39}" type="presParOf" srcId="{064D5DC2-6C1F-4435-80C6-C6308BBA82AE}" destId="{CBC549BB-3364-4AFE-8131-16326995F46A}" srcOrd="0" destOrd="0" presId="urn:microsoft.com/office/officeart/2005/8/layout/hierarchy1"/>
    <dgm:cxn modelId="{76D6B7D1-C53D-4ADD-9200-ABEF38826F88}" type="presParOf" srcId="{064D5DC2-6C1F-4435-80C6-C6308BBA82AE}" destId="{CF3F2F1B-C23E-4559-BA58-3C50E73816E8}" srcOrd="1" destOrd="0" presId="urn:microsoft.com/office/officeart/2005/8/layout/hierarchy1"/>
    <dgm:cxn modelId="{A049535A-0094-464E-9782-D23E72A373FB}" type="presParOf" srcId="{CF3F2F1B-C23E-4559-BA58-3C50E73816E8}" destId="{AF90D975-219E-47C2-8EFF-36D20128600A}" srcOrd="0" destOrd="0" presId="urn:microsoft.com/office/officeart/2005/8/layout/hierarchy1"/>
    <dgm:cxn modelId="{FEB55442-D58E-43D8-BBE1-B5DBD421BE02}" type="presParOf" srcId="{AF90D975-219E-47C2-8EFF-36D20128600A}" destId="{05A9C61E-8FD4-4B02-83E9-77B6A34EE0CE}" srcOrd="0" destOrd="0" presId="urn:microsoft.com/office/officeart/2005/8/layout/hierarchy1"/>
    <dgm:cxn modelId="{B5D24863-54DE-4058-BE9D-3E11D4C5B6F9}" type="presParOf" srcId="{AF90D975-219E-47C2-8EFF-36D20128600A}" destId="{59020F67-FB12-4575-AD92-AE9BF4E052A1}" srcOrd="1" destOrd="0" presId="urn:microsoft.com/office/officeart/2005/8/layout/hierarchy1"/>
    <dgm:cxn modelId="{B6EDF7CC-B72D-4EF9-AF76-C7BB8A9FD1B4}" type="presParOf" srcId="{CF3F2F1B-C23E-4559-BA58-3C50E73816E8}" destId="{007BD572-9A16-4041-B35B-813897426C8D}" srcOrd="1" destOrd="0" presId="urn:microsoft.com/office/officeart/2005/8/layout/hierarchy1"/>
    <dgm:cxn modelId="{56549F0A-323F-4BA9-BE8C-32A11DC07A20}" type="presParOf" srcId="{AD121E9F-CAD2-43F9-95EB-6DFFBBA6EA57}" destId="{DB259158-CB6D-40B6-8C91-6C36A4ADDFE4}" srcOrd="2" destOrd="0" presId="urn:microsoft.com/office/officeart/2005/8/layout/hierarchy1"/>
    <dgm:cxn modelId="{09D70831-2D50-4876-AC11-19BFB5F3CA45}" type="presParOf" srcId="{AD121E9F-CAD2-43F9-95EB-6DFFBBA6EA57}" destId="{D45BE43B-4A40-4719-9B44-A1ECD9E0245D}" srcOrd="3" destOrd="0" presId="urn:microsoft.com/office/officeart/2005/8/layout/hierarchy1"/>
    <dgm:cxn modelId="{4E08A78B-8FAF-4480-B64A-3244C7C7A608}" type="presParOf" srcId="{D45BE43B-4A40-4719-9B44-A1ECD9E0245D}" destId="{49A13DD5-BD1E-44C9-9DEF-F533727281F6}" srcOrd="0" destOrd="0" presId="urn:microsoft.com/office/officeart/2005/8/layout/hierarchy1"/>
    <dgm:cxn modelId="{33AA83D1-709A-49B8-92F9-CF3AFE48812D}" type="presParOf" srcId="{49A13DD5-BD1E-44C9-9DEF-F533727281F6}" destId="{C94C4013-FF13-4F22-B94E-1013A178B3A3}" srcOrd="0" destOrd="0" presId="urn:microsoft.com/office/officeart/2005/8/layout/hierarchy1"/>
    <dgm:cxn modelId="{40656FB9-A2DB-4606-A5A8-712B78CA0459}" type="presParOf" srcId="{49A13DD5-BD1E-44C9-9DEF-F533727281F6}" destId="{B84EFFBE-EC25-4F9D-8150-F6DD8059C396}" srcOrd="1" destOrd="0" presId="urn:microsoft.com/office/officeart/2005/8/layout/hierarchy1"/>
    <dgm:cxn modelId="{636867EE-5AA2-47CB-8308-952385EC2BA3}" type="presParOf" srcId="{D45BE43B-4A40-4719-9B44-A1ECD9E0245D}" destId="{B72FB6F1-CB8A-45C6-8D60-69A04D6543F8}" srcOrd="1" destOrd="0" presId="urn:microsoft.com/office/officeart/2005/8/layout/hierarchy1"/>
    <dgm:cxn modelId="{D15A129A-3D07-4B9D-8695-4E79D6B520D8}" type="presParOf" srcId="{B72FB6F1-CB8A-45C6-8D60-69A04D6543F8}" destId="{0C272AC9-516B-41DC-9BB5-81F6E8478E11}" srcOrd="0" destOrd="0" presId="urn:microsoft.com/office/officeart/2005/8/layout/hierarchy1"/>
    <dgm:cxn modelId="{66976CDF-802C-4291-88C1-18505D8EB019}" type="presParOf" srcId="{B72FB6F1-CB8A-45C6-8D60-69A04D6543F8}" destId="{50BC7427-6CB3-4E77-B0DF-19157B2C1C5F}" srcOrd="1" destOrd="0" presId="urn:microsoft.com/office/officeart/2005/8/layout/hierarchy1"/>
    <dgm:cxn modelId="{C7C3552D-B2D3-4E7C-B77E-5EBA061D9472}" type="presParOf" srcId="{50BC7427-6CB3-4E77-B0DF-19157B2C1C5F}" destId="{EAC509E3-B550-4202-8D56-0BD672FA7F85}" srcOrd="0" destOrd="0" presId="urn:microsoft.com/office/officeart/2005/8/layout/hierarchy1"/>
    <dgm:cxn modelId="{5C408474-3EBC-4F62-9EA7-D4EB28E23CB8}" type="presParOf" srcId="{EAC509E3-B550-4202-8D56-0BD672FA7F85}" destId="{8FE596EA-85EA-4A78-A2DF-89C93DFB6123}" srcOrd="0" destOrd="0" presId="urn:microsoft.com/office/officeart/2005/8/layout/hierarchy1"/>
    <dgm:cxn modelId="{43E84FD7-8093-43B2-9145-0CF6B5CBD096}" type="presParOf" srcId="{EAC509E3-B550-4202-8D56-0BD672FA7F85}" destId="{630D493D-AF9B-4931-B069-1D1F74215301}" srcOrd="1" destOrd="0" presId="urn:microsoft.com/office/officeart/2005/8/layout/hierarchy1"/>
    <dgm:cxn modelId="{79C8485B-ADC9-4F62-8340-B5FEBA63E130}" type="presParOf" srcId="{50BC7427-6CB3-4E77-B0DF-19157B2C1C5F}" destId="{C093E212-FD83-46CA-BAB4-C05C4EB88DB3}" srcOrd="1" destOrd="0" presId="urn:microsoft.com/office/officeart/2005/8/layout/hierarchy1"/>
    <dgm:cxn modelId="{8CBF721E-D8B8-4401-9663-D6D946DA65C5}" type="presParOf" srcId="{511CD000-A1BF-4848-82DC-30404DB52A19}" destId="{70234969-7D38-443A-9833-21DB299EE264}" srcOrd="1" destOrd="0" presId="urn:microsoft.com/office/officeart/2005/8/layout/hierarchy1"/>
    <dgm:cxn modelId="{E4B58A6A-5316-46D3-A100-1A013A9E740D}" type="presParOf" srcId="{70234969-7D38-443A-9833-21DB299EE264}" destId="{2B4BE86E-2288-412E-9CFF-35C92DC02306}" srcOrd="0" destOrd="0" presId="urn:microsoft.com/office/officeart/2005/8/layout/hierarchy1"/>
    <dgm:cxn modelId="{06B6DE29-5043-4902-8E52-F14C80496773}" type="presParOf" srcId="{2B4BE86E-2288-412E-9CFF-35C92DC02306}" destId="{DF88D63F-5A94-4F92-972B-EA2008C799CC}" srcOrd="0" destOrd="0" presId="urn:microsoft.com/office/officeart/2005/8/layout/hierarchy1"/>
    <dgm:cxn modelId="{DECE82B4-80C8-4147-A856-AE2CF27105E5}" type="presParOf" srcId="{2B4BE86E-2288-412E-9CFF-35C92DC02306}" destId="{44B3075B-719D-457B-ADA8-154091F10383}" srcOrd="1" destOrd="0" presId="urn:microsoft.com/office/officeart/2005/8/layout/hierarchy1"/>
    <dgm:cxn modelId="{58EB2DF3-01BF-4C7E-8E0F-4FC58B9F5B1C}" type="presParOf" srcId="{70234969-7D38-443A-9833-21DB299EE264}" destId="{AD3426E5-33CB-4E77-85E1-22225518D8BA}"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272AC9-516B-41DC-9BB5-81F6E8478E11}">
      <dsp:nvSpPr>
        <dsp:cNvPr id="0" name=""/>
        <dsp:cNvSpPr/>
      </dsp:nvSpPr>
      <dsp:spPr>
        <a:xfrm>
          <a:off x="7123234"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259158-CB6D-40B6-8C91-6C36A4ADDFE4}">
      <dsp:nvSpPr>
        <dsp:cNvPr id="0" name=""/>
        <dsp:cNvSpPr/>
      </dsp:nvSpPr>
      <dsp:spPr>
        <a:xfrm>
          <a:off x="6546811" y="2532482"/>
          <a:ext cx="622142" cy="296083"/>
        </a:xfrm>
        <a:custGeom>
          <a:avLst/>
          <a:gdLst/>
          <a:ahLst/>
          <a:cxnLst/>
          <a:rect l="0" t="0" r="0" b="0"/>
          <a:pathLst>
            <a:path>
              <a:moveTo>
                <a:pt x="0" y="0"/>
              </a:moveTo>
              <a:lnTo>
                <a:pt x="0" y="201772"/>
              </a:lnTo>
              <a:lnTo>
                <a:pt x="622142" y="201772"/>
              </a:lnTo>
              <a:lnTo>
                <a:pt x="622142"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C549BB-3364-4AFE-8131-16326995F46A}">
      <dsp:nvSpPr>
        <dsp:cNvPr id="0" name=""/>
        <dsp:cNvSpPr/>
      </dsp:nvSpPr>
      <dsp:spPr>
        <a:xfrm>
          <a:off x="5878949"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137C27-04A7-496E-86FB-A178AC564D75}">
      <dsp:nvSpPr>
        <dsp:cNvPr id="0" name=""/>
        <dsp:cNvSpPr/>
      </dsp:nvSpPr>
      <dsp:spPr>
        <a:xfrm>
          <a:off x="5924669" y="2532482"/>
          <a:ext cx="622142" cy="296083"/>
        </a:xfrm>
        <a:custGeom>
          <a:avLst/>
          <a:gdLst/>
          <a:ahLst/>
          <a:cxnLst/>
          <a:rect l="0" t="0" r="0" b="0"/>
          <a:pathLst>
            <a:path>
              <a:moveTo>
                <a:pt x="622142" y="0"/>
              </a:moveTo>
              <a:lnTo>
                <a:pt x="622142" y="201772"/>
              </a:lnTo>
              <a:lnTo>
                <a:pt x="0" y="201772"/>
              </a:lnTo>
              <a:lnTo>
                <a:pt x="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178D2E-B72C-4B15-8B33-E5F86703A0C1}">
      <dsp:nvSpPr>
        <dsp:cNvPr id="0" name=""/>
        <dsp:cNvSpPr/>
      </dsp:nvSpPr>
      <dsp:spPr>
        <a:xfrm>
          <a:off x="6501091" y="1589936"/>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630B98-22E1-4891-950C-8DD91EBCD271}">
      <dsp:nvSpPr>
        <dsp:cNvPr id="0" name=""/>
        <dsp:cNvSpPr/>
      </dsp:nvSpPr>
      <dsp:spPr>
        <a:xfrm>
          <a:off x="4058241" y="647390"/>
          <a:ext cx="2488569" cy="296083"/>
        </a:xfrm>
        <a:custGeom>
          <a:avLst/>
          <a:gdLst/>
          <a:ahLst/>
          <a:cxnLst/>
          <a:rect l="0" t="0" r="0" b="0"/>
          <a:pathLst>
            <a:path>
              <a:moveTo>
                <a:pt x="0" y="0"/>
              </a:moveTo>
              <a:lnTo>
                <a:pt x="0" y="201772"/>
              </a:lnTo>
              <a:lnTo>
                <a:pt x="2488569" y="201772"/>
              </a:lnTo>
              <a:lnTo>
                <a:pt x="2488569" y="2960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77E986-0889-43F3-A716-EB6D4E35DEC1}">
      <dsp:nvSpPr>
        <dsp:cNvPr id="0" name=""/>
        <dsp:cNvSpPr/>
      </dsp:nvSpPr>
      <dsp:spPr>
        <a:xfrm>
          <a:off x="4634664"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A84886-CC29-4C1B-A5BC-38C24E905BEF}">
      <dsp:nvSpPr>
        <dsp:cNvPr id="0" name=""/>
        <dsp:cNvSpPr/>
      </dsp:nvSpPr>
      <dsp:spPr>
        <a:xfrm>
          <a:off x="4058241" y="2532482"/>
          <a:ext cx="622142" cy="296083"/>
        </a:xfrm>
        <a:custGeom>
          <a:avLst/>
          <a:gdLst/>
          <a:ahLst/>
          <a:cxnLst/>
          <a:rect l="0" t="0" r="0" b="0"/>
          <a:pathLst>
            <a:path>
              <a:moveTo>
                <a:pt x="0" y="0"/>
              </a:moveTo>
              <a:lnTo>
                <a:pt x="0" y="201772"/>
              </a:lnTo>
              <a:lnTo>
                <a:pt x="622142" y="201772"/>
              </a:lnTo>
              <a:lnTo>
                <a:pt x="622142"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D491BE-AF50-4E12-9A22-12F224A61C16}">
      <dsp:nvSpPr>
        <dsp:cNvPr id="0" name=""/>
        <dsp:cNvSpPr/>
      </dsp:nvSpPr>
      <dsp:spPr>
        <a:xfrm>
          <a:off x="3390379"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8CAE49-1515-4FA8-908A-95F635AC6210}">
      <dsp:nvSpPr>
        <dsp:cNvPr id="0" name=""/>
        <dsp:cNvSpPr/>
      </dsp:nvSpPr>
      <dsp:spPr>
        <a:xfrm>
          <a:off x="3436099" y="2532482"/>
          <a:ext cx="622142" cy="296083"/>
        </a:xfrm>
        <a:custGeom>
          <a:avLst/>
          <a:gdLst/>
          <a:ahLst/>
          <a:cxnLst/>
          <a:rect l="0" t="0" r="0" b="0"/>
          <a:pathLst>
            <a:path>
              <a:moveTo>
                <a:pt x="622142" y="0"/>
              </a:moveTo>
              <a:lnTo>
                <a:pt x="622142" y="201772"/>
              </a:lnTo>
              <a:lnTo>
                <a:pt x="0" y="201772"/>
              </a:lnTo>
              <a:lnTo>
                <a:pt x="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E4FE0-5B28-40A8-B77D-29D9635E1E5C}">
      <dsp:nvSpPr>
        <dsp:cNvPr id="0" name=""/>
        <dsp:cNvSpPr/>
      </dsp:nvSpPr>
      <dsp:spPr>
        <a:xfrm>
          <a:off x="4012521" y="1589936"/>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0C3336-D00B-40E4-9B11-F02D17F8711A}">
      <dsp:nvSpPr>
        <dsp:cNvPr id="0" name=""/>
        <dsp:cNvSpPr/>
      </dsp:nvSpPr>
      <dsp:spPr>
        <a:xfrm>
          <a:off x="4012521" y="647390"/>
          <a:ext cx="91440" cy="296083"/>
        </a:xfrm>
        <a:custGeom>
          <a:avLst/>
          <a:gdLst/>
          <a:ahLst/>
          <a:cxnLst/>
          <a:rect l="0" t="0" r="0" b="0"/>
          <a:pathLst>
            <a:path>
              <a:moveTo>
                <a:pt x="45720" y="0"/>
              </a:moveTo>
              <a:lnTo>
                <a:pt x="45720" y="2960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B13C41-FCAD-42F5-BD49-92F942C6D684}">
      <dsp:nvSpPr>
        <dsp:cNvPr id="0" name=""/>
        <dsp:cNvSpPr/>
      </dsp:nvSpPr>
      <dsp:spPr>
        <a:xfrm>
          <a:off x="2146094"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0D977-FDBB-4610-8A09-937556BB2FF9}">
      <dsp:nvSpPr>
        <dsp:cNvPr id="0" name=""/>
        <dsp:cNvSpPr/>
      </dsp:nvSpPr>
      <dsp:spPr>
        <a:xfrm>
          <a:off x="1569671" y="2532482"/>
          <a:ext cx="622142" cy="296083"/>
        </a:xfrm>
        <a:custGeom>
          <a:avLst/>
          <a:gdLst/>
          <a:ahLst/>
          <a:cxnLst/>
          <a:rect l="0" t="0" r="0" b="0"/>
          <a:pathLst>
            <a:path>
              <a:moveTo>
                <a:pt x="0" y="0"/>
              </a:moveTo>
              <a:lnTo>
                <a:pt x="0" y="201772"/>
              </a:lnTo>
              <a:lnTo>
                <a:pt x="622142" y="201772"/>
              </a:lnTo>
              <a:lnTo>
                <a:pt x="622142"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2DFE54-EEFD-4348-A398-E356A52795DC}">
      <dsp:nvSpPr>
        <dsp:cNvPr id="0" name=""/>
        <dsp:cNvSpPr/>
      </dsp:nvSpPr>
      <dsp:spPr>
        <a:xfrm>
          <a:off x="901809"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FD8D6-7FFF-4271-B566-F5B81B183528}">
      <dsp:nvSpPr>
        <dsp:cNvPr id="0" name=""/>
        <dsp:cNvSpPr/>
      </dsp:nvSpPr>
      <dsp:spPr>
        <a:xfrm>
          <a:off x="947529" y="2532482"/>
          <a:ext cx="622142" cy="296083"/>
        </a:xfrm>
        <a:custGeom>
          <a:avLst/>
          <a:gdLst/>
          <a:ahLst/>
          <a:cxnLst/>
          <a:rect l="0" t="0" r="0" b="0"/>
          <a:pathLst>
            <a:path>
              <a:moveTo>
                <a:pt x="622142" y="0"/>
              </a:moveTo>
              <a:lnTo>
                <a:pt x="622142" y="201772"/>
              </a:lnTo>
              <a:lnTo>
                <a:pt x="0" y="201772"/>
              </a:lnTo>
              <a:lnTo>
                <a:pt x="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20E130-6B84-4BCD-9B94-8D4E2B64034D}">
      <dsp:nvSpPr>
        <dsp:cNvPr id="0" name=""/>
        <dsp:cNvSpPr/>
      </dsp:nvSpPr>
      <dsp:spPr>
        <a:xfrm>
          <a:off x="1523951" y="1589936"/>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E660D-7A2D-42DE-94F3-7723A6DBD792}">
      <dsp:nvSpPr>
        <dsp:cNvPr id="0" name=""/>
        <dsp:cNvSpPr/>
      </dsp:nvSpPr>
      <dsp:spPr>
        <a:xfrm>
          <a:off x="1569671" y="647390"/>
          <a:ext cx="2488569" cy="296083"/>
        </a:xfrm>
        <a:custGeom>
          <a:avLst/>
          <a:gdLst/>
          <a:ahLst/>
          <a:cxnLst/>
          <a:rect l="0" t="0" r="0" b="0"/>
          <a:pathLst>
            <a:path>
              <a:moveTo>
                <a:pt x="2488569" y="0"/>
              </a:moveTo>
              <a:lnTo>
                <a:pt x="2488569" y="201772"/>
              </a:lnTo>
              <a:lnTo>
                <a:pt x="0" y="201772"/>
              </a:lnTo>
              <a:lnTo>
                <a:pt x="0" y="2960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8C8500-3686-405F-8DA7-2A95263E9454}">
      <dsp:nvSpPr>
        <dsp:cNvPr id="0" name=""/>
        <dsp:cNvSpPr/>
      </dsp:nvSpPr>
      <dsp:spPr>
        <a:xfrm>
          <a:off x="3549215" y="927"/>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51C6F6-DB7E-439A-9A65-8D4F2150E3A4}">
      <dsp:nvSpPr>
        <dsp:cNvPr id="0" name=""/>
        <dsp:cNvSpPr/>
      </dsp:nvSpPr>
      <dsp:spPr>
        <a:xfrm>
          <a:off x="3662332" y="108388"/>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CRL Rights  Commission</a:t>
          </a:r>
        </a:p>
      </dsp:txBody>
      <dsp:txXfrm>
        <a:off x="3662332" y="108388"/>
        <a:ext cx="1018051" cy="646462"/>
      </dsp:txXfrm>
    </dsp:sp>
    <dsp:sp modelId="{31B40668-5379-453C-BA65-5DAD6DB4154B}">
      <dsp:nvSpPr>
        <dsp:cNvPr id="0" name=""/>
        <dsp:cNvSpPr/>
      </dsp:nvSpPr>
      <dsp:spPr>
        <a:xfrm>
          <a:off x="1060645" y="943473"/>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60C9A-5A74-4E4D-9694-792972DDB185}">
      <dsp:nvSpPr>
        <dsp:cNvPr id="0" name=""/>
        <dsp:cNvSpPr/>
      </dsp:nvSpPr>
      <dsp:spPr>
        <a:xfrm>
          <a:off x="1173762" y="1050934"/>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Peer Review Committees</a:t>
          </a:r>
        </a:p>
      </dsp:txBody>
      <dsp:txXfrm>
        <a:off x="1173762" y="1050934"/>
        <a:ext cx="1018051" cy="646462"/>
      </dsp:txXfrm>
    </dsp:sp>
    <dsp:sp modelId="{B65EBBF4-0375-4BE3-AA59-A1A355B65FC0}">
      <dsp:nvSpPr>
        <dsp:cNvPr id="0" name=""/>
        <dsp:cNvSpPr/>
      </dsp:nvSpPr>
      <dsp:spPr>
        <a:xfrm>
          <a:off x="1060645" y="1886019"/>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3F8DFF-7935-448F-B87B-FA23998ADD27}">
      <dsp:nvSpPr>
        <dsp:cNvPr id="0" name=""/>
        <dsp:cNvSpPr/>
      </dsp:nvSpPr>
      <dsp:spPr>
        <a:xfrm>
          <a:off x="1173762" y="1993480"/>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Umbrella Organisations</a:t>
          </a:r>
        </a:p>
      </dsp:txBody>
      <dsp:txXfrm>
        <a:off x="1173762" y="1993480"/>
        <a:ext cx="1018051" cy="646462"/>
      </dsp:txXfrm>
    </dsp:sp>
    <dsp:sp modelId="{0CC427AB-0FB7-43AE-BFAF-EF8E05B09EA8}">
      <dsp:nvSpPr>
        <dsp:cNvPr id="0" name=""/>
        <dsp:cNvSpPr/>
      </dsp:nvSpPr>
      <dsp:spPr>
        <a:xfrm>
          <a:off x="438503"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3A62AF-EE86-4185-8603-86CE3DBB5935}">
      <dsp:nvSpPr>
        <dsp:cNvPr id="0" name=""/>
        <dsp:cNvSpPr/>
      </dsp:nvSpPr>
      <dsp:spPr>
        <a:xfrm>
          <a:off x="551620"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Worship Centers</a:t>
          </a:r>
        </a:p>
      </dsp:txBody>
      <dsp:txXfrm>
        <a:off x="551620" y="2936026"/>
        <a:ext cx="1018051" cy="646462"/>
      </dsp:txXfrm>
    </dsp:sp>
    <dsp:sp modelId="{1E7F66DC-FE36-437B-A8C1-E4F3ED10D9C1}">
      <dsp:nvSpPr>
        <dsp:cNvPr id="0" name=""/>
        <dsp:cNvSpPr/>
      </dsp:nvSpPr>
      <dsp:spPr>
        <a:xfrm>
          <a:off x="438503"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FDC46F-C790-4982-84D2-829E22BD0B37}">
      <dsp:nvSpPr>
        <dsp:cNvPr id="0" name=""/>
        <dsp:cNvSpPr/>
      </dsp:nvSpPr>
      <dsp:spPr>
        <a:xfrm>
          <a:off x="551620"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Religious Practitioners</a:t>
          </a:r>
        </a:p>
      </dsp:txBody>
      <dsp:txXfrm>
        <a:off x="551620" y="3878572"/>
        <a:ext cx="1018051" cy="646462"/>
      </dsp:txXfrm>
    </dsp:sp>
    <dsp:sp modelId="{1A9CD598-7D4B-48BD-8A25-662607279030}">
      <dsp:nvSpPr>
        <dsp:cNvPr id="0" name=""/>
        <dsp:cNvSpPr/>
      </dsp:nvSpPr>
      <dsp:spPr>
        <a:xfrm>
          <a:off x="1682788"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7AE086-EC91-4AF6-A01A-B465B3B510C2}">
      <dsp:nvSpPr>
        <dsp:cNvPr id="0" name=""/>
        <dsp:cNvSpPr/>
      </dsp:nvSpPr>
      <dsp:spPr>
        <a:xfrm>
          <a:off x="1795905"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Worship Centers</a:t>
          </a:r>
        </a:p>
      </dsp:txBody>
      <dsp:txXfrm>
        <a:off x="1795905" y="2936026"/>
        <a:ext cx="1018051" cy="646462"/>
      </dsp:txXfrm>
    </dsp:sp>
    <dsp:sp modelId="{E2525130-0F29-4AE7-A712-E0737140EC14}">
      <dsp:nvSpPr>
        <dsp:cNvPr id="0" name=""/>
        <dsp:cNvSpPr/>
      </dsp:nvSpPr>
      <dsp:spPr>
        <a:xfrm>
          <a:off x="1682788"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6E626B-01BA-4FAB-8797-4275EC93FF79}">
      <dsp:nvSpPr>
        <dsp:cNvPr id="0" name=""/>
        <dsp:cNvSpPr/>
      </dsp:nvSpPr>
      <dsp:spPr>
        <a:xfrm>
          <a:off x="1795905"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Religious Practitioners</a:t>
          </a:r>
        </a:p>
      </dsp:txBody>
      <dsp:txXfrm>
        <a:off x="1795905" y="3878572"/>
        <a:ext cx="1018051" cy="646462"/>
      </dsp:txXfrm>
    </dsp:sp>
    <dsp:sp modelId="{9320D571-1937-4ACC-9B65-5699A17109CC}">
      <dsp:nvSpPr>
        <dsp:cNvPr id="0" name=""/>
        <dsp:cNvSpPr/>
      </dsp:nvSpPr>
      <dsp:spPr>
        <a:xfrm>
          <a:off x="3549215" y="943473"/>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4B5A12-1769-4B1A-93E6-04CCBF60BDB4}">
      <dsp:nvSpPr>
        <dsp:cNvPr id="0" name=""/>
        <dsp:cNvSpPr/>
      </dsp:nvSpPr>
      <dsp:spPr>
        <a:xfrm>
          <a:off x="3662332" y="1050934"/>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Peer Review Committee</a:t>
          </a:r>
        </a:p>
      </dsp:txBody>
      <dsp:txXfrm>
        <a:off x="3662332" y="1050934"/>
        <a:ext cx="1018051" cy="646462"/>
      </dsp:txXfrm>
    </dsp:sp>
    <dsp:sp modelId="{B66BF6B7-AEA9-41FC-809E-7470C30292DC}">
      <dsp:nvSpPr>
        <dsp:cNvPr id="0" name=""/>
        <dsp:cNvSpPr/>
      </dsp:nvSpPr>
      <dsp:spPr>
        <a:xfrm>
          <a:off x="3549215" y="1886019"/>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B88DBD-0816-45DC-AE62-FC2743061481}">
      <dsp:nvSpPr>
        <dsp:cNvPr id="0" name=""/>
        <dsp:cNvSpPr/>
      </dsp:nvSpPr>
      <dsp:spPr>
        <a:xfrm>
          <a:off x="3662332" y="1993480"/>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Umbrella Organisations</a:t>
          </a:r>
        </a:p>
      </dsp:txBody>
      <dsp:txXfrm>
        <a:off x="3662332" y="1993480"/>
        <a:ext cx="1018051" cy="646462"/>
      </dsp:txXfrm>
    </dsp:sp>
    <dsp:sp modelId="{305B61F1-1A68-4F83-9E33-477E40B05148}">
      <dsp:nvSpPr>
        <dsp:cNvPr id="0" name=""/>
        <dsp:cNvSpPr/>
      </dsp:nvSpPr>
      <dsp:spPr>
        <a:xfrm>
          <a:off x="2927073"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2ED992-6E57-4C0E-A925-8B4F9C22A34B}">
      <dsp:nvSpPr>
        <dsp:cNvPr id="0" name=""/>
        <dsp:cNvSpPr/>
      </dsp:nvSpPr>
      <dsp:spPr>
        <a:xfrm>
          <a:off x="3040190"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Worship Centers</a:t>
          </a:r>
        </a:p>
      </dsp:txBody>
      <dsp:txXfrm>
        <a:off x="3040190" y="2936026"/>
        <a:ext cx="1018051" cy="646462"/>
      </dsp:txXfrm>
    </dsp:sp>
    <dsp:sp modelId="{8A5B5AF5-0AFD-4963-91D6-327C3D2BF119}">
      <dsp:nvSpPr>
        <dsp:cNvPr id="0" name=""/>
        <dsp:cNvSpPr/>
      </dsp:nvSpPr>
      <dsp:spPr>
        <a:xfrm>
          <a:off x="2927073"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F72099-FFEC-4C60-A578-8720F5B7A8DA}">
      <dsp:nvSpPr>
        <dsp:cNvPr id="0" name=""/>
        <dsp:cNvSpPr/>
      </dsp:nvSpPr>
      <dsp:spPr>
        <a:xfrm>
          <a:off x="3040190"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Religious Practitioners</a:t>
          </a:r>
        </a:p>
      </dsp:txBody>
      <dsp:txXfrm>
        <a:off x="3040190" y="3878572"/>
        <a:ext cx="1018051" cy="646462"/>
      </dsp:txXfrm>
    </dsp:sp>
    <dsp:sp modelId="{7D6D2789-1E0D-4FB4-9B8E-F0DF63C85327}">
      <dsp:nvSpPr>
        <dsp:cNvPr id="0" name=""/>
        <dsp:cNvSpPr/>
      </dsp:nvSpPr>
      <dsp:spPr>
        <a:xfrm>
          <a:off x="4171358"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E35F7-A50F-47EA-BE5A-58B4617D7151}">
      <dsp:nvSpPr>
        <dsp:cNvPr id="0" name=""/>
        <dsp:cNvSpPr/>
      </dsp:nvSpPr>
      <dsp:spPr>
        <a:xfrm>
          <a:off x="4284475"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Worship Centers</a:t>
          </a:r>
        </a:p>
      </dsp:txBody>
      <dsp:txXfrm>
        <a:off x="4284475" y="2936026"/>
        <a:ext cx="1018051" cy="646462"/>
      </dsp:txXfrm>
    </dsp:sp>
    <dsp:sp modelId="{B80ACE9F-A4F3-44F6-9A2F-E2F116328380}">
      <dsp:nvSpPr>
        <dsp:cNvPr id="0" name=""/>
        <dsp:cNvSpPr/>
      </dsp:nvSpPr>
      <dsp:spPr>
        <a:xfrm>
          <a:off x="4171358"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1600D7-A48D-42A5-A0F4-4A826238252C}">
      <dsp:nvSpPr>
        <dsp:cNvPr id="0" name=""/>
        <dsp:cNvSpPr/>
      </dsp:nvSpPr>
      <dsp:spPr>
        <a:xfrm>
          <a:off x="4284475"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Religious Practitioners</a:t>
          </a:r>
        </a:p>
      </dsp:txBody>
      <dsp:txXfrm>
        <a:off x="4284475" y="3878572"/>
        <a:ext cx="1018051" cy="646462"/>
      </dsp:txXfrm>
    </dsp:sp>
    <dsp:sp modelId="{A0047C05-1999-422E-BA73-60674A91EAFA}">
      <dsp:nvSpPr>
        <dsp:cNvPr id="0" name=""/>
        <dsp:cNvSpPr/>
      </dsp:nvSpPr>
      <dsp:spPr>
        <a:xfrm>
          <a:off x="6037785" y="943473"/>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8BB279-28DF-4BE2-B601-B291D7F5B090}">
      <dsp:nvSpPr>
        <dsp:cNvPr id="0" name=""/>
        <dsp:cNvSpPr/>
      </dsp:nvSpPr>
      <dsp:spPr>
        <a:xfrm>
          <a:off x="6150902" y="1050934"/>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Peer Review Committee</a:t>
          </a:r>
        </a:p>
      </dsp:txBody>
      <dsp:txXfrm>
        <a:off x="6150902" y="1050934"/>
        <a:ext cx="1018051" cy="646462"/>
      </dsp:txXfrm>
    </dsp:sp>
    <dsp:sp modelId="{EFED88D2-0D44-42A7-8A12-6A6CA0C04C76}">
      <dsp:nvSpPr>
        <dsp:cNvPr id="0" name=""/>
        <dsp:cNvSpPr/>
      </dsp:nvSpPr>
      <dsp:spPr>
        <a:xfrm>
          <a:off x="6037785" y="1886019"/>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B4B1B6-8834-4514-B3A8-4214A9AB00A0}">
      <dsp:nvSpPr>
        <dsp:cNvPr id="0" name=""/>
        <dsp:cNvSpPr/>
      </dsp:nvSpPr>
      <dsp:spPr>
        <a:xfrm>
          <a:off x="6150902" y="1993480"/>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Umbrella Organisations</a:t>
          </a:r>
        </a:p>
      </dsp:txBody>
      <dsp:txXfrm>
        <a:off x="6150902" y="1993480"/>
        <a:ext cx="1018051" cy="646462"/>
      </dsp:txXfrm>
    </dsp:sp>
    <dsp:sp modelId="{5E18C34C-4258-48F0-A336-021955F562E8}">
      <dsp:nvSpPr>
        <dsp:cNvPr id="0" name=""/>
        <dsp:cNvSpPr/>
      </dsp:nvSpPr>
      <dsp:spPr>
        <a:xfrm>
          <a:off x="5415643"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8DF776-44F4-4C27-BB19-058170166A42}">
      <dsp:nvSpPr>
        <dsp:cNvPr id="0" name=""/>
        <dsp:cNvSpPr/>
      </dsp:nvSpPr>
      <dsp:spPr>
        <a:xfrm>
          <a:off x="5528760"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Worship Centers</a:t>
          </a:r>
        </a:p>
      </dsp:txBody>
      <dsp:txXfrm>
        <a:off x="5528760" y="2936026"/>
        <a:ext cx="1018051" cy="646462"/>
      </dsp:txXfrm>
    </dsp:sp>
    <dsp:sp modelId="{05A9C61E-8FD4-4B02-83E9-77B6A34EE0CE}">
      <dsp:nvSpPr>
        <dsp:cNvPr id="0" name=""/>
        <dsp:cNvSpPr/>
      </dsp:nvSpPr>
      <dsp:spPr>
        <a:xfrm>
          <a:off x="5415643"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020F67-FB12-4575-AD92-AE9BF4E052A1}">
      <dsp:nvSpPr>
        <dsp:cNvPr id="0" name=""/>
        <dsp:cNvSpPr/>
      </dsp:nvSpPr>
      <dsp:spPr>
        <a:xfrm>
          <a:off x="5528760"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Religious Practitioners</a:t>
          </a:r>
        </a:p>
      </dsp:txBody>
      <dsp:txXfrm>
        <a:off x="5528760" y="3878572"/>
        <a:ext cx="1018051" cy="646462"/>
      </dsp:txXfrm>
    </dsp:sp>
    <dsp:sp modelId="{C94C4013-FF13-4F22-B94E-1013A178B3A3}">
      <dsp:nvSpPr>
        <dsp:cNvPr id="0" name=""/>
        <dsp:cNvSpPr/>
      </dsp:nvSpPr>
      <dsp:spPr>
        <a:xfrm>
          <a:off x="6659928"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4EFFBE-EC25-4F9D-8150-F6DD8059C396}">
      <dsp:nvSpPr>
        <dsp:cNvPr id="0" name=""/>
        <dsp:cNvSpPr/>
      </dsp:nvSpPr>
      <dsp:spPr>
        <a:xfrm>
          <a:off x="6773045"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Worship Centers</a:t>
          </a:r>
        </a:p>
      </dsp:txBody>
      <dsp:txXfrm>
        <a:off x="6773045" y="2936026"/>
        <a:ext cx="1018051" cy="646462"/>
      </dsp:txXfrm>
    </dsp:sp>
    <dsp:sp modelId="{8FE596EA-85EA-4A78-A2DF-89C93DFB6123}">
      <dsp:nvSpPr>
        <dsp:cNvPr id="0" name=""/>
        <dsp:cNvSpPr/>
      </dsp:nvSpPr>
      <dsp:spPr>
        <a:xfrm>
          <a:off x="6659928"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D493D-AF9B-4931-B069-1D1F74215301}">
      <dsp:nvSpPr>
        <dsp:cNvPr id="0" name=""/>
        <dsp:cNvSpPr/>
      </dsp:nvSpPr>
      <dsp:spPr>
        <a:xfrm>
          <a:off x="6773045"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Religious Practitioners</a:t>
          </a:r>
        </a:p>
      </dsp:txBody>
      <dsp:txXfrm>
        <a:off x="6773045" y="3878572"/>
        <a:ext cx="1018051" cy="646462"/>
      </dsp:txXfrm>
    </dsp:sp>
    <dsp:sp modelId="{DF88D63F-5A94-4F92-972B-EA2008C799CC}">
      <dsp:nvSpPr>
        <dsp:cNvPr id="0" name=""/>
        <dsp:cNvSpPr/>
      </dsp:nvSpPr>
      <dsp:spPr>
        <a:xfrm>
          <a:off x="6277351" y="-17780"/>
          <a:ext cx="1018051" cy="4953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B3075B-719D-457B-ADA8-154091F10383}">
      <dsp:nvSpPr>
        <dsp:cNvPr id="0" name=""/>
        <dsp:cNvSpPr/>
      </dsp:nvSpPr>
      <dsp:spPr>
        <a:xfrm>
          <a:off x="6390468" y="89680"/>
          <a:ext cx="1018051" cy="4953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Peer Review Council</a:t>
          </a:r>
        </a:p>
      </dsp:txBody>
      <dsp:txXfrm>
        <a:off x="6390468" y="89680"/>
        <a:ext cx="1018051" cy="4953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D66660-1D4E-41B0-B49B-196B9882DC81}" type="datetimeFigureOut">
              <a:rPr lang="en-US" smtClean="0"/>
              <a:pPr/>
              <a:t>2/20/2020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FEC37C-2164-43E7-8DDB-145C057FFFDF}" type="slidenum">
              <a:rPr lang="en-US" smtClean="0"/>
              <a:pPr/>
              <a:t>‹#›</a:t>
            </a:fld>
            <a:endParaRPr lang="en-US" dirty="0"/>
          </a:p>
        </p:txBody>
      </p:sp>
    </p:spTree>
    <p:extLst>
      <p:ext uri="{BB962C8B-B14F-4D97-AF65-F5344CB8AC3E}">
        <p14:creationId xmlns:p14="http://schemas.microsoft.com/office/powerpoint/2010/main" xmlns="" val="944185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49A02-11D4-4433-88EA-27EA698B7664}" type="datetimeFigureOut">
              <a:rPr lang="en-US" smtClean="0"/>
              <a:pPr/>
              <a:t>2/20/2020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C7C22-AC3E-4A2B-A931-8B1CC73E21F7}" type="slidenum">
              <a:rPr lang="en-US" smtClean="0"/>
              <a:pPr/>
              <a:t>‹#›</a:t>
            </a:fld>
            <a:endParaRPr lang="en-US" dirty="0"/>
          </a:p>
        </p:txBody>
      </p:sp>
    </p:spTree>
    <p:extLst>
      <p:ext uri="{BB962C8B-B14F-4D97-AF65-F5344CB8AC3E}">
        <p14:creationId xmlns:p14="http://schemas.microsoft.com/office/powerpoint/2010/main" xmlns="" val="3484177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a:t>
            </a:fld>
            <a:endParaRPr lang="en-US"/>
          </a:p>
        </p:txBody>
      </p:sp>
    </p:spTree>
    <p:extLst>
      <p:ext uri="{BB962C8B-B14F-4D97-AF65-F5344CB8AC3E}">
        <p14:creationId xmlns:p14="http://schemas.microsoft.com/office/powerpoint/2010/main" xmlns="" val="2774982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11</a:t>
            </a:fld>
            <a:endParaRPr lang="en-US" dirty="0"/>
          </a:p>
        </p:txBody>
      </p:sp>
    </p:spTree>
    <p:extLst>
      <p:ext uri="{BB962C8B-B14F-4D97-AF65-F5344CB8AC3E}">
        <p14:creationId xmlns:p14="http://schemas.microsoft.com/office/powerpoint/2010/main" xmlns="" val="1944565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12</a:t>
            </a:fld>
            <a:endParaRPr lang="en-US" dirty="0"/>
          </a:p>
        </p:txBody>
      </p:sp>
    </p:spTree>
    <p:extLst>
      <p:ext uri="{BB962C8B-B14F-4D97-AF65-F5344CB8AC3E}">
        <p14:creationId xmlns:p14="http://schemas.microsoft.com/office/powerpoint/2010/main" xmlns="" val="3115922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13</a:t>
            </a:fld>
            <a:endParaRPr lang="en-US" dirty="0"/>
          </a:p>
        </p:txBody>
      </p:sp>
    </p:spTree>
    <p:extLst>
      <p:ext uri="{BB962C8B-B14F-4D97-AF65-F5344CB8AC3E}">
        <p14:creationId xmlns:p14="http://schemas.microsoft.com/office/powerpoint/2010/main" xmlns="" val="1034431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14</a:t>
            </a:fld>
            <a:endParaRPr lang="en-US" dirty="0"/>
          </a:p>
        </p:txBody>
      </p:sp>
    </p:spTree>
    <p:extLst>
      <p:ext uri="{BB962C8B-B14F-4D97-AF65-F5344CB8AC3E}">
        <p14:creationId xmlns:p14="http://schemas.microsoft.com/office/powerpoint/2010/main" xmlns="" val="1266571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15</a:t>
            </a:fld>
            <a:endParaRPr lang="en-US" dirty="0"/>
          </a:p>
        </p:txBody>
      </p:sp>
    </p:spTree>
    <p:extLst>
      <p:ext uri="{BB962C8B-B14F-4D97-AF65-F5344CB8AC3E}">
        <p14:creationId xmlns:p14="http://schemas.microsoft.com/office/powerpoint/2010/main" xmlns="" val="18850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16</a:t>
            </a:fld>
            <a:endParaRPr lang="en-US" dirty="0"/>
          </a:p>
        </p:txBody>
      </p:sp>
    </p:spTree>
    <p:extLst>
      <p:ext uri="{BB962C8B-B14F-4D97-AF65-F5344CB8AC3E}">
        <p14:creationId xmlns:p14="http://schemas.microsoft.com/office/powerpoint/2010/main" xmlns="" val="801967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17</a:t>
            </a:fld>
            <a:endParaRPr lang="en-US" dirty="0"/>
          </a:p>
        </p:txBody>
      </p:sp>
    </p:spTree>
    <p:extLst>
      <p:ext uri="{BB962C8B-B14F-4D97-AF65-F5344CB8AC3E}">
        <p14:creationId xmlns:p14="http://schemas.microsoft.com/office/powerpoint/2010/main" xmlns="" val="1766927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18</a:t>
            </a:fld>
            <a:endParaRPr lang="en-US" dirty="0"/>
          </a:p>
        </p:txBody>
      </p:sp>
    </p:spTree>
    <p:extLst>
      <p:ext uri="{BB962C8B-B14F-4D97-AF65-F5344CB8AC3E}">
        <p14:creationId xmlns:p14="http://schemas.microsoft.com/office/powerpoint/2010/main" xmlns="" val="4036374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19</a:t>
            </a:fld>
            <a:endParaRPr lang="en-US" dirty="0"/>
          </a:p>
        </p:txBody>
      </p:sp>
    </p:spTree>
    <p:extLst>
      <p:ext uri="{BB962C8B-B14F-4D97-AF65-F5344CB8AC3E}">
        <p14:creationId xmlns:p14="http://schemas.microsoft.com/office/powerpoint/2010/main" xmlns="" val="3624853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20</a:t>
            </a:fld>
            <a:endParaRPr lang="en-US" dirty="0"/>
          </a:p>
        </p:txBody>
      </p:sp>
    </p:spTree>
    <p:extLst>
      <p:ext uri="{BB962C8B-B14F-4D97-AF65-F5344CB8AC3E}">
        <p14:creationId xmlns:p14="http://schemas.microsoft.com/office/powerpoint/2010/main" xmlns="" val="81311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3</a:t>
            </a:fld>
            <a:endParaRPr lang="en-US"/>
          </a:p>
        </p:txBody>
      </p:sp>
    </p:spTree>
    <p:extLst>
      <p:ext uri="{BB962C8B-B14F-4D97-AF65-F5344CB8AC3E}">
        <p14:creationId xmlns:p14="http://schemas.microsoft.com/office/powerpoint/2010/main" xmlns="" val="689797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21</a:t>
            </a:fld>
            <a:endParaRPr lang="en-US" dirty="0"/>
          </a:p>
        </p:txBody>
      </p:sp>
    </p:spTree>
    <p:extLst>
      <p:ext uri="{BB962C8B-B14F-4D97-AF65-F5344CB8AC3E}">
        <p14:creationId xmlns:p14="http://schemas.microsoft.com/office/powerpoint/2010/main" xmlns="" val="1918839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22</a:t>
            </a:fld>
            <a:endParaRPr lang="en-US" dirty="0"/>
          </a:p>
        </p:txBody>
      </p:sp>
    </p:spTree>
    <p:extLst>
      <p:ext uri="{BB962C8B-B14F-4D97-AF65-F5344CB8AC3E}">
        <p14:creationId xmlns:p14="http://schemas.microsoft.com/office/powerpoint/2010/main" xmlns="" val="167073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24</a:t>
            </a:fld>
            <a:endParaRPr lang="en-US"/>
          </a:p>
        </p:txBody>
      </p:sp>
    </p:spTree>
    <p:extLst>
      <p:ext uri="{BB962C8B-B14F-4D97-AF65-F5344CB8AC3E}">
        <p14:creationId xmlns:p14="http://schemas.microsoft.com/office/powerpoint/2010/main" xmlns="" val="711948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25</a:t>
            </a:fld>
            <a:endParaRPr lang="en-US"/>
          </a:p>
        </p:txBody>
      </p:sp>
    </p:spTree>
    <p:extLst>
      <p:ext uri="{BB962C8B-B14F-4D97-AF65-F5344CB8AC3E}">
        <p14:creationId xmlns:p14="http://schemas.microsoft.com/office/powerpoint/2010/main" xmlns="" val="3737048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26</a:t>
            </a:fld>
            <a:endParaRPr lang="en-US"/>
          </a:p>
        </p:txBody>
      </p:sp>
    </p:spTree>
    <p:extLst>
      <p:ext uri="{BB962C8B-B14F-4D97-AF65-F5344CB8AC3E}">
        <p14:creationId xmlns:p14="http://schemas.microsoft.com/office/powerpoint/2010/main" xmlns="" val="3255185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27</a:t>
            </a:fld>
            <a:endParaRPr lang="en-US"/>
          </a:p>
        </p:txBody>
      </p:sp>
    </p:spTree>
    <p:extLst>
      <p:ext uri="{BB962C8B-B14F-4D97-AF65-F5344CB8AC3E}">
        <p14:creationId xmlns:p14="http://schemas.microsoft.com/office/powerpoint/2010/main" xmlns="" val="2716390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03DE00-0B3C-42FD-A544-8D0FB66E5B1D}" type="slidenum">
              <a:rPr lang="en-ZA" smtClean="0"/>
              <a:pPr/>
              <a:t>30</a:t>
            </a:fld>
            <a:endParaRPr lang="en-ZA" dirty="0"/>
          </a:p>
        </p:txBody>
      </p:sp>
    </p:spTree>
    <p:extLst>
      <p:ext uri="{BB962C8B-B14F-4D97-AF65-F5344CB8AC3E}">
        <p14:creationId xmlns:p14="http://schemas.microsoft.com/office/powerpoint/2010/main" xmlns="" val="2718751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35</a:t>
            </a:fld>
            <a:endParaRPr lang="en-US" dirty="0"/>
          </a:p>
        </p:txBody>
      </p:sp>
    </p:spTree>
    <p:extLst>
      <p:ext uri="{BB962C8B-B14F-4D97-AF65-F5344CB8AC3E}">
        <p14:creationId xmlns:p14="http://schemas.microsoft.com/office/powerpoint/2010/main" xmlns="" val="25588151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36</a:t>
            </a:fld>
            <a:endParaRPr lang="en-US" dirty="0"/>
          </a:p>
        </p:txBody>
      </p:sp>
    </p:spTree>
    <p:extLst>
      <p:ext uri="{BB962C8B-B14F-4D97-AF65-F5344CB8AC3E}">
        <p14:creationId xmlns:p14="http://schemas.microsoft.com/office/powerpoint/2010/main" xmlns="" val="36547393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37</a:t>
            </a:fld>
            <a:endParaRPr lang="en-US" dirty="0"/>
          </a:p>
        </p:txBody>
      </p:sp>
    </p:spTree>
    <p:extLst>
      <p:ext uri="{BB962C8B-B14F-4D97-AF65-F5344CB8AC3E}">
        <p14:creationId xmlns:p14="http://schemas.microsoft.com/office/powerpoint/2010/main" xmlns="" val="2193013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4</a:t>
            </a:fld>
            <a:endParaRPr lang="en-US"/>
          </a:p>
        </p:txBody>
      </p:sp>
    </p:spTree>
    <p:extLst>
      <p:ext uri="{BB962C8B-B14F-4D97-AF65-F5344CB8AC3E}">
        <p14:creationId xmlns:p14="http://schemas.microsoft.com/office/powerpoint/2010/main" xmlns="" val="711948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38</a:t>
            </a:fld>
            <a:endParaRPr lang="en-US" dirty="0"/>
          </a:p>
        </p:txBody>
      </p:sp>
    </p:spTree>
    <p:extLst>
      <p:ext uri="{BB962C8B-B14F-4D97-AF65-F5344CB8AC3E}">
        <p14:creationId xmlns:p14="http://schemas.microsoft.com/office/powerpoint/2010/main" xmlns="" val="545580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39</a:t>
            </a:fld>
            <a:endParaRPr lang="en-US" dirty="0"/>
          </a:p>
        </p:txBody>
      </p:sp>
    </p:spTree>
    <p:extLst>
      <p:ext uri="{BB962C8B-B14F-4D97-AF65-F5344CB8AC3E}">
        <p14:creationId xmlns:p14="http://schemas.microsoft.com/office/powerpoint/2010/main" xmlns="" val="25420463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40</a:t>
            </a:fld>
            <a:endParaRPr lang="en-US" dirty="0"/>
          </a:p>
        </p:txBody>
      </p:sp>
    </p:spTree>
    <p:extLst>
      <p:ext uri="{BB962C8B-B14F-4D97-AF65-F5344CB8AC3E}">
        <p14:creationId xmlns:p14="http://schemas.microsoft.com/office/powerpoint/2010/main" xmlns="" val="2019296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41</a:t>
            </a:fld>
            <a:endParaRPr lang="en-US" dirty="0"/>
          </a:p>
        </p:txBody>
      </p:sp>
    </p:spTree>
    <p:extLst>
      <p:ext uri="{BB962C8B-B14F-4D97-AF65-F5344CB8AC3E}">
        <p14:creationId xmlns:p14="http://schemas.microsoft.com/office/powerpoint/2010/main" xmlns="" val="2366542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5</a:t>
            </a:fld>
            <a:endParaRPr lang="en-US"/>
          </a:p>
        </p:txBody>
      </p:sp>
    </p:spTree>
    <p:extLst>
      <p:ext uri="{BB962C8B-B14F-4D97-AF65-F5344CB8AC3E}">
        <p14:creationId xmlns:p14="http://schemas.microsoft.com/office/powerpoint/2010/main" xmlns="" val="832173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6</a:t>
            </a:fld>
            <a:endParaRPr lang="en-US" dirty="0"/>
          </a:p>
        </p:txBody>
      </p:sp>
    </p:spTree>
    <p:extLst>
      <p:ext uri="{BB962C8B-B14F-4D97-AF65-F5344CB8AC3E}">
        <p14:creationId xmlns:p14="http://schemas.microsoft.com/office/powerpoint/2010/main" xmlns="" val="2610268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7</a:t>
            </a:fld>
            <a:endParaRPr lang="en-US" dirty="0"/>
          </a:p>
        </p:txBody>
      </p:sp>
    </p:spTree>
    <p:extLst>
      <p:ext uri="{BB962C8B-B14F-4D97-AF65-F5344CB8AC3E}">
        <p14:creationId xmlns:p14="http://schemas.microsoft.com/office/powerpoint/2010/main" xmlns="" val="2599801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03DE00-0B3C-42FD-A544-8D0FB66E5B1D}" type="slidenum">
              <a:rPr lang="en-ZA" smtClean="0"/>
              <a:pPr/>
              <a:t>8</a:t>
            </a:fld>
            <a:endParaRPr lang="en-ZA" dirty="0"/>
          </a:p>
        </p:txBody>
      </p:sp>
    </p:spTree>
    <p:extLst>
      <p:ext uri="{BB962C8B-B14F-4D97-AF65-F5344CB8AC3E}">
        <p14:creationId xmlns:p14="http://schemas.microsoft.com/office/powerpoint/2010/main" xmlns="" val="1701121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9</a:t>
            </a:fld>
            <a:endParaRPr lang="en-US" dirty="0"/>
          </a:p>
        </p:txBody>
      </p:sp>
    </p:spTree>
    <p:extLst>
      <p:ext uri="{BB962C8B-B14F-4D97-AF65-F5344CB8AC3E}">
        <p14:creationId xmlns:p14="http://schemas.microsoft.com/office/powerpoint/2010/main" xmlns="" val="711248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C7C22-AC3E-4A2B-A931-8B1CC73E21F7}" type="slidenum">
              <a:rPr lang="en-US" smtClean="0"/>
              <a:pPr/>
              <a:t>10</a:t>
            </a:fld>
            <a:endParaRPr lang="en-US" dirty="0"/>
          </a:p>
        </p:txBody>
      </p:sp>
    </p:spTree>
    <p:extLst>
      <p:ext uri="{BB962C8B-B14F-4D97-AF65-F5344CB8AC3E}">
        <p14:creationId xmlns:p14="http://schemas.microsoft.com/office/powerpoint/2010/main" xmlns="" val="984186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343401"/>
            <a:ext cx="8077200" cy="1142999"/>
          </a:xfrm>
        </p:spPr>
        <p:txBody>
          <a:bodyPr>
            <a:normAutofit/>
          </a:bodyPr>
          <a:lstStyle>
            <a:lvl1pPr algn="r">
              <a:defRPr sz="28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457200" y="5257800"/>
            <a:ext cx="8077200" cy="533400"/>
          </a:xfrm>
        </p:spPr>
        <p:txBody>
          <a:bodyPr>
            <a:normAutofit/>
          </a:bodyPr>
          <a:lstStyle>
            <a:lvl1pPr marL="0" indent="0" algn="r">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Rectangle 14"/>
          <p:cNvSpPr/>
          <p:nvPr userDrawn="1"/>
        </p:nvSpPr>
        <p:spPr>
          <a:xfrm>
            <a:off x="0" y="1676400"/>
            <a:ext cx="9164782" cy="2057400"/>
          </a:xfrm>
          <a:prstGeom prst="rect">
            <a:avLst/>
          </a:prstGeom>
          <a:solidFill>
            <a:schemeClr val="bg1">
              <a:lumMod val="75000"/>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Untitled-1-02.png"/>
          <p:cNvPicPr>
            <a:picLocks noChangeAspect="1"/>
          </p:cNvPicPr>
          <p:nvPr userDrawn="1"/>
        </p:nvPicPr>
        <p:blipFill>
          <a:blip r:embed="rId2" cstate="print"/>
          <a:stretch>
            <a:fillRect/>
          </a:stretch>
        </p:blipFill>
        <p:spPr>
          <a:xfrm>
            <a:off x="2416260" y="533400"/>
            <a:ext cx="4332263" cy="4001494"/>
          </a:xfrm>
          <a:prstGeom prst="rect">
            <a:avLst/>
          </a:prstGeom>
          <a:noFill/>
          <a:ln>
            <a:noFill/>
          </a:ln>
        </p:spPr>
      </p:pic>
      <p:pic>
        <p:nvPicPr>
          <p:cNvPr id="16" name="Picture 15" descr="FOR SA - RGB - powerpoint-strapline white-04.png"/>
          <p:cNvPicPr>
            <a:picLocks noChangeAspect="1"/>
          </p:cNvPicPr>
          <p:nvPr userDrawn="1"/>
        </p:nvPicPr>
        <p:blipFill>
          <a:blip r:embed="rId3" cstate="print"/>
          <a:stretch>
            <a:fillRect/>
          </a:stretch>
        </p:blipFill>
        <p:spPr>
          <a:xfrm>
            <a:off x="0" y="6324600"/>
            <a:ext cx="3332874" cy="304799"/>
          </a:xfrm>
          <a:prstGeom prst="rect">
            <a:avLst/>
          </a:prstGeom>
        </p:spPr>
      </p:pic>
      <p:sp>
        <p:nvSpPr>
          <p:cNvPr id="9"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Ovr>
    <a:masterClrMapping/>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_Section Header">
    <p:spTree>
      <p:nvGrpSpPr>
        <p:cNvPr id="1" name=""/>
        <p:cNvGrpSpPr/>
        <p:nvPr/>
      </p:nvGrpSpPr>
      <p:grpSpPr>
        <a:xfrm>
          <a:off x="0" y="0"/>
          <a:ext cx="0" cy="0"/>
          <a:chOff x="0" y="0"/>
          <a:chExt cx="0" cy="0"/>
        </a:xfrm>
      </p:grpSpPr>
      <p:pic>
        <p:nvPicPr>
          <p:cNvPr id="9" name="Picture 8" descr="FOR SA - RGB - powerpoint-strapline white-04.png"/>
          <p:cNvPicPr>
            <a:picLocks noChangeAspect="1"/>
          </p:cNvPicPr>
          <p:nvPr userDrawn="1"/>
        </p:nvPicPr>
        <p:blipFill>
          <a:blip r:embed="rId2" cstate="print"/>
          <a:stretch>
            <a:fillRect/>
          </a:stretch>
        </p:blipFill>
        <p:spPr>
          <a:xfrm>
            <a:off x="0" y="6324600"/>
            <a:ext cx="3332874" cy="304799"/>
          </a:xfrm>
          <a:prstGeom prst="rect">
            <a:avLst/>
          </a:prstGeom>
        </p:spPr>
      </p:pic>
      <p:sp>
        <p:nvSpPr>
          <p:cNvPr id="6"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7" name="Content Placeholder 2"/>
          <p:cNvSpPr>
            <a:spLocks noGrp="1"/>
          </p:cNvSpPr>
          <p:nvPr>
            <p:ph idx="10"/>
          </p:nvPr>
        </p:nvSpPr>
        <p:spPr>
          <a:xfrm>
            <a:off x="533400" y="990600"/>
            <a:ext cx="4038600" cy="4648200"/>
          </a:xfrm>
        </p:spPr>
        <p:txBody>
          <a:bodyPr>
            <a:normAutofit/>
          </a:bodyPr>
          <a:lstStyle>
            <a:lvl1pPr>
              <a:defRPr sz="2000" b="1">
                <a:solidFill>
                  <a:schemeClr val="tx1">
                    <a:lumMod val="65000"/>
                    <a:lumOff val="35000"/>
                  </a:schemeClr>
                </a:solidFill>
                <a:latin typeface="Segoe UI Semilight" pitchFamily="34" charset="0"/>
                <a:cs typeface="Segoe UI Semilight" pitchFamily="34" charset="0"/>
              </a:defRPr>
            </a:lvl1pPr>
            <a:lvl2pPr marL="463550" indent="-409575">
              <a:lnSpc>
                <a:spcPct val="100000"/>
              </a:lnSpc>
              <a:spcBef>
                <a:spcPts val="1200"/>
              </a:spcBef>
              <a:spcAft>
                <a:spcPts val="600"/>
              </a:spcAft>
              <a:buClr>
                <a:srgbClr val="F95616"/>
              </a:buClr>
              <a:buFont typeface="Wingdings 2" pitchFamily="18" charset="2"/>
              <a:buChar char=""/>
              <a:defRPr sz="1800"/>
            </a:lvl2pPr>
            <a:lvl3pPr marL="804863" indent="-341313">
              <a:lnSpc>
                <a:spcPct val="100000"/>
              </a:lnSpc>
              <a:spcBef>
                <a:spcPts val="1200"/>
              </a:spcBef>
              <a:spcAft>
                <a:spcPts val="600"/>
              </a:spcAft>
              <a:buClr>
                <a:schemeClr val="tx1">
                  <a:lumMod val="50000"/>
                  <a:lumOff val="50000"/>
                </a:schemeClr>
              </a:buClr>
              <a:buSzPct val="90000"/>
              <a:buFont typeface="Wingdings" pitchFamily="2" charset="2"/>
              <a:buChar char=""/>
              <a:defRPr sz="1600"/>
            </a:lvl3pPr>
            <a:lvl4pPr marL="1255713" indent="-395288">
              <a:lnSpc>
                <a:spcPct val="100000"/>
              </a:lnSpc>
              <a:spcBef>
                <a:spcPts val="600"/>
              </a:spcBef>
              <a:spcAft>
                <a:spcPts val="600"/>
              </a:spcAft>
              <a:buFont typeface="Courier New" pitchFamily="49" charset="0"/>
              <a:buChar char="o"/>
              <a:tabLst>
                <a:tab pos="1255713" algn="l"/>
              </a:tabLst>
              <a:defRPr sz="1400"/>
            </a:lvl4pPr>
            <a:lvl5pPr marL="463550" indent="0">
              <a:lnSpc>
                <a:spcPct val="100000"/>
              </a:lnSpc>
              <a:defRPr sz="1400"/>
            </a:lvl5pPr>
          </a:lstStyle>
          <a:p>
            <a:pPr lvl="0"/>
            <a:r>
              <a:rPr lang="en-US" dirty="0"/>
              <a:t>Click to edit Master text styles</a:t>
            </a:r>
          </a:p>
          <a:p>
            <a:pPr lvl="0"/>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1"/>
          </p:nvPr>
        </p:nvSpPr>
        <p:spPr>
          <a:xfrm>
            <a:off x="4724400" y="990600"/>
            <a:ext cx="3962400" cy="4648200"/>
          </a:xfrm>
        </p:spPr>
        <p:txBody>
          <a:bodyPr>
            <a:normAutofit/>
          </a:bodyPr>
          <a:lstStyle>
            <a:lvl1pPr>
              <a:defRPr sz="2000" b="1">
                <a:solidFill>
                  <a:schemeClr val="tx1">
                    <a:lumMod val="65000"/>
                    <a:lumOff val="35000"/>
                  </a:schemeClr>
                </a:solidFill>
                <a:latin typeface="Segoe UI Semibold" pitchFamily="34" charset="0"/>
                <a:cs typeface="Segoe UI Semibold" pitchFamily="34" charset="0"/>
              </a:defRPr>
            </a:lvl1pPr>
            <a:lvl2pPr marL="463550" indent="-409575">
              <a:lnSpc>
                <a:spcPct val="100000"/>
              </a:lnSpc>
              <a:spcBef>
                <a:spcPts val="1200"/>
              </a:spcBef>
              <a:spcAft>
                <a:spcPts val="600"/>
              </a:spcAft>
              <a:buClr>
                <a:srgbClr val="F95616"/>
              </a:buClr>
              <a:buFont typeface="Wingdings 2" pitchFamily="18" charset="2"/>
              <a:buChar char=""/>
              <a:defRPr sz="1800"/>
            </a:lvl2pPr>
            <a:lvl3pPr marL="804863" indent="-341313">
              <a:lnSpc>
                <a:spcPct val="100000"/>
              </a:lnSpc>
              <a:spcBef>
                <a:spcPts val="1200"/>
              </a:spcBef>
              <a:spcAft>
                <a:spcPts val="600"/>
              </a:spcAft>
              <a:buClr>
                <a:schemeClr val="tx1">
                  <a:lumMod val="50000"/>
                  <a:lumOff val="50000"/>
                </a:schemeClr>
              </a:buClr>
              <a:buSzPct val="90000"/>
              <a:buFont typeface="Wingdings" pitchFamily="2" charset="2"/>
              <a:buChar char=""/>
              <a:defRPr sz="1600"/>
            </a:lvl3pPr>
            <a:lvl4pPr marL="1255713" indent="-395288">
              <a:lnSpc>
                <a:spcPct val="100000"/>
              </a:lnSpc>
              <a:spcBef>
                <a:spcPts val="600"/>
              </a:spcBef>
              <a:spcAft>
                <a:spcPts val="600"/>
              </a:spcAft>
              <a:buFont typeface="Courier New" pitchFamily="49" charset="0"/>
              <a:buChar char="o"/>
              <a:tabLst>
                <a:tab pos="1255713" algn="l"/>
              </a:tabLst>
              <a:defRPr sz="1400"/>
            </a:lvl4pPr>
            <a:lvl5pPr marL="463550" indent="0">
              <a:lnSpc>
                <a:spcPct val="100000"/>
              </a:lnSpc>
              <a:defRPr sz="1400"/>
            </a:lvl5pPr>
          </a:lstStyle>
          <a:p>
            <a:pPr lvl="0"/>
            <a:r>
              <a:rPr lang="en-US" dirty="0"/>
              <a:t>Click to edit Master text styles</a:t>
            </a:r>
          </a:p>
          <a:p>
            <a:pPr lvl="0"/>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A9EFE93-F287-4331-B820-9EE2079A43E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A9EFE93-F287-4331-B820-9EE2079A43E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5105400" cy="1162050"/>
          </a:xfrm>
        </p:spPr>
        <p:txBody>
          <a:bodyPr anchor="b">
            <a:normAutofit/>
          </a:bodyPr>
          <a:lstStyle>
            <a:lvl1pPr algn="l">
              <a:defRPr sz="2400" b="1">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a:xfrm>
            <a:off x="3962400" y="1447801"/>
            <a:ext cx="4654550" cy="4077574"/>
          </a:xfrm>
        </p:spPr>
        <p:txBody>
          <a:bodyPr>
            <a:normAutofit/>
          </a:bodyPr>
          <a:lstStyle>
            <a:lvl1pPr>
              <a:defRPr sz="20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838200" y="1435100"/>
            <a:ext cx="3048000" cy="469106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EA9EFE93-F287-4331-B820-9EE2079A43EA}"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600" y="3581400"/>
            <a:ext cx="6781800" cy="566738"/>
          </a:xfrm>
        </p:spPr>
        <p:txBody>
          <a:bodyPr anchor="b">
            <a:normAutofit/>
          </a:bodyPr>
          <a:lstStyle>
            <a:lvl1pPr algn="l">
              <a:defRPr sz="1600" b="1"/>
            </a:lvl1pPr>
          </a:lstStyle>
          <a:p>
            <a:r>
              <a:rPr lang="en-US" dirty="0"/>
              <a:t>Click to edit Master title style</a:t>
            </a:r>
          </a:p>
        </p:txBody>
      </p:sp>
      <p:sp>
        <p:nvSpPr>
          <p:cNvPr id="3" name="Picture Placeholder 2"/>
          <p:cNvSpPr>
            <a:spLocks noGrp="1"/>
          </p:cNvSpPr>
          <p:nvPr>
            <p:ph type="pic" idx="1"/>
          </p:nvPr>
        </p:nvSpPr>
        <p:spPr>
          <a:xfrm>
            <a:off x="990600" y="533400"/>
            <a:ext cx="2986088" cy="289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90600" y="4267200"/>
            <a:ext cx="6781800" cy="1673225"/>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EA9EFE93-F287-4331-B820-9EE2079A43EA}"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943600" y="1066801"/>
            <a:ext cx="2855915" cy="5059364"/>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11"/>
          <p:cNvSpPr>
            <a:spLocks noGrp="1"/>
          </p:cNvSpPr>
          <p:nvPr>
            <p:ph type="sldNum" sz="quarter" idx="14"/>
          </p:nvPr>
        </p:nvSpPr>
        <p:spPr/>
        <p:txBody>
          <a:bodyPr/>
          <a:lstStyle/>
          <a:p>
            <a:fld id="{81582BD6-FC20-4557-852B-8433F8572D30}" type="slidenum">
              <a:rPr lang="en-US" smtClean="0"/>
              <a:pPr/>
              <a:t>‹#›</a:t>
            </a:fld>
            <a:endParaRPr lang="en-US" dirty="0"/>
          </a:p>
        </p:txBody>
      </p:sp>
      <p:sp>
        <p:nvSpPr>
          <p:cNvPr id="14" name="Title 13"/>
          <p:cNvSpPr>
            <a:spLocks noGrp="1"/>
          </p:cNvSpPr>
          <p:nvPr>
            <p:ph type="title"/>
          </p:nvPr>
        </p:nvSpPr>
        <p:spPr>
          <a:xfrm>
            <a:off x="533400" y="228600"/>
            <a:ext cx="8153400" cy="533400"/>
          </a:xfrm>
        </p:spPr>
        <p:txBody>
          <a:bodyPr/>
          <a:lstStyle/>
          <a:p>
            <a:r>
              <a:rPr lang="en-US" dirty="0"/>
              <a:t>Click to edit Master title style</a:t>
            </a:r>
          </a:p>
        </p:txBody>
      </p:sp>
      <p:sp>
        <p:nvSpPr>
          <p:cNvPr id="6" name="Content Placeholder 2"/>
          <p:cNvSpPr>
            <a:spLocks noGrp="1"/>
          </p:cNvSpPr>
          <p:nvPr>
            <p:ph idx="10"/>
          </p:nvPr>
        </p:nvSpPr>
        <p:spPr>
          <a:xfrm>
            <a:off x="609600" y="1066800"/>
            <a:ext cx="5257800" cy="5105400"/>
          </a:xfrm>
        </p:spPr>
        <p:txBody>
          <a:bodyPr>
            <a:normAutofit/>
          </a:bodyPr>
          <a:lstStyle>
            <a:lvl1pPr>
              <a:defRPr sz="2400" b="1">
                <a:solidFill>
                  <a:schemeClr val="tx1">
                    <a:lumMod val="65000"/>
                    <a:lumOff val="35000"/>
                  </a:schemeClr>
                </a:solidFill>
                <a:latin typeface="Segoe UI Semibold" pitchFamily="34" charset="0"/>
                <a:cs typeface="Segoe UI Semibold" pitchFamily="34" charset="0"/>
              </a:defRPr>
            </a:lvl1pPr>
            <a:lvl2pPr marL="463550" indent="-409575">
              <a:lnSpc>
                <a:spcPct val="100000"/>
              </a:lnSpc>
              <a:spcBef>
                <a:spcPts val="1200"/>
              </a:spcBef>
              <a:spcAft>
                <a:spcPts val="600"/>
              </a:spcAft>
              <a:buClr>
                <a:srgbClr val="F95616"/>
              </a:buClr>
              <a:buFont typeface="Wingdings 2" pitchFamily="18" charset="2"/>
              <a:buChar char=""/>
              <a:defRPr sz="2000"/>
            </a:lvl2pPr>
            <a:lvl3pPr marL="804863" indent="-341313">
              <a:lnSpc>
                <a:spcPct val="100000"/>
              </a:lnSpc>
              <a:spcBef>
                <a:spcPts val="1200"/>
              </a:spcBef>
              <a:spcAft>
                <a:spcPts val="600"/>
              </a:spcAft>
              <a:buClr>
                <a:schemeClr val="tx1">
                  <a:lumMod val="50000"/>
                  <a:lumOff val="50000"/>
                </a:schemeClr>
              </a:buClr>
              <a:buSzPct val="90000"/>
              <a:buFont typeface="Wingdings" pitchFamily="2" charset="2"/>
              <a:buChar char=""/>
              <a:defRPr sz="1800"/>
            </a:lvl3pPr>
            <a:lvl4pPr marL="1255713" indent="-395288">
              <a:lnSpc>
                <a:spcPct val="100000"/>
              </a:lnSpc>
              <a:spcBef>
                <a:spcPts val="600"/>
              </a:spcBef>
              <a:spcAft>
                <a:spcPts val="600"/>
              </a:spcAft>
              <a:buFont typeface="Courier New" pitchFamily="49" charset="0"/>
              <a:buChar char="o"/>
              <a:tabLst>
                <a:tab pos="1255713" algn="l"/>
              </a:tabLst>
              <a:defRPr sz="1600"/>
            </a:lvl4pPr>
            <a:lvl5pPr marL="463550" indent="0">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Agenda/Summary">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3429000" y="2713800"/>
            <a:ext cx="5257800" cy="838200"/>
          </a:xfrm>
        </p:spPr>
        <p:txBody>
          <a:bodyPr>
            <a:normAutofit/>
          </a:bodyPr>
          <a:lstStyle>
            <a:lvl1pPr marL="57150" indent="0">
              <a:buFontTx/>
              <a:buNone/>
              <a:defRPr sz="1400" baseline="0"/>
            </a:lvl1pPr>
          </a:lstStyle>
          <a:p>
            <a:pPr lvl="0"/>
            <a:r>
              <a:rPr lang="en-US" dirty="0"/>
              <a:t>Click to edit Master text styles</a:t>
            </a:r>
          </a:p>
        </p:txBody>
      </p:sp>
      <p:sp>
        <p:nvSpPr>
          <p:cNvPr id="7" name="Title 6"/>
          <p:cNvSpPr>
            <a:spLocks noGrp="1"/>
          </p:cNvSpPr>
          <p:nvPr>
            <p:ph type="title"/>
          </p:nvPr>
        </p:nvSpPr>
        <p:spPr/>
        <p:txBody>
          <a:bodyPr/>
          <a:lstStyle/>
          <a:p>
            <a:r>
              <a:rPr lang="en-US"/>
              <a:t>Click to edit Master title style</a:t>
            </a:r>
          </a:p>
        </p:txBody>
      </p:sp>
      <p:sp>
        <p:nvSpPr>
          <p:cNvPr id="12" name="Text Placeholder 8"/>
          <p:cNvSpPr>
            <a:spLocks noGrp="1"/>
          </p:cNvSpPr>
          <p:nvPr>
            <p:ph type="body" sz="quarter" idx="16"/>
          </p:nvPr>
        </p:nvSpPr>
        <p:spPr>
          <a:xfrm>
            <a:off x="3429000" y="1295400"/>
            <a:ext cx="5257800" cy="838200"/>
          </a:xfrm>
        </p:spPr>
        <p:txBody>
          <a:bodyPr>
            <a:normAutofit/>
          </a:bodyPr>
          <a:lstStyle>
            <a:lvl1pPr marL="57150" indent="0">
              <a:buFontTx/>
              <a:buNone/>
              <a:defRPr sz="1400" baseline="0"/>
            </a:lvl1pPr>
          </a:lstStyle>
          <a:p>
            <a:pPr lvl="0"/>
            <a:r>
              <a:rPr lang="en-US" dirty="0"/>
              <a:t>Click to edit Master text styles</a:t>
            </a:r>
          </a:p>
        </p:txBody>
      </p:sp>
      <p:sp>
        <p:nvSpPr>
          <p:cNvPr id="14" name="Text Placeholder 8"/>
          <p:cNvSpPr>
            <a:spLocks noGrp="1"/>
          </p:cNvSpPr>
          <p:nvPr>
            <p:ph type="body" sz="quarter" idx="17"/>
          </p:nvPr>
        </p:nvSpPr>
        <p:spPr>
          <a:xfrm>
            <a:off x="3429000" y="2004600"/>
            <a:ext cx="5257800" cy="838200"/>
          </a:xfrm>
        </p:spPr>
        <p:txBody>
          <a:bodyPr>
            <a:normAutofit/>
          </a:bodyPr>
          <a:lstStyle>
            <a:lvl1pPr marL="57150" indent="0">
              <a:buFontTx/>
              <a:buNone/>
              <a:defRPr sz="1400" baseline="0"/>
            </a:lvl1pPr>
          </a:lstStyle>
          <a:p>
            <a:pPr lvl="0"/>
            <a:r>
              <a:rPr lang="en-US" dirty="0"/>
              <a:t>Click to edit Master text styles</a:t>
            </a:r>
          </a:p>
        </p:txBody>
      </p:sp>
      <p:sp>
        <p:nvSpPr>
          <p:cNvPr id="15" name="Text Placeholder 8"/>
          <p:cNvSpPr>
            <a:spLocks noGrp="1"/>
          </p:cNvSpPr>
          <p:nvPr>
            <p:ph type="body" sz="quarter" idx="18"/>
          </p:nvPr>
        </p:nvSpPr>
        <p:spPr>
          <a:xfrm>
            <a:off x="3429000" y="3423000"/>
            <a:ext cx="5257800" cy="838200"/>
          </a:xfrm>
        </p:spPr>
        <p:txBody>
          <a:bodyPr>
            <a:normAutofit/>
          </a:bodyPr>
          <a:lstStyle>
            <a:lvl1pPr marL="57150" indent="0">
              <a:buFontTx/>
              <a:buNone/>
              <a:defRPr sz="1400" baseline="0"/>
            </a:lvl1pPr>
          </a:lstStyle>
          <a:p>
            <a:pPr lvl="0"/>
            <a:r>
              <a:rPr lang="en-US" dirty="0"/>
              <a:t>Click to edit Master text styles</a:t>
            </a:r>
          </a:p>
        </p:txBody>
      </p:sp>
      <p:sp>
        <p:nvSpPr>
          <p:cNvPr id="16" name="Text Placeholder 8"/>
          <p:cNvSpPr>
            <a:spLocks noGrp="1"/>
          </p:cNvSpPr>
          <p:nvPr>
            <p:ph type="body" sz="quarter" idx="19"/>
          </p:nvPr>
        </p:nvSpPr>
        <p:spPr>
          <a:xfrm>
            <a:off x="3429000" y="4132200"/>
            <a:ext cx="5257800" cy="838200"/>
          </a:xfrm>
        </p:spPr>
        <p:txBody>
          <a:bodyPr>
            <a:normAutofit/>
          </a:bodyPr>
          <a:lstStyle>
            <a:lvl1pPr marL="57150" indent="0">
              <a:buFontTx/>
              <a:buNone/>
              <a:defRPr sz="1400" baseline="0"/>
            </a:lvl1pPr>
          </a:lstStyle>
          <a:p>
            <a:pPr lvl="0"/>
            <a:r>
              <a:rPr lang="en-US" dirty="0"/>
              <a:t>Click to edit Master text styles</a:t>
            </a:r>
          </a:p>
        </p:txBody>
      </p:sp>
      <p:sp>
        <p:nvSpPr>
          <p:cNvPr id="17" name="Text Placeholder 8"/>
          <p:cNvSpPr>
            <a:spLocks noGrp="1"/>
          </p:cNvSpPr>
          <p:nvPr>
            <p:ph type="body" sz="quarter" idx="20"/>
          </p:nvPr>
        </p:nvSpPr>
        <p:spPr>
          <a:xfrm>
            <a:off x="3429000" y="4841400"/>
            <a:ext cx="5257800" cy="838200"/>
          </a:xfrm>
        </p:spPr>
        <p:txBody>
          <a:bodyPr>
            <a:normAutofit/>
          </a:bodyPr>
          <a:lstStyle>
            <a:lvl1pPr marL="57150" indent="0">
              <a:buFontTx/>
              <a:buNone/>
              <a:defRPr sz="1400" baseline="0"/>
            </a:lvl1pPr>
          </a:lstStyle>
          <a:p>
            <a:pPr lvl="0"/>
            <a:r>
              <a:rPr lang="en-US" dirty="0"/>
              <a:t>Click to edit Master text styles</a:t>
            </a:r>
          </a:p>
        </p:txBody>
      </p:sp>
      <p:sp>
        <p:nvSpPr>
          <p:cNvPr id="13" name="Text Placeholder 10"/>
          <p:cNvSpPr>
            <a:spLocks noGrp="1"/>
          </p:cNvSpPr>
          <p:nvPr>
            <p:ph type="body" sz="quarter" idx="13"/>
          </p:nvPr>
        </p:nvSpPr>
        <p:spPr>
          <a:xfrm>
            <a:off x="533400" y="838200"/>
            <a:ext cx="8222400" cy="457200"/>
          </a:xfrm>
        </p:spPr>
        <p:txBody>
          <a:bodyPr>
            <a:normAutofit/>
          </a:bodyPr>
          <a:lstStyle>
            <a:lvl1pPr>
              <a:buFontTx/>
              <a:buNone/>
              <a:defRPr sz="1400" b="1"/>
            </a:lvl1pPr>
          </a:lstStyle>
          <a:p>
            <a:pPr lvl="0"/>
            <a:r>
              <a:rPr lang="en-US" dirty="0"/>
              <a:t>Click to edit Master text styles</a:t>
            </a:r>
          </a:p>
        </p:txBody>
      </p:sp>
      <p:sp>
        <p:nvSpPr>
          <p:cNvPr id="18" name="Slide Number Placeholder 5"/>
          <p:cNvSpPr>
            <a:spLocks noGrp="1"/>
          </p:cNvSpPr>
          <p:nvPr>
            <p:ph type="sldNum" sz="quarter" idx="4"/>
          </p:nvPr>
        </p:nvSpPr>
        <p:spPr>
          <a:xfrm>
            <a:off x="8305800" y="6492875"/>
            <a:ext cx="838200" cy="365125"/>
          </a:xfrm>
          <a:prstGeom prst="rect">
            <a:avLst/>
          </a:prstGeom>
        </p:spPr>
        <p:txBody>
          <a:bodyPr vert="horz" lIns="91440" tIns="45720" rIns="91440" bIns="45720" rtlCol="0" anchor="ctr"/>
          <a:lstStyle>
            <a:lvl1pPr algn="r">
              <a:defRPr sz="1200" b="1">
                <a:solidFill>
                  <a:schemeClr val="bg1"/>
                </a:solidFill>
              </a:defRPr>
            </a:lvl1pPr>
          </a:lstStyle>
          <a:p>
            <a:fld id="{EA9EFE93-F287-4331-B820-9EE2079A43EA}"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genda/Summar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13" name="Text Placeholder 10"/>
          <p:cNvSpPr>
            <a:spLocks noGrp="1"/>
          </p:cNvSpPr>
          <p:nvPr>
            <p:ph type="body" sz="quarter" idx="13"/>
          </p:nvPr>
        </p:nvSpPr>
        <p:spPr>
          <a:xfrm>
            <a:off x="533400" y="838200"/>
            <a:ext cx="8222400" cy="457200"/>
          </a:xfrm>
        </p:spPr>
        <p:txBody>
          <a:bodyPr>
            <a:normAutofit/>
          </a:bodyPr>
          <a:lstStyle>
            <a:lvl1pPr>
              <a:buFontTx/>
              <a:buNone/>
              <a:defRPr sz="1400" b="1"/>
            </a:lvl1pPr>
          </a:lstStyle>
          <a:p>
            <a:pPr lvl="0"/>
            <a:r>
              <a:rPr lang="en-US" dirty="0"/>
              <a:t>Click to edit Master text styles</a:t>
            </a:r>
          </a:p>
        </p:txBody>
      </p:sp>
      <p:sp>
        <p:nvSpPr>
          <p:cNvPr id="18" name="Slide Number Placeholder 5"/>
          <p:cNvSpPr>
            <a:spLocks noGrp="1"/>
          </p:cNvSpPr>
          <p:nvPr>
            <p:ph type="sldNum" sz="quarter" idx="4"/>
          </p:nvPr>
        </p:nvSpPr>
        <p:spPr>
          <a:xfrm>
            <a:off x="8305800" y="6492875"/>
            <a:ext cx="838200" cy="365125"/>
          </a:xfrm>
          <a:prstGeom prst="rect">
            <a:avLst/>
          </a:prstGeom>
        </p:spPr>
        <p:txBody>
          <a:bodyPr vert="horz" lIns="91440" tIns="45720" rIns="91440" bIns="45720" rtlCol="0" anchor="ctr"/>
          <a:lstStyle>
            <a:lvl1pPr algn="r">
              <a:defRPr sz="1200" b="1">
                <a:solidFill>
                  <a:schemeClr val="bg1"/>
                </a:solidFill>
              </a:defRPr>
            </a:lvl1pPr>
          </a:lstStyle>
          <a:p>
            <a:fld id="{EA9EFE93-F287-4331-B820-9EE2079A43EA}" type="slidenum">
              <a:rPr lang="en-US" smtClean="0"/>
              <a:pPr/>
              <a:t>‹#›</a:t>
            </a:fld>
            <a:endParaRPr lang="en-US" dirty="0"/>
          </a:p>
        </p:txBody>
      </p:sp>
      <p:pic>
        <p:nvPicPr>
          <p:cNvPr id="5" name="Picture 4" descr="Untitled-1-02.png"/>
          <p:cNvPicPr>
            <a:picLocks noChangeAspect="1"/>
          </p:cNvPicPr>
          <p:nvPr userDrawn="1"/>
        </p:nvPicPr>
        <p:blipFill>
          <a:blip r:embed="rId2" cstate="print"/>
          <a:stretch>
            <a:fillRect/>
          </a:stretch>
        </p:blipFill>
        <p:spPr>
          <a:xfrm>
            <a:off x="7906518" y="5715000"/>
            <a:ext cx="1237482" cy="1143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3" name="Picture 12" descr="FOR SA - RGB - powerpoint-strapline white-04.png"/>
          <p:cNvPicPr>
            <a:picLocks noChangeAspect="1"/>
          </p:cNvPicPr>
          <p:nvPr userDrawn="1"/>
        </p:nvPicPr>
        <p:blipFill>
          <a:blip r:embed="rId2" cstate="print"/>
          <a:stretch>
            <a:fillRect/>
          </a:stretch>
        </p:blipFill>
        <p:spPr>
          <a:xfrm>
            <a:off x="0" y="6324600"/>
            <a:ext cx="3332874" cy="304799"/>
          </a:xfrm>
          <a:prstGeom prst="rect">
            <a:avLst/>
          </a:prstGeom>
        </p:spPr>
      </p:pic>
      <p:sp>
        <p:nvSpPr>
          <p:cNvPr id="14" name="Slide Number Placeholder 5"/>
          <p:cNvSpPr>
            <a:spLocks noGrp="1"/>
          </p:cNvSpPr>
          <p:nvPr>
            <p:ph type="sldNum" sz="quarter" idx="4"/>
          </p:nvPr>
        </p:nvSpPr>
        <p:spPr>
          <a:xfrm>
            <a:off x="8229600" y="6400800"/>
            <a:ext cx="838200" cy="304800"/>
          </a:xfrm>
          <a:prstGeom prst="rect">
            <a:avLst/>
          </a:prstGeom>
        </p:spPr>
        <p:txBody>
          <a:bodyPr vert="horz" lIns="91440" tIns="45720" rIns="91440" bIns="45720" rtlCol="0" anchor="ctr"/>
          <a:lstStyle>
            <a:lvl1pPr algn="r">
              <a:defRPr sz="1200" b="1">
                <a:solidFill>
                  <a:schemeClr val="tx1">
                    <a:lumMod val="50000"/>
                    <a:lumOff val="50000"/>
                  </a:schemeClr>
                </a:solidFill>
              </a:defRPr>
            </a:lvl1pPr>
          </a:lstStyle>
          <a:p>
            <a:fld id="{EA9EFE93-F287-4331-B820-9EE2079A43EA}" type="slidenum">
              <a:rPr lang="en-US" smtClean="0"/>
              <a:pPr/>
              <a:t>‹#›</a:t>
            </a:fld>
            <a:endParaRPr lang="en-US" dirty="0"/>
          </a:p>
        </p:txBody>
      </p:sp>
      <p:sp>
        <p:nvSpPr>
          <p:cNvPr id="12" name="Rounded Rectangle 11"/>
          <p:cNvSpPr/>
          <p:nvPr userDrawn="1"/>
        </p:nvSpPr>
        <p:spPr>
          <a:xfrm>
            <a:off x="609600" y="2743200"/>
            <a:ext cx="7696200" cy="9144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0501" y="2895600"/>
            <a:ext cx="8155299" cy="762001"/>
          </a:xfrm>
        </p:spPr>
        <p:txBody>
          <a:bodyPr anchor="t">
            <a:normAutofit/>
          </a:bodyPr>
          <a:lstStyle>
            <a:lvl1pPr algn="l">
              <a:defRPr sz="3600" b="1" cap="all">
                <a:latin typeface="Segoe UI Semibold" pitchFamily="34" charset="0"/>
              </a:defRPr>
            </a:lvl1pPr>
          </a:lstStyle>
          <a:p>
            <a:r>
              <a:rPr lang="en-US" dirty="0"/>
              <a:t>Click to edit Master title style</a:t>
            </a:r>
          </a:p>
        </p:txBody>
      </p:sp>
      <p:sp>
        <p:nvSpPr>
          <p:cNvPr id="3" name="Text Placeholder 2"/>
          <p:cNvSpPr>
            <a:spLocks noGrp="1"/>
          </p:cNvSpPr>
          <p:nvPr>
            <p:ph type="body" idx="1"/>
          </p:nvPr>
        </p:nvSpPr>
        <p:spPr>
          <a:xfrm>
            <a:off x="609600" y="1295401"/>
            <a:ext cx="8153400" cy="1371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8" name="Slide Number Placeholder 5"/>
          <p:cNvSpPr txBox="1">
            <a:spLocks/>
          </p:cNvSpPr>
          <p:nvPr userDrawn="1"/>
        </p:nvSpPr>
        <p:spPr>
          <a:xfrm>
            <a:off x="8326582" y="6416675"/>
            <a:ext cx="838200" cy="365125"/>
          </a:xfrm>
          <a:prstGeom prst="rect">
            <a:avLst/>
          </a:prstGeom>
        </p:spPr>
        <p:txBody>
          <a:bodyPr vert="horz" lIns="91440" tIns="45720" rIns="91440" bIns="45720" rtlCol="0" anchor="ctr"/>
          <a:lstStyle>
            <a:lvl1pPr algn="r">
              <a:defRPr sz="1200" b="1">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A9EFE93-F287-4331-B820-9EE2079A43EA}" type="slidenum">
              <a:rPr kumimoji="0" lang="en-US"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0"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11" name="Picture 10" descr="FOR SA - RGB - powerpoint-strapline white-04.png"/>
          <p:cNvPicPr>
            <a:picLocks noChangeAspect="1"/>
          </p:cNvPicPr>
          <p:nvPr userDrawn="1"/>
        </p:nvPicPr>
        <p:blipFill>
          <a:blip r:embed="rId2" cstate="print"/>
          <a:stretch>
            <a:fillRect/>
          </a:stretch>
        </p:blipFill>
        <p:spPr>
          <a:xfrm>
            <a:off x="0" y="6324600"/>
            <a:ext cx="3332874" cy="304799"/>
          </a:xfrm>
          <a:prstGeom prst="rect">
            <a:avLst/>
          </a:prstGeom>
        </p:spPr>
      </p:pic>
      <p:sp>
        <p:nvSpPr>
          <p:cNvPr id="12" name="Slide Number Placeholder 5"/>
          <p:cNvSpPr>
            <a:spLocks noGrp="1"/>
          </p:cNvSpPr>
          <p:nvPr>
            <p:ph type="sldNum" sz="quarter" idx="4"/>
          </p:nvPr>
        </p:nvSpPr>
        <p:spPr>
          <a:xfrm>
            <a:off x="8229600" y="6400800"/>
            <a:ext cx="838200" cy="304800"/>
          </a:xfrm>
          <a:prstGeom prst="rect">
            <a:avLst/>
          </a:prstGeom>
        </p:spPr>
        <p:txBody>
          <a:bodyPr vert="horz" lIns="91440" tIns="45720" rIns="91440" bIns="45720" rtlCol="0" anchor="ctr"/>
          <a:lstStyle>
            <a:lvl1pPr algn="r">
              <a:defRPr sz="1200" b="1">
                <a:solidFill>
                  <a:schemeClr val="tx1">
                    <a:lumMod val="50000"/>
                    <a:lumOff val="50000"/>
                  </a:schemeClr>
                </a:solidFill>
              </a:defRPr>
            </a:lvl1pPr>
          </a:lstStyle>
          <a:p>
            <a:fld id="{EA9EFE93-F287-4331-B820-9EE2079A43EA}" type="slidenum">
              <a:rPr lang="en-US" smtClean="0"/>
              <a:pPr/>
              <a:t>‹#›</a:t>
            </a:fld>
            <a:endParaRPr lang="en-US" dirty="0"/>
          </a:p>
        </p:txBody>
      </p:sp>
      <p:sp>
        <p:nvSpPr>
          <p:cNvPr id="2" name="Title 1"/>
          <p:cNvSpPr>
            <a:spLocks noGrp="1"/>
          </p:cNvSpPr>
          <p:nvPr>
            <p:ph type="title"/>
          </p:nvPr>
        </p:nvSpPr>
        <p:spPr/>
        <p:txBody>
          <a:bodyPr>
            <a:noAutofit/>
          </a:bodyPr>
          <a:lstStyle>
            <a:lvl1pPr>
              <a:defRPr sz="4000">
                <a:solidFill>
                  <a:srgbClr val="F95616"/>
                </a:solidFill>
              </a:defRPr>
            </a:lvl1pPr>
          </a:lstStyle>
          <a:p>
            <a:r>
              <a:rPr lang="en-US" dirty="0"/>
              <a:t>Click to edit Master title style</a:t>
            </a:r>
          </a:p>
        </p:txBody>
      </p:sp>
      <p:sp>
        <p:nvSpPr>
          <p:cNvPr id="3" name="Content Placeholder 2"/>
          <p:cNvSpPr>
            <a:spLocks noGrp="1"/>
          </p:cNvSpPr>
          <p:nvPr>
            <p:ph idx="1"/>
          </p:nvPr>
        </p:nvSpPr>
        <p:spPr>
          <a:xfrm>
            <a:off x="914400" y="1066800"/>
            <a:ext cx="7391400" cy="5059363"/>
          </a:xfrm>
        </p:spPr>
        <p:txBody>
          <a:bodyPr>
            <a:normAutofit/>
          </a:bodyPr>
          <a:lstStyle>
            <a:lvl1pPr>
              <a:defRPr sz="20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p:cNvSpPr/>
          <p:nvPr userDrawn="1"/>
        </p:nvSpPr>
        <p:spPr>
          <a:xfrm>
            <a:off x="0" y="0"/>
            <a:ext cx="9144000" cy="762000"/>
          </a:xfrm>
          <a:prstGeom prst="rect">
            <a:avLst/>
          </a:prstGeom>
          <a:solidFill>
            <a:schemeClr val="bg1">
              <a:lumMod val="50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9"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14" name="Rectangle 13"/>
          <p:cNvSpPr/>
          <p:nvPr userDrawn="1"/>
        </p:nvSpPr>
        <p:spPr>
          <a:xfrm>
            <a:off x="0" y="0"/>
            <a:ext cx="9144000" cy="762000"/>
          </a:xfrm>
          <a:prstGeom prst="rect">
            <a:avLst/>
          </a:prstGeom>
          <a:solidFill>
            <a:schemeClr val="bg1">
              <a:lumMod val="50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2" name="Slide Number Placeholder 5"/>
          <p:cNvSpPr>
            <a:spLocks noGrp="1"/>
          </p:cNvSpPr>
          <p:nvPr>
            <p:ph type="sldNum" sz="quarter" idx="4"/>
          </p:nvPr>
        </p:nvSpPr>
        <p:spPr>
          <a:xfrm>
            <a:off x="8229600" y="6400800"/>
            <a:ext cx="838200" cy="304800"/>
          </a:xfrm>
          <a:prstGeom prst="rect">
            <a:avLst/>
          </a:prstGeom>
        </p:spPr>
        <p:txBody>
          <a:bodyPr vert="horz" lIns="91440" tIns="45720" rIns="91440" bIns="45720" rtlCol="0" anchor="ctr"/>
          <a:lstStyle>
            <a:lvl1pPr algn="r">
              <a:defRPr sz="1200" b="1">
                <a:solidFill>
                  <a:schemeClr val="tx1">
                    <a:lumMod val="50000"/>
                    <a:lumOff val="50000"/>
                  </a:schemeClr>
                </a:solidFill>
              </a:defRPr>
            </a:lvl1pPr>
          </a:lstStyle>
          <a:p>
            <a:fld id="{EA9EFE93-F287-4331-B820-9EE2079A43EA}" type="slidenum">
              <a:rPr lang="en-US" smtClean="0"/>
              <a:pPr/>
              <a:t>‹#›</a:t>
            </a:fld>
            <a:endParaRPr lang="en-US" dirty="0"/>
          </a:p>
        </p:txBody>
      </p:sp>
      <p:sp>
        <p:nvSpPr>
          <p:cNvPr id="2" name="Title 1"/>
          <p:cNvSpPr>
            <a:spLocks noGrp="1"/>
          </p:cNvSpPr>
          <p:nvPr>
            <p:ph type="title"/>
          </p:nvPr>
        </p:nvSpPr>
        <p:spPr/>
        <p:txBody>
          <a:bodyPr>
            <a:noAutofit/>
          </a:bodyPr>
          <a:lstStyle>
            <a:lvl1pPr>
              <a:defRPr sz="3600">
                <a:solidFill>
                  <a:srgbClr val="F95616"/>
                </a:solidFill>
              </a:defRPr>
            </a:lvl1pPr>
          </a:lstStyle>
          <a:p>
            <a:r>
              <a:rPr lang="en-US" dirty="0"/>
              <a:t>Click to edit Master title style</a:t>
            </a:r>
          </a:p>
        </p:txBody>
      </p:sp>
      <p:sp>
        <p:nvSpPr>
          <p:cNvPr id="3" name="Content Placeholder 2"/>
          <p:cNvSpPr>
            <a:spLocks noGrp="1"/>
          </p:cNvSpPr>
          <p:nvPr>
            <p:ph idx="1"/>
          </p:nvPr>
        </p:nvSpPr>
        <p:spPr>
          <a:xfrm>
            <a:off x="533400" y="1066800"/>
            <a:ext cx="8153400" cy="5059363"/>
          </a:xfrm>
        </p:spPr>
        <p:txBody>
          <a:bodyPr>
            <a:normAutofit/>
          </a:bodyPr>
          <a:lstStyle>
            <a:lvl1pPr>
              <a:defRPr sz="2400" b="1">
                <a:solidFill>
                  <a:schemeClr val="tx1">
                    <a:lumMod val="65000"/>
                    <a:lumOff val="35000"/>
                  </a:schemeClr>
                </a:solidFill>
                <a:latin typeface="Segoe UI Semibold" pitchFamily="34" charset="0"/>
                <a:cs typeface="Segoe UI Semibold" pitchFamily="34" charset="0"/>
              </a:defRPr>
            </a:lvl1pPr>
            <a:lvl2pPr marL="463550" indent="-409575">
              <a:lnSpc>
                <a:spcPct val="100000"/>
              </a:lnSpc>
              <a:spcBef>
                <a:spcPts val="1200"/>
              </a:spcBef>
              <a:spcAft>
                <a:spcPts val="600"/>
              </a:spcAft>
              <a:buClr>
                <a:srgbClr val="F95616"/>
              </a:buClr>
              <a:buFont typeface="Wingdings 2" pitchFamily="18" charset="2"/>
              <a:buChar char=""/>
              <a:defRPr sz="2000"/>
            </a:lvl2pPr>
            <a:lvl3pPr marL="804863" indent="-341313">
              <a:lnSpc>
                <a:spcPct val="100000"/>
              </a:lnSpc>
              <a:spcBef>
                <a:spcPts val="1200"/>
              </a:spcBef>
              <a:spcAft>
                <a:spcPts val="600"/>
              </a:spcAft>
              <a:buClr>
                <a:schemeClr val="tx1">
                  <a:lumMod val="50000"/>
                  <a:lumOff val="50000"/>
                </a:schemeClr>
              </a:buClr>
              <a:buSzPct val="90000"/>
              <a:buFont typeface="Wingdings" pitchFamily="2" charset="2"/>
              <a:buChar char=""/>
              <a:defRPr sz="1800"/>
            </a:lvl3pPr>
            <a:lvl4pPr marL="1255713" indent="-395288">
              <a:lnSpc>
                <a:spcPct val="100000"/>
              </a:lnSpc>
              <a:spcBef>
                <a:spcPts val="600"/>
              </a:spcBef>
              <a:spcAft>
                <a:spcPts val="600"/>
              </a:spcAft>
              <a:buFont typeface="Courier New" pitchFamily="49" charset="0"/>
              <a:buChar char="o"/>
              <a:tabLst>
                <a:tab pos="1255713" algn="l"/>
              </a:tabLst>
              <a:defRPr sz="1600"/>
            </a:lvl4pPr>
            <a:lvl5pPr marL="463550" indent="0">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12" name="Slide Number Placeholder 5"/>
          <p:cNvSpPr>
            <a:spLocks noGrp="1"/>
          </p:cNvSpPr>
          <p:nvPr>
            <p:ph type="sldNum" sz="quarter" idx="4"/>
          </p:nvPr>
        </p:nvSpPr>
        <p:spPr>
          <a:xfrm>
            <a:off x="8229600" y="6400800"/>
            <a:ext cx="838200" cy="304800"/>
          </a:xfrm>
          <a:prstGeom prst="rect">
            <a:avLst/>
          </a:prstGeom>
        </p:spPr>
        <p:txBody>
          <a:bodyPr vert="horz" lIns="91440" tIns="45720" rIns="91440" bIns="45720" rtlCol="0" anchor="ctr"/>
          <a:lstStyle>
            <a:lvl1pPr algn="r">
              <a:defRPr sz="1200" b="1">
                <a:solidFill>
                  <a:schemeClr val="tx1">
                    <a:lumMod val="50000"/>
                    <a:lumOff val="50000"/>
                  </a:schemeClr>
                </a:solidFill>
              </a:defRPr>
            </a:lvl1pPr>
          </a:lstStyle>
          <a:p>
            <a:fld id="{EA9EFE93-F287-4331-B820-9EE2079A43EA}" type="slidenum">
              <a:rPr lang="en-US" smtClean="0"/>
              <a:pPr/>
              <a:t>‹#›</a:t>
            </a:fld>
            <a:endParaRPr lang="en-US" dirty="0"/>
          </a:p>
        </p:txBody>
      </p:sp>
      <p:sp>
        <p:nvSpPr>
          <p:cNvPr id="6" name="Title 1"/>
          <p:cNvSpPr>
            <a:spLocks noGrp="1"/>
          </p:cNvSpPr>
          <p:nvPr>
            <p:ph type="title"/>
          </p:nvPr>
        </p:nvSpPr>
        <p:spPr>
          <a:xfrm>
            <a:off x="533400" y="228600"/>
            <a:ext cx="8174182" cy="533400"/>
          </a:xfrm>
        </p:spPr>
        <p:txBody>
          <a:bodyPr>
            <a:noAutofit/>
          </a:bodyPr>
          <a:lstStyle>
            <a:lvl1pPr>
              <a:defRPr sz="3600">
                <a:solidFill>
                  <a:srgbClr val="F95616"/>
                </a:solidFill>
              </a:defRPr>
            </a:lvl1pPr>
          </a:lstStyle>
          <a:p>
            <a:r>
              <a:rPr lang="en-US" dirty="0"/>
              <a:t>Click to edit Master title style</a:t>
            </a:r>
          </a:p>
        </p:txBody>
      </p:sp>
      <p:sp>
        <p:nvSpPr>
          <p:cNvPr id="7" name="Content Placeholder 2"/>
          <p:cNvSpPr>
            <a:spLocks noGrp="1"/>
          </p:cNvSpPr>
          <p:nvPr>
            <p:ph idx="1"/>
          </p:nvPr>
        </p:nvSpPr>
        <p:spPr>
          <a:xfrm>
            <a:off x="533400" y="1066800"/>
            <a:ext cx="8153400" cy="5059363"/>
          </a:xfrm>
        </p:spPr>
        <p:txBody>
          <a:bodyPr>
            <a:normAutofit/>
          </a:bodyPr>
          <a:lstStyle>
            <a:lvl1pPr>
              <a:defRPr sz="2400" b="1">
                <a:solidFill>
                  <a:schemeClr val="tx1">
                    <a:lumMod val="65000"/>
                    <a:lumOff val="35000"/>
                  </a:schemeClr>
                </a:solidFill>
                <a:latin typeface="Segoe UI Semibold" pitchFamily="34" charset="0"/>
                <a:cs typeface="Segoe UI Semibold" pitchFamily="34" charset="0"/>
              </a:defRPr>
            </a:lvl1pPr>
            <a:lvl2pPr marL="463550" indent="-409575">
              <a:lnSpc>
                <a:spcPct val="100000"/>
              </a:lnSpc>
              <a:spcBef>
                <a:spcPts val="1200"/>
              </a:spcBef>
              <a:spcAft>
                <a:spcPts val="600"/>
              </a:spcAft>
              <a:buClr>
                <a:srgbClr val="F95616"/>
              </a:buClr>
              <a:buFont typeface="Wingdings 2" pitchFamily="18" charset="2"/>
              <a:buChar char=""/>
              <a:defRPr sz="2000"/>
            </a:lvl2pPr>
            <a:lvl3pPr marL="804863" indent="-341313">
              <a:lnSpc>
                <a:spcPct val="100000"/>
              </a:lnSpc>
              <a:spcBef>
                <a:spcPts val="1200"/>
              </a:spcBef>
              <a:spcAft>
                <a:spcPts val="600"/>
              </a:spcAft>
              <a:buClr>
                <a:schemeClr val="tx1">
                  <a:lumMod val="75000"/>
                  <a:lumOff val="25000"/>
                </a:schemeClr>
              </a:buClr>
              <a:buSzPct val="90000"/>
              <a:buFont typeface="Wingdings" pitchFamily="2" charset="2"/>
              <a:buChar char=""/>
              <a:defRPr sz="2000"/>
            </a:lvl3pPr>
            <a:lvl4pPr marL="1255713" indent="-395288">
              <a:lnSpc>
                <a:spcPct val="100000"/>
              </a:lnSpc>
              <a:spcBef>
                <a:spcPts val="1200"/>
              </a:spcBef>
              <a:spcAft>
                <a:spcPts val="600"/>
              </a:spcAft>
              <a:buFont typeface="Courier New" pitchFamily="49" charset="0"/>
              <a:buChar char="o"/>
              <a:tabLst>
                <a:tab pos="1255713" algn="l"/>
              </a:tabLst>
              <a:defRPr sz="2000"/>
            </a:lvl4pPr>
            <a:lvl5pPr marL="463550" indent="0">
              <a:lnSpc>
                <a:spcPct val="150000"/>
              </a:lnSpc>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09600" y="1066800"/>
            <a:ext cx="8077200" cy="4525963"/>
          </a:xfrm>
        </p:spPr>
        <p:txBody>
          <a:bodyPr>
            <a:normAutofit/>
          </a:bodyPr>
          <a:lstStyle>
            <a:lvl1pPr>
              <a:defRPr sz="2800">
                <a:solidFill>
                  <a:schemeClr val="bg2">
                    <a:lumMod val="25000"/>
                  </a:schemeClr>
                </a:solidFill>
              </a:defRPr>
            </a:lvl1pPr>
            <a:lvl2pPr marL="349250" indent="-342900">
              <a:buFont typeface="+mj-lt"/>
              <a:buAutoNum type="arabicPeriod"/>
              <a:tabLst>
                <a:tab pos="341313" algn="l"/>
              </a:tabLst>
              <a:defRPr sz="2400">
                <a:solidFill>
                  <a:schemeClr val="bg2">
                    <a:lumMod val="25000"/>
                  </a:schemeClr>
                </a:solidFill>
              </a:defRPr>
            </a:lvl2pPr>
            <a:lvl3pPr marL="341313" indent="0">
              <a:defRPr sz="2400">
                <a:solidFill>
                  <a:schemeClr val="bg2">
                    <a:lumMod val="25000"/>
                  </a:schemeClr>
                </a:solidFill>
              </a:defRPr>
            </a:lvl3pPr>
            <a:lvl4pPr marL="974725" indent="0">
              <a:defRPr sz="1600">
                <a:solidFill>
                  <a:schemeClr val="bg2">
                    <a:lumMod val="25000"/>
                  </a:schemeClr>
                </a:solidFill>
              </a:defRPr>
            </a:lvl4pPr>
            <a:lvl5pPr>
              <a:defRPr sz="1600">
                <a:solidFill>
                  <a:schemeClr val="bg2">
                    <a:lumMod val="25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12"/>
          </p:nvPr>
        </p:nvSpPr>
        <p:spPr/>
        <p:txBody>
          <a:bodyPr/>
          <a:lstStyle/>
          <a:p>
            <a:fld id="{EA9EFE93-F287-4331-B820-9EE2079A43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09600" y="1066800"/>
            <a:ext cx="8153400" cy="4525963"/>
          </a:xfrm>
        </p:spPr>
        <p:txBody>
          <a:bodyPr>
            <a:normAutofit/>
          </a:bodyPr>
          <a:lstStyle>
            <a:lvl1pPr>
              <a:defRPr sz="2800">
                <a:solidFill>
                  <a:schemeClr val="bg2">
                    <a:lumMod val="25000"/>
                  </a:schemeClr>
                </a:solidFill>
              </a:defRPr>
            </a:lvl1pPr>
            <a:lvl2pPr marL="463550" indent="-457200">
              <a:buFont typeface="+mj-lt"/>
              <a:buAutoNum type="alphaLcParenR"/>
              <a:tabLst>
                <a:tab pos="341313" algn="l"/>
              </a:tabLst>
              <a:defRPr sz="2400">
                <a:solidFill>
                  <a:schemeClr val="bg2">
                    <a:lumMod val="25000"/>
                  </a:schemeClr>
                </a:solidFill>
              </a:defRPr>
            </a:lvl2pPr>
            <a:lvl3pPr marL="463550" indent="0">
              <a:defRPr sz="2400">
                <a:solidFill>
                  <a:schemeClr val="bg2">
                    <a:lumMod val="25000"/>
                  </a:schemeClr>
                </a:solidFill>
              </a:defRPr>
            </a:lvl3pPr>
            <a:lvl4pPr marL="974725" indent="0">
              <a:defRPr sz="1600">
                <a:solidFill>
                  <a:schemeClr val="bg2">
                    <a:lumMod val="25000"/>
                  </a:schemeClr>
                </a:solidFill>
              </a:defRPr>
            </a:lvl4pPr>
            <a:lvl5pPr>
              <a:defRPr sz="1600">
                <a:solidFill>
                  <a:schemeClr val="bg2">
                    <a:lumMod val="25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1"/>
            <a:endParaRPr lang="en-US" dirty="0"/>
          </a:p>
        </p:txBody>
      </p:sp>
      <p:sp>
        <p:nvSpPr>
          <p:cNvPr id="7" name="Slide Number Placeholder 6"/>
          <p:cNvSpPr>
            <a:spLocks noGrp="1"/>
          </p:cNvSpPr>
          <p:nvPr>
            <p:ph type="sldNum" sz="quarter" idx="12"/>
          </p:nvPr>
        </p:nvSpPr>
        <p:spPr/>
        <p:txBody>
          <a:bodyPr/>
          <a:lstStyle/>
          <a:p>
            <a:fld id="{EA9EFE93-F287-4331-B820-9EE2079A43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pic>
        <p:nvPicPr>
          <p:cNvPr id="9" name="Picture 8" descr="FOR SA - RGB - powerpoint-strapline white-04.png"/>
          <p:cNvPicPr>
            <a:picLocks noChangeAspect="1"/>
          </p:cNvPicPr>
          <p:nvPr userDrawn="1"/>
        </p:nvPicPr>
        <p:blipFill>
          <a:blip r:embed="rId2" cstate="print"/>
          <a:stretch>
            <a:fillRect/>
          </a:stretch>
        </p:blipFill>
        <p:spPr>
          <a:xfrm>
            <a:off x="0" y="6324600"/>
            <a:ext cx="3332874" cy="304799"/>
          </a:xfrm>
          <a:prstGeom prst="rect">
            <a:avLst/>
          </a:prstGeom>
        </p:spPr>
      </p:pic>
      <p:pic>
        <p:nvPicPr>
          <p:cNvPr id="14" name="Picture 13" descr="Untitled-1-02.png"/>
          <p:cNvPicPr>
            <a:picLocks noChangeAspect="1"/>
          </p:cNvPicPr>
          <p:nvPr userDrawn="1"/>
        </p:nvPicPr>
        <p:blipFill>
          <a:blip r:embed="rId3" cstate="print"/>
          <a:stretch>
            <a:fillRect/>
          </a:stretch>
        </p:blipFill>
        <p:spPr>
          <a:xfrm>
            <a:off x="7715096" y="5715000"/>
            <a:ext cx="1237482" cy="1143000"/>
          </a:xfrm>
          <a:prstGeom prst="rect">
            <a:avLst/>
          </a:prstGeom>
          <a:noFill/>
          <a:ln>
            <a:noFill/>
          </a:ln>
        </p:spPr>
      </p:pic>
      <p:sp>
        <p:nvSpPr>
          <p:cNvPr id="6"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_Section Header">
    <p:spTree>
      <p:nvGrpSpPr>
        <p:cNvPr id="1" name=""/>
        <p:cNvGrpSpPr/>
        <p:nvPr/>
      </p:nvGrpSpPr>
      <p:grpSpPr>
        <a:xfrm>
          <a:off x="0" y="0"/>
          <a:ext cx="0" cy="0"/>
          <a:chOff x="0" y="0"/>
          <a:chExt cx="0" cy="0"/>
        </a:xfrm>
      </p:grpSpPr>
      <p:pic>
        <p:nvPicPr>
          <p:cNvPr id="9" name="Picture 8" descr="FOR SA - RGB - powerpoint-strapline white-04.png"/>
          <p:cNvPicPr>
            <a:picLocks noChangeAspect="1"/>
          </p:cNvPicPr>
          <p:nvPr userDrawn="1"/>
        </p:nvPicPr>
        <p:blipFill>
          <a:blip r:embed="rId2" cstate="print"/>
          <a:stretch>
            <a:fillRect/>
          </a:stretch>
        </p:blipFill>
        <p:spPr>
          <a:xfrm>
            <a:off x="0" y="6324600"/>
            <a:ext cx="3332874" cy="304799"/>
          </a:xfrm>
          <a:prstGeom prst="rect">
            <a:avLst/>
          </a:prstGeom>
        </p:spPr>
      </p:pic>
      <p:sp>
        <p:nvSpPr>
          <p:cNvPr id="6"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0"/>
            <a:ext cx="9144000" cy="762000"/>
          </a:xfrm>
          <a:prstGeom prst="rect">
            <a:avLst/>
          </a:prstGeom>
          <a:solidFill>
            <a:schemeClr val="bg1">
              <a:lumMod val="50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9" name="Picture 18" descr="FOR SA - RGB - powerpoint-strapline white-04.png"/>
          <p:cNvPicPr>
            <a:picLocks noChangeAspect="1"/>
          </p:cNvPicPr>
          <p:nvPr userDrawn="1"/>
        </p:nvPicPr>
        <p:blipFill>
          <a:blip r:embed="rId20" cstate="print"/>
          <a:stretch>
            <a:fillRect/>
          </a:stretch>
        </p:blipFill>
        <p:spPr>
          <a:xfrm>
            <a:off x="0" y="6324600"/>
            <a:ext cx="3332874" cy="304799"/>
          </a:xfrm>
          <a:prstGeom prst="rect">
            <a:avLst/>
          </a:prstGeom>
        </p:spPr>
      </p:pic>
      <p:sp>
        <p:nvSpPr>
          <p:cNvPr id="2" name="Title Placeholder 1"/>
          <p:cNvSpPr>
            <a:spLocks noGrp="1"/>
          </p:cNvSpPr>
          <p:nvPr>
            <p:ph type="title"/>
          </p:nvPr>
        </p:nvSpPr>
        <p:spPr>
          <a:xfrm>
            <a:off x="533400" y="228600"/>
            <a:ext cx="8174182" cy="5334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533400" y="1066800"/>
            <a:ext cx="8153400" cy="5059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229600" y="6400800"/>
            <a:ext cx="838200" cy="304800"/>
          </a:xfrm>
          <a:prstGeom prst="rect">
            <a:avLst/>
          </a:prstGeom>
        </p:spPr>
        <p:txBody>
          <a:bodyPr vert="horz" lIns="91440" tIns="45720" rIns="91440" bIns="45720" rtlCol="0" anchor="ctr"/>
          <a:lstStyle>
            <a:lvl1pPr algn="r">
              <a:defRPr sz="1200" b="1">
                <a:solidFill>
                  <a:schemeClr val="tx1">
                    <a:lumMod val="50000"/>
                    <a:lumOff val="50000"/>
                  </a:schemeClr>
                </a:solidFill>
              </a:defRPr>
            </a:lvl1pPr>
          </a:lstStyle>
          <a:p>
            <a:fld id="{EA9EFE93-F287-4331-B820-9EE2079A43EA}" type="slidenum">
              <a:rPr lang="en-US" smtClean="0"/>
              <a:pPr/>
              <a:t>‹#›</a:t>
            </a:fld>
            <a:endParaRPr lang="en-US" dirty="0"/>
          </a:p>
        </p:txBody>
      </p:sp>
      <p:sp>
        <p:nvSpPr>
          <p:cNvPr id="9" name="Line 96"/>
          <p:cNvSpPr>
            <a:spLocks noChangeShapeType="1"/>
          </p:cNvSpPr>
          <p:nvPr userDrawn="1"/>
        </p:nvSpPr>
        <p:spPr bwMode="auto">
          <a:xfrm>
            <a:off x="0" y="6248400"/>
            <a:ext cx="3657600" cy="0"/>
          </a:xfrm>
          <a:prstGeom prst="line">
            <a:avLst/>
          </a:prstGeom>
          <a:noFill/>
          <a:ln w="25400">
            <a:solidFill>
              <a:schemeClr val="bg1">
                <a:lumMod val="65000"/>
              </a:schemeClr>
            </a:solidFill>
            <a:prstDash val="sysDot"/>
            <a:round/>
            <a:headEnd/>
            <a:tailEnd type="oval" w="med" len="med"/>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51" r:id="rId2"/>
    <p:sldLayoutId id="2147483650" r:id="rId3"/>
    <p:sldLayoutId id="2147483715" r:id="rId4"/>
    <p:sldLayoutId id="2147483716" r:id="rId5"/>
    <p:sldLayoutId id="2147483652" r:id="rId6"/>
    <p:sldLayoutId id="2147483667" r:id="rId7"/>
    <p:sldLayoutId id="2147483666" r:id="rId8"/>
    <p:sldLayoutId id="2147483719" r:id="rId9"/>
    <p:sldLayoutId id="2147483721" r:id="rId10"/>
    <p:sldLayoutId id="2147483653" r:id="rId11"/>
    <p:sldLayoutId id="2147483654" r:id="rId12"/>
    <p:sldLayoutId id="2147483655" r:id="rId13"/>
    <p:sldLayoutId id="2147483656" r:id="rId14"/>
    <p:sldLayoutId id="2147483657" r:id="rId15"/>
    <p:sldLayoutId id="2147483662" r:id="rId16"/>
    <p:sldLayoutId id="2147483663" r:id="rId17"/>
    <p:sldLayoutId id="2147483665" r:id="rId18"/>
  </p:sldLayoutIdLst>
  <p:hf sldNum="0" hdr="0" ftr="0" dt="0"/>
  <p:txStyles>
    <p:titleStyle>
      <a:lvl1pPr algn="l" defTabSz="914400" rtl="0" eaLnBrk="1" latinLnBrk="0" hangingPunct="1">
        <a:spcBef>
          <a:spcPct val="0"/>
        </a:spcBef>
        <a:buNone/>
        <a:defRPr sz="4000" b="1" kern="1200">
          <a:solidFill>
            <a:srgbClr val="F95616"/>
          </a:solidFill>
          <a:latin typeface="Segoe UI Semibold" pitchFamily="34" charset="0"/>
          <a:ea typeface="+mj-ea"/>
          <a:cs typeface="+mj-cs"/>
        </a:defRPr>
      </a:lvl1pPr>
    </p:titleStyle>
    <p:bodyStyle>
      <a:lvl1pPr marL="0" indent="0" algn="l" defTabSz="914400" rtl="0" eaLnBrk="1" latinLnBrk="0" hangingPunct="1">
        <a:spcBef>
          <a:spcPct val="20000"/>
        </a:spcBef>
        <a:buFontTx/>
        <a:buNone/>
        <a:defRPr sz="2400" kern="1200">
          <a:solidFill>
            <a:schemeClr val="tx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2pPr>
      <a:lvl3pPr marL="9144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3pPr>
      <a:lvl4pPr marL="13716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4pPr>
      <a:lvl5pPr marL="18288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38600"/>
            <a:ext cx="9144000" cy="2057400"/>
          </a:xfrm>
        </p:spPr>
        <p:txBody>
          <a:bodyPr>
            <a:noAutofit/>
          </a:bodyPr>
          <a:lstStyle/>
          <a:p>
            <a:pPr algn="ctr"/>
            <a:r>
              <a:rPr lang="en-US" sz="4000" dirty="0">
                <a:solidFill>
                  <a:schemeClr val="tx1"/>
                </a:solidFill>
                <a:effectLst>
                  <a:outerShdw blurRad="38100" dist="38100" dir="2700000" algn="tl">
                    <a:srgbClr val="000000">
                      <a:alpha val="43137"/>
                    </a:srgbClr>
                  </a:outerShdw>
                </a:effectLst>
              </a:rPr>
              <a:t>Presentation to COGTA PPC: </a:t>
            </a:r>
            <a:r>
              <a:rPr lang="en-US" sz="4000" dirty="0">
                <a:solidFill>
                  <a:schemeClr val="accent3"/>
                </a:solidFill>
                <a:effectLst>
                  <a:outerShdw blurRad="38100" dist="38100" dir="2700000" algn="tl">
                    <a:srgbClr val="000000">
                      <a:alpha val="43137"/>
                    </a:srgbClr>
                  </a:outerShdw>
                </a:effectLst>
              </a:rPr>
              <a:t/>
            </a:r>
            <a:br>
              <a:rPr lang="en-US" sz="4000" dirty="0">
                <a:solidFill>
                  <a:schemeClr val="accent3"/>
                </a:solidFill>
                <a:effectLst>
                  <a:outerShdw blurRad="38100" dist="38100" dir="2700000" algn="tl">
                    <a:srgbClr val="000000">
                      <a:alpha val="43137"/>
                    </a:srgbClr>
                  </a:outerShdw>
                </a:effectLst>
              </a:rPr>
            </a:br>
            <a:r>
              <a:rPr lang="en-US" sz="4000" dirty="0">
                <a:solidFill>
                  <a:schemeClr val="accent3"/>
                </a:solidFill>
                <a:effectLst>
                  <a:outerShdw blurRad="38100" dist="38100" dir="2700000" algn="tl">
                    <a:srgbClr val="000000">
                      <a:alpha val="43137"/>
                    </a:srgbClr>
                  </a:outerShdw>
                </a:effectLst>
              </a:rPr>
              <a:t>Proposed Regulation of Religion and </a:t>
            </a:r>
            <a:br>
              <a:rPr lang="en-US" sz="4000" dirty="0">
                <a:solidFill>
                  <a:schemeClr val="accent3"/>
                </a:solidFill>
                <a:effectLst>
                  <a:outerShdw blurRad="38100" dist="38100" dir="2700000" algn="tl">
                    <a:srgbClr val="000000">
                      <a:alpha val="43137"/>
                    </a:srgbClr>
                  </a:outerShdw>
                </a:effectLst>
              </a:rPr>
            </a:br>
            <a:r>
              <a:rPr lang="en-US" sz="4000" dirty="0">
                <a:solidFill>
                  <a:schemeClr val="accent3"/>
                </a:solidFill>
                <a:effectLst>
                  <a:outerShdw blurRad="38100" dist="38100" dir="2700000" algn="tl">
                    <a:srgbClr val="000000">
                      <a:alpha val="43137"/>
                    </a:srgbClr>
                  </a:outerShdw>
                </a:effectLst>
              </a:rPr>
              <a:t>Alternative Solutions</a:t>
            </a:r>
            <a:br>
              <a:rPr lang="en-US" sz="4000" dirty="0">
                <a:solidFill>
                  <a:schemeClr val="accent3"/>
                </a:solidFill>
                <a:effectLst>
                  <a:outerShdw blurRad="38100" dist="38100" dir="2700000" algn="tl">
                    <a:srgbClr val="000000">
                      <a:alpha val="43137"/>
                    </a:srgbClr>
                  </a:outerShdw>
                </a:effectLst>
              </a:rPr>
            </a:br>
            <a:r>
              <a:rPr lang="en-US" sz="3200" dirty="0">
                <a:solidFill>
                  <a:schemeClr val="tx1"/>
                </a:solidFill>
                <a:effectLst>
                  <a:outerShdw blurRad="38100" dist="38100" dir="2700000" algn="tl">
                    <a:srgbClr val="000000">
                      <a:alpha val="43137"/>
                    </a:srgbClr>
                  </a:outerShdw>
                </a:effectLst>
              </a:rPr>
              <a:t>Tuesday, 18</a:t>
            </a:r>
            <a:r>
              <a:rPr lang="en-US" sz="3200" baseline="30000" dirty="0">
                <a:solidFill>
                  <a:schemeClr val="tx1"/>
                </a:solidFill>
                <a:effectLst>
                  <a:outerShdw blurRad="38100" dist="38100" dir="2700000" algn="tl">
                    <a:srgbClr val="000000">
                      <a:alpha val="43137"/>
                    </a:srgbClr>
                  </a:outerShdw>
                </a:effectLst>
              </a:rPr>
              <a:t>th</a:t>
            </a:r>
            <a:r>
              <a:rPr lang="en-US" sz="3200" dirty="0">
                <a:solidFill>
                  <a:schemeClr val="tx1"/>
                </a:solidFill>
                <a:effectLst>
                  <a:outerShdw blurRad="38100" dist="38100" dir="2700000" algn="tl">
                    <a:srgbClr val="000000">
                      <a:alpha val="43137"/>
                    </a:srgbClr>
                  </a:outerShdw>
                </a:effectLst>
              </a:rPr>
              <a:t> February, 2020</a:t>
            </a:r>
            <a:endParaRPr lang="en-US" sz="3200" dirty="0">
              <a:solidFill>
                <a:schemeClr val="tx1"/>
              </a:solidFill>
            </a:endParaRPr>
          </a:p>
        </p:txBody>
      </p:sp>
    </p:spTree>
    <p:extLst>
      <p:ext uri="{BB962C8B-B14F-4D97-AF65-F5344CB8AC3E}">
        <p14:creationId xmlns:p14="http://schemas.microsoft.com/office/powerpoint/2010/main" xmlns="" val="1772193955"/>
      </p:ext>
    </p:extLst>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1143000" y="797510"/>
            <a:ext cx="7772400" cy="5262979"/>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June 2017 </a:t>
            </a:r>
            <a:r>
              <a:rPr lang="en-US" sz="2400" b="1" dirty="0">
                <a:latin typeface="Segoe UI" panose="020B0502040204020203" pitchFamily="34" charset="0"/>
                <a:cs typeface="Segoe UI" panose="020B0502040204020203" pitchFamily="34" charset="0"/>
              </a:rPr>
              <a:t>- </a:t>
            </a:r>
            <a:r>
              <a:rPr lang="en-US" sz="2400" dirty="0">
                <a:latin typeface="Segoe UI" panose="020B0502040204020203" pitchFamily="34" charset="0"/>
                <a:cs typeface="Segoe UI" panose="020B0502040204020203" pitchFamily="34" charset="0"/>
              </a:rPr>
              <a:t>COGTA held first day of hearings.  Meeting only announced the day before – venue not disclosed.</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Chair and certain religious leaders made presentations to COGTA – unanimously supporting CRL’s recommendation for State regulation of religion.</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FOR SA was given an impromptu opportunity to speak from the floor and informed COGTA that:</a:t>
            </a:r>
          </a:p>
          <a:p>
            <a:pPr marL="342900" indent="-342900" algn="just">
              <a:buFont typeface="Arial" panose="020B0604020202020204" pitchFamily="34" charset="0"/>
              <a:buChar char="•"/>
            </a:pPr>
            <a:r>
              <a:rPr lang="en-US" sz="2400" dirty="0">
                <a:latin typeface="Segoe UI" panose="020B0502040204020203" pitchFamily="34" charset="0"/>
                <a:cs typeface="Segoe UI" panose="020B0502040204020203" pitchFamily="34" charset="0"/>
              </a:rPr>
              <a:t>the composition of the meeting and the presentations made were </a:t>
            </a:r>
            <a:r>
              <a:rPr lang="en-US" sz="2400" b="1" i="1" dirty="0">
                <a:latin typeface="Segoe UI" panose="020B0502040204020203" pitchFamily="34" charset="0"/>
                <a:cs typeface="Segoe UI" panose="020B0502040204020203" pitchFamily="34" charset="0"/>
              </a:rPr>
              <a:t>not </a:t>
            </a:r>
            <a:r>
              <a:rPr lang="en-US" sz="2400" dirty="0">
                <a:latin typeface="Segoe UI" panose="020B0502040204020203" pitchFamily="34" charset="0"/>
                <a:cs typeface="Segoe UI" panose="020B0502040204020203" pitchFamily="34" charset="0"/>
              </a:rPr>
              <a:t>representative of the views of the religious community.</a:t>
            </a:r>
          </a:p>
          <a:p>
            <a:pPr marL="342900" indent="-342900" algn="just">
              <a:buFont typeface="Arial" panose="020B0604020202020204" pitchFamily="34" charset="0"/>
              <a:buChar char="•"/>
            </a:pPr>
            <a:r>
              <a:rPr lang="en-US" sz="2400" dirty="0">
                <a:latin typeface="Segoe UI" panose="020B0502040204020203" pitchFamily="34" charset="0"/>
                <a:cs typeface="Segoe UI" panose="020B0502040204020203" pitchFamily="34" charset="0"/>
              </a:rPr>
              <a:t>The recommendations of the CRL’s Report are </a:t>
            </a:r>
            <a:r>
              <a:rPr lang="en-US" sz="2400" b="1" i="1" dirty="0">
                <a:latin typeface="Segoe UI" panose="020B0502040204020203" pitchFamily="34" charset="0"/>
                <a:cs typeface="Segoe UI" panose="020B0502040204020203" pitchFamily="34" charset="0"/>
              </a:rPr>
              <a:t>unnecessary, unworkable and unconstitutional.</a:t>
            </a:r>
            <a:endParaRPr lang="en-ZA" sz="800" dirty="0">
              <a:solidFill>
                <a:prstClr val="black"/>
              </a:solidFill>
              <a:latin typeface="Segoe UI" panose="020B0502040204020203" pitchFamily="34" charset="0"/>
              <a:cs typeface="Segoe UI" panose="020B0502040204020203" pitchFamily="34" charset="0"/>
            </a:endParaRPr>
          </a:p>
          <a:p>
            <a:pPr lvl="0" algn="just"/>
            <a:endParaRPr lang="en-ZA" sz="800" dirty="0">
              <a:solidFill>
                <a:prstClr val="black"/>
              </a:solidFill>
              <a:latin typeface="Segoe UI" panose="020B0502040204020203" pitchFamily="34" charset="0"/>
              <a:cs typeface="Segoe UI" panose="020B0502040204020203" pitchFamily="34" charset="0"/>
            </a:endParaRPr>
          </a:p>
          <a:p>
            <a:pPr lvl="0" algn="just"/>
            <a:r>
              <a:rPr lang="en-ZA" sz="2400" dirty="0">
                <a:solidFill>
                  <a:prstClr val="black"/>
                </a:solidFill>
                <a:latin typeface="Segoe UI" panose="020B0502040204020203" pitchFamily="34" charset="0"/>
                <a:cs typeface="Segoe UI" panose="020B0502040204020203" pitchFamily="34" charset="0"/>
              </a:rPr>
              <a:t>COGTA agreed to further hearings at a later date.</a:t>
            </a:r>
            <a:endParaRPr lang="en-US" sz="2400" dirty="0">
              <a:solidFill>
                <a:prstClr val="black"/>
              </a:solidFill>
              <a:latin typeface="Segoe UI" panose="020B0502040204020203" pitchFamily="34" charset="0"/>
              <a:cs typeface="Segoe UI" panose="020B0502040204020203" pitchFamily="34" charset="0"/>
            </a:endParaRPr>
          </a:p>
        </p:txBody>
      </p:sp>
      <p:sp>
        <p:nvSpPr>
          <p:cNvPr id="16" name="Oval Callout 5">
            <a:extLst>
              <a:ext uri="{FF2B5EF4-FFF2-40B4-BE49-F238E27FC236}">
                <a16:creationId xmlns:a16="http://schemas.microsoft.com/office/drawing/2014/main" xmlns="" id="{9C7CA8E4-3500-42B5-B005-D51EE541DC5E}"/>
              </a:ext>
            </a:extLst>
          </p:cNvPr>
          <p:cNvSpPr/>
          <p:nvPr/>
        </p:nvSpPr>
        <p:spPr>
          <a:xfrm rot="1555754">
            <a:off x="756743" y="1797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7" name="Oval Callout 5">
            <a:extLst>
              <a:ext uri="{FF2B5EF4-FFF2-40B4-BE49-F238E27FC236}">
                <a16:creationId xmlns:a16="http://schemas.microsoft.com/office/drawing/2014/main" xmlns="" id="{EFE01B06-C115-4FBF-9CE4-AA47A08630DC}"/>
              </a:ext>
            </a:extLst>
          </p:cNvPr>
          <p:cNvSpPr/>
          <p:nvPr/>
        </p:nvSpPr>
        <p:spPr>
          <a:xfrm rot="1555754">
            <a:off x="729950" y="30166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BBEDBDF5-719C-416A-A947-8D2EAC0852EA}"/>
              </a:ext>
            </a:extLst>
          </p:cNvPr>
          <p:cNvSpPr/>
          <p:nvPr/>
        </p:nvSpPr>
        <p:spPr>
          <a:xfrm rot="1555754">
            <a:off x="756743" y="56836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797DCEA-B368-478F-87D8-4A8DBA2CB1F4}"/>
              </a:ext>
            </a:extLst>
          </p:cNvPr>
          <p:cNvSpPr/>
          <p:nvPr/>
        </p:nvSpPr>
        <p:spPr>
          <a:xfrm rot="1555754">
            <a:off x="564302" y="960410"/>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290549702"/>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990600" y="797510"/>
            <a:ext cx="7924800" cy="5509200"/>
          </a:xfrm>
          <a:prstGeom prst="rect">
            <a:avLst/>
          </a:prstGeom>
        </p:spPr>
        <p:txBody>
          <a:bodyPr wrap="square">
            <a:spAutoFit/>
          </a:bodyPr>
          <a:lstStyle/>
          <a:p>
            <a:r>
              <a:rPr lang="en-US" sz="2200" b="1" u="sng" dirty="0">
                <a:latin typeface="Segoe UI" panose="020B0502040204020203" pitchFamily="34" charset="0"/>
                <a:cs typeface="Segoe UI" panose="020B0502040204020203" pitchFamily="34" charset="0"/>
              </a:rPr>
              <a:t>October 2017 </a:t>
            </a:r>
            <a:r>
              <a:rPr lang="en-US" sz="2200" b="1" dirty="0">
                <a:latin typeface="Segoe UI" panose="020B0502040204020203" pitchFamily="34" charset="0"/>
                <a:cs typeface="Segoe UI" panose="020B0502040204020203" pitchFamily="34" charset="0"/>
              </a:rPr>
              <a:t>- </a:t>
            </a:r>
            <a:r>
              <a:rPr lang="en-US" sz="2200" dirty="0">
                <a:latin typeface="Segoe UI" panose="020B0502040204020203" pitchFamily="34" charset="0"/>
                <a:cs typeface="Segoe UI" panose="020B0502040204020203" pitchFamily="34" charset="0"/>
              </a:rPr>
              <a:t>COGTA held 2 additional days of hearings where senior leaders of many major denominations and religious </a:t>
            </a:r>
            <a:r>
              <a:rPr lang="en-US" sz="2200" dirty="0" err="1">
                <a:latin typeface="Segoe UI" panose="020B0502040204020203" pitchFamily="34" charset="0"/>
                <a:cs typeface="Segoe UI" panose="020B0502040204020203" pitchFamily="34" charset="0"/>
              </a:rPr>
              <a:t>organisations</a:t>
            </a:r>
            <a:r>
              <a:rPr lang="en-US" sz="2200" dirty="0">
                <a:latin typeface="Segoe UI" panose="020B0502040204020203" pitchFamily="34" charset="0"/>
                <a:cs typeface="Segoe UI" panose="020B0502040204020203" pitchFamily="34" charset="0"/>
              </a:rPr>
              <a:t> made submissions to Parliament. </a:t>
            </a:r>
          </a:p>
          <a:p>
            <a:pPr algn="just"/>
            <a:endParaRPr lang="en-US" sz="2200" dirty="0">
              <a:latin typeface="Segoe UI" panose="020B0502040204020203" pitchFamily="34" charset="0"/>
              <a:cs typeface="Segoe UI" panose="020B0502040204020203" pitchFamily="34" charset="0"/>
            </a:endParaRPr>
          </a:p>
          <a:p>
            <a:pPr algn="just"/>
            <a:r>
              <a:rPr lang="en-US" sz="2200" dirty="0">
                <a:latin typeface="Segoe UI" panose="020B0502040204020203" pitchFamily="34" charset="0"/>
                <a:cs typeface="Segoe UI" panose="020B0502040204020203" pitchFamily="34" charset="0"/>
              </a:rPr>
              <a:t>Leaders unanimously </a:t>
            </a:r>
            <a:r>
              <a:rPr lang="en-US" sz="2200" dirty="0" err="1">
                <a:latin typeface="Segoe UI" panose="020B0502040204020203" pitchFamily="34" charset="0"/>
                <a:cs typeface="Segoe UI" panose="020B0502040204020203" pitchFamily="34" charset="0"/>
              </a:rPr>
              <a:t>recognised</a:t>
            </a:r>
            <a:r>
              <a:rPr lang="en-US" sz="2200" dirty="0">
                <a:latin typeface="Segoe UI" panose="020B0502040204020203" pitchFamily="34" charset="0"/>
                <a:cs typeface="Segoe UI" panose="020B0502040204020203" pitchFamily="34" charset="0"/>
              </a:rPr>
              <a:t> unacceptable abuses by a fringe minority under the guise of religious freedom;</a:t>
            </a:r>
          </a:p>
          <a:p>
            <a:pPr algn="just"/>
            <a:endParaRPr lang="en-US" sz="2200" dirty="0">
              <a:latin typeface="Segoe UI" panose="020B0502040204020203" pitchFamily="34" charset="0"/>
              <a:cs typeface="Segoe UI" panose="020B0502040204020203" pitchFamily="34" charset="0"/>
            </a:endParaRPr>
          </a:p>
          <a:p>
            <a:pPr algn="just"/>
            <a:r>
              <a:rPr lang="en-US" sz="2200" dirty="0">
                <a:latin typeface="Segoe UI" panose="020B0502040204020203" pitchFamily="34" charset="0"/>
                <a:cs typeface="Segoe UI" panose="020B0502040204020203" pitchFamily="34" charset="0"/>
              </a:rPr>
              <a:t>Noted that these abuses amounted to criminal acts that should be dealt with by the State; </a:t>
            </a:r>
          </a:p>
          <a:p>
            <a:pPr algn="just"/>
            <a:endParaRPr lang="en-US" sz="2200" dirty="0">
              <a:latin typeface="Segoe UI" panose="020B0502040204020203" pitchFamily="34" charset="0"/>
              <a:cs typeface="Segoe UI" panose="020B0502040204020203" pitchFamily="34" charset="0"/>
            </a:endParaRPr>
          </a:p>
          <a:p>
            <a:pPr algn="just"/>
            <a:r>
              <a:rPr lang="en-US" sz="2200" dirty="0">
                <a:latin typeface="Segoe UI" panose="020B0502040204020203" pitchFamily="34" charset="0"/>
                <a:cs typeface="Segoe UI" panose="020B0502040204020203" pitchFamily="34" charset="0"/>
              </a:rPr>
              <a:t>Rejected CRL’s recommendations to regulate religion as </a:t>
            </a:r>
            <a:r>
              <a:rPr lang="en-US" sz="2200" b="1" i="1" dirty="0">
                <a:latin typeface="Segoe UI" panose="020B0502040204020203" pitchFamily="34" charset="0"/>
                <a:cs typeface="Segoe UI" panose="020B0502040204020203" pitchFamily="34" charset="0"/>
              </a:rPr>
              <a:t>unnecessary, unworkable and unconstitutional</a:t>
            </a:r>
            <a:r>
              <a:rPr lang="en-US" sz="2200" dirty="0">
                <a:latin typeface="Segoe UI" panose="020B0502040204020203" pitchFamily="34" charset="0"/>
                <a:cs typeface="Segoe UI" panose="020B0502040204020203" pitchFamily="34" charset="0"/>
              </a:rPr>
              <a:t>;</a:t>
            </a:r>
          </a:p>
          <a:p>
            <a:pPr algn="just"/>
            <a:r>
              <a:rPr lang="en-US" sz="2200" dirty="0">
                <a:latin typeface="Segoe UI" panose="020B0502040204020203" pitchFamily="34" charset="0"/>
                <a:cs typeface="Segoe UI" panose="020B0502040204020203" pitchFamily="34" charset="0"/>
              </a:rPr>
              <a:t> </a:t>
            </a:r>
          </a:p>
          <a:p>
            <a:pPr algn="just"/>
            <a:r>
              <a:rPr lang="en-US" sz="2200" dirty="0">
                <a:latin typeface="Segoe UI" panose="020B0502040204020203" pitchFamily="34" charset="0"/>
                <a:cs typeface="Segoe UI" panose="020B0502040204020203" pitchFamily="34" charset="0"/>
              </a:rPr>
              <a:t>Supported a national consultative conference where the religious community can discuss solutions </a:t>
            </a:r>
            <a:r>
              <a:rPr lang="en-US" sz="2200" b="1" i="1" u="sng" dirty="0">
                <a:latin typeface="Segoe UI" panose="020B0502040204020203" pitchFamily="34" charset="0"/>
                <a:cs typeface="Segoe UI" panose="020B0502040204020203" pitchFamily="34" charset="0"/>
              </a:rPr>
              <a:t>by</a:t>
            </a:r>
            <a:r>
              <a:rPr lang="en-US" sz="2200" dirty="0">
                <a:latin typeface="Segoe UI" panose="020B0502040204020203" pitchFamily="34" charset="0"/>
                <a:cs typeface="Segoe UI" panose="020B0502040204020203" pitchFamily="34" charset="0"/>
              </a:rPr>
              <a:t> the religious community </a:t>
            </a:r>
            <a:r>
              <a:rPr lang="en-US" sz="2200" b="1" i="1" u="sng" dirty="0">
                <a:latin typeface="Segoe UI" panose="020B0502040204020203" pitchFamily="34" charset="0"/>
                <a:cs typeface="Segoe UI" panose="020B0502040204020203" pitchFamily="34" charset="0"/>
              </a:rPr>
              <a:t>for</a:t>
            </a:r>
            <a:r>
              <a:rPr lang="en-US" sz="2200" dirty="0">
                <a:latin typeface="Segoe UI" panose="020B0502040204020203" pitchFamily="34" charset="0"/>
                <a:cs typeface="Segoe UI" panose="020B0502040204020203" pitchFamily="34" charset="0"/>
              </a:rPr>
              <a:t> the religious community.</a:t>
            </a:r>
          </a:p>
        </p:txBody>
      </p:sp>
      <p:sp>
        <p:nvSpPr>
          <p:cNvPr id="16" name="Oval Callout 5">
            <a:extLst>
              <a:ext uri="{FF2B5EF4-FFF2-40B4-BE49-F238E27FC236}">
                <a16:creationId xmlns:a16="http://schemas.microsoft.com/office/drawing/2014/main" xmlns="" id="{9C7CA8E4-3500-42B5-B005-D51EE541DC5E}"/>
              </a:ext>
            </a:extLst>
          </p:cNvPr>
          <p:cNvSpPr/>
          <p:nvPr/>
        </p:nvSpPr>
        <p:spPr>
          <a:xfrm rot="1555754">
            <a:off x="622097" y="2272793"/>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7" name="Oval Callout 5">
            <a:extLst>
              <a:ext uri="{FF2B5EF4-FFF2-40B4-BE49-F238E27FC236}">
                <a16:creationId xmlns:a16="http://schemas.microsoft.com/office/drawing/2014/main" xmlns="" id="{EFE01B06-C115-4FBF-9CE4-AA47A08630DC}"/>
              </a:ext>
            </a:extLst>
          </p:cNvPr>
          <p:cNvSpPr/>
          <p:nvPr/>
        </p:nvSpPr>
        <p:spPr>
          <a:xfrm rot="1555754">
            <a:off x="604345" y="3297425"/>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653750" y="424898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BBEDBDF5-719C-416A-A947-8D2EAC0852EA}"/>
              </a:ext>
            </a:extLst>
          </p:cNvPr>
          <p:cNvSpPr/>
          <p:nvPr/>
        </p:nvSpPr>
        <p:spPr>
          <a:xfrm rot="1555754">
            <a:off x="618579" y="527362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4AC5492A-0E7B-41A8-B1A7-85AEC382433C}"/>
              </a:ext>
            </a:extLst>
          </p:cNvPr>
          <p:cNvSpPr/>
          <p:nvPr/>
        </p:nvSpPr>
        <p:spPr>
          <a:xfrm rot="1555754">
            <a:off x="411902" y="9122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4039731857"/>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876300" y="685800"/>
            <a:ext cx="7391400" cy="5663089"/>
          </a:xfrm>
          <a:prstGeom prst="rect">
            <a:avLst/>
          </a:prstGeom>
        </p:spPr>
        <p:txBody>
          <a:bodyPr wrap="square">
            <a:spAutoFit/>
          </a:bodyPr>
          <a:lstStyle/>
          <a:p>
            <a:pPr algn="just"/>
            <a:r>
              <a:rPr lang="en-US" sz="2200" b="1" u="sng" dirty="0">
                <a:latin typeface="Segoe UI" panose="020B0502040204020203" pitchFamily="34" charset="0"/>
                <a:cs typeface="Segoe UI" panose="020B0502040204020203" pitchFamily="34" charset="0"/>
              </a:rPr>
              <a:t>February 2018 </a:t>
            </a:r>
            <a:r>
              <a:rPr lang="en-US" sz="2200" b="1" dirty="0">
                <a:latin typeface="Segoe UI" panose="020B0502040204020203" pitchFamily="34" charset="0"/>
                <a:cs typeface="Segoe UI" panose="020B0502040204020203" pitchFamily="34" charset="0"/>
              </a:rPr>
              <a:t>– </a:t>
            </a:r>
            <a:r>
              <a:rPr lang="en-US" sz="2200" dirty="0">
                <a:latin typeface="Segoe UI" panose="020B0502040204020203" pitchFamily="34" charset="0"/>
                <a:cs typeface="Segoe UI" panose="020B0502040204020203" pitchFamily="34" charset="0"/>
              </a:rPr>
              <a:t>COGTA’s Report rejected CRL’s recommendations but proposed that:</a:t>
            </a:r>
          </a:p>
          <a:p>
            <a:pPr algn="just"/>
            <a:endParaRPr lang="en-US" sz="800" dirty="0">
              <a:latin typeface="Segoe UI" panose="020B0502040204020203" pitchFamily="34" charset="0"/>
              <a:cs typeface="Segoe UI" panose="020B0502040204020203" pitchFamily="34" charset="0"/>
            </a:endParaRPr>
          </a:p>
          <a:p>
            <a:pPr algn="just"/>
            <a:r>
              <a:rPr lang="en-US" sz="2200" b="1" dirty="0">
                <a:latin typeface="Segoe UI" panose="020B0502040204020203" pitchFamily="34" charset="0"/>
                <a:cs typeface="Segoe UI" panose="020B0502040204020203" pitchFamily="34" charset="0"/>
              </a:rPr>
              <a:t>The CRL </a:t>
            </a:r>
            <a:r>
              <a:rPr lang="en-US" sz="2200" b="1" dirty="0" err="1">
                <a:latin typeface="Segoe UI" panose="020B0502040204020203" pitchFamily="34" charset="0"/>
                <a:cs typeface="Segoe UI" panose="020B0502040204020203" pitchFamily="34" charset="0"/>
              </a:rPr>
              <a:t>organise</a:t>
            </a:r>
            <a:r>
              <a:rPr lang="en-US" sz="2200" b="1" dirty="0">
                <a:latin typeface="Segoe UI" panose="020B0502040204020203" pitchFamily="34" charset="0"/>
                <a:cs typeface="Segoe UI" panose="020B0502040204020203" pitchFamily="34" charset="0"/>
              </a:rPr>
              <a:t> a national religious leaders’ consultation </a:t>
            </a:r>
            <a:r>
              <a:rPr lang="en-US" sz="2200" dirty="0">
                <a:latin typeface="Segoe UI" panose="020B0502040204020203" pitchFamily="34" charset="0"/>
                <a:cs typeface="Segoe UI" panose="020B0502040204020203" pitchFamily="34" charset="0"/>
              </a:rPr>
              <a:t>to give the religious community “</a:t>
            </a:r>
            <a:r>
              <a:rPr lang="en-US" sz="2200" i="1" dirty="0">
                <a:latin typeface="Segoe UI" panose="020B0502040204020203" pitchFamily="34" charset="0"/>
                <a:cs typeface="Segoe UI" panose="020B0502040204020203" pitchFamily="34" charset="0"/>
              </a:rPr>
              <a:t>a platform to discuss challenges in the religious sector</a:t>
            </a:r>
            <a:r>
              <a:rPr lang="en-US" sz="2200" dirty="0">
                <a:latin typeface="Segoe UI" panose="020B0502040204020203" pitchFamily="34" charset="0"/>
                <a:cs typeface="Segoe UI" panose="020B0502040204020203" pitchFamily="34" charset="0"/>
              </a:rPr>
              <a:t>”;</a:t>
            </a:r>
          </a:p>
          <a:p>
            <a:pPr algn="just"/>
            <a:endParaRPr lang="en-US" sz="800" dirty="0">
              <a:latin typeface="Segoe UI" panose="020B0502040204020203" pitchFamily="34" charset="0"/>
              <a:cs typeface="Segoe UI" panose="020B0502040204020203" pitchFamily="34" charset="0"/>
            </a:endParaRPr>
          </a:p>
          <a:p>
            <a:pPr algn="just"/>
            <a:r>
              <a:rPr lang="en-US" sz="2200" b="1" dirty="0">
                <a:latin typeface="Segoe UI" panose="020B0502040204020203" pitchFamily="34" charset="0"/>
                <a:cs typeface="Segoe UI" panose="020B0502040204020203" pitchFamily="34" charset="0"/>
              </a:rPr>
              <a:t>A Code of Conduct be developed </a:t>
            </a:r>
            <a:r>
              <a:rPr lang="en-US" sz="2200" dirty="0">
                <a:latin typeface="Segoe UI" panose="020B0502040204020203" pitchFamily="34" charset="0"/>
                <a:cs typeface="Segoe UI" panose="020B0502040204020203" pitchFamily="34" charset="0"/>
              </a:rPr>
              <a:t>to provide a benchmark and a standard to which all </a:t>
            </a:r>
            <a:r>
              <a:rPr lang="en-US" sz="2200" i="1" dirty="0">
                <a:latin typeface="Segoe UI" panose="020B0502040204020203" pitchFamily="34" charset="0"/>
                <a:cs typeface="Segoe UI" panose="020B0502040204020203" pitchFamily="34" charset="0"/>
              </a:rPr>
              <a:t>bona fide </a:t>
            </a:r>
            <a:r>
              <a:rPr lang="en-US" sz="2200" dirty="0">
                <a:latin typeface="Segoe UI" panose="020B0502040204020203" pitchFamily="34" charset="0"/>
                <a:cs typeface="Segoe UI" panose="020B0502040204020203" pitchFamily="34" charset="0"/>
              </a:rPr>
              <a:t>religious organisations would voluntarily subscribe;</a:t>
            </a:r>
          </a:p>
          <a:p>
            <a:pPr algn="just"/>
            <a:endParaRPr lang="en-US" sz="800" dirty="0">
              <a:latin typeface="Segoe UI" panose="020B0502040204020203" pitchFamily="34" charset="0"/>
              <a:cs typeface="Segoe UI" panose="020B0502040204020203" pitchFamily="34" charset="0"/>
            </a:endParaRPr>
          </a:p>
          <a:p>
            <a:pPr algn="just"/>
            <a:r>
              <a:rPr lang="en-US" sz="2200" b="1" dirty="0">
                <a:latin typeface="Segoe UI" panose="020B0502040204020203" pitchFamily="34" charset="0"/>
                <a:cs typeface="Segoe UI" panose="020B0502040204020203" pitchFamily="34" charset="0"/>
              </a:rPr>
              <a:t>A gap analysis of relevant laws</a:t>
            </a:r>
            <a:r>
              <a:rPr lang="en-US" sz="2200" dirty="0">
                <a:latin typeface="Segoe UI" panose="020B0502040204020203" pitchFamily="34" charset="0"/>
                <a:cs typeface="Segoe UI" panose="020B0502040204020203" pitchFamily="34" charset="0"/>
              </a:rPr>
              <a:t> be made, especially to </a:t>
            </a:r>
            <a:r>
              <a:rPr lang="en-US" sz="2200" dirty="0">
                <a:latin typeface="Segoe UI" panose="020B0502040204020203" pitchFamily="34" charset="0"/>
                <a:ea typeface="Times New Roman" panose="02020603050405020304" pitchFamily="18" charset="0"/>
                <a:cs typeface="Segoe UI" panose="020B0502040204020203" pitchFamily="34" charset="0"/>
              </a:rPr>
              <a:t>strengthen:</a:t>
            </a:r>
          </a:p>
          <a:p>
            <a:pPr marL="342900" indent="-342900" algn="just">
              <a:buFont typeface="Arial" panose="020B0604020202020204" pitchFamily="34" charset="0"/>
              <a:buChar char="•"/>
            </a:pPr>
            <a:r>
              <a:rPr lang="en-US" sz="2200" dirty="0">
                <a:latin typeface="Segoe UI" panose="020B0502040204020203" pitchFamily="34" charset="0"/>
                <a:ea typeface="Times New Roman" panose="02020603050405020304" pitchFamily="18" charset="0"/>
                <a:cs typeface="Segoe UI" panose="020B0502040204020203" pitchFamily="34" charset="0"/>
              </a:rPr>
              <a:t>the Independent Communications Authority of South Africa (ICASA) to </a:t>
            </a:r>
            <a:r>
              <a:rPr lang="en-US" sz="2200" dirty="0" err="1">
                <a:latin typeface="Segoe UI" panose="020B0502040204020203" pitchFamily="34" charset="0"/>
                <a:ea typeface="Times New Roman" panose="02020603050405020304" pitchFamily="18" charset="0"/>
                <a:cs typeface="Segoe UI" panose="020B0502040204020203" pitchFamily="34" charset="0"/>
              </a:rPr>
              <a:t>penalise</a:t>
            </a:r>
            <a:r>
              <a:rPr lang="en-US" sz="2200" dirty="0">
                <a:latin typeface="Segoe UI" panose="020B0502040204020203" pitchFamily="34" charset="0"/>
                <a:ea typeface="Times New Roman" panose="02020603050405020304" pitchFamily="18" charset="0"/>
                <a:cs typeface="Segoe UI" panose="020B0502040204020203" pitchFamily="34" charset="0"/>
              </a:rPr>
              <a:t> misleading media claims;  </a:t>
            </a:r>
            <a:r>
              <a:rPr lang="en-US" sz="800" dirty="0">
                <a:latin typeface="Segoe UI" panose="020B0502040204020203" pitchFamily="34" charset="0"/>
                <a:ea typeface="Times New Roman" panose="02020603050405020304" pitchFamily="18" charset="0"/>
                <a:cs typeface="Segoe UI" panose="020B0502040204020203" pitchFamily="34" charset="0"/>
              </a:rPr>
              <a:t> </a:t>
            </a:r>
          </a:p>
          <a:p>
            <a:pPr algn="just"/>
            <a:endParaRPr lang="en-US" sz="8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lgn="just">
              <a:buFont typeface="Arial" panose="020B0604020202020204" pitchFamily="34" charset="0"/>
              <a:buChar char="•"/>
            </a:pPr>
            <a:r>
              <a:rPr lang="en-US" sz="2200" dirty="0">
                <a:latin typeface="Segoe UI" panose="020B0502040204020203" pitchFamily="34" charset="0"/>
                <a:ea typeface="Times New Roman" panose="02020603050405020304" pitchFamily="18" charset="0"/>
                <a:cs typeface="Segoe UI" panose="020B0502040204020203" pitchFamily="34" charset="0"/>
              </a:rPr>
              <a:t>legislation like the Non-Profit </a:t>
            </a:r>
            <a:r>
              <a:rPr lang="en-US" sz="2200" dirty="0" err="1">
                <a:latin typeface="Segoe UI" panose="020B0502040204020203" pitchFamily="34" charset="0"/>
                <a:ea typeface="Times New Roman" panose="02020603050405020304" pitchFamily="18" charset="0"/>
                <a:cs typeface="Segoe UI" panose="020B0502040204020203" pitchFamily="34" charset="0"/>
              </a:rPr>
              <a:t>Organisation</a:t>
            </a:r>
            <a:r>
              <a:rPr lang="en-US" sz="2200" dirty="0">
                <a:latin typeface="Segoe UI" panose="020B0502040204020203" pitchFamily="34" charset="0"/>
                <a:ea typeface="Times New Roman" panose="02020603050405020304" pitchFamily="18" charset="0"/>
                <a:cs typeface="Segoe UI" panose="020B0502040204020203" pitchFamily="34" charset="0"/>
              </a:rPr>
              <a:t> (NPO) Act, 1997 or Income Tax Act, 1962 to ensure registration and compliance of religious </a:t>
            </a:r>
            <a:r>
              <a:rPr lang="en-US" sz="2200" dirty="0" err="1">
                <a:latin typeface="Segoe UI" panose="020B0502040204020203" pitchFamily="34" charset="0"/>
                <a:ea typeface="Times New Roman" panose="02020603050405020304" pitchFamily="18" charset="0"/>
                <a:cs typeface="Segoe UI" panose="020B0502040204020203" pitchFamily="34" charset="0"/>
              </a:rPr>
              <a:t>organisations</a:t>
            </a:r>
            <a:r>
              <a:rPr lang="en-US" sz="2200" dirty="0">
                <a:latin typeface="Segoe UI" panose="020B0502040204020203" pitchFamily="34" charset="0"/>
                <a:ea typeface="Times New Roman" panose="02020603050405020304" pitchFamily="18" charset="0"/>
                <a:cs typeface="Segoe UI" panose="020B0502040204020203" pitchFamily="34" charset="0"/>
              </a:rPr>
              <a:t>.</a:t>
            </a:r>
            <a:endParaRPr lang="en-US" sz="2400" dirty="0">
              <a:latin typeface="Segoe UI" panose="020B0502040204020203" pitchFamily="34" charset="0"/>
              <a:cs typeface="Segoe UI" panose="020B0502040204020203" pitchFamily="34" charset="0"/>
            </a:endParaRP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425149" y="15969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425149" y="38829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6" name="Oval Callout 5">
            <a:extLst>
              <a:ext uri="{FF2B5EF4-FFF2-40B4-BE49-F238E27FC236}">
                <a16:creationId xmlns:a16="http://schemas.microsoft.com/office/drawing/2014/main" xmlns="" id="{27B93D9B-CD5F-4529-9895-9DF67199250F}"/>
              </a:ext>
            </a:extLst>
          </p:cNvPr>
          <p:cNvSpPr/>
          <p:nvPr/>
        </p:nvSpPr>
        <p:spPr>
          <a:xfrm rot="1555754">
            <a:off x="425150" y="27399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7" name="Oval Callout 4">
            <a:extLst>
              <a:ext uri="{FF2B5EF4-FFF2-40B4-BE49-F238E27FC236}">
                <a16:creationId xmlns:a16="http://schemas.microsoft.com/office/drawing/2014/main" xmlns="" id="{9918495C-C14F-4D8C-8D71-2F24D81E3D4E}"/>
              </a:ext>
            </a:extLst>
          </p:cNvPr>
          <p:cNvSpPr/>
          <p:nvPr/>
        </p:nvSpPr>
        <p:spPr>
          <a:xfrm rot="1555754">
            <a:off x="335702" y="8360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439940600"/>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876300" y="914400"/>
            <a:ext cx="7391400" cy="4616648"/>
          </a:xfrm>
          <a:prstGeom prst="rect">
            <a:avLst/>
          </a:prstGeom>
        </p:spPr>
        <p:txBody>
          <a:bodyPr wrap="square">
            <a:spAutoFit/>
          </a:bodyPr>
          <a:lstStyle/>
          <a:p>
            <a:pPr algn="just"/>
            <a:r>
              <a:rPr lang="en-US" sz="2200" b="1" u="sng" dirty="0">
                <a:latin typeface="Segoe UI" panose="020B0502040204020203" pitchFamily="34" charset="0"/>
                <a:cs typeface="Segoe UI" panose="020B0502040204020203" pitchFamily="34" charset="0"/>
              </a:rPr>
              <a:t>February 2018</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slammed COGTA’s recommendations, claimed they have no money to convene a national consultative conference and declared their intention to go to the Constitutional Court to confirm they already have the power to regulate the religious community.</a:t>
            </a:r>
          </a:p>
          <a:p>
            <a:pPr algn="just"/>
            <a:endParaRPr lang="en-US"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announced they will continue to press – via media attention and lobbying – for their recommendations for Peer Review mechanisms and licensing of religious practitioners to be adopted.</a:t>
            </a: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425149" y="15207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425149" y="3702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7" name="Oval Callout 4">
            <a:extLst>
              <a:ext uri="{FF2B5EF4-FFF2-40B4-BE49-F238E27FC236}">
                <a16:creationId xmlns:a16="http://schemas.microsoft.com/office/drawing/2014/main" xmlns="" id="{216623B9-F0D2-4813-B1AB-06510526C46A}"/>
              </a:ext>
            </a:extLst>
          </p:cNvPr>
          <p:cNvSpPr/>
          <p:nvPr/>
        </p:nvSpPr>
        <p:spPr>
          <a:xfrm rot="1555754">
            <a:off x="220920" y="9122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310204654"/>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974888" y="791824"/>
            <a:ext cx="7696200" cy="5355312"/>
          </a:xfrm>
          <a:prstGeom prst="rect">
            <a:avLst/>
          </a:prstGeom>
        </p:spPr>
        <p:txBody>
          <a:bodyPr wrap="square">
            <a:spAutoFit/>
          </a:bodyPr>
          <a:lstStyle/>
          <a:p>
            <a:pPr algn="just"/>
            <a:r>
              <a:rPr lang="en-US" sz="2400" b="1" u="sng" dirty="0">
                <a:latin typeface="Segoe UI" panose="020B0502040204020203" pitchFamily="34" charset="0"/>
                <a:cs typeface="Segoe UI" panose="020B0502040204020203" pitchFamily="34" charset="0"/>
              </a:rPr>
              <a:t>May 2018 </a:t>
            </a:r>
            <a:r>
              <a:rPr lang="en-US" sz="2400" dirty="0">
                <a:latin typeface="Segoe UI" panose="020B0502040204020203" pitchFamily="34" charset="0"/>
                <a:cs typeface="Segoe UI" panose="020B0502040204020203" pitchFamily="34" charset="0"/>
              </a:rPr>
              <a:t>– The Evangelical Association of South Africa (TEASA) </a:t>
            </a:r>
            <a:r>
              <a:rPr lang="en-US" sz="2400" dirty="0" err="1">
                <a:latin typeface="Segoe UI" panose="020B0502040204020203" pitchFamily="34" charset="0"/>
                <a:cs typeface="Segoe UI" panose="020B0502040204020203" pitchFamily="34" charset="0"/>
              </a:rPr>
              <a:t>organised</a:t>
            </a:r>
            <a:r>
              <a:rPr lang="en-US" sz="2400" dirty="0">
                <a:latin typeface="Segoe UI" panose="020B0502040204020203" pitchFamily="34" charset="0"/>
                <a:cs typeface="Segoe UI" panose="020B0502040204020203" pitchFamily="34" charset="0"/>
              </a:rPr>
              <a:t> a meeting with 70+ senior religious leaders in Johannesburg, which mandated the </a:t>
            </a:r>
            <a:r>
              <a:rPr lang="en-US" sz="2400" i="1" dirty="0">
                <a:latin typeface="Segoe UI" panose="020B0502040204020203" pitchFamily="34" charset="0"/>
                <a:cs typeface="Segoe UI" panose="020B0502040204020203" pitchFamily="34" charset="0"/>
              </a:rPr>
              <a:t>South African Council for the Protection and Promotion of Religious Rights and Freedoms</a:t>
            </a:r>
            <a:r>
              <a:rPr lang="en-US" sz="2400" dirty="0">
                <a:latin typeface="Segoe UI" panose="020B0502040204020203" pitchFamily="34" charset="0"/>
                <a:cs typeface="Segoe UI" panose="020B0502040204020203" pitchFamily="34" charset="0"/>
              </a:rPr>
              <a:t> (SACRRF) – drafters of the </a:t>
            </a:r>
            <a:r>
              <a:rPr lang="en-US" sz="2400" b="1" i="1" dirty="0">
                <a:latin typeface="Segoe UI" panose="020B0502040204020203" pitchFamily="34" charset="0"/>
                <a:cs typeface="Segoe UI" panose="020B0502040204020203" pitchFamily="34" charset="0"/>
              </a:rPr>
              <a:t>SA Religious Freedom Charter</a:t>
            </a:r>
            <a:r>
              <a:rPr lang="en-US" sz="2400" i="1" dirty="0">
                <a:latin typeface="Segoe UI" panose="020B0502040204020203" pitchFamily="34" charset="0"/>
                <a:cs typeface="Segoe UI" panose="020B0502040204020203" pitchFamily="34" charset="0"/>
              </a:rPr>
              <a:t> </a:t>
            </a:r>
            <a:r>
              <a:rPr lang="en-US" sz="2400" dirty="0">
                <a:latin typeface="Segoe UI" panose="020B0502040204020203" pitchFamily="34" charset="0"/>
                <a:cs typeface="Segoe UI" panose="020B0502040204020203" pitchFamily="34" charset="0"/>
              </a:rPr>
              <a:t>– to:</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marL="342900" indent="-342900" algn="just">
              <a:buFont typeface="Arial" panose="020B0604020202020204" pitchFamily="34" charset="0"/>
              <a:buChar char="•"/>
            </a:pPr>
            <a:r>
              <a:rPr lang="en-US" sz="2400" dirty="0">
                <a:latin typeface="Segoe UI" panose="020B0502040204020203" pitchFamily="34" charset="0"/>
                <a:cs typeface="Segoe UI" panose="020B0502040204020203" pitchFamily="34" charset="0"/>
              </a:rPr>
              <a:t>use the </a:t>
            </a:r>
            <a:r>
              <a:rPr lang="en-US" sz="2400" i="1" dirty="0">
                <a:latin typeface="Segoe UI" panose="020B0502040204020203" pitchFamily="34" charset="0"/>
                <a:cs typeface="Segoe UI" panose="020B0502040204020203" pitchFamily="34" charset="0"/>
              </a:rPr>
              <a:t>Charter </a:t>
            </a:r>
            <a:r>
              <a:rPr lang="en-US" sz="2400" dirty="0">
                <a:latin typeface="Segoe UI" panose="020B0502040204020203" pitchFamily="34" charset="0"/>
                <a:cs typeface="Segoe UI" panose="020B0502040204020203" pitchFamily="34" charset="0"/>
              </a:rPr>
              <a:t>(which defines religious rights and is supported by 22 million people of all faiths) as a reference point to develop the corresponding responsibilities in the form of a Code of Conduct;</a:t>
            </a:r>
            <a:endParaRPr lang="en-US" sz="1400" dirty="0">
              <a:latin typeface="Segoe UI" panose="020B0502040204020203" pitchFamily="34" charset="0"/>
              <a:cs typeface="Segoe UI" panose="020B0502040204020203" pitchFamily="34" charset="0"/>
            </a:endParaRPr>
          </a:p>
          <a:p>
            <a:pPr marL="342900" indent="-342900" algn="just">
              <a:buFont typeface="Arial" panose="020B0604020202020204" pitchFamily="34" charset="0"/>
              <a:buChar char="•"/>
            </a:pPr>
            <a:r>
              <a:rPr lang="en-US" sz="2400" dirty="0">
                <a:latin typeface="Segoe UI" panose="020B0502040204020203" pitchFamily="34" charset="0"/>
                <a:cs typeface="Segoe UI" panose="020B0502040204020203" pitchFamily="34" charset="0"/>
              </a:rPr>
              <a:t>prepare and circulate for comment and input a draft Code of Conduct for Religion.</a:t>
            </a:r>
          </a:p>
          <a:p>
            <a:pPr algn="just"/>
            <a:r>
              <a:rPr lang="en-US" sz="800" dirty="0">
                <a:latin typeface="Segoe UI" panose="020B0502040204020203" pitchFamily="34" charset="0"/>
                <a:cs typeface="Segoe UI" panose="020B0502040204020203" pitchFamily="34" charset="0"/>
              </a:rPr>
              <a:t> </a:t>
            </a:r>
          </a:p>
          <a:p>
            <a:pPr algn="just"/>
            <a:endParaRPr lang="en-US" sz="1400" dirty="0">
              <a:latin typeface="Segoe UI" panose="020B0502040204020203" pitchFamily="34" charset="0"/>
              <a:cs typeface="Segoe UI" panose="020B0502040204020203" pitchFamily="34" charset="0"/>
            </a:endParaRPr>
          </a:p>
          <a:p>
            <a:pPr algn="just"/>
            <a:r>
              <a:rPr lang="en-US" sz="2400" b="1" dirty="0">
                <a:latin typeface="Segoe UI" panose="020B0502040204020203" pitchFamily="34" charset="0"/>
                <a:cs typeface="Segoe UI" panose="020B0502040204020203" pitchFamily="34" charset="0"/>
              </a:rPr>
              <a:t>This Code of Conduct is currently in its 3rd draft</a:t>
            </a:r>
            <a:r>
              <a:rPr lang="en-US" sz="2400" dirty="0">
                <a:latin typeface="Segoe UI" panose="020B0502040204020203" pitchFamily="34" charset="0"/>
                <a:cs typeface="Segoe UI" panose="020B0502040204020203" pitchFamily="34" charset="0"/>
              </a:rPr>
              <a:t>. </a:t>
            </a: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501351" y="568369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6" name="Oval Callout 4">
            <a:extLst>
              <a:ext uri="{FF2B5EF4-FFF2-40B4-BE49-F238E27FC236}">
                <a16:creationId xmlns:a16="http://schemas.microsoft.com/office/drawing/2014/main" xmlns="" id="{A0CC7DF4-A105-4C58-A22E-AE3FEC36B082}"/>
              </a:ext>
            </a:extLst>
          </p:cNvPr>
          <p:cNvSpPr/>
          <p:nvPr/>
        </p:nvSpPr>
        <p:spPr>
          <a:xfrm rot="1555754">
            <a:off x="411902" y="9122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457187412"/>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996406" y="838200"/>
            <a:ext cx="7995194" cy="6001643"/>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September 2018 </a:t>
            </a:r>
            <a:r>
              <a:rPr lang="en-US" sz="2400" dirty="0">
                <a:latin typeface="Segoe UI" panose="020B0502040204020203" pitchFamily="34" charset="0"/>
                <a:cs typeface="Segoe UI" panose="020B0502040204020203" pitchFamily="34" charset="0"/>
              </a:rPr>
              <a:t>– CRL appointed Pastor Ray McCauley and a “Task Team” to convene a broad-based Religious Leader’s Summit, BUT state that they will be “monitoring” the process closely to ensure their agenda is adopted.</a:t>
            </a:r>
            <a:r>
              <a:rPr lang="en-US" sz="800" dirty="0">
                <a:latin typeface="Segoe UI" panose="020B0502040204020203" pitchFamily="34" charset="0"/>
                <a:cs typeface="Segoe UI" panose="020B0502040204020203" pitchFamily="34" charset="0"/>
              </a:rPr>
              <a:t>  </a:t>
            </a:r>
          </a:p>
          <a:p>
            <a:endParaRPr lang="en-US" sz="800" dirty="0">
              <a:latin typeface="Segoe UI" panose="020B0502040204020203" pitchFamily="34" charset="0"/>
              <a:cs typeface="Segoe UI" panose="020B0502040204020203" pitchFamily="34" charset="0"/>
            </a:endParaRPr>
          </a:p>
          <a:p>
            <a:r>
              <a:rPr lang="en-US" sz="2400" u="sng" dirty="0">
                <a:latin typeface="Segoe UI" panose="020B0502040204020203" pitchFamily="34" charset="0"/>
                <a:cs typeface="Segoe UI" panose="020B0502040204020203" pitchFamily="34" charset="0"/>
              </a:rPr>
              <a:t>Problematic</a:t>
            </a:r>
            <a:r>
              <a:rPr lang="en-US" sz="2400" dirty="0">
                <a:latin typeface="Segoe UI" panose="020B0502040204020203" pitchFamily="34" charset="0"/>
                <a:cs typeface="Segoe UI" panose="020B0502040204020203" pitchFamily="34" charset="0"/>
              </a:rPr>
              <a:t> – no one appointed by the CRL sent submissions or presented at the COGTA hearings and are therefore ignorant of the issues and concerns.</a:t>
            </a:r>
            <a:endParaRPr lang="en-US"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r>
              <a:rPr lang="en-US" sz="2400" b="1" u="sng" dirty="0">
                <a:latin typeface="Segoe UI" panose="020B0502040204020203" pitchFamily="34" charset="0"/>
                <a:cs typeface="Segoe UI" panose="020B0502040204020203" pitchFamily="34" charset="0"/>
              </a:rPr>
              <a:t>November 2018 </a:t>
            </a:r>
            <a:r>
              <a:rPr lang="en-US" sz="2400" dirty="0">
                <a:latin typeface="Segoe UI" panose="020B0502040204020203" pitchFamily="34" charset="0"/>
                <a:cs typeface="Segoe UI" panose="020B0502040204020203" pitchFamily="34" charset="0"/>
              </a:rPr>
              <a:t>- CRL Chairlady met with the Parliamentary Portfolio Committee on Women in the Presidency, who subsequently issued a call for State regulation of religion.</a:t>
            </a:r>
            <a:endParaRPr lang="en-US"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announced Religious Leaders Summit at Rhema Church on 13 February, 2019. </a:t>
            </a:r>
          </a:p>
          <a:p>
            <a:pPr algn="just"/>
            <a:endParaRPr lang="en-US" sz="24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p:txBody>
      </p:sp>
      <p:sp>
        <p:nvSpPr>
          <p:cNvPr id="6" name="Oval Callout 5">
            <a:extLst>
              <a:ext uri="{FF2B5EF4-FFF2-40B4-BE49-F238E27FC236}">
                <a16:creationId xmlns:a16="http://schemas.microsoft.com/office/drawing/2014/main" xmlns="" id="{D37C4418-07E1-4E1D-AD84-783F99397554}"/>
              </a:ext>
            </a:extLst>
          </p:cNvPr>
          <p:cNvSpPr/>
          <p:nvPr/>
        </p:nvSpPr>
        <p:spPr>
          <a:xfrm rot="1555754">
            <a:off x="490044" y="39310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7" name="Oval Callout 5">
            <a:extLst>
              <a:ext uri="{FF2B5EF4-FFF2-40B4-BE49-F238E27FC236}">
                <a16:creationId xmlns:a16="http://schemas.microsoft.com/office/drawing/2014/main" xmlns="" id="{FEA5FC1B-CF71-4DDC-9897-F781B18307B4}"/>
              </a:ext>
            </a:extLst>
          </p:cNvPr>
          <p:cNvSpPr/>
          <p:nvPr/>
        </p:nvSpPr>
        <p:spPr>
          <a:xfrm rot="1555754">
            <a:off x="478136" y="2559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5">
            <a:extLst>
              <a:ext uri="{FF2B5EF4-FFF2-40B4-BE49-F238E27FC236}">
                <a16:creationId xmlns:a16="http://schemas.microsoft.com/office/drawing/2014/main" xmlns="" id="{07A15560-126C-4782-931D-6C0FBDF903D0}"/>
              </a:ext>
            </a:extLst>
          </p:cNvPr>
          <p:cNvSpPr/>
          <p:nvPr/>
        </p:nvSpPr>
        <p:spPr>
          <a:xfrm rot="1555754">
            <a:off x="501350" y="56355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4">
            <a:extLst>
              <a:ext uri="{FF2B5EF4-FFF2-40B4-BE49-F238E27FC236}">
                <a16:creationId xmlns:a16="http://schemas.microsoft.com/office/drawing/2014/main" xmlns="" id="{771F7A58-2C31-4CAB-B590-9C423E0A8C6F}"/>
              </a:ext>
            </a:extLst>
          </p:cNvPr>
          <p:cNvSpPr/>
          <p:nvPr/>
        </p:nvSpPr>
        <p:spPr>
          <a:xfrm rot="1555754">
            <a:off x="411902" y="960410"/>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098361090"/>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1131216" y="873978"/>
            <a:ext cx="7696200" cy="5509200"/>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13</a:t>
            </a:r>
            <a:r>
              <a:rPr lang="en-US" sz="2400" b="1" u="sng" baseline="30000" dirty="0">
                <a:latin typeface="Segoe UI" panose="020B0502040204020203" pitchFamily="34" charset="0"/>
                <a:cs typeface="Segoe UI" panose="020B0502040204020203" pitchFamily="34" charset="0"/>
              </a:rPr>
              <a:t>th</a:t>
            </a:r>
            <a:r>
              <a:rPr lang="en-US" sz="2400" b="1" u="sng" dirty="0">
                <a:latin typeface="Segoe UI" panose="020B0502040204020203" pitchFamily="34" charset="0"/>
                <a:cs typeface="Segoe UI" panose="020B0502040204020203" pitchFamily="34" charset="0"/>
              </a:rPr>
              <a:t> February 2019 </a:t>
            </a:r>
            <a:r>
              <a:rPr lang="en-US" sz="2400" dirty="0">
                <a:latin typeface="Segoe UI" panose="020B0502040204020203" pitchFamily="34" charset="0"/>
                <a:cs typeface="Segoe UI" panose="020B0502040204020203" pitchFamily="34" charset="0"/>
              </a:rPr>
              <a:t>- the Religious Leaders Summit took place at Rhema, </a:t>
            </a:r>
            <a:r>
              <a:rPr lang="en-US" sz="2400" dirty="0" err="1">
                <a:latin typeface="Segoe UI" panose="020B0502040204020203" pitchFamily="34" charset="0"/>
                <a:cs typeface="Segoe UI" panose="020B0502040204020203" pitchFamily="34" charset="0"/>
              </a:rPr>
              <a:t>Randburg</a:t>
            </a:r>
            <a:r>
              <a:rPr lang="en-US" sz="2400" dirty="0">
                <a:latin typeface="Segoe UI" panose="020B0502040204020203" pitchFamily="34" charset="0"/>
                <a:cs typeface="Segoe UI" panose="020B0502040204020203" pitchFamily="34" charset="0"/>
              </a:rPr>
              <a:t> to:</a:t>
            </a:r>
            <a:endParaRPr lang="en-US"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marL="457200" indent="-457200" algn="just">
              <a:buFont typeface="+mj-lt"/>
              <a:buAutoNum type="arabicPeriod"/>
            </a:pPr>
            <a:r>
              <a:rPr lang="en-US" sz="2400" dirty="0">
                <a:latin typeface="Segoe UI" panose="020B0502040204020203" pitchFamily="34" charset="0"/>
                <a:cs typeface="Segoe UI" panose="020B0502040204020203" pitchFamily="34" charset="0"/>
              </a:rPr>
              <a:t>Consider a legal constitutional framework to put forward proposals for legislation.</a:t>
            </a:r>
            <a:r>
              <a:rPr lang="en-US" sz="800" dirty="0">
                <a:latin typeface="Segoe UI" panose="020B0502040204020203" pitchFamily="34" charset="0"/>
                <a:cs typeface="Segoe UI" panose="020B0502040204020203" pitchFamily="34" charset="0"/>
              </a:rPr>
              <a:t> </a:t>
            </a:r>
          </a:p>
          <a:p>
            <a:pPr marL="228600" indent="-228600" algn="just">
              <a:buFont typeface="+mj-lt"/>
              <a:buAutoNum type="arabicPeriod"/>
            </a:pPr>
            <a:endParaRPr lang="en-ZA" sz="800" dirty="0">
              <a:latin typeface="Segoe UI" panose="020B0502040204020203" pitchFamily="34" charset="0"/>
              <a:cs typeface="Segoe UI" panose="020B0502040204020203" pitchFamily="34" charset="0"/>
            </a:endParaRPr>
          </a:p>
          <a:p>
            <a:pPr marL="457200" indent="-457200" algn="just">
              <a:buFont typeface="+mj-lt"/>
              <a:buAutoNum type="arabicPeriod"/>
            </a:pPr>
            <a:endParaRPr lang="en-US" sz="800" dirty="0">
              <a:latin typeface="Segoe UI" panose="020B0502040204020203" pitchFamily="34" charset="0"/>
              <a:cs typeface="Segoe UI" panose="020B0502040204020203" pitchFamily="34" charset="0"/>
            </a:endParaRPr>
          </a:p>
          <a:p>
            <a:pPr marL="457200" indent="-457200" algn="just">
              <a:buFont typeface="+mj-lt"/>
              <a:buAutoNum type="arabicPeriod"/>
            </a:pPr>
            <a:r>
              <a:rPr lang="en-US" sz="2400" dirty="0">
                <a:latin typeface="Segoe UI" panose="020B0502040204020203" pitchFamily="34" charset="0"/>
                <a:cs typeface="Segoe UI" panose="020B0502040204020203" pitchFamily="34" charset="0"/>
              </a:rPr>
              <a:t>Develop an accountability system in the form of the establishment of Peer Review Committees.</a:t>
            </a:r>
            <a:endParaRPr lang="en-ZA" sz="800" dirty="0">
              <a:solidFill>
                <a:prstClr val="black"/>
              </a:solidFill>
              <a:latin typeface="Segoe UI" panose="020B0502040204020203" pitchFamily="34" charset="0"/>
              <a:cs typeface="Segoe UI" panose="020B0502040204020203" pitchFamily="34" charset="0"/>
            </a:endParaRPr>
          </a:p>
          <a:p>
            <a:pPr marL="228600" lvl="0" indent="-228600" algn="just">
              <a:buFont typeface="+mj-lt"/>
              <a:buAutoNum type="arabicPeriod"/>
            </a:pPr>
            <a:endParaRPr lang="en-US" sz="800" dirty="0">
              <a:solidFill>
                <a:prstClr val="black"/>
              </a:solidFill>
              <a:latin typeface="Segoe UI" panose="020B0502040204020203" pitchFamily="34" charset="0"/>
              <a:cs typeface="Segoe UI" panose="020B0502040204020203" pitchFamily="34" charset="0"/>
            </a:endParaRPr>
          </a:p>
          <a:p>
            <a:pPr marL="457200" lvl="0" indent="-457200" algn="just">
              <a:buFont typeface="+mj-lt"/>
              <a:buAutoNum type="arabicPeriod"/>
            </a:pPr>
            <a:r>
              <a:rPr lang="en-US" sz="2400" dirty="0">
                <a:solidFill>
                  <a:prstClr val="black"/>
                </a:solidFill>
                <a:latin typeface="Segoe UI" panose="020B0502040204020203" pitchFamily="34" charset="0"/>
                <a:cs typeface="Segoe UI" panose="020B0502040204020203" pitchFamily="34" charset="0"/>
              </a:rPr>
              <a:t>Draft a “Declaration” of support for the agenda, which the CRL would adopt at its National Consultative Conference (NCC) on February 25-26.</a:t>
            </a:r>
            <a:endParaRPr lang="en-US" sz="800" dirty="0">
              <a:solidFill>
                <a:prstClr val="black"/>
              </a:solidFill>
              <a:latin typeface="Segoe UI" panose="020B0502040204020203" pitchFamily="34" charset="0"/>
              <a:cs typeface="Segoe UI" panose="020B0502040204020203" pitchFamily="34" charset="0"/>
            </a:endParaRPr>
          </a:p>
          <a:p>
            <a:pPr marL="457200" indent="-457200" algn="just">
              <a:buFont typeface="+mj-lt"/>
              <a:buAutoNum type="arabicPeriod"/>
            </a:pPr>
            <a:endParaRPr lang="en-US" sz="800" dirty="0">
              <a:latin typeface="Segoe UI" panose="020B0502040204020203" pitchFamily="34" charset="0"/>
              <a:cs typeface="Segoe UI" panose="020B0502040204020203" pitchFamily="34" charset="0"/>
            </a:endParaRPr>
          </a:p>
          <a:p>
            <a:pPr marL="228600" indent="-228600" algn="just">
              <a:buFont typeface="+mj-lt"/>
              <a:buAutoNum type="arabicPeriod"/>
            </a:pPr>
            <a:endParaRPr lang="en-ZA" sz="800" dirty="0">
              <a:latin typeface="Segoe UI" panose="020B0502040204020203" pitchFamily="34" charset="0"/>
              <a:cs typeface="Segoe UI" panose="020B0502040204020203" pitchFamily="34" charset="0"/>
            </a:endParaRPr>
          </a:p>
          <a:p>
            <a:pPr marL="457200" lvl="0" indent="-457200" algn="just">
              <a:buFont typeface="+mj-lt"/>
              <a:buAutoNum type="arabicPeriod"/>
            </a:pPr>
            <a:r>
              <a:rPr lang="en-US" sz="2400" dirty="0">
                <a:solidFill>
                  <a:prstClr val="black"/>
                </a:solidFill>
                <a:latin typeface="Segoe UI" panose="020B0502040204020203" pitchFamily="34" charset="0"/>
                <a:cs typeface="Segoe UI" panose="020B0502040204020203" pitchFamily="34" charset="0"/>
              </a:rPr>
              <a:t>Approve a Code of Conduct unilaterally developed by the CRL, which ignored the draft developed by the SACRRF.</a:t>
            </a:r>
            <a:r>
              <a:rPr lang="en-US" sz="800" dirty="0">
                <a:solidFill>
                  <a:prstClr val="black"/>
                </a:solidFill>
                <a:latin typeface="Segoe UI" panose="020B0502040204020203" pitchFamily="34" charset="0"/>
                <a:cs typeface="Segoe UI" panose="020B0502040204020203" pitchFamily="34" charset="0"/>
              </a:rPr>
              <a:t> </a:t>
            </a:r>
          </a:p>
          <a:p>
            <a:pPr marL="228600" indent="-228600" algn="just">
              <a:buFont typeface="+mj-lt"/>
              <a:buAutoNum type="arabicPeriod"/>
            </a:pPr>
            <a:endParaRPr lang="en-ZA" sz="800" dirty="0">
              <a:latin typeface="Segoe UI" panose="020B0502040204020203" pitchFamily="34" charset="0"/>
              <a:cs typeface="Segoe UI" panose="020B0502040204020203" pitchFamily="34" charset="0"/>
            </a:endParaRP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674651" y="1949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6" name="Oval Callout 5">
            <a:extLst>
              <a:ext uri="{FF2B5EF4-FFF2-40B4-BE49-F238E27FC236}">
                <a16:creationId xmlns:a16="http://schemas.microsoft.com/office/drawing/2014/main" xmlns="" id="{D37C4418-07E1-4E1D-AD84-783F99397554}"/>
              </a:ext>
            </a:extLst>
          </p:cNvPr>
          <p:cNvSpPr/>
          <p:nvPr/>
        </p:nvSpPr>
        <p:spPr>
          <a:xfrm rot="1555754">
            <a:off x="674651" y="51783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7" name="Oval Callout 5">
            <a:extLst>
              <a:ext uri="{FF2B5EF4-FFF2-40B4-BE49-F238E27FC236}">
                <a16:creationId xmlns:a16="http://schemas.microsoft.com/office/drawing/2014/main" xmlns="" id="{FEA5FC1B-CF71-4DDC-9897-F781B18307B4}"/>
              </a:ext>
            </a:extLst>
          </p:cNvPr>
          <p:cNvSpPr/>
          <p:nvPr/>
        </p:nvSpPr>
        <p:spPr>
          <a:xfrm rot="1555754">
            <a:off x="674651" y="3854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411902" y="9884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2F2FDFC9-99E1-4B0E-AD6D-58C91C21E003}"/>
              </a:ext>
            </a:extLst>
          </p:cNvPr>
          <p:cNvSpPr/>
          <p:nvPr/>
        </p:nvSpPr>
        <p:spPr>
          <a:xfrm rot="1555754">
            <a:off x="674652" y="29685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744311903"/>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1066800" y="838200"/>
            <a:ext cx="8077200" cy="3293209"/>
          </a:xfrm>
          <a:prstGeom prst="rect">
            <a:avLst/>
          </a:prstGeom>
        </p:spPr>
        <p:txBody>
          <a:bodyPr wrap="square">
            <a:spAutoFit/>
          </a:bodyPr>
          <a:lstStyle/>
          <a:p>
            <a:r>
              <a:rPr lang="en-US" sz="2400" b="1" dirty="0">
                <a:latin typeface="Segoe UI" panose="020B0502040204020203" pitchFamily="34" charset="0"/>
                <a:cs typeface="Segoe UI" panose="020B0502040204020203" pitchFamily="34" charset="0"/>
              </a:rPr>
              <a:t>Religious Leaders Summit (“Summit”) resolves</a:t>
            </a:r>
            <a:r>
              <a:rPr lang="en-US" sz="2400" dirty="0">
                <a:latin typeface="Segoe UI" panose="020B0502040204020203" pitchFamily="34" charset="0"/>
                <a:cs typeface="Segoe UI" panose="020B0502040204020203" pitchFamily="34" charset="0"/>
              </a:rPr>
              <a:t>:</a:t>
            </a:r>
            <a:endParaRPr lang="en-US" sz="800" dirty="0">
              <a:latin typeface="Segoe UI" panose="020B0502040204020203" pitchFamily="34" charset="0"/>
              <a:cs typeface="Segoe UI" panose="020B0502040204020203" pitchFamily="34" charset="0"/>
            </a:endParaRPr>
          </a:p>
          <a:p>
            <a:endParaRPr lang="en-US" sz="800" dirty="0">
              <a:latin typeface="Segoe UI" panose="020B0502040204020203" pitchFamily="34" charset="0"/>
              <a:cs typeface="Segoe UI" panose="020B0502040204020203" pitchFamily="34" charset="0"/>
            </a:endParaRPr>
          </a:p>
          <a:p>
            <a:pPr marL="457200" indent="-457200">
              <a:buFont typeface="+mj-lt"/>
              <a:buAutoNum type="arabicPeriod"/>
            </a:pPr>
            <a:r>
              <a:rPr lang="en-US" sz="2400" dirty="0">
                <a:latin typeface="Segoe UI" panose="020B0502040204020203" pitchFamily="34" charset="0"/>
                <a:cs typeface="Segoe UI" panose="020B0502040204020203" pitchFamily="34" charset="0"/>
              </a:rPr>
              <a:t>Inappropriate and unacceptable for the CRL to dictate to the Church how to regulate its affairs.</a:t>
            </a:r>
            <a:endParaRPr lang="en-US" sz="800" dirty="0">
              <a:latin typeface="Segoe UI" panose="020B0502040204020203" pitchFamily="34" charset="0"/>
              <a:cs typeface="Segoe UI" panose="020B0502040204020203" pitchFamily="34" charset="0"/>
            </a:endParaRPr>
          </a:p>
          <a:p>
            <a:pPr marL="457200" indent="-457200">
              <a:buFont typeface="+mj-lt"/>
              <a:buAutoNum type="arabicPeriod"/>
            </a:pPr>
            <a:endParaRPr lang="en-US" sz="800" dirty="0">
              <a:latin typeface="Segoe UI" panose="020B0502040204020203" pitchFamily="34" charset="0"/>
              <a:cs typeface="Segoe UI" panose="020B0502040204020203" pitchFamily="34" charset="0"/>
            </a:endParaRPr>
          </a:p>
          <a:p>
            <a:pPr marL="457200" indent="-457200">
              <a:buFont typeface="+mj-lt"/>
              <a:buAutoNum type="arabicPeriod"/>
            </a:pPr>
            <a:endParaRPr lang="en-US" sz="800" dirty="0">
              <a:latin typeface="Segoe UI" panose="020B0502040204020203" pitchFamily="34" charset="0"/>
              <a:cs typeface="Segoe UI" panose="020B0502040204020203" pitchFamily="34" charset="0"/>
            </a:endParaRPr>
          </a:p>
          <a:p>
            <a:pPr marL="457200" indent="-457200">
              <a:buFont typeface="+mj-lt"/>
              <a:buAutoNum type="arabicPeriod"/>
            </a:pPr>
            <a:r>
              <a:rPr lang="en-US" sz="2400" dirty="0">
                <a:latin typeface="Segoe UI" panose="020B0502040204020203" pitchFamily="34" charset="0"/>
                <a:cs typeface="Segoe UI" panose="020B0502040204020203" pitchFamily="34" charset="0"/>
              </a:rPr>
              <a:t>Implement a broad consultation process with religious leaders at local, provincial and national levels to develop solutions </a:t>
            </a:r>
            <a:r>
              <a:rPr lang="en-US" sz="2400" i="1" u="sng" dirty="0">
                <a:latin typeface="Segoe UI" panose="020B0502040204020203" pitchFamily="34" charset="0"/>
                <a:cs typeface="Segoe UI" panose="020B0502040204020203" pitchFamily="34" charset="0"/>
              </a:rPr>
              <a:t>by</a:t>
            </a:r>
            <a:r>
              <a:rPr lang="en-US" sz="2400" dirty="0">
                <a:latin typeface="Segoe UI" panose="020B0502040204020203" pitchFamily="34" charset="0"/>
                <a:cs typeface="Segoe UI" panose="020B0502040204020203" pitchFamily="34" charset="0"/>
              </a:rPr>
              <a:t> and </a:t>
            </a:r>
            <a:r>
              <a:rPr lang="en-US" sz="2400" i="1" u="sng" dirty="0">
                <a:latin typeface="Segoe UI" panose="020B0502040204020203" pitchFamily="34" charset="0"/>
                <a:cs typeface="Segoe UI" panose="020B0502040204020203" pitchFamily="34" charset="0"/>
              </a:rPr>
              <a:t>for</a:t>
            </a:r>
            <a:r>
              <a:rPr lang="en-US" sz="2400" dirty="0">
                <a:latin typeface="Segoe UI" panose="020B0502040204020203" pitchFamily="34" charset="0"/>
                <a:cs typeface="Segoe UI" panose="020B0502040204020203" pitchFamily="34" charset="0"/>
              </a:rPr>
              <a:t> the religious community.</a:t>
            </a:r>
          </a:p>
          <a:p>
            <a:pPr marL="457200" indent="-457200">
              <a:buFont typeface="+mj-lt"/>
              <a:buAutoNum type="arabicPeriod"/>
            </a:pPr>
            <a:endParaRPr lang="en-US" sz="800" dirty="0">
              <a:latin typeface="Segoe UI" panose="020B0502040204020203" pitchFamily="34" charset="0"/>
              <a:cs typeface="Segoe UI" panose="020B0502040204020203" pitchFamily="34" charset="0"/>
            </a:endParaRPr>
          </a:p>
          <a:p>
            <a:pPr marL="457200" indent="-457200">
              <a:buFont typeface="+mj-lt"/>
              <a:buAutoNum type="arabicPeriod"/>
            </a:pPr>
            <a:endParaRPr lang="en-US" sz="800" dirty="0">
              <a:latin typeface="Segoe UI" panose="020B0502040204020203" pitchFamily="34" charset="0"/>
              <a:cs typeface="Segoe UI" panose="020B0502040204020203" pitchFamily="34" charset="0"/>
            </a:endParaRPr>
          </a:p>
          <a:p>
            <a:pPr marL="457200" indent="-457200">
              <a:buFont typeface="+mj-lt"/>
              <a:buAutoNum type="arabicPeriod"/>
            </a:pPr>
            <a:r>
              <a:rPr lang="en-US" sz="2400" dirty="0">
                <a:latin typeface="Segoe UI" panose="020B0502040204020203" pitchFamily="34" charset="0"/>
                <a:cs typeface="Segoe UI" panose="020B0502040204020203" pitchFamily="34" charset="0"/>
              </a:rPr>
              <a:t>CRL is informed in writing of the decisions. </a:t>
            </a: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586854" y="24351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6" name="Oval Callout 5">
            <a:extLst>
              <a:ext uri="{FF2B5EF4-FFF2-40B4-BE49-F238E27FC236}">
                <a16:creationId xmlns:a16="http://schemas.microsoft.com/office/drawing/2014/main" xmlns="" id="{D37C4418-07E1-4E1D-AD84-783F99397554}"/>
              </a:ext>
            </a:extLst>
          </p:cNvPr>
          <p:cNvSpPr/>
          <p:nvPr/>
        </p:nvSpPr>
        <p:spPr>
          <a:xfrm rot="1555754">
            <a:off x="586854" y="36543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564302" y="9122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286015D3-50AF-4D68-A5F9-D6393E3AE391}"/>
              </a:ext>
            </a:extLst>
          </p:cNvPr>
          <p:cNvSpPr/>
          <p:nvPr/>
        </p:nvSpPr>
        <p:spPr>
          <a:xfrm rot="1555754">
            <a:off x="577550" y="14445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093752505"/>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735205" y="914400"/>
            <a:ext cx="8305800" cy="5262979"/>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25th - 26th February 2019 </a:t>
            </a:r>
            <a:r>
              <a:rPr lang="en-US" sz="2400" dirty="0">
                <a:latin typeface="Segoe UI" panose="020B0502040204020203" pitchFamily="34" charset="0"/>
                <a:cs typeface="Segoe UI" panose="020B0502040204020203" pitchFamily="34" charset="0"/>
              </a:rPr>
              <a:t>- CRL NCC takes place in Pretoria.</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Chairlady disregarded the outcomes of the Summit and called for the new Parliament to empower the CRL to “sort this thing out once and for all”.  The NCC – with almost no representation from the religious community – resolved that the CRL must continue:</a:t>
            </a:r>
          </a:p>
          <a:p>
            <a:pPr algn="just"/>
            <a:endParaRPr lang="en-US" sz="800" dirty="0">
              <a:latin typeface="Segoe UI" panose="020B0502040204020203" pitchFamily="34" charset="0"/>
              <a:cs typeface="Segoe UI" panose="020B0502040204020203" pitchFamily="34" charset="0"/>
            </a:endParaRPr>
          </a:p>
          <a:p>
            <a:pPr marL="457200" indent="-457200" algn="just">
              <a:buFont typeface="+mj-lt"/>
              <a:buAutoNum type="arabicPeriod"/>
            </a:pPr>
            <a:r>
              <a:rPr lang="en-US" sz="2400" dirty="0">
                <a:latin typeface="Segoe UI" panose="020B0502040204020203" pitchFamily="34" charset="0"/>
                <a:cs typeface="Segoe UI" panose="020B0502040204020203" pitchFamily="34" charset="0"/>
              </a:rPr>
              <a:t>ensuring that there is a Peer Review Mechanism and advancing and promoting a process to control Religious Practitioners.</a:t>
            </a:r>
            <a:endParaRPr lang="en-US" sz="800" dirty="0">
              <a:latin typeface="Segoe UI" panose="020B0502040204020203" pitchFamily="34" charset="0"/>
              <a:cs typeface="Segoe UI" panose="020B0502040204020203" pitchFamily="34" charset="0"/>
            </a:endParaRPr>
          </a:p>
          <a:p>
            <a:pPr marL="228600" indent="-228600" algn="just">
              <a:buFont typeface="+mj-lt"/>
              <a:buAutoNum type="arabicPeriod"/>
            </a:pPr>
            <a:endParaRPr lang="en-US" sz="800" dirty="0">
              <a:latin typeface="Segoe UI" panose="020B0502040204020203" pitchFamily="34" charset="0"/>
              <a:cs typeface="Segoe UI" panose="020B0502040204020203" pitchFamily="34" charset="0"/>
            </a:endParaRPr>
          </a:p>
          <a:p>
            <a:pPr marL="457200" indent="-457200" algn="just">
              <a:buFont typeface="+mj-lt"/>
              <a:buAutoNum type="arabicPeriod"/>
            </a:pPr>
            <a:r>
              <a:rPr lang="en-US" sz="2400" dirty="0">
                <a:latin typeface="Segoe UI" panose="020B0502040204020203" pitchFamily="34" charset="0"/>
                <a:cs typeface="Segoe UI" panose="020B0502040204020203" pitchFamily="34" charset="0"/>
              </a:rPr>
              <a:t>pushing for the proposals that the CRL has placed before the nation and Parliament – which have already been rejected by COGTA and the Rhema Summit.</a:t>
            </a: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425150" y="19017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425149" y="38067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C4528D4C-217F-4B49-8C60-A87EA3763F9A}"/>
              </a:ext>
            </a:extLst>
          </p:cNvPr>
          <p:cNvSpPr/>
          <p:nvPr/>
        </p:nvSpPr>
        <p:spPr>
          <a:xfrm rot="1555754">
            <a:off x="425148" y="4997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220920" y="9884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710548539"/>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735205" y="762000"/>
            <a:ext cx="8305800" cy="5509200"/>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April 2019</a:t>
            </a:r>
            <a:endParaRPr lang="en-US" sz="800" b="1" u="sng" dirty="0">
              <a:latin typeface="Segoe UI" panose="020B0502040204020203" pitchFamily="34" charset="0"/>
              <a:cs typeface="Segoe UI" panose="020B0502040204020203" pitchFamily="34" charset="0"/>
            </a:endParaRPr>
          </a:p>
          <a:p>
            <a:endParaRPr lang="en-US" sz="800" dirty="0">
              <a:latin typeface="Segoe UI" panose="020B0502040204020203" pitchFamily="34" charset="0"/>
              <a:cs typeface="Segoe UI" panose="020B0502040204020203" pitchFamily="34" charset="0"/>
            </a:endParaRPr>
          </a:p>
          <a:p>
            <a:r>
              <a:rPr lang="en-US" sz="2400" dirty="0">
                <a:latin typeface="Segoe UI" panose="020B0502040204020203" pitchFamily="34" charset="0"/>
                <a:ea typeface="Times New Roman" panose="02020603050405020304" pitchFamily="18" charset="0"/>
                <a:cs typeface="Segoe UI" panose="020B0502040204020203" pitchFamily="34" charset="0"/>
              </a:rPr>
              <a:t>Local, provincial and national consultation initiatives by the faith community commence throughout South Africa to:</a:t>
            </a:r>
            <a:endParaRPr lang="en-US" sz="800" dirty="0">
              <a:latin typeface="Segoe UI" panose="020B0502040204020203" pitchFamily="34" charset="0"/>
              <a:ea typeface="Times New Roman" panose="02020603050405020304" pitchFamily="18" charset="0"/>
              <a:cs typeface="Segoe UI" panose="020B0502040204020203" pitchFamily="34" charset="0"/>
            </a:endParaRPr>
          </a:p>
          <a:p>
            <a:endParaRPr lang="en-US" sz="8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cs typeface="Segoe UI" panose="020B0502040204020203" pitchFamily="34" charset="0"/>
              </a:rPr>
              <a:t>Consider the issues raised in the CRL’s Report. </a:t>
            </a:r>
            <a:endParaRPr lang="en-US" sz="8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buFont typeface="Arial" panose="020B0604020202020204" pitchFamily="34" charset="0"/>
              <a:buChar char="•"/>
            </a:pPr>
            <a:endParaRPr lang="en-US" sz="8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cs typeface="Segoe UI" panose="020B0502040204020203" pitchFamily="34" charset="0"/>
              </a:rPr>
              <a:t>Propose alternative solutions to its recommendations which:</a:t>
            </a:r>
            <a:endParaRPr lang="en-US" sz="8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buFont typeface="Arial" panose="020B0604020202020204" pitchFamily="34" charset="0"/>
              <a:buChar char="•"/>
            </a:pPr>
            <a:endParaRPr lang="en-US" sz="800" dirty="0">
              <a:latin typeface="Segoe UI" panose="020B0502040204020203" pitchFamily="34" charset="0"/>
              <a:ea typeface="Times New Roman" panose="02020603050405020304" pitchFamily="18" charset="0"/>
              <a:cs typeface="Segoe UI" panose="020B0502040204020203" pitchFamily="34" charset="0"/>
            </a:endParaRPr>
          </a:p>
          <a:p>
            <a:pPr marL="800100" lvl="1"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cs typeface="Segoe UI" panose="020B0502040204020203" pitchFamily="34" charset="0"/>
              </a:rPr>
              <a:t>do not require further legislation or any change to the South African Constitution and CRL Act, 2002;</a:t>
            </a:r>
          </a:p>
          <a:p>
            <a:pPr marL="800100" lvl="1" indent="-342900">
              <a:buFont typeface="Arial" panose="020B0604020202020204" pitchFamily="34" charset="0"/>
              <a:buChar char="•"/>
            </a:pPr>
            <a:r>
              <a:rPr lang="en-US" sz="800" dirty="0">
                <a:latin typeface="Segoe UI" panose="020B0502040204020203" pitchFamily="34" charset="0"/>
                <a:ea typeface="Times New Roman" panose="02020603050405020304" pitchFamily="18" charset="0"/>
                <a:cs typeface="Segoe UI" panose="020B0502040204020203" pitchFamily="34" charset="0"/>
              </a:rPr>
              <a:t> </a:t>
            </a:r>
          </a:p>
          <a:p>
            <a:pPr marL="800100" lvl="1" indent="-342900">
              <a:buFont typeface="Arial" panose="020B0604020202020204" pitchFamily="34" charset="0"/>
              <a:buChar char="•"/>
            </a:pPr>
            <a:r>
              <a:rPr lang="en-US" sz="2400" dirty="0">
                <a:latin typeface="Segoe UI" panose="020B0502040204020203" pitchFamily="34" charset="0"/>
                <a:ea typeface="Times New Roman" panose="02020603050405020304" pitchFamily="18" charset="0"/>
                <a:cs typeface="Segoe UI" panose="020B0502040204020203" pitchFamily="34" charset="0"/>
              </a:rPr>
              <a:t>bring a greater level of self-regulatory accountability through more effective enforcement of existing laws and/or education and training opportunities to remedy areas where there may be a lack of compliance.</a:t>
            </a: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425150" y="13683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220920" y="7598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485370242"/>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About FOR SA</a:t>
            </a:r>
            <a:endParaRPr lang="en-US" dirty="0"/>
          </a:p>
        </p:txBody>
      </p:sp>
      <p:sp>
        <p:nvSpPr>
          <p:cNvPr id="12" name="Text Placeholder 40"/>
          <p:cNvSpPr>
            <a:spLocks noGrp="1"/>
          </p:cNvSpPr>
          <p:nvPr>
            <p:ph type="body" sz="quarter" idx="16"/>
          </p:nvPr>
        </p:nvSpPr>
        <p:spPr>
          <a:xfrm>
            <a:off x="1066800" y="990600"/>
            <a:ext cx="7924800" cy="1371600"/>
          </a:xfrm>
        </p:spPr>
        <p:txBody>
          <a:bodyPr>
            <a:noAutofit/>
          </a:bodyPr>
          <a:lstStyle/>
          <a:p>
            <a:r>
              <a:rPr lang="en-US" sz="2400" i="1" dirty="0">
                <a:latin typeface="Open Sans"/>
              </a:rPr>
              <a:t>Freedom of Religion South Africa (FOR SA)</a:t>
            </a:r>
            <a:r>
              <a:rPr lang="en-US" sz="2400" dirty="0">
                <a:latin typeface="Open Sans"/>
              </a:rPr>
              <a:t> is a non-profit, legal advocacy </a:t>
            </a:r>
            <a:r>
              <a:rPr lang="en-US" sz="2400" dirty="0" err="1">
                <a:latin typeface="Open Sans"/>
              </a:rPr>
              <a:t>organisation</a:t>
            </a:r>
            <a:r>
              <a:rPr lang="en-US" sz="2400" dirty="0">
                <a:latin typeface="Open Sans"/>
              </a:rPr>
              <a:t>, which was founded </a:t>
            </a:r>
            <a:r>
              <a:rPr lang="en-US" sz="2400" dirty="0"/>
              <a:t>in January 2014.</a:t>
            </a:r>
          </a:p>
          <a:p>
            <a:pPr lvl="0"/>
            <a:endParaRPr lang="en-US" sz="2400" dirty="0"/>
          </a:p>
        </p:txBody>
      </p:sp>
      <p:sp>
        <p:nvSpPr>
          <p:cNvPr id="14" name="Text Placeholder 40"/>
          <p:cNvSpPr>
            <a:spLocks noGrp="1"/>
          </p:cNvSpPr>
          <p:nvPr>
            <p:ph type="body" sz="quarter" idx="16"/>
          </p:nvPr>
        </p:nvSpPr>
        <p:spPr>
          <a:xfrm>
            <a:off x="1066800" y="2514600"/>
            <a:ext cx="7924800" cy="1219200"/>
          </a:xfrm>
        </p:spPr>
        <p:txBody>
          <a:bodyPr>
            <a:noAutofit/>
          </a:bodyPr>
          <a:lstStyle/>
          <a:p>
            <a:pPr lvl="0"/>
            <a:r>
              <a:rPr lang="en-US" sz="2400" dirty="0">
                <a:solidFill>
                  <a:prstClr val="black"/>
                </a:solidFill>
              </a:rPr>
              <a:t>FOR SA is “faith neutral” and “doctrinally </a:t>
            </a:r>
            <a:r>
              <a:rPr lang="en-US" sz="2400" dirty="0"/>
              <a:t>neutral”, serving as a voice for all faiths to government, Parliament, Chapter 9 institutions, courts and the media on issues which threaten to affect our constitutional rights to religious freedom.</a:t>
            </a:r>
          </a:p>
          <a:p>
            <a:pPr lvl="0"/>
            <a:endParaRPr lang="en-US" sz="2400" dirty="0"/>
          </a:p>
          <a:p>
            <a:pPr lvl="0"/>
            <a:r>
              <a:rPr lang="en-US" sz="2400" dirty="0"/>
              <a:t>FOR SA currently represents </a:t>
            </a:r>
            <a:r>
              <a:rPr lang="en-US" sz="2400" b="1" dirty="0">
                <a:solidFill>
                  <a:srgbClr val="FF0000"/>
                </a:solidFill>
              </a:rPr>
              <a:t>over 5 million people on various matters where religious freedom is affected.</a:t>
            </a:r>
            <a:endParaRPr lang="en-US" sz="2400" dirty="0"/>
          </a:p>
        </p:txBody>
      </p:sp>
      <p:sp>
        <p:nvSpPr>
          <p:cNvPr id="8" name="Oval Callout 5">
            <a:extLst>
              <a:ext uri="{FF2B5EF4-FFF2-40B4-BE49-F238E27FC236}">
                <a16:creationId xmlns:a16="http://schemas.microsoft.com/office/drawing/2014/main" xmlns="" id="{82DD2F42-DCAE-4127-BC4D-91210A7BD7B3}"/>
              </a:ext>
            </a:extLst>
          </p:cNvPr>
          <p:cNvSpPr/>
          <p:nvPr/>
        </p:nvSpPr>
        <p:spPr>
          <a:xfrm rot="1555754">
            <a:off x="806150" y="26356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937DB51C-B330-4845-ADF3-E290220D05AE}"/>
              </a:ext>
            </a:extLst>
          </p:cNvPr>
          <p:cNvSpPr/>
          <p:nvPr/>
        </p:nvSpPr>
        <p:spPr>
          <a:xfrm rot="1555754">
            <a:off x="806152" y="112232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5EDB399E-6985-45E8-AF34-70309C2173F8}"/>
              </a:ext>
            </a:extLst>
          </p:cNvPr>
          <p:cNvSpPr/>
          <p:nvPr/>
        </p:nvSpPr>
        <p:spPr>
          <a:xfrm rot="1555754">
            <a:off x="806151" y="4937566"/>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25794869"/>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735205" y="914400"/>
            <a:ext cx="8305800" cy="4893647"/>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July 2019</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New CRL Rights Commissioners appointed by President Cyril </a:t>
            </a:r>
            <a:r>
              <a:rPr lang="en-US" sz="2400" dirty="0" err="1">
                <a:latin typeface="Segoe UI" panose="020B0502040204020203" pitchFamily="34" charset="0"/>
                <a:cs typeface="Segoe UI" panose="020B0502040204020203" pitchFamily="34" charset="0"/>
              </a:rPr>
              <a:t>Ramaphosa</a:t>
            </a:r>
            <a:r>
              <a:rPr lang="en-US" sz="2400" dirty="0">
                <a:latin typeface="Segoe UI" panose="020B0502040204020203" pitchFamily="34" charset="0"/>
                <a:cs typeface="Segoe UI" panose="020B0502040204020203" pitchFamily="34" charset="0"/>
              </a:rPr>
              <a:t>, with Professor David </a:t>
            </a:r>
            <a:r>
              <a:rPr lang="en-US" sz="2400" dirty="0" err="1">
                <a:latin typeface="Segoe UI" panose="020B0502040204020203" pitchFamily="34" charset="0"/>
                <a:cs typeface="Segoe UI" panose="020B0502040204020203" pitchFamily="34" charset="0"/>
              </a:rPr>
              <a:t>Mosoma</a:t>
            </a:r>
            <a:r>
              <a:rPr lang="en-US" sz="2400" dirty="0">
                <a:latin typeface="Segoe UI" panose="020B0502040204020203" pitchFamily="34" charset="0"/>
                <a:cs typeface="Segoe UI" panose="020B0502040204020203" pitchFamily="34" charset="0"/>
              </a:rPr>
              <a:t> as the Chairperson.</a:t>
            </a:r>
          </a:p>
          <a:p>
            <a:pPr algn="just"/>
            <a:endParaRPr lang="en-US" sz="2400" dirty="0">
              <a:latin typeface="Segoe UI" panose="020B0502040204020203" pitchFamily="34" charset="0"/>
              <a:cs typeface="Segoe UI" panose="020B0502040204020203" pitchFamily="34" charset="0"/>
            </a:endParaRPr>
          </a:p>
          <a:p>
            <a:r>
              <a:rPr lang="en-US" sz="2400" b="1" u="sng" dirty="0">
                <a:latin typeface="Segoe UI" panose="020B0502040204020203" pitchFamily="34" charset="0"/>
                <a:cs typeface="Segoe UI" panose="020B0502040204020203" pitchFamily="34" charset="0"/>
              </a:rPr>
              <a:t>December 2019</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met new COGTA Committee to “update” them on historic issues, with a major focus on their report on </a:t>
            </a:r>
            <a:r>
              <a:rPr lang="en-US" sz="2400" i="1" dirty="0">
                <a:latin typeface="Segoe UI" panose="020B0502040204020203" pitchFamily="34" charset="0"/>
                <a:cs typeface="Segoe UI" panose="020B0502040204020203" pitchFamily="34" charset="0"/>
              </a:rPr>
              <a:t>The </a:t>
            </a:r>
            <a:r>
              <a:rPr lang="en-US" sz="2400" i="1" dirty="0" err="1">
                <a:latin typeface="Segoe UI" panose="020B0502040204020203" pitchFamily="34" charset="0"/>
                <a:cs typeface="Segoe UI" panose="020B0502040204020203" pitchFamily="34" charset="0"/>
              </a:rPr>
              <a:t>Commercialisation</a:t>
            </a:r>
            <a:r>
              <a:rPr lang="en-US" sz="2400" i="1" dirty="0">
                <a:latin typeface="Segoe UI" panose="020B0502040204020203" pitchFamily="34" charset="0"/>
                <a:cs typeface="Segoe UI" panose="020B0502040204020203" pitchFamily="34" charset="0"/>
              </a:rPr>
              <a:t> of Religion and the Abuse of People’s Belief Systems.</a:t>
            </a:r>
            <a:endParaRPr lang="en-US" sz="2400" dirty="0">
              <a:latin typeface="Segoe UI" panose="020B0502040204020203" pitchFamily="34" charset="0"/>
              <a:cs typeface="Segoe UI" panose="020B0502040204020203" pitchFamily="34" charset="0"/>
            </a:endParaRPr>
          </a:p>
          <a:p>
            <a:pPr algn="just"/>
            <a:endParaRPr lang="en-US"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COGTA agrees to look into the matter further.</a:t>
            </a: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425150" y="1568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425149" y="36262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C4528D4C-217F-4B49-8C60-A87EA3763F9A}"/>
              </a:ext>
            </a:extLst>
          </p:cNvPr>
          <p:cNvSpPr/>
          <p:nvPr/>
        </p:nvSpPr>
        <p:spPr>
          <a:xfrm rot="1555754">
            <a:off x="425148" y="54069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220920" y="9884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86755571"/>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659005" y="762000"/>
            <a:ext cx="8408795" cy="5293757"/>
          </a:xfrm>
          <a:prstGeom prst="rect">
            <a:avLst/>
          </a:prstGeom>
        </p:spPr>
        <p:txBody>
          <a:bodyPr wrap="square">
            <a:spAutoFit/>
          </a:bodyPr>
          <a:lstStyle/>
          <a:p>
            <a:r>
              <a:rPr lang="en-US" sz="2200" b="1" u="sng" dirty="0">
                <a:latin typeface="Segoe UI" panose="020B0502040204020203" pitchFamily="34" charset="0"/>
                <a:cs typeface="Segoe UI" panose="020B0502040204020203" pitchFamily="34" charset="0"/>
              </a:rPr>
              <a:t>January 2020</a:t>
            </a:r>
          </a:p>
          <a:p>
            <a:endParaRPr lang="en-US" sz="800" dirty="0">
              <a:latin typeface="Segoe UI" panose="020B0502040204020203" pitchFamily="34" charset="0"/>
              <a:cs typeface="Segoe UI" panose="020B0502040204020203" pitchFamily="34" charset="0"/>
            </a:endParaRPr>
          </a:p>
          <a:p>
            <a:pPr algn="just"/>
            <a:r>
              <a:rPr lang="en-ZA" sz="2200" b="1" i="1" dirty="0">
                <a:latin typeface="Segoe UI" panose="020B0502040204020203" pitchFamily="34" charset="0"/>
                <a:ea typeface="Calibri" panose="020F0502020204030204" pitchFamily="34" charset="0"/>
                <a:cs typeface="Segoe UI" panose="020B0502040204020203" pitchFamily="34" charset="0"/>
              </a:rPr>
              <a:t>“Law and Religious Communities in Africa”</a:t>
            </a:r>
            <a:r>
              <a:rPr lang="en-ZA" sz="2200" b="1" dirty="0">
                <a:latin typeface="Segoe UI" panose="020B0502040204020203" pitchFamily="34" charset="0"/>
                <a:ea typeface="Calibri" panose="020F0502020204030204" pitchFamily="34" charset="0"/>
                <a:cs typeface="Segoe UI" panose="020B0502040204020203" pitchFamily="34" charset="0"/>
              </a:rPr>
              <a:t> conference </a:t>
            </a:r>
            <a:r>
              <a:rPr lang="en-ZA" sz="2200" dirty="0">
                <a:latin typeface="Segoe UI" panose="020B0502040204020203" pitchFamily="34" charset="0"/>
                <a:ea typeface="Calibri" panose="020F0502020204030204" pitchFamily="34" charset="0"/>
                <a:cs typeface="Segoe UI" panose="020B0502040204020203" pitchFamily="34" charset="0"/>
              </a:rPr>
              <a:t>took place in Durban, attended by senior international academics, legal experts and South African IAPs, including the CRL and members of COGTA.  Keynote i</a:t>
            </a:r>
            <a:r>
              <a:rPr lang="en-ZA" sz="2200" dirty="0">
                <a:latin typeface="Segoe UI" panose="020B0502040204020203" pitchFamily="34" charset="0"/>
                <a:cs typeface="Segoe UI" panose="020B0502040204020203" pitchFamily="34" charset="0"/>
              </a:rPr>
              <a:t>nternational speakers presented the unanimous position that:</a:t>
            </a:r>
          </a:p>
          <a:p>
            <a:pPr algn="just"/>
            <a:endParaRPr lang="en-ZA" sz="2200" dirty="0">
              <a:latin typeface="Segoe UI" panose="020B0502040204020203" pitchFamily="34" charset="0"/>
              <a:cs typeface="Segoe UI" panose="020B0502040204020203" pitchFamily="34" charset="0"/>
            </a:endParaRPr>
          </a:p>
          <a:p>
            <a:pPr marL="342900" indent="-342900" algn="just">
              <a:buFont typeface="Arial" panose="020B0604020202020204" pitchFamily="34" charset="0"/>
              <a:buChar char="•"/>
            </a:pPr>
            <a:r>
              <a:rPr lang="en-ZA" sz="2200" dirty="0">
                <a:latin typeface="Segoe UI" panose="020B0502040204020203" pitchFamily="34" charset="0"/>
                <a:cs typeface="Segoe UI" panose="020B0502040204020203" pitchFamily="34" charset="0"/>
              </a:rPr>
              <a:t>freedom of religion and belief is a fundamental, inalienable human right;</a:t>
            </a:r>
          </a:p>
          <a:p>
            <a:pPr marL="342900" indent="-342900" algn="just">
              <a:buFont typeface="Arial" panose="020B0604020202020204" pitchFamily="34" charset="0"/>
              <a:buChar char="•"/>
            </a:pPr>
            <a:r>
              <a:rPr lang="en-ZA" sz="2200" dirty="0">
                <a:latin typeface="Segoe UI" panose="020B0502040204020203" pitchFamily="34" charset="0"/>
                <a:cs typeface="Segoe UI" panose="020B0502040204020203" pitchFamily="34" charset="0"/>
              </a:rPr>
              <a:t>any registration of religious organisations by the State should have “minimal requirements”, purely to enable them to participate fully within society and the rule of law;</a:t>
            </a:r>
          </a:p>
          <a:p>
            <a:pPr marL="342900" indent="-342900" algn="just">
              <a:buFont typeface="Arial" panose="020B0604020202020204" pitchFamily="34" charset="0"/>
              <a:buChar char="•"/>
            </a:pPr>
            <a:r>
              <a:rPr lang="en-ZA" sz="2200" dirty="0">
                <a:latin typeface="Segoe UI" panose="020B0502040204020203" pitchFamily="34" charset="0"/>
                <a:cs typeface="Segoe UI" panose="020B0502040204020203" pitchFamily="34" charset="0"/>
              </a:rPr>
              <a:t>any regulation of religion is contrary to international human rights law and likely ([EG] Nigeria) to place any State which does so on a “Watch List” as a “Country of Particular Concern”.</a:t>
            </a:r>
            <a:endParaRPr lang="en-US" sz="2200" dirty="0">
              <a:latin typeface="Segoe UI" panose="020B0502040204020203" pitchFamily="34" charset="0"/>
              <a:cs typeface="Segoe UI" panose="020B0502040204020203" pitchFamily="34" charset="0"/>
            </a:endParaRPr>
          </a:p>
        </p:txBody>
      </p:sp>
      <p:sp>
        <p:nvSpPr>
          <p:cNvPr id="15" name="Oval Callout 5">
            <a:extLst>
              <a:ext uri="{FF2B5EF4-FFF2-40B4-BE49-F238E27FC236}">
                <a16:creationId xmlns:a16="http://schemas.microsoft.com/office/drawing/2014/main" xmlns="" id="{68330F64-AF66-47B2-9C9F-1862E0302CDE}"/>
              </a:ext>
            </a:extLst>
          </p:cNvPr>
          <p:cNvSpPr/>
          <p:nvPr/>
        </p:nvSpPr>
        <p:spPr>
          <a:xfrm rot="174091">
            <a:off x="195462" y="1323652"/>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425149" y="3321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C4528D4C-217F-4B49-8C60-A87EA3763F9A}"/>
              </a:ext>
            </a:extLst>
          </p:cNvPr>
          <p:cNvSpPr/>
          <p:nvPr/>
        </p:nvSpPr>
        <p:spPr>
          <a:xfrm rot="1555754">
            <a:off x="390060" y="5004726"/>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259303" y="7598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739046D6-6C17-4EDE-BC59-283F602FF8E4}"/>
              </a:ext>
            </a:extLst>
          </p:cNvPr>
          <p:cNvSpPr/>
          <p:nvPr/>
        </p:nvSpPr>
        <p:spPr>
          <a:xfrm rot="1555754">
            <a:off x="425149" y="3986642"/>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395909302"/>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735205" y="914400"/>
            <a:ext cx="8305800" cy="4647426"/>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January 2020</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FOR SA met with CRL in Johannesburg to:</a:t>
            </a:r>
          </a:p>
          <a:p>
            <a:pPr algn="just"/>
            <a:endParaRPr lang="en-US"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Affirm our support for the work and role of the CRL to protect and promote religious freedom rights;</a:t>
            </a:r>
          </a:p>
          <a:p>
            <a:pPr algn="just"/>
            <a:endParaRPr lang="en-US"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Discuss concerns of the faith community regarding the controversial Peer Review mechanisms proposed by the CRL;</a:t>
            </a:r>
          </a:p>
          <a:p>
            <a:pPr algn="just"/>
            <a:endParaRPr lang="en-US"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Present and explain the “alternative solutions” to the issues identified, which address the problems but require no further legislation.</a:t>
            </a:r>
          </a:p>
        </p:txBody>
      </p:sp>
      <p:sp>
        <p:nvSpPr>
          <p:cNvPr id="15" name="Oval Callout 5">
            <a:extLst>
              <a:ext uri="{FF2B5EF4-FFF2-40B4-BE49-F238E27FC236}">
                <a16:creationId xmlns:a16="http://schemas.microsoft.com/office/drawing/2014/main" xmlns="" id="{68330F64-AF66-47B2-9C9F-1862E0302CDE}"/>
              </a:ext>
            </a:extLst>
          </p:cNvPr>
          <p:cNvSpPr/>
          <p:nvPr/>
        </p:nvSpPr>
        <p:spPr>
          <a:xfrm rot="1555754">
            <a:off x="413362" y="2295134"/>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443422" y="3377969"/>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C4528D4C-217F-4B49-8C60-A87EA3763F9A}"/>
              </a:ext>
            </a:extLst>
          </p:cNvPr>
          <p:cNvSpPr/>
          <p:nvPr/>
        </p:nvSpPr>
        <p:spPr>
          <a:xfrm rot="1555754">
            <a:off x="413361" y="4460804"/>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C7D37AF-498B-4361-82A9-01702ACBBDA8}"/>
              </a:ext>
            </a:extLst>
          </p:cNvPr>
          <p:cNvSpPr/>
          <p:nvPr/>
        </p:nvSpPr>
        <p:spPr>
          <a:xfrm rot="1555754">
            <a:off x="220920" y="9884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617141283"/>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38600"/>
            <a:ext cx="9144000" cy="2057400"/>
          </a:xfrm>
        </p:spPr>
        <p:txBody>
          <a:bodyPr>
            <a:noAutofit/>
          </a:bodyPr>
          <a:lstStyle/>
          <a:p>
            <a:pPr algn="ctr"/>
            <a:r>
              <a:rPr lang="en-US" sz="4000" dirty="0">
                <a:solidFill>
                  <a:schemeClr val="accent3"/>
                </a:solidFill>
                <a:effectLst>
                  <a:outerShdw blurRad="38100" dist="38100" dir="2700000" algn="tl">
                    <a:srgbClr val="000000">
                      <a:alpha val="43137"/>
                    </a:srgbClr>
                  </a:outerShdw>
                </a:effectLst>
              </a:rPr>
              <a:t>Regulation is UNNECESSARY – </a:t>
            </a:r>
            <a:br>
              <a:rPr lang="en-US" sz="4000" dirty="0">
                <a:solidFill>
                  <a:schemeClr val="accent3"/>
                </a:solidFill>
                <a:effectLst>
                  <a:outerShdw blurRad="38100" dist="38100" dir="2700000" algn="tl">
                    <a:srgbClr val="000000">
                      <a:alpha val="43137"/>
                    </a:srgbClr>
                  </a:outerShdw>
                </a:effectLst>
              </a:rPr>
            </a:br>
            <a:r>
              <a:rPr lang="en-US" sz="4000" dirty="0">
                <a:solidFill>
                  <a:schemeClr val="accent3"/>
                </a:solidFill>
                <a:effectLst>
                  <a:outerShdw blurRad="38100" dist="38100" dir="2700000" algn="tl">
                    <a:srgbClr val="000000">
                      <a:alpha val="43137"/>
                    </a:srgbClr>
                  </a:outerShdw>
                </a:effectLst>
              </a:rPr>
              <a:t>A look at Existing Legal Remedies</a:t>
            </a:r>
            <a:endParaRPr lang="en-US" sz="2400" dirty="0">
              <a:solidFill>
                <a:schemeClr val="tx1"/>
              </a:solidFill>
            </a:endParaRPr>
          </a:p>
        </p:txBody>
      </p:sp>
    </p:spTree>
    <p:extLst>
      <p:ext uri="{BB962C8B-B14F-4D97-AF65-F5344CB8AC3E}">
        <p14:creationId xmlns:p14="http://schemas.microsoft.com/office/powerpoint/2010/main" xmlns="" val="3610411791"/>
      </p:ext>
    </p:extLst>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228600"/>
            <a:ext cx="8915400" cy="533400"/>
          </a:xfrm>
        </p:spPr>
        <p:txBody>
          <a:bodyPr/>
          <a:lstStyle/>
          <a:p>
            <a:pPr algn="ctr"/>
            <a:r>
              <a:rPr lang="en-US" dirty="0"/>
              <a:t>Legal Remedies</a:t>
            </a:r>
          </a:p>
        </p:txBody>
      </p:sp>
      <p:sp>
        <p:nvSpPr>
          <p:cNvPr id="12" name="Text Placeholder 40"/>
          <p:cNvSpPr>
            <a:spLocks noGrp="1"/>
          </p:cNvSpPr>
          <p:nvPr>
            <p:ph type="body" sz="quarter" idx="16"/>
          </p:nvPr>
        </p:nvSpPr>
        <p:spPr>
          <a:xfrm>
            <a:off x="1093016" y="990600"/>
            <a:ext cx="7924800" cy="4953000"/>
          </a:xfrm>
        </p:spPr>
        <p:txBody>
          <a:bodyPr>
            <a:noAutofit/>
          </a:bodyPr>
          <a:lstStyle/>
          <a:p>
            <a:r>
              <a:rPr lang="en-US" sz="2400" b="1" dirty="0"/>
              <a:t>Section 9 of the Constitution </a:t>
            </a:r>
            <a:r>
              <a:rPr lang="en-US" sz="2400" dirty="0"/>
              <a:t>– all are EQUAL before the law.</a:t>
            </a:r>
            <a:endParaRPr lang="en-US" sz="2400" i="1" dirty="0"/>
          </a:p>
          <a:p>
            <a:r>
              <a:rPr lang="en-US" sz="2400" dirty="0"/>
              <a:t/>
            </a:r>
            <a:br>
              <a:rPr lang="en-US" sz="2400" dirty="0"/>
            </a:br>
            <a:endParaRPr lang="en-US" sz="2400" dirty="0"/>
          </a:p>
          <a:p>
            <a:r>
              <a:rPr lang="en-ZA" sz="2400" b="1" dirty="0"/>
              <a:t>Rape &amp; Sexual Assault –</a:t>
            </a:r>
            <a:r>
              <a:rPr lang="en-ZA" sz="2400" dirty="0"/>
              <a:t> e.g. Timothy Omotoso</a:t>
            </a:r>
          </a:p>
          <a:p>
            <a:r>
              <a:rPr lang="en-ZA" sz="2400" dirty="0"/>
              <a:t/>
            </a:r>
            <a:br>
              <a:rPr lang="en-ZA" sz="2400" dirty="0"/>
            </a:br>
            <a:endParaRPr lang="en-ZA" sz="2400" dirty="0"/>
          </a:p>
          <a:p>
            <a:r>
              <a:rPr lang="en-ZA" sz="2400" b="1" dirty="0"/>
              <a:t>Withholding children from school </a:t>
            </a:r>
            <a:r>
              <a:rPr lang="en-ZA" sz="2400" dirty="0"/>
              <a:t>– e.g. Seven Angels Cult (Ngcobo)</a:t>
            </a:r>
          </a:p>
          <a:p>
            <a:endParaRPr lang="en-ZA" sz="2400" b="1" u="sng" dirty="0"/>
          </a:p>
          <a:p>
            <a:endParaRPr lang="en-ZA" sz="2400" b="1" u="sng" dirty="0"/>
          </a:p>
          <a:p>
            <a:r>
              <a:rPr lang="en-ZA" sz="2400" b="1" dirty="0"/>
              <a:t>Assault (GBH) </a:t>
            </a:r>
            <a:r>
              <a:rPr lang="en-ZA" sz="2400" dirty="0"/>
              <a:t>– e.g.</a:t>
            </a:r>
            <a:r>
              <a:rPr lang="en-ZA" sz="2400" b="1" dirty="0"/>
              <a:t> </a:t>
            </a:r>
            <a:r>
              <a:rPr lang="en-ZA" sz="2400" dirty="0"/>
              <a:t>Prophet of Doom</a:t>
            </a:r>
          </a:p>
          <a:p>
            <a:r>
              <a:rPr lang="en-ZA" sz="2400" dirty="0"/>
              <a:t/>
            </a:r>
            <a:br>
              <a:rPr lang="en-ZA" sz="2400" dirty="0"/>
            </a:br>
            <a:endParaRPr lang="en-ZA" sz="2400" dirty="0"/>
          </a:p>
          <a:p>
            <a:endParaRPr lang="en-US" sz="1200" dirty="0"/>
          </a:p>
        </p:txBody>
      </p:sp>
      <p:sp>
        <p:nvSpPr>
          <p:cNvPr id="8" name="Oval Callout 5">
            <a:extLst>
              <a:ext uri="{FF2B5EF4-FFF2-40B4-BE49-F238E27FC236}">
                <a16:creationId xmlns:a16="http://schemas.microsoft.com/office/drawing/2014/main" xmlns="" id="{82DD2F42-DCAE-4127-BC4D-91210A7BD7B3}"/>
              </a:ext>
            </a:extLst>
          </p:cNvPr>
          <p:cNvSpPr/>
          <p:nvPr/>
        </p:nvSpPr>
        <p:spPr>
          <a:xfrm rot="1555754">
            <a:off x="806150" y="2664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937DB51C-B330-4845-ADF3-E290220D05AE}"/>
              </a:ext>
            </a:extLst>
          </p:cNvPr>
          <p:cNvSpPr/>
          <p:nvPr/>
        </p:nvSpPr>
        <p:spPr>
          <a:xfrm rot="1555754">
            <a:off x="806152" y="112232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3" name="Oval Callout 5">
            <a:extLst>
              <a:ext uri="{FF2B5EF4-FFF2-40B4-BE49-F238E27FC236}">
                <a16:creationId xmlns:a16="http://schemas.microsoft.com/office/drawing/2014/main" xmlns="" id="{84368DB6-04AC-4951-92A0-EA0C221F6738}"/>
              </a:ext>
            </a:extLst>
          </p:cNvPr>
          <p:cNvSpPr/>
          <p:nvPr/>
        </p:nvSpPr>
        <p:spPr>
          <a:xfrm rot="1555754">
            <a:off x="806152" y="5571817"/>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4" name="Oval Callout 5">
            <a:extLst>
              <a:ext uri="{FF2B5EF4-FFF2-40B4-BE49-F238E27FC236}">
                <a16:creationId xmlns:a16="http://schemas.microsoft.com/office/drawing/2014/main" xmlns="" id="{13174999-DAC5-46B5-AE7F-CE503E932135}"/>
              </a:ext>
            </a:extLst>
          </p:cNvPr>
          <p:cNvSpPr/>
          <p:nvPr/>
        </p:nvSpPr>
        <p:spPr>
          <a:xfrm rot="1555754">
            <a:off x="781157" y="4029247"/>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341547664"/>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228600"/>
            <a:ext cx="8915400" cy="533400"/>
          </a:xfrm>
        </p:spPr>
        <p:txBody>
          <a:bodyPr/>
          <a:lstStyle/>
          <a:p>
            <a:pPr algn="ctr"/>
            <a:r>
              <a:rPr lang="en-US" dirty="0"/>
              <a:t>Legal Remedies</a:t>
            </a:r>
          </a:p>
        </p:txBody>
      </p:sp>
      <p:sp>
        <p:nvSpPr>
          <p:cNvPr id="12" name="Text Placeholder 40"/>
          <p:cNvSpPr>
            <a:spLocks noGrp="1"/>
          </p:cNvSpPr>
          <p:nvPr>
            <p:ph type="body" sz="quarter" idx="16"/>
          </p:nvPr>
        </p:nvSpPr>
        <p:spPr>
          <a:xfrm>
            <a:off x="1093016" y="990600"/>
            <a:ext cx="7924800" cy="4953000"/>
          </a:xfrm>
        </p:spPr>
        <p:txBody>
          <a:bodyPr>
            <a:noAutofit/>
          </a:bodyPr>
          <a:lstStyle/>
          <a:p>
            <a:r>
              <a:rPr lang="en-ZA" sz="2400" b="1" dirty="0"/>
              <a:t>Administering poison </a:t>
            </a:r>
            <a:r>
              <a:rPr lang="en-ZA" sz="2400" dirty="0"/>
              <a:t>– e.g. Rattex and engine cleaning fluid</a:t>
            </a:r>
          </a:p>
          <a:p>
            <a:endParaRPr lang="en-ZA" sz="2400" b="1" dirty="0"/>
          </a:p>
          <a:p>
            <a:r>
              <a:rPr lang="en-ZA" sz="2400" b="1" dirty="0"/>
              <a:t>Eating live snakes and other animals </a:t>
            </a:r>
            <a:r>
              <a:rPr lang="en-ZA" sz="2400" dirty="0"/>
              <a:t>– e.g. Penuel Mnguni</a:t>
            </a:r>
          </a:p>
          <a:p>
            <a:endParaRPr lang="en-ZA" sz="2400" dirty="0"/>
          </a:p>
          <a:p>
            <a:r>
              <a:rPr lang="en-ZA" sz="2400" b="1" dirty="0"/>
              <a:t>Public Violence </a:t>
            </a:r>
            <a:r>
              <a:rPr lang="en-ZA" sz="2400" dirty="0"/>
              <a:t>– e.g. followers going on a wild rampage. </a:t>
            </a:r>
          </a:p>
          <a:p>
            <a:endParaRPr lang="en-ZA" sz="2400" dirty="0"/>
          </a:p>
          <a:p>
            <a:endParaRPr lang="en-US" sz="1200" dirty="0"/>
          </a:p>
        </p:txBody>
      </p:sp>
      <p:sp>
        <p:nvSpPr>
          <p:cNvPr id="8" name="Oval Callout 5">
            <a:extLst>
              <a:ext uri="{FF2B5EF4-FFF2-40B4-BE49-F238E27FC236}">
                <a16:creationId xmlns:a16="http://schemas.microsoft.com/office/drawing/2014/main" xmlns="" id="{82DD2F42-DCAE-4127-BC4D-91210A7BD7B3}"/>
              </a:ext>
            </a:extLst>
          </p:cNvPr>
          <p:cNvSpPr/>
          <p:nvPr/>
        </p:nvSpPr>
        <p:spPr>
          <a:xfrm rot="1555754">
            <a:off x="806153" y="2400192"/>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937DB51C-B330-4845-ADF3-E290220D05AE}"/>
              </a:ext>
            </a:extLst>
          </p:cNvPr>
          <p:cNvSpPr/>
          <p:nvPr/>
        </p:nvSpPr>
        <p:spPr>
          <a:xfrm rot="1555754">
            <a:off x="806152" y="112232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4" name="Oval Callout 5">
            <a:extLst>
              <a:ext uri="{FF2B5EF4-FFF2-40B4-BE49-F238E27FC236}">
                <a16:creationId xmlns:a16="http://schemas.microsoft.com/office/drawing/2014/main" xmlns="" id="{13174999-DAC5-46B5-AE7F-CE503E932135}"/>
              </a:ext>
            </a:extLst>
          </p:cNvPr>
          <p:cNvSpPr/>
          <p:nvPr/>
        </p:nvSpPr>
        <p:spPr>
          <a:xfrm rot="1555754">
            <a:off x="835799" y="3678063"/>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634253035"/>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228600"/>
            <a:ext cx="8915400" cy="533400"/>
          </a:xfrm>
        </p:spPr>
        <p:txBody>
          <a:bodyPr/>
          <a:lstStyle/>
          <a:p>
            <a:pPr algn="ctr"/>
            <a:r>
              <a:rPr lang="en-GB" dirty="0"/>
              <a:t>Legal Remedies</a:t>
            </a:r>
            <a:endParaRPr lang="en-US" dirty="0"/>
          </a:p>
        </p:txBody>
      </p:sp>
      <p:sp>
        <p:nvSpPr>
          <p:cNvPr id="12" name="Text Placeholder 40"/>
          <p:cNvSpPr>
            <a:spLocks noGrp="1"/>
          </p:cNvSpPr>
          <p:nvPr>
            <p:ph type="body" sz="quarter" idx="16"/>
          </p:nvPr>
        </p:nvSpPr>
        <p:spPr>
          <a:xfrm>
            <a:off x="1090246" y="847500"/>
            <a:ext cx="7924800" cy="4953000"/>
          </a:xfrm>
        </p:spPr>
        <p:txBody>
          <a:bodyPr>
            <a:noAutofit/>
          </a:bodyPr>
          <a:lstStyle/>
          <a:p>
            <a:r>
              <a:rPr lang="en-US" sz="2400" b="1" dirty="0"/>
              <a:t>False &amp; Fantastical Claims </a:t>
            </a:r>
            <a:r>
              <a:rPr lang="en-US" sz="2400" dirty="0"/>
              <a:t>– e.g.  </a:t>
            </a:r>
            <a:r>
              <a:rPr lang="en-ZA" sz="2400" dirty="0"/>
              <a:t>selling various “good luck” or “faith” products that have been prayed over and blessed by the pastor, such as “holy” water, oil or Vaseline </a:t>
            </a:r>
          </a:p>
          <a:p>
            <a:endParaRPr lang="en-ZA" sz="2400" b="1" u="sng" dirty="0"/>
          </a:p>
          <a:p>
            <a:r>
              <a:rPr lang="en-ZA" sz="2400" b="1" u="sng" dirty="0"/>
              <a:t>Consumer Protection Act, 2008:</a:t>
            </a:r>
            <a:br>
              <a:rPr lang="en-ZA" sz="2400" b="1" u="sng" dirty="0"/>
            </a:br>
            <a:r>
              <a:rPr lang="en-US" sz="2400" b="1" dirty="0"/>
              <a:t>Advertising</a:t>
            </a:r>
            <a:r>
              <a:rPr lang="en-US" sz="2400" dirty="0"/>
              <a:t> = </a:t>
            </a:r>
            <a:r>
              <a:rPr lang="en-ZA" sz="2400" dirty="0"/>
              <a:t>any communication by which a person seeks to bring goods or services to people’s attention and promote the use thereof.</a:t>
            </a:r>
          </a:p>
          <a:p>
            <a:r>
              <a:rPr lang="en-ZA" sz="2400" b="1" dirty="0"/>
              <a:t/>
            </a:r>
            <a:br>
              <a:rPr lang="en-ZA" sz="2400" b="1" dirty="0"/>
            </a:br>
            <a:r>
              <a:rPr lang="en-ZA" sz="2400" b="1" dirty="0"/>
              <a:t>Fraud </a:t>
            </a:r>
            <a:r>
              <a:rPr lang="en-ZA" sz="2400" dirty="0"/>
              <a:t>– e.g. </a:t>
            </a:r>
            <a:r>
              <a:rPr lang="en-ZA" sz="2400" dirty="0" err="1"/>
              <a:t>Alph</a:t>
            </a:r>
            <a:r>
              <a:rPr lang="en-ZA" sz="2400" dirty="0"/>
              <a:t> </a:t>
            </a:r>
            <a:r>
              <a:rPr lang="en-ZA" sz="2400" dirty="0" err="1"/>
              <a:t>Lakau</a:t>
            </a:r>
            <a:endParaRPr lang="en-ZA" sz="2400" dirty="0"/>
          </a:p>
          <a:p>
            <a:r>
              <a:rPr lang="en-ZA" sz="2400" dirty="0"/>
              <a:t/>
            </a:r>
            <a:br>
              <a:rPr lang="en-ZA" sz="2400" dirty="0"/>
            </a:br>
            <a:endParaRPr lang="en-ZA" sz="2400" dirty="0"/>
          </a:p>
          <a:p>
            <a:endParaRPr lang="en-US" sz="2400" dirty="0"/>
          </a:p>
        </p:txBody>
      </p:sp>
      <p:sp>
        <p:nvSpPr>
          <p:cNvPr id="10" name="Oval Callout 5">
            <a:extLst>
              <a:ext uri="{FF2B5EF4-FFF2-40B4-BE49-F238E27FC236}">
                <a16:creationId xmlns:a16="http://schemas.microsoft.com/office/drawing/2014/main" xmlns="" id="{937DB51C-B330-4845-ADF3-E290220D05AE}"/>
              </a:ext>
            </a:extLst>
          </p:cNvPr>
          <p:cNvSpPr/>
          <p:nvPr/>
        </p:nvSpPr>
        <p:spPr>
          <a:xfrm rot="1555754">
            <a:off x="815383" y="94326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5EDB399E-6985-45E8-AF34-70309C2173F8}"/>
              </a:ext>
            </a:extLst>
          </p:cNvPr>
          <p:cNvSpPr/>
          <p:nvPr/>
        </p:nvSpPr>
        <p:spPr>
          <a:xfrm rot="1555754">
            <a:off x="815384" y="4866786"/>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5">
            <a:extLst>
              <a:ext uri="{FF2B5EF4-FFF2-40B4-BE49-F238E27FC236}">
                <a16:creationId xmlns:a16="http://schemas.microsoft.com/office/drawing/2014/main" xmlns="" id="{73A459BB-CA03-4BA8-8886-EFCEE4AFBE18}"/>
              </a:ext>
            </a:extLst>
          </p:cNvPr>
          <p:cNvSpPr/>
          <p:nvPr/>
        </p:nvSpPr>
        <p:spPr>
          <a:xfrm rot="1555754">
            <a:off x="815384" y="2905023"/>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747093243"/>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228600"/>
            <a:ext cx="8915400" cy="533400"/>
          </a:xfrm>
        </p:spPr>
        <p:txBody>
          <a:bodyPr/>
          <a:lstStyle/>
          <a:p>
            <a:pPr algn="ctr"/>
            <a:r>
              <a:rPr lang="en-US" dirty="0"/>
              <a:t>Legal Remedies</a:t>
            </a:r>
          </a:p>
        </p:txBody>
      </p:sp>
      <p:sp>
        <p:nvSpPr>
          <p:cNvPr id="12" name="Text Placeholder 40"/>
          <p:cNvSpPr>
            <a:spLocks noGrp="1"/>
          </p:cNvSpPr>
          <p:nvPr>
            <p:ph type="body" sz="quarter" idx="16"/>
          </p:nvPr>
        </p:nvSpPr>
        <p:spPr>
          <a:xfrm>
            <a:off x="1093016" y="990600"/>
            <a:ext cx="7924800" cy="4953000"/>
          </a:xfrm>
        </p:spPr>
        <p:txBody>
          <a:bodyPr>
            <a:noAutofit/>
          </a:bodyPr>
          <a:lstStyle/>
          <a:p>
            <a:r>
              <a:rPr lang="en-ZA" sz="2400" b="1" dirty="0"/>
              <a:t>Money Laundering </a:t>
            </a:r>
            <a:r>
              <a:rPr lang="en-ZA" sz="2400" dirty="0"/>
              <a:t>– e.g. Prophet </a:t>
            </a:r>
            <a:r>
              <a:rPr lang="en-ZA" sz="2400" dirty="0" err="1"/>
              <a:t>Bushiri</a:t>
            </a:r>
            <a:r>
              <a:rPr lang="en-ZA" sz="2400" dirty="0"/>
              <a:t> and his wife</a:t>
            </a:r>
          </a:p>
          <a:p>
            <a:endParaRPr lang="en-ZA" sz="2400" b="1" dirty="0"/>
          </a:p>
          <a:p>
            <a:endParaRPr lang="en-ZA" sz="2400" b="1" dirty="0"/>
          </a:p>
          <a:p>
            <a:r>
              <a:rPr lang="en-ZA" sz="2400" b="1" dirty="0"/>
              <a:t>Possession of proceeds of unlawful activities</a:t>
            </a:r>
            <a:r>
              <a:rPr lang="en-ZA" sz="2400" dirty="0"/>
              <a:t> </a:t>
            </a:r>
          </a:p>
          <a:p>
            <a:endParaRPr lang="en-ZA" sz="2400" dirty="0"/>
          </a:p>
          <a:p>
            <a:endParaRPr lang="en-ZA" sz="2400" dirty="0"/>
          </a:p>
          <a:p>
            <a:r>
              <a:rPr lang="en-ZA" sz="2400" b="1" u="sng" dirty="0"/>
              <a:t>Anyone</a:t>
            </a:r>
            <a:r>
              <a:rPr lang="en-ZA" sz="2400" dirty="0"/>
              <a:t> can lay a complaint.</a:t>
            </a:r>
          </a:p>
          <a:p>
            <a:endParaRPr lang="en-ZA" sz="2400" dirty="0"/>
          </a:p>
          <a:p>
            <a:endParaRPr lang="en-US" sz="1200" dirty="0"/>
          </a:p>
        </p:txBody>
      </p:sp>
      <p:sp>
        <p:nvSpPr>
          <p:cNvPr id="8" name="Oval Callout 5">
            <a:extLst>
              <a:ext uri="{FF2B5EF4-FFF2-40B4-BE49-F238E27FC236}">
                <a16:creationId xmlns:a16="http://schemas.microsoft.com/office/drawing/2014/main" xmlns="" id="{82DD2F42-DCAE-4127-BC4D-91210A7BD7B3}"/>
              </a:ext>
            </a:extLst>
          </p:cNvPr>
          <p:cNvSpPr/>
          <p:nvPr/>
        </p:nvSpPr>
        <p:spPr>
          <a:xfrm rot="1555754">
            <a:off x="806153" y="2400192"/>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937DB51C-B330-4845-ADF3-E290220D05AE}"/>
              </a:ext>
            </a:extLst>
          </p:cNvPr>
          <p:cNvSpPr/>
          <p:nvPr/>
        </p:nvSpPr>
        <p:spPr>
          <a:xfrm rot="1555754">
            <a:off x="806152" y="112232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4" name="Oval Callout 5">
            <a:extLst>
              <a:ext uri="{FF2B5EF4-FFF2-40B4-BE49-F238E27FC236}">
                <a16:creationId xmlns:a16="http://schemas.microsoft.com/office/drawing/2014/main" xmlns="" id="{13174999-DAC5-46B5-AE7F-CE503E932135}"/>
              </a:ext>
            </a:extLst>
          </p:cNvPr>
          <p:cNvSpPr/>
          <p:nvPr/>
        </p:nvSpPr>
        <p:spPr>
          <a:xfrm rot="1555754">
            <a:off x="815679" y="3755369"/>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725360211"/>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38600"/>
            <a:ext cx="9144000" cy="2057400"/>
          </a:xfrm>
        </p:spPr>
        <p:txBody>
          <a:bodyPr>
            <a:noAutofit/>
          </a:bodyPr>
          <a:lstStyle/>
          <a:p>
            <a:pPr algn="ctr"/>
            <a:r>
              <a:rPr lang="en-US" sz="4000" dirty="0">
                <a:solidFill>
                  <a:schemeClr val="accent3"/>
                </a:solidFill>
                <a:effectLst>
                  <a:outerShdw blurRad="38100" dist="38100" dir="2700000" algn="tl">
                    <a:srgbClr val="000000">
                      <a:alpha val="43137"/>
                    </a:srgbClr>
                  </a:outerShdw>
                </a:effectLst>
              </a:rPr>
              <a:t>Regulation is UNCONSTITUTIONAL &amp; UNWORKABLE</a:t>
            </a:r>
            <a:endParaRPr lang="en-US" sz="2400" dirty="0">
              <a:solidFill>
                <a:schemeClr val="tx1"/>
              </a:solidFill>
            </a:endParaRPr>
          </a:p>
        </p:txBody>
      </p:sp>
    </p:spTree>
    <p:extLst>
      <p:ext uri="{BB962C8B-B14F-4D97-AF65-F5344CB8AC3E}">
        <p14:creationId xmlns:p14="http://schemas.microsoft.com/office/powerpoint/2010/main" xmlns="" val="3627575818"/>
      </p:ext>
    </p:extLst>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791"/>
            <a:ext cx="9144000" cy="707886"/>
          </a:xfrm>
          <a:prstGeom prst="rect">
            <a:avLst/>
          </a:prstGeom>
          <a:noFill/>
        </p:spPr>
        <p:txBody>
          <a:bodyPr wrap="square" rtlCol="0">
            <a:spAutoFit/>
          </a:bodyPr>
          <a:lstStyle/>
          <a:p>
            <a:pPr algn="ctr"/>
            <a:r>
              <a:rPr lang="en-US" sz="4000" b="1" dirty="0">
                <a:solidFill>
                  <a:schemeClr val="accent3"/>
                </a:solidFill>
                <a:latin typeface="Segoe UI" panose="020B0502040204020203" pitchFamily="34" charset="0"/>
                <a:cs typeface="Segoe UI" panose="020B0502040204020203" pitchFamily="34" charset="0"/>
              </a:rPr>
              <a:t>Regulation of religion</a:t>
            </a:r>
          </a:p>
        </p:txBody>
      </p:sp>
      <p:sp>
        <p:nvSpPr>
          <p:cNvPr id="3" name="TextBox 2">
            <a:extLst>
              <a:ext uri="{FF2B5EF4-FFF2-40B4-BE49-F238E27FC236}">
                <a16:creationId xmlns:a16="http://schemas.microsoft.com/office/drawing/2014/main" xmlns="" id="{0336E356-94BC-46E3-A5ED-F7646C29D98E}"/>
              </a:ext>
            </a:extLst>
          </p:cNvPr>
          <p:cNvSpPr txBox="1"/>
          <p:nvPr/>
        </p:nvSpPr>
        <p:spPr>
          <a:xfrm>
            <a:off x="261573" y="876239"/>
            <a:ext cx="8349028" cy="6093976"/>
          </a:xfrm>
          <a:prstGeom prst="rect">
            <a:avLst/>
          </a:prstGeom>
          <a:noFill/>
        </p:spPr>
        <p:txBody>
          <a:bodyPr wrap="square" rtlCol="0">
            <a:spAutoFit/>
          </a:bodyPr>
          <a:lstStyle/>
          <a:p>
            <a:pPr marL="520700" lvl="2" indent="-342900">
              <a:buFont typeface="Wingdings" panose="05000000000000000000" pitchFamily="2" charset="2"/>
              <a:buChar char="Ø"/>
              <a:tabLst>
                <a:tab pos="3492500" algn="l"/>
              </a:tabLst>
            </a:pPr>
            <a:r>
              <a:rPr lang="en-ZA" sz="2400" b="1" u="sng" dirty="0">
                <a:solidFill>
                  <a:schemeClr val="accent3"/>
                </a:solidFill>
                <a:latin typeface="Segoe UI" panose="020B0502040204020203" pitchFamily="34" charset="0"/>
                <a:cs typeface="Segoe UI" panose="020B0502040204020203" pitchFamily="34" charset="0"/>
              </a:rPr>
              <a:t>What is wrong with the CRL’s recommendations?</a:t>
            </a:r>
            <a:endParaRPr lang="en-ZA" sz="2400" u="sng" dirty="0">
              <a:solidFill>
                <a:schemeClr val="accent3"/>
              </a:solidFill>
              <a:latin typeface="Segoe UI" panose="020B0502040204020203" pitchFamily="34" charset="0"/>
              <a:cs typeface="Segoe UI" panose="020B0502040204020203" pitchFamily="34" charset="0"/>
            </a:endParaRPr>
          </a:p>
          <a:p>
            <a:pPr marL="635000" lvl="3">
              <a:tabLst>
                <a:tab pos="3492500" algn="l"/>
              </a:tabLst>
            </a:pPr>
            <a:endParaRPr lang="en-ZA" sz="2400" dirty="0">
              <a:latin typeface="Segoe UI" panose="020B0502040204020203" pitchFamily="34" charset="0"/>
              <a:cs typeface="Segoe UI" panose="020B0502040204020203" pitchFamily="34" charset="0"/>
            </a:endParaRPr>
          </a:p>
          <a:p>
            <a:pPr marL="977900" lvl="3" indent="-342900">
              <a:buFont typeface="Wingdings" panose="05000000000000000000" pitchFamily="2" charset="2"/>
              <a:buChar char="Ø"/>
              <a:tabLst>
                <a:tab pos="3492500" algn="l"/>
              </a:tabLst>
            </a:pPr>
            <a:r>
              <a:rPr lang="en-ZA" sz="2400" b="1" dirty="0">
                <a:latin typeface="Segoe UI" panose="020B0502040204020203" pitchFamily="34" charset="0"/>
                <a:cs typeface="Segoe UI" panose="020B0502040204020203" pitchFamily="34" charset="0"/>
              </a:rPr>
              <a:t>Unconstitutional</a:t>
            </a:r>
          </a:p>
          <a:p>
            <a:pPr marL="635000" lvl="3">
              <a:tabLst>
                <a:tab pos="3492500" algn="l"/>
              </a:tabLst>
            </a:pPr>
            <a:endParaRPr lang="en-ZA" sz="2400" b="1" dirty="0">
              <a:solidFill>
                <a:srgbClr val="FF0000"/>
              </a:solidFill>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Up and until now, the relationship between religion and State has been one of </a:t>
            </a:r>
            <a:r>
              <a:rPr lang="en-ZA" sz="2400" u="sng" dirty="0">
                <a:latin typeface="Segoe UI" panose="020B0502040204020203" pitchFamily="34" charset="0"/>
                <a:cs typeface="Segoe UI" panose="020B0502040204020203" pitchFamily="34" charset="0"/>
              </a:rPr>
              <a:t>co-operation. </a:t>
            </a: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CRL’s recommendations will completely change this, and effectively amount to </a:t>
            </a:r>
            <a:r>
              <a:rPr lang="en-ZA" sz="2400" u="sng" dirty="0">
                <a:latin typeface="Segoe UI" panose="020B0502040204020203" pitchFamily="34" charset="0"/>
                <a:cs typeface="Segoe UI" panose="020B0502040204020203" pitchFamily="34" charset="0"/>
              </a:rPr>
              <a:t>State</a:t>
            </a:r>
            <a:r>
              <a:rPr lang="en-ZA" sz="2400" dirty="0">
                <a:latin typeface="Segoe UI" panose="020B0502040204020203" pitchFamily="34" charset="0"/>
                <a:cs typeface="Segoe UI" panose="020B0502040204020203" pitchFamily="34" charset="0"/>
              </a:rPr>
              <a:t> regulation of religion. (In terms of Chapter 9 of the Constitution, the CRL is an “</a:t>
            </a:r>
            <a:r>
              <a:rPr lang="en-ZA" sz="2400" i="1" dirty="0">
                <a:latin typeface="Segoe UI" panose="020B0502040204020203" pitchFamily="34" charset="0"/>
                <a:cs typeface="Segoe UI" panose="020B0502040204020203" pitchFamily="34" charset="0"/>
              </a:rPr>
              <a:t>institution of State”</a:t>
            </a:r>
            <a:r>
              <a:rPr lang="en-ZA" sz="2400" dirty="0">
                <a:latin typeface="Segoe UI" panose="020B0502040204020203" pitchFamily="34" charset="0"/>
                <a:cs typeface="Segoe UI" panose="020B0502040204020203" pitchFamily="34" charset="0"/>
              </a:rPr>
              <a:t>).</a:t>
            </a: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1092200" lvl="4">
              <a:tabLst>
                <a:tab pos="3492500" algn="l"/>
              </a:tabLst>
            </a:pPr>
            <a:r>
              <a:rPr lang="en-ZA" sz="2400" dirty="0">
                <a:latin typeface="Segoe UI" panose="020B0502040204020203" pitchFamily="34" charset="0"/>
                <a:cs typeface="Segoe UI" panose="020B0502040204020203" pitchFamily="34" charset="0"/>
              </a:rPr>
              <a:t>(In this regard, see the organogram on p 42 of the CRL’s Final Report).</a:t>
            </a:r>
          </a:p>
          <a:p>
            <a:pPr marL="285750" indent="-285750">
              <a:buFont typeface="Wingdings" panose="05000000000000000000" pitchFamily="2" charset="2"/>
              <a:buChar char="Ø"/>
            </a:pPr>
            <a:endParaRPr lang="en-ZA" dirty="0">
              <a:solidFill>
                <a:schemeClr val="accent3"/>
              </a:solidFill>
            </a:endParaRPr>
          </a:p>
          <a:p>
            <a:pPr marL="285750" indent="-285750">
              <a:buFont typeface="Wingdings" panose="05000000000000000000" pitchFamily="2" charset="2"/>
              <a:buChar char="Ø"/>
            </a:pPr>
            <a:endParaRPr lang="en-ZA" dirty="0">
              <a:solidFill>
                <a:schemeClr val="accent3"/>
              </a:solidFill>
            </a:endParaRPr>
          </a:p>
          <a:p>
            <a:pPr marL="285750" indent="-285750">
              <a:buFont typeface="Wingdings" panose="05000000000000000000" pitchFamily="2" charset="2"/>
              <a:buChar char="Ø"/>
            </a:pPr>
            <a:endParaRPr lang="en-ZA" dirty="0"/>
          </a:p>
        </p:txBody>
      </p:sp>
    </p:spTree>
    <p:extLst>
      <p:ext uri="{BB962C8B-B14F-4D97-AF65-F5344CB8AC3E}">
        <p14:creationId xmlns:p14="http://schemas.microsoft.com/office/powerpoint/2010/main" xmlns="" val="3539769500"/>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FOR SA presenters</a:t>
            </a:r>
            <a:endParaRPr lang="en-US" dirty="0"/>
          </a:p>
        </p:txBody>
      </p:sp>
      <p:sp>
        <p:nvSpPr>
          <p:cNvPr id="12" name="Text Placeholder 40"/>
          <p:cNvSpPr>
            <a:spLocks noGrp="1"/>
          </p:cNvSpPr>
          <p:nvPr>
            <p:ph type="body" sz="quarter" idx="16"/>
          </p:nvPr>
        </p:nvSpPr>
        <p:spPr>
          <a:xfrm>
            <a:off x="76200" y="4114800"/>
            <a:ext cx="2909957" cy="533400"/>
          </a:xfrm>
        </p:spPr>
        <p:txBody>
          <a:bodyPr>
            <a:noAutofit/>
          </a:bodyPr>
          <a:lstStyle/>
          <a:p>
            <a:r>
              <a:rPr lang="en-US" sz="2400" u="sng" dirty="0"/>
              <a:t>Michael Swain</a:t>
            </a:r>
          </a:p>
          <a:p>
            <a:r>
              <a:rPr lang="en-US" sz="2400" dirty="0"/>
              <a:t>Executive Director</a:t>
            </a:r>
          </a:p>
        </p:txBody>
      </p:sp>
      <p:pic>
        <p:nvPicPr>
          <p:cNvPr id="4" name="Picture 3">
            <a:extLst>
              <a:ext uri="{FF2B5EF4-FFF2-40B4-BE49-F238E27FC236}">
                <a16:creationId xmlns:a16="http://schemas.microsoft.com/office/drawing/2014/main" xmlns="" id="{9A81A501-BFA5-464E-80E1-D2CCB39A5008}"/>
              </a:ext>
            </a:extLst>
          </p:cNvPr>
          <p:cNvPicPr>
            <a:picLocks noChangeAspect="1"/>
          </p:cNvPicPr>
          <p:nvPr/>
        </p:nvPicPr>
        <p:blipFill rotWithShape="1">
          <a:blip r:embed="rId3" cstate="print"/>
          <a:srcRect l="16530" t="-1610" r="-1245"/>
          <a:stretch/>
        </p:blipFill>
        <p:spPr>
          <a:xfrm>
            <a:off x="5994009" y="1602047"/>
            <a:ext cx="3124200" cy="2146041"/>
          </a:xfrm>
          <a:prstGeom prst="rect">
            <a:avLst/>
          </a:prstGeom>
        </p:spPr>
      </p:pic>
      <p:pic>
        <p:nvPicPr>
          <p:cNvPr id="1026" name="Picture 2" descr="Michael Cassidy">
            <a:extLst>
              <a:ext uri="{FF2B5EF4-FFF2-40B4-BE49-F238E27FC236}">
                <a16:creationId xmlns:a16="http://schemas.microsoft.com/office/drawing/2014/main" xmlns="" id="{51FCE9AF-E146-43F9-94E7-B567454662F2}"/>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663959"/>
            <a:ext cx="3505200" cy="214604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Nadene Badenhorst">
            <a:extLst>
              <a:ext uri="{FF2B5EF4-FFF2-40B4-BE49-F238E27FC236}">
                <a16:creationId xmlns:a16="http://schemas.microsoft.com/office/drawing/2014/main" xmlns="" id="{752F6B84-BBA1-4E98-B1DC-6A192EED9B3F}"/>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956560" y="1663959"/>
            <a:ext cx="3473548" cy="2084129"/>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Text Placeholder 40">
            <a:extLst>
              <a:ext uri="{FF2B5EF4-FFF2-40B4-BE49-F238E27FC236}">
                <a16:creationId xmlns:a16="http://schemas.microsoft.com/office/drawing/2014/main" xmlns="" id="{88EF3D64-590B-446A-B61F-C944FD183DE9}"/>
              </a:ext>
            </a:extLst>
          </p:cNvPr>
          <p:cNvSpPr txBox="1">
            <a:spLocks/>
          </p:cNvSpPr>
          <p:nvPr/>
        </p:nvSpPr>
        <p:spPr>
          <a:xfrm>
            <a:off x="3048000" y="4114800"/>
            <a:ext cx="2971800" cy="533400"/>
          </a:xfrm>
          <a:prstGeom prst="rect">
            <a:avLst/>
          </a:prstGeom>
        </p:spPr>
        <p:txBody>
          <a:bodyPr vert="horz" lIns="91440" tIns="45720" rIns="91440" bIns="45720" rtlCol="0">
            <a:noAutofit/>
          </a:bodyPr>
          <a:lstStyle>
            <a:lvl1pPr marL="57150" indent="0" algn="l" defTabSz="914400" rtl="0" eaLnBrk="1" latinLnBrk="0" hangingPunct="1">
              <a:spcBef>
                <a:spcPct val="20000"/>
              </a:spcBef>
              <a:buFontTx/>
              <a:buNone/>
              <a:defRPr sz="1400" kern="1200" baseline="0">
                <a:solidFill>
                  <a:schemeClr val="tx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2pPr>
            <a:lvl3pPr marL="9144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3pPr>
            <a:lvl4pPr marL="13716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4pPr>
            <a:lvl5pPr marL="18288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u="sng" dirty="0"/>
              <a:t>Nadene Badenhorst</a:t>
            </a:r>
          </a:p>
          <a:p>
            <a:r>
              <a:rPr lang="en-US" sz="2400" dirty="0"/>
              <a:t>Advocate &amp; </a:t>
            </a:r>
          </a:p>
          <a:p>
            <a:r>
              <a:rPr lang="en-US" sz="2400" dirty="0"/>
              <a:t>Legal Counsel</a:t>
            </a:r>
          </a:p>
        </p:txBody>
      </p:sp>
      <p:sp>
        <p:nvSpPr>
          <p:cNvPr id="16" name="Text Placeholder 40">
            <a:extLst>
              <a:ext uri="{FF2B5EF4-FFF2-40B4-BE49-F238E27FC236}">
                <a16:creationId xmlns:a16="http://schemas.microsoft.com/office/drawing/2014/main" xmlns="" id="{0B1C62D4-7A6F-4F28-899C-D00A9D135DD9}"/>
              </a:ext>
            </a:extLst>
          </p:cNvPr>
          <p:cNvSpPr txBox="1">
            <a:spLocks/>
          </p:cNvSpPr>
          <p:nvPr/>
        </p:nvSpPr>
        <p:spPr>
          <a:xfrm>
            <a:off x="6248400" y="4114800"/>
            <a:ext cx="2895600" cy="533400"/>
          </a:xfrm>
          <a:prstGeom prst="rect">
            <a:avLst/>
          </a:prstGeom>
        </p:spPr>
        <p:txBody>
          <a:bodyPr vert="horz" lIns="91440" tIns="45720" rIns="91440" bIns="45720" rtlCol="0">
            <a:noAutofit/>
          </a:bodyPr>
          <a:lstStyle>
            <a:lvl1pPr marL="57150" indent="0" algn="l" defTabSz="914400" rtl="0" eaLnBrk="1" latinLnBrk="0" hangingPunct="1">
              <a:spcBef>
                <a:spcPct val="20000"/>
              </a:spcBef>
              <a:buFontTx/>
              <a:buNone/>
              <a:defRPr sz="1400" kern="1200" baseline="0">
                <a:solidFill>
                  <a:schemeClr val="tx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2pPr>
            <a:lvl3pPr marL="9144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3pPr>
            <a:lvl4pPr marL="13716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4pPr>
            <a:lvl5pPr marL="1828800" indent="0" algn="l" defTabSz="914400" rtl="0" eaLnBrk="1" latinLnBrk="0" hangingPunct="1">
              <a:spcBef>
                <a:spcPct val="20000"/>
              </a:spcBef>
              <a:buFontTx/>
              <a:buNone/>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u="sng" dirty="0"/>
              <a:t>Daniela Ellerbeck</a:t>
            </a:r>
          </a:p>
          <a:p>
            <a:r>
              <a:rPr lang="en-US" sz="2400" dirty="0"/>
              <a:t>Attorney &amp; Parliamentary Liaison Officer</a:t>
            </a:r>
          </a:p>
        </p:txBody>
      </p:sp>
    </p:spTree>
    <p:extLst>
      <p:ext uri="{BB962C8B-B14F-4D97-AF65-F5344CB8AC3E}">
        <p14:creationId xmlns:p14="http://schemas.microsoft.com/office/powerpoint/2010/main" xmlns="" val="3209344498"/>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12474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xmlns="" id="{DBBAB6E5-6E2E-4AF6-8B9A-129710964FB6}"/>
              </a:ext>
            </a:extLst>
          </p:cNvPr>
          <p:cNvSpPr txBox="1"/>
          <p:nvPr/>
        </p:nvSpPr>
        <p:spPr>
          <a:xfrm>
            <a:off x="304800" y="11723"/>
            <a:ext cx="8392344" cy="707886"/>
          </a:xfrm>
          <a:prstGeom prst="rect">
            <a:avLst/>
          </a:prstGeom>
          <a:noFill/>
        </p:spPr>
        <p:txBody>
          <a:bodyPr wrap="square" rtlCol="0">
            <a:spAutoFit/>
          </a:bodyPr>
          <a:lstStyle/>
          <a:p>
            <a:pPr algn="ctr"/>
            <a:r>
              <a:rPr lang="en-ZA" sz="4000" b="1" dirty="0">
                <a:solidFill>
                  <a:schemeClr val="accent3"/>
                </a:solidFill>
                <a:latin typeface="Segoe UI" panose="020B0502040204020203" pitchFamily="34" charset="0"/>
                <a:cs typeface="Segoe UI" panose="020B0502040204020203" pitchFamily="34" charset="0"/>
              </a:rPr>
              <a:t>Regulation of religion</a:t>
            </a:r>
          </a:p>
        </p:txBody>
      </p:sp>
    </p:spTree>
    <p:extLst>
      <p:ext uri="{BB962C8B-B14F-4D97-AF65-F5344CB8AC3E}">
        <p14:creationId xmlns:p14="http://schemas.microsoft.com/office/powerpoint/2010/main" xmlns="" val="2564837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791"/>
            <a:ext cx="9144000" cy="707886"/>
          </a:xfrm>
          <a:prstGeom prst="rect">
            <a:avLst/>
          </a:prstGeom>
          <a:noFill/>
        </p:spPr>
        <p:txBody>
          <a:bodyPr wrap="square" rtlCol="0">
            <a:spAutoFit/>
          </a:bodyPr>
          <a:lstStyle/>
          <a:p>
            <a:pPr algn="ctr"/>
            <a:r>
              <a:rPr lang="en-US" sz="4000" b="1" dirty="0">
                <a:solidFill>
                  <a:schemeClr val="accent3"/>
                </a:solidFill>
                <a:latin typeface="Segoe UI" panose="020B0502040204020203" pitchFamily="34" charset="0"/>
                <a:cs typeface="Segoe UI" panose="020B0502040204020203" pitchFamily="34" charset="0"/>
              </a:rPr>
              <a:t>Regulation of religion</a:t>
            </a:r>
          </a:p>
        </p:txBody>
      </p:sp>
      <p:sp>
        <p:nvSpPr>
          <p:cNvPr id="3" name="TextBox 2">
            <a:extLst>
              <a:ext uri="{FF2B5EF4-FFF2-40B4-BE49-F238E27FC236}">
                <a16:creationId xmlns:a16="http://schemas.microsoft.com/office/drawing/2014/main" xmlns="" id="{0336E356-94BC-46E3-A5ED-F7646C29D98E}"/>
              </a:ext>
            </a:extLst>
          </p:cNvPr>
          <p:cNvSpPr txBox="1"/>
          <p:nvPr/>
        </p:nvSpPr>
        <p:spPr>
          <a:xfrm>
            <a:off x="-761999" y="457200"/>
            <a:ext cx="9644428" cy="5632311"/>
          </a:xfrm>
          <a:prstGeom prst="rect">
            <a:avLst/>
          </a:prstGeom>
          <a:noFill/>
        </p:spPr>
        <p:txBody>
          <a:bodyPr wrap="square" rtlCol="0">
            <a:spAutoFit/>
          </a:bodyPr>
          <a:lstStyle/>
          <a:p>
            <a:pPr marL="1092200" lvl="4">
              <a:tabLst>
                <a:tab pos="3492500" algn="l"/>
              </a:tabLst>
            </a:pPr>
            <a:endParaRPr lang="en-ZA" sz="24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In terms of the SA Constitution, and the CRL Act of 2002, the CRL has to “</a:t>
            </a:r>
            <a:r>
              <a:rPr lang="en-ZA" sz="2400" i="1" u="sng" dirty="0">
                <a:latin typeface="Segoe UI" panose="020B0502040204020203" pitchFamily="34" charset="0"/>
                <a:cs typeface="Segoe UI" panose="020B0502040204020203" pitchFamily="34" charset="0"/>
              </a:rPr>
              <a:t>promote</a:t>
            </a:r>
            <a:r>
              <a:rPr lang="en-ZA" sz="2400" i="1" dirty="0">
                <a:latin typeface="Segoe UI" panose="020B0502040204020203" pitchFamily="34" charset="0"/>
                <a:cs typeface="Segoe UI" panose="020B0502040204020203" pitchFamily="34" charset="0"/>
              </a:rPr>
              <a:t> and </a:t>
            </a:r>
            <a:r>
              <a:rPr lang="en-ZA" sz="2400" i="1" u="sng" dirty="0">
                <a:latin typeface="Segoe UI" panose="020B0502040204020203" pitchFamily="34" charset="0"/>
                <a:cs typeface="Segoe UI" panose="020B0502040204020203" pitchFamily="34" charset="0"/>
              </a:rPr>
              <a:t>protect</a:t>
            </a:r>
            <a:r>
              <a:rPr lang="en-ZA" sz="2400" i="1" dirty="0">
                <a:latin typeface="Segoe UI" panose="020B0502040204020203" pitchFamily="34" charset="0"/>
                <a:cs typeface="Segoe UI" panose="020B0502040204020203" pitchFamily="34" charset="0"/>
              </a:rPr>
              <a:t> … the rights of religious communities</a:t>
            </a:r>
            <a:r>
              <a:rPr lang="en-ZA" sz="2400" dirty="0">
                <a:latin typeface="Segoe UI" panose="020B0502040204020203" pitchFamily="34" charset="0"/>
                <a:cs typeface="Segoe UI" panose="020B0502040204020203" pitchFamily="34" charset="0"/>
              </a:rPr>
              <a:t>” – not licence and control.</a:t>
            </a:r>
          </a:p>
          <a:p>
            <a:pPr marL="1435100" lvl="4" indent="-342900">
              <a:buFont typeface="Wingdings" panose="05000000000000000000" pitchFamily="2" charset="2"/>
              <a:buChar char="Ø"/>
              <a:tabLst>
                <a:tab pos="3492500" algn="l"/>
              </a:tabLst>
            </a:pPr>
            <a:endParaRPr lang="en-ZA" sz="24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u="sng" dirty="0">
                <a:latin typeface="Segoe UI" panose="020B0502040204020203" pitchFamily="34" charset="0"/>
                <a:cs typeface="Segoe UI" panose="020B0502040204020203" pitchFamily="34" charset="0"/>
              </a:rPr>
              <a:t>International consensus</a:t>
            </a:r>
            <a:r>
              <a:rPr lang="en-ZA" sz="2400" dirty="0">
                <a:latin typeface="Segoe UI" panose="020B0502040204020203" pitchFamily="34" charset="0"/>
                <a:cs typeface="Segoe UI" panose="020B0502040204020203" pitchFamily="34" charset="0"/>
              </a:rPr>
              <a:t>:  Where regulation (registration) of religious organisations is required, it is to </a:t>
            </a:r>
            <a:r>
              <a:rPr lang="en-ZA" sz="2400" u="sng" dirty="0">
                <a:latin typeface="Segoe UI" panose="020B0502040204020203" pitchFamily="34" charset="0"/>
                <a:cs typeface="Segoe UI" panose="020B0502040204020203" pitchFamily="34" charset="0"/>
              </a:rPr>
              <a:t>enable</a:t>
            </a:r>
            <a:r>
              <a:rPr lang="en-ZA" sz="2400" dirty="0">
                <a:latin typeface="Segoe UI" panose="020B0502040204020203" pitchFamily="34" charset="0"/>
                <a:cs typeface="Segoe UI" panose="020B0502040204020203" pitchFamily="34" charset="0"/>
              </a:rPr>
              <a:t> (not limit) the exercise of religious rights. </a:t>
            </a: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The CRL’s recommendations do not enable, but instead limit, the exercise of religious rights and as such infringe on the constitutional rights to:</a:t>
            </a: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1892300" lvl="5"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Freedom of religion (s 15); and</a:t>
            </a:r>
          </a:p>
          <a:p>
            <a:pPr marL="1892300" lvl="5"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Freedom of association (s 18)</a:t>
            </a:r>
            <a:endParaRPr lang="en-ZA" dirty="0"/>
          </a:p>
        </p:txBody>
      </p:sp>
    </p:spTree>
    <p:extLst>
      <p:ext uri="{BB962C8B-B14F-4D97-AF65-F5344CB8AC3E}">
        <p14:creationId xmlns:p14="http://schemas.microsoft.com/office/powerpoint/2010/main" xmlns="" val="2213641939"/>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791"/>
            <a:ext cx="9144000" cy="707886"/>
          </a:xfrm>
          <a:prstGeom prst="rect">
            <a:avLst/>
          </a:prstGeom>
          <a:noFill/>
        </p:spPr>
        <p:txBody>
          <a:bodyPr wrap="square" rtlCol="0">
            <a:spAutoFit/>
          </a:bodyPr>
          <a:lstStyle/>
          <a:p>
            <a:pPr algn="ctr"/>
            <a:r>
              <a:rPr lang="en-US" sz="4000" b="1" dirty="0">
                <a:solidFill>
                  <a:schemeClr val="accent3"/>
                </a:solidFill>
                <a:latin typeface="Segoe UI" panose="020B0502040204020203" pitchFamily="34" charset="0"/>
                <a:cs typeface="Segoe UI" panose="020B0502040204020203" pitchFamily="34" charset="0"/>
              </a:rPr>
              <a:t>Regulation of religion</a:t>
            </a:r>
          </a:p>
        </p:txBody>
      </p:sp>
      <p:sp>
        <p:nvSpPr>
          <p:cNvPr id="3" name="TextBox 2">
            <a:extLst>
              <a:ext uri="{FF2B5EF4-FFF2-40B4-BE49-F238E27FC236}">
                <a16:creationId xmlns:a16="http://schemas.microsoft.com/office/drawing/2014/main" xmlns="" id="{0336E356-94BC-46E3-A5ED-F7646C29D98E}"/>
              </a:ext>
            </a:extLst>
          </p:cNvPr>
          <p:cNvSpPr txBox="1"/>
          <p:nvPr/>
        </p:nvSpPr>
        <p:spPr>
          <a:xfrm>
            <a:off x="-761999" y="457200"/>
            <a:ext cx="9644428" cy="7201972"/>
          </a:xfrm>
          <a:prstGeom prst="rect">
            <a:avLst/>
          </a:prstGeom>
          <a:noFill/>
        </p:spPr>
        <p:txBody>
          <a:bodyPr wrap="square" rtlCol="0">
            <a:spAutoFit/>
          </a:bodyPr>
          <a:lstStyle/>
          <a:p>
            <a:pPr marL="1092200" lvl="4">
              <a:tabLst>
                <a:tab pos="3492500" algn="l"/>
              </a:tabLst>
            </a:pPr>
            <a:endParaRPr lang="en-ZA" sz="24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Same concerns apply to the CRL’s proposed Umbrella Bodies and Peer Review Committees </a:t>
            </a:r>
            <a:r>
              <a:rPr lang="en-ZA" sz="2400" u="sng" dirty="0">
                <a:latin typeface="Segoe UI" panose="020B0502040204020203" pitchFamily="34" charset="0"/>
                <a:cs typeface="Segoe UI" panose="020B0502040204020203" pitchFamily="34" charset="0"/>
              </a:rPr>
              <a:t>(“peer review mechanism”).</a:t>
            </a:r>
          </a:p>
          <a:p>
            <a:pPr marL="1092200" lvl="4">
              <a:tabLst>
                <a:tab pos="3492500" algn="l"/>
              </a:tabLst>
            </a:pPr>
            <a:endParaRPr lang="en-ZA" sz="2400" u="sng"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The moment a law is put in place that recognises certain Peer Review bodies - and gives them the backing / power of the State to do certain things – this effectively amounts to State regulation of religion.</a:t>
            </a: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400" dirty="0">
                <a:latin typeface="Segoe UI" panose="020B0502040204020203" pitchFamily="34" charset="0"/>
                <a:cs typeface="Segoe UI" panose="020B0502040204020203" pitchFamily="34" charset="0"/>
              </a:rPr>
              <a:t>The CRL Report further indicates that they will offer financial / administrative support to Peer Review Committees, which would ultimately have the backing of the State in order to fulfil the role envisaged by the CRL.</a:t>
            </a: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1892300" lvl="5" indent="-342900">
              <a:buFont typeface="Wingdings" panose="05000000000000000000" pitchFamily="2" charset="2"/>
              <a:buChar char="Ø"/>
              <a:tabLst>
                <a:tab pos="3492500" algn="l"/>
              </a:tabLst>
            </a:pPr>
            <a:endParaRPr lang="en-ZA" sz="2400" u="sng"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endParaRPr lang="en-ZA" sz="2400" dirty="0">
              <a:latin typeface="Segoe UI" panose="020B0502040204020203" pitchFamily="34" charset="0"/>
              <a:cs typeface="Segoe UI" panose="020B0502040204020203" pitchFamily="34" charset="0"/>
            </a:endParaRPr>
          </a:p>
          <a:p>
            <a:pPr marL="285750" indent="-285750">
              <a:buFont typeface="Wingdings" panose="05000000000000000000" pitchFamily="2" charset="2"/>
              <a:buChar char="Ø"/>
            </a:pPr>
            <a:endParaRPr lang="en-ZA" dirty="0">
              <a:solidFill>
                <a:schemeClr val="accent3"/>
              </a:solidFill>
            </a:endParaRPr>
          </a:p>
          <a:p>
            <a:pPr marL="285750" indent="-285750">
              <a:buFont typeface="Wingdings" panose="05000000000000000000" pitchFamily="2" charset="2"/>
              <a:buChar char="Ø"/>
            </a:pPr>
            <a:endParaRPr lang="en-ZA" dirty="0">
              <a:solidFill>
                <a:schemeClr val="accent3"/>
              </a:solidFill>
            </a:endParaRPr>
          </a:p>
          <a:p>
            <a:pPr marL="285750" indent="-285750">
              <a:buFont typeface="Wingdings" panose="05000000000000000000" pitchFamily="2" charset="2"/>
              <a:buChar char="Ø"/>
            </a:pPr>
            <a:endParaRPr lang="en-ZA" dirty="0"/>
          </a:p>
        </p:txBody>
      </p:sp>
    </p:spTree>
    <p:extLst>
      <p:ext uri="{BB962C8B-B14F-4D97-AF65-F5344CB8AC3E}">
        <p14:creationId xmlns:p14="http://schemas.microsoft.com/office/powerpoint/2010/main" xmlns="" val="2926661719"/>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78" y="0"/>
            <a:ext cx="9144000" cy="707886"/>
          </a:xfrm>
          <a:prstGeom prst="rect">
            <a:avLst/>
          </a:prstGeom>
          <a:noFill/>
        </p:spPr>
        <p:txBody>
          <a:bodyPr wrap="square" rtlCol="0">
            <a:spAutoFit/>
          </a:bodyPr>
          <a:lstStyle/>
          <a:p>
            <a:pPr algn="ctr"/>
            <a:r>
              <a:rPr lang="en-US" sz="4000" b="1" dirty="0">
                <a:solidFill>
                  <a:schemeClr val="accent3"/>
                </a:solidFill>
                <a:latin typeface="Segoe UI" panose="020B0502040204020203" pitchFamily="34" charset="0"/>
                <a:cs typeface="Segoe UI" panose="020B0502040204020203" pitchFamily="34" charset="0"/>
              </a:rPr>
              <a:t>Regulation of religion</a:t>
            </a:r>
          </a:p>
        </p:txBody>
      </p:sp>
      <p:sp>
        <p:nvSpPr>
          <p:cNvPr id="3" name="TextBox 2">
            <a:extLst>
              <a:ext uri="{FF2B5EF4-FFF2-40B4-BE49-F238E27FC236}">
                <a16:creationId xmlns:a16="http://schemas.microsoft.com/office/drawing/2014/main" xmlns="" id="{0336E356-94BC-46E3-A5ED-F7646C29D98E}"/>
              </a:ext>
            </a:extLst>
          </p:cNvPr>
          <p:cNvSpPr txBox="1"/>
          <p:nvPr/>
        </p:nvSpPr>
        <p:spPr>
          <a:xfrm>
            <a:off x="261571" y="380906"/>
            <a:ext cx="8620857" cy="8571577"/>
          </a:xfrm>
          <a:prstGeom prst="rect">
            <a:avLst/>
          </a:prstGeom>
          <a:noFill/>
        </p:spPr>
        <p:txBody>
          <a:bodyPr wrap="square" rtlCol="0">
            <a:spAutoFit/>
          </a:bodyPr>
          <a:lstStyle/>
          <a:p>
            <a:pPr marL="635000" lvl="3">
              <a:tabLst>
                <a:tab pos="3492500" algn="l"/>
              </a:tabLst>
            </a:pPr>
            <a:endParaRPr lang="en-ZA" sz="2300" dirty="0">
              <a:latin typeface="Segoe UI" panose="020B0502040204020203" pitchFamily="34" charset="0"/>
              <a:cs typeface="Segoe UI" panose="020B0502040204020203" pitchFamily="34" charset="0"/>
            </a:endParaRPr>
          </a:p>
          <a:p>
            <a:pPr marL="977900" lvl="3" indent="-342900">
              <a:buFont typeface="Wingdings" panose="05000000000000000000" pitchFamily="2" charset="2"/>
              <a:buChar char="Ø"/>
              <a:tabLst>
                <a:tab pos="3492500" algn="l"/>
              </a:tabLst>
            </a:pPr>
            <a:r>
              <a:rPr lang="en-ZA" sz="2300" b="1" dirty="0">
                <a:latin typeface="Segoe UI" panose="020B0502040204020203" pitchFamily="34" charset="0"/>
                <a:cs typeface="Segoe UI" panose="020B0502040204020203" pitchFamily="34" charset="0"/>
              </a:rPr>
              <a:t>Unnecessary</a:t>
            </a:r>
            <a:r>
              <a:rPr lang="en-ZA" sz="2300" dirty="0">
                <a:latin typeface="Segoe UI" panose="020B0502040204020203" pitchFamily="34" charset="0"/>
                <a:cs typeface="Segoe UI" panose="020B0502040204020203" pitchFamily="34" charset="0"/>
              </a:rPr>
              <a:t> in light of existing laws</a:t>
            </a:r>
          </a:p>
          <a:p>
            <a:pPr marL="635000" lvl="3">
              <a:tabLst>
                <a:tab pos="3492500" algn="l"/>
              </a:tabLst>
            </a:pPr>
            <a:r>
              <a:rPr lang="en-ZA" sz="2300" dirty="0">
                <a:latin typeface="Segoe UI" panose="020B0502040204020203" pitchFamily="34" charset="0"/>
                <a:cs typeface="Segoe UI" panose="020B0502040204020203" pitchFamily="34" charset="0"/>
              </a:rPr>
              <a:t>(*Refer to earlier slides)</a:t>
            </a:r>
          </a:p>
          <a:p>
            <a:pPr marL="635000" lvl="3">
              <a:tabLst>
                <a:tab pos="3492500" algn="l"/>
              </a:tabLst>
            </a:pPr>
            <a:endParaRPr lang="en-ZA" sz="2300" b="1" dirty="0">
              <a:latin typeface="Segoe UI" panose="020B0502040204020203" pitchFamily="34" charset="0"/>
              <a:cs typeface="Segoe UI" panose="020B0502040204020203" pitchFamily="34" charset="0"/>
            </a:endParaRPr>
          </a:p>
          <a:p>
            <a:pPr marL="977900" lvl="3" indent="-342900">
              <a:buFont typeface="Wingdings" panose="05000000000000000000" pitchFamily="2" charset="2"/>
              <a:buChar char="Ø"/>
              <a:tabLst>
                <a:tab pos="3492500" algn="l"/>
              </a:tabLst>
            </a:pPr>
            <a:r>
              <a:rPr lang="en-ZA" sz="2300" b="1" dirty="0">
                <a:latin typeface="Segoe UI" panose="020B0502040204020203" pitchFamily="34" charset="0"/>
                <a:cs typeface="Segoe UI" panose="020B0502040204020203" pitchFamily="34" charset="0"/>
              </a:rPr>
              <a:t>Unworkable </a:t>
            </a:r>
          </a:p>
          <a:p>
            <a:pPr marL="1435100" lvl="4" indent="-342900">
              <a:buFont typeface="Wingdings" panose="05000000000000000000" pitchFamily="2" charset="2"/>
              <a:buChar char="Ø"/>
              <a:tabLst>
                <a:tab pos="3492500" algn="l"/>
              </a:tabLst>
            </a:pPr>
            <a:r>
              <a:rPr lang="en-ZA" sz="2300" dirty="0">
                <a:latin typeface="Segoe UI" panose="020B0502040204020203" pitchFamily="34" charset="0"/>
                <a:cs typeface="Segoe UI" panose="020B0502040204020203" pitchFamily="34" charset="0"/>
              </a:rPr>
              <a:t>How can a single Peer Review Committee (per religion) be representative of all the different denominations, branches, etc. in that religion? </a:t>
            </a:r>
          </a:p>
          <a:p>
            <a:pPr marL="1092200" lvl="4">
              <a:tabLst>
                <a:tab pos="3492500" algn="l"/>
              </a:tabLst>
            </a:pPr>
            <a:endParaRPr lang="en-ZA" sz="23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300" dirty="0">
                <a:latin typeface="Segoe UI" panose="020B0502040204020203" pitchFamily="34" charset="0"/>
                <a:cs typeface="Segoe UI" panose="020B0502040204020203" pitchFamily="34" charset="0"/>
              </a:rPr>
              <a:t>Who will pay for the setting up, running and monitoring of these structures – the State, or religious institutions? Is it even legal to require them to pay to exercise their constitutional rights?</a:t>
            </a:r>
          </a:p>
          <a:p>
            <a:pPr marL="1435100" lvl="4" indent="-342900">
              <a:buFont typeface="Wingdings" panose="05000000000000000000" pitchFamily="2" charset="2"/>
              <a:buChar char="Ø"/>
              <a:tabLst>
                <a:tab pos="3492500" algn="l"/>
              </a:tabLst>
            </a:pPr>
            <a:endParaRPr lang="en-ZA" sz="2300" dirty="0">
              <a:latin typeface="Segoe UI" panose="020B0502040204020203" pitchFamily="34" charset="0"/>
              <a:cs typeface="Segoe UI" panose="020B0502040204020203" pitchFamily="34" charset="0"/>
            </a:endParaRPr>
          </a:p>
          <a:p>
            <a:pPr marL="1435100" lvl="4" indent="-342900">
              <a:buFont typeface="Wingdings" panose="05000000000000000000" pitchFamily="2" charset="2"/>
              <a:buChar char="Ø"/>
              <a:tabLst>
                <a:tab pos="3492500" algn="l"/>
              </a:tabLst>
            </a:pPr>
            <a:r>
              <a:rPr lang="en-ZA" sz="2300" dirty="0">
                <a:latin typeface="Segoe UI" panose="020B0502040204020203" pitchFamily="34" charset="0"/>
                <a:cs typeface="Segoe UI" panose="020B0502040204020203" pitchFamily="34" charset="0"/>
              </a:rPr>
              <a:t>If current abuses are not dealt with because the existing laws are not enforced, how will an elaborate “peer review mechanism” solve the problem? </a:t>
            </a:r>
          </a:p>
          <a:p>
            <a:pPr marL="1435100" lvl="4" indent="-342900">
              <a:buFont typeface="Wingdings" panose="05000000000000000000" pitchFamily="2" charset="2"/>
              <a:buChar char="Ø"/>
              <a:tabLst>
                <a:tab pos="3492500" algn="l"/>
              </a:tabLst>
            </a:pPr>
            <a:endParaRPr lang="en-ZA" sz="2400" dirty="0">
              <a:latin typeface="Segoe UI" panose="020B0502040204020203" pitchFamily="34" charset="0"/>
              <a:cs typeface="Segoe UI" panose="020B0502040204020203" pitchFamily="34" charset="0"/>
            </a:endParaRPr>
          </a:p>
          <a:p>
            <a:pPr marL="1092200" lvl="4">
              <a:tabLst>
                <a:tab pos="3492500" algn="l"/>
              </a:tabLst>
            </a:pPr>
            <a:endParaRPr lang="en-ZA" sz="2400" dirty="0">
              <a:latin typeface="Segoe UI" panose="020B0502040204020203" pitchFamily="34" charset="0"/>
              <a:cs typeface="Segoe UI" panose="020B0502040204020203" pitchFamily="34" charset="0"/>
            </a:endParaRPr>
          </a:p>
          <a:p>
            <a:pPr marL="635000" lvl="3">
              <a:tabLst>
                <a:tab pos="3492500" algn="l"/>
              </a:tabLst>
            </a:pPr>
            <a:endParaRPr lang="en-ZA" sz="2000" dirty="0">
              <a:latin typeface="Segoe UI" panose="020B0502040204020203" pitchFamily="34" charset="0"/>
              <a:cs typeface="Segoe UI" panose="020B0502040204020203" pitchFamily="34" charset="0"/>
            </a:endParaRPr>
          </a:p>
          <a:p>
            <a:pPr marL="977900" lvl="3" indent="-342900">
              <a:buFont typeface="Wingdings" panose="05000000000000000000" pitchFamily="2" charset="2"/>
              <a:buChar char="Ø"/>
              <a:tabLst>
                <a:tab pos="3492500" algn="l"/>
              </a:tabLst>
            </a:pPr>
            <a:endParaRPr lang="en-ZA" sz="2000" dirty="0">
              <a:latin typeface="Segoe UI" panose="020B0502040204020203" pitchFamily="34" charset="0"/>
              <a:cs typeface="Segoe UI" panose="020B0502040204020203" pitchFamily="34" charset="0"/>
            </a:endParaRPr>
          </a:p>
          <a:p>
            <a:pPr marL="285750" indent="-285750">
              <a:buFont typeface="Wingdings" panose="05000000000000000000" pitchFamily="2" charset="2"/>
              <a:buChar char="Ø"/>
            </a:pPr>
            <a:endParaRPr lang="en-ZA" dirty="0">
              <a:solidFill>
                <a:schemeClr val="accent3"/>
              </a:solidFill>
              <a:latin typeface="Segoe UI" panose="020B0502040204020203" pitchFamily="34" charset="0"/>
              <a:cs typeface="Segoe UI" panose="020B0502040204020203" pitchFamily="34" charset="0"/>
            </a:endParaRPr>
          </a:p>
          <a:p>
            <a:pPr marL="285750" indent="-285750">
              <a:buFont typeface="Wingdings" panose="05000000000000000000" pitchFamily="2" charset="2"/>
              <a:buChar char="Ø"/>
            </a:pPr>
            <a:endParaRPr lang="en-ZA" dirty="0">
              <a:solidFill>
                <a:schemeClr val="accent3"/>
              </a:solidFill>
            </a:endParaRPr>
          </a:p>
          <a:p>
            <a:pPr marL="285750" indent="-285750">
              <a:buFont typeface="Wingdings" panose="05000000000000000000" pitchFamily="2" charset="2"/>
              <a:buChar char="Ø"/>
            </a:pPr>
            <a:endParaRPr lang="en-ZA" dirty="0">
              <a:solidFill>
                <a:schemeClr val="accent3"/>
              </a:solidFill>
            </a:endParaRPr>
          </a:p>
          <a:p>
            <a:pPr marL="285750" indent="-285750">
              <a:buFont typeface="Wingdings" panose="05000000000000000000" pitchFamily="2" charset="2"/>
              <a:buChar char="Ø"/>
            </a:pPr>
            <a:endParaRPr lang="en-ZA" dirty="0"/>
          </a:p>
        </p:txBody>
      </p:sp>
    </p:spTree>
    <p:extLst>
      <p:ext uri="{BB962C8B-B14F-4D97-AF65-F5344CB8AC3E}">
        <p14:creationId xmlns:p14="http://schemas.microsoft.com/office/powerpoint/2010/main" xmlns="" val="3991550481"/>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38600"/>
            <a:ext cx="9144000" cy="2057400"/>
          </a:xfrm>
        </p:spPr>
        <p:txBody>
          <a:bodyPr>
            <a:noAutofit/>
          </a:bodyPr>
          <a:lstStyle/>
          <a:p>
            <a:pPr algn="ctr"/>
            <a:r>
              <a:rPr lang="en-US" sz="4000" dirty="0">
                <a:solidFill>
                  <a:schemeClr val="accent3"/>
                </a:solidFill>
                <a:effectLst>
                  <a:outerShdw blurRad="38100" dist="38100" dir="2700000" algn="tl">
                    <a:srgbClr val="000000">
                      <a:alpha val="43137"/>
                    </a:srgbClr>
                  </a:outerShdw>
                </a:effectLst>
              </a:rPr>
              <a:t>VIABLE (self-regulatory)</a:t>
            </a:r>
            <a:br>
              <a:rPr lang="en-US" sz="4000" dirty="0">
                <a:solidFill>
                  <a:schemeClr val="accent3"/>
                </a:solidFill>
                <a:effectLst>
                  <a:outerShdw blurRad="38100" dist="38100" dir="2700000" algn="tl">
                    <a:srgbClr val="000000">
                      <a:alpha val="43137"/>
                    </a:srgbClr>
                  </a:outerShdw>
                </a:effectLst>
              </a:rPr>
            </a:br>
            <a:r>
              <a:rPr lang="en-US" sz="4000" dirty="0">
                <a:solidFill>
                  <a:schemeClr val="accent3"/>
                </a:solidFill>
                <a:effectLst>
                  <a:outerShdw blurRad="38100" dist="38100" dir="2700000" algn="tl">
                    <a:srgbClr val="000000">
                      <a:alpha val="43137"/>
                    </a:srgbClr>
                  </a:outerShdw>
                </a:effectLst>
              </a:rPr>
              <a:t>ALTERNATIVE SOLUTIONS:</a:t>
            </a:r>
            <a:endParaRPr lang="en-US" sz="2400" dirty="0">
              <a:solidFill>
                <a:schemeClr val="tx1"/>
              </a:solidFill>
            </a:endParaRPr>
          </a:p>
        </p:txBody>
      </p:sp>
    </p:spTree>
    <p:extLst>
      <p:ext uri="{BB962C8B-B14F-4D97-AF65-F5344CB8AC3E}">
        <p14:creationId xmlns:p14="http://schemas.microsoft.com/office/powerpoint/2010/main" xmlns="" val="679907723"/>
      </p:ext>
    </p:extLst>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Alternative solution #1</a:t>
            </a:r>
          </a:p>
        </p:txBody>
      </p:sp>
      <p:sp>
        <p:nvSpPr>
          <p:cNvPr id="21" name="Rectangle 20">
            <a:extLst>
              <a:ext uri="{FF2B5EF4-FFF2-40B4-BE49-F238E27FC236}">
                <a16:creationId xmlns:a16="http://schemas.microsoft.com/office/drawing/2014/main" xmlns="" id="{40A31EFB-E0DE-4F6E-B436-4B7AB996A293}"/>
              </a:ext>
            </a:extLst>
          </p:cNvPr>
          <p:cNvSpPr/>
          <p:nvPr/>
        </p:nvSpPr>
        <p:spPr>
          <a:xfrm>
            <a:off x="768285" y="703957"/>
            <a:ext cx="8229603" cy="6001643"/>
          </a:xfrm>
          <a:prstGeom prst="rect">
            <a:avLst/>
          </a:prstGeom>
        </p:spPr>
        <p:txBody>
          <a:bodyPr wrap="square">
            <a:spAutoFit/>
          </a:bodyPr>
          <a:lstStyle/>
          <a:p>
            <a:pPr algn="just"/>
            <a:r>
              <a:rPr lang="en-ZA" sz="2400" b="1" dirty="0">
                <a:latin typeface="Segoe UI" panose="020B0502040204020203" pitchFamily="34" charset="0"/>
                <a:cs typeface="Segoe UI" panose="020B0502040204020203" pitchFamily="34" charset="0"/>
              </a:rPr>
              <a:t>Support the establishment of ministers’ “Networks &amp; Fraternals” on a </a:t>
            </a:r>
            <a:r>
              <a:rPr lang="en-ZA" sz="2400" b="1" u="sng" dirty="0">
                <a:latin typeface="Segoe UI" panose="020B0502040204020203" pitchFamily="34" charset="0"/>
                <a:cs typeface="Segoe UI" panose="020B0502040204020203" pitchFamily="34" charset="0"/>
              </a:rPr>
              <a:t>voluntary basis</a:t>
            </a:r>
            <a:r>
              <a:rPr lang="en-ZA" sz="2400" b="1" dirty="0">
                <a:latin typeface="Segoe UI" panose="020B0502040204020203" pitchFamily="34" charset="0"/>
                <a:cs typeface="Segoe UI" panose="020B0502040204020203" pitchFamily="34" charset="0"/>
              </a:rPr>
              <a:t>.</a:t>
            </a:r>
            <a:endParaRPr lang="en-ZA" sz="800" b="1"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b="1" u="sng" dirty="0">
                <a:latin typeface="Segoe UI" panose="020B0502040204020203" pitchFamily="34" charset="0"/>
                <a:cs typeface="Segoe UI" panose="020B0502040204020203" pitchFamily="34" charset="0"/>
              </a:rPr>
              <a:t>Importance</a:t>
            </a:r>
            <a:r>
              <a:rPr lang="en-ZA" sz="2400" b="1" dirty="0">
                <a:latin typeface="Segoe UI" panose="020B0502040204020203" pitchFamily="34" charset="0"/>
                <a:cs typeface="Segoe UI" panose="020B0502040204020203" pitchFamily="34" charset="0"/>
              </a:rPr>
              <a:t>:</a:t>
            </a:r>
          </a:p>
          <a:p>
            <a:pPr algn="just"/>
            <a:r>
              <a:rPr lang="en-ZA" sz="2400" dirty="0">
                <a:latin typeface="Segoe UI" panose="020B0502040204020203" pitchFamily="34" charset="0"/>
                <a:cs typeface="Segoe UI" panose="020B0502040204020203" pitchFamily="34" charset="0"/>
              </a:rPr>
              <a:t>Helps ensure greater local accountability by religious practitioners.  “Abuses” are typically known by locals and can/should be reported. </a:t>
            </a:r>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Provides opportunity for education on issues of compliance and other relevant qualifications.</a:t>
            </a:r>
          </a:p>
          <a:p>
            <a:pPr algn="just"/>
            <a:endParaRPr lang="en-ZA" sz="24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Potential for intervention in the event of evident leadership failure.</a:t>
            </a:r>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Improves communication and relationship between otherwise “independent” churches.</a:t>
            </a:r>
          </a:p>
          <a:p>
            <a:endParaRPr lang="en-ZA" sz="2400" dirty="0"/>
          </a:p>
        </p:txBody>
      </p:sp>
      <p:sp>
        <p:nvSpPr>
          <p:cNvPr id="26" name="Oval Callout 5">
            <a:extLst>
              <a:ext uri="{FF2B5EF4-FFF2-40B4-BE49-F238E27FC236}">
                <a16:creationId xmlns:a16="http://schemas.microsoft.com/office/drawing/2014/main" xmlns="" id="{96CB07B6-B1B1-4FAB-A200-00A8577F9EC8}"/>
              </a:ext>
            </a:extLst>
          </p:cNvPr>
          <p:cNvSpPr/>
          <p:nvPr/>
        </p:nvSpPr>
        <p:spPr>
          <a:xfrm rot="1555754">
            <a:off x="451942" y="2178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167C01B9-02FA-4497-BA85-F775B32FD0F8}"/>
              </a:ext>
            </a:extLst>
          </p:cNvPr>
          <p:cNvSpPr/>
          <p:nvPr/>
        </p:nvSpPr>
        <p:spPr>
          <a:xfrm rot="1555754">
            <a:off x="451943" y="35019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E060420C-A719-4135-A902-1E1C1323A327}"/>
              </a:ext>
            </a:extLst>
          </p:cNvPr>
          <p:cNvSpPr/>
          <p:nvPr/>
        </p:nvSpPr>
        <p:spPr>
          <a:xfrm rot="1555754">
            <a:off x="451943" y="55593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9">
            <a:extLst>
              <a:ext uri="{FF2B5EF4-FFF2-40B4-BE49-F238E27FC236}">
                <a16:creationId xmlns:a16="http://schemas.microsoft.com/office/drawing/2014/main" xmlns="" id="{3A167B45-98BC-4B69-BD94-19C7AD7CF872}"/>
              </a:ext>
            </a:extLst>
          </p:cNvPr>
          <p:cNvSpPr/>
          <p:nvPr/>
        </p:nvSpPr>
        <p:spPr>
          <a:xfrm rot="1555754">
            <a:off x="259503" y="9122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211F5483-5F50-4CD9-99D7-C01F0AAF19FE}"/>
              </a:ext>
            </a:extLst>
          </p:cNvPr>
          <p:cNvSpPr/>
          <p:nvPr/>
        </p:nvSpPr>
        <p:spPr>
          <a:xfrm rot="1555754">
            <a:off x="451943" y="4581673"/>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145287115"/>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40A31EFB-E0DE-4F6E-B436-4B7AB996A293}"/>
              </a:ext>
            </a:extLst>
          </p:cNvPr>
          <p:cNvSpPr/>
          <p:nvPr/>
        </p:nvSpPr>
        <p:spPr>
          <a:xfrm>
            <a:off x="761997" y="685800"/>
            <a:ext cx="8229603" cy="5309146"/>
          </a:xfrm>
          <a:prstGeom prst="rect">
            <a:avLst/>
          </a:prstGeom>
        </p:spPr>
        <p:txBody>
          <a:bodyPr wrap="square">
            <a:spAutoFit/>
          </a:bodyPr>
          <a:lstStyle/>
          <a:p>
            <a:pPr algn="just"/>
            <a:r>
              <a:rPr lang="en-ZA" sz="2400" b="1" dirty="0">
                <a:latin typeface="Segoe UI" panose="020B0502040204020203" pitchFamily="34" charset="0"/>
                <a:cs typeface="Segoe UI" panose="020B0502040204020203" pitchFamily="34" charset="0"/>
              </a:rPr>
              <a:t>Support the development of a “Code of Conduct” </a:t>
            </a:r>
            <a:r>
              <a:rPr lang="en-ZA" sz="2400" b="1" i="1" u="sng" dirty="0">
                <a:latin typeface="Segoe UI" panose="020B0502040204020203" pitchFamily="34" charset="0"/>
                <a:cs typeface="Segoe UI" panose="020B0502040204020203" pitchFamily="34" charset="0"/>
              </a:rPr>
              <a:t>by</a:t>
            </a:r>
            <a:r>
              <a:rPr lang="en-ZA" sz="2400" b="1" dirty="0">
                <a:latin typeface="Segoe UI" panose="020B0502040204020203" pitchFamily="34" charset="0"/>
                <a:cs typeface="Segoe UI" panose="020B0502040204020203" pitchFamily="34" charset="0"/>
              </a:rPr>
              <a:t> and </a:t>
            </a:r>
            <a:r>
              <a:rPr lang="en-ZA" sz="2400" b="1" i="1" u="sng" dirty="0">
                <a:latin typeface="Segoe UI" panose="020B0502040204020203" pitchFamily="34" charset="0"/>
                <a:cs typeface="Segoe UI" panose="020B0502040204020203" pitchFamily="34" charset="0"/>
              </a:rPr>
              <a:t>for</a:t>
            </a:r>
            <a:r>
              <a:rPr lang="en-ZA" sz="2400" b="1" i="1" dirty="0">
                <a:latin typeface="Segoe UI" panose="020B0502040204020203" pitchFamily="34" charset="0"/>
                <a:cs typeface="Segoe UI" panose="020B0502040204020203" pitchFamily="34" charset="0"/>
              </a:rPr>
              <a:t> </a:t>
            </a:r>
            <a:r>
              <a:rPr lang="en-ZA" sz="2400" b="1" dirty="0">
                <a:latin typeface="Segoe UI" panose="020B0502040204020203" pitchFamily="34" charset="0"/>
                <a:cs typeface="Segoe UI" panose="020B0502040204020203" pitchFamily="34" charset="0"/>
              </a:rPr>
              <a:t>the religious community.</a:t>
            </a:r>
            <a:endParaRPr lang="en-ZA" sz="800" b="1"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b="1" dirty="0">
                <a:latin typeface="Segoe UI" panose="020B0502040204020203" pitchFamily="34" charset="0"/>
                <a:cs typeface="Segoe UI" panose="020B0502040204020203" pitchFamily="34" charset="0"/>
              </a:rPr>
              <a:t>Importance:</a:t>
            </a:r>
          </a:p>
          <a:p>
            <a:pPr algn="just"/>
            <a:r>
              <a:rPr lang="en-ZA" sz="2400" dirty="0">
                <a:latin typeface="Segoe UI" panose="020B0502040204020203" pitchFamily="34" charset="0"/>
                <a:cs typeface="Segoe UI" panose="020B0502040204020203" pitchFamily="34" charset="0"/>
              </a:rPr>
              <a:t>The South African Council for Religious Rights and Freedoms (SACRRF) were mandated in April 2018 to draft and circulate this for comment at a meeting of 70+ senior religious leaders.</a:t>
            </a:r>
            <a:r>
              <a:rPr lang="en-ZA" sz="800" dirty="0">
                <a:latin typeface="Segoe UI" panose="020B0502040204020203" pitchFamily="34" charset="0"/>
                <a:cs typeface="Segoe UI" panose="020B0502040204020203" pitchFamily="34" charset="0"/>
              </a:rPr>
              <a:t>   </a:t>
            </a:r>
            <a:r>
              <a:rPr lang="en-ZA" sz="2400" dirty="0">
                <a:latin typeface="Segoe UI" panose="020B0502040204020203" pitchFamily="34" charset="0"/>
                <a:cs typeface="Segoe UI" panose="020B0502040204020203" pitchFamily="34" charset="0"/>
              </a:rPr>
              <a:t>This Code will reflect the responsibilities corresponding to the </a:t>
            </a:r>
            <a:r>
              <a:rPr lang="en-ZA" sz="2400" i="1" dirty="0">
                <a:latin typeface="Segoe UI" panose="020B0502040204020203" pitchFamily="34" charset="0"/>
                <a:cs typeface="Segoe UI" panose="020B0502040204020203" pitchFamily="34" charset="0"/>
              </a:rPr>
              <a:t>Religious Freedom Charter</a:t>
            </a:r>
            <a:r>
              <a:rPr lang="en-ZA" sz="2400" dirty="0">
                <a:latin typeface="Segoe UI" panose="020B0502040204020203" pitchFamily="34" charset="0"/>
                <a:cs typeface="Segoe UI" panose="020B0502040204020203" pitchFamily="34" charset="0"/>
              </a:rPr>
              <a:t> rights, already adopted by 22 million people from the religious community.</a:t>
            </a:r>
            <a:endParaRPr lang="en-ZA" sz="1100" dirty="0">
              <a:latin typeface="Segoe UI" panose="020B0502040204020203" pitchFamily="34" charset="0"/>
              <a:cs typeface="Segoe UI" panose="020B0502040204020203" pitchFamily="34" charset="0"/>
            </a:endParaRPr>
          </a:p>
          <a:p>
            <a:pPr algn="just"/>
            <a:endParaRPr lang="en-ZA" sz="11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It will provide an agreed benchmark and a standard for the ethics and conduct of the religious community.</a:t>
            </a:r>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It is in its third draft.</a:t>
            </a:r>
          </a:p>
        </p:txBody>
      </p:sp>
      <p:sp>
        <p:nvSpPr>
          <p:cNvPr id="26" name="Oval Callout 5">
            <a:extLst>
              <a:ext uri="{FF2B5EF4-FFF2-40B4-BE49-F238E27FC236}">
                <a16:creationId xmlns:a16="http://schemas.microsoft.com/office/drawing/2014/main" xmlns="" id="{96CB07B6-B1B1-4FAB-A200-00A8577F9EC8}"/>
              </a:ext>
            </a:extLst>
          </p:cNvPr>
          <p:cNvSpPr/>
          <p:nvPr/>
        </p:nvSpPr>
        <p:spPr>
          <a:xfrm rot="1555754">
            <a:off x="423634" y="2097217"/>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167C01B9-02FA-4497-BA85-F775B32FD0F8}"/>
              </a:ext>
            </a:extLst>
          </p:cNvPr>
          <p:cNvSpPr/>
          <p:nvPr/>
        </p:nvSpPr>
        <p:spPr>
          <a:xfrm rot="1555754">
            <a:off x="423634" y="47973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E060420C-A719-4135-A902-1E1C1323A327}"/>
              </a:ext>
            </a:extLst>
          </p:cNvPr>
          <p:cNvSpPr/>
          <p:nvPr/>
        </p:nvSpPr>
        <p:spPr>
          <a:xfrm rot="1555754">
            <a:off x="423634" y="5607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Title 1">
            <a:extLst>
              <a:ext uri="{FF2B5EF4-FFF2-40B4-BE49-F238E27FC236}">
                <a16:creationId xmlns:a16="http://schemas.microsoft.com/office/drawing/2014/main" xmlns="" id="{9975EE01-717A-4262-9606-E2F8C9FB34C2}"/>
              </a:ext>
            </a:extLst>
          </p:cNvPr>
          <p:cNvSpPr txBox="1">
            <a:spLocks/>
          </p:cNvSpPr>
          <p:nvPr/>
        </p:nvSpPr>
        <p:spPr>
          <a:xfrm>
            <a:off x="152400" y="152400"/>
            <a:ext cx="8839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rgbClr val="F95616"/>
                </a:solidFill>
                <a:latin typeface="Segoe UI Semibold" pitchFamily="34" charset="0"/>
                <a:ea typeface="+mj-ea"/>
                <a:cs typeface="+mj-cs"/>
              </a:defRPr>
            </a:lvl1pPr>
          </a:lstStyle>
          <a:p>
            <a:pPr algn="ctr"/>
            <a:r>
              <a:rPr lang="en-US" dirty="0">
                <a:latin typeface="Segoe UI" panose="020B0502040204020203" pitchFamily="34" charset="0"/>
                <a:cs typeface="Segoe UI" panose="020B0502040204020203" pitchFamily="34" charset="0"/>
              </a:rPr>
              <a:t>Alternative solution #2</a:t>
            </a:r>
          </a:p>
        </p:txBody>
      </p:sp>
      <p:sp>
        <p:nvSpPr>
          <p:cNvPr id="12" name="Oval Callout 9">
            <a:extLst>
              <a:ext uri="{FF2B5EF4-FFF2-40B4-BE49-F238E27FC236}">
                <a16:creationId xmlns:a16="http://schemas.microsoft.com/office/drawing/2014/main" xmlns="" id="{2294E886-AB09-46F5-8A54-8C6E98BFCDD7}"/>
              </a:ext>
            </a:extLst>
          </p:cNvPr>
          <p:cNvSpPr/>
          <p:nvPr/>
        </p:nvSpPr>
        <p:spPr>
          <a:xfrm rot="1555754">
            <a:off x="220919" y="9122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501736873"/>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Alternative solution #3</a:t>
            </a:r>
          </a:p>
        </p:txBody>
      </p:sp>
      <p:sp>
        <p:nvSpPr>
          <p:cNvPr id="21" name="Rectangle 20">
            <a:extLst>
              <a:ext uri="{FF2B5EF4-FFF2-40B4-BE49-F238E27FC236}">
                <a16:creationId xmlns:a16="http://schemas.microsoft.com/office/drawing/2014/main" xmlns="" id="{40A31EFB-E0DE-4F6E-B436-4B7AB996A293}"/>
              </a:ext>
            </a:extLst>
          </p:cNvPr>
          <p:cNvSpPr/>
          <p:nvPr/>
        </p:nvSpPr>
        <p:spPr>
          <a:xfrm>
            <a:off x="768285" y="838200"/>
            <a:ext cx="8229603" cy="5386090"/>
          </a:xfrm>
          <a:prstGeom prst="rect">
            <a:avLst/>
          </a:prstGeom>
        </p:spPr>
        <p:txBody>
          <a:bodyPr wrap="square">
            <a:spAutoFit/>
          </a:bodyPr>
          <a:lstStyle/>
          <a:p>
            <a:pPr algn="just"/>
            <a:r>
              <a:rPr lang="en-ZA" sz="2400" b="1" dirty="0">
                <a:latin typeface="Segoe UI" panose="020B0502040204020203" pitchFamily="34" charset="0"/>
                <a:cs typeface="Segoe UI" panose="020B0502040204020203" pitchFamily="34" charset="0"/>
              </a:rPr>
              <a:t>Improve CRL’s capacity to investigate possible “abuses” and recommend appropriate remedial action.</a:t>
            </a:r>
            <a:endParaRPr lang="en-ZA" sz="800" b="1"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CRL Act 2002 gives the CRL the power to:</a:t>
            </a:r>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ZA" sz="2400" dirty="0">
                <a:latin typeface="Segoe UI" panose="020B0502040204020203" pitchFamily="34" charset="0"/>
                <a:cs typeface="Segoe UI" panose="020B0502040204020203" pitchFamily="34" charset="0"/>
              </a:rPr>
              <a:t>5(1)(e) </a:t>
            </a:r>
            <a:r>
              <a:rPr lang="en-US" sz="2400" i="1" dirty="0">
                <a:latin typeface="Segoe UI" panose="020B0502040204020203" pitchFamily="34" charset="0"/>
                <a:cs typeface="Segoe UI" panose="020B0502040204020203" pitchFamily="34" charset="0"/>
              </a:rPr>
              <a:t>monitor, investigate and research any issue concerning the rights of cultural, religious and linguistic communities;</a:t>
            </a:r>
            <a:endParaRPr lang="en-ZA" sz="800" i="1"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marL="342900" indent="-342900" algn="just">
              <a:buFont typeface="Arial" panose="020B0604020202020204" pitchFamily="34" charset="0"/>
              <a:buChar char="•"/>
            </a:pPr>
            <a:r>
              <a:rPr lang="en-ZA" sz="2400" dirty="0">
                <a:latin typeface="Segoe UI" panose="020B0502040204020203" pitchFamily="34" charset="0"/>
                <a:cs typeface="Segoe UI" panose="020B0502040204020203" pitchFamily="34" charset="0"/>
              </a:rPr>
              <a:t>5(1)(k) </a:t>
            </a:r>
            <a:r>
              <a:rPr lang="en-US" sz="2400" i="1" dirty="0">
                <a:latin typeface="Segoe UI" panose="020B0502040204020203" pitchFamily="34" charset="0"/>
                <a:cs typeface="Segoe UI" panose="020B0502040204020203" pitchFamily="34" charset="0"/>
              </a:rPr>
              <a:t>bring any relevant matter to the attention of the appropriate authority or organ of state, and, where appropriate, make recommendations to such authority or organ of state in dealing with such a matter. </a:t>
            </a:r>
            <a:endParaRPr lang="en-ZA" sz="2400" i="1"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b="1" u="sng" dirty="0">
                <a:latin typeface="Segoe UI" panose="020B0502040204020203" pitchFamily="34" charset="0"/>
                <a:cs typeface="Segoe UI" panose="020B0502040204020203" pitchFamily="34" charset="0"/>
              </a:rPr>
              <a:t>Importance</a:t>
            </a:r>
            <a:r>
              <a:rPr lang="en-ZA" sz="2400" b="1" dirty="0">
                <a:latin typeface="Segoe UI" panose="020B0502040204020203" pitchFamily="34" charset="0"/>
                <a:cs typeface="Segoe UI" panose="020B0502040204020203" pitchFamily="34" charset="0"/>
              </a:rPr>
              <a:t>:</a:t>
            </a:r>
          </a:p>
          <a:p>
            <a:pPr algn="just"/>
            <a:r>
              <a:rPr lang="en-ZA" sz="2400" dirty="0">
                <a:latin typeface="Segoe UI" panose="020B0502040204020203" pitchFamily="34" charset="0"/>
                <a:cs typeface="Segoe UI" panose="020B0502040204020203" pitchFamily="34" charset="0"/>
              </a:rPr>
              <a:t>You cannot hide a criminal or illegal act behind “freedom of religion”.</a:t>
            </a:r>
            <a:endParaRPr lang="en-ZA" sz="2400" dirty="0"/>
          </a:p>
        </p:txBody>
      </p:sp>
      <p:sp>
        <p:nvSpPr>
          <p:cNvPr id="26" name="Oval Callout 5">
            <a:extLst>
              <a:ext uri="{FF2B5EF4-FFF2-40B4-BE49-F238E27FC236}">
                <a16:creationId xmlns:a16="http://schemas.microsoft.com/office/drawing/2014/main" xmlns="" id="{96CB07B6-B1B1-4FAB-A200-00A8577F9EC8}"/>
              </a:ext>
            </a:extLst>
          </p:cNvPr>
          <p:cNvSpPr/>
          <p:nvPr/>
        </p:nvSpPr>
        <p:spPr>
          <a:xfrm rot="1555754">
            <a:off x="451942" y="17974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E060420C-A719-4135-A902-1E1C1323A327}"/>
              </a:ext>
            </a:extLst>
          </p:cNvPr>
          <p:cNvSpPr/>
          <p:nvPr/>
        </p:nvSpPr>
        <p:spPr>
          <a:xfrm rot="1555754">
            <a:off x="451943" y="51021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9">
            <a:extLst>
              <a:ext uri="{FF2B5EF4-FFF2-40B4-BE49-F238E27FC236}">
                <a16:creationId xmlns:a16="http://schemas.microsoft.com/office/drawing/2014/main" xmlns="" id="{3A167B45-98BC-4B69-BD94-19C7AD7CF872}"/>
              </a:ext>
            </a:extLst>
          </p:cNvPr>
          <p:cNvSpPr/>
          <p:nvPr/>
        </p:nvSpPr>
        <p:spPr>
          <a:xfrm rot="1555754">
            <a:off x="259503" y="9884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414856599"/>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40A31EFB-E0DE-4F6E-B436-4B7AB996A293}"/>
              </a:ext>
            </a:extLst>
          </p:cNvPr>
          <p:cNvSpPr/>
          <p:nvPr/>
        </p:nvSpPr>
        <p:spPr>
          <a:xfrm>
            <a:off x="761997" y="685800"/>
            <a:ext cx="8229603" cy="4647426"/>
          </a:xfrm>
          <a:prstGeom prst="rect">
            <a:avLst/>
          </a:prstGeom>
        </p:spPr>
        <p:txBody>
          <a:bodyPr wrap="square">
            <a:spAutoFit/>
          </a:bodyPr>
          <a:lstStyle/>
          <a:p>
            <a:pPr algn="just"/>
            <a:r>
              <a:rPr lang="en-ZA" sz="2400" b="1" dirty="0">
                <a:latin typeface="Segoe UI" panose="020B0502040204020203" pitchFamily="34" charset="0"/>
                <a:cs typeface="Segoe UI" panose="020B0502040204020203" pitchFamily="34" charset="0"/>
              </a:rPr>
              <a:t>Encourage practical training for religious practitioners to help develop their “calling”.</a:t>
            </a:r>
            <a:endParaRPr lang="en-ZA" sz="800" b="1"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b="1" u="sng" dirty="0">
                <a:latin typeface="Segoe UI" panose="020B0502040204020203" pitchFamily="34" charset="0"/>
                <a:cs typeface="Segoe UI" panose="020B0502040204020203" pitchFamily="34" charset="0"/>
              </a:rPr>
              <a:t>Importance</a:t>
            </a:r>
            <a:r>
              <a:rPr lang="en-ZA" sz="2400" b="1" dirty="0">
                <a:latin typeface="Segoe UI" panose="020B0502040204020203" pitchFamily="34" charset="0"/>
                <a:cs typeface="Segoe UI" panose="020B0502040204020203" pitchFamily="34" charset="0"/>
              </a:rPr>
              <a:t>:</a:t>
            </a:r>
          </a:p>
          <a:p>
            <a:pPr algn="just"/>
            <a:r>
              <a:rPr lang="en-ZA" sz="2400" dirty="0">
                <a:latin typeface="Segoe UI" panose="020B0502040204020203" pitchFamily="34" charset="0"/>
                <a:cs typeface="Segoe UI" panose="020B0502040204020203" pitchFamily="34" charset="0"/>
              </a:rPr>
              <a:t>Problems of non-compliance can arise through ignorance of legal requirements – not wilful lawlessness.</a:t>
            </a:r>
          </a:p>
          <a:p>
            <a:pPr algn="just"/>
            <a:endParaRPr lang="en-ZA" sz="24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Religious practitioners often need the relevant information and knowledge so that they are empowered to run their churches properly. </a:t>
            </a:r>
          </a:p>
          <a:p>
            <a:pPr algn="just"/>
            <a:endParaRPr lang="en-ZA" sz="24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Training and developing a </a:t>
            </a:r>
            <a:r>
              <a:rPr lang="en-ZA" sz="2400">
                <a:latin typeface="Segoe UI" panose="020B0502040204020203" pitchFamily="34" charset="0"/>
                <a:cs typeface="Segoe UI" panose="020B0502040204020203" pitchFamily="34" charset="0"/>
              </a:rPr>
              <a:t>religious practitioner’s spiritual </a:t>
            </a:r>
            <a:r>
              <a:rPr lang="en-ZA" sz="2400" dirty="0">
                <a:latin typeface="Segoe UI" panose="020B0502040204020203" pitchFamily="34" charset="0"/>
                <a:cs typeface="Segoe UI" panose="020B0502040204020203" pitchFamily="34" charset="0"/>
              </a:rPr>
              <a:t>calling through voluntary further education </a:t>
            </a:r>
            <a:r>
              <a:rPr lang="en-ZA" sz="2400">
                <a:latin typeface="Segoe UI" panose="020B0502040204020203" pitchFamily="34" charset="0"/>
                <a:cs typeface="Segoe UI" panose="020B0502040204020203" pitchFamily="34" charset="0"/>
              </a:rPr>
              <a:t>is helpful.</a:t>
            </a:r>
            <a:endParaRPr lang="en-ZA" sz="2400" dirty="0">
              <a:latin typeface="Segoe UI" panose="020B0502040204020203" pitchFamily="34" charset="0"/>
              <a:cs typeface="Segoe UI" panose="020B0502040204020203" pitchFamily="34" charset="0"/>
            </a:endParaRPr>
          </a:p>
        </p:txBody>
      </p:sp>
      <p:sp>
        <p:nvSpPr>
          <p:cNvPr id="26" name="Oval Callout 5">
            <a:extLst>
              <a:ext uri="{FF2B5EF4-FFF2-40B4-BE49-F238E27FC236}">
                <a16:creationId xmlns:a16="http://schemas.microsoft.com/office/drawing/2014/main" xmlns="" id="{96CB07B6-B1B1-4FAB-A200-00A8577F9EC8}"/>
              </a:ext>
            </a:extLst>
          </p:cNvPr>
          <p:cNvSpPr/>
          <p:nvPr/>
        </p:nvSpPr>
        <p:spPr>
          <a:xfrm rot="1555754">
            <a:off x="423634" y="2097217"/>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167C01B9-02FA-4497-BA85-F775B32FD0F8}"/>
              </a:ext>
            </a:extLst>
          </p:cNvPr>
          <p:cNvSpPr/>
          <p:nvPr/>
        </p:nvSpPr>
        <p:spPr>
          <a:xfrm rot="1555754">
            <a:off x="423634" y="31690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E060420C-A719-4135-A902-1E1C1323A327}"/>
              </a:ext>
            </a:extLst>
          </p:cNvPr>
          <p:cNvSpPr/>
          <p:nvPr/>
        </p:nvSpPr>
        <p:spPr>
          <a:xfrm rot="1555754">
            <a:off x="423634" y="4616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Title 1">
            <a:extLst>
              <a:ext uri="{FF2B5EF4-FFF2-40B4-BE49-F238E27FC236}">
                <a16:creationId xmlns:a16="http://schemas.microsoft.com/office/drawing/2014/main" xmlns="" id="{9975EE01-717A-4262-9606-E2F8C9FB34C2}"/>
              </a:ext>
            </a:extLst>
          </p:cNvPr>
          <p:cNvSpPr txBox="1">
            <a:spLocks/>
          </p:cNvSpPr>
          <p:nvPr/>
        </p:nvSpPr>
        <p:spPr>
          <a:xfrm>
            <a:off x="152400" y="152400"/>
            <a:ext cx="8839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rgbClr val="F95616"/>
                </a:solidFill>
                <a:latin typeface="Segoe UI Semibold" pitchFamily="34" charset="0"/>
                <a:ea typeface="+mj-ea"/>
                <a:cs typeface="+mj-cs"/>
              </a:defRPr>
            </a:lvl1pPr>
          </a:lstStyle>
          <a:p>
            <a:pPr algn="ctr"/>
            <a:r>
              <a:rPr lang="en-US" dirty="0">
                <a:latin typeface="Segoe UI" panose="020B0502040204020203" pitchFamily="34" charset="0"/>
                <a:cs typeface="Segoe UI" panose="020B0502040204020203" pitchFamily="34" charset="0"/>
              </a:rPr>
              <a:t>Alternative solution #4</a:t>
            </a:r>
          </a:p>
        </p:txBody>
      </p:sp>
      <p:sp>
        <p:nvSpPr>
          <p:cNvPr id="12" name="Oval Callout 9">
            <a:extLst>
              <a:ext uri="{FF2B5EF4-FFF2-40B4-BE49-F238E27FC236}">
                <a16:creationId xmlns:a16="http://schemas.microsoft.com/office/drawing/2014/main" xmlns="" id="{2294E886-AB09-46F5-8A54-8C6E98BFCDD7}"/>
              </a:ext>
            </a:extLst>
          </p:cNvPr>
          <p:cNvSpPr/>
          <p:nvPr/>
        </p:nvSpPr>
        <p:spPr>
          <a:xfrm rot="1555754">
            <a:off x="220919" y="933914"/>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967676815"/>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40A31EFB-E0DE-4F6E-B436-4B7AB996A293}"/>
              </a:ext>
            </a:extLst>
          </p:cNvPr>
          <p:cNvSpPr/>
          <p:nvPr/>
        </p:nvSpPr>
        <p:spPr>
          <a:xfrm>
            <a:off x="898599" y="838200"/>
            <a:ext cx="8229603" cy="5878532"/>
          </a:xfrm>
          <a:prstGeom prst="rect">
            <a:avLst/>
          </a:prstGeom>
        </p:spPr>
        <p:txBody>
          <a:bodyPr wrap="square">
            <a:spAutoFit/>
          </a:bodyPr>
          <a:lstStyle/>
          <a:p>
            <a:pPr algn="just"/>
            <a:r>
              <a:rPr lang="en-ZA" sz="2400" b="1" dirty="0">
                <a:latin typeface="Segoe UI" panose="020B0502040204020203" pitchFamily="34" charset="0"/>
                <a:cs typeface="Segoe UI" panose="020B0502040204020203" pitchFamily="34" charset="0"/>
              </a:rPr>
              <a:t>Support the implementation of the CRL’s power to register religious practitioners, organisations and institutions.</a:t>
            </a:r>
          </a:p>
          <a:p>
            <a:pPr algn="just"/>
            <a:endParaRPr lang="en-ZA"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CRL Act 2002 gives the CRL the power to:</a:t>
            </a:r>
          </a:p>
          <a:p>
            <a:pPr algn="just"/>
            <a:endParaRPr lang="en-US" sz="2400" dirty="0">
              <a:latin typeface="Segoe UI" panose="020B0502040204020203" pitchFamily="34" charset="0"/>
              <a:cs typeface="Segoe UI" panose="020B0502040204020203" pitchFamily="34" charset="0"/>
            </a:endParaRPr>
          </a:p>
          <a:p>
            <a:pPr marL="342900" indent="-342900" algn="just">
              <a:buFont typeface="Arial" panose="020B0604020202020204" pitchFamily="34" charset="0"/>
              <a:buChar char="•"/>
            </a:pPr>
            <a:r>
              <a:rPr lang="en-US" sz="2400" dirty="0">
                <a:latin typeface="Segoe UI" panose="020B0502040204020203" pitchFamily="34" charset="0"/>
                <a:cs typeface="Segoe UI" panose="020B0502040204020203" pitchFamily="34" charset="0"/>
              </a:rPr>
              <a:t>5(1)(e) </a:t>
            </a:r>
            <a:r>
              <a:rPr lang="en-US" sz="2400" i="1" dirty="0">
                <a:latin typeface="Segoe UI" panose="020B0502040204020203" pitchFamily="34" charset="0"/>
                <a:cs typeface="Segoe UI" panose="020B0502040204020203" pitchFamily="34" charset="0"/>
              </a:rPr>
              <a:t>establish and maintain databases of …. religious organisations and institutions and experts…;”</a:t>
            </a:r>
          </a:p>
          <a:p>
            <a:pPr algn="just"/>
            <a:endParaRPr lang="en-ZA"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b="1" u="sng" dirty="0">
                <a:latin typeface="Segoe UI" panose="020B0502040204020203" pitchFamily="34" charset="0"/>
                <a:cs typeface="Segoe UI" panose="020B0502040204020203" pitchFamily="34" charset="0"/>
              </a:rPr>
              <a:t>Importance</a:t>
            </a:r>
            <a:endParaRPr lang="en-US" sz="2400" b="1" u="sng"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There is a world of difference between requiring Religious practitioners and religious </a:t>
            </a:r>
            <a:r>
              <a:rPr lang="en-US" sz="2400" dirty="0" err="1">
                <a:latin typeface="Segoe UI" panose="020B0502040204020203" pitchFamily="34" charset="0"/>
                <a:cs typeface="Segoe UI" panose="020B0502040204020203" pitchFamily="34" charset="0"/>
              </a:rPr>
              <a:t>organisations</a:t>
            </a:r>
            <a:r>
              <a:rPr lang="en-US" sz="2400" dirty="0">
                <a:latin typeface="Segoe UI" panose="020B0502040204020203" pitchFamily="34" charset="0"/>
                <a:cs typeface="Segoe UI" panose="020B0502040204020203" pitchFamily="34" charset="0"/>
              </a:rPr>
              <a:t> to </a:t>
            </a:r>
            <a:r>
              <a:rPr lang="en-US" sz="2400" b="1" dirty="0">
                <a:latin typeface="Segoe UI" panose="020B0502040204020203" pitchFamily="34" charset="0"/>
                <a:cs typeface="Segoe UI" panose="020B0502040204020203" pitchFamily="34" charset="0"/>
              </a:rPr>
              <a:t>register</a:t>
            </a:r>
            <a:r>
              <a:rPr lang="en-US" sz="2400" dirty="0">
                <a:latin typeface="Segoe UI" panose="020B0502040204020203" pitchFamily="34" charset="0"/>
                <a:cs typeface="Segoe UI" panose="020B0502040204020203" pitchFamily="34" charset="0"/>
              </a:rPr>
              <a:t> (which this law already provides) and </a:t>
            </a:r>
            <a:r>
              <a:rPr lang="en-US" sz="2400" b="1" dirty="0">
                <a:latin typeface="Segoe UI" panose="020B0502040204020203" pitchFamily="34" charset="0"/>
                <a:cs typeface="Segoe UI" panose="020B0502040204020203" pitchFamily="34" charset="0"/>
              </a:rPr>
              <a:t>regulating</a:t>
            </a:r>
            <a:r>
              <a:rPr lang="en-US" sz="2400" dirty="0">
                <a:latin typeface="Segoe UI" panose="020B0502040204020203" pitchFamily="34" charset="0"/>
                <a:cs typeface="Segoe UI" panose="020B0502040204020203" pitchFamily="34" charset="0"/>
              </a:rPr>
              <a:t> them to decide whether or not they can operate or exist.</a:t>
            </a:r>
            <a:r>
              <a:rPr lang="en-US" sz="800" dirty="0">
                <a:latin typeface="Segoe UI" panose="020B0502040204020203" pitchFamily="34" charset="0"/>
                <a:cs typeface="Segoe UI" panose="020B0502040204020203" pitchFamily="34" charset="0"/>
              </a:rPr>
              <a:t> </a:t>
            </a:r>
          </a:p>
          <a:p>
            <a:endParaRPr lang="en-US" sz="2400" dirty="0"/>
          </a:p>
          <a:p>
            <a:endParaRPr lang="en-ZA" sz="2400" dirty="0"/>
          </a:p>
        </p:txBody>
      </p:sp>
      <p:sp>
        <p:nvSpPr>
          <p:cNvPr id="11" name="Oval Callout 5">
            <a:extLst>
              <a:ext uri="{FF2B5EF4-FFF2-40B4-BE49-F238E27FC236}">
                <a16:creationId xmlns:a16="http://schemas.microsoft.com/office/drawing/2014/main" xmlns="" id="{167C01B9-02FA-4497-BA85-F775B32FD0F8}"/>
              </a:ext>
            </a:extLst>
          </p:cNvPr>
          <p:cNvSpPr/>
          <p:nvPr/>
        </p:nvSpPr>
        <p:spPr>
          <a:xfrm rot="1555754">
            <a:off x="457355" y="38067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0D7B9DD8-AEFD-4EC0-88E9-CBE7008EB0DD}"/>
              </a:ext>
            </a:extLst>
          </p:cNvPr>
          <p:cNvSpPr/>
          <p:nvPr/>
        </p:nvSpPr>
        <p:spPr>
          <a:xfrm rot="1555754">
            <a:off x="461197" y="20541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Title 1">
            <a:extLst>
              <a:ext uri="{FF2B5EF4-FFF2-40B4-BE49-F238E27FC236}">
                <a16:creationId xmlns:a16="http://schemas.microsoft.com/office/drawing/2014/main" xmlns="" id="{849208E1-7084-405D-98E2-521D992BC700}"/>
              </a:ext>
            </a:extLst>
          </p:cNvPr>
          <p:cNvSpPr txBox="1">
            <a:spLocks/>
          </p:cNvSpPr>
          <p:nvPr/>
        </p:nvSpPr>
        <p:spPr>
          <a:xfrm>
            <a:off x="152400" y="152400"/>
            <a:ext cx="8839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rgbClr val="F95616"/>
                </a:solidFill>
                <a:latin typeface="Segoe UI Semibold" pitchFamily="34" charset="0"/>
                <a:ea typeface="+mj-ea"/>
                <a:cs typeface="+mj-cs"/>
              </a:defRPr>
            </a:lvl1pPr>
          </a:lstStyle>
          <a:p>
            <a:pPr algn="ctr"/>
            <a:r>
              <a:rPr lang="en-US" dirty="0">
                <a:latin typeface="Segoe UI" panose="020B0502040204020203" pitchFamily="34" charset="0"/>
                <a:cs typeface="Segoe UI" panose="020B0502040204020203" pitchFamily="34" charset="0"/>
              </a:rPr>
              <a:t>Alternative solution #5</a:t>
            </a:r>
          </a:p>
        </p:txBody>
      </p:sp>
      <p:sp>
        <p:nvSpPr>
          <p:cNvPr id="9" name="Oval Callout 9">
            <a:extLst>
              <a:ext uri="{FF2B5EF4-FFF2-40B4-BE49-F238E27FC236}">
                <a16:creationId xmlns:a16="http://schemas.microsoft.com/office/drawing/2014/main" xmlns="" id="{D1005087-2732-486B-B41C-7130E527593E}"/>
              </a:ext>
            </a:extLst>
          </p:cNvPr>
          <p:cNvSpPr/>
          <p:nvPr/>
        </p:nvSpPr>
        <p:spPr>
          <a:xfrm rot="1555754">
            <a:off x="373320" y="960410"/>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614270872"/>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228600"/>
            <a:ext cx="8915400" cy="533400"/>
          </a:xfrm>
        </p:spPr>
        <p:txBody>
          <a:bodyPr/>
          <a:lstStyle/>
          <a:p>
            <a:pPr algn="ctr"/>
            <a:r>
              <a:rPr lang="en-GB" dirty="0"/>
              <a:t>Format and purpose of presentation</a:t>
            </a:r>
            <a:endParaRPr lang="en-US" dirty="0"/>
          </a:p>
        </p:txBody>
      </p:sp>
      <p:sp>
        <p:nvSpPr>
          <p:cNvPr id="12" name="Text Placeholder 40"/>
          <p:cNvSpPr>
            <a:spLocks noGrp="1"/>
          </p:cNvSpPr>
          <p:nvPr>
            <p:ph type="body" sz="quarter" idx="16"/>
          </p:nvPr>
        </p:nvSpPr>
        <p:spPr>
          <a:xfrm>
            <a:off x="1093016" y="990600"/>
            <a:ext cx="7924800" cy="1371600"/>
          </a:xfrm>
        </p:spPr>
        <p:txBody>
          <a:bodyPr>
            <a:noAutofit/>
          </a:bodyPr>
          <a:lstStyle/>
          <a:p>
            <a:r>
              <a:rPr lang="en-US" sz="2400" dirty="0"/>
              <a:t>To provide a </a:t>
            </a:r>
            <a:r>
              <a:rPr lang="en-US" sz="2400" b="1" i="1" dirty="0"/>
              <a:t>brief history, context and the process </a:t>
            </a:r>
            <a:r>
              <a:rPr lang="en-US" sz="2400" dirty="0"/>
              <a:t>followed to date regarding the CRL’s </a:t>
            </a:r>
            <a:r>
              <a:rPr lang="en-US" sz="2400" i="1" dirty="0"/>
              <a:t>Report on the </a:t>
            </a:r>
            <a:r>
              <a:rPr lang="en-US" sz="2400" i="1" dirty="0" err="1"/>
              <a:t>Commercialisation</a:t>
            </a:r>
            <a:r>
              <a:rPr lang="en-US" sz="2400" i="1" dirty="0"/>
              <a:t> of Religion and the Abuse of People’s Belief Systems.</a:t>
            </a:r>
            <a:endParaRPr lang="en-US" sz="800" i="1" dirty="0"/>
          </a:p>
          <a:p>
            <a:endParaRPr lang="en-US" sz="800" dirty="0"/>
          </a:p>
          <a:p>
            <a:r>
              <a:rPr lang="en-US" sz="2400" dirty="0"/>
              <a:t>To explain why FOR SA contends that the recommendations for Peer Review mechanisms are </a:t>
            </a:r>
            <a:r>
              <a:rPr lang="en-US" sz="2400" b="1" i="1" dirty="0"/>
              <a:t>unconstitutional, unnecessary and unworkable</a:t>
            </a:r>
            <a:r>
              <a:rPr lang="en-US" sz="2400" dirty="0"/>
              <a:t>.</a:t>
            </a:r>
            <a:endParaRPr lang="en-US" sz="800" dirty="0"/>
          </a:p>
          <a:p>
            <a:endParaRPr lang="en-US" sz="800" dirty="0"/>
          </a:p>
          <a:p>
            <a:r>
              <a:rPr lang="en-US" sz="2400" dirty="0"/>
              <a:t>To present </a:t>
            </a:r>
            <a:r>
              <a:rPr lang="en-US" sz="2400" b="1" i="1" dirty="0"/>
              <a:t>existing “alternative solutions” </a:t>
            </a:r>
            <a:r>
              <a:rPr lang="en-US" sz="2400" dirty="0"/>
              <a:t>to the very important issues and abuses within the religious sector.</a:t>
            </a:r>
            <a:endParaRPr lang="en-US" sz="800" dirty="0"/>
          </a:p>
          <a:p>
            <a:endParaRPr lang="en-US" sz="800" dirty="0"/>
          </a:p>
          <a:p>
            <a:r>
              <a:rPr lang="en-US" sz="2400" dirty="0"/>
              <a:t>To </a:t>
            </a:r>
            <a:r>
              <a:rPr lang="en-US" sz="2400" b="1" i="1" dirty="0"/>
              <a:t>answer any questions </a:t>
            </a:r>
            <a:r>
              <a:rPr lang="en-US" sz="2400" dirty="0"/>
              <a:t>the COGTA Committee may have and/or to clarify any aspect of FOR SA’s presentation.</a:t>
            </a:r>
          </a:p>
        </p:txBody>
      </p:sp>
      <p:sp>
        <p:nvSpPr>
          <p:cNvPr id="8" name="Oval Callout 5">
            <a:extLst>
              <a:ext uri="{FF2B5EF4-FFF2-40B4-BE49-F238E27FC236}">
                <a16:creationId xmlns:a16="http://schemas.microsoft.com/office/drawing/2014/main" xmlns="" id="{82DD2F42-DCAE-4127-BC4D-91210A7BD7B3}"/>
              </a:ext>
            </a:extLst>
          </p:cNvPr>
          <p:cNvSpPr/>
          <p:nvPr/>
        </p:nvSpPr>
        <p:spPr>
          <a:xfrm rot="1555754">
            <a:off x="806150" y="28161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937DB51C-B330-4845-ADF3-E290220D05AE}"/>
              </a:ext>
            </a:extLst>
          </p:cNvPr>
          <p:cNvSpPr/>
          <p:nvPr/>
        </p:nvSpPr>
        <p:spPr>
          <a:xfrm rot="1555754">
            <a:off x="806152" y="112232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5EDB399E-6985-45E8-AF34-70309C2173F8}"/>
              </a:ext>
            </a:extLst>
          </p:cNvPr>
          <p:cNvSpPr/>
          <p:nvPr/>
        </p:nvSpPr>
        <p:spPr>
          <a:xfrm rot="1555754">
            <a:off x="806151" y="50259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3" name="Oval Callout 5">
            <a:extLst>
              <a:ext uri="{FF2B5EF4-FFF2-40B4-BE49-F238E27FC236}">
                <a16:creationId xmlns:a16="http://schemas.microsoft.com/office/drawing/2014/main" xmlns="" id="{84368DB6-04AC-4951-92A0-EA0C221F6738}"/>
              </a:ext>
            </a:extLst>
          </p:cNvPr>
          <p:cNvSpPr/>
          <p:nvPr/>
        </p:nvSpPr>
        <p:spPr>
          <a:xfrm rot="1555754">
            <a:off x="812490" y="4149062"/>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162098369"/>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Alternative solution #5 cont.</a:t>
            </a:r>
          </a:p>
        </p:txBody>
      </p:sp>
      <p:sp>
        <p:nvSpPr>
          <p:cNvPr id="21" name="Rectangle 20">
            <a:extLst>
              <a:ext uri="{FF2B5EF4-FFF2-40B4-BE49-F238E27FC236}">
                <a16:creationId xmlns:a16="http://schemas.microsoft.com/office/drawing/2014/main" xmlns="" id="{40A31EFB-E0DE-4F6E-B436-4B7AB996A293}"/>
              </a:ext>
            </a:extLst>
          </p:cNvPr>
          <p:cNvSpPr/>
          <p:nvPr/>
        </p:nvSpPr>
        <p:spPr>
          <a:xfrm>
            <a:off x="762000" y="768221"/>
            <a:ext cx="8229603" cy="5386090"/>
          </a:xfrm>
          <a:prstGeom prst="rect">
            <a:avLst/>
          </a:prstGeom>
        </p:spPr>
        <p:txBody>
          <a:bodyPr wrap="square">
            <a:spAutoFit/>
          </a:bodyPr>
          <a:lstStyle/>
          <a:p>
            <a:pPr algn="just"/>
            <a:endParaRPr lang="en-US" sz="2400" b="1" dirty="0">
              <a:latin typeface="Segoe UI" panose="020B0502040204020203" pitchFamily="34" charset="0"/>
              <a:cs typeface="Segoe UI" panose="020B0502040204020203" pitchFamily="34" charset="0"/>
            </a:endParaRPr>
          </a:p>
          <a:p>
            <a:pPr algn="just"/>
            <a:r>
              <a:rPr lang="en-ZA" sz="2400" b="1" u="sng" dirty="0">
                <a:latin typeface="Segoe UI" panose="020B0502040204020203" pitchFamily="34" charset="0"/>
                <a:cs typeface="Segoe UI" panose="020B0502040204020203" pitchFamily="34" charset="0"/>
              </a:rPr>
              <a:t>Importance</a:t>
            </a:r>
            <a:r>
              <a:rPr lang="en-ZA" sz="2400" b="1" dirty="0">
                <a:latin typeface="Segoe UI" panose="020B0502040204020203" pitchFamily="34" charset="0"/>
                <a:cs typeface="Segoe UI" panose="020B0502040204020203" pitchFamily="34" charset="0"/>
              </a:rPr>
              <a:t>:</a:t>
            </a:r>
          </a:p>
          <a:p>
            <a:pPr algn="just"/>
            <a:r>
              <a:rPr lang="en-US" sz="2400" dirty="0">
                <a:latin typeface="Segoe UI" panose="020B0502040204020203" pitchFamily="34" charset="0"/>
                <a:cs typeface="Segoe UI" panose="020B0502040204020203" pitchFamily="34" charset="0"/>
              </a:rPr>
              <a:t>Keeping a register does </a:t>
            </a:r>
            <a:r>
              <a:rPr lang="en-US" sz="2400" b="1" dirty="0">
                <a:latin typeface="Segoe UI" panose="020B0502040204020203" pitchFamily="34" charset="0"/>
                <a:cs typeface="Segoe UI" panose="020B0502040204020203" pitchFamily="34" charset="0"/>
              </a:rPr>
              <a:t>not</a:t>
            </a:r>
            <a:r>
              <a:rPr lang="en-US" sz="2400" dirty="0">
                <a:latin typeface="Segoe UI" panose="020B0502040204020203" pitchFamily="34" charset="0"/>
                <a:cs typeface="Segoe UI" panose="020B0502040204020203" pitchFamily="34" charset="0"/>
              </a:rPr>
              <a:t> in any way empower the CRL (or any other body) to examine doctrine or religious practice (assuming there is no infringement of law).</a:t>
            </a:r>
          </a:p>
          <a:p>
            <a:pPr algn="just"/>
            <a:endParaRPr lang="en-US" sz="2400" dirty="0">
              <a:latin typeface="Segoe UI" panose="020B0502040204020203" pitchFamily="34" charset="0"/>
              <a:cs typeface="Segoe UI" panose="020B0502040204020203" pitchFamily="34" charset="0"/>
            </a:endParaRPr>
          </a:p>
          <a:p>
            <a:pPr algn="just"/>
            <a:r>
              <a:rPr lang="en-US" sz="2400" dirty="0">
                <a:latin typeface="Segoe UI" panose="020B0502040204020203" pitchFamily="34" charset="0"/>
                <a:cs typeface="Segoe UI" panose="020B0502040204020203" pitchFamily="34" charset="0"/>
              </a:rPr>
              <a:t>Information that could legitimately be required by the CRL in terms of its Act has the potential to reveal where there may be compliance issues (or even illegalities) taking place.</a:t>
            </a:r>
            <a:endParaRPr lang="en-US" sz="800" dirty="0">
              <a:latin typeface="Segoe UI" panose="020B0502040204020203" pitchFamily="34" charset="0"/>
              <a:cs typeface="Segoe UI" panose="020B0502040204020203" pitchFamily="34" charset="0"/>
            </a:endParaRPr>
          </a:p>
          <a:p>
            <a:pPr algn="just"/>
            <a:endParaRPr lang="en-ZA" sz="8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
            </a:r>
            <a:br>
              <a:rPr lang="en-ZA" sz="2400" dirty="0">
                <a:latin typeface="Segoe UI" panose="020B0502040204020203" pitchFamily="34" charset="0"/>
                <a:cs typeface="Segoe UI" panose="020B0502040204020203" pitchFamily="34" charset="0"/>
              </a:rPr>
            </a:br>
            <a:r>
              <a:rPr lang="en-ZA" sz="2400" dirty="0">
                <a:latin typeface="Segoe UI" panose="020B0502040204020203" pitchFamily="34" charset="0"/>
                <a:cs typeface="Segoe UI" panose="020B0502040204020203" pitchFamily="34" charset="0"/>
              </a:rPr>
              <a:t>[</a:t>
            </a:r>
            <a:r>
              <a:rPr lang="en-US" sz="2400" dirty="0">
                <a:latin typeface="Segoe UI" panose="020B0502040204020203" pitchFamily="34" charset="0"/>
                <a:cs typeface="Segoe UI" panose="020B0502040204020203" pitchFamily="34" charset="0"/>
              </a:rPr>
              <a:t>EG]  A religious practitioner who is a foreign national 	cannot provide proof of a work permit or visa.</a:t>
            </a:r>
          </a:p>
          <a:p>
            <a:pPr algn="just"/>
            <a:endParaRPr lang="en-ZA" sz="2400" dirty="0">
              <a:latin typeface="Segoe UI" panose="020B0502040204020203" pitchFamily="34" charset="0"/>
              <a:cs typeface="Segoe UI" panose="020B0502040204020203" pitchFamily="34" charset="0"/>
            </a:endParaRPr>
          </a:p>
          <a:p>
            <a:pPr algn="just"/>
            <a:r>
              <a:rPr lang="en-ZA" sz="2400" dirty="0">
                <a:latin typeface="Segoe UI" panose="020B0502040204020203" pitchFamily="34" charset="0"/>
                <a:cs typeface="Segoe UI" panose="020B0502040204020203" pitchFamily="34" charset="0"/>
              </a:rPr>
              <a:t>[</a:t>
            </a:r>
            <a:r>
              <a:rPr lang="en-US" sz="2400" dirty="0">
                <a:latin typeface="Segoe UI" panose="020B0502040204020203" pitchFamily="34" charset="0"/>
                <a:cs typeface="Segoe UI" panose="020B0502040204020203" pitchFamily="34" charset="0"/>
              </a:rPr>
              <a:t>EG] 	A church operating without a bank account</a:t>
            </a:r>
            <a:endParaRPr lang="en-ZA" sz="2400" dirty="0">
              <a:latin typeface="Segoe UI" panose="020B0502040204020203" pitchFamily="34" charset="0"/>
              <a:cs typeface="Segoe UI" panose="020B0502040204020203" pitchFamily="34" charset="0"/>
            </a:endParaRPr>
          </a:p>
        </p:txBody>
      </p:sp>
      <p:sp>
        <p:nvSpPr>
          <p:cNvPr id="26" name="Oval Callout 5">
            <a:extLst>
              <a:ext uri="{FF2B5EF4-FFF2-40B4-BE49-F238E27FC236}">
                <a16:creationId xmlns:a16="http://schemas.microsoft.com/office/drawing/2014/main" xmlns="" id="{96CB07B6-B1B1-4FAB-A200-00A8577F9EC8}"/>
              </a:ext>
            </a:extLst>
          </p:cNvPr>
          <p:cNvSpPr/>
          <p:nvPr/>
        </p:nvSpPr>
        <p:spPr>
          <a:xfrm rot="1555754">
            <a:off x="438586" y="16450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5">
            <a:extLst>
              <a:ext uri="{FF2B5EF4-FFF2-40B4-BE49-F238E27FC236}">
                <a16:creationId xmlns:a16="http://schemas.microsoft.com/office/drawing/2014/main" xmlns="" id="{167C01B9-02FA-4497-BA85-F775B32FD0F8}"/>
              </a:ext>
            </a:extLst>
          </p:cNvPr>
          <p:cNvSpPr/>
          <p:nvPr/>
        </p:nvSpPr>
        <p:spPr>
          <a:xfrm rot="1555754">
            <a:off x="451943" y="30928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E060420C-A719-4135-A902-1E1C1323A327}"/>
              </a:ext>
            </a:extLst>
          </p:cNvPr>
          <p:cNvSpPr/>
          <p:nvPr/>
        </p:nvSpPr>
        <p:spPr>
          <a:xfrm rot="1555754">
            <a:off x="429591" y="47211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55FBD71A-F8F4-448D-854C-FEA48DE554C6}"/>
              </a:ext>
            </a:extLst>
          </p:cNvPr>
          <p:cNvSpPr/>
          <p:nvPr/>
        </p:nvSpPr>
        <p:spPr>
          <a:xfrm rot="1555754">
            <a:off x="429589" y="5718976"/>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4193935360"/>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417" y="76200"/>
            <a:ext cx="6726383" cy="533400"/>
          </a:xfrm>
        </p:spPr>
        <p:txBody>
          <a:bodyPr/>
          <a:lstStyle/>
          <a:p>
            <a:pPr algn="ctr"/>
            <a:r>
              <a:rPr lang="en-ZA" dirty="0">
                <a:latin typeface="Segoe UI" panose="020B0502040204020203" pitchFamily="34" charset="0"/>
                <a:cs typeface="Segoe UI" panose="020B0502040204020203" pitchFamily="34" charset="0"/>
              </a:rPr>
              <a:t>FOR SA Contact details</a:t>
            </a:r>
            <a:endParaRPr lang="en-US" dirty="0">
              <a:latin typeface="Segoe UI" panose="020B0502040204020203" pitchFamily="34" charset="0"/>
              <a:cs typeface="Segoe UI" panose="020B0502040204020203"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23900"/>
            <a:ext cx="9144000" cy="5143500"/>
          </a:xfrm>
          <a:prstGeom prst="rect">
            <a:avLst/>
          </a:prstGeom>
        </p:spPr>
      </p:pic>
    </p:spTree>
    <p:extLst>
      <p:ext uri="{BB962C8B-B14F-4D97-AF65-F5344CB8AC3E}">
        <p14:creationId xmlns:p14="http://schemas.microsoft.com/office/powerpoint/2010/main" xmlns="" val="881178071"/>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533400"/>
          </a:xfrm>
        </p:spPr>
        <p:txBody>
          <a:bodyPr/>
          <a:lstStyle/>
          <a:p>
            <a:pPr algn="ctr"/>
            <a:r>
              <a:rPr lang="en-US" sz="3600" dirty="0">
                <a:cs typeface="Segoe UI Semibold" panose="020B0702040204020203" pitchFamily="34" charset="0"/>
              </a:rPr>
              <a:t>Report on </a:t>
            </a:r>
            <a:r>
              <a:rPr lang="en-US" sz="3600" i="1" dirty="0" err="1">
                <a:cs typeface="Segoe UI Semibold" panose="020B0702040204020203" pitchFamily="34" charset="0"/>
              </a:rPr>
              <a:t>Commercialisation</a:t>
            </a:r>
            <a:r>
              <a:rPr lang="en-US" sz="3600" i="1" dirty="0">
                <a:cs typeface="Segoe UI Semibold" panose="020B0702040204020203" pitchFamily="34" charset="0"/>
              </a:rPr>
              <a:t> of Religion and Abuse of People’s Belief Systems</a:t>
            </a:r>
          </a:p>
        </p:txBody>
      </p:sp>
      <p:pic>
        <p:nvPicPr>
          <p:cNvPr id="1026" name="Picture 2" descr="https://encrypted-tbn0.gstatic.com/images?q=tbn:ANd9GcQpDnuwIJug0zVE3ofsXS3C1sa4fHoRg342EO5KghppsNVV6rMH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1828800"/>
            <a:ext cx="5105400" cy="4190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3569039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14" name="Rectangle 13">
            <a:extLst>
              <a:ext uri="{FF2B5EF4-FFF2-40B4-BE49-F238E27FC236}">
                <a16:creationId xmlns:a16="http://schemas.microsoft.com/office/drawing/2014/main" xmlns="" id="{8C39BBCD-87CF-40A7-8D2B-C58FFDB53C60}"/>
              </a:ext>
            </a:extLst>
          </p:cNvPr>
          <p:cNvSpPr/>
          <p:nvPr/>
        </p:nvSpPr>
        <p:spPr>
          <a:xfrm>
            <a:off x="1180618" y="800993"/>
            <a:ext cx="7810982" cy="5386090"/>
          </a:xfrm>
          <a:prstGeom prst="rect">
            <a:avLst/>
          </a:prstGeom>
        </p:spPr>
        <p:txBody>
          <a:bodyPr wrap="square">
            <a:spAutoFit/>
          </a:bodyPr>
          <a:lstStyle/>
          <a:p>
            <a:pPr algn="just"/>
            <a:r>
              <a:rPr lang="en-US" sz="2400" b="1" u="sng" dirty="0">
                <a:latin typeface="Segoe UI" panose="020B0502040204020203" pitchFamily="34" charset="0"/>
                <a:ea typeface="Times New Roman" panose="02020603050405020304" pitchFamily="18" charset="0"/>
                <a:cs typeface="Segoe UI" panose="020B0502040204020203" pitchFamily="34" charset="0"/>
              </a:rPr>
              <a:t>August 2015 – March 2016</a:t>
            </a:r>
            <a:endParaRPr lang="en-US" sz="2400" u="sng" dirty="0">
              <a:latin typeface="Segoe UI" panose="020B0502040204020203" pitchFamily="34" charset="0"/>
              <a:cs typeface="Segoe UI" panose="020B0502040204020203" pitchFamily="34" charset="0"/>
            </a:endParaRPr>
          </a:p>
          <a:p>
            <a:r>
              <a:rPr lang="en-US" sz="2400" i="1" dirty="0">
                <a:latin typeface="Segoe UI" panose="020B0502040204020203" pitchFamily="34" charset="0"/>
                <a:ea typeface="Times New Roman" panose="02020603050405020304" pitchFamily="18" charset="0"/>
                <a:cs typeface="Segoe UI" panose="020B0502040204020203" pitchFamily="34" charset="0"/>
              </a:rPr>
              <a:t>The Commission for the Promotion and Protection of the Rights of Cultural, Religious and Linguistic Communities</a:t>
            </a:r>
            <a:r>
              <a:rPr lang="en-US" sz="2400" dirty="0">
                <a:latin typeface="Segoe UI" panose="020B0502040204020203" pitchFamily="34" charset="0"/>
                <a:ea typeface="Times New Roman" panose="02020603050405020304" pitchFamily="18" charset="0"/>
                <a:cs typeface="Segoe UI" panose="020B0502040204020203" pitchFamily="34" charset="0"/>
              </a:rPr>
              <a:t> (the “CRL”) – in response to various complaints:</a:t>
            </a:r>
            <a:endParaRPr lang="en-US" sz="800" dirty="0">
              <a:latin typeface="Segoe UI" panose="020B0502040204020203" pitchFamily="34" charset="0"/>
              <a:ea typeface="Times New Roman" panose="02020603050405020304" pitchFamily="18" charset="0"/>
              <a:cs typeface="Segoe UI" panose="020B0502040204020203" pitchFamily="34" charset="0"/>
            </a:endParaRPr>
          </a:p>
          <a:p>
            <a:endParaRPr lang="en-US" sz="800" dirty="0">
              <a:latin typeface="Segoe UI" panose="020B0502040204020203" pitchFamily="34" charset="0"/>
              <a:ea typeface="Times New Roman" panose="02020603050405020304" pitchFamily="18" charset="0"/>
              <a:cs typeface="Segoe UI" panose="020B0502040204020203" pitchFamily="34" charset="0"/>
            </a:endParaRPr>
          </a:p>
          <a:p>
            <a:endParaRPr lang="en-US" sz="800" dirty="0">
              <a:latin typeface="Segoe UI" panose="020B0502040204020203" pitchFamily="34" charset="0"/>
              <a:ea typeface="Times New Roman" panose="02020603050405020304" pitchFamily="18" charset="0"/>
              <a:cs typeface="Segoe UI" panose="020B0502040204020203" pitchFamily="34" charset="0"/>
            </a:endParaRPr>
          </a:p>
          <a:p>
            <a:r>
              <a:rPr lang="en-US" sz="2400" dirty="0">
                <a:latin typeface="Segoe UI" panose="020B0502040204020203" pitchFamily="34" charset="0"/>
                <a:ea typeface="Times New Roman" panose="02020603050405020304" pitchFamily="18" charset="0"/>
                <a:cs typeface="Segoe UI" panose="020B0502040204020203" pitchFamily="34" charset="0"/>
              </a:rPr>
              <a:t>Launched an investigation and controversially subpoenaed 85 religious leaders and </a:t>
            </a:r>
            <a:r>
              <a:rPr lang="en-US" sz="2400" dirty="0" err="1">
                <a:latin typeface="Segoe UI" panose="020B0502040204020203" pitchFamily="34" charset="0"/>
                <a:ea typeface="Times New Roman" panose="02020603050405020304" pitchFamily="18" charset="0"/>
                <a:cs typeface="Segoe UI" panose="020B0502040204020203" pitchFamily="34" charset="0"/>
              </a:rPr>
              <a:t>organisations</a:t>
            </a:r>
            <a:r>
              <a:rPr lang="en-US" sz="2400" dirty="0">
                <a:latin typeface="Segoe UI" panose="020B0502040204020203" pitchFamily="34" charset="0"/>
                <a:ea typeface="Times New Roman" panose="02020603050405020304" pitchFamily="18" charset="0"/>
                <a:cs typeface="Segoe UI" panose="020B0502040204020203" pitchFamily="34" charset="0"/>
              </a:rPr>
              <a:t> to appear and give evidence on the history of the </a:t>
            </a:r>
            <a:r>
              <a:rPr lang="en-US" sz="2400" dirty="0" err="1">
                <a:latin typeface="Segoe UI" panose="020B0502040204020203" pitchFamily="34" charset="0"/>
                <a:ea typeface="Times New Roman" panose="02020603050405020304" pitchFamily="18" charset="0"/>
                <a:cs typeface="Segoe UI" panose="020B0502040204020203" pitchFamily="34" charset="0"/>
              </a:rPr>
              <a:t>organisation</a:t>
            </a:r>
            <a:r>
              <a:rPr lang="en-US" sz="2400" dirty="0">
                <a:latin typeface="Segoe UI" panose="020B0502040204020203" pitchFamily="34" charset="0"/>
                <a:ea typeface="Times New Roman" panose="02020603050405020304" pitchFamily="18" charset="0"/>
                <a:cs typeface="Segoe UI" panose="020B0502040204020203" pitchFamily="34" charset="0"/>
              </a:rPr>
              <a:t>; training of their leaders; governance structure; fundraising strategies; soliciting of payments; </a:t>
            </a:r>
            <a:r>
              <a:rPr lang="en-US" sz="2400" dirty="0" err="1">
                <a:latin typeface="Segoe UI" panose="020B0502040204020203" pitchFamily="34" charset="0"/>
                <a:ea typeface="Times New Roman" panose="02020603050405020304" pitchFamily="18" charset="0"/>
                <a:cs typeface="Segoe UI" panose="020B0502040204020203" pitchFamily="34" charset="0"/>
              </a:rPr>
              <a:t>utilisation</a:t>
            </a:r>
            <a:r>
              <a:rPr lang="en-US" sz="2400" dirty="0">
                <a:latin typeface="Segoe UI" panose="020B0502040204020203" pitchFamily="34" charset="0"/>
                <a:ea typeface="Times New Roman" panose="02020603050405020304" pitchFamily="18" charset="0"/>
                <a:cs typeface="Segoe UI" panose="020B0502040204020203" pitchFamily="34" charset="0"/>
              </a:rPr>
              <a:t> of money; transfer of money outside South Africa; and employment of foreign pastors.</a:t>
            </a:r>
            <a:endParaRPr lang="en-US" sz="800" dirty="0">
              <a:latin typeface="Segoe UI" panose="020B0502040204020203" pitchFamily="34" charset="0"/>
              <a:ea typeface="Times New Roman" panose="02020603050405020304" pitchFamily="18" charset="0"/>
              <a:cs typeface="Segoe UI" panose="020B0502040204020203" pitchFamily="34" charset="0"/>
            </a:endParaRPr>
          </a:p>
          <a:p>
            <a:endParaRPr lang="en-US" sz="800" dirty="0">
              <a:latin typeface="Segoe UI" panose="020B0502040204020203" pitchFamily="34" charset="0"/>
              <a:cs typeface="Segoe UI" panose="020B0502040204020203" pitchFamily="34" charset="0"/>
            </a:endParaRPr>
          </a:p>
          <a:p>
            <a:endParaRPr lang="en-US" sz="800" dirty="0">
              <a:latin typeface="Segoe UI" panose="020B0502040204020203" pitchFamily="34" charset="0"/>
              <a:cs typeface="Segoe UI" panose="020B0502040204020203" pitchFamily="34" charset="0"/>
            </a:endParaRPr>
          </a:p>
          <a:p>
            <a:r>
              <a:rPr lang="en-US" sz="2400" dirty="0">
                <a:latin typeface="Segoe UI" panose="020B0502040204020203" pitchFamily="34" charset="0"/>
                <a:cs typeface="Segoe UI" panose="020B0502040204020203" pitchFamily="34" charset="0"/>
              </a:rPr>
              <a:t>Commissioned a study from UNISA, which surveyed 905 congregants of churches in Gauteng (only!)</a:t>
            </a:r>
            <a:endParaRPr lang="en-US" sz="2200" dirty="0">
              <a:latin typeface="Segoe UI" panose="020B0502040204020203" pitchFamily="34" charset="0"/>
              <a:cs typeface="Segoe UI" panose="020B0502040204020203" pitchFamily="34" charset="0"/>
            </a:endParaRPr>
          </a:p>
        </p:txBody>
      </p:sp>
      <p:sp>
        <p:nvSpPr>
          <p:cNvPr id="17" name="Oval Callout 5">
            <a:extLst>
              <a:ext uri="{FF2B5EF4-FFF2-40B4-BE49-F238E27FC236}">
                <a16:creationId xmlns:a16="http://schemas.microsoft.com/office/drawing/2014/main" xmlns="" id="{EFE01B06-C115-4FBF-9CE4-AA47A08630DC}"/>
              </a:ext>
            </a:extLst>
          </p:cNvPr>
          <p:cNvSpPr/>
          <p:nvPr/>
        </p:nvSpPr>
        <p:spPr>
          <a:xfrm rot="1555754">
            <a:off x="806150" y="26356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832462" y="54550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4">
            <a:extLst>
              <a:ext uri="{FF2B5EF4-FFF2-40B4-BE49-F238E27FC236}">
                <a16:creationId xmlns:a16="http://schemas.microsoft.com/office/drawing/2014/main" xmlns="" id="{6624DA9E-76CD-4751-8BB7-97C2B56FF3CF}"/>
              </a:ext>
            </a:extLst>
          </p:cNvPr>
          <p:cNvSpPr/>
          <p:nvPr/>
        </p:nvSpPr>
        <p:spPr>
          <a:xfrm rot="1555754">
            <a:off x="601920" y="8360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1924950454"/>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12" name="Rectangle 11"/>
          <p:cNvSpPr/>
          <p:nvPr/>
        </p:nvSpPr>
        <p:spPr>
          <a:xfrm>
            <a:off x="1219200" y="762000"/>
            <a:ext cx="7696200" cy="1569660"/>
          </a:xfrm>
          <a:prstGeom prst="rect">
            <a:avLst/>
          </a:prstGeom>
        </p:spPr>
        <p:txBody>
          <a:bodyPr wrap="square">
            <a:spAutoFit/>
          </a:bodyPr>
          <a:lstStyle/>
          <a:p>
            <a:r>
              <a:rPr lang="en-US" sz="2400" b="1" u="sng" dirty="0">
                <a:latin typeface="Segoe UI" panose="020B0502040204020203" pitchFamily="34" charset="0"/>
                <a:cs typeface="Segoe UI" panose="020B0502040204020203" pitchFamily="34" charset="0"/>
              </a:rPr>
              <a:t>October 2016 </a:t>
            </a:r>
            <a:r>
              <a:rPr lang="en-US" sz="2400" dirty="0">
                <a:latin typeface="Segoe UI" panose="020B0502040204020203" pitchFamily="34" charset="0"/>
                <a:cs typeface="Segoe UI" panose="020B0502040204020203" pitchFamily="34" charset="0"/>
              </a:rPr>
              <a:t>– CRL released preliminary Report entitled the </a:t>
            </a:r>
            <a:r>
              <a:rPr lang="en-US" sz="2400" i="1" dirty="0" err="1">
                <a:latin typeface="Segoe UI" panose="020B0502040204020203" pitchFamily="34" charset="0"/>
                <a:cs typeface="Segoe UI" panose="020B0502040204020203" pitchFamily="34" charset="0"/>
              </a:rPr>
              <a:t>Commercialisation</a:t>
            </a:r>
            <a:r>
              <a:rPr lang="en-US" sz="2400" i="1" dirty="0">
                <a:latin typeface="Segoe UI" panose="020B0502040204020203" pitchFamily="34" charset="0"/>
                <a:cs typeface="Segoe UI" panose="020B0502040204020203" pitchFamily="34" charset="0"/>
              </a:rPr>
              <a:t> of Religion and Abuse of People’s Belief Systems</a:t>
            </a:r>
            <a:r>
              <a:rPr lang="en-US" sz="2400" dirty="0">
                <a:latin typeface="Segoe UI" panose="020B0502040204020203" pitchFamily="34" charset="0"/>
                <a:cs typeface="Segoe UI" panose="020B0502040204020203" pitchFamily="34" charset="0"/>
              </a:rPr>
              <a:t>, which recommends that the CRL (an institution of the State) should be: </a:t>
            </a:r>
          </a:p>
        </p:txBody>
      </p:sp>
      <p:sp>
        <p:nvSpPr>
          <p:cNvPr id="14" name="Rectangle 13">
            <a:extLst>
              <a:ext uri="{FF2B5EF4-FFF2-40B4-BE49-F238E27FC236}">
                <a16:creationId xmlns:a16="http://schemas.microsoft.com/office/drawing/2014/main" xmlns="" id="{8C39BBCD-87CF-40A7-8D2B-C58FFDB53C60}"/>
              </a:ext>
            </a:extLst>
          </p:cNvPr>
          <p:cNvSpPr/>
          <p:nvPr/>
        </p:nvSpPr>
        <p:spPr>
          <a:xfrm>
            <a:off x="1241814" y="2362200"/>
            <a:ext cx="7673586" cy="3847207"/>
          </a:xfrm>
          <a:prstGeom prst="rect">
            <a:avLst/>
          </a:prstGeom>
        </p:spPr>
        <p:txBody>
          <a:bodyPr wrap="square">
            <a:spAutoFit/>
          </a:bodyPr>
          <a:lstStyle/>
          <a:p>
            <a:r>
              <a:rPr lang="en-US" sz="2400" dirty="0">
                <a:latin typeface="Segoe UI" panose="020B0502040204020203" pitchFamily="34" charset="0"/>
                <a:cs typeface="Segoe UI" panose="020B0502040204020203" pitchFamily="34" charset="0"/>
              </a:rPr>
              <a:t>empowered to license all Religious Practitioners, Religious </a:t>
            </a:r>
            <a:r>
              <a:rPr lang="en-US" sz="2400" dirty="0" err="1">
                <a:latin typeface="Segoe UI" panose="020B0502040204020203" pitchFamily="34" charset="0"/>
                <a:cs typeface="Segoe UI" panose="020B0502040204020203" pitchFamily="34" charset="0"/>
              </a:rPr>
              <a:t>Organisations</a:t>
            </a:r>
            <a:r>
              <a:rPr lang="en-US" sz="2400" dirty="0">
                <a:latin typeface="Segoe UI" panose="020B0502040204020203" pitchFamily="34" charset="0"/>
                <a:cs typeface="Segoe UI" panose="020B0502040204020203" pitchFamily="34" charset="0"/>
              </a:rPr>
              <a:t> and places of worship via Peer Review mechanisms;</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r>
              <a:rPr lang="en-US" sz="2400" dirty="0">
                <a:latin typeface="Segoe UI" panose="020B0502040204020203" pitchFamily="34" charset="0"/>
                <a:cs typeface="Segoe UI" panose="020B0502040204020203" pitchFamily="34" charset="0"/>
              </a:rPr>
              <a:t>the “</a:t>
            </a:r>
            <a:r>
              <a:rPr lang="en-US" sz="2400" i="1" dirty="0">
                <a:latin typeface="Segoe UI" panose="020B0502040204020203" pitchFamily="34" charset="0"/>
                <a:cs typeface="Segoe UI" panose="020B0502040204020203" pitchFamily="34" charset="0"/>
              </a:rPr>
              <a:t>final arbiter of religion</a:t>
            </a:r>
            <a:r>
              <a:rPr lang="en-US" sz="2400" dirty="0">
                <a:latin typeface="Segoe UI" panose="020B0502040204020203" pitchFamily="34" charset="0"/>
                <a:cs typeface="Segoe UI" panose="020B0502040204020203" pitchFamily="34" charset="0"/>
              </a:rPr>
              <a:t>” (page 48 of the CRL Report); and</a:t>
            </a:r>
            <a:endParaRPr lang="en-US" sz="800" dirty="0">
              <a:latin typeface="Segoe UI" panose="020B0502040204020203" pitchFamily="34" charset="0"/>
              <a:cs typeface="Segoe UI" panose="020B0502040204020203" pitchFamily="34" charset="0"/>
            </a:endParaRPr>
          </a:p>
          <a:p>
            <a:pPr algn="just"/>
            <a:endParaRPr lang="en-US" sz="800" dirty="0">
              <a:latin typeface="Segoe UI" panose="020B0502040204020203" pitchFamily="34" charset="0"/>
              <a:cs typeface="Segoe UI" panose="020B0502040204020203" pitchFamily="34" charset="0"/>
            </a:endParaRPr>
          </a:p>
          <a:p>
            <a:r>
              <a:rPr lang="en-US" sz="2400" dirty="0">
                <a:latin typeface="Segoe UI" panose="020B0502040204020203" pitchFamily="34" charset="0"/>
                <a:cs typeface="Segoe UI" panose="020B0502040204020203" pitchFamily="34" charset="0"/>
              </a:rPr>
              <a:t>given the “</a:t>
            </a:r>
            <a:r>
              <a:rPr lang="en-US" sz="2400" i="1" dirty="0">
                <a:latin typeface="Segoe UI" panose="020B0502040204020203" pitchFamily="34" charset="0"/>
                <a:cs typeface="Segoe UI" panose="020B0502040204020203" pitchFamily="34" charset="0"/>
              </a:rPr>
              <a:t>final decision powers</a:t>
            </a:r>
            <a:r>
              <a:rPr lang="en-US" sz="2400" dirty="0">
                <a:latin typeface="Segoe UI" panose="020B0502040204020203" pitchFamily="34" charset="0"/>
                <a:cs typeface="Segoe UI" panose="020B0502040204020203" pitchFamily="34" charset="0"/>
              </a:rPr>
              <a:t>” regarding any dispute in the religious community (page 47 of the CRL Report).</a:t>
            </a:r>
            <a:endParaRPr lang="en-US" sz="800" dirty="0">
              <a:latin typeface="Segoe UI" panose="020B0502040204020203" pitchFamily="34" charset="0"/>
              <a:cs typeface="Segoe UI" panose="020B0502040204020203" pitchFamily="34" charset="0"/>
            </a:endParaRPr>
          </a:p>
          <a:p>
            <a:endParaRPr lang="en-US" sz="800" dirty="0">
              <a:latin typeface="Segoe UI" panose="020B0502040204020203" pitchFamily="34" charset="0"/>
              <a:cs typeface="Segoe UI" panose="020B0502040204020203" pitchFamily="34" charset="0"/>
            </a:endParaRPr>
          </a:p>
          <a:p>
            <a:endParaRPr lang="en-US" sz="800" dirty="0">
              <a:latin typeface="Segoe UI" panose="020B0502040204020203" pitchFamily="34" charset="0"/>
              <a:cs typeface="Segoe UI" panose="020B0502040204020203" pitchFamily="34" charset="0"/>
            </a:endParaRPr>
          </a:p>
          <a:p>
            <a:r>
              <a:rPr lang="en-US" sz="2200" b="1" u="sng" dirty="0">
                <a:latin typeface="Segoe UI" panose="020B0502040204020203" pitchFamily="34" charset="0"/>
                <a:cs typeface="Segoe UI" panose="020B0502040204020203" pitchFamily="34" charset="0"/>
              </a:rPr>
              <a:t>Note</a:t>
            </a:r>
            <a:r>
              <a:rPr lang="en-US" sz="2200" dirty="0">
                <a:latin typeface="Segoe UI" panose="020B0502040204020203" pitchFamily="34" charset="0"/>
                <a:cs typeface="Segoe UI" panose="020B0502040204020203" pitchFamily="34" charset="0"/>
              </a:rPr>
              <a:t>:	The CRL have subsequently stated that their 	role can be replaced by another State institution.</a:t>
            </a:r>
          </a:p>
        </p:txBody>
      </p:sp>
      <p:sp>
        <p:nvSpPr>
          <p:cNvPr id="17" name="Oval Callout 5">
            <a:extLst>
              <a:ext uri="{FF2B5EF4-FFF2-40B4-BE49-F238E27FC236}">
                <a16:creationId xmlns:a16="http://schemas.microsoft.com/office/drawing/2014/main" xmlns="" id="{EFE01B06-C115-4FBF-9CE4-AA47A08630DC}"/>
              </a:ext>
            </a:extLst>
          </p:cNvPr>
          <p:cNvSpPr/>
          <p:nvPr/>
        </p:nvSpPr>
        <p:spPr>
          <a:xfrm rot="1555754">
            <a:off x="931757" y="24832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8" name="Oval Callout 5">
            <a:extLst>
              <a:ext uri="{FF2B5EF4-FFF2-40B4-BE49-F238E27FC236}">
                <a16:creationId xmlns:a16="http://schemas.microsoft.com/office/drawing/2014/main" xmlns="" id="{EE0AA429-2C0A-41DC-B501-0DB48F6D98E3}"/>
              </a:ext>
            </a:extLst>
          </p:cNvPr>
          <p:cNvSpPr/>
          <p:nvPr/>
        </p:nvSpPr>
        <p:spPr>
          <a:xfrm rot="1555754">
            <a:off x="931758" y="4540691"/>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1" name="Oval Callout 4">
            <a:extLst>
              <a:ext uri="{FF2B5EF4-FFF2-40B4-BE49-F238E27FC236}">
                <a16:creationId xmlns:a16="http://schemas.microsoft.com/office/drawing/2014/main" xmlns="" id="{6624DA9E-76CD-4751-8BB7-97C2B56FF3CF}"/>
              </a:ext>
            </a:extLst>
          </p:cNvPr>
          <p:cNvSpPr/>
          <p:nvPr/>
        </p:nvSpPr>
        <p:spPr>
          <a:xfrm rot="1555754">
            <a:off x="678120" y="8360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3" name="Oval Callout 5">
            <a:extLst>
              <a:ext uri="{FF2B5EF4-FFF2-40B4-BE49-F238E27FC236}">
                <a16:creationId xmlns:a16="http://schemas.microsoft.com/office/drawing/2014/main" xmlns="" id="{C50F08AC-C352-48CF-9560-9037A5E34FD7}"/>
              </a:ext>
            </a:extLst>
          </p:cNvPr>
          <p:cNvSpPr/>
          <p:nvPr/>
        </p:nvSpPr>
        <p:spPr>
          <a:xfrm rot="1555754">
            <a:off x="931757" y="3730558"/>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838436481"/>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12474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xmlns="" id="{5469916D-A049-4450-AC0F-8F36D5D168AA}"/>
              </a:ext>
            </a:extLst>
          </p:cNvPr>
          <p:cNvSpPr>
            <a:spLocks noGrp="1"/>
          </p:cNvSpPr>
          <p:nvPr>
            <p:ph type="title"/>
          </p:nvPr>
        </p:nvSpPr>
        <p:spPr>
          <a:xfrm>
            <a:off x="152400" y="76200"/>
            <a:ext cx="8839200" cy="533400"/>
          </a:xfrm>
        </p:spPr>
        <p:txBody>
          <a:bodyPr/>
          <a:lstStyle/>
          <a:p>
            <a:pPr algn="ctr"/>
            <a:r>
              <a:rPr lang="en-US" sz="3200" dirty="0">
                <a:latin typeface="Segoe UI" panose="020B0502040204020203" pitchFamily="34" charset="0"/>
                <a:cs typeface="Segoe UI" panose="020B0502040204020203" pitchFamily="34" charset="0"/>
              </a:rPr>
              <a:t>Proposed regulation structure - CRL Report</a:t>
            </a:r>
          </a:p>
        </p:txBody>
      </p:sp>
    </p:spTree>
    <p:extLst>
      <p:ext uri="{BB962C8B-B14F-4D97-AF65-F5344CB8AC3E}">
        <p14:creationId xmlns:p14="http://schemas.microsoft.com/office/powerpoint/2010/main" xmlns="" val="3468327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pPr algn="ctr"/>
            <a:r>
              <a:rPr lang="en-US" dirty="0">
                <a:latin typeface="Segoe UI" panose="020B0502040204020203" pitchFamily="34" charset="0"/>
                <a:cs typeface="Segoe UI" panose="020B0502040204020203" pitchFamily="34" charset="0"/>
              </a:rPr>
              <a:t>Brief summary of the process</a:t>
            </a:r>
          </a:p>
        </p:txBody>
      </p:sp>
      <p:sp>
        <p:nvSpPr>
          <p:cNvPr id="3" name="Rectangle 2"/>
          <p:cNvSpPr/>
          <p:nvPr/>
        </p:nvSpPr>
        <p:spPr>
          <a:xfrm>
            <a:off x="1143000" y="762000"/>
            <a:ext cx="7772400" cy="5401479"/>
          </a:xfrm>
          <a:prstGeom prst="rect">
            <a:avLst/>
          </a:prstGeom>
        </p:spPr>
        <p:txBody>
          <a:bodyPr wrap="square">
            <a:spAutoFit/>
          </a:bodyPr>
          <a:lstStyle/>
          <a:p>
            <a:r>
              <a:rPr lang="en-US" sz="2300" b="1" u="sng" dirty="0">
                <a:latin typeface="Segoe UI" panose="020B0502040204020203" pitchFamily="34" charset="0"/>
                <a:cs typeface="Segoe UI" panose="020B0502040204020203" pitchFamily="34" charset="0"/>
              </a:rPr>
              <a:t>November-December 2016</a:t>
            </a:r>
            <a:r>
              <a:rPr lang="en-US" sz="2300" b="1" dirty="0">
                <a:latin typeface="Segoe UI" panose="020B0502040204020203" pitchFamily="34" charset="0"/>
                <a:cs typeface="Segoe UI" panose="020B0502040204020203" pitchFamily="34" charset="0"/>
              </a:rPr>
              <a:t> </a:t>
            </a:r>
          </a:p>
          <a:p>
            <a:r>
              <a:rPr lang="en-US" sz="2300" dirty="0">
                <a:latin typeface="Segoe UI" panose="020B0502040204020203" pitchFamily="34" charset="0"/>
                <a:cs typeface="Segoe UI" panose="020B0502040204020203" pitchFamily="34" charset="0"/>
              </a:rPr>
              <a:t>Numerous religious </a:t>
            </a:r>
            <a:r>
              <a:rPr lang="en-US" sz="2300" dirty="0" err="1">
                <a:latin typeface="Segoe UI" panose="020B0502040204020203" pitchFamily="34" charset="0"/>
                <a:cs typeface="Segoe UI" panose="020B0502040204020203" pitchFamily="34" charset="0"/>
              </a:rPr>
              <a:t>organisations</a:t>
            </a:r>
            <a:r>
              <a:rPr lang="en-US" sz="2300" dirty="0">
                <a:latin typeface="Segoe UI" panose="020B0502040204020203" pitchFamily="34" charset="0"/>
                <a:cs typeface="Segoe UI" panose="020B0502040204020203" pitchFamily="34" charset="0"/>
              </a:rPr>
              <a:t> made submissions to the CRL to oppose its recommendations.</a:t>
            </a:r>
          </a:p>
          <a:p>
            <a:endParaRPr lang="en-US" sz="2300" dirty="0">
              <a:latin typeface="Segoe UI" panose="020B0502040204020203" pitchFamily="34" charset="0"/>
              <a:cs typeface="Segoe UI" panose="020B0502040204020203" pitchFamily="34" charset="0"/>
            </a:endParaRPr>
          </a:p>
          <a:p>
            <a:r>
              <a:rPr lang="en-US" sz="2300" dirty="0">
                <a:latin typeface="Segoe UI" panose="020B0502040204020203" pitchFamily="34" charset="0"/>
                <a:cs typeface="Segoe UI" panose="020B0502040204020203" pitchFamily="34" charset="0"/>
              </a:rPr>
              <a:t>[EG] The </a:t>
            </a:r>
            <a:r>
              <a:rPr lang="en-US" sz="2300" u="sng" dirty="0">
                <a:latin typeface="Segoe UI" panose="020B0502040204020203" pitchFamily="34" charset="0"/>
                <a:cs typeface="Segoe UI" panose="020B0502040204020203" pitchFamily="34" charset="0"/>
              </a:rPr>
              <a:t>Anglican church </a:t>
            </a:r>
            <a:r>
              <a:rPr lang="en-US" sz="2300" dirty="0">
                <a:latin typeface="Segoe UI" panose="020B0502040204020203" pitchFamily="34" charset="0"/>
                <a:cs typeface="Segoe UI" panose="020B0502040204020203" pitchFamily="34" charset="0"/>
              </a:rPr>
              <a:t>stated that it will petition the President, go to the Constitutional Court and that “the </a:t>
            </a:r>
            <a:r>
              <a:rPr lang="en-US" sz="2300" b="1" i="1" dirty="0">
                <a:latin typeface="Segoe UI" panose="020B0502040204020203" pitchFamily="34" charset="0"/>
                <a:ea typeface="Calibri" panose="020F0502020204030204" pitchFamily="34" charset="0"/>
                <a:cs typeface="Segoe UI" panose="020B0502040204020203" pitchFamily="34" charset="0"/>
              </a:rPr>
              <a:t>last resort must be defiance of an unjust law</a:t>
            </a:r>
            <a:r>
              <a:rPr lang="en-US" sz="2300" dirty="0">
                <a:latin typeface="Segoe UI" panose="020B0502040204020203" pitchFamily="34" charset="0"/>
                <a:ea typeface="Calibri" panose="020F0502020204030204" pitchFamily="34" charset="0"/>
                <a:cs typeface="Segoe UI" panose="020B0502040204020203" pitchFamily="34" charset="0"/>
              </a:rPr>
              <a:t>.”</a:t>
            </a:r>
            <a:endParaRPr lang="en-US" sz="2300" dirty="0">
              <a:latin typeface="Segoe UI" panose="020B0502040204020203" pitchFamily="34" charset="0"/>
              <a:cs typeface="Segoe UI" panose="020B0502040204020203" pitchFamily="34" charset="0"/>
            </a:endParaRPr>
          </a:p>
          <a:p>
            <a:r>
              <a:rPr lang="en-US" sz="2300" dirty="0">
                <a:latin typeface="Segoe UI" panose="020B0502040204020203" pitchFamily="34" charset="0"/>
                <a:cs typeface="Segoe UI" panose="020B0502040204020203" pitchFamily="34" charset="0"/>
              </a:rPr>
              <a:t>[EG] The </a:t>
            </a:r>
            <a:r>
              <a:rPr lang="en-US" sz="2300" u="sng" dirty="0">
                <a:latin typeface="Segoe UI" panose="020B0502040204020203" pitchFamily="34" charset="0"/>
                <a:cs typeface="Segoe UI" panose="020B0502040204020203" pitchFamily="34" charset="0"/>
              </a:rPr>
              <a:t>Catholic church </a:t>
            </a:r>
            <a:r>
              <a:rPr lang="en-US" sz="2300" dirty="0">
                <a:latin typeface="Segoe UI" panose="020B0502040204020203" pitchFamily="34" charset="0"/>
                <a:cs typeface="Segoe UI" panose="020B0502040204020203" pitchFamily="34" charset="0"/>
              </a:rPr>
              <a:t>stated that the CRL’s proposals “</a:t>
            </a:r>
            <a:r>
              <a:rPr lang="en-US" sz="2300" b="1" i="1" dirty="0">
                <a:latin typeface="Segoe UI" panose="020B0502040204020203" pitchFamily="34" charset="0"/>
                <a:cs typeface="Segoe UI" panose="020B0502040204020203" pitchFamily="34" charset="0"/>
              </a:rPr>
              <a:t>constitute a massive limitation of the right to freedom of religion</a:t>
            </a:r>
            <a:r>
              <a:rPr lang="en-US" sz="2300" dirty="0">
                <a:latin typeface="Segoe UI" panose="020B0502040204020203" pitchFamily="34" charset="0"/>
                <a:cs typeface="Segoe UI" panose="020B0502040204020203" pitchFamily="34" charset="0"/>
              </a:rPr>
              <a:t>, and [if they become law] will be found to be unconstitutional.”</a:t>
            </a:r>
          </a:p>
          <a:p>
            <a:endParaRPr lang="en-US" sz="2300" dirty="0">
              <a:latin typeface="Segoe UI" panose="020B0502040204020203" pitchFamily="34" charset="0"/>
              <a:cs typeface="Segoe UI" panose="020B0502040204020203" pitchFamily="34" charset="0"/>
            </a:endParaRPr>
          </a:p>
          <a:p>
            <a:r>
              <a:rPr lang="en-US" sz="2300" dirty="0">
                <a:latin typeface="Segoe UI" panose="020B0502040204020203" pitchFamily="34" charset="0"/>
                <a:cs typeface="Segoe UI" panose="020B0502040204020203" pitchFamily="34" charset="0"/>
              </a:rPr>
              <a:t>CRL essentially ignored the submissions and objections of the faith community and made minimal revisions in the final draft of its Report.</a:t>
            </a:r>
            <a:endParaRPr lang="en-US" sz="2300" dirty="0">
              <a:solidFill>
                <a:prstClr val="black"/>
              </a:solidFill>
              <a:latin typeface="Segoe UI" panose="020B0502040204020203" pitchFamily="34" charset="0"/>
              <a:cs typeface="Segoe UI" panose="020B0502040204020203" pitchFamily="34" charset="0"/>
            </a:endParaRPr>
          </a:p>
        </p:txBody>
      </p:sp>
      <p:sp>
        <p:nvSpPr>
          <p:cNvPr id="16" name="Oval Callout 5">
            <a:extLst>
              <a:ext uri="{FF2B5EF4-FFF2-40B4-BE49-F238E27FC236}">
                <a16:creationId xmlns:a16="http://schemas.microsoft.com/office/drawing/2014/main" xmlns="" id="{9C7CA8E4-3500-42B5-B005-D51EE541DC5E}"/>
              </a:ext>
            </a:extLst>
          </p:cNvPr>
          <p:cNvSpPr/>
          <p:nvPr/>
        </p:nvSpPr>
        <p:spPr>
          <a:xfrm rot="1555754">
            <a:off x="756741" y="1264089"/>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7" name="Oval Callout 5">
            <a:extLst>
              <a:ext uri="{FF2B5EF4-FFF2-40B4-BE49-F238E27FC236}">
                <a16:creationId xmlns:a16="http://schemas.microsoft.com/office/drawing/2014/main" xmlns="" id="{EFE01B06-C115-4FBF-9CE4-AA47A08630DC}"/>
              </a:ext>
            </a:extLst>
          </p:cNvPr>
          <p:cNvSpPr/>
          <p:nvPr/>
        </p:nvSpPr>
        <p:spPr>
          <a:xfrm rot="1555754">
            <a:off x="756742" y="2268585"/>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8" name="Oval Callout 5">
            <a:extLst>
              <a:ext uri="{FF2B5EF4-FFF2-40B4-BE49-F238E27FC236}">
                <a16:creationId xmlns:a16="http://schemas.microsoft.com/office/drawing/2014/main" xmlns="" id="{BBEDBDF5-719C-416A-A947-8D2EAC0852EA}"/>
              </a:ext>
            </a:extLst>
          </p:cNvPr>
          <p:cNvSpPr/>
          <p:nvPr/>
        </p:nvSpPr>
        <p:spPr>
          <a:xfrm rot="1555754">
            <a:off x="803758" y="5074090"/>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9" name="Oval Callout 4">
            <a:extLst>
              <a:ext uri="{FF2B5EF4-FFF2-40B4-BE49-F238E27FC236}">
                <a16:creationId xmlns:a16="http://schemas.microsoft.com/office/drawing/2014/main" xmlns="" id="{E797DCEA-B368-478F-87D8-4A8DBA2CB1F4}"/>
              </a:ext>
            </a:extLst>
          </p:cNvPr>
          <p:cNvSpPr/>
          <p:nvPr/>
        </p:nvSpPr>
        <p:spPr>
          <a:xfrm rot="1555754">
            <a:off x="567326" y="759878"/>
            <a:ext cx="433978" cy="413312"/>
          </a:xfrm>
          <a:prstGeom prst="wedgeEllipseCallout">
            <a:avLst>
              <a:gd name="adj1" fmla="val -39546"/>
              <a:gd name="adj2" fmla="val 71308"/>
            </a:avLst>
          </a:prstGeom>
          <a:solidFill>
            <a:schemeClr val="bg1"/>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10" name="Oval Callout 5">
            <a:extLst>
              <a:ext uri="{FF2B5EF4-FFF2-40B4-BE49-F238E27FC236}">
                <a16:creationId xmlns:a16="http://schemas.microsoft.com/office/drawing/2014/main" xmlns="" id="{932B0A80-406E-47AF-BFF3-B8D005835355}"/>
              </a:ext>
            </a:extLst>
          </p:cNvPr>
          <p:cNvSpPr/>
          <p:nvPr/>
        </p:nvSpPr>
        <p:spPr>
          <a:xfrm rot="1555754">
            <a:off x="756741" y="3421477"/>
            <a:ext cx="265907" cy="263151"/>
          </a:xfrm>
          <a:prstGeom prst="wedgeEllipseCallout">
            <a:avLst>
              <a:gd name="adj1" fmla="val -39546"/>
              <a:gd name="adj2" fmla="val 71308"/>
            </a:avLst>
          </a:prstGeom>
          <a:solidFill>
            <a:srgbClr val="FF7325"/>
          </a:solidFill>
          <a:ln>
            <a:solidFill>
              <a:srgbClr val="F956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2570164379"/>
      </p:ext>
    </p:extLst>
  </p:cSld>
  <p:clrMapOvr>
    <a:masterClrMapping/>
  </p:clrMapOvr>
  <p:transition>
    <p:wipe dir="d"/>
  </p:transition>
</p:sld>
</file>

<file path=ppt/theme/theme1.xml><?xml version="1.0" encoding="utf-8"?>
<a:theme xmlns:a="http://schemas.openxmlformats.org/drawingml/2006/main" name="PM_on_target">
  <a:themeElements>
    <a:clrScheme name="Custom 2">
      <a:dk1>
        <a:sysClr val="windowText" lastClr="000000"/>
      </a:dk1>
      <a:lt1>
        <a:sysClr val="window" lastClr="FFFFFF"/>
      </a:lt1>
      <a:dk2>
        <a:srgbClr val="7F7F7F"/>
      </a:dk2>
      <a:lt2>
        <a:srgbClr val="D8D8D8"/>
      </a:lt2>
      <a:accent1>
        <a:srgbClr val="A5A5A5"/>
      </a:accent1>
      <a:accent2>
        <a:srgbClr val="FFB07C"/>
      </a:accent2>
      <a:accent3>
        <a:srgbClr val="FF3300"/>
      </a:accent3>
      <a:accent4>
        <a:srgbClr val="FF761D"/>
      </a:accent4>
      <a:accent5>
        <a:srgbClr val="FFC199"/>
      </a:accent5>
      <a:accent6>
        <a:srgbClr val="7A4928"/>
      </a:accent6>
      <a:hlink>
        <a:srgbClr val="FFFFFF"/>
      </a:hlink>
      <a:folHlink>
        <a:srgbClr val="0C0C0C"/>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52E8BF64BF6DC4D90C40CDE1944256E" ma:contentTypeVersion="9" ma:contentTypeDescription="Create a new document." ma:contentTypeScope="" ma:versionID="40178afec572799e9fd3ca517ae4cfa6">
  <xsd:schema xmlns:xsd="http://www.w3.org/2001/XMLSchema" xmlns:xs="http://www.w3.org/2001/XMLSchema" xmlns:p="http://schemas.microsoft.com/office/2006/metadata/properties" xmlns:ns2="2ee58e76-7c74-4e25-b702-2c4247c33cef" targetNamespace="http://schemas.microsoft.com/office/2006/metadata/properties" ma:root="true" ma:fieldsID="afa66f46905780e5b12826ee2eebcc55" ns2:_="">
    <xsd:import namespace="2ee58e76-7c74-4e25-b702-2c4247c33ce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58e76-7c74-4e25-b702-2c4247c33c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93DDE8-DB46-4F26-A8AD-78A1EEBA6664}">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2ee58e76-7c74-4e25-b702-2c4247c33cef"/>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28B483F1-A4FF-41F2-AC24-7B880FEFD6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e58e76-7c74-4e25-b702-2c4247c3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D16921-E7F6-44B8-AF09-529383ED33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38509</TotalTime>
  <Words>2990</Words>
  <Application>Microsoft Office PowerPoint</Application>
  <PresentationFormat>On-screen Show (4:3)</PresentationFormat>
  <Paragraphs>398</Paragraphs>
  <Slides>41</Slides>
  <Notes>33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PM_on_target</vt:lpstr>
      <vt:lpstr>Presentation to COGTA PPC:  Proposed Regulation of Religion and  Alternative Solutions Tuesday, 18th February, 2020</vt:lpstr>
      <vt:lpstr>About FOR SA</vt:lpstr>
      <vt:lpstr>FOR SA presenters</vt:lpstr>
      <vt:lpstr>Format and purpose of presentation</vt:lpstr>
      <vt:lpstr>Report on Commercialisation of Religion and Abuse of People’s Belief Systems</vt:lpstr>
      <vt:lpstr>Brief summary of the process</vt:lpstr>
      <vt:lpstr>Brief summary of the process</vt:lpstr>
      <vt:lpstr>Proposed regulation structure - CRL Report</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Brief summary of the process</vt:lpstr>
      <vt:lpstr>Regulation is UNNECESSARY –  A look at Existing Legal Remedies</vt:lpstr>
      <vt:lpstr>Legal Remedies</vt:lpstr>
      <vt:lpstr>Legal Remedies</vt:lpstr>
      <vt:lpstr>Legal Remedies</vt:lpstr>
      <vt:lpstr>Legal Remedies</vt:lpstr>
      <vt:lpstr>Regulation is UNCONSTITUTIONAL &amp; UNWORKABLE</vt:lpstr>
      <vt:lpstr>Slide 29</vt:lpstr>
      <vt:lpstr>Slide 30</vt:lpstr>
      <vt:lpstr>Slide 31</vt:lpstr>
      <vt:lpstr>Slide 32</vt:lpstr>
      <vt:lpstr>Slide 33</vt:lpstr>
      <vt:lpstr>VIABLE (self-regulatory) ALTERNATIVE SOLUTIONS:</vt:lpstr>
      <vt:lpstr>Alternative solution #1</vt:lpstr>
      <vt:lpstr>Slide 36</vt:lpstr>
      <vt:lpstr>Alternative solution #3</vt:lpstr>
      <vt:lpstr>Slide 38</vt:lpstr>
      <vt:lpstr>Slide 39</vt:lpstr>
      <vt:lpstr>Alternative solution #5 cont.</vt:lpstr>
      <vt:lpstr>FOR SA 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TARGET</dc:title>
  <dc:creator>Marielise von Molendorff</dc:creator>
  <cp:lastModifiedBy>PUMZA</cp:lastModifiedBy>
  <cp:revision>612</cp:revision>
  <dcterms:created xsi:type="dcterms:W3CDTF">2014-03-04T10:32:09Z</dcterms:created>
  <dcterms:modified xsi:type="dcterms:W3CDTF">2020-02-20T09:05:13Z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TC018572749991</vt:lpwstr>
  </property>
  <property fmtid="{D5CDD505-2E9C-101B-9397-08002B2CF9AE}" pid="3" name="ContentTypeId">
    <vt:lpwstr>0x010100F52E8BF64BF6DC4D90C40CDE1944256E</vt:lpwstr>
  </property>
</Properties>
</file>