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notesSlides/notesSlide8.xml" ContentType="application/vnd.openxmlformats-officedocument.presentationml.notesSlide+xml"/>
  <Override PartName="/ppt/diagrams/drawing8.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4643" r:id="rId2"/>
  </p:sldMasterIdLst>
  <p:notesMasterIdLst>
    <p:notesMasterId r:id="rId26"/>
  </p:notesMasterIdLst>
  <p:handoutMasterIdLst>
    <p:handoutMasterId r:id="rId27"/>
  </p:handoutMasterIdLst>
  <p:sldIdLst>
    <p:sldId id="673" r:id="rId3"/>
    <p:sldId id="676" r:id="rId4"/>
    <p:sldId id="746" r:id="rId5"/>
    <p:sldId id="773" r:id="rId6"/>
    <p:sldId id="739" r:id="rId7"/>
    <p:sldId id="735" r:id="rId8"/>
    <p:sldId id="767" r:id="rId9"/>
    <p:sldId id="768" r:id="rId10"/>
    <p:sldId id="769" r:id="rId11"/>
    <p:sldId id="770" r:id="rId12"/>
    <p:sldId id="771" r:id="rId13"/>
    <p:sldId id="774" r:id="rId14"/>
    <p:sldId id="775" r:id="rId15"/>
    <p:sldId id="776" r:id="rId16"/>
    <p:sldId id="778" r:id="rId17"/>
    <p:sldId id="779" r:id="rId18"/>
    <p:sldId id="780" r:id="rId19"/>
    <p:sldId id="783" r:id="rId20"/>
    <p:sldId id="786" r:id="rId21"/>
    <p:sldId id="784" r:id="rId22"/>
    <p:sldId id="788" r:id="rId23"/>
    <p:sldId id="781" r:id="rId24"/>
    <p:sldId id="682" r:id="rId25"/>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ase Mokgolo" initials="MM" lastIdx="1" clrIdx="0">
    <p:extLst/>
  </p:cmAuthor>
  <p:cmAuthor id="2" name="Cameron Jacobs" initials="CJ" lastIdx="0"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0000"/>
    <a:srgbClr val="008080"/>
    <a:srgbClr val="800000"/>
    <a:srgbClr val="3B3BB7"/>
    <a:srgbClr val="FFFFCC"/>
    <a:srgbClr val="E5E5FF"/>
    <a:srgbClr val="CCFFCC"/>
    <a:srgbClr val="EFEFFF"/>
    <a:srgbClr val="E5FFE5"/>
    <a:srgbClr val="EBFFE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3569" autoAdjust="0"/>
  </p:normalViewPr>
  <p:slideViewPr>
    <p:cSldViewPr>
      <p:cViewPr varScale="1">
        <p:scale>
          <a:sx n="116" d="100"/>
          <a:sy n="116" d="100"/>
        </p:scale>
        <p:origin x="-1500" y="-114"/>
      </p:cViewPr>
      <p:guideLst>
        <p:guide orient="horz" pos="2160"/>
        <p:guide pos="2880"/>
      </p:guideLst>
    </p:cSldViewPr>
  </p:slideViewPr>
  <p:outlineViewPr>
    <p:cViewPr>
      <p:scale>
        <a:sx n="33" d="100"/>
        <a:sy n="33" d="100"/>
      </p:scale>
      <p:origin x="0" y="-392"/>
    </p:cViewPr>
  </p:outlineViewPr>
  <p:notesTextViewPr>
    <p:cViewPr>
      <p:scale>
        <a:sx n="3" d="2"/>
        <a:sy n="3" d="2"/>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F50D3F-521C-4A68-B162-FA5AAE2D79A0}" type="doc">
      <dgm:prSet loTypeId="urn:microsoft.com/office/officeart/2005/8/layout/hierarchy4" loCatId="relationship" qsTypeId="urn:microsoft.com/office/officeart/2005/8/quickstyle/simple5" qsCatId="simple" csTypeId="urn:microsoft.com/office/officeart/2005/8/colors/accent1_2" csCatId="accent1" phldr="1"/>
      <dgm:spPr/>
      <dgm:t>
        <a:bodyPr/>
        <a:lstStyle/>
        <a:p>
          <a:endParaRPr lang="en-US"/>
        </a:p>
      </dgm:t>
    </dgm:pt>
    <dgm:pt modelId="{77A41D05-D895-44A4-BEAA-BB62206696F0}">
      <dgm:prSet phldrT="[Text]" custT="1"/>
      <dgm:spPr>
        <a:solidFill>
          <a:schemeClr val="accent5">
            <a:lumMod val="25000"/>
          </a:schemeClr>
        </a:solidFill>
      </dgm:spPr>
      <dgm:t>
        <a:bodyPr/>
        <a:lstStyle/>
        <a:p>
          <a:r>
            <a:rPr lang="en-US" sz="1800" dirty="0" smtClean="0">
              <a:solidFill>
                <a:srgbClr val="FFFFCC"/>
              </a:solidFill>
              <a:latin typeface="+mn-lt"/>
            </a:rPr>
            <a:t>Investigate</a:t>
          </a:r>
          <a:endParaRPr lang="en-US" sz="1800" dirty="0">
            <a:solidFill>
              <a:srgbClr val="FFFFCC"/>
            </a:solidFill>
            <a:latin typeface="+mn-lt"/>
          </a:endParaRPr>
        </a:p>
      </dgm:t>
    </dgm:pt>
    <dgm:pt modelId="{88C2CDFA-3449-49FF-9A72-03AF59A44A5E}" type="parTrans" cxnId="{7D772BF6-9BFC-4745-BA82-C6B6D970D878}">
      <dgm:prSet/>
      <dgm:spPr/>
      <dgm:t>
        <a:bodyPr/>
        <a:lstStyle/>
        <a:p>
          <a:endParaRPr lang="en-US" sz="1800">
            <a:solidFill>
              <a:schemeClr val="tx1"/>
            </a:solidFill>
            <a:latin typeface="+mn-lt"/>
          </a:endParaRPr>
        </a:p>
      </dgm:t>
    </dgm:pt>
    <dgm:pt modelId="{EA977A6A-BFEF-444A-BFC2-3F18E90BD393}" type="sibTrans" cxnId="{7D772BF6-9BFC-4745-BA82-C6B6D970D878}">
      <dgm:prSet/>
      <dgm:spPr/>
      <dgm:t>
        <a:bodyPr/>
        <a:lstStyle/>
        <a:p>
          <a:endParaRPr lang="en-US" sz="1800">
            <a:solidFill>
              <a:schemeClr val="tx1"/>
            </a:solidFill>
            <a:latin typeface="+mn-lt"/>
          </a:endParaRPr>
        </a:p>
      </dgm:t>
    </dgm:pt>
    <dgm:pt modelId="{46B5C453-FD2A-4D35-AC0D-455AC877887C}">
      <dgm:prSet custT="1"/>
      <dgm:spPr/>
      <dgm:t>
        <a:bodyPr/>
        <a:lstStyle/>
        <a:p>
          <a:r>
            <a:rPr lang="en-US" sz="1800" dirty="0" smtClean="0">
              <a:solidFill>
                <a:schemeClr val="tx1"/>
              </a:solidFill>
              <a:latin typeface="+mn-lt"/>
            </a:rPr>
            <a:t>Grievances of employees in the Public Service concerning official acts or omissions</a:t>
          </a:r>
          <a:endParaRPr lang="en-US" sz="1800" dirty="0">
            <a:solidFill>
              <a:schemeClr val="tx1"/>
            </a:solidFill>
            <a:latin typeface="+mn-lt"/>
          </a:endParaRPr>
        </a:p>
      </dgm:t>
    </dgm:pt>
    <dgm:pt modelId="{1CD4C63C-2464-43C1-A892-C56DC30E2CBE}" type="parTrans" cxnId="{B0C86DE0-9688-41C7-BF87-7E9B86AAD259}">
      <dgm:prSet/>
      <dgm:spPr/>
      <dgm:t>
        <a:bodyPr/>
        <a:lstStyle/>
        <a:p>
          <a:endParaRPr lang="en-US" sz="1800">
            <a:solidFill>
              <a:schemeClr val="tx1"/>
            </a:solidFill>
            <a:latin typeface="+mn-lt"/>
          </a:endParaRPr>
        </a:p>
      </dgm:t>
    </dgm:pt>
    <dgm:pt modelId="{60B1B2E1-9128-48C4-B09C-4FA7DAA6B130}" type="sibTrans" cxnId="{B0C86DE0-9688-41C7-BF87-7E9B86AAD259}">
      <dgm:prSet/>
      <dgm:spPr/>
      <dgm:t>
        <a:bodyPr/>
        <a:lstStyle/>
        <a:p>
          <a:endParaRPr lang="en-US" sz="1800">
            <a:solidFill>
              <a:schemeClr val="tx1"/>
            </a:solidFill>
            <a:latin typeface="+mn-lt"/>
          </a:endParaRPr>
        </a:p>
      </dgm:t>
    </dgm:pt>
    <dgm:pt modelId="{1ED950E8-7200-4660-82F9-B0126D652356}">
      <dgm:prSet custT="1"/>
      <dgm:spPr/>
      <dgm:t>
        <a:bodyPr/>
        <a:lstStyle/>
        <a:p>
          <a:r>
            <a:rPr lang="en-US" sz="1800" dirty="0" smtClean="0">
              <a:solidFill>
                <a:schemeClr val="tx1"/>
              </a:solidFill>
              <a:latin typeface="+mn-lt"/>
            </a:rPr>
            <a:t>Adherence to applicable procedures in the Public Service</a:t>
          </a:r>
          <a:endParaRPr lang="en-US" sz="1800" dirty="0">
            <a:solidFill>
              <a:schemeClr val="tx1"/>
            </a:solidFill>
            <a:latin typeface="+mn-lt"/>
          </a:endParaRPr>
        </a:p>
      </dgm:t>
    </dgm:pt>
    <dgm:pt modelId="{91FA7AA3-2A32-4F11-84A8-8F360C192974}" type="parTrans" cxnId="{993C8201-FB9A-46DA-916C-2438D90F90A0}">
      <dgm:prSet/>
      <dgm:spPr/>
      <dgm:t>
        <a:bodyPr/>
        <a:lstStyle/>
        <a:p>
          <a:endParaRPr lang="en-US" sz="1800">
            <a:solidFill>
              <a:schemeClr val="tx1"/>
            </a:solidFill>
            <a:latin typeface="+mn-lt"/>
          </a:endParaRPr>
        </a:p>
      </dgm:t>
    </dgm:pt>
    <dgm:pt modelId="{7FD0F58F-053D-481E-8600-F2CD70A86561}" type="sibTrans" cxnId="{993C8201-FB9A-46DA-916C-2438D90F90A0}">
      <dgm:prSet/>
      <dgm:spPr/>
      <dgm:t>
        <a:bodyPr/>
        <a:lstStyle/>
        <a:p>
          <a:endParaRPr lang="en-US" sz="1800">
            <a:solidFill>
              <a:schemeClr val="tx1"/>
            </a:solidFill>
            <a:latin typeface="+mn-lt"/>
          </a:endParaRPr>
        </a:p>
      </dgm:t>
    </dgm:pt>
    <dgm:pt modelId="{D0A2768B-3E5E-4909-ABF9-AA7B1CB350B5}">
      <dgm:prSet phldrT="[Text]" custT="1"/>
      <dgm:spPr/>
      <dgm:t>
        <a:bodyPr/>
        <a:lstStyle/>
        <a:p>
          <a:r>
            <a:rPr lang="en-US" sz="1800" dirty="0" err="1" smtClean="0">
              <a:solidFill>
                <a:schemeClr val="tx1"/>
              </a:solidFill>
              <a:latin typeface="+mn-lt"/>
            </a:rPr>
            <a:t>Organisation</a:t>
          </a:r>
          <a:r>
            <a:rPr lang="en-US" sz="1800" dirty="0" smtClean="0">
              <a:solidFill>
                <a:schemeClr val="tx1"/>
              </a:solidFill>
              <a:latin typeface="+mn-lt"/>
            </a:rPr>
            <a:t> administration and the personnel practices of the Public Service</a:t>
          </a:r>
          <a:endParaRPr lang="en-US" sz="1800" dirty="0">
            <a:solidFill>
              <a:schemeClr val="tx1"/>
            </a:solidFill>
            <a:latin typeface="+mn-lt"/>
          </a:endParaRPr>
        </a:p>
      </dgm:t>
    </dgm:pt>
    <dgm:pt modelId="{EE0644EC-9114-4708-8513-DE69988BABCC}" type="parTrans" cxnId="{4CBD59A3-E9B1-4D6D-BC60-FA3EDB6ED0B7}">
      <dgm:prSet/>
      <dgm:spPr/>
      <dgm:t>
        <a:bodyPr/>
        <a:lstStyle/>
        <a:p>
          <a:endParaRPr lang="en-US" sz="1800">
            <a:solidFill>
              <a:schemeClr val="tx1"/>
            </a:solidFill>
            <a:latin typeface="+mn-lt"/>
          </a:endParaRPr>
        </a:p>
      </dgm:t>
    </dgm:pt>
    <dgm:pt modelId="{758685A5-AD95-477F-855D-BD472EAB38C8}" type="sibTrans" cxnId="{4CBD59A3-E9B1-4D6D-BC60-FA3EDB6ED0B7}">
      <dgm:prSet/>
      <dgm:spPr/>
      <dgm:t>
        <a:bodyPr/>
        <a:lstStyle/>
        <a:p>
          <a:endParaRPr lang="en-US" sz="1800">
            <a:solidFill>
              <a:schemeClr val="tx1"/>
            </a:solidFill>
            <a:latin typeface="+mn-lt"/>
          </a:endParaRPr>
        </a:p>
      </dgm:t>
    </dgm:pt>
    <dgm:pt modelId="{8CBF9D51-8C0F-417E-A446-3F90B6D6BEEB}">
      <dgm:prSet custT="1"/>
      <dgm:spPr/>
      <dgm:t>
        <a:bodyPr/>
        <a:lstStyle/>
        <a:p>
          <a:r>
            <a:rPr lang="en-US" sz="1800" dirty="0" smtClean="0">
              <a:solidFill>
                <a:schemeClr val="tx1"/>
              </a:solidFill>
              <a:latin typeface="+mn-lt"/>
            </a:rPr>
            <a:t>Application of personnel and public administration practices</a:t>
          </a:r>
          <a:endParaRPr lang="en-US" sz="1800" dirty="0">
            <a:solidFill>
              <a:schemeClr val="tx1"/>
            </a:solidFill>
            <a:latin typeface="+mn-lt"/>
          </a:endParaRPr>
        </a:p>
      </dgm:t>
    </dgm:pt>
    <dgm:pt modelId="{014B72EF-1181-4C56-9171-077A65229FCF}" type="sibTrans" cxnId="{77523290-1396-4EEE-9CF4-E8BCFD4E2A9D}">
      <dgm:prSet/>
      <dgm:spPr/>
      <dgm:t>
        <a:bodyPr/>
        <a:lstStyle/>
        <a:p>
          <a:endParaRPr lang="en-US" sz="1800">
            <a:solidFill>
              <a:schemeClr val="tx1"/>
            </a:solidFill>
            <a:latin typeface="+mn-lt"/>
          </a:endParaRPr>
        </a:p>
      </dgm:t>
    </dgm:pt>
    <dgm:pt modelId="{FCE1B175-779F-4558-A41F-11C41E88AA4B}" type="parTrans" cxnId="{77523290-1396-4EEE-9CF4-E8BCFD4E2A9D}">
      <dgm:prSet/>
      <dgm:spPr/>
      <dgm:t>
        <a:bodyPr/>
        <a:lstStyle/>
        <a:p>
          <a:endParaRPr lang="en-US" sz="1800">
            <a:solidFill>
              <a:schemeClr val="tx1"/>
            </a:solidFill>
            <a:latin typeface="+mn-lt"/>
          </a:endParaRPr>
        </a:p>
      </dgm:t>
    </dgm:pt>
    <dgm:pt modelId="{A9A72ED1-9862-4E62-B5BD-1808C66D4692}">
      <dgm:prSet custT="1"/>
      <dgm:spPr/>
      <dgm:t>
        <a:bodyPr/>
        <a:lstStyle/>
        <a:p>
          <a:r>
            <a:rPr lang="en-US" sz="1800" dirty="0" smtClean="0">
              <a:solidFill>
                <a:schemeClr val="tx1"/>
              </a:solidFill>
              <a:latin typeface="+mn-lt"/>
            </a:rPr>
            <a:t>Compliance with the Public Service Act</a:t>
          </a:r>
          <a:endParaRPr lang="en-US" sz="1800" dirty="0">
            <a:solidFill>
              <a:schemeClr val="tx1"/>
            </a:solidFill>
            <a:latin typeface="+mn-lt"/>
          </a:endParaRPr>
        </a:p>
      </dgm:t>
    </dgm:pt>
    <dgm:pt modelId="{B55C9F7E-66C4-4195-98ED-4B19043E7590}" type="parTrans" cxnId="{B4FEF157-A93E-47AE-BDE8-D312DA3819D2}">
      <dgm:prSet/>
      <dgm:spPr/>
      <dgm:t>
        <a:bodyPr/>
        <a:lstStyle/>
        <a:p>
          <a:endParaRPr lang="en-US" sz="1800">
            <a:solidFill>
              <a:schemeClr val="tx1"/>
            </a:solidFill>
            <a:latin typeface="+mn-lt"/>
          </a:endParaRPr>
        </a:p>
      </dgm:t>
    </dgm:pt>
    <dgm:pt modelId="{C2C797E4-E357-423C-8969-3B57B796154B}" type="sibTrans" cxnId="{B4FEF157-A93E-47AE-BDE8-D312DA3819D2}">
      <dgm:prSet/>
      <dgm:spPr/>
      <dgm:t>
        <a:bodyPr/>
        <a:lstStyle/>
        <a:p>
          <a:endParaRPr lang="en-US" sz="1800">
            <a:solidFill>
              <a:schemeClr val="tx1"/>
            </a:solidFill>
            <a:latin typeface="+mn-lt"/>
          </a:endParaRPr>
        </a:p>
      </dgm:t>
    </dgm:pt>
    <dgm:pt modelId="{529D4C60-56AB-4E6E-8B27-65D8FB86676C}" type="pres">
      <dgm:prSet presAssocID="{BAF50D3F-521C-4A68-B162-FA5AAE2D79A0}" presName="Name0" presStyleCnt="0">
        <dgm:presLayoutVars>
          <dgm:chPref val="1"/>
          <dgm:dir/>
          <dgm:animOne val="branch"/>
          <dgm:animLvl val="lvl"/>
          <dgm:resizeHandles/>
        </dgm:presLayoutVars>
      </dgm:prSet>
      <dgm:spPr/>
      <dgm:t>
        <a:bodyPr/>
        <a:lstStyle/>
        <a:p>
          <a:endParaRPr lang="en-US"/>
        </a:p>
      </dgm:t>
    </dgm:pt>
    <dgm:pt modelId="{1E258A49-47DC-45AB-902A-0FB0DE0FE94B}" type="pres">
      <dgm:prSet presAssocID="{77A41D05-D895-44A4-BEAA-BB62206696F0}" presName="vertOne" presStyleCnt="0"/>
      <dgm:spPr/>
    </dgm:pt>
    <dgm:pt modelId="{1CEA70F2-33FD-4C31-84ED-9D2AB8750AF1}" type="pres">
      <dgm:prSet presAssocID="{77A41D05-D895-44A4-BEAA-BB62206696F0}" presName="txOne" presStyleLbl="node0" presStyleIdx="0" presStyleCnt="1" custScaleX="100048" custScaleY="20985">
        <dgm:presLayoutVars>
          <dgm:chPref val="3"/>
        </dgm:presLayoutVars>
      </dgm:prSet>
      <dgm:spPr/>
      <dgm:t>
        <a:bodyPr/>
        <a:lstStyle/>
        <a:p>
          <a:endParaRPr lang="en-US"/>
        </a:p>
      </dgm:t>
    </dgm:pt>
    <dgm:pt modelId="{EFEAF768-F938-42E4-9374-D4F743D4BA5D}" type="pres">
      <dgm:prSet presAssocID="{77A41D05-D895-44A4-BEAA-BB62206696F0}" presName="parTransOne" presStyleCnt="0"/>
      <dgm:spPr/>
    </dgm:pt>
    <dgm:pt modelId="{9FF37E27-43A5-4DB1-8AA5-815E6E4E3ADF}" type="pres">
      <dgm:prSet presAssocID="{77A41D05-D895-44A4-BEAA-BB62206696F0}" presName="horzOne" presStyleCnt="0"/>
      <dgm:spPr/>
    </dgm:pt>
    <dgm:pt modelId="{97D785FD-763B-4DE4-8E51-FD342B831055}" type="pres">
      <dgm:prSet presAssocID="{D0A2768B-3E5E-4909-ABF9-AA7B1CB350B5}" presName="vertTwo" presStyleCnt="0"/>
      <dgm:spPr/>
    </dgm:pt>
    <dgm:pt modelId="{C49E3D3F-2224-44ED-A01E-CC2069BC7AE0}" type="pres">
      <dgm:prSet presAssocID="{D0A2768B-3E5E-4909-ABF9-AA7B1CB350B5}" presName="txTwo" presStyleLbl="node2" presStyleIdx="0" presStyleCnt="5" custScaleX="110818" custLinFactNeighborY="-6616">
        <dgm:presLayoutVars>
          <dgm:chPref val="3"/>
        </dgm:presLayoutVars>
      </dgm:prSet>
      <dgm:spPr/>
      <dgm:t>
        <a:bodyPr/>
        <a:lstStyle/>
        <a:p>
          <a:endParaRPr lang="en-US"/>
        </a:p>
      </dgm:t>
    </dgm:pt>
    <dgm:pt modelId="{10F951FA-65D4-4216-8979-C0CDC0C8DCA8}" type="pres">
      <dgm:prSet presAssocID="{D0A2768B-3E5E-4909-ABF9-AA7B1CB350B5}" presName="horzTwo" presStyleCnt="0"/>
      <dgm:spPr/>
    </dgm:pt>
    <dgm:pt modelId="{F2767AEE-6684-49CD-8551-A508C0CD5C77}" type="pres">
      <dgm:prSet presAssocID="{758685A5-AD95-477F-855D-BD472EAB38C8}" presName="sibSpaceTwo" presStyleCnt="0"/>
      <dgm:spPr/>
    </dgm:pt>
    <dgm:pt modelId="{DC03ABD4-E313-441C-A7DB-46BF1D7E8F89}" type="pres">
      <dgm:prSet presAssocID="{8CBF9D51-8C0F-417E-A446-3F90B6D6BEEB}" presName="vertTwo" presStyleCnt="0"/>
      <dgm:spPr/>
    </dgm:pt>
    <dgm:pt modelId="{F16C8711-25C9-49ED-834F-3BCADD687ABF}" type="pres">
      <dgm:prSet presAssocID="{8CBF9D51-8C0F-417E-A446-3F90B6D6BEEB}" presName="txTwo" presStyleLbl="node2" presStyleIdx="1" presStyleCnt="5" custScaleX="110104" custLinFactNeighborY="-6616">
        <dgm:presLayoutVars>
          <dgm:chPref val="3"/>
        </dgm:presLayoutVars>
      </dgm:prSet>
      <dgm:spPr/>
      <dgm:t>
        <a:bodyPr/>
        <a:lstStyle/>
        <a:p>
          <a:endParaRPr lang="en-US"/>
        </a:p>
      </dgm:t>
    </dgm:pt>
    <dgm:pt modelId="{1962A3C6-D0EE-4DE6-80EB-72D7C840D0B6}" type="pres">
      <dgm:prSet presAssocID="{8CBF9D51-8C0F-417E-A446-3F90B6D6BEEB}" presName="horzTwo" presStyleCnt="0"/>
      <dgm:spPr/>
    </dgm:pt>
    <dgm:pt modelId="{77F3754C-F978-4AF7-9895-DA5B1C23F5C6}" type="pres">
      <dgm:prSet presAssocID="{014B72EF-1181-4C56-9171-077A65229FCF}" presName="sibSpaceTwo" presStyleCnt="0"/>
      <dgm:spPr/>
    </dgm:pt>
    <dgm:pt modelId="{B7DB0446-BC94-4BBE-9DAD-B92D2FD8EBD6}" type="pres">
      <dgm:prSet presAssocID="{46B5C453-FD2A-4D35-AC0D-455AC877887C}" presName="vertTwo" presStyleCnt="0"/>
      <dgm:spPr/>
    </dgm:pt>
    <dgm:pt modelId="{2F4D8297-ED2E-43E9-BF25-29ECAA5B65A4}" type="pres">
      <dgm:prSet presAssocID="{46B5C453-FD2A-4D35-AC0D-455AC877887C}" presName="txTwo" presStyleLbl="node2" presStyleIdx="2" presStyleCnt="5" custLinFactNeighborY="-6616">
        <dgm:presLayoutVars>
          <dgm:chPref val="3"/>
        </dgm:presLayoutVars>
      </dgm:prSet>
      <dgm:spPr/>
      <dgm:t>
        <a:bodyPr/>
        <a:lstStyle/>
        <a:p>
          <a:endParaRPr lang="en-US"/>
        </a:p>
      </dgm:t>
    </dgm:pt>
    <dgm:pt modelId="{6DC076AD-1B64-454B-A370-8115B82FA35A}" type="pres">
      <dgm:prSet presAssocID="{46B5C453-FD2A-4D35-AC0D-455AC877887C}" presName="horzTwo" presStyleCnt="0"/>
      <dgm:spPr/>
    </dgm:pt>
    <dgm:pt modelId="{BD89D691-D566-4246-9FE8-C4E81A2E0D5F}" type="pres">
      <dgm:prSet presAssocID="{60B1B2E1-9128-48C4-B09C-4FA7DAA6B130}" presName="sibSpaceTwo" presStyleCnt="0"/>
      <dgm:spPr/>
    </dgm:pt>
    <dgm:pt modelId="{6D106344-7929-4C1C-809F-F775EEC030B5}" type="pres">
      <dgm:prSet presAssocID="{1ED950E8-7200-4660-82F9-B0126D652356}" presName="vertTwo" presStyleCnt="0"/>
      <dgm:spPr/>
    </dgm:pt>
    <dgm:pt modelId="{88500224-0D19-455C-ACF4-4DD99DE9EB9F}" type="pres">
      <dgm:prSet presAssocID="{1ED950E8-7200-4660-82F9-B0126D652356}" presName="txTwo" presStyleLbl="node2" presStyleIdx="3" presStyleCnt="5" custLinFactNeighborY="-6616">
        <dgm:presLayoutVars>
          <dgm:chPref val="3"/>
        </dgm:presLayoutVars>
      </dgm:prSet>
      <dgm:spPr/>
      <dgm:t>
        <a:bodyPr/>
        <a:lstStyle/>
        <a:p>
          <a:endParaRPr lang="en-US"/>
        </a:p>
      </dgm:t>
    </dgm:pt>
    <dgm:pt modelId="{2BC1E64B-A491-42E0-9952-CF5706C98554}" type="pres">
      <dgm:prSet presAssocID="{1ED950E8-7200-4660-82F9-B0126D652356}" presName="horzTwo" presStyleCnt="0"/>
      <dgm:spPr/>
    </dgm:pt>
    <dgm:pt modelId="{58A2DDB1-D7C7-4618-B53A-E482BBD84A1F}" type="pres">
      <dgm:prSet presAssocID="{7FD0F58F-053D-481E-8600-F2CD70A86561}" presName="sibSpaceTwo" presStyleCnt="0"/>
      <dgm:spPr/>
    </dgm:pt>
    <dgm:pt modelId="{81B50CA8-E7A3-49FE-80CF-1C09EA6CA644}" type="pres">
      <dgm:prSet presAssocID="{A9A72ED1-9862-4E62-B5BD-1808C66D4692}" presName="vertTwo" presStyleCnt="0"/>
      <dgm:spPr/>
    </dgm:pt>
    <dgm:pt modelId="{6B3649A6-B07B-4476-9870-46D00BB63278}" type="pres">
      <dgm:prSet presAssocID="{A9A72ED1-9862-4E62-B5BD-1808C66D4692}" presName="txTwo" presStyleLbl="node2" presStyleIdx="4" presStyleCnt="5" custLinFactNeighborY="-6616">
        <dgm:presLayoutVars>
          <dgm:chPref val="3"/>
        </dgm:presLayoutVars>
      </dgm:prSet>
      <dgm:spPr/>
      <dgm:t>
        <a:bodyPr/>
        <a:lstStyle/>
        <a:p>
          <a:endParaRPr lang="en-US"/>
        </a:p>
      </dgm:t>
    </dgm:pt>
    <dgm:pt modelId="{43142C3B-F90D-4A2D-A4F7-D987377A27C9}" type="pres">
      <dgm:prSet presAssocID="{A9A72ED1-9862-4E62-B5BD-1808C66D4692}" presName="horzTwo" presStyleCnt="0"/>
      <dgm:spPr/>
    </dgm:pt>
  </dgm:ptLst>
  <dgm:cxnLst>
    <dgm:cxn modelId="{B8C49D24-9ABA-4134-970B-4D5C0D7447B3}" type="presOf" srcId="{A9A72ED1-9862-4E62-B5BD-1808C66D4692}" destId="{6B3649A6-B07B-4476-9870-46D00BB63278}" srcOrd="0" destOrd="0" presId="urn:microsoft.com/office/officeart/2005/8/layout/hierarchy4"/>
    <dgm:cxn modelId="{77523290-1396-4EEE-9CF4-E8BCFD4E2A9D}" srcId="{77A41D05-D895-44A4-BEAA-BB62206696F0}" destId="{8CBF9D51-8C0F-417E-A446-3F90B6D6BEEB}" srcOrd="1" destOrd="0" parTransId="{FCE1B175-779F-4558-A41F-11C41E88AA4B}" sibTransId="{014B72EF-1181-4C56-9171-077A65229FCF}"/>
    <dgm:cxn modelId="{BC3C5C2E-C553-4715-9A4A-8E037B4A53EB}" type="presOf" srcId="{D0A2768B-3E5E-4909-ABF9-AA7B1CB350B5}" destId="{C49E3D3F-2224-44ED-A01E-CC2069BC7AE0}" srcOrd="0" destOrd="0" presId="urn:microsoft.com/office/officeart/2005/8/layout/hierarchy4"/>
    <dgm:cxn modelId="{F6ABCB70-408C-460F-826E-C87FCAA881FA}" type="presOf" srcId="{BAF50D3F-521C-4A68-B162-FA5AAE2D79A0}" destId="{529D4C60-56AB-4E6E-8B27-65D8FB86676C}" srcOrd="0" destOrd="0" presId="urn:microsoft.com/office/officeart/2005/8/layout/hierarchy4"/>
    <dgm:cxn modelId="{4CBD59A3-E9B1-4D6D-BC60-FA3EDB6ED0B7}" srcId="{77A41D05-D895-44A4-BEAA-BB62206696F0}" destId="{D0A2768B-3E5E-4909-ABF9-AA7B1CB350B5}" srcOrd="0" destOrd="0" parTransId="{EE0644EC-9114-4708-8513-DE69988BABCC}" sibTransId="{758685A5-AD95-477F-855D-BD472EAB38C8}"/>
    <dgm:cxn modelId="{1135BF78-6DFD-410B-A62F-2AC6FB1E7AA0}" type="presOf" srcId="{1ED950E8-7200-4660-82F9-B0126D652356}" destId="{88500224-0D19-455C-ACF4-4DD99DE9EB9F}" srcOrd="0" destOrd="0" presId="urn:microsoft.com/office/officeart/2005/8/layout/hierarchy4"/>
    <dgm:cxn modelId="{067E7AF8-A6A6-49E8-8473-1D165142046B}" type="presOf" srcId="{8CBF9D51-8C0F-417E-A446-3F90B6D6BEEB}" destId="{F16C8711-25C9-49ED-834F-3BCADD687ABF}" srcOrd="0" destOrd="0" presId="urn:microsoft.com/office/officeart/2005/8/layout/hierarchy4"/>
    <dgm:cxn modelId="{B18DEC50-5115-4269-BFAC-7650BB1EFC30}" type="presOf" srcId="{46B5C453-FD2A-4D35-AC0D-455AC877887C}" destId="{2F4D8297-ED2E-43E9-BF25-29ECAA5B65A4}" srcOrd="0" destOrd="0" presId="urn:microsoft.com/office/officeart/2005/8/layout/hierarchy4"/>
    <dgm:cxn modelId="{7D772BF6-9BFC-4745-BA82-C6B6D970D878}" srcId="{BAF50D3F-521C-4A68-B162-FA5AAE2D79A0}" destId="{77A41D05-D895-44A4-BEAA-BB62206696F0}" srcOrd="0" destOrd="0" parTransId="{88C2CDFA-3449-49FF-9A72-03AF59A44A5E}" sibTransId="{EA977A6A-BFEF-444A-BFC2-3F18E90BD393}"/>
    <dgm:cxn modelId="{B0C86DE0-9688-41C7-BF87-7E9B86AAD259}" srcId="{77A41D05-D895-44A4-BEAA-BB62206696F0}" destId="{46B5C453-FD2A-4D35-AC0D-455AC877887C}" srcOrd="2" destOrd="0" parTransId="{1CD4C63C-2464-43C1-A892-C56DC30E2CBE}" sibTransId="{60B1B2E1-9128-48C4-B09C-4FA7DAA6B130}"/>
    <dgm:cxn modelId="{B4FEF157-A93E-47AE-BDE8-D312DA3819D2}" srcId="{77A41D05-D895-44A4-BEAA-BB62206696F0}" destId="{A9A72ED1-9862-4E62-B5BD-1808C66D4692}" srcOrd="4" destOrd="0" parTransId="{B55C9F7E-66C4-4195-98ED-4B19043E7590}" sibTransId="{C2C797E4-E357-423C-8969-3B57B796154B}"/>
    <dgm:cxn modelId="{F2C49CD3-8577-487C-A684-8951BC10EC52}" type="presOf" srcId="{77A41D05-D895-44A4-BEAA-BB62206696F0}" destId="{1CEA70F2-33FD-4C31-84ED-9D2AB8750AF1}" srcOrd="0" destOrd="0" presId="urn:microsoft.com/office/officeart/2005/8/layout/hierarchy4"/>
    <dgm:cxn modelId="{993C8201-FB9A-46DA-916C-2438D90F90A0}" srcId="{77A41D05-D895-44A4-BEAA-BB62206696F0}" destId="{1ED950E8-7200-4660-82F9-B0126D652356}" srcOrd="3" destOrd="0" parTransId="{91FA7AA3-2A32-4F11-84A8-8F360C192974}" sibTransId="{7FD0F58F-053D-481E-8600-F2CD70A86561}"/>
    <dgm:cxn modelId="{F71294BE-6A23-4A1E-9524-EA1FE7921056}" type="presParOf" srcId="{529D4C60-56AB-4E6E-8B27-65D8FB86676C}" destId="{1E258A49-47DC-45AB-902A-0FB0DE0FE94B}" srcOrd="0" destOrd="0" presId="urn:microsoft.com/office/officeart/2005/8/layout/hierarchy4"/>
    <dgm:cxn modelId="{288D301F-71AE-49BD-86F7-467EF9623D81}" type="presParOf" srcId="{1E258A49-47DC-45AB-902A-0FB0DE0FE94B}" destId="{1CEA70F2-33FD-4C31-84ED-9D2AB8750AF1}" srcOrd="0" destOrd="0" presId="urn:microsoft.com/office/officeart/2005/8/layout/hierarchy4"/>
    <dgm:cxn modelId="{BF33A19E-B303-4E5A-A769-B94B94590154}" type="presParOf" srcId="{1E258A49-47DC-45AB-902A-0FB0DE0FE94B}" destId="{EFEAF768-F938-42E4-9374-D4F743D4BA5D}" srcOrd="1" destOrd="0" presId="urn:microsoft.com/office/officeart/2005/8/layout/hierarchy4"/>
    <dgm:cxn modelId="{BE20304A-B1A1-434E-A4EF-AA3B39217689}" type="presParOf" srcId="{1E258A49-47DC-45AB-902A-0FB0DE0FE94B}" destId="{9FF37E27-43A5-4DB1-8AA5-815E6E4E3ADF}" srcOrd="2" destOrd="0" presId="urn:microsoft.com/office/officeart/2005/8/layout/hierarchy4"/>
    <dgm:cxn modelId="{88CACF96-1841-4060-9A6B-6F167D25A4C6}" type="presParOf" srcId="{9FF37E27-43A5-4DB1-8AA5-815E6E4E3ADF}" destId="{97D785FD-763B-4DE4-8E51-FD342B831055}" srcOrd="0" destOrd="0" presId="urn:microsoft.com/office/officeart/2005/8/layout/hierarchy4"/>
    <dgm:cxn modelId="{F88DBDA1-E68E-4198-8207-F9A1CC6FD332}" type="presParOf" srcId="{97D785FD-763B-4DE4-8E51-FD342B831055}" destId="{C49E3D3F-2224-44ED-A01E-CC2069BC7AE0}" srcOrd="0" destOrd="0" presId="urn:microsoft.com/office/officeart/2005/8/layout/hierarchy4"/>
    <dgm:cxn modelId="{ECAF87B3-C214-4532-9E77-456AB9C60A95}" type="presParOf" srcId="{97D785FD-763B-4DE4-8E51-FD342B831055}" destId="{10F951FA-65D4-4216-8979-C0CDC0C8DCA8}" srcOrd="1" destOrd="0" presId="urn:microsoft.com/office/officeart/2005/8/layout/hierarchy4"/>
    <dgm:cxn modelId="{C12D76FB-3B8C-481A-BA41-30EA6C80A277}" type="presParOf" srcId="{9FF37E27-43A5-4DB1-8AA5-815E6E4E3ADF}" destId="{F2767AEE-6684-49CD-8551-A508C0CD5C77}" srcOrd="1" destOrd="0" presId="urn:microsoft.com/office/officeart/2005/8/layout/hierarchy4"/>
    <dgm:cxn modelId="{E6B88FEB-765F-4699-B986-7CC16BBAA39F}" type="presParOf" srcId="{9FF37E27-43A5-4DB1-8AA5-815E6E4E3ADF}" destId="{DC03ABD4-E313-441C-A7DB-46BF1D7E8F89}" srcOrd="2" destOrd="0" presId="urn:microsoft.com/office/officeart/2005/8/layout/hierarchy4"/>
    <dgm:cxn modelId="{730C8359-31C9-4E88-9022-FE5BF9B86284}" type="presParOf" srcId="{DC03ABD4-E313-441C-A7DB-46BF1D7E8F89}" destId="{F16C8711-25C9-49ED-834F-3BCADD687ABF}" srcOrd="0" destOrd="0" presId="urn:microsoft.com/office/officeart/2005/8/layout/hierarchy4"/>
    <dgm:cxn modelId="{3C585A26-79D0-4395-B1A6-AC8C92B184A3}" type="presParOf" srcId="{DC03ABD4-E313-441C-A7DB-46BF1D7E8F89}" destId="{1962A3C6-D0EE-4DE6-80EB-72D7C840D0B6}" srcOrd="1" destOrd="0" presId="urn:microsoft.com/office/officeart/2005/8/layout/hierarchy4"/>
    <dgm:cxn modelId="{E4DC2E69-D2C1-4F43-B40C-D150D4F2E9D6}" type="presParOf" srcId="{9FF37E27-43A5-4DB1-8AA5-815E6E4E3ADF}" destId="{77F3754C-F978-4AF7-9895-DA5B1C23F5C6}" srcOrd="3" destOrd="0" presId="urn:microsoft.com/office/officeart/2005/8/layout/hierarchy4"/>
    <dgm:cxn modelId="{C55A6D39-76A2-478E-81DF-A08F6AE9D9B4}" type="presParOf" srcId="{9FF37E27-43A5-4DB1-8AA5-815E6E4E3ADF}" destId="{B7DB0446-BC94-4BBE-9DAD-B92D2FD8EBD6}" srcOrd="4" destOrd="0" presId="urn:microsoft.com/office/officeart/2005/8/layout/hierarchy4"/>
    <dgm:cxn modelId="{BC3AD5BC-2522-4CCD-9C39-D64F1C25871E}" type="presParOf" srcId="{B7DB0446-BC94-4BBE-9DAD-B92D2FD8EBD6}" destId="{2F4D8297-ED2E-43E9-BF25-29ECAA5B65A4}" srcOrd="0" destOrd="0" presId="urn:microsoft.com/office/officeart/2005/8/layout/hierarchy4"/>
    <dgm:cxn modelId="{CE20C8FB-A6C0-4A7C-819E-103830259F1B}" type="presParOf" srcId="{B7DB0446-BC94-4BBE-9DAD-B92D2FD8EBD6}" destId="{6DC076AD-1B64-454B-A370-8115B82FA35A}" srcOrd="1" destOrd="0" presId="urn:microsoft.com/office/officeart/2005/8/layout/hierarchy4"/>
    <dgm:cxn modelId="{9A9088C6-9BAC-4528-9072-B4FD715DB3EC}" type="presParOf" srcId="{9FF37E27-43A5-4DB1-8AA5-815E6E4E3ADF}" destId="{BD89D691-D566-4246-9FE8-C4E81A2E0D5F}" srcOrd="5" destOrd="0" presId="urn:microsoft.com/office/officeart/2005/8/layout/hierarchy4"/>
    <dgm:cxn modelId="{5F938AF4-2D13-4F5E-904F-4685AEF11FA1}" type="presParOf" srcId="{9FF37E27-43A5-4DB1-8AA5-815E6E4E3ADF}" destId="{6D106344-7929-4C1C-809F-F775EEC030B5}" srcOrd="6" destOrd="0" presId="urn:microsoft.com/office/officeart/2005/8/layout/hierarchy4"/>
    <dgm:cxn modelId="{C6FAA0AB-8896-4877-85CE-3E3A0BD00905}" type="presParOf" srcId="{6D106344-7929-4C1C-809F-F775EEC030B5}" destId="{88500224-0D19-455C-ACF4-4DD99DE9EB9F}" srcOrd="0" destOrd="0" presId="urn:microsoft.com/office/officeart/2005/8/layout/hierarchy4"/>
    <dgm:cxn modelId="{B05D26C2-4D05-45FD-9CF3-B09B2E6AE422}" type="presParOf" srcId="{6D106344-7929-4C1C-809F-F775EEC030B5}" destId="{2BC1E64B-A491-42E0-9952-CF5706C98554}" srcOrd="1" destOrd="0" presId="urn:microsoft.com/office/officeart/2005/8/layout/hierarchy4"/>
    <dgm:cxn modelId="{660C528A-92F6-425F-ACDC-13D6B0A6BC20}" type="presParOf" srcId="{9FF37E27-43A5-4DB1-8AA5-815E6E4E3ADF}" destId="{58A2DDB1-D7C7-4618-B53A-E482BBD84A1F}" srcOrd="7" destOrd="0" presId="urn:microsoft.com/office/officeart/2005/8/layout/hierarchy4"/>
    <dgm:cxn modelId="{1990BADA-1EB2-476E-9E54-6E5299BD945F}" type="presParOf" srcId="{9FF37E27-43A5-4DB1-8AA5-815E6E4E3ADF}" destId="{81B50CA8-E7A3-49FE-80CF-1C09EA6CA644}" srcOrd="8" destOrd="0" presId="urn:microsoft.com/office/officeart/2005/8/layout/hierarchy4"/>
    <dgm:cxn modelId="{2883D7A6-D6C1-41AD-AC57-1147E9ABD821}" type="presParOf" srcId="{81B50CA8-E7A3-49FE-80CF-1C09EA6CA644}" destId="{6B3649A6-B07B-4476-9870-46D00BB63278}" srcOrd="0" destOrd="0" presId="urn:microsoft.com/office/officeart/2005/8/layout/hierarchy4"/>
    <dgm:cxn modelId="{1D30FEE6-C779-4C0A-B6C5-E43A7B186A7E}" type="presParOf" srcId="{81B50CA8-E7A3-49FE-80CF-1C09EA6CA644}" destId="{43142C3B-F90D-4A2D-A4F7-D987377A27C9}"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7CC4E57-37DD-46D2-A2F2-829DE20A9084}" type="doc">
      <dgm:prSet loTypeId="urn:microsoft.com/office/officeart/2005/8/layout/process1" loCatId="process" qsTypeId="urn:microsoft.com/office/officeart/2005/8/quickstyle/3d2" qsCatId="3D" csTypeId="urn:microsoft.com/office/officeart/2005/8/colors/accent1_5" csCatId="accent1" phldr="1"/>
      <dgm:spPr/>
    </dgm:pt>
    <dgm:pt modelId="{0D29A6CC-AE4F-40C1-A95B-F46EC61A0A13}">
      <dgm:prSet phldrT="[Text]" custT="1"/>
      <dgm:spPr>
        <a:solidFill>
          <a:schemeClr val="accent5">
            <a:lumMod val="50000"/>
          </a:schemeClr>
        </a:solidFill>
      </dgm:spPr>
      <dgm:t>
        <a:bodyPr/>
        <a:lstStyle/>
        <a:p>
          <a:pPr>
            <a:lnSpc>
              <a:spcPct val="100000"/>
            </a:lnSpc>
            <a:spcBef>
              <a:spcPts val="0"/>
            </a:spcBef>
            <a:spcAft>
              <a:spcPts val="0"/>
            </a:spcAft>
          </a:pPr>
          <a:r>
            <a:rPr lang="en-ZA" sz="2000" dirty="0" smtClean="0">
              <a:latin typeface="Arial" panose="020B0604020202020204" pitchFamily="34" charset="0"/>
              <a:cs typeface="Arial" panose="020B0604020202020204" pitchFamily="34" charset="0"/>
            </a:rPr>
            <a:t>PSC Report tabled in Parliament </a:t>
          </a:r>
          <a:endParaRPr lang="en-ZA" sz="2000" dirty="0">
            <a:latin typeface="Arial" panose="020B0604020202020204" pitchFamily="34" charset="0"/>
            <a:cs typeface="Arial" panose="020B0604020202020204" pitchFamily="34" charset="0"/>
          </a:endParaRPr>
        </a:p>
      </dgm:t>
    </dgm:pt>
    <dgm:pt modelId="{90AD336D-AE6E-43A0-BC08-AB1AB7272B58}" type="parTrans" cxnId="{D7CC5F11-0652-4A1D-B24C-D2B25F89E7FD}">
      <dgm:prSet/>
      <dgm:spPr/>
      <dgm:t>
        <a:bodyPr/>
        <a:lstStyle/>
        <a:p>
          <a:pPr>
            <a:lnSpc>
              <a:spcPct val="100000"/>
            </a:lnSpc>
            <a:spcBef>
              <a:spcPts val="0"/>
            </a:spcBef>
            <a:spcAft>
              <a:spcPts val="0"/>
            </a:spcAft>
          </a:pPr>
          <a:endParaRPr lang="en-ZA" sz="2000">
            <a:solidFill>
              <a:schemeClr val="tx1"/>
            </a:solidFill>
            <a:latin typeface="Arial" panose="020B0604020202020204" pitchFamily="34" charset="0"/>
            <a:cs typeface="Arial" panose="020B0604020202020204" pitchFamily="34" charset="0"/>
          </a:endParaRPr>
        </a:p>
      </dgm:t>
    </dgm:pt>
    <dgm:pt modelId="{B1669684-687A-4BE0-9B93-3E8727F3C0D2}" type="sibTrans" cxnId="{D7CC5F11-0652-4A1D-B24C-D2B25F89E7FD}">
      <dgm:prSet custT="1"/>
      <dgm:spPr>
        <a:solidFill>
          <a:schemeClr val="accent5">
            <a:lumMod val="50000"/>
          </a:schemeClr>
        </a:solidFill>
      </dgm:spPr>
      <dgm:t>
        <a:bodyPr/>
        <a:lstStyle/>
        <a:p>
          <a:pPr>
            <a:lnSpc>
              <a:spcPct val="100000"/>
            </a:lnSpc>
            <a:spcBef>
              <a:spcPts val="0"/>
            </a:spcBef>
            <a:spcAft>
              <a:spcPts val="0"/>
            </a:spcAft>
          </a:pPr>
          <a:endParaRPr lang="en-ZA" sz="2000">
            <a:solidFill>
              <a:schemeClr val="tx1"/>
            </a:solidFill>
            <a:latin typeface="Arial" panose="020B0604020202020204" pitchFamily="34" charset="0"/>
            <a:cs typeface="Arial" panose="020B0604020202020204" pitchFamily="34" charset="0"/>
          </a:endParaRPr>
        </a:p>
      </dgm:t>
    </dgm:pt>
    <dgm:pt modelId="{915EC315-C24B-44DD-8FC1-88167C383F1B}">
      <dgm:prSet phldrT="[Text]" custT="1"/>
      <dgm:spPr>
        <a:solidFill>
          <a:schemeClr val="accent5">
            <a:lumMod val="40000"/>
            <a:lumOff val="60000"/>
          </a:schemeClr>
        </a:solidFill>
      </dgm:spPr>
      <dgm:t>
        <a:bodyPr/>
        <a:lstStyle/>
        <a:p>
          <a:pPr>
            <a:lnSpc>
              <a:spcPct val="100000"/>
            </a:lnSpc>
            <a:spcBef>
              <a:spcPts val="0"/>
            </a:spcBef>
            <a:spcAft>
              <a:spcPts val="0"/>
            </a:spcAft>
          </a:pPr>
          <a:r>
            <a:rPr lang="en-ZA" sz="2000" dirty="0" smtClean="0">
              <a:solidFill>
                <a:schemeClr val="tx1"/>
              </a:solidFill>
              <a:latin typeface="Arial" panose="020B0604020202020204" pitchFamily="34" charset="0"/>
              <a:cs typeface="Arial" panose="020B0604020202020204" pitchFamily="34" charset="0"/>
            </a:rPr>
            <a:t>PC passes resolutions to ensure compliance</a:t>
          </a:r>
          <a:endParaRPr lang="en-ZA" sz="2000" dirty="0">
            <a:solidFill>
              <a:schemeClr val="tx1"/>
            </a:solidFill>
            <a:latin typeface="Arial" panose="020B0604020202020204" pitchFamily="34" charset="0"/>
            <a:cs typeface="Arial" panose="020B0604020202020204" pitchFamily="34" charset="0"/>
          </a:endParaRPr>
        </a:p>
      </dgm:t>
    </dgm:pt>
    <dgm:pt modelId="{7DB73143-AB7B-446F-8AE8-2B2EEDFA8C0D}" type="parTrans" cxnId="{434972F2-628E-45AE-A098-3CAD3620A873}">
      <dgm:prSet/>
      <dgm:spPr/>
      <dgm:t>
        <a:bodyPr/>
        <a:lstStyle/>
        <a:p>
          <a:pPr>
            <a:lnSpc>
              <a:spcPct val="100000"/>
            </a:lnSpc>
            <a:spcBef>
              <a:spcPts val="0"/>
            </a:spcBef>
            <a:spcAft>
              <a:spcPts val="0"/>
            </a:spcAft>
          </a:pPr>
          <a:endParaRPr lang="en-ZA" sz="2000">
            <a:solidFill>
              <a:schemeClr val="tx1"/>
            </a:solidFill>
            <a:latin typeface="Arial" panose="020B0604020202020204" pitchFamily="34" charset="0"/>
            <a:cs typeface="Arial" panose="020B0604020202020204" pitchFamily="34" charset="0"/>
          </a:endParaRPr>
        </a:p>
      </dgm:t>
    </dgm:pt>
    <dgm:pt modelId="{0B184FF3-A10D-4203-AC7D-A8D9CA4EEE21}" type="sibTrans" cxnId="{434972F2-628E-45AE-A098-3CAD3620A873}">
      <dgm:prSet/>
      <dgm:spPr/>
      <dgm:t>
        <a:bodyPr/>
        <a:lstStyle/>
        <a:p>
          <a:pPr>
            <a:lnSpc>
              <a:spcPct val="100000"/>
            </a:lnSpc>
            <a:spcBef>
              <a:spcPts val="0"/>
            </a:spcBef>
            <a:spcAft>
              <a:spcPts val="0"/>
            </a:spcAft>
          </a:pPr>
          <a:endParaRPr lang="en-ZA" sz="2000">
            <a:solidFill>
              <a:schemeClr val="tx1"/>
            </a:solidFill>
            <a:latin typeface="Arial" panose="020B0604020202020204" pitchFamily="34" charset="0"/>
            <a:cs typeface="Arial" panose="020B0604020202020204" pitchFamily="34" charset="0"/>
          </a:endParaRPr>
        </a:p>
      </dgm:t>
    </dgm:pt>
    <dgm:pt modelId="{D1181ED3-6D0A-4E21-B641-ABE0B7A180AB}">
      <dgm:prSet phldrT="[Text]" custT="1"/>
      <dgm:spPr>
        <a:solidFill>
          <a:schemeClr val="accent5">
            <a:lumMod val="75000"/>
          </a:schemeClr>
        </a:solidFill>
      </dgm:spPr>
      <dgm:t>
        <a:bodyPr/>
        <a:lstStyle/>
        <a:p>
          <a:pPr>
            <a:lnSpc>
              <a:spcPct val="100000"/>
            </a:lnSpc>
            <a:spcBef>
              <a:spcPts val="0"/>
            </a:spcBef>
            <a:spcAft>
              <a:spcPts val="0"/>
            </a:spcAft>
          </a:pPr>
          <a:r>
            <a:rPr lang="en-ZA" sz="2000" dirty="0" smtClean="0">
              <a:latin typeface="Arial" panose="020B0604020202020204" pitchFamily="34" charset="0"/>
              <a:cs typeface="Arial" panose="020B0604020202020204" pitchFamily="34" charset="0"/>
            </a:rPr>
            <a:t>Report is referred to PCs</a:t>
          </a:r>
          <a:endParaRPr lang="en-ZA" sz="2000" dirty="0">
            <a:latin typeface="Arial" panose="020B0604020202020204" pitchFamily="34" charset="0"/>
            <a:cs typeface="Arial" panose="020B0604020202020204" pitchFamily="34" charset="0"/>
          </a:endParaRPr>
        </a:p>
      </dgm:t>
    </dgm:pt>
    <dgm:pt modelId="{DBD43C64-C7F3-4111-A2B2-B824D815993E}" type="parTrans" cxnId="{0E422968-3B6E-4665-9A7C-5AD25E600D47}">
      <dgm:prSet/>
      <dgm:spPr/>
      <dgm:t>
        <a:bodyPr/>
        <a:lstStyle/>
        <a:p>
          <a:pPr>
            <a:lnSpc>
              <a:spcPct val="100000"/>
            </a:lnSpc>
            <a:spcBef>
              <a:spcPts val="0"/>
            </a:spcBef>
            <a:spcAft>
              <a:spcPts val="0"/>
            </a:spcAft>
          </a:pPr>
          <a:endParaRPr lang="en-ZA" sz="2000">
            <a:solidFill>
              <a:schemeClr val="tx1"/>
            </a:solidFill>
            <a:latin typeface="Arial" panose="020B0604020202020204" pitchFamily="34" charset="0"/>
            <a:cs typeface="Arial" panose="020B0604020202020204" pitchFamily="34" charset="0"/>
          </a:endParaRPr>
        </a:p>
      </dgm:t>
    </dgm:pt>
    <dgm:pt modelId="{5FFB8C7C-30C9-4A26-9E1A-78F919515BD9}" type="sibTrans" cxnId="{0E422968-3B6E-4665-9A7C-5AD25E600D47}">
      <dgm:prSet custT="1"/>
      <dgm:spPr>
        <a:solidFill>
          <a:schemeClr val="accent5">
            <a:lumMod val="75000"/>
          </a:schemeClr>
        </a:solidFill>
      </dgm:spPr>
      <dgm:t>
        <a:bodyPr/>
        <a:lstStyle/>
        <a:p>
          <a:pPr>
            <a:lnSpc>
              <a:spcPct val="100000"/>
            </a:lnSpc>
            <a:spcBef>
              <a:spcPts val="0"/>
            </a:spcBef>
            <a:spcAft>
              <a:spcPts val="0"/>
            </a:spcAft>
          </a:pPr>
          <a:endParaRPr lang="en-ZA" sz="2000">
            <a:solidFill>
              <a:schemeClr val="tx1"/>
            </a:solidFill>
            <a:latin typeface="Arial" panose="020B0604020202020204" pitchFamily="34" charset="0"/>
            <a:cs typeface="Arial" panose="020B0604020202020204" pitchFamily="34" charset="0"/>
          </a:endParaRPr>
        </a:p>
      </dgm:t>
    </dgm:pt>
    <dgm:pt modelId="{A09BD21F-55BF-43FD-B793-26FD3DF9FE9D}">
      <dgm:prSet phldrT="[Text]" custT="1"/>
      <dgm:spPr>
        <a:solidFill>
          <a:schemeClr val="accent5">
            <a:lumMod val="60000"/>
            <a:lumOff val="40000"/>
          </a:schemeClr>
        </a:solidFill>
      </dgm:spPr>
      <dgm:t>
        <a:bodyPr/>
        <a:lstStyle/>
        <a:p>
          <a:pPr>
            <a:lnSpc>
              <a:spcPct val="100000"/>
            </a:lnSpc>
            <a:spcBef>
              <a:spcPts val="0"/>
            </a:spcBef>
            <a:spcAft>
              <a:spcPts val="0"/>
            </a:spcAft>
          </a:pPr>
          <a:r>
            <a:rPr lang="en-ZA" sz="2000" dirty="0" smtClean="0">
              <a:solidFill>
                <a:schemeClr val="tx1"/>
              </a:solidFill>
              <a:latin typeface="Arial" panose="020B0604020202020204" pitchFamily="34" charset="0"/>
              <a:cs typeface="Arial" panose="020B0604020202020204" pitchFamily="34" charset="0"/>
            </a:rPr>
            <a:t>PCs deliberates on the Report</a:t>
          </a:r>
          <a:endParaRPr lang="en-ZA" sz="2000" dirty="0">
            <a:solidFill>
              <a:schemeClr val="tx1"/>
            </a:solidFill>
            <a:latin typeface="Arial" panose="020B0604020202020204" pitchFamily="34" charset="0"/>
            <a:cs typeface="Arial" panose="020B0604020202020204" pitchFamily="34" charset="0"/>
          </a:endParaRPr>
        </a:p>
      </dgm:t>
    </dgm:pt>
    <dgm:pt modelId="{54A5A491-7BF9-42E3-8E4E-9E148B39C5DA}" type="parTrans" cxnId="{E6635F58-687F-463E-B1CF-4D84BB060AB1}">
      <dgm:prSet/>
      <dgm:spPr/>
      <dgm:t>
        <a:bodyPr/>
        <a:lstStyle/>
        <a:p>
          <a:pPr>
            <a:lnSpc>
              <a:spcPct val="100000"/>
            </a:lnSpc>
            <a:spcBef>
              <a:spcPts val="0"/>
            </a:spcBef>
            <a:spcAft>
              <a:spcPts val="0"/>
            </a:spcAft>
          </a:pPr>
          <a:endParaRPr lang="en-ZA" sz="2000">
            <a:solidFill>
              <a:schemeClr val="tx1"/>
            </a:solidFill>
            <a:latin typeface="Arial" panose="020B0604020202020204" pitchFamily="34" charset="0"/>
            <a:cs typeface="Arial" panose="020B0604020202020204" pitchFamily="34" charset="0"/>
          </a:endParaRPr>
        </a:p>
      </dgm:t>
    </dgm:pt>
    <dgm:pt modelId="{4868AA5A-7B0B-4089-A614-D49C45D2C860}" type="sibTrans" cxnId="{E6635F58-687F-463E-B1CF-4D84BB060AB1}">
      <dgm:prSet custT="1"/>
      <dgm:spPr>
        <a:solidFill>
          <a:schemeClr val="accent5">
            <a:lumMod val="60000"/>
            <a:lumOff val="40000"/>
          </a:schemeClr>
        </a:solidFill>
      </dgm:spPr>
      <dgm:t>
        <a:bodyPr/>
        <a:lstStyle/>
        <a:p>
          <a:pPr>
            <a:lnSpc>
              <a:spcPct val="100000"/>
            </a:lnSpc>
            <a:spcBef>
              <a:spcPts val="0"/>
            </a:spcBef>
            <a:spcAft>
              <a:spcPts val="0"/>
            </a:spcAft>
          </a:pPr>
          <a:endParaRPr lang="en-ZA" sz="2000">
            <a:solidFill>
              <a:schemeClr val="tx1"/>
            </a:solidFill>
            <a:latin typeface="Arial" panose="020B0604020202020204" pitchFamily="34" charset="0"/>
            <a:cs typeface="Arial" panose="020B0604020202020204" pitchFamily="34" charset="0"/>
          </a:endParaRPr>
        </a:p>
      </dgm:t>
    </dgm:pt>
    <dgm:pt modelId="{8D39BCA0-A40E-4E3F-99AA-AC5D8FCB930D}" type="pres">
      <dgm:prSet presAssocID="{77CC4E57-37DD-46D2-A2F2-829DE20A9084}" presName="Name0" presStyleCnt="0">
        <dgm:presLayoutVars>
          <dgm:dir/>
          <dgm:resizeHandles val="exact"/>
        </dgm:presLayoutVars>
      </dgm:prSet>
      <dgm:spPr/>
    </dgm:pt>
    <dgm:pt modelId="{3D8C536A-5171-4B37-BBF8-41F05FD7D4F1}" type="pres">
      <dgm:prSet presAssocID="{0D29A6CC-AE4F-40C1-A95B-F46EC61A0A13}" presName="node" presStyleLbl="node1" presStyleIdx="0" presStyleCnt="4">
        <dgm:presLayoutVars>
          <dgm:bulletEnabled val="1"/>
        </dgm:presLayoutVars>
      </dgm:prSet>
      <dgm:spPr/>
      <dgm:t>
        <a:bodyPr/>
        <a:lstStyle/>
        <a:p>
          <a:endParaRPr lang="en-ZA"/>
        </a:p>
      </dgm:t>
    </dgm:pt>
    <dgm:pt modelId="{745C26D3-23CC-4C71-AD7B-017C6B7540C7}" type="pres">
      <dgm:prSet presAssocID="{B1669684-687A-4BE0-9B93-3E8727F3C0D2}" presName="sibTrans" presStyleLbl="sibTrans2D1" presStyleIdx="0" presStyleCnt="3" custScaleY="282168"/>
      <dgm:spPr/>
      <dgm:t>
        <a:bodyPr/>
        <a:lstStyle/>
        <a:p>
          <a:endParaRPr lang="en-ZA"/>
        </a:p>
      </dgm:t>
    </dgm:pt>
    <dgm:pt modelId="{7631406C-213D-4430-BCC7-FE4124524DAD}" type="pres">
      <dgm:prSet presAssocID="{B1669684-687A-4BE0-9B93-3E8727F3C0D2}" presName="connectorText" presStyleLbl="sibTrans2D1" presStyleIdx="0" presStyleCnt="3"/>
      <dgm:spPr/>
      <dgm:t>
        <a:bodyPr/>
        <a:lstStyle/>
        <a:p>
          <a:endParaRPr lang="en-ZA"/>
        </a:p>
      </dgm:t>
    </dgm:pt>
    <dgm:pt modelId="{7B89961B-02E8-4CC9-8441-84610C5EFCB6}" type="pres">
      <dgm:prSet presAssocID="{D1181ED3-6D0A-4E21-B641-ABE0B7A180AB}" presName="node" presStyleLbl="node1" presStyleIdx="1" presStyleCnt="4">
        <dgm:presLayoutVars>
          <dgm:bulletEnabled val="1"/>
        </dgm:presLayoutVars>
      </dgm:prSet>
      <dgm:spPr/>
      <dgm:t>
        <a:bodyPr/>
        <a:lstStyle/>
        <a:p>
          <a:endParaRPr lang="en-ZA"/>
        </a:p>
      </dgm:t>
    </dgm:pt>
    <dgm:pt modelId="{563D0568-E466-4084-9419-6C40A5D1ED5F}" type="pres">
      <dgm:prSet presAssocID="{5FFB8C7C-30C9-4A26-9E1A-78F919515BD9}" presName="sibTrans" presStyleLbl="sibTrans2D1" presStyleIdx="1" presStyleCnt="3" custScaleY="282168"/>
      <dgm:spPr/>
      <dgm:t>
        <a:bodyPr/>
        <a:lstStyle/>
        <a:p>
          <a:endParaRPr lang="en-ZA"/>
        </a:p>
      </dgm:t>
    </dgm:pt>
    <dgm:pt modelId="{442E5D8B-0224-432B-BDC5-68BF8D4ED82E}" type="pres">
      <dgm:prSet presAssocID="{5FFB8C7C-30C9-4A26-9E1A-78F919515BD9}" presName="connectorText" presStyleLbl="sibTrans2D1" presStyleIdx="1" presStyleCnt="3"/>
      <dgm:spPr/>
      <dgm:t>
        <a:bodyPr/>
        <a:lstStyle/>
        <a:p>
          <a:endParaRPr lang="en-ZA"/>
        </a:p>
      </dgm:t>
    </dgm:pt>
    <dgm:pt modelId="{DEBE7C0B-C77C-4272-8DC4-134050D03153}" type="pres">
      <dgm:prSet presAssocID="{A09BD21F-55BF-43FD-B793-26FD3DF9FE9D}" presName="node" presStyleLbl="node1" presStyleIdx="2" presStyleCnt="4">
        <dgm:presLayoutVars>
          <dgm:bulletEnabled val="1"/>
        </dgm:presLayoutVars>
      </dgm:prSet>
      <dgm:spPr/>
      <dgm:t>
        <a:bodyPr/>
        <a:lstStyle/>
        <a:p>
          <a:endParaRPr lang="en-ZA"/>
        </a:p>
      </dgm:t>
    </dgm:pt>
    <dgm:pt modelId="{2F8DBDB5-1C24-4346-B14A-0E3C071EACB4}" type="pres">
      <dgm:prSet presAssocID="{4868AA5A-7B0B-4089-A614-D49C45D2C860}" presName="sibTrans" presStyleLbl="sibTrans2D1" presStyleIdx="2" presStyleCnt="3" custScaleY="282168"/>
      <dgm:spPr/>
      <dgm:t>
        <a:bodyPr/>
        <a:lstStyle/>
        <a:p>
          <a:endParaRPr lang="en-ZA"/>
        </a:p>
      </dgm:t>
    </dgm:pt>
    <dgm:pt modelId="{F76D6C83-1F1F-40D5-B79A-D3E5E1C76810}" type="pres">
      <dgm:prSet presAssocID="{4868AA5A-7B0B-4089-A614-D49C45D2C860}" presName="connectorText" presStyleLbl="sibTrans2D1" presStyleIdx="2" presStyleCnt="3"/>
      <dgm:spPr/>
      <dgm:t>
        <a:bodyPr/>
        <a:lstStyle/>
        <a:p>
          <a:endParaRPr lang="en-ZA"/>
        </a:p>
      </dgm:t>
    </dgm:pt>
    <dgm:pt modelId="{3F3F2F41-95A8-4195-AC70-B78869C5CF1C}" type="pres">
      <dgm:prSet presAssocID="{915EC315-C24B-44DD-8FC1-88167C383F1B}" presName="node" presStyleLbl="node1" presStyleIdx="3" presStyleCnt="4">
        <dgm:presLayoutVars>
          <dgm:bulletEnabled val="1"/>
        </dgm:presLayoutVars>
      </dgm:prSet>
      <dgm:spPr/>
      <dgm:t>
        <a:bodyPr/>
        <a:lstStyle/>
        <a:p>
          <a:endParaRPr lang="en-ZA"/>
        </a:p>
      </dgm:t>
    </dgm:pt>
  </dgm:ptLst>
  <dgm:cxnLst>
    <dgm:cxn modelId="{6A417B77-6300-4D24-97CB-7FCC5F12399F}" type="presOf" srcId="{5FFB8C7C-30C9-4A26-9E1A-78F919515BD9}" destId="{442E5D8B-0224-432B-BDC5-68BF8D4ED82E}" srcOrd="1" destOrd="0" presId="urn:microsoft.com/office/officeart/2005/8/layout/process1"/>
    <dgm:cxn modelId="{0E422968-3B6E-4665-9A7C-5AD25E600D47}" srcId="{77CC4E57-37DD-46D2-A2F2-829DE20A9084}" destId="{D1181ED3-6D0A-4E21-B641-ABE0B7A180AB}" srcOrd="1" destOrd="0" parTransId="{DBD43C64-C7F3-4111-A2B2-B824D815993E}" sibTransId="{5FFB8C7C-30C9-4A26-9E1A-78F919515BD9}"/>
    <dgm:cxn modelId="{7C44D841-5E71-4EDC-9371-A4BEE8573419}" type="presOf" srcId="{5FFB8C7C-30C9-4A26-9E1A-78F919515BD9}" destId="{563D0568-E466-4084-9419-6C40A5D1ED5F}" srcOrd="0" destOrd="0" presId="urn:microsoft.com/office/officeart/2005/8/layout/process1"/>
    <dgm:cxn modelId="{BEDADD18-D034-4E91-B062-A2A12000AF27}" type="presOf" srcId="{A09BD21F-55BF-43FD-B793-26FD3DF9FE9D}" destId="{DEBE7C0B-C77C-4272-8DC4-134050D03153}" srcOrd="0" destOrd="0" presId="urn:microsoft.com/office/officeart/2005/8/layout/process1"/>
    <dgm:cxn modelId="{E2F50A57-E6FF-47B1-8C8D-D72CCDECB627}" type="presOf" srcId="{0D29A6CC-AE4F-40C1-A95B-F46EC61A0A13}" destId="{3D8C536A-5171-4B37-BBF8-41F05FD7D4F1}" srcOrd="0" destOrd="0" presId="urn:microsoft.com/office/officeart/2005/8/layout/process1"/>
    <dgm:cxn modelId="{F71238B8-8D48-422B-8D09-E23256F02AAB}" type="presOf" srcId="{B1669684-687A-4BE0-9B93-3E8727F3C0D2}" destId="{745C26D3-23CC-4C71-AD7B-017C6B7540C7}" srcOrd="0" destOrd="0" presId="urn:microsoft.com/office/officeart/2005/8/layout/process1"/>
    <dgm:cxn modelId="{975A87A7-7C9D-43FC-929F-063FCD935CFA}" type="presOf" srcId="{4868AA5A-7B0B-4089-A614-D49C45D2C860}" destId="{2F8DBDB5-1C24-4346-B14A-0E3C071EACB4}" srcOrd="0" destOrd="0" presId="urn:microsoft.com/office/officeart/2005/8/layout/process1"/>
    <dgm:cxn modelId="{D7CC5F11-0652-4A1D-B24C-D2B25F89E7FD}" srcId="{77CC4E57-37DD-46D2-A2F2-829DE20A9084}" destId="{0D29A6CC-AE4F-40C1-A95B-F46EC61A0A13}" srcOrd="0" destOrd="0" parTransId="{90AD336D-AE6E-43A0-BC08-AB1AB7272B58}" sibTransId="{B1669684-687A-4BE0-9B93-3E8727F3C0D2}"/>
    <dgm:cxn modelId="{DFF734A5-4AF3-417E-8553-5D4A86E7DA1E}" type="presOf" srcId="{915EC315-C24B-44DD-8FC1-88167C383F1B}" destId="{3F3F2F41-95A8-4195-AC70-B78869C5CF1C}" srcOrd="0" destOrd="0" presId="urn:microsoft.com/office/officeart/2005/8/layout/process1"/>
    <dgm:cxn modelId="{EB68ABF3-BFB4-49C0-91F7-674A79E25162}" type="presOf" srcId="{D1181ED3-6D0A-4E21-B641-ABE0B7A180AB}" destId="{7B89961B-02E8-4CC9-8441-84610C5EFCB6}" srcOrd="0" destOrd="0" presId="urn:microsoft.com/office/officeart/2005/8/layout/process1"/>
    <dgm:cxn modelId="{4397B13F-08C3-4347-A1AD-3CA7EF11155E}" type="presOf" srcId="{4868AA5A-7B0B-4089-A614-D49C45D2C860}" destId="{F76D6C83-1F1F-40D5-B79A-D3E5E1C76810}" srcOrd="1" destOrd="0" presId="urn:microsoft.com/office/officeart/2005/8/layout/process1"/>
    <dgm:cxn modelId="{8BD05824-0B72-409B-BAAB-3437D51DC09F}" type="presOf" srcId="{B1669684-687A-4BE0-9B93-3E8727F3C0D2}" destId="{7631406C-213D-4430-BCC7-FE4124524DAD}" srcOrd="1" destOrd="0" presId="urn:microsoft.com/office/officeart/2005/8/layout/process1"/>
    <dgm:cxn modelId="{434972F2-628E-45AE-A098-3CAD3620A873}" srcId="{77CC4E57-37DD-46D2-A2F2-829DE20A9084}" destId="{915EC315-C24B-44DD-8FC1-88167C383F1B}" srcOrd="3" destOrd="0" parTransId="{7DB73143-AB7B-446F-8AE8-2B2EEDFA8C0D}" sibTransId="{0B184FF3-A10D-4203-AC7D-A8D9CA4EEE21}"/>
    <dgm:cxn modelId="{254DB179-A912-4C50-BFB7-953D3EDB59D4}" type="presOf" srcId="{77CC4E57-37DD-46D2-A2F2-829DE20A9084}" destId="{8D39BCA0-A40E-4E3F-99AA-AC5D8FCB930D}" srcOrd="0" destOrd="0" presId="urn:microsoft.com/office/officeart/2005/8/layout/process1"/>
    <dgm:cxn modelId="{E6635F58-687F-463E-B1CF-4D84BB060AB1}" srcId="{77CC4E57-37DD-46D2-A2F2-829DE20A9084}" destId="{A09BD21F-55BF-43FD-B793-26FD3DF9FE9D}" srcOrd="2" destOrd="0" parTransId="{54A5A491-7BF9-42E3-8E4E-9E148B39C5DA}" sibTransId="{4868AA5A-7B0B-4089-A614-D49C45D2C860}"/>
    <dgm:cxn modelId="{77860023-E672-487C-A035-B190C29CAD47}" type="presParOf" srcId="{8D39BCA0-A40E-4E3F-99AA-AC5D8FCB930D}" destId="{3D8C536A-5171-4B37-BBF8-41F05FD7D4F1}" srcOrd="0" destOrd="0" presId="urn:microsoft.com/office/officeart/2005/8/layout/process1"/>
    <dgm:cxn modelId="{CAA958C1-B474-45AD-ACF9-71160E897FE1}" type="presParOf" srcId="{8D39BCA0-A40E-4E3F-99AA-AC5D8FCB930D}" destId="{745C26D3-23CC-4C71-AD7B-017C6B7540C7}" srcOrd="1" destOrd="0" presId="urn:microsoft.com/office/officeart/2005/8/layout/process1"/>
    <dgm:cxn modelId="{E948E858-936D-41A8-AAD6-75829E207902}" type="presParOf" srcId="{745C26D3-23CC-4C71-AD7B-017C6B7540C7}" destId="{7631406C-213D-4430-BCC7-FE4124524DAD}" srcOrd="0" destOrd="0" presId="urn:microsoft.com/office/officeart/2005/8/layout/process1"/>
    <dgm:cxn modelId="{B52BF28D-32A5-4058-881B-8E5D78D868D1}" type="presParOf" srcId="{8D39BCA0-A40E-4E3F-99AA-AC5D8FCB930D}" destId="{7B89961B-02E8-4CC9-8441-84610C5EFCB6}" srcOrd="2" destOrd="0" presId="urn:microsoft.com/office/officeart/2005/8/layout/process1"/>
    <dgm:cxn modelId="{CE434DE9-7783-4776-AD34-C3809BBA7384}" type="presParOf" srcId="{8D39BCA0-A40E-4E3F-99AA-AC5D8FCB930D}" destId="{563D0568-E466-4084-9419-6C40A5D1ED5F}" srcOrd="3" destOrd="0" presId="urn:microsoft.com/office/officeart/2005/8/layout/process1"/>
    <dgm:cxn modelId="{B1CF096E-10B9-49DC-944A-E7F9E87772C6}" type="presParOf" srcId="{563D0568-E466-4084-9419-6C40A5D1ED5F}" destId="{442E5D8B-0224-432B-BDC5-68BF8D4ED82E}" srcOrd="0" destOrd="0" presId="urn:microsoft.com/office/officeart/2005/8/layout/process1"/>
    <dgm:cxn modelId="{B63B0914-1AFB-4E12-B2CB-13415B9B1566}" type="presParOf" srcId="{8D39BCA0-A40E-4E3F-99AA-AC5D8FCB930D}" destId="{DEBE7C0B-C77C-4272-8DC4-134050D03153}" srcOrd="4" destOrd="0" presId="urn:microsoft.com/office/officeart/2005/8/layout/process1"/>
    <dgm:cxn modelId="{379DD3C3-9C66-4673-92CC-28DD2988C12E}" type="presParOf" srcId="{8D39BCA0-A40E-4E3F-99AA-AC5D8FCB930D}" destId="{2F8DBDB5-1C24-4346-B14A-0E3C071EACB4}" srcOrd="5" destOrd="0" presId="urn:microsoft.com/office/officeart/2005/8/layout/process1"/>
    <dgm:cxn modelId="{C6761D4C-D625-4307-BB80-794CB1C476AA}" type="presParOf" srcId="{2F8DBDB5-1C24-4346-B14A-0E3C071EACB4}" destId="{F76D6C83-1F1F-40D5-B79A-D3E5E1C76810}" srcOrd="0" destOrd="0" presId="urn:microsoft.com/office/officeart/2005/8/layout/process1"/>
    <dgm:cxn modelId="{B811363A-382E-4292-B8FF-429DD3B7531D}" type="presParOf" srcId="{8D39BCA0-A40E-4E3F-99AA-AC5D8FCB930D}" destId="{3F3F2F41-95A8-4195-AC70-B78869C5CF1C}" srcOrd="6" destOrd="0" presId="urn:microsoft.com/office/officeart/2005/8/layout/process1"/>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DE5DBF-041F-4E84-BA52-3B4BD3A2FC4F}" type="doc">
      <dgm:prSet loTypeId="urn:microsoft.com/office/officeart/2005/8/layout/hierarchy4" loCatId="hierarchy" qsTypeId="urn:microsoft.com/office/officeart/2005/8/quickstyle/simple5" qsCatId="simple" csTypeId="urn:microsoft.com/office/officeart/2005/8/colors/accent1_2" csCatId="accent1" phldr="1"/>
      <dgm:spPr/>
      <dgm:t>
        <a:bodyPr/>
        <a:lstStyle/>
        <a:p>
          <a:endParaRPr lang="en-US"/>
        </a:p>
      </dgm:t>
    </dgm:pt>
    <dgm:pt modelId="{D049A1FB-B18D-4046-8717-13C3E83841C1}">
      <dgm:prSet phldrT="[Text]" custT="1"/>
      <dgm:spPr>
        <a:solidFill>
          <a:schemeClr val="accent5">
            <a:lumMod val="25000"/>
          </a:schemeClr>
        </a:solidFill>
      </dgm:spPr>
      <dgm:t>
        <a:bodyPr/>
        <a:lstStyle/>
        <a:p>
          <a:r>
            <a:rPr lang="en-US" sz="1800" smtClean="0">
              <a:solidFill>
                <a:srgbClr val="FFFFCC"/>
              </a:solidFill>
            </a:rPr>
            <a:t>Monitor</a:t>
          </a:r>
          <a:endParaRPr lang="en-US" sz="1800" dirty="0">
            <a:solidFill>
              <a:srgbClr val="FFFFCC"/>
            </a:solidFill>
          </a:endParaRPr>
        </a:p>
      </dgm:t>
    </dgm:pt>
    <dgm:pt modelId="{E218FF3E-1035-4C9A-9A3B-704F0506BBF3}" type="parTrans" cxnId="{E1DE16AD-6ADC-4CA2-BA4D-E68FBF38D41B}">
      <dgm:prSet/>
      <dgm:spPr/>
      <dgm:t>
        <a:bodyPr/>
        <a:lstStyle/>
        <a:p>
          <a:endParaRPr lang="en-US" sz="1800">
            <a:solidFill>
              <a:schemeClr val="tx1"/>
            </a:solidFill>
          </a:endParaRPr>
        </a:p>
      </dgm:t>
    </dgm:pt>
    <dgm:pt modelId="{6D121DA0-CB4A-4407-8945-E3ED11A897E7}" type="sibTrans" cxnId="{E1DE16AD-6ADC-4CA2-BA4D-E68FBF38D41B}">
      <dgm:prSet/>
      <dgm:spPr/>
      <dgm:t>
        <a:bodyPr/>
        <a:lstStyle/>
        <a:p>
          <a:endParaRPr lang="en-US" sz="1800">
            <a:solidFill>
              <a:schemeClr val="tx1"/>
            </a:solidFill>
          </a:endParaRPr>
        </a:p>
      </dgm:t>
    </dgm:pt>
    <dgm:pt modelId="{20C47834-D4D3-4723-BCAB-FB0AD109D31A}">
      <dgm:prSet custT="1"/>
      <dgm:spPr/>
      <dgm:t>
        <a:bodyPr/>
        <a:lstStyle/>
        <a:p>
          <a:r>
            <a:rPr lang="en-US" sz="1800" smtClean="0">
              <a:solidFill>
                <a:schemeClr val="tx1"/>
              </a:solidFill>
            </a:rPr>
            <a:t>Applicable procedures in the Public Service</a:t>
          </a:r>
          <a:endParaRPr lang="en-US" sz="1800" dirty="0">
            <a:solidFill>
              <a:schemeClr val="tx1"/>
            </a:solidFill>
          </a:endParaRPr>
        </a:p>
      </dgm:t>
    </dgm:pt>
    <dgm:pt modelId="{EE7FDD0A-2C5A-4EC5-9339-3F759BEF7960}" type="parTrans" cxnId="{EEE0D711-127C-48A6-A6C4-8BF668A39FCA}">
      <dgm:prSet/>
      <dgm:spPr/>
      <dgm:t>
        <a:bodyPr/>
        <a:lstStyle/>
        <a:p>
          <a:endParaRPr lang="en-US" sz="1800">
            <a:solidFill>
              <a:schemeClr val="tx1"/>
            </a:solidFill>
          </a:endParaRPr>
        </a:p>
      </dgm:t>
    </dgm:pt>
    <dgm:pt modelId="{587B2A10-84C2-4328-9EAE-1F72A5493C5E}" type="sibTrans" cxnId="{EEE0D711-127C-48A6-A6C4-8BF668A39FCA}">
      <dgm:prSet/>
      <dgm:spPr/>
      <dgm:t>
        <a:bodyPr/>
        <a:lstStyle/>
        <a:p>
          <a:endParaRPr lang="en-US" sz="1800">
            <a:solidFill>
              <a:schemeClr val="tx1"/>
            </a:solidFill>
          </a:endParaRPr>
        </a:p>
      </dgm:t>
    </dgm:pt>
    <dgm:pt modelId="{97D751B9-6C38-4AD4-A76C-B30E15688867}">
      <dgm:prSet phldrT="[Text]" custT="1"/>
      <dgm:spPr/>
      <dgm:t>
        <a:bodyPr/>
        <a:lstStyle/>
        <a:p>
          <a:r>
            <a:rPr lang="en-US" sz="1800" dirty="0" err="1" smtClean="0">
              <a:solidFill>
                <a:schemeClr val="tx1"/>
              </a:solidFill>
            </a:rPr>
            <a:t>Organisation</a:t>
          </a:r>
          <a:r>
            <a:rPr lang="en-US" sz="1800" dirty="0" smtClean="0">
              <a:solidFill>
                <a:schemeClr val="tx1"/>
              </a:solidFill>
            </a:rPr>
            <a:t>, administration and the personnel practices of the Public Service</a:t>
          </a:r>
          <a:endParaRPr lang="en-US" sz="1800" dirty="0">
            <a:solidFill>
              <a:schemeClr val="tx1"/>
            </a:solidFill>
          </a:endParaRPr>
        </a:p>
      </dgm:t>
    </dgm:pt>
    <dgm:pt modelId="{9CA98762-B12D-415B-96DB-5A901AF3B998}" type="parTrans" cxnId="{6038FAFF-F21E-4430-8A6E-42D2AEE2D3AF}">
      <dgm:prSet/>
      <dgm:spPr/>
      <dgm:t>
        <a:bodyPr/>
        <a:lstStyle/>
        <a:p>
          <a:endParaRPr lang="en-US" sz="1800">
            <a:solidFill>
              <a:schemeClr val="tx1"/>
            </a:solidFill>
          </a:endParaRPr>
        </a:p>
      </dgm:t>
    </dgm:pt>
    <dgm:pt modelId="{D5C77F5F-4FA1-4278-8A1F-CEF04F9AB79C}" type="sibTrans" cxnId="{6038FAFF-F21E-4430-8A6E-42D2AEE2D3AF}">
      <dgm:prSet/>
      <dgm:spPr/>
      <dgm:t>
        <a:bodyPr/>
        <a:lstStyle/>
        <a:p>
          <a:endParaRPr lang="en-US" sz="1800">
            <a:solidFill>
              <a:schemeClr val="tx1"/>
            </a:solidFill>
          </a:endParaRPr>
        </a:p>
      </dgm:t>
    </dgm:pt>
    <dgm:pt modelId="{A3C2CF02-309E-4375-B6DF-608C536FB470}" type="pres">
      <dgm:prSet presAssocID="{51DE5DBF-041F-4E84-BA52-3B4BD3A2FC4F}" presName="Name0" presStyleCnt="0">
        <dgm:presLayoutVars>
          <dgm:chPref val="1"/>
          <dgm:dir/>
          <dgm:animOne val="branch"/>
          <dgm:animLvl val="lvl"/>
          <dgm:resizeHandles/>
        </dgm:presLayoutVars>
      </dgm:prSet>
      <dgm:spPr/>
      <dgm:t>
        <a:bodyPr/>
        <a:lstStyle/>
        <a:p>
          <a:endParaRPr lang="en-US"/>
        </a:p>
      </dgm:t>
    </dgm:pt>
    <dgm:pt modelId="{72FD51D1-B83E-4F8B-9E46-FDC893712F6D}" type="pres">
      <dgm:prSet presAssocID="{D049A1FB-B18D-4046-8717-13C3E83841C1}" presName="vertOne" presStyleCnt="0"/>
      <dgm:spPr/>
    </dgm:pt>
    <dgm:pt modelId="{DD8962E4-3A30-457E-BD44-4291FA0815E2}" type="pres">
      <dgm:prSet presAssocID="{D049A1FB-B18D-4046-8717-13C3E83841C1}" presName="txOne" presStyleLbl="node0" presStyleIdx="0" presStyleCnt="1" custScaleY="27945" custLinFactNeighborX="0" custLinFactNeighborY="-47117">
        <dgm:presLayoutVars>
          <dgm:chPref val="3"/>
        </dgm:presLayoutVars>
      </dgm:prSet>
      <dgm:spPr/>
      <dgm:t>
        <a:bodyPr/>
        <a:lstStyle/>
        <a:p>
          <a:endParaRPr lang="en-US"/>
        </a:p>
      </dgm:t>
    </dgm:pt>
    <dgm:pt modelId="{E9DC2FA7-FBAA-4A55-B48B-0FC1BF3549EF}" type="pres">
      <dgm:prSet presAssocID="{D049A1FB-B18D-4046-8717-13C3E83841C1}" presName="parTransOne" presStyleCnt="0"/>
      <dgm:spPr/>
    </dgm:pt>
    <dgm:pt modelId="{8D0B6C46-50A9-42D9-AC45-8610AFC8BF60}" type="pres">
      <dgm:prSet presAssocID="{D049A1FB-B18D-4046-8717-13C3E83841C1}" presName="horzOne" presStyleCnt="0"/>
      <dgm:spPr/>
    </dgm:pt>
    <dgm:pt modelId="{E49B6B51-257B-4A08-8326-6EBC5514CC2F}" type="pres">
      <dgm:prSet presAssocID="{97D751B9-6C38-4AD4-A76C-B30E15688867}" presName="vertTwo" presStyleCnt="0"/>
      <dgm:spPr/>
    </dgm:pt>
    <dgm:pt modelId="{FD9586B6-C974-4C63-836D-517101A6C633}" type="pres">
      <dgm:prSet presAssocID="{97D751B9-6C38-4AD4-A76C-B30E15688867}" presName="txTwo" presStyleLbl="node2" presStyleIdx="0" presStyleCnt="2" custScaleY="42900" custLinFactNeighborY="-19575">
        <dgm:presLayoutVars>
          <dgm:chPref val="3"/>
        </dgm:presLayoutVars>
      </dgm:prSet>
      <dgm:spPr/>
      <dgm:t>
        <a:bodyPr/>
        <a:lstStyle/>
        <a:p>
          <a:endParaRPr lang="en-US"/>
        </a:p>
      </dgm:t>
    </dgm:pt>
    <dgm:pt modelId="{51E40357-67DF-4281-BA87-A0DFADB5B5BD}" type="pres">
      <dgm:prSet presAssocID="{97D751B9-6C38-4AD4-A76C-B30E15688867}" presName="horzTwo" presStyleCnt="0"/>
      <dgm:spPr/>
    </dgm:pt>
    <dgm:pt modelId="{CA1FE21D-485E-4775-AE71-1F2145288C30}" type="pres">
      <dgm:prSet presAssocID="{D5C77F5F-4FA1-4278-8A1F-CEF04F9AB79C}" presName="sibSpaceTwo" presStyleCnt="0"/>
      <dgm:spPr/>
    </dgm:pt>
    <dgm:pt modelId="{06F4BE15-C864-49DA-AC2D-DE2DD67E38E9}" type="pres">
      <dgm:prSet presAssocID="{20C47834-D4D3-4723-BCAB-FB0AD109D31A}" presName="vertTwo" presStyleCnt="0"/>
      <dgm:spPr/>
    </dgm:pt>
    <dgm:pt modelId="{4E6FF2C0-9EF5-4CC4-896E-94C8034D4136}" type="pres">
      <dgm:prSet presAssocID="{20C47834-D4D3-4723-BCAB-FB0AD109D31A}" presName="txTwo" presStyleLbl="node2" presStyleIdx="1" presStyleCnt="2" custScaleY="42900" custLinFactNeighborX="-1480" custLinFactNeighborY="-19575">
        <dgm:presLayoutVars>
          <dgm:chPref val="3"/>
        </dgm:presLayoutVars>
      </dgm:prSet>
      <dgm:spPr/>
      <dgm:t>
        <a:bodyPr/>
        <a:lstStyle/>
        <a:p>
          <a:endParaRPr lang="en-US"/>
        </a:p>
      </dgm:t>
    </dgm:pt>
    <dgm:pt modelId="{5C561016-879C-4861-9A15-3FA2CC60742C}" type="pres">
      <dgm:prSet presAssocID="{20C47834-D4D3-4723-BCAB-FB0AD109D31A}" presName="horzTwo" presStyleCnt="0"/>
      <dgm:spPr/>
    </dgm:pt>
  </dgm:ptLst>
  <dgm:cxnLst>
    <dgm:cxn modelId="{7ECD2772-D865-40A1-836C-CF63FF3D0C2A}" type="presOf" srcId="{51DE5DBF-041F-4E84-BA52-3B4BD3A2FC4F}" destId="{A3C2CF02-309E-4375-B6DF-608C536FB470}" srcOrd="0" destOrd="0" presId="urn:microsoft.com/office/officeart/2005/8/layout/hierarchy4"/>
    <dgm:cxn modelId="{67096AE5-6362-40CF-BEF0-881EC9A3836A}" type="presOf" srcId="{D049A1FB-B18D-4046-8717-13C3E83841C1}" destId="{DD8962E4-3A30-457E-BD44-4291FA0815E2}" srcOrd="0" destOrd="0" presId="urn:microsoft.com/office/officeart/2005/8/layout/hierarchy4"/>
    <dgm:cxn modelId="{6038FAFF-F21E-4430-8A6E-42D2AEE2D3AF}" srcId="{D049A1FB-B18D-4046-8717-13C3E83841C1}" destId="{97D751B9-6C38-4AD4-A76C-B30E15688867}" srcOrd="0" destOrd="0" parTransId="{9CA98762-B12D-415B-96DB-5A901AF3B998}" sibTransId="{D5C77F5F-4FA1-4278-8A1F-CEF04F9AB79C}"/>
    <dgm:cxn modelId="{E1DE16AD-6ADC-4CA2-BA4D-E68FBF38D41B}" srcId="{51DE5DBF-041F-4E84-BA52-3B4BD3A2FC4F}" destId="{D049A1FB-B18D-4046-8717-13C3E83841C1}" srcOrd="0" destOrd="0" parTransId="{E218FF3E-1035-4C9A-9A3B-704F0506BBF3}" sibTransId="{6D121DA0-CB4A-4407-8945-E3ED11A897E7}"/>
    <dgm:cxn modelId="{224074DF-F9E6-4F46-9817-2D34A2DE599A}" type="presOf" srcId="{97D751B9-6C38-4AD4-A76C-B30E15688867}" destId="{FD9586B6-C974-4C63-836D-517101A6C633}" srcOrd="0" destOrd="0" presId="urn:microsoft.com/office/officeart/2005/8/layout/hierarchy4"/>
    <dgm:cxn modelId="{EEE0D711-127C-48A6-A6C4-8BF668A39FCA}" srcId="{D049A1FB-B18D-4046-8717-13C3E83841C1}" destId="{20C47834-D4D3-4723-BCAB-FB0AD109D31A}" srcOrd="1" destOrd="0" parTransId="{EE7FDD0A-2C5A-4EC5-9339-3F759BEF7960}" sibTransId="{587B2A10-84C2-4328-9EAE-1F72A5493C5E}"/>
    <dgm:cxn modelId="{492B816A-8C95-4DE0-B4F2-4C85019561F9}" type="presOf" srcId="{20C47834-D4D3-4723-BCAB-FB0AD109D31A}" destId="{4E6FF2C0-9EF5-4CC4-896E-94C8034D4136}" srcOrd="0" destOrd="0" presId="urn:microsoft.com/office/officeart/2005/8/layout/hierarchy4"/>
    <dgm:cxn modelId="{BDDF67E4-9887-43AC-B14B-A99116D4CAF2}" type="presParOf" srcId="{A3C2CF02-309E-4375-B6DF-608C536FB470}" destId="{72FD51D1-B83E-4F8B-9E46-FDC893712F6D}" srcOrd="0" destOrd="0" presId="urn:microsoft.com/office/officeart/2005/8/layout/hierarchy4"/>
    <dgm:cxn modelId="{EE027F3D-8363-4578-912A-3E4204F3DE79}" type="presParOf" srcId="{72FD51D1-B83E-4F8B-9E46-FDC893712F6D}" destId="{DD8962E4-3A30-457E-BD44-4291FA0815E2}" srcOrd="0" destOrd="0" presId="urn:microsoft.com/office/officeart/2005/8/layout/hierarchy4"/>
    <dgm:cxn modelId="{8FC715DB-C7A1-42C5-B374-05C132C76FA7}" type="presParOf" srcId="{72FD51D1-B83E-4F8B-9E46-FDC893712F6D}" destId="{E9DC2FA7-FBAA-4A55-B48B-0FC1BF3549EF}" srcOrd="1" destOrd="0" presId="urn:microsoft.com/office/officeart/2005/8/layout/hierarchy4"/>
    <dgm:cxn modelId="{F02E79B8-0F31-4405-AF4F-0B46E53C3461}" type="presParOf" srcId="{72FD51D1-B83E-4F8B-9E46-FDC893712F6D}" destId="{8D0B6C46-50A9-42D9-AC45-8610AFC8BF60}" srcOrd="2" destOrd="0" presId="urn:microsoft.com/office/officeart/2005/8/layout/hierarchy4"/>
    <dgm:cxn modelId="{A9CD5668-4C1B-41D1-A43A-2BC78BEB50BD}" type="presParOf" srcId="{8D0B6C46-50A9-42D9-AC45-8610AFC8BF60}" destId="{E49B6B51-257B-4A08-8326-6EBC5514CC2F}" srcOrd="0" destOrd="0" presId="urn:microsoft.com/office/officeart/2005/8/layout/hierarchy4"/>
    <dgm:cxn modelId="{E84FE9A8-0A94-49E7-9B41-E66F7A27CD8A}" type="presParOf" srcId="{E49B6B51-257B-4A08-8326-6EBC5514CC2F}" destId="{FD9586B6-C974-4C63-836D-517101A6C633}" srcOrd="0" destOrd="0" presId="urn:microsoft.com/office/officeart/2005/8/layout/hierarchy4"/>
    <dgm:cxn modelId="{89D73582-7179-47C5-B287-573DC01358DF}" type="presParOf" srcId="{E49B6B51-257B-4A08-8326-6EBC5514CC2F}" destId="{51E40357-67DF-4281-BA87-A0DFADB5B5BD}" srcOrd="1" destOrd="0" presId="urn:microsoft.com/office/officeart/2005/8/layout/hierarchy4"/>
    <dgm:cxn modelId="{9308FF51-400A-4D50-97BF-A4B7D39F517D}" type="presParOf" srcId="{8D0B6C46-50A9-42D9-AC45-8610AFC8BF60}" destId="{CA1FE21D-485E-4775-AE71-1F2145288C30}" srcOrd="1" destOrd="0" presId="urn:microsoft.com/office/officeart/2005/8/layout/hierarchy4"/>
    <dgm:cxn modelId="{7EDFAFA1-6F37-4675-971F-0533D38E5B3B}" type="presParOf" srcId="{8D0B6C46-50A9-42D9-AC45-8610AFC8BF60}" destId="{06F4BE15-C864-49DA-AC2D-DE2DD67E38E9}" srcOrd="2" destOrd="0" presId="urn:microsoft.com/office/officeart/2005/8/layout/hierarchy4"/>
    <dgm:cxn modelId="{7A0F308A-14B2-4B55-B3A2-FF5A801D22A4}" type="presParOf" srcId="{06F4BE15-C864-49DA-AC2D-DE2DD67E38E9}" destId="{4E6FF2C0-9EF5-4CC4-896E-94C8034D4136}" srcOrd="0" destOrd="0" presId="urn:microsoft.com/office/officeart/2005/8/layout/hierarchy4"/>
    <dgm:cxn modelId="{1227A176-85BB-4A9E-A6A9-1CC5497DD8AB}" type="presParOf" srcId="{06F4BE15-C864-49DA-AC2D-DE2DD67E38E9}" destId="{5C561016-879C-4861-9A15-3FA2CC60742C}"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DE5DBF-041F-4E84-BA52-3B4BD3A2FC4F}" type="doc">
      <dgm:prSet loTypeId="urn:microsoft.com/office/officeart/2005/8/layout/hierarchy4" loCatId="hierarchy" qsTypeId="urn:microsoft.com/office/officeart/2005/8/quickstyle/simple5" qsCatId="simple" csTypeId="urn:microsoft.com/office/officeart/2005/8/colors/accent1_2" csCatId="accent1" phldr="1"/>
      <dgm:spPr/>
      <dgm:t>
        <a:bodyPr/>
        <a:lstStyle/>
        <a:p>
          <a:endParaRPr lang="en-US"/>
        </a:p>
      </dgm:t>
    </dgm:pt>
    <dgm:pt modelId="{775BD3D6-4CDC-4504-88D3-5E888A5EB0A3}">
      <dgm:prSet custT="1"/>
      <dgm:spPr>
        <a:solidFill>
          <a:schemeClr val="accent5">
            <a:lumMod val="25000"/>
          </a:schemeClr>
        </a:solidFill>
      </dgm:spPr>
      <dgm:t>
        <a:bodyPr/>
        <a:lstStyle/>
        <a:p>
          <a:r>
            <a:rPr lang="en-US" sz="1800" dirty="0" smtClean="0">
              <a:solidFill>
                <a:srgbClr val="FFFFCC"/>
              </a:solidFill>
            </a:rPr>
            <a:t>Evaluate</a:t>
          </a:r>
          <a:endParaRPr lang="en-US" sz="1800" dirty="0">
            <a:solidFill>
              <a:srgbClr val="FFFFCC"/>
            </a:solidFill>
          </a:endParaRPr>
        </a:p>
      </dgm:t>
    </dgm:pt>
    <dgm:pt modelId="{5E233865-201C-45F7-9C45-18DB20B3D646}" type="parTrans" cxnId="{626C954D-758E-423A-8D51-A2173D4DD62F}">
      <dgm:prSet/>
      <dgm:spPr/>
      <dgm:t>
        <a:bodyPr/>
        <a:lstStyle/>
        <a:p>
          <a:endParaRPr lang="en-US" sz="1800">
            <a:solidFill>
              <a:schemeClr val="tx1"/>
            </a:solidFill>
          </a:endParaRPr>
        </a:p>
      </dgm:t>
    </dgm:pt>
    <dgm:pt modelId="{1858F2AC-BBE2-478D-AD49-A4EE2B7357D7}" type="sibTrans" cxnId="{626C954D-758E-423A-8D51-A2173D4DD62F}">
      <dgm:prSet/>
      <dgm:spPr/>
      <dgm:t>
        <a:bodyPr/>
        <a:lstStyle/>
        <a:p>
          <a:endParaRPr lang="en-US" sz="1800">
            <a:solidFill>
              <a:schemeClr val="tx1"/>
            </a:solidFill>
          </a:endParaRPr>
        </a:p>
      </dgm:t>
    </dgm:pt>
    <dgm:pt modelId="{F3844364-D98C-4FD9-8947-7D39E2F1D00B}">
      <dgm:prSet custT="1"/>
      <dgm:spPr/>
      <dgm:t>
        <a:bodyPr/>
        <a:lstStyle/>
        <a:p>
          <a:r>
            <a:rPr lang="en-US" sz="1800" dirty="0" err="1" smtClean="0">
              <a:solidFill>
                <a:schemeClr val="tx1"/>
              </a:solidFill>
            </a:rPr>
            <a:t>Organisation</a:t>
          </a:r>
          <a:r>
            <a:rPr lang="en-US" sz="1800" dirty="0" smtClean="0">
              <a:solidFill>
                <a:schemeClr val="tx1"/>
              </a:solidFill>
            </a:rPr>
            <a:t>, administration and the personnel practices of the Public Service</a:t>
          </a:r>
          <a:endParaRPr lang="en-US" sz="1800" dirty="0">
            <a:solidFill>
              <a:schemeClr val="tx1"/>
            </a:solidFill>
          </a:endParaRPr>
        </a:p>
      </dgm:t>
    </dgm:pt>
    <dgm:pt modelId="{4B5B1A90-B179-482B-8697-7111FBB686C4}" type="parTrans" cxnId="{190838F1-9B98-4FFF-B945-EB2ABD012487}">
      <dgm:prSet/>
      <dgm:spPr/>
      <dgm:t>
        <a:bodyPr/>
        <a:lstStyle/>
        <a:p>
          <a:endParaRPr lang="en-US" sz="1800">
            <a:solidFill>
              <a:schemeClr val="tx1"/>
            </a:solidFill>
          </a:endParaRPr>
        </a:p>
      </dgm:t>
    </dgm:pt>
    <dgm:pt modelId="{DB104260-1AFB-4B3E-86B8-8672B21D74FC}" type="sibTrans" cxnId="{190838F1-9B98-4FFF-B945-EB2ABD012487}">
      <dgm:prSet/>
      <dgm:spPr/>
      <dgm:t>
        <a:bodyPr/>
        <a:lstStyle/>
        <a:p>
          <a:endParaRPr lang="en-US" sz="1800">
            <a:solidFill>
              <a:schemeClr val="tx1"/>
            </a:solidFill>
          </a:endParaRPr>
        </a:p>
      </dgm:t>
    </dgm:pt>
    <dgm:pt modelId="{171CCBE7-B72A-4B24-8F49-F857A8EDF63F}">
      <dgm:prSet custT="1"/>
      <dgm:spPr/>
      <dgm:t>
        <a:bodyPr/>
        <a:lstStyle/>
        <a:p>
          <a:r>
            <a:rPr lang="en-US" sz="1800" dirty="0" smtClean="0">
              <a:solidFill>
                <a:schemeClr val="tx1"/>
              </a:solidFill>
            </a:rPr>
            <a:t>Extent to which the values and principles set out in Section 195 are complied with</a:t>
          </a:r>
          <a:endParaRPr lang="en-US" sz="1800" dirty="0">
            <a:solidFill>
              <a:schemeClr val="tx1"/>
            </a:solidFill>
          </a:endParaRPr>
        </a:p>
      </dgm:t>
    </dgm:pt>
    <dgm:pt modelId="{DE17D765-9BAD-496C-8A7E-2CF8A2A5FC6A}" type="parTrans" cxnId="{4E923E3B-9E7F-4F31-AD6E-E831D08475CA}">
      <dgm:prSet/>
      <dgm:spPr/>
      <dgm:t>
        <a:bodyPr/>
        <a:lstStyle/>
        <a:p>
          <a:endParaRPr lang="en-US" sz="1800">
            <a:solidFill>
              <a:schemeClr val="tx1"/>
            </a:solidFill>
          </a:endParaRPr>
        </a:p>
      </dgm:t>
    </dgm:pt>
    <dgm:pt modelId="{75BF995E-D1C1-4FF4-8B7D-833E6E340DEC}" type="sibTrans" cxnId="{4E923E3B-9E7F-4F31-AD6E-E831D08475CA}">
      <dgm:prSet/>
      <dgm:spPr/>
      <dgm:t>
        <a:bodyPr/>
        <a:lstStyle/>
        <a:p>
          <a:endParaRPr lang="en-US" sz="1800">
            <a:solidFill>
              <a:schemeClr val="tx1"/>
            </a:solidFill>
          </a:endParaRPr>
        </a:p>
      </dgm:t>
    </dgm:pt>
    <dgm:pt modelId="{A612F2B9-9787-43BF-9413-04C55A54245D}">
      <dgm:prSet custT="1"/>
      <dgm:spPr/>
      <dgm:t>
        <a:bodyPr/>
        <a:lstStyle/>
        <a:p>
          <a:r>
            <a:rPr lang="en-US" sz="1800" dirty="0" smtClean="0">
              <a:solidFill>
                <a:schemeClr val="tx1"/>
              </a:solidFill>
            </a:rPr>
            <a:t>Application of personnel practices</a:t>
          </a:r>
          <a:endParaRPr lang="en-US" sz="1800" dirty="0">
            <a:solidFill>
              <a:schemeClr val="tx1"/>
            </a:solidFill>
          </a:endParaRPr>
        </a:p>
      </dgm:t>
    </dgm:pt>
    <dgm:pt modelId="{BE335A86-4363-4667-A8CE-7911D91AEA40}" type="parTrans" cxnId="{0140F48B-A3A1-49D0-AC91-6143FC905042}">
      <dgm:prSet/>
      <dgm:spPr/>
      <dgm:t>
        <a:bodyPr/>
        <a:lstStyle/>
        <a:p>
          <a:endParaRPr lang="en-US" sz="1800">
            <a:solidFill>
              <a:schemeClr val="tx1"/>
            </a:solidFill>
          </a:endParaRPr>
        </a:p>
      </dgm:t>
    </dgm:pt>
    <dgm:pt modelId="{7E8E342C-35B4-4961-A49C-6BBD9B5BE32E}" type="sibTrans" cxnId="{0140F48B-A3A1-49D0-AC91-6143FC905042}">
      <dgm:prSet/>
      <dgm:spPr/>
      <dgm:t>
        <a:bodyPr/>
        <a:lstStyle/>
        <a:p>
          <a:endParaRPr lang="en-US" sz="1800">
            <a:solidFill>
              <a:schemeClr val="tx1"/>
            </a:solidFill>
          </a:endParaRPr>
        </a:p>
      </dgm:t>
    </dgm:pt>
    <dgm:pt modelId="{3F4A3EF2-46EB-4F05-9096-F3DCCEFA00C6}">
      <dgm:prSet custT="1"/>
      <dgm:spPr/>
      <dgm:t>
        <a:bodyPr/>
        <a:lstStyle/>
        <a:p>
          <a:r>
            <a:rPr lang="en-US" sz="1800" smtClean="0">
              <a:solidFill>
                <a:schemeClr val="tx1"/>
              </a:solidFill>
            </a:rPr>
            <a:t>Application of public administration practices</a:t>
          </a:r>
          <a:endParaRPr lang="en-US" sz="1800" dirty="0">
            <a:solidFill>
              <a:schemeClr val="tx1"/>
            </a:solidFill>
          </a:endParaRPr>
        </a:p>
      </dgm:t>
    </dgm:pt>
    <dgm:pt modelId="{9DCE6D5C-0395-459B-A454-792444DE2FA5}" type="parTrans" cxnId="{6F3F9F9F-DFA5-449A-95F3-D9876A2BE46D}">
      <dgm:prSet/>
      <dgm:spPr/>
      <dgm:t>
        <a:bodyPr/>
        <a:lstStyle/>
        <a:p>
          <a:endParaRPr lang="en-US" sz="1800">
            <a:solidFill>
              <a:schemeClr val="tx1"/>
            </a:solidFill>
          </a:endParaRPr>
        </a:p>
      </dgm:t>
    </dgm:pt>
    <dgm:pt modelId="{7CB97D53-3042-49DE-8CF8-EAE3203E1762}" type="sibTrans" cxnId="{6F3F9F9F-DFA5-449A-95F3-D9876A2BE46D}">
      <dgm:prSet/>
      <dgm:spPr/>
      <dgm:t>
        <a:bodyPr/>
        <a:lstStyle/>
        <a:p>
          <a:endParaRPr lang="en-US" sz="1800">
            <a:solidFill>
              <a:schemeClr val="tx1"/>
            </a:solidFill>
          </a:endParaRPr>
        </a:p>
      </dgm:t>
    </dgm:pt>
    <dgm:pt modelId="{A3C2CF02-309E-4375-B6DF-608C536FB470}" type="pres">
      <dgm:prSet presAssocID="{51DE5DBF-041F-4E84-BA52-3B4BD3A2FC4F}" presName="Name0" presStyleCnt="0">
        <dgm:presLayoutVars>
          <dgm:chPref val="1"/>
          <dgm:dir/>
          <dgm:animOne val="branch"/>
          <dgm:animLvl val="lvl"/>
          <dgm:resizeHandles/>
        </dgm:presLayoutVars>
      </dgm:prSet>
      <dgm:spPr/>
      <dgm:t>
        <a:bodyPr/>
        <a:lstStyle/>
        <a:p>
          <a:endParaRPr lang="en-US"/>
        </a:p>
      </dgm:t>
    </dgm:pt>
    <dgm:pt modelId="{368DC199-98AA-41BC-9632-8412E5F9523C}" type="pres">
      <dgm:prSet presAssocID="{775BD3D6-4CDC-4504-88D3-5E888A5EB0A3}" presName="vertOne" presStyleCnt="0"/>
      <dgm:spPr/>
    </dgm:pt>
    <dgm:pt modelId="{0EA2B3B0-9A86-416F-8339-6C758804A105}" type="pres">
      <dgm:prSet presAssocID="{775BD3D6-4CDC-4504-88D3-5E888A5EB0A3}" presName="txOne" presStyleLbl="node0" presStyleIdx="0" presStyleCnt="1" custScaleY="30580" custLinFactY="-1848" custLinFactNeighborX="-805" custLinFactNeighborY="-100000">
        <dgm:presLayoutVars>
          <dgm:chPref val="3"/>
        </dgm:presLayoutVars>
      </dgm:prSet>
      <dgm:spPr/>
      <dgm:t>
        <a:bodyPr/>
        <a:lstStyle/>
        <a:p>
          <a:endParaRPr lang="en-US"/>
        </a:p>
      </dgm:t>
    </dgm:pt>
    <dgm:pt modelId="{942CD306-339C-4280-8FA0-59016DA24073}" type="pres">
      <dgm:prSet presAssocID="{775BD3D6-4CDC-4504-88D3-5E888A5EB0A3}" presName="parTransOne" presStyleCnt="0"/>
      <dgm:spPr/>
    </dgm:pt>
    <dgm:pt modelId="{7A3E4997-B989-47C0-A326-D0F069B3D8B4}" type="pres">
      <dgm:prSet presAssocID="{775BD3D6-4CDC-4504-88D3-5E888A5EB0A3}" presName="horzOne" presStyleCnt="0"/>
      <dgm:spPr/>
    </dgm:pt>
    <dgm:pt modelId="{C71EDF83-6CC6-4EE1-859B-F8FB225FE879}" type="pres">
      <dgm:prSet presAssocID="{F3844364-D98C-4FD9-8947-7D39E2F1D00B}" presName="vertTwo" presStyleCnt="0"/>
      <dgm:spPr/>
    </dgm:pt>
    <dgm:pt modelId="{E36FDE9D-7E5B-4DC0-A3FE-C04578B66EAA}" type="pres">
      <dgm:prSet presAssocID="{F3844364-D98C-4FD9-8947-7D39E2F1D00B}" presName="txTwo" presStyleLbl="node2" presStyleIdx="0" presStyleCnt="4" custScaleY="86340" custLinFactNeighborX="866" custLinFactNeighborY="-10665">
        <dgm:presLayoutVars>
          <dgm:chPref val="3"/>
        </dgm:presLayoutVars>
      </dgm:prSet>
      <dgm:spPr/>
      <dgm:t>
        <a:bodyPr/>
        <a:lstStyle/>
        <a:p>
          <a:endParaRPr lang="en-US"/>
        </a:p>
      </dgm:t>
    </dgm:pt>
    <dgm:pt modelId="{9C1907D3-1CBC-4043-9C15-367CCBAA91E7}" type="pres">
      <dgm:prSet presAssocID="{F3844364-D98C-4FD9-8947-7D39E2F1D00B}" presName="horzTwo" presStyleCnt="0"/>
      <dgm:spPr/>
    </dgm:pt>
    <dgm:pt modelId="{5495E218-04D0-4812-A63A-D54C4194B2B0}" type="pres">
      <dgm:prSet presAssocID="{DB104260-1AFB-4B3E-86B8-8672B21D74FC}" presName="sibSpaceTwo" presStyleCnt="0"/>
      <dgm:spPr/>
    </dgm:pt>
    <dgm:pt modelId="{5C1E2D97-4544-4700-BE9B-7ED53224C1D4}" type="pres">
      <dgm:prSet presAssocID="{171CCBE7-B72A-4B24-8F49-F857A8EDF63F}" presName="vertTwo" presStyleCnt="0"/>
      <dgm:spPr/>
    </dgm:pt>
    <dgm:pt modelId="{791EB878-A649-4B3E-9EA3-31C88B2AB7A6}" type="pres">
      <dgm:prSet presAssocID="{171CCBE7-B72A-4B24-8F49-F857A8EDF63F}" presName="txTwo" presStyleLbl="node2" presStyleIdx="1" presStyleCnt="4" custScaleY="86340" custLinFactNeighborX="-1210" custLinFactNeighborY="-10665">
        <dgm:presLayoutVars>
          <dgm:chPref val="3"/>
        </dgm:presLayoutVars>
      </dgm:prSet>
      <dgm:spPr/>
      <dgm:t>
        <a:bodyPr/>
        <a:lstStyle/>
        <a:p>
          <a:endParaRPr lang="en-US"/>
        </a:p>
      </dgm:t>
    </dgm:pt>
    <dgm:pt modelId="{928645FE-9635-4004-BC29-509059C0ABD6}" type="pres">
      <dgm:prSet presAssocID="{171CCBE7-B72A-4B24-8F49-F857A8EDF63F}" presName="horzTwo" presStyleCnt="0"/>
      <dgm:spPr/>
    </dgm:pt>
    <dgm:pt modelId="{AD2F97B6-21D6-4A17-A546-A8AE4AD9CA76}" type="pres">
      <dgm:prSet presAssocID="{75BF995E-D1C1-4FF4-8B7D-833E6E340DEC}" presName="sibSpaceTwo" presStyleCnt="0"/>
      <dgm:spPr/>
    </dgm:pt>
    <dgm:pt modelId="{07D510A5-A51E-4297-B926-1610B262F67E}" type="pres">
      <dgm:prSet presAssocID="{A612F2B9-9787-43BF-9413-04C55A54245D}" presName="vertTwo" presStyleCnt="0"/>
      <dgm:spPr/>
    </dgm:pt>
    <dgm:pt modelId="{D72DE12B-A1A8-47E0-B855-D8D22D34ECA9}" type="pres">
      <dgm:prSet presAssocID="{A612F2B9-9787-43BF-9413-04C55A54245D}" presName="txTwo" presStyleLbl="node2" presStyleIdx="2" presStyleCnt="4" custScaleY="86340" custLinFactNeighborX="-2558" custLinFactNeighborY="-10665">
        <dgm:presLayoutVars>
          <dgm:chPref val="3"/>
        </dgm:presLayoutVars>
      </dgm:prSet>
      <dgm:spPr/>
      <dgm:t>
        <a:bodyPr/>
        <a:lstStyle/>
        <a:p>
          <a:endParaRPr lang="en-US"/>
        </a:p>
      </dgm:t>
    </dgm:pt>
    <dgm:pt modelId="{2AF5FAFE-5F40-4767-9DF6-987646123B21}" type="pres">
      <dgm:prSet presAssocID="{A612F2B9-9787-43BF-9413-04C55A54245D}" presName="horzTwo" presStyleCnt="0"/>
      <dgm:spPr/>
    </dgm:pt>
    <dgm:pt modelId="{175F5DBE-F056-499E-831A-7EA75B33C5E2}" type="pres">
      <dgm:prSet presAssocID="{7E8E342C-35B4-4961-A49C-6BBD9B5BE32E}" presName="sibSpaceTwo" presStyleCnt="0"/>
      <dgm:spPr/>
    </dgm:pt>
    <dgm:pt modelId="{97A7BE7C-4637-4318-A693-617572615646}" type="pres">
      <dgm:prSet presAssocID="{3F4A3EF2-46EB-4F05-9096-F3DCCEFA00C6}" presName="vertTwo" presStyleCnt="0"/>
      <dgm:spPr/>
    </dgm:pt>
    <dgm:pt modelId="{E75578E4-DA39-46FB-8443-C07EC63609FA}" type="pres">
      <dgm:prSet presAssocID="{3F4A3EF2-46EB-4F05-9096-F3DCCEFA00C6}" presName="txTwo" presStyleLbl="node2" presStyleIdx="3" presStyleCnt="4" custScaleY="86340" custLinFactNeighborX="-3699" custLinFactNeighborY="-10665">
        <dgm:presLayoutVars>
          <dgm:chPref val="3"/>
        </dgm:presLayoutVars>
      </dgm:prSet>
      <dgm:spPr/>
      <dgm:t>
        <a:bodyPr/>
        <a:lstStyle/>
        <a:p>
          <a:endParaRPr lang="en-US"/>
        </a:p>
      </dgm:t>
    </dgm:pt>
    <dgm:pt modelId="{DCDAAA83-581F-4F26-B2D6-52DA9EDFCD50}" type="pres">
      <dgm:prSet presAssocID="{3F4A3EF2-46EB-4F05-9096-F3DCCEFA00C6}" presName="horzTwo" presStyleCnt="0"/>
      <dgm:spPr/>
    </dgm:pt>
  </dgm:ptLst>
  <dgm:cxnLst>
    <dgm:cxn modelId="{2B5806D4-81D6-4293-A9C4-E26E7D2042C2}" type="presOf" srcId="{171CCBE7-B72A-4B24-8F49-F857A8EDF63F}" destId="{791EB878-A649-4B3E-9EA3-31C88B2AB7A6}" srcOrd="0" destOrd="0" presId="urn:microsoft.com/office/officeart/2005/8/layout/hierarchy4"/>
    <dgm:cxn modelId="{7CE42F2D-AC14-4F38-8A94-4DD05A65C7D8}" type="presOf" srcId="{775BD3D6-4CDC-4504-88D3-5E888A5EB0A3}" destId="{0EA2B3B0-9A86-416F-8339-6C758804A105}" srcOrd="0" destOrd="0" presId="urn:microsoft.com/office/officeart/2005/8/layout/hierarchy4"/>
    <dgm:cxn modelId="{0900EDEC-E215-4422-A642-E96431C9070F}" type="presOf" srcId="{3F4A3EF2-46EB-4F05-9096-F3DCCEFA00C6}" destId="{E75578E4-DA39-46FB-8443-C07EC63609FA}" srcOrd="0" destOrd="0" presId="urn:microsoft.com/office/officeart/2005/8/layout/hierarchy4"/>
    <dgm:cxn modelId="{4E923E3B-9E7F-4F31-AD6E-E831D08475CA}" srcId="{775BD3D6-4CDC-4504-88D3-5E888A5EB0A3}" destId="{171CCBE7-B72A-4B24-8F49-F857A8EDF63F}" srcOrd="1" destOrd="0" parTransId="{DE17D765-9BAD-496C-8A7E-2CF8A2A5FC6A}" sibTransId="{75BF995E-D1C1-4FF4-8B7D-833E6E340DEC}"/>
    <dgm:cxn modelId="{0140F48B-A3A1-49D0-AC91-6143FC905042}" srcId="{775BD3D6-4CDC-4504-88D3-5E888A5EB0A3}" destId="{A612F2B9-9787-43BF-9413-04C55A54245D}" srcOrd="2" destOrd="0" parTransId="{BE335A86-4363-4667-A8CE-7911D91AEA40}" sibTransId="{7E8E342C-35B4-4961-A49C-6BBD9B5BE32E}"/>
    <dgm:cxn modelId="{843E4F42-5B56-4F31-9644-8FDF810B8C11}" type="presOf" srcId="{A612F2B9-9787-43BF-9413-04C55A54245D}" destId="{D72DE12B-A1A8-47E0-B855-D8D22D34ECA9}" srcOrd="0" destOrd="0" presId="urn:microsoft.com/office/officeart/2005/8/layout/hierarchy4"/>
    <dgm:cxn modelId="{6F3F9F9F-DFA5-449A-95F3-D9876A2BE46D}" srcId="{775BD3D6-4CDC-4504-88D3-5E888A5EB0A3}" destId="{3F4A3EF2-46EB-4F05-9096-F3DCCEFA00C6}" srcOrd="3" destOrd="0" parTransId="{9DCE6D5C-0395-459B-A454-792444DE2FA5}" sibTransId="{7CB97D53-3042-49DE-8CF8-EAE3203E1762}"/>
    <dgm:cxn modelId="{85411CB5-9320-4938-955C-9A92A2A49863}" type="presOf" srcId="{F3844364-D98C-4FD9-8947-7D39E2F1D00B}" destId="{E36FDE9D-7E5B-4DC0-A3FE-C04578B66EAA}" srcOrd="0" destOrd="0" presId="urn:microsoft.com/office/officeart/2005/8/layout/hierarchy4"/>
    <dgm:cxn modelId="{190838F1-9B98-4FFF-B945-EB2ABD012487}" srcId="{775BD3D6-4CDC-4504-88D3-5E888A5EB0A3}" destId="{F3844364-D98C-4FD9-8947-7D39E2F1D00B}" srcOrd="0" destOrd="0" parTransId="{4B5B1A90-B179-482B-8697-7111FBB686C4}" sibTransId="{DB104260-1AFB-4B3E-86B8-8672B21D74FC}"/>
    <dgm:cxn modelId="{10946D03-4049-4546-9C86-FADE6DAD426E}" type="presOf" srcId="{51DE5DBF-041F-4E84-BA52-3B4BD3A2FC4F}" destId="{A3C2CF02-309E-4375-B6DF-608C536FB470}" srcOrd="0" destOrd="0" presId="urn:microsoft.com/office/officeart/2005/8/layout/hierarchy4"/>
    <dgm:cxn modelId="{626C954D-758E-423A-8D51-A2173D4DD62F}" srcId="{51DE5DBF-041F-4E84-BA52-3B4BD3A2FC4F}" destId="{775BD3D6-4CDC-4504-88D3-5E888A5EB0A3}" srcOrd="0" destOrd="0" parTransId="{5E233865-201C-45F7-9C45-18DB20B3D646}" sibTransId="{1858F2AC-BBE2-478D-AD49-A4EE2B7357D7}"/>
    <dgm:cxn modelId="{F2DFE8EE-621E-42C8-9653-F1607E5612B4}" type="presParOf" srcId="{A3C2CF02-309E-4375-B6DF-608C536FB470}" destId="{368DC199-98AA-41BC-9632-8412E5F9523C}" srcOrd="0" destOrd="0" presId="urn:microsoft.com/office/officeart/2005/8/layout/hierarchy4"/>
    <dgm:cxn modelId="{80B4A8CA-582A-4D8A-897D-D30B8B7B1A40}" type="presParOf" srcId="{368DC199-98AA-41BC-9632-8412E5F9523C}" destId="{0EA2B3B0-9A86-416F-8339-6C758804A105}" srcOrd="0" destOrd="0" presId="urn:microsoft.com/office/officeart/2005/8/layout/hierarchy4"/>
    <dgm:cxn modelId="{02FEC131-E871-42DD-9712-1E5C1734D095}" type="presParOf" srcId="{368DC199-98AA-41BC-9632-8412E5F9523C}" destId="{942CD306-339C-4280-8FA0-59016DA24073}" srcOrd="1" destOrd="0" presId="urn:microsoft.com/office/officeart/2005/8/layout/hierarchy4"/>
    <dgm:cxn modelId="{975F8159-01D2-4C34-8E21-A09832031E2F}" type="presParOf" srcId="{368DC199-98AA-41BC-9632-8412E5F9523C}" destId="{7A3E4997-B989-47C0-A326-D0F069B3D8B4}" srcOrd="2" destOrd="0" presId="urn:microsoft.com/office/officeart/2005/8/layout/hierarchy4"/>
    <dgm:cxn modelId="{6ED0394B-887A-46BA-84DD-218978357F05}" type="presParOf" srcId="{7A3E4997-B989-47C0-A326-D0F069B3D8B4}" destId="{C71EDF83-6CC6-4EE1-859B-F8FB225FE879}" srcOrd="0" destOrd="0" presId="urn:microsoft.com/office/officeart/2005/8/layout/hierarchy4"/>
    <dgm:cxn modelId="{D53AB822-4FEE-48C1-B1D7-D4E738948A41}" type="presParOf" srcId="{C71EDF83-6CC6-4EE1-859B-F8FB225FE879}" destId="{E36FDE9D-7E5B-4DC0-A3FE-C04578B66EAA}" srcOrd="0" destOrd="0" presId="urn:microsoft.com/office/officeart/2005/8/layout/hierarchy4"/>
    <dgm:cxn modelId="{77FAF494-FDC8-4006-B12D-63E8E28B28FA}" type="presParOf" srcId="{C71EDF83-6CC6-4EE1-859B-F8FB225FE879}" destId="{9C1907D3-1CBC-4043-9C15-367CCBAA91E7}" srcOrd="1" destOrd="0" presId="urn:microsoft.com/office/officeart/2005/8/layout/hierarchy4"/>
    <dgm:cxn modelId="{FA233DDF-8E26-4E04-AFF0-E91692C05190}" type="presParOf" srcId="{7A3E4997-B989-47C0-A326-D0F069B3D8B4}" destId="{5495E218-04D0-4812-A63A-D54C4194B2B0}" srcOrd="1" destOrd="0" presId="urn:microsoft.com/office/officeart/2005/8/layout/hierarchy4"/>
    <dgm:cxn modelId="{C3B90285-EE7E-4B0E-BCE8-C4BD3D6B3FC9}" type="presParOf" srcId="{7A3E4997-B989-47C0-A326-D0F069B3D8B4}" destId="{5C1E2D97-4544-4700-BE9B-7ED53224C1D4}" srcOrd="2" destOrd="0" presId="urn:microsoft.com/office/officeart/2005/8/layout/hierarchy4"/>
    <dgm:cxn modelId="{D65B6C23-1CD5-470E-A6DC-97976E186608}" type="presParOf" srcId="{5C1E2D97-4544-4700-BE9B-7ED53224C1D4}" destId="{791EB878-A649-4B3E-9EA3-31C88B2AB7A6}" srcOrd="0" destOrd="0" presId="urn:microsoft.com/office/officeart/2005/8/layout/hierarchy4"/>
    <dgm:cxn modelId="{258FB8BA-A848-479D-B687-479CACCB173F}" type="presParOf" srcId="{5C1E2D97-4544-4700-BE9B-7ED53224C1D4}" destId="{928645FE-9635-4004-BC29-509059C0ABD6}" srcOrd="1" destOrd="0" presId="urn:microsoft.com/office/officeart/2005/8/layout/hierarchy4"/>
    <dgm:cxn modelId="{08A19812-5C51-44EB-8E1E-FD650D87EB43}" type="presParOf" srcId="{7A3E4997-B989-47C0-A326-D0F069B3D8B4}" destId="{AD2F97B6-21D6-4A17-A546-A8AE4AD9CA76}" srcOrd="3" destOrd="0" presId="urn:microsoft.com/office/officeart/2005/8/layout/hierarchy4"/>
    <dgm:cxn modelId="{A8879852-CEA7-4963-A426-A526A14181FC}" type="presParOf" srcId="{7A3E4997-B989-47C0-A326-D0F069B3D8B4}" destId="{07D510A5-A51E-4297-B926-1610B262F67E}" srcOrd="4" destOrd="0" presId="urn:microsoft.com/office/officeart/2005/8/layout/hierarchy4"/>
    <dgm:cxn modelId="{9409B82A-ACD6-41E5-A31C-FCDC12098641}" type="presParOf" srcId="{07D510A5-A51E-4297-B926-1610B262F67E}" destId="{D72DE12B-A1A8-47E0-B855-D8D22D34ECA9}" srcOrd="0" destOrd="0" presId="urn:microsoft.com/office/officeart/2005/8/layout/hierarchy4"/>
    <dgm:cxn modelId="{32D528F0-4D40-422B-937A-88251801A79E}" type="presParOf" srcId="{07D510A5-A51E-4297-B926-1610B262F67E}" destId="{2AF5FAFE-5F40-4767-9DF6-987646123B21}" srcOrd="1" destOrd="0" presId="urn:microsoft.com/office/officeart/2005/8/layout/hierarchy4"/>
    <dgm:cxn modelId="{2EAA0FB5-DC37-4EBA-B669-4D8DA7C3AC6D}" type="presParOf" srcId="{7A3E4997-B989-47C0-A326-D0F069B3D8B4}" destId="{175F5DBE-F056-499E-831A-7EA75B33C5E2}" srcOrd="5" destOrd="0" presId="urn:microsoft.com/office/officeart/2005/8/layout/hierarchy4"/>
    <dgm:cxn modelId="{C33CED21-DDA8-4755-BC20-0D6F44433BB1}" type="presParOf" srcId="{7A3E4997-B989-47C0-A326-D0F069B3D8B4}" destId="{97A7BE7C-4637-4318-A693-617572615646}" srcOrd="6" destOrd="0" presId="urn:microsoft.com/office/officeart/2005/8/layout/hierarchy4"/>
    <dgm:cxn modelId="{25A01404-DD87-4C65-9C29-7D7EBF3D16F3}" type="presParOf" srcId="{97A7BE7C-4637-4318-A693-617572615646}" destId="{E75578E4-DA39-46FB-8443-C07EC63609FA}" srcOrd="0" destOrd="0" presId="urn:microsoft.com/office/officeart/2005/8/layout/hierarchy4"/>
    <dgm:cxn modelId="{8375F89B-2382-467E-8F69-AD76BD55B9EB}" type="presParOf" srcId="{97A7BE7C-4637-4318-A693-617572615646}" destId="{DCDAAA83-581F-4F26-B2D6-52DA9EDFCD50}" srcOrd="1" destOrd="0" presId="urn:microsoft.com/office/officeart/2005/8/layout/hierarchy4"/>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DE5DBF-041F-4E84-BA52-3B4BD3A2FC4F}" type="doc">
      <dgm:prSet loTypeId="urn:microsoft.com/office/officeart/2005/8/layout/hierarchy4" loCatId="hierarchy" qsTypeId="urn:microsoft.com/office/officeart/2005/8/quickstyle/simple5" qsCatId="simple" csTypeId="urn:microsoft.com/office/officeart/2005/8/colors/accent1_2" csCatId="accent1" phldr="1"/>
      <dgm:spPr/>
      <dgm:t>
        <a:bodyPr/>
        <a:lstStyle/>
        <a:p>
          <a:endParaRPr lang="en-US"/>
        </a:p>
      </dgm:t>
    </dgm:pt>
    <dgm:pt modelId="{D049A1FB-B18D-4046-8717-13C3E83841C1}">
      <dgm:prSet phldrT="[Text]" custT="1"/>
      <dgm:spPr>
        <a:solidFill>
          <a:schemeClr val="accent5">
            <a:lumMod val="25000"/>
          </a:schemeClr>
        </a:solidFill>
      </dgm:spPr>
      <dgm:t>
        <a:bodyPr/>
        <a:lstStyle/>
        <a:p>
          <a:r>
            <a:rPr lang="en-US" sz="1800" dirty="0" smtClean="0">
              <a:solidFill>
                <a:srgbClr val="FFFFCC"/>
              </a:solidFill>
            </a:rPr>
            <a:t>Promote</a:t>
          </a:r>
          <a:endParaRPr lang="en-US" sz="1800" dirty="0">
            <a:solidFill>
              <a:srgbClr val="FFFFCC"/>
            </a:solidFill>
          </a:endParaRPr>
        </a:p>
      </dgm:t>
    </dgm:pt>
    <dgm:pt modelId="{E218FF3E-1035-4C9A-9A3B-704F0506BBF3}" type="parTrans" cxnId="{E1DE16AD-6ADC-4CA2-BA4D-E68FBF38D41B}">
      <dgm:prSet/>
      <dgm:spPr/>
      <dgm:t>
        <a:bodyPr/>
        <a:lstStyle/>
        <a:p>
          <a:endParaRPr lang="en-US" sz="1800">
            <a:solidFill>
              <a:schemeClr val="tx1"/>
            </a:solidFill>
          </a:endParaRPr>
        </a:p>
      </dgm:t>
    </dgm:pt>
    <dgm:pt modelId="{6D121DA0-CB4A-4407-8945-E3ED11A897E7}" type="sibTrans" cxnId="{E1DE16AD-6ADC-4CA2-BA4D-E68FBF38D41B}">
      <dgm:prSet/>
      <dgm:spPr/>
      <dgm:t>
        <a:bodyPr/>
        <a:lstStyle/>
        <a:p>
          <a:endParaRPr lang="en-US" sz="1800">
            <a:solidFill>
              <a:schemeClr val="tx1"/>
            </a:solidFill>
          </a:endParaRPr>
        </a:p>
      </dgm:t>
    </dgm:pt>
    <dgm:pt modelId="{BADB9AAC-9419-4F6F-A469-77298F6B3FE8}">
      <dgm:prSet custT="1"/>
      <dgm:spPr/>
      <dgm:t>
        <a:bodyPr/>
        <a:lstStyle/>
        <a:p>
          <a:r>
            <a:rPr lang="en-US" sz="1800" dirty="0" smtClean="0">
              <a:solidFill>
                <a:schemeClr val="tx1"/>
              </a:solidFill>
            </a:rPr>
            <a:t>Values and principles, as set out in Sections 1 and 195 throughout the public service</a:t>
          </a:r>
        </a:p>
      </dgm:t>
    </dgm:pt>
    <dgm:pt modelId="{0FE2B469-6841-4180-8603-DD2590717617}" type="parTrans" cxnId="{D3E76CAF-4401-40C7-BE4F-0021AB62DF54}">
      <dgm:prSet/>
      <dgm:spPr/>
      <dgm:t>
        <a:bodyPr/>
        <a:lstStyle/>
        <a:p>
          <a:endParaRPr lang="en-US"/>
        </a:p>
      </dgm:t>
    </dgm:pt>
    <dgm:pt modelId="{673BD005-CA27-40C0-8D27-92A9A2D912B3}" type="sibTrans" cxnId="{D3E76CAF-4401-40C7-BE4F-0021AB62DF54}">
      <dgm:prSet/>
      <dgm:spPr/>
      <dgm:t>
        <a:bodyPr/>
        <a:lstStyle/>
        <a:p>
          <a:endParaRPr lang="en-US"/>
        </a:p>
      </dgm:t>
    </dgm:pt>
    <dgm:pt modelId="{D2738093-9C12-4708-97E6-7108BC7B06C9}">
      <dgm:prSet custT="1"/>
      <dgm:spPr/>
      <dgm:t>
        <a:bodyPr/>
        <a:lstStyle/>
        <a:p>
          <a:r>
            <a:rPr lang="en-US" sz="1800" dirty="0" smtClean="0">
              <a:solidFill>
                <a:schemeClr val="tx1"/>
              </a:solidFill>
            </a:rPr>
            <a:t>Ethical conduct amongst members of the SMS and to supplement the Code of Conduct and the Financial Disclosure Framework</a:t>
          </a:r>
        </a:p>
      </dgm:t>
    </dgm:pt>
    <dgm:pt modelId="{0864E487-CDFF-4F84-AA76-08CCCDF86DD5}" type="parTrans" cxnId="{EA50AB59-D194-44E5-9DDE-6E7185765032}">
      <dgm:prSet/>
      <dgm:spPr/>
      <dgm:t>
        <a:bodyPr/>
        <a:lstStyle/>
        <a:p>
          <a:endParaRPr lang="en-US"/>
        </a:p>
      </dgm:t>
    </dgm:pt>
    <dgm:pt modelId="{7D60F384-E327-4579-94E8-488951A8267F}" type="sibTrans" cxnId="{EA50AB59-D194-44E5-9DDE-6E7185765032}">
      <dgm:prSet/>
      <dgm:spPr/>
      <dgm:t>
        <a:bodyPr/>
        <a:lstStyle/>
        <a:p>
          <a:endParaRPr lang="en-US"/>
        </a:p>
      </dgm:t>
    </dgm:pt>
    <dgm:pt modelId="{A3C2CF02-309E-4375-B6DF-608C536FB470}" type="pres">
      <dgm:prSet presAssocID="{51DE5DBF-041F-4E84-BA52-3B4BD3A2FC4F}" presName="Name0" presStyleCnt="0">
        <dgm:presLayoutVars>
          <dgm:chPref val="1"/>
          <dgm:dir/>
          <dgm:animOne val="branch"/>
          <dgm:animLvl val="lvl"/>
          <dgm:resizeHandles/>
        </dgm:presLayoutVars>
      </dgm:prSet>
      <dgm:spPr/>
      <dgm:t>
        <a:bodyPr/>
        <a:lstStyle/>
        <a:p>
          <a:endParaRPr lang="en-US"/>
        </a:p>
      </dgm:t>
    </dgm:pt>
    <dgm:pt modelId="{72FD51D1-B83E-4F8B-9E46-FDC893712F6D}" type="pres">
      <dgm:prSet presAssocID="{D049A1FB-B18D-4046-8717-13C3E83841C1}" presName="vertOne" presStyleCnt="0"/>
      <dgm:spPr/>
    </dgm:pt>
    <dgm:pt modelId="{DD8962E4-3A30-457E-BD44-4291FA0815E2}" type="pres">
      <dgm:prSet presAssocID="{D049A1FB-B18D-4046-8717-13C3E83841C1}" presName="txOne" presStyleLbl="node0" presStyleIdx="0" presStyleCnt="1" custScaleY="48550" custLinFactNeighborX="37" custLinFactNeighborY="55423">
        <dgm:presLayoutVars>
          <dgm:chPref val="3"/>
        </dgm:presLayoutVars>
      </dgm:prSet>
      <dgm:spPr/>
      <dgm:t>
        <a:bodyPr/>
        <a:lstStyle/>
        <a:p>
          <a:endParaRPr lang="en-US"/>
        </a:p>
      </dgm:t>
    </dgm:pt>
    <dgm:pt modelId="{E9DC2FA7-FBAA-4A55-B48B-0FC1BF3549EF}" type="pres">
      <dgm:prSet presAssocID="{D049A1FB-B18D-4046-8717-13C3E83841C1}" presName="parTransOne" presStyleCnt="0"/>
      <dgm:spPr/>
    </dgm:pt>
    <dgm:pt modelId="{8D0B6C46-50A9-42D9-AC45-8610AFC8BF60}" type="pres">
      <dgm:prSet presAssocID="{D049A1FB-B18D-4046-8717-13C3E83841C1}" presName="horzOne" presStyleCnt="0"/>
      <dgm:spPr/>
    </dgm:pt>
    <dgm:pt modelId="{C12E0F63-EA28-41FB-9EA6-A2E957CC8949}" type="pres">
      <dgm:prSet presAssocID="{BADB9AAC-9419-4F6F-A469-77298F6B3FE8}" presName="vertTwo" presStyleCnt="0"/>
      <dgm:spPr/>
    </dgm:pt>
    <dgm:pt modelId="{EC56CCEA-0D7D-4D0B-B7D2-54DD7DB55C7F}" type="pres">
      <dgm:prSet presAssocID="{BADB9AAC-9419-4F6F-A469-77298F6B3FE8}" presName="txTwo" presStyleLbl="node2" presStyleIdx="0" presStyleCnt="2">
        <dgm:presLayoutVars>
          <dgm:chPref val="3"/>
        </dgm:presLayoutVars>
      </dgm:prSet>
      <dgm:spPr/>
      <dgm:t>
        <a:bodyPr/>
        <a:lstStyle/>
        <a:p>
          <a:endParaRPr lang="en-US"/>
        </a:p>
      </dgm:t>
    </dgm:pt>
    <dgm:pt modelId="{E161DDE7-D117-4C96-A2D2-724C1A49DBE7}" type="pres">
      <dgm:prSet presAssocID="{BADB9AAC-9419-4F6F-A469-77298F6B3FE8}" presName="horzTwo" presStyleCnt="0"/>
      <dgm:spPr/>
    </dgm:pt>
    <dgm:pt modelId="{620EBF51-DCF2-4103-9953-DD971BDB6FA9}" type="pres">
      <dgm:prSet presAssocID="{673BD005-CA27-40C0-8D27-92A9A2D912B3}" presName="sibSpaceTwo" presStyleCnt="0"/>
      <dgm:spPr/>
    </dgm:pt>
    <dgm:pt modelId="{50C759F1-E7B5-43B0-9956-EA938998A995}" type="pres">
      <dgm:prSet presAssocID="{D2738093-9C12-4708-97E6-7108BC7B06C9}" presName="vertTwo" presStyleCnt="0"/>
      <dgm:spPr/>
    </dgm:pt>
    <dgm:pt modelId="{1C5E45D1-A2DE-4FAA-BE19-79188A004A69}" type="pres">
      <dgm:prSet presAssocID="{D2738093-9C12-4708-97E6-7108BC7B06C9}" presName="txTwo" presStyleLbl="node2" presStyleIdx="1" presStyleCnt="2">
        <dgm:presLayoutVars>
          <dgm:chPref val="3"/>
        </dgm:presLayoutVars>
      </dgm:prSet>
      <dgm:spPr/>
      <dgm:t>
        <a:bodyPr/>
        <a:lstStyle/>
        <a:p>
          <a:endParaRPr lang="en-US"/>
        </a:p>
      </dgm:t>
    </dgm:pt>
    <dgm:pt modelId="{82D7645A-D643-429F-ABD9-B083955FE121}" type="pres">
      <dgm:prSet presAssocID="{D2738093-9C12-4708-97E6-7108BC7B06C9}" presName="horzTwo" presStyleCnt="0"/>
      <dgm:spPr/>
    </dgm:pt>
  </dgm:ptLst>
  <dgm:cxnLst>
    <dgm:cxn modelId="{9C8BFC0F-BFA2-4E99-82D7-E2517FA35720}" type="presOf" srcId="{51DE5DBF-041F-4E84-BA52-3B4BD3A2FC4F}" destId="{A3C2CF02-309E-4375-B6DF-608C536FB470}" srcOrd="0" destOrd="0" presId="urn:microsoft.com/office/officeart/2005/8/layout/hierarchy4"/>
    <dgm:cxn modelId="{2430B8B8-136D-4709-9352-A00171963BA6}" type="presOf" srcId="{BADB9AAC-9419-4F6F-A469-77298F6B3FE8}" destId="{EC56CCEA-0D7D-4D0B-B7D2-54DD7DB55C7F}" srcOrd="0" destOrd="0" presId="urn:microsoft.com/office/officeart/2005/8/layout/hierarchy4"/>
    <dgm:cxn modelId="{EA50AB59-D194-44E5-9DDE-6E7185765032}" srcId="{D049A1FB-B18D-4046-8717-13C3E83841C1}" destId="{D2738093-9C12-4708-97E6-7108BC7B06C9}" srcOrd="1" destOrd="0" parTransId="{0864E487-CDFF-4F84-AA76-08CCCDF86DD5}" sibTransId="{7D60F384-E327-4579-94E8-488951A8267F}"/>
    <dgm:cxn modelId="{E1DE16AD-6ADC-4CA2-BA4D-E68FBF38D41B}" srcId="{51DE5DBF-041F-4E84-BA52-3B4BD3A2FC4F}" destId="{D049A1FB-B18D-4046-8717-13C3E83841C1}" srcOrd="0" destOrd="0" parTransId="{E218FF3E-1035-4C9A-9A3B-704F0506BBF3}" sibTransId="{6D121DA0-CB4A-4407-8945-E3ED11A897E7}"/>
    <dgm:cxn modelId="{A8EDA52D-480C-4BA3-8AA5-0CF369286C89}" type="presOf" srcId="{D2738093-9C12-4708-97E6-7108BC7B06C9}" destId="{1C5E45D1-A2DE-4FAA-BE19-79188A004A69}" srcOrd="0" destOrd="0" presId="urn:microsoft.com/office/officeart/2005/8/layout/hierarchy4"/>
    <dgm:cxn modelId="{D3E76CAF-4401-40C7-BE4F-0021AB62DF54}" srcId="{D049A1FB-B18D-4046-8717-13C3E83841C1}" destId="{BADB9AAC-9419-4F6F-A469-77298F6B3FE8}" srcOrd="0" destOrd="0" parTransId="{0FE2B469-6841-4180-8603-DD2590717617}" sibTransId="{673BD005-CA27-40C0-8D27-92A9A2D912B3}"/>
    <dgm:cxn modelId="{14FF037A-E14C-46A5-8FEB-A06D469FE5D6}" type="presOf" srcId="{D049A1FB-B18D-4046-8717-13C3E83841C1}" destId="{DD8962E4-3A30-457E-BD44-4291FA0815E2}" srcOrd="0" destOrd="0" presId="urn:microsoft.com/office/officeart/2005/8/layout/hierarchy4"/>
    <dgm:cxn modelId="{397E70F9-93D2-4AB2-B507-E0ED8DB7028B}" type="presParOf" srcId="{A3C2CF02-309E-4375-B6DF-608C536FB470}" destId="{72FD51D1-B83E-4F8B-9E46-FDC893712F6D}" srcOrd="0" destOrd="0" presId="urn:microsoft.com/office/officeart/2005/8/layout/hierarchy4"/>
    <dgm:cxn modelId="{5C7D4583-3CBD-42AD-8581-B5E3EBCFA861}" type="presParOf" srcId="{72FD51D1-B83E-4F8B-9E46-FDC893712F6D}" destId="{DD8962E4-3A30-457E-BD44-4291FA0815E2}" srcOrd="0" destOrd="0" presId="urn:microsoft.com/office/officeart/2005/8/layout/hierarchy4"/>
    <dgm:cxn modelId="{8A63E1B5-8B7E-4FC2-AC45-37147A6D9EEB}" type="presParOf" srcId="{72FD51D1-B83E-4F8B-9E46-FDC893712F6D}" destId="{E9DC2FA7-FBAA-4A55-B48B-0FC1BF3549EF}" srcOrd="1" destOrd="0" presId="urn:microsoft.com/office/officeart/2005/8/layout/hierarchy4"/>
    <dgm:cxn modelId="{D03C55D5-8956-4AA5-A97A-D695E72449B7}" type="presParOf" srcId="{72FD51D1-B83E-4F8B-9E46-FDC893712F6D}" destId="{8D0B6C46-50A9-42D9-AC45-8610AFC8BF60}" srcOrd="2" destOrd="0" presId="urn:microsoft.com/office/officeart/2005/8/layout/hierarchy4"/>
    <dgm:cxn modelId="{B67AECD3-C138-4CE8-8855-29D755207A6C}" type="presParOf" srcId="{8D0B6C46-50A9-42D9-AC45-8610AFC8BF60}" destId="{C12E0F63-EA28-41FB-9EA6-A2E957CC8949}" srcOrd="0" destOrd="0" presId="urn:microsoft.com/office/officeart/2005/8/layout/hierarchy4"/>
    <dgm:cxn modelId="{CF0232F7-0989-4AF3-973E-F45CF8CFBCEA}" type="presParOf" srcId="{C12E0F63-EA28-41FB-9EA6-A2E957CC8949}" destId="{EC56CCEA-0D7D-4D0B-B7D2-54DD7DB55C7F}" srcOrd="0" destOrd="0" presId="urn:microsoft.com/office/officeart/2005/8/layout/hierarchy4"/>
    <dgm:cxn modelId="{473026F5-7D58-4D40-9E9B-F6B7A85F9FC1}" type="presParOf" srcId="{C12E0F63-EA28-41FB-9EA6-A2E957CC8949}" destId="{E161DDE7-D117-4C96-A2D2-724C1A49DBE7}" srcOrd="1" destOrd="0" presId="urn:microsoft.com/office/officeart/2005/8/layout/hierarchy4"/>
    <dgm:cxn modelId="{2D748F9C-6C34-4C38-920E-6DE6FEC780D2}" type="presParOf" srcId="{8D0B6C46-50A9-42D9-AC45-8610AFC8BF60}" destId="{620EBF51-DCF2-4103-9953-DD971BDB6FA9}" srcOrd="1" destOrd="0" presId="urn:microsoft.com/office/officeart/2005/8/layout/hierarchy4"/>
    <dgm:cxn modelId="{60043022-551C-4CA7-8241-9481479CE86D}" type="presParOf" srcId="{8D0B6C46-50A9-42D9-AC45-8610AFC8BF60}" destId="{50C759F1-E7B5-43B0-9956-EA938998A995}" srcOrd="2" destOrd="0" presId="urn:microsoft.com/office/officeart/2005/8/layout/hierarchy4"/>
    <dgm:cxn modelId="{C8DED590-7DD5-4736-98CF-00DB9B4474DA}" type="presParOf" srcId="{50C759F1-E7B5-43B0-9956-EA938998A995}" destId="{1C5E45D1-A2DE-4FAA-BE19-79188A004A69}" srcOrd="0" destOrd="0" presId="urn:microsoft.com/office/officeart/2005/8/layout/hierarchy4"/>
    <dgm:cxn modelId="{8D267C16-DCEB-4222-A62B-BA6695AB26BB}" type="presParOf" srcId="{50C759F1-E7B5-43B0-9956-EA938998A995}" destId="{82D7645A-D643-429F-ABD9-B083955FE121}"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DE5DBF-041F-4E84-BA52-3B4BD3A2FC4F}" type="doc">
      <dgm:prSet loTypeId="urn:microsoft.com/office/officeart/2005/8/layout/hierarchy4" loCatId="hierarchy" qsTypeId="urn:microsoft.com/office/officeart/2005/8/quickstyle/simple5" qsCatId="simple" csTypeId="urn:microsoft.com/office/officeart/2005/8/colors/accent1_2" csCatId="accent1" phldr="1"/>
      <dgm:spPr/>
      <dgm:t>
        <a:bodyPr/>
        <a:lstStyle/>
        <a:p>
          <a:endParaRPr lang="en-US"/>
        </a:p>
      </dgm:t>
    </dgm:pt>
    <dgm:pt modelId="{D2738093-9C12-4708-97E6-7108BC7B06C9}">
      <dgm:prSet custT="1"/>
      <dgm:spPr>
        <a:solidFill>
          <a:schemeClr val="accent5">
            <a:lumMod val="25000"/>
          </a:schemeClr>
        </a:solidFill>
      </dgm:spPr>
      <dgm:t>
        <a:bodyPr/>
        <a:lstStyle/>
        <a:p>
          <a:r>
            <a:rPr lang="en-US" sz="1800" dirty="0" smtClean="0">
              <a:solidFill>
                <a:srgbClr val="FFFFCC"/>
              </a:solidFill>
            </a:rPr>
            <a:t>Propose measures</a:t>
          </a:r>
        </a:p>
      </dgm:t>
    </dgm:pt>
    <dgm:pt modelId="{0864E487-CDFF-4F84-AA76-08CCCDF86DD5}" type="parTrans" cxnId="{EA50AB59-D194-44E5-9DDE-6E7185765032}">
      <dgm:prSet/>
      <dgm:spPr/>
      <dgm:t>
        <a:bodyPr/>
        <a:lstStyle/>
        <a:p>
          <a:endParaRPr lang="en-US"/>
        </a:p>
      </dgm:t>
    </dgm:pt>
    <dgm:pt modelId="{7D60F384-E327-4579-94E8-488951A8267F}" type="sibTrans" cxnId="{EA50AB59-D194-44E5-9DDE-6E7185765032}">
      <dgm:prSet/>
      <dgm:spPr/>
      <dgm:t>
        <a:bodyPr/>
        <a:lstStyle/>
        <a:p>
          <a:endParaRPr lang="en-US"/>
        </a:p>
      </dgm:t>
    </dgm:pt>
    <dgm:pt modelId="{D0E8F875-2F51-463A-B63D-026B99B64707}">
      <dgm:prSet custT="1"/>
      <dgm:spPr/>
      <dgm:t>
        <a:bodyPr/>
        <a:lstStyle/>
        <a:p>
          <a:r>
            <a:rPr lang="en-US" sz="1800" dirty="0" smtClean="0">
              <a:solidFill>
                <a:schemeClr val="tx1"/>
              </a:solidFill>
            </a:rPr>
            <a:t>Ensure effective and efficient performance within the Public Service</a:t>
          </a:r>
        </a:p>
      </dgm:t>
    </dgm:pt>
    <dgm:pt modelId="{32B74514-3089-446F-B008-7429325A807A}" type="parTrans" cxnId="{5B1D9481-C61E-4EE2-8139-C132C42FB64E}">
      <dgm:prSet/>
      <dgm:spPr/>
      <dgm:t>
        <a:bodyPr/>
        <a:lstStyle/>
        <a:p>
          <a:endParaRPr lang="en-US"/>
        </a:p>
      </dgm:t>
    </dgm:pt>
    <dgm:pt modelId="{64749E6D-261E-4ADD-985C-281B7CFB376E}" type="sibTrans" cxnId="{5B1D9481-C61E-4EE2-8139-C132C42FB64E}">
      <dgm:prSet/>
      <dgm:spPr/>
      <dgm:t>
        <a:bodyPr/>
        <a:lstStyle/>
        <a:p>
          <a:endParaRPr lang="en-US"/>
        </a:p>
      </dgm:t>
    </dgm:pt>
    <dgm:pt modelId="{A3C2CF02-309E-4375-B6DF-608C536FB470}" type="pres">
      <dgm:prSet presAssocID="{51DE5DBF-041F-4E84-BA52-3B4BD3A2FC4F}" presName="Name0" presStyleCnt="0">
        <dgm:presLayoutVars>
          <dgm:chPref val="1"/>
          <dgm:dir/>
          <dgm:animOne val="branch"/>
          <dgm:animLvl val="lvl"/>
          <dgm:resizeHandles/>
        </dgm:presLayoutVars>
      </dgm:prSet>
      <dgm:spPr/>
      <dgm:t>
        <a:bodyPr/>
        <a:lstStyle/>
        <a:p>
          <a:endParaRPr lang="en-US"/>
        </a:p>
      </dgm:t>
    </dgm:pt>
    <dgm:pt modelId="{D9350A2F-57B5-4A04-970C-BD764AD371E5}" type="pres">
      <dgm:prSet presAssocID="{D2738093-9C12-4708-97E6-7108BC7B06C9}" presName="vertOne" presStyleCnt="0"/>
      <dgm:spPr/>
    </dgm:pt>
    <dgm:pt modelId="{497319F5-880F-48A0-8DDC-6E91C86BCD70}" type="pres">
      <dgm:prSet presAssocID="{D2738093-9C12-4708-97E6-7108BC7B06C9}" presName="txOne" presStyleLbl="node0" presStyleIdx="0" presStyleCnt="1" custScaleY="66294" custLinFactNeighborX="826" custLinFactNeighborY="57995">
        <dgm:presLayoutVars>
          <dgm:chPref val="3"/>
        </dgm:presLayoutVars>
      </dgm:prSet>
      <dgm:spPr/>
      <dgm:t>
        <a:bodyPr/>
        <a:lstStyle/>
        <a:p>
          <a:endParaRPr lang="en-US"/>
        </a:p>
      </dgm:t>
    </dgm:pt>
    <dgm:pt modelId="{49AC99DA-A2D3-44A8-A51D-94F5C5A1EA51}" type="pres">
      <dgm:prSet presAssocID="{D2738093-9C12-4708-97E6-7108BC7B06C9}" presName="parTransOne" presStyleCnt="0"/>
      <dgm:spPr/>
    </dgm:pt>
    <dgm:pt modelId="{401BAEF6-53DA-40B5-8DAF-37F6E9608A99}" type="pres">
      <dgm:prSet presAssocID="{D2738093-9C12-4708-97E6-7108BC7B06C9}" presName="horzOne" presStyleCnt="0"/>
      <dgm:spPr/>
    </dgm:pt>
    <dgm:pt modelId="{B982ED0B-47F3-4514-898C-10795ADDE0CF}" type="pres">
      <dgm:prSet presAssocID="{D0E8F875-2F51-463A-B63D-026B99B64707}" presName="vertTwo" presStyleCnt="0"/>
      <dgm:spPr/>
    </dgm:pt>
    <dgm:pt modelId="{A8970A26-6796-4FA2-8324-189CA9A83859}" type="pres">
      <dgm:prSet presAssocID="{D0E8F875-2F51-463A-B63D-026B99B64707}" presName="txTwo" presStyleLbl="node2" presStyleIdx="0" presStyleCnt="1">
        <dgm:presLayoutVars>
          <dgm:chPref val="3"/>
        </dgm:presLayoutVars>
      </dgm:prSet>
      <dgm:spPr/>
      <dgm:t>
        <a:bodyPr/>
        <a:lstStyle/>
        <a:p>
          <a:endParaRPr lang="en-US"/>
        </a:p>
      </dgm:t>
    </dgm:pt>
    <dgm:pt modelId="{161E5CBC-690F-46FC-B0AC-F3F40FC09C91}" type="pres">
      <dgm:prSet presAssocID="{D0E8F875-2F51-463A-B63D-026B99B64707}" presName="horzTwo" presStyleCnt="0"/>
      <dgm:spPr/>
    </dgm:pt>
  </dgm:ptLst>
  <dgm:cxnLst>
    <dgm:cxn modelId="{5B1D9481-C61E-4EE2-8139-C132C42FB64E}" srcId="{D2738093-9C12-4708-97E6-7108BC7B06C9}" destId="{D0E8F875-2F51-463A-B63D-026B99B64707}" srcOrd="0" destOrd="0" parTransId="{32B74514-3089-446F-B008-7429325A807A}" sibTransId="{64749E6D-261E-4ADD-985C-281B7CFB376E}"/>
    <dgm:cxn modelId="{EA50AB59-D194-44E5-9DDE-6E7185765032}" srcId="{51DE5DBF-041F-4E84-BA52-3B4BD3A2FC4F}" destId="{D2738093-9C12-4708-97E6-7108BC7B06C9}" srcOrd="0" destOrd="0" parTransId="{0864E487-CDFF-4F84-AA76-08CCCDF86DD5}" sibTransId="{7D60F384-E327-4579-94E8-488951A8267F}"/>
    <dgm:cxn modelId="{72C235E5-C7C0-4EAC-90CD-A1188D899F09}" type="presOf" srcId="{D0E8F875-2F51-463A-B63D-026B99B64707}" destId="{A8970A26-6796-4FA2-8324-189CA9A83859}" srcOrd="0" destOrd="0" presId="urn:microsoft.com/office/officeart/2005/8/layout/hierarchy4"/>
    <dgm:cxn modelId="{0D57BDB2-D466-41B0-925E-39285D1B9E2B}" type="presOf" srcId="{51DE5DBF-041F-4E84-BA52-3B4BD3A2FC4F}" destId="{A3C2CF02-309E-4375-B6DF-608C536FB470}" srcOrd="0" destOrd="0" presId="urn:microsoft.com/office/officeart/2005/8/layout/hierarchy4"/>
    <dgm:cxn modelId="{868010C2-1368-471E-BC1F-B7FDB84C95D5}" type="presOf" srcId="{D2738093-9C12-4708-97E6-7108BC7B06C9}" destId="{497319F5-880F-48A0-8DDC-6E91C86BCD70}" srcOrd="0" destOrd="0" presId="urn:microsoft.com/office/officeart/2005/8/layout/hierarchy4"/>
    <dgm:cxn modelId="{869ECD8C-9816-4C89-B1FC-5D25EE64D52B}" type="presParOf" srcId="{A3C2CF02-309E-4375-B6DF-608C536FB470}" destId="{D9350A2F-57B5-4A04-970C-BD764AD371E5}" srcOrd="0" destOrd="0" presId="urn:microsoft.com/office/officeart/2005/8/layout/hierarchy4"/>
    <dgm:cxn modelId="{1946FF58-5F43-4598-BA58-8721E56C541C}" type="presParOf" srcId="{D9350A2F-57B5-4A04-970C-BD764AD371E5}" destId="{497319F5-880F-48A0-8DDC-6E91C86BCD70}" srcOrd="0" destOrd="0" presId="urn:microsoft.com/office/officeart/2005/8/layout/hierarchy4"/>
    <dgm:cxn modelId="{3AEEFC3F-4FFB-4D8C-ADB5-392CF241F41D}" type="presParOf" srcId="{D9350A2F-57B5-4A04-970C-BD764AD371E5}" destId="{49AC99DA-A2D3-44A8-A51D-94F5C5A1EA51}" srcOrd="1" destOrd="0" presId="urn:microsoft.com/office/officeart/2005/8/layout/hierarchy4"/>
    <dgm:cxn modelId="{E3274230-DC59-40E1-B77C-F24B8CB6488C}" type="presParOf" srcId="{D9350A2F-57B5-4A04-970C-BD764AD371E5}" destId="{401BAEF6-53DA-40B5-8DAF-37F6E9608A99}" srcOrd="2" destOrd="0" presId="urn:microsoft.com/office/officeart/2005/8/layout/hierarchy4"/>
    <dgm:cxn modelId="{07905DFF-A532-429E-85F9-B482D15C14B1}" type="presParOf" srcId="{401BAEF6-53DA-40B5-8DAF-37F6E9608A99}" destId="{B982ED0B-47F3-4514-898C-10795ADDE0CF}" srcOrd="0" destOrd="0" presId="urn:microsoft.com/office/officeart/2005/8/layout/hierarchy4"/>
    <dgm:cxn modelId="{A0CA9D2C-66D0-465C-A5FC-CC0D160E8CB5}" type="presParOf" srcId="{B982ED0B-47F3-4514-898C-10795ADDE0CF}" destId="{A8970A26-6796-4FA2-8324-189CA9A83859}" srcOrd="0" destOrd="0" presId="urn:microsoft.com/office/officeart/2005/8/layout/hierarchy4"/>
    <dgm:cxn modelId="{B1BE1E72-768E-4C8A-A5A5-BDDD5CB85ACB}" type="presParOf" srcId="{B982ED0B-47F3-4514-898C-10795ADDE0CF}" destId="{161E5CBC-690F-46FC-B0AC-F3F40FC09C91}" srcOrd="1" destOrd="0" presId="urn:microsoft.com/office/officeart/2005/8/layout/hierarchy4"/>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1DE5DBF-041F-4E84-BA52-3B4BD3A2FC4F}" type="doc">
      <dgm:prSet loTypeId="urn:microsoft.com/office/officeart/2005/8/layout/hierarchy4" loCatId="hierarchy" qsTypeId="urn:microsoft.com/office/officeart/2005/8/quickstyle/simple5" qsCatId="simple" csTypeId="urn:microsoft.com/office/officeart/2005/8/colors/accent1_2" csCatId="accent1" phldr="1"/>
      <dgm:spPr/>
      <dgm:t>
        <a:bodyPr/>
        <a:lstStyle/>
        <a:p>
          <a:endParaRPr lang="en-US"/>
        </a:p>
      </dgm:t>
    </dgm:pt>
    <dgm:pt modelId="{D049A1FB-B18D-4046-8717-13C3E83841C1}">
      <dgm:prSet phldrT="[Text]" custT="1"/>
      <dgm:spPr>
        <a:solidFill>
          <a:schemeClr val="accent5">
            <a:lumMod val="25000"/>
          </a:schemeClr>
        </a:solidFill>
      </dgm:spPr>
      <dgm:t>
        <a:bodyPr/>
        <a:lstStyle/>
        <a:p>
          <a:r>
            <a:rPr lang="en-US" sz="1800" smtClean="0">
              <a:solidFill>
                <a:srgbClr val="FFFFCC"/>
              </a:solidFill>
            </a:rPr>
            <a:t>Advise</a:t>
          </a:r>
          <a:endParaRPr lang="en-US" sz="1800" dirty="0">
            <a:solidFill>
              <a:srgbClr val="FFFFCC"/>
            </a:solidFill>
          </a:endParaRPr>
        </a:p>
      </dgm:t>
    </dgm:pt>
    <dgm:pt modelId="{E218FF3E-1035-4C9A-9A3B-704F0506BBF3}" type="parTrans" cxnId="{E1DE16AD-6ADC-4CA2-BA4D-E68FBF38D41B}">
      <dgm:prSet/>
      <dgm:spPr/>
      <dgm:t>
        <a:bodyPr/>
        <a:lstStyle/>
        <a:p>
          <a:endParaRPr lang="en-US" sz="1800">
            <a:solidFill>
              <a:schemeClr val="tx1"/>
            </a:solidFill>
          </a:endParaRPr>
        </a:p>
      </dgm:t>
    </dgm:pt>
    <dgm:pt modelId="{6D121DA0-CB4A-4407-8945-E3ED11A897E7}" type="sibTrans" cxnId="{E1DE16AD-6ADC-4CA2-BA4D-E68FBF38D41B}">
      <dgm:prSet/>
      <dgm:spPr/>
      <dgm:t>
        <a:bodyPr/>
        <a:lstStyle/>
        <a:p>
          <a:endParaRPr lang="en-US" sz="1800">
            <a:solidFill>
              <a:schemeClr val="tx1"/>
            </a:solidFill>
          </a:endParaRPr>
        </a:p>
      </dgm:t>
    </dgm:pt>
    <dgm:pt modelId="{B3C1A992-FB32-4459-9044-2D5129AB1087}">
      <dgm:prSet custT="1"/>
      <dgm:spPr/>
      <dgm:t>
        <a:bodyPr/>
        <a:lstStyle/>
        <a:p>
          <a:r>
            <a:rPr lang="en-US" sz="1800" dirty="0" smtClean="0">
              <a:solidFill>
                <a:schemeClr val="tx1"/>
              </a:solidFill>
            </a:rPr>
            <a:t>Regarding personnel practices in the public service, including those relating to the recruitment, appointment, transfer, discharge and other aspects of the careers of employees in the Public Service</a:t>
          </a:r>
        </a:p>
      </dgm:t>
    </dgm:pt>
    <dgm:pt modelId="{28735199-D03B-400B-B9AD-A4BD4BE5D669}" type="parTrans" cxnId="{5BD15291-2120-4FCB-B732-ABD51918B578}">
      <dgm:prSet/>
      <dgm:spPr/>
      <dgm:t>
        <a:bodyPr/>
        <a:lstStyle/>
        <a:p>
          <a:endParaRPr lang="en-US"/>
        </a:p>
      </dgm:t>
    </dgm:pt>
    <dgm:pt modelId="{A2300FA9-A5A4-48BB-A38F-4892AFBC5C8A}" type="sibTrans" cxnId="{5BD15291-2120-4FCB-B732-ABD51918B578}">
      <dgm:prSet/>
      <dgm:spPr/>
      <dgm:t>
        <a:bodyPr/>
        <a:lstStyle/>
        <a:p>
          <a:endParaRPr lang="en-US"/>
        </a:p>
      </dgm:t>
    </dgm:pt>
    <dgm:pt modelId="{CCC3B206-E04C-4BCD-9C60-B05E135D226D}">
      <dgm:prSet custT="1"/>
      <dgm:spPr/>
      <dgm:t>
        <a:bodyPr/>
        <a:lstStyle/>
        <a:p>
          <a:r>
            <a:rPr lang="en-US" sz="1800" dirty="0" smtClean="0">
              <a:solidFill>
                <a:schemeClr val="tx1"/>
              </a:solidFill>
            </a:rPr>
            <a:t>The </a:t>
          </a:r>
          <a:r>
            <a:rPr lang="en-US" sz="1800" dirty="0" err="1" smtClean="0">
              <a:solidFill>
                <a:schemeClr val="tx1"/>
              </a:solidFill>
            </a:rPr>
            <a:t>MPSA</a:t>
          </a:r>
          <a:r>
            <a:rPr lang="en-US" sz="1800" dirty="0" smtClean="0">
              <a:solidFill>
                <a:schemeClr val="tx1"/>
              </a:solidFill>
            </a:rPr>
            <a:t> on issuing directives to promote ethical conduct amongst members of the SMS and to supplement the Code of Conduct and the Financial Disclosure Framework</a:t>
          </a:r>
        </a:p>
      </dgm:t>
    </dgm:pt>
    <dgm:pt modelId="{DA62A9A8-6D9D-441E-8C83-C5DB33CDFF06}" type="parTrans" cxnId="{2861D576-B550-441A-91A5-54B2FFCCCB48}">
      <dgm:prSet/>
      <dgm:spPr/>
      <dgm:t>
        <a:bodyPr/>
        <a:lstStyle/>
        <a:p>
          <a:endParaRPr lang="en-US"/>
        </a:p>
      </dgm:t>
    </dgm:pt>
    <dgm:pt modelId="{D1A4FA23-8A9A-4447-BD04-AF76544956EE}" type="sibTrans" cxnId="{2861D576-B550-441A-91A5-54B2FFCCCB48}">
      <dgm:prSet/>
      <dgm:spPr/>
      <dgm:t>
        <a:bodyPr/>
        <a:lstStyle/>
        <a:p>
          <a:endParaRPr lang="en-US"/>
        </a:p>
      </dgm:t>
    </dgm:pt>
    <dgm:pt modelId="{A3C2CF02-309E-4375-B6DF-608C536FB470}" type="pres">
      <dgm:prSet presAssocID="{51DE5DBF-041F-4E84-BA52-3B4BD3A2FC4F}" presName="Name0" presStyleCnt="0">
        <dgm:presLayoutVars>
          <dgm:chPref val="1"/>
          <dgm:dir/>
          <dgm:animOne val="branch"/>
          <dgm:animLvl val="lvl"/>
          <dgm:resizeHandles/>
        </dgm:presLayoutVars>
      </dgm:prSet>
      <dgm:spPr/>
      <dgm:t>
        <a:bodyPr/>
        <a:lstStyle/>
        <a:p>
          <a:endParaRPr lang="en-US"/>
        </a:p>
      </dgm:t>
    </dgm:pt>
    <dgm:pt modelId="{72FD51D1-B83E-4F8B-9E46-FDC893712F6D}" type="pres">
      <dgm:prSet presAssocID="{D049A1FB-B18D-4046-8717-13C3E83841C1}" presName="vertOne" presStyleCnt="0"/>
      <dgm:spPr/>
    </dgm:pt>
    <dgm:pt modelId="{DD8962E4-3A30-457E-BD44-4291FA0815E2}" type="pres">
      <dgm:prSet presAssocID="{D049A1FB-B18D-4046-8717-13C3E83841C1}" presName="txOne" presStyleLbl="node0" presStyleIdx="0" presStyleCnt="1" custScaleY="58473" custLinFactNeighborX="321" custLinFactNeighborY="37098">
        <dgm:presLayoutVars>
          <dgm:chPref val="3"/>
        </dgm:presLayoutVars>
      </dgm:prSet>
      <dgm:spPr/>
      <dgm:t>
        <a:bodyPr/>
        <a:lstStyle/>
        <a:p>
          <a:endParaRPr lang="en-US"/>
        </a:p>
      </dgm:t>
    </dgm:pt>
    <dgm:pt modelId="{E9DC2FA7-FBAA-4A55-B48B-0FC1BF3549EF}" type="pres">
      <dgm:prSet presAssocID="{D049A1FB-B18D-4046-8717-13C3E83841C1}" presName="parTransOne" presStyleCnt="0"/>
      <dgm:spPr/>
    </dgm:pt>
    <dgm:pt modelId="{8D0B6C46-50A9-42D9-AC45-8610AFC8BF60}" type="pres">
      <dgm:prSet presAssocID="{D049A1FB-B18D-4046-8717-13C3E83841C1}" presName="horzOne" presStyleCnt="0"/>
      <dgm:spPr/>
    </dgm:pt>
    <dgm:pt modelId="{6EE04485-7009-4D2D-AD69-90A116A5EA9C}" type="pres">
      <dgm:prSet presAssocID="{B3C1A992-FB32-4459-9044-2D5129AB1087}" presName="vertTwo" presStyleCnt="0"/>
      <dgm:spPr/>
    </dgm:pt>
    <dgm:pt modelId="{0F889160-38AD-4516-AEA1-C54CE2131FF8}" type="pres">
      <dgm:prSet presAssocID="{B3C1A992-FB32-4459-9044-2D5129AB1087}" presName="txTwo" presStyleLbl="node2" presStyleIdx="0" presStyleCnt="2" custScaleY="162888">
        <dgm:presLayoutVars>
          <dgm:chPref val="3"/>
        </dgm:presLayoutVars>
      </dgm:prSet>
      <dgm:spPr/>
      <dgm:t>
        <a:bodyPr/>
        <a:lstStyle/>
        <a:p>
          <a:endParaRPr lang="en-US"/>
        </a:p>
      </dgm:t>
    </dgm:pt>
    <dgm:pt modelId="{ECCF6407-EB1C-4687-AB15-FAABF56263A6}" type="pres">
      <dgm:prSet presAssocID="{B3C1A992-FB32-4459-9044-2D5129AB1087}" presName="horzTwo" presStyleCnt="0"/>
      <dgm:spPr/>
    </dgm:pt>
    <dgm:pt modelId="{9319FAD3-EBB7-4EE0-8977-0540C0311F16}" type="pres">
      <dgm:prSet presAssocID="{A2300FA9-A5A4-48BB-A38F-4892AFBC5C8A}" presName="sibSpaceTwo" presStyleCnt="0"/>
      <dgm:spPr/>
    </dgm:pt>
    <dgm:pt modelId="{F3942D00-D38C-47B0-9F73-887AB60C7812}" type="pres">
      <dgm:prSet presAssocID="{CCC3B206-E04C-4BCD-9C60-B05E135D226D}" presName="vertTwo" presStyleCnt="0"/>
      <dgm:spPr/>
    </dgm:pt>
    <dgm:pt modelId="{37C8ECFA-18EA-48D7-8FEE-5D1CF2E184D7}" type="pres">
      <dgm:prSet presAssocID="{CCC3B206-E04C-4BCD-9C60-B05E135D226D}" presName="txTwo" presStyleLbl="node2" presStyleIdx="1" presStyleCnt="2" custScaleY="162888">
        <dgm:presLayoutVars>
          <dgm:chPref val="3"/>
        </dgm:presLayoutVars>
      </dgm:prSet>
      <dgm:spPr/>
      <dgm:t>
        <a:bodyPr/>
        <a:lstStyle/>
        <a:p>
          <a:endParaRPr lang="en-US"/>
        </a:p>
      </dgm:t>
    </dgm:pt>
    <dgm:pt modelId="{E220E89E-C5A1-4D23-BA1D-E6DF0576E671}" type="pres">
      <dgm:prSet presAssocID="{CCC3B206-E04C-4BCD-9C60-B05E135D226D}" presName="horzTwo" presStyleCnt="0"/>
      <dgm:spPr/>
    </dgm:pt>
  </dgm:ptLst>
  <dgm:cxnLst>
    <dgm:cxn modelId="{2158D773-F1EA-4A2F-AE36-832CCB233B87}" type="presOf" srcId="{51DE5DBF-041F-4E84-BA52-3B4BD3A2FC4F}" destId="{A3C2CF02-309E-4375-B6DF-608C536FB470}" srcOrd="0" destOrd="0" presId="urn:microsoft.com/office/officeart/2005/8/layout/hierarchy4"/>
    <dgm:cxn modelId="{E1DE16AD-6ADC-4CA2-BA4D-E68FBF38D41B}" srcId="{51DE5DBF-041F-4E84-BA52-3B4BD3A2FC4F}" destId="{D049A1FB-B18D-4046-8717-13C3E83841C1}" srcOrd="0" destOrd="0" parTransId="{E218FF3E-1035-4C9A-9A3B-704F0506BBF3}" sibTransId="{6D121DA0-CB4A-4407-8945-E3ED11A897E7}"/>
    <dgm:cxn modelId="{C4F1050B-1724-4CFD-96A9-03F869916E7F}" type="presOf" srcId="{D049A1FB-B18D-4046-8717-13C3E83841C1}" destId="{DD8962E4-3A30-457E-BD44-4291FA0815E2}" srcOrd="0" destOrd="0" presId="urn:microsoft.com/office/officeart/2005/8/layout/hierarchy4"/>
    <dgm:cxn modelId="{3F454A5C-8CA8-4CE4-9F89-4504D69A11F1}" type="presOf" srcId="{CCC3B206-E04C-4BCD-9C60-B05E135D226D}" destId="{37C8ECFA-18EA-48D7-8FEE-5D1CF2E184D7}" srcOrd="0" destOrd="0" presId="urn:microsoft.com/office/officeart/2005/8/layout/hierarchy4"/>
    <dgm:cxn modelId="{5BD15291-2120-4FCB-B732-ABD51918B578}" srcId="{D049A1FB-B18D-4046-8717-13C3E83841C1}" destId="{B3C1A992-FB32-4459-9044-2D5129AB1087}" srcOrd="0" destOrd="0" parTransId="{28735199-D03B-400B-B9AD-A4BD4BE5D669}" sibTransId="{A2300FA9-A5A4-48BB-A38F-4892AFBC5C8A}"/>
    <dgm:cxn modelId="{E137FB7B-68DE-48D9-95B1-8A9E5293A875}" type="presOf" srcId="{B3C1A992-FB32-4459-9044-2D5129AB1087}" destId="{0F889160-38AD-4516-AEA1-C54CE2131FF8}" srcOrd="0" destOrd="0" presId="urn:microsoft.com/office/officeart/2005/8/layout/hierarchy4"/>
    <dgm:cxn modelId="{2861D576-B550-441A-91A5-54B2FFCCCB48}" srcId="{D049A1FB-B18D-4046-8717-13C3E83841C1}" destId="{CCC3B206-E04C-4BCD-9C60-B05E135D226D}" srcOrd="1" destOrd="0" parTransId="{DA62A9A8-6D9D-441E-8C83-C5DB33CDFF06}" sibTransId="{D1A4FA23-8A9A-4447-BD04-AF76544956EE}"/>
    <dgm:cxn modelId="{7693977E-64AB-4498-AE96-18A5F2F9D2CC}" type="presParOf" srcId="{A3C2CF02-309E-4375-B6DF-608C536FB470}" destId="{72FD51D1-B83E-4F8B-9E46-FDC893712F6D}" srcOrd="0" destOrd="0" presId="urn:microsoft.com/office/officeart/2005/8/layout/hierarchy4"/>
    <dgm:cxn modelId="{E795A3EA-55C8-4B0B-820C-F73E8244CC91}" type="presParOf" srcId="{72FD51D1-B83E-4F8B-9E46-FDC893712F6D}" destId="{DD8962E4-3A30-457E-BD44-4291FA0815E2}" srcOrd="0" destOrd="0" presId="urn:microsoft.com/office/officeart/2005/8/layout/hierarchy4"/>
    <dgm:cxn modelId="{3122EA05-5272-413B-8AD8-DA35AAD8C80A}" type="presParOf" srcId="{72FD51D1-B83E-4F8B-9E46-FDC893712F6D}" destId="{E9DC2FA7-FBAA-4A55-B48B-0FC1BF3549EF}" srcOrd="1" destOrd="0" presId="urn:microsoft.com/office/officeart/2005/8/layout/hierarchy4"/>
    <dgm:cxn modelId="{A25E63A5-FA08-4905-A340-73C497088FEB}" type="presParOf" srcId="{72FD51D1-B83E-4F8B-9E46-FDC893712F6D}" destId="{8D0B6C46-50A9-42D9-AC45-8610AFC8BF60}" srcOrd="2" destOrd="0" presId="urn:microsoft.com/office/officeart/2005/8/layout/hierarchy4"/>
    <dgm:cxn modelId="{8FB38BF9-D2B7-4640-9EFC-9D61AC626DE6}" type="presParOf" srcId="{8D0B6C46-50A9-42D9-AC45-8610AFC8BF60}" destId="{6EE04485-7009-4D2D-AD69-90A116A5EA9C}" srcOrd="0" destOrd="0" presId="urn:microsoft.com/office/officeart/2005/8/layout/hierarchy4"/>
    <dgm:cxn modelId="{86A2C0D6-7D8C-49FF-A51C-C013F62D0541}" type="presParOf" srcId="{6EE04485-7009-4D2D-AD69-90A116A5EA9C}" destId="{0F889160-38AD-4516-AEA1-C54CE2131FF8}" srcOrd="0" destOrd="0" presId="urn:microsoft.com/office/officeart/2005/8/layout/hierarchy4"/>
    <dgm:cxn modelId="{451247C1-EDCB-42A3-BCD1-EC47B7A74254}" type="presParOf" srcId="{6EE04485-7009-4D2D-AD69-90A116A5EA9C}" destId="{ECCF6407-EB1C-4687-AB15-FAABF56263A6}" srcOrd="1" destOrd="0" presId="urn:microsoft.com/office/officeart/2005/8/layout/hierarchy4"/>
    <dgm:cxn modelId="{2892BA3D-6A66-49BF-957D-736EDB9951CB}" type="presParOf" srcId="{8D0B6C46-50A9-42D9-AC45-8610AFC8BF60}" destId="{9319FAD3-EBB7-4EE0-8977-0540C0311F16}" srcOrd="1" destOrd="0" presId="urn:microsoft.com/office/officeart/2005/8/layout/hierarchy4"/>
    <dgm:cxn modelId="{32A559FB-5509-4F6D-ACEE-81CA09419625}" type="presParOf" srcId="{8D0B6C46-50A9-42D9-AC45-8610AFC8BF60}" destId="{F3942D00-D38C-47B0-9F73-887AB60C7812}" srcOrd="2" destOrd="0" presId="urn:microsoft.com/office/officeart/2005/8/layout/hierarchy4"/>
    <dgm:cxn modelId="{F295B969-F984-47DF-8A3A-956F1528DF41}" type="presParOf" srcId="{F3942D00-D38C-47B0-9F73-887AB60C7812}" destId="{37C8ECFA-18EA-48D7-8FEE-5D1CF2E184D7}" srcOrd="0" destOrd="0" presId="urn:microsoft.com/office/officeart/2005/8/layout/hierarchy4"/>
    <dgm:cxn modelId="{4F8633B8-D563-4907-8F24-285C075142D4}" type="presParOf" srcId="{F3942D00-D38C-47B0-9F73-887AB60C7812}" destId="{E220E89E-C5A1-4D23-BA1D-E6DF0576E671}"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1DE5DBF-041F-4E84-BA52-3B4BD3A2FC4F}" type="doc">
      <dgm:prSet loTypeId="urn:microsoft.com/office/officeart/2005/8/layout/hierarchy4" loCatId="hierarchy" qsTypeId="urn:microsoft.com/office/officeart/2005/8/quickstyle/simple5" qsCatId="simple" csTypeId="urn:microsoft.com/office/officeart/2005/8/colors/accent1_2" csCatId="accent1" phldr="1"/>
      <dgm:spPr/>
      <dgm:t>
        <a:bodyPr/>
        <a:lstStyle/>
        <a:p>
          <a:endParaRPr lang="en-US"/>
        </a:p>
      </dgm:t>
    </dgm:pt>
    <dgm:pt modelId="{D049A1FB-B18D-4046-8717-13C3E83841C1}">
      <dgm:prSet phldrT="[Text]" custT="1"/>
      <dgm:spPr>
        <a:solidFill>
          <a:schemeClr val="accent5">
            <a:lumMod val="25000"/>
          </a:schemeClr>
        </a:solidFill>
      </dgm:spPr>
      <dgm:t>
        <a:bodyPr/>
        <a:lstStyle/>
        <a:p>
          <a:r>
            <a:rPr lang="en-US" sz="1800" dirty="0" smtClean="0">
              <a:solidFill>
                <a:srgbClr val="FFFFCC"/>
              </a:solidFill>
            </a:rPr>
            <a:t>Recommend</a:t>
          </a:r>
          <a:endParaRPr lang="en-US" sz="1800" dirty="0">
            <a:solidFill>
              <a:srgbClr val="FFFFCC"/>
            </a:solidFill>
          </a:endParaRPr>
        </a:p>
      </dgm:t>
    </dgm:pt>
    <dgm:pt modelId="{E218FF3E-1035-4C9A-9A3B-704F0506BBF3}" type="parTrans" cxnId="{E1DE16AD-6ADC-4CA2-BA4D-E68FBF38D41B}">
      <dgm:prSet/>
      <dgm:spPr/>
      <dgm:t>
        <a:bodyPr/>
        <a:lstStyle/>
        <a:p>
          <a:endParaRPr lang="en-US" sz="1800">
            <a:solidFill>
              <a:schemeClr val="tx1"/>
            </a:solidFill>
          </a:endParaRPr>
        </a:p>
      </dgm:t>
    </dgm:pt>
    <dgm:pt modelId="{6D121DA0-CB4A-4407-8945-E3ED11A897E7}" type="sibTrans" cxnId="{E1DE16AD-6ADC-4CA2-BA4D-E68FBF38D41B}">
      <dgm:prSet/>
      <dgm:spPr/>
      <dgm:t>
        <a:bodyPr/>
        <a:lstStyle/>
        <a:p>
          <a:endParaRPr lang="en-US" sz="1800">
            <a:solidFill>
              <a:schemeClr val="tx1"/>
            </a:solidFill>
          </a:endParaRPr>
        </a:p>
      </dgm:t>
    </dgm:pt>
    <dgm:pt modelId="{BB84EDB5-1347-443E-B30E-71BC78D6F57C}">
      <dgm:prSet custT="1"/>
      <dgm:spPr/>
      <dgm:t>
        <a:bodyPr/>
        <a:lstStyle/>
        <a:p>
          <a:r>
            <a:rPr lang="en-US" sz="1800" dirty="0" smtClean="0">
              <a:solidFill>
                <a:schemeClr val="tx1"/>
              </a:solidFill>
            </a:rPr>
            <a:t>Appropriate remedies regarding the resolution of grievances of employees in the public service</a:t>
          </a:r>
        </a:p>
      </dgm:t>
    </dgm:pt>
    <dgm:pt modelId="{175B36FA-C259-4B61-AF13-41F07590D701}" type="parTrans" cxnId="{55E0C47B-E83A-495D-B3CB-581C3DB1E2AA}">
      <dgm:prSet/>
      <dgm:spPr/>
      <dgm:t>
        <a:bodyPr/>
        <a:lstStyle/>
        <a:p>
          <a:endParaRPr lang="en-US"/>
        </a:p>
      </dgm:t>
    </dgm:pt>
    <dgm:pt modelId="{5B3A85B4-6F1D-4EAD-8FB3-FFDCE1B2FB46}" type="sibTrans" cxnId="{55E0C47B-E83A-495D-B3CB-581C3DB1E2AA}">
      <dgm:prSet/>
      <dgm:spPr/>
      <dgm:t>
        <a:bodyPr/>
        <a:lstStyle/>
        <a:p>
          <a:endParaRPr lang="en-US"/>
        </a:p>
      </dgm:t>
    </dgm:pt>
    <dgm:pt modelId="{8DF21B8A-9185-41E0-AF48-5004FF8EDE00}">
      <dgm:prSet custT="1"/>
      <dgm:spPr/>
      <dgm:t>
        <a:bodyPr/>
        <a:lstStyle/>
        <a:p>
          <a:r>
            <a:rPr lang="en-US" sz="1800" dirty="0" smtClean="0">
              <a:solidFill>
                <a:schemeClr val="tx1"/>
              </a:solidFill>
            </a:rPr>
            <a:t>That </a:t>
          </a:r>
          <a:r>
            <a:rPr lang="en-US" sz="1800" dirty="0" err="1" smtClean="0">
              <a:solidFill>
                <a:schemeClr val="tx1"/>
              </a:solidFill>
            </a:rPr>
            <a:t>EAs</a:t>
          </a:r>
          <a:r>
            <a:rPr lang="en-US" sz="1800" dirty="0" smtClean="0">
              <a:solidFill>
                <a:schemeClr val="tx1"/>
              </a:solidFill>
            </a:rPr>
            <a:t> act in terms of a particular provision(s) of the Public Service Act or any other law in resolving a particular grievance.</a:t>
          </a:r>
        </a:p>
      </dgm:t>
    </dgm:pt>
    <dgm:pt modelId="{923AFB47-FE8E-4567-BDD9-156E24BD9A3B}" type="parTrans" cxnId="{16D9D59B-6276-4296-959E-7FD2EDAB0C20}">
      <dgm:prSet/>
      <dgm:spPr/>
      <dgm:t>
        <a:bodyPr/>
        <a:lstStyle/>
        <a:p>
          <a:endParaRPr lang="en-US"/>
        </a:p>
      </dgm:t>
    </dgm:pt>
    <dgm:pt modelId="{7068E1D0-16E3-4094-9648-26F3B237A48B}" type="sibTrans" cxnId="{16D9D59B-6276-4296-959E-7FD2EDAB0C20}">
      <dgm:prSet/>
      <dgm:spPr/>
      <dgm:t>
        <a:bodyPr/>
        <a:lstStyle/>
        <a:p>
          <a:endParaRPr lang="en-US"/>
        </a:p>
      </dgm:t>
    </dgm:pt>
    <dgm:pt modelId="{A3C2CF02-309E-4375-B6DF-608C536FB470}" type="pres">
      <dgm:prSet presAssocID="{51DE5DBF-041F-4E84-BA52-3B4BD3A2FC4F}" presName="Name0" presStyleCnt="0">
        <dgm:presLayoutVars>
          <dgm:chPref val="1"/>
          <dgm:dir/>
          <dgm:animOne val="branch"/>
          <dgm:animLvl val="lvl"/>
          <dgm:resizeHandles/>
        </dgm:presLayoutVars>
      </dgm:prSet>
      <dgm:spPr/>
      <dgm:t>
        <a:bodyPr/>
        <a:lstStyle/>
        <a:p>
          <a:endParaRPr lang="en-US"/>
        </a:p>
      </dgm:t>
    </dgm:pt>
    <dgm:pt modelId="{72FD51D1-B83E-4F8B-9E46-FDC893712F6D}" type="pres">
      <dgm:prSet presAssocID="{D049A1FB-B18D-4046-8717-13C3E83841C1}" presName="vertOne" presStyleCnt="0"/>
      <dgm:spPr/>
    </dgm:pt>
    <dgm:pt modelId="{DD8962E4-3A30-457E-BD44-4291FA0815E2}" type="pres">
      <dgm:prSet presAssocID="{D049A1FB-B18D-4046-8717-13C3E83841C1}" presName="txOne" presStyleLbl="node0" presStyleIdx="0" presStyleCnt="1" custScaleY="35179" custLinFactNeighborX="37" custLinFactNeighborY="55423">
        <dgm:presLayoutVars>
          <dgm:chPref val="3"/>
        </dgm:presLayoutVars>
      </dgm:prSet>
      <dgm:spPr/>
      <dgm:t>
        <a:bodyPr/>
        <a:lstStyle/>
        <a:p>
          <a:endParaRPr lang="en-US"/>
        </a:p>
      </dgm:t>
    </dgm:pt>
    <dgm:pt modelId="{E9DC2FA7-FBAA-4A55-B48B-0FC1BF3549EF}" type="pres">
      <dgm:prSet presAssocID="{D049A1FB-B18D-4046-8717-13C3E83841C1}" presName="parTransOne" presStyleCnt="0"/>
      <dgm:spPr/>
    </dgm:pt>
    <dgm:pt modelId="{8D0B6C46-50A9-42D9-AC45-8610AFC8BF60}" type="pres">
      <dgm:prSet presAssocID="{D049A1FB-B18D-4046-8717-13C3E83841C1}" presName="horzOne" presStyleCnt="0"/>
      <dgm:spPr/>
    </dgm:pt>
    <dgm:pt modelId="{E45EE1B7-37A9-4EB9-808E-F0BB555A4013}" type="pres">
      <dgm:prSet presAssocID="{BB84EDB5-1347-443E-B30E-71BC78D6F57C}" presName="vertTwo" presStyleCnt="0"/>
      <dgm:spPr/>
    </dgm:pt>
    <dgm:pt modelId="{448905CD-8B2A-49EF-8838-88439DC77FA7}" type="pres">
      <dgm:prSet presAssocID="{BB84EDB5-1347-443E-B30E-71BC78D6F57C}" presName="txTwo" presStyleLbl="node2" presStyleIdx="0" presStyleCnt="2" custScaleY="71504" custLinFactNeighborX="1216" custLinFactNeighborY="-3459">
        <dgm:presLayoutVars>
          <dgm:chPref val="3"/>
        </dgm:presLayoutVars>
      </dgm:prSet>
      <dgm:spPr/>
      <dgm:t>
        <a:bodyPr/>
        <a:lstStyle/>
        <a:p>
          <a:endParaRPr lang="en-US"/>
        </a:p>
      </dgm:t>
    </dgm:pt>
    <dgm:pt modelId="{DA3E285F-D740-4E41-A348-1809AE2A8A8F}" type="pres">
      <dgm:prSet presAssocID="{BB84EDB5-1347-443E-B30E-71BC78D6F57C}" presName="horzTwo" presStyleCnt="0"/>
      <dgm:spPr/>
    </dgm:pt>
    <dgm:pt modelId="{BAAC8C84-292C-4BA7-8D08-8A4241632C68}" type="pres">
      <dgm:prSet presAssocID="{5B3A85B4-6F1D-4EAD-8FB3-FFDCE1B2FB46}" presName="sibSpaceTwo" presStyleCnt="0"/>
      <dgm:spPr/>
    </dgm:pt>
    <dgm:pt modelId="{ED34DE7C-2F6D-44B0-8C13-1A585A063FAC}" type="pres">
      <dgm:prSet presAssocID="{8DF21B8A-9185-41E0-AF48-5004FF8EDE00}" presName="vertTwo" presStyleCnt="0"/>
      <dgm:spPr/>
    </dgm:pt>
    <dgm:pt modelId="{E0D75584-3E57-42FF-A14C-4B368689DDAD}" type="pres">
      <dgm:prSet presAssocID="{8DF21B8A-9185-41E0-AF48-5004FF8EDE00}" presName="txTwo" presStyleLbl="node2" presStyleIdx="1" presStyleCnt="2" custScaleY="71504" custLinFactNeighborX="77" custLinFactNeighborY="-4229">
        <dgm:presLayoutVars>
          <dgm:chPref val="3"/>
        </dgm:presLayoutVars>
      </dgm:prSet>
      <dgm:spPr/>
      <dgm:t>
        <a:bodyPr/>
        <a:lstStyle/>
        <a:p>
          <a:endParaRPr lang="en-US"/>
        </a:p>
      </dgm:t>
    </dgm:pt>
    <dgm:pt modelId="{3B0FC1A5-9235-480D-95C0-2796CAD76815}" type="pres">
      <dgm:prSet presAssocID="{8DF21B8A-9185-41E0-AF48-5004FF8EDE00}" presName="horzTwo" presStyleCnt="0"/>
      <dgm:spPr/>
    </dgm:pt>
  </dgm:ptLst>
  <dgm:cxnLst>
    <dgm:cxn modelId="{EA764EE9-D16C-4A20-8251-B6B25C75B74B}" type="presOf" srcId="{D049A1FB-B18D-4046-8717-13C3E83841C1}" destId="{DD8962E4-3A30-457E-BD44-4291FA0815E2}" srcOrd="0" destOrd="0" presId="urn:microsoft.com/office/officeart/2005/8/layout/hierarchy4"/>
    <dgm:cxn modelId="{CF34DB4C-6465-4561-BC2C-8E679DE0710F}" type="presOf" srcId="{8DF21B8A-9185-41E0-AF48-5004FF8EDE00}" destId="{E0D75584-3E57-42FF-A14C-4B368689DDAD}" srcOrd="0" destOrd="0" presId="urn:microsoft.com/office/officeart/2005/8/layout/hierarchy4"/>
    <dgm:cxn modelId="{16D9D59B-6276-4296-959E-7FD2EDAB0C20}" srcId="{D049A1FB-B18D-4046-8717-13C3E83841C1}" destId="{8DF21B8A-9185-41E0-AF48-5004FF8EDE00}" srcOrd="1" destOrd="0" parTransId="{923AFB47-FE8E-4567-BDD9-156E24BD9A3B}" sibTransId="{7068E1D0-16E3-4094-9648-26F3B237A48B}"/>
    <dgm:cxn modelId="{55E0C47B-E83A-495D-B3CB-581C3DB1E2AA}" srcId="{D049A1FB-B18D-4046-8717-13C3E83841C1}" destId="{BB84EDB5-1347-443E-B30E-71BC78D6F57C}" srcOrd="0" destOrd="0" parTransId="{175B36FA-C259-4B61-AF13-41F07590D701}" sibTransId="{5B3A85B4-6F1D-4EAD-8FB3-FFDCE1B2FB46}"/>
    <dgm:cxn modelId="{8412D9D0-69B8-4803-9C82-89A6F9AB0920}" type="presOf" srcId="{BB84EDB5-1347-443E-B30E-71BC78D6F57C}" destId="{448905CD-8B2A-49EF-8838-88439DC77FA7}" srcOrd="0" destOrd="0" presId="urn:microsoft.com/office/officeart/2005/8/layout/hierarchy4"/>
    <dgm:cxn modelId="{E1DE16AD-6ADC-4CA2-BA4D-E68FBF38D41B}" srcId="{51DE5DBF-041F-4E84-BA52-3B4BD3A2FC4F}" destId="{D049A1FB-B18D-4046-8717-13C3E83841C1}" srcOrd="0" destOrd="0" parTransId="{E218FF3E-1035-4C9A-9A3B-704F0506BBF3}" sibTransId="{6D121DA0-CB4A-4407-8945-E3ED11A897E7}"/>
    <dgm:cxn modelId="{7A74A104-7A05-4D79-8B80-A221F7443E7D}" type="presOf" srcId="{51DE5DBF-041F-4E84-BA52-3B4BD3A2FC4F}" destId="{A3C2CF02-309E-4375-B6DF-608C536FB470}" srcOrd="0" destOrd="0" presId="urn:microsoft.com/office/officeart/2005/8/layout/hierarchy4"/>
    <dgm:cxn modelId="{11A7F021-4260-4213-8A42-0318EBF9BC27}" type="presParOf" srcId="{A3C2CF02-309E-4375-B6DF-608C536FB470}" destId="{72FD51D1-B83E-4F8B-9E46-FDC893712F6D}" srcOrd="0" destOrd="0" presId="urn:microsoft.com/office/officeart/2005/8/layout/hierarchy4"/>
    <dgm:cxn modelId="{FA8F5BFE-FB7A-4C34-8867-E6764BB3B10E}" type="presParOf" srcId="{72FD51D1-B83E-4F8B-9E46-FDC893712F6D}" destId="{DD8962E4-3A30-457E-BD44-4291FA0815E2}" srcOrd="0" destOrd="0" presId="urn:microsoft.com/office/officeart/2005/8/layout/hierarchy4"/>
    <dgm:cxn modelId="{21289F95-3972-4EE1-AF8C-49F5306062F5}" type="presParOf" srcId="{72FD51D1-B83E-4F8B-9E46-FDC893712F6D}" destId="{E9DC2FA7-FBAA-4A55-B48B-0FC1BF3549EF}" srcOrd="1" destOrd="0" presId="urn:microsoft.com/office/officeart/2005/8/layout/hierarchy4"/>
    <dgm:cxn modelId="{837F7A3E-51E2-4221-97AC-5A08D364750F}" type="presParOf" srcId="{72FD51D1-B83E-4F8B-9E46-FDC893712F6D}" destId="{8D0B6C46-50A9-42D9-AC45-8610AFC8BF60}" srcOrd="2" destOrd="0" presId="urn:microsoft.com/office/officeart/2005/8/layout/hierarchy4"/>
    <dgm:cxn modelId="{05E40191-62AA-405D-99B4-89D9CD56EAE2}" type="presParOf" srcId="{8D0B6C46-50A9-42D9-AC45-8610AFC8BF60}" destId="{E45EE1B7-37A9-4EB9-808E-F0BB555A4013}" srcOrd="0" destOrd="0" presId="urn:microsoft.com/office/officeart/2005/8/layout/hierarchy4"/>
    <dgm:cxn modelId="{CA1AB65E-0523-4685-B2B7-AA9282B5A926}" type="presParOf" srcId="{E45EE1B7-37A9-4EB9-808E-F0BB555A4013}" destId="{448905CD-8B2A-49EF-8838-88439DC77FA7}" srcOrd="0" destOrd="0" presId="urn:microsoft.com/office/officeart/2005/8/layout/hierarchy4"/>
    <dgm:cxn modelId="{D202399B-14F6-425B-8323-ED61F0CA7B0C}" type="presParOf" srcId="{E45EE1B7-37A9-4EB9-808E-F0BB555A4013}" destId="{DA3E285F-D740-4E41-A348-1809AE2A8A8F}" srcOrd="1" destOrd="0" presId="urn:microsoft.com/office/officeart/2005/8/layout/hierarchy4"/>
    <dgm:cxn modelId="{48E783E4-A300-4191-B38E-7BA3B1B1B40C}" type="presParOf" srcId="{8D0B6C46-50A9-42D9-AC45-8610AFC8BF60}" destId="{BAAC8C84-292C-4BA7-8D08-8A4241632C68}" srcOrd="1" destOrd="0" presId="urn:microsoft.com/office/officeart/2005/8/layout/hierarchy4"/>
    <dgm:cxn modelId="{DAD07521-A702-444F-ABE9-A01AB47FE3E2}" type="presParOf" srcId="{8D0B6C46-50A9-42D9-AC45-8610AFC8BF60}" destId="{ED34DE7C-2F6D-44B0-8C13-1A585A063FAC}" srcOrd="2" destOrd="0" presId="urn:microsoft.com/office/officeart/2005/8/layout/hierarchy4"/>
    <dgm:cxn modelId="{5BA9FECE-7BC5-4F7F-B01B-344828815AF2}" type="presParOf" srcId="{ED34DE7C-2F6D-44B0-8C13-1A585A063FAC}" destId="{E0D75584-3E57-42FF-A14C-4B368689DDAD}" srcOrd="0" destOrd="0" presId="urn:microsoft.com/office/officeart/2005/8/layout/hierarchy4"/>
    <dgm:cxn modelId="{093DE0BD-66A9-40DD-BE9C-358851268DAB}" type="presParOf" srcId="{ED34DE7C-2F6D-44B0-8C13-1A585A063FAC}" destId="{3B0FC1A5-9235-480D-95C0-2796CAD76815}" srcOrd="1" destOrd="0" presId="urn:microsoft.com/office/officeart/2005/8/layout/hierarchy4"/>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1DE5DBF-041F-4E84-BA52-3B4BD3A2FC4F}" type="doc">
      <dgm:prSet loTypeId="urn:microsoft.com/office/officeart/2005/8/layout/hierarchy4" loCatId="hierarchy" qsTypeId="urn:microsoft.com/office/officeart/2005/8/quickstyle/simple5" qsCatId="simple" csTypeId="urn:microsoft.com/office/officeart/2005/8/colors/accent1_2" csCatId="accent1" phldr="1"/>
      <dgm:spPr/>
      <dgm:t>
        <a:bodyPr/>
        <a:lstStyle/>
        <a:p>
          <a:endParaRPr lang="en-US"/>
        </a:p>
      </dgm:t>
    </dgm:pt>
    <dgm:pt modelId="{D049A1FB-B18D-4046-8717-13C3E83841C1}">
      <dgm:prSet phldrT="[Text]" custT="1"/>
      <dgm:spPr>
        <a:solidFill>
          <a:schemeClr val="accent5">
            <a:lumMod val="25000"/>
          </a:schemeClr>
        </a:solidFill>
      </dgm:spPr>
      <dgm:t>
        <a:bodyPr/>
        <a:lstStyle/>
        <a:p>
          <a:r>
            <a:rPr lang="en-US" sz="1800" dirty="0" smtClean="0">
              <a:solidFill>
                <a:srgbClr val="FFFFCC"/>
              </a:solidFill>
            </a:rPr>
            <a:t>Give directions</a:t>
          </a:r>
          <a:endParaRPr lang="en-US" sz="1800" dirty="0">
            <a:solidFill>
              <a:srgbClr val="FFFFCC"/>
            </a:solidFill>
          </a:endParaRPr>
        </a:p>
      </dgm:t>
    </dgm:pt>
    <dgm:pt modelId="{E218FF3E-1035-4C9A-9A3B-704F0506BBF3}" type="parTrans" cxnId="{E1DE16AD-6ADC-4CA2-BA4D-E68FBF38D41B}">
      <dgm:prSet/>
      <dgm:spPr/>
      <dgm:t>
        <a:bodyPr/>
        <a:lstStyle/>
        <a:p>
          <a:endParaRPr lang="en-US" sz="1800">
            <a:solidFill>
              <a:schemeClr val="tx1"/>
            </a:solidFill>
          </a:endParaRPr>
        </a:p>
      </dgm:t>
    </dgm:pt>
    <dgm:pt modelId="{6D121DA0-CB4A-4407-8945-E3ED11A897E7}" type="sibTrans" cxnId="{E1DE16AD-6ADC-4CA2-BA4D-E68FBF38D41B}">
      <dgm:prSet/>
      <dgm:spPr/>
      <dgm:t>
        <a:bodyPr/>
        <a:lstStyle/>
        <a:p>
          <a:endParaRPr lang="en-US" sz="1800">
            <a:solidFill>
              <a:schemeClr val="tx1"/>
            </a:solidFill>
          </a:endParaRPr>
        </a:p>
      </dgm:t>
    </dgm:pt>
    <dgm:pt modelId="{4E73F817-5C0B-4FAB-91CC-05ECCD0888E3}">
      <dgm:prSet custT="1"/>
      <dgm:spPr/>
      <dgm:t>
        <a:bodyPr/>
        <a:lstStyle/>
        <a:p>
          <a:r>
            <a:rPr lang="en-US" sz="1800" dirty="0" smtClean="0">
              <a:solidFill>
                <a:schemeClr val="tx1"/>
              </a:solidFill>
            </a:rPr>
            <a:t>Aimed at ensuring that personnel procedures relating to recruitment, transfers, promotions and dismissals comply with the </a:t>
          </a:r>
          <a:r>
            <a:rPr lang="en-US" sz="1800" dirty="0" err="1" smtClean="0">
              <a:solidFill>
                <a:schemeClr val="tx1"/>
              </a:solidFill>
            </a:rPr>
            <a:t>CVPs</a:t>
          </a:r>
          <a:endParaRPr lang="en-US" sz="1800" dirty="0" smtClean="0">
            <a:solidFill>
              <a:schemeClr val="tx1"/>
            </a:solidFill>
          </a:endParaRPr>
        </a:p>
      </dgm:t>
    </dgm:pt>
    <dgm:pt modelId="{00ED195B-0D26-4C19-96A0-E7BE62031BAF}" type="parTrans" cxnId="{0D02A514-A9A9-45D5-99EE-C7A2612C3AFA}">
      <dgm:prSet/>
      <dgm:spPr/>
      <dgm:t>
        <a:bodyPr/>
        <a:lstStyle/>
        <a:p>
          <a:endParaRPr lang="en-US"/>
        </a:p>
      </dgm:t>
    </dgm:pt>
    <dgm:pt modelId="{48B66FB5-6E08-41EA-AE41-FE72B69A5FC4}" type="sibTrans" cxnId="{0D02A514-A9A9-45D5-99EE-C7A2612C3AFA}">
      <dgm:prSet/>
      <dgm:spPr/>
      <dgm:t>
        <a:bodyPr/>
        <a:lstStyle/>
        <a:p>
          <a:endParaRPr lang="en-US"/>
        </a:p>
      </dgm:t>
    </dgm:pt>
    <dgm:pt modelId="{B88AA46F-B1FF-4148-B490-7C1D7FE9C4D5}">
      <dgm:prSet custT="1"/>
      <dgm:spPr/>
      <dgm:t>
        <a:bodyPr/>
        <a:lstStyle/>
        <a:p>
          <a:r>
            <a:rPr lang="en-US" sz="1800" dirty="0" smtClean="0">
              <a:solidFill>
                <a:schemeClr val="tx1"/>
              </a:solidFill>
            </a:rPr>
            <a:t>To ensure compliance with the Public Service Act and in order to provide advice to promote sound public administration</a:t>
          </a:r>
        </a:p>
      </dgm:t>
    </dgm:pt>
    <dgm:pt modelId="{92A705AF-711B-445C-BD45-6F0A23B5B276}" type="parTrans" cxnId="{859281C3-4F7E-47C6-8E88-314302A93213}">
      <dgm:prSet/>
      <dgm:spPr/>
      <dgm:t>
        <a:bodyPr/>
        <a:lstStyle/>
        <a:p>
          <a:endParaRPr lang="en-US"/>
        </a:p>
      </dgm:t>
    </dgm:pt>
    <dgm:pt modelId="{132ED909-9994-44AC-88B6-DECE1F36A875}" type="sibTrans" cxnId="{859281C3-4F7E-47C6-8E88-314302A93213}">
      <dgm:prSet/>
      <dgm:spPr/>
      <dgm:t>
        <a:bodyPr/>
        <a:lstStyle/>
        <a:p>
          <a:endParaRPr lang="en-US"/>
        </a:p>
      </dgm:t>
    </dgm:pt>
    <dgm:pt modelId="{0DF17B12-4887-44D8-94D2-3DAD0D966A55}">
      <dgm:prSet custT="1"/>
      <dgm:spPr>
        <a:solidFill>
          <a:srgbClr val="FFFFCC"/>
        </a:solidFill>
      </dgm:spPr>
      <dgm:t>
        <a:bodyPr/>
        <a:lstStyle/>
        <a:p>
          <a:r>
            <a:rPr lang="en-US" sz="1600" dirty="0" smtClean="0">
              <a:solidFill>
                <a:schemeClr val="tx2"/>
              </a:solidFill>
            </a:rPr>
            <a:t>These directions are binding and should be implemented within 60 days</a:t>
          </a:r>
        </a:p>
      </dgm:t>
    </dgm:pt>
    <dgm:pt modelId="{6D403CD8-4915-4226-8102-DFF24DF3330C}" type="parTrans" cxnId="{FC8A8CE7-8AC5-467E-90A7-F0E562A87E54}">
      <dgm:prSet/>
      <dgm:spPr/>
      <dgm:t>
        <a:bodyPr/>
        <a:lstStyle/>
        <a:p>
          <a:endParaRPr lang="en-US"/>
        </a:p>
      </dgm:t>
    </dgm:pt>
    <dgm:pt modelId="{351B66D2-4960-4BB3-BEDB-857444D774BA}" type="sibTrans" cxnId="{FC8A8CE7-8AC5-467E-90A7-F0E562A87E54}">
      <dgm:prSet/>
      <dgm:spPr/>
      <dgm:t>
        <a:bodyPr/>
        <a:lstStyle/>
        <a:p>
          <a:endParaRPr lang="en-US"/>
        </a:p>
      </dgm:t>
    </dgm:pt>
    <dgm:pt modelId="{A3C2CF02-309E-4375-B6DF-608C536FB470}" type="pres">
      <dgm:prSet presAssocID="{51DE5DBF-041F-4E84-BA52-3B4BD3A2FC4F}" presName="Name0" presStyleCnt="0">
        <dgm:presLayoutVars>
          <dgm:chPref val="1"/>
          <dgm:dir/>
          <dgm:animOne val="branch"/>
          <dgm:animLvl val="lvl"/>
          <dgm:resizeHandles/>
        </dgm:presLayoutVars>
      </dgm:prSet>
      <dgm:spPr/>
      <dgm:t>
        <a:bodyPr/>
        <a:lstStyle/>
        <a:p>
          <a:endParaRPr lang="en-US"/>
        </a:p>
      </dgm:t>
    </dgm:pt>
    <dgm:pt modelId="{72FD51D1-B83E-4F8B-9E46-FDC893712F6D}" type="pres">
      <dgm:prSet presAssocID="{D049A1FB-B18D-4046-8717-13C3E83841C1}" presName="vertOne" presStyleCnt="0"/>
      <dgm:spPr/>
    </dgm:pt>
    <dgm:pt modelId="{DD8962E4-3A30-457E-BD44-4291FA0815E2}" type="pres">
      <dgm:prSet presAssocID="{D049A1FB-B18D-4046-8717-13C3E83841C1}" presName="txOne" presStyleLbl="node0" presStyleIdx="0" presStyleCnt="2" custScaleX="102054" custScaleY="25893" custLinFactNeighborX="-2190" custLinFactNeighborY="46422">
        <dgm:presLayoutVars>
          <dgm:chPref val="3"/>
        </dgm:presLayoutVars>
      </dgm:prSet>
      <dgm:spPr/>
      <dgm:t>
        <a:bodyPr/>
        <a:lstStyle/>
        <a:p>
          <a:endParaRPr lang="en-US"/>
        </a:p>
      </dgm:t>
    </dgm:pt>
    <dgm:pt modelId="{E9DC2FA7-FBAA-4A55-B48B-0FC1BF3549EF}" type="pres">
      <dgm:prSet presAssocID="{D049A1FB-B18D-4046-8717-13C3E83841C1}" presName="parTransOne" presStyleCnt="0"/>
      <dgm:spPr/>
    </dgm:pt>
    <dgm:pt modelId="{8D0B6C46-50A9-42D9-AC45-8610AFC8BF60}" type="pres">
      <dgm:prSet presAssocID="{D049A1FB-B18D-4046-8717-13C3E83841C1}" presName="horzOne" presStyleCnt="0"/>
      <dgm:spPr/>
    </dgm:pt>
    <dgm:pt modelId="{43A509F7-F0B4-436C-A55B-94C7B40BD7D9}" type="pres">
      <dgm:prSet presAssocID="{4E73F817-5C0B-4FAB-91CC-05ECCD0888E3}" presName="vertTwo" presStyleCnt="0"/>
      <dgm:spPr/>
    </dgm:pt>
    <dgm:pt modelId="{E4799304-F83E-43D2-BB12-4D77BDFA2865}" type="pres">
      <dgm:prSet presAssocID="{4E73F817-5C0B-4FAB-91CC-05ECCD0888E3}" presName="txTwo" presStyleLbl="node2" presStyleIdx="0" presStyleCnt="2" custScaleX="232331" custScaleY="51215" custLinFactNeighborX="-49" custLinFactNeighborY="-7178">
        <dgm:presLayoutVars>
          <dgm:chPref val="3"/>
        </dgm:presLayoutVars>
      </dgm:prSet>
      <dgm:spPr/>
      <dgm:t>
        <a:bodyPr/>
        <a:lstStyle/>
        <a:p>
          <a:endParaRPr lang="en-US"/>
        </a:p>
      </dgm:t>
    </dgm:pt>
    <dgm:pt modelId="{B8DF368E-A3E8-42DB-AB91-70B2FD071903}" type="pres">
      <dgm:prSet presAssocID="{4E73F817-5C0B-4FAB-91CC-05ECCD0888E3}" presName="horzTwo" presStyleCnt="0"/>
      <dgm:spPr/>
    </dgm:pt>
    <dgm:pt modelId="{3029F546-31C0-43F2-B882-AF90748B603D}" type="pres">
      <dgm:prSet presAssocID="{48B66FB5-6E08-41EA-AE41-FE72B69A5FC4}" presName="sibSpaceTwo" presStyleCnt="0"/>
      <dgm:spPr/>
    </dgm:pt>
    <dgm:pt modelId="{FA688F58-7D62-412A-BF21-3FB460C37BCF}" type="pres">
      <dgm:prSet presAssocID="{B88AA46F-B1FF-4148-B490-7C1D7FE9C4D5}" presName="vertTwo" presStyleCnt="0"/>
      <dgm:spPr/>
    </dgm:pt>
    <dgm:pt modelId="{050B3F39-F175-4E23-A38D-B6D1D1BBF9E1}" type="pres">
      <dgm:prSet presAssocID="{B88AA46F-B1FF-4148-B490-7C1D7FE9C4D5}" presName="txTwo" presStyleLbl="node2" presStyleIdx="1" presStyleCnt="2" custScaleX="197476" custScaleY="51215" custLinFactNeighborX="298" custLinFactNeighborY="-7178">
        <dgm:presLayoutVars>
          <dgm:chPref val="3"/>
        </dgm:presLayoutVars>
      </dgm:prSet>
      <dgm:spPr/>
      <dgm:t>
        <a:bodyPr/>
        <a:lstStyle/>
        <a:p>
          <a:endParaRPr lang="en-US"/>
        </a:p>
      </dgm:t>
    </dgm:pt>
    <dgm:pt modelId="{04CE3740-2011-4F0F-8897-4EF5ED80E532}" type="pres">
      <dgm:prSet presAssocID="{B88AA46F-B1FF-4148-B490-7C1D7FE9C4D5}" presName="horzTwo" presStyleCnt="0"/>
      <dgm:spPr/>
    </dgm:pt>
    <dgm:pt modelId="{5EEEC7B6-D91B-4E11-8416-55DB7DF66C5D}" type="pres">
      <dgm:prSet presAssocID="{6D121DA0-CB4A-4407-8945-E3ED11A897E7}" presName="sibSpaceOne" presStyleCnt="0"/>
      <dgm:spPr/>
    </dgm:pt>
    <dgm:pt modelId="{8F68A70E-0454-4853-A577-18C86BCD976C}" type="pres">
      <dgm:prSet presAssocID="{0DF17B12-4887-44D8-94D2-3DAD0D966A55}" presName="vertOne" presStyleCnt="0"/>
      <dgm:spPr/>
    </dgm:pt>
    <dgm:pt modelId="{81CE073E-0490-45BC-B029-7169AACBD085}" type="pres">
      <dgm:prSet presAssocID="{0DF17B12-4887-44D8-94D2-3DAD0D966A55}" presName="txOne" presStyleLbl="node0" presStyleIdx="1" presStyleCnt="2" custScaleX="92173" custScaleY="74410" custLinFactNeighborX="-9324" custLinFactNeighborY="9111">
        <dgm:presLayoutVars>
          <dgm:chPref val="3"/>
        </dgm:presLayoutVars>
      </dgm:prSet>
      <dgm:spPr/>
      <dgm:t>
        <a:bodyPr/>
        <a:lstStyle/>
        <a:p>
          <a:endParaRPr lang="en-US"/>
        </a:p>
      </dgm:t>
    </dgm:pt>
    <dgm:pt modelId="{A78E34F8-DDE3-4E76-8649-814E7C6E7B07}" type="pres">
      <dgm:prSet presAssocID="{0DF17B12-4887-44D8-94D2-3DAD0D966A55}" presName="horzOne" presStyleCnt="0"/>
      <dgm:spPr/>
    </dgm:pt>
  </dgm:ptLst>
  <dgm:cxnLst>
    <dgm:cxn modelId="{BB836EFB-2094-4DF0-8382-1AA0478DBC1B}" type="presOf" srcId="{4E73F817-5C0B-4FAB-91CC-05ECCD0888E3}" destId="{E4799304-F83E-43D2-BB12-4D77BDFA2865}" srcOrd="0" destOrd="0" presId="urn:microsoft.com/office/officeart/2005/8/layout/hierarchy4"/>
    <dgm:cxn modelId="{FC8A8CE7-8AC5-467E-90A7-F0E562A87E54}" srcId="{51DE5DBF-041F-4E84-BA52-3B4BD3A2FC4F}" destId="{0DF17B12-4887-44D8-94D2-3DAD0D966A55}" srcOrd="1" destOrd="0" parTransId="{6D403CD8-4915-4226-8102-DFF24DF3330C}" sibTransId="{351B66D2-4960-4BB3-BEDB-857444D774BA}"/>
    <dgm:cxn modelId="{E1DE16AD-6ADC-4CA2-BA4D-E68FBF38D41B}" srcId="{51DE5DBF-041F-4E84-BA52-3B4BD3A2FC4F}" destId="{D049A1FB-B18D-4046-8717-13C3E83841C1}" srcOrd="0" destOrd="0" parTransId="{E218FF3E-1035-4C9A-9A3B-704F0506BBF3}" sibTransId="{6D121DA0-CB4A-4407-8945-E3ED11A897E7}"/>
    <dgm:cxn modelId="{0D02A514-A9A9-45D5-99EE-C7A2612C3AFA}" srcId="{D049A1FB-B18D-4046-8717-13C3E83841C1}" destId="{4E73F817-5C0B-4FAB-91CC-05ECCD0888E3}" srcOrd="0" destOrd="0" parTransId="{00ED195B-0D26-4C19-96A0-E7BE62031BAF}" sibTransId="{48B66FB5-6E08-41EA-AE41-FE72B69A5FC4}"/>
    <dgm:cxn modelId="{790274AD-2A38-4EC4-B8A3-40189F59E0B9}" type="presOf" srcId="{51DE5DBF-041F-4E84-BA52-3B4BD3A2FC4F}" destId="{A3C2CF02-309E-4375-B6DF-608C536FB470}" srcOrd="0" destOrd="0" presId="urn:microsoft.com/office/officeart/2005/8/layout/hierarchy4"/>
    <dgm:cxn modelId="{C2D43C18-88A2-4D7F-A167-67ABC8E23095}" type="presOf" srcId="{D049A1FB-B18D-4046-8717-13C3E83841C1}" destId="{DD8962E4-3A30-457E-BD44-4291FA0815E2}" srcOrd="0" destOrd="0" presId="urn:microsoft.com/office/officeart/2005/8/layout/hierarchy4"/>
    <dgm:cxn modelId="{859281C3-4F7E-47C6-8E88-314302A93213}" srcId="{D049A1FB-B18D-4046-8717-13C3E83841C1}" destId="{B88AA46F-B1FF-4148-B490-7C1D7FE9C4D5}" srcOrd="1" destOrd="0" parTransId="{92A705AF-711B-445C-BD45-6F0A23B5B276}" sibTransId="{132ED909-9994-44AC-88B6-DECE1F36A875}"/>
    <dgm:cxn modelId="{C4C1D20E-82BB-482E-A310-543D2AE8F430}" type="presOf" srcId="{0DF17B12-4887-44D8-94D2-3DAD0D966A55}" destId="{81CE073E-0490-45BC-B029-7169AACBD085}" srcOrd="0" destOrd="0" presId="urn:microsoft.com/office/officeart/2005/8/layout/hierarchy4"/>
    <dgm:cxn modelId="{0DA7C61D-0A29-4D13-9D04-4C931B98CD30}" type="presOf" srcId="{B88AA46F-B1FF-4148-B490-7C1D7FE9C4D5}" destId="{050B3F39-F175-4E23-A38D-B6D1D1BBF9E1}" srcOrd="0" destOrd="0" presId="urn:microsoft.com/office/officeart/2005/8/layout/hierarchy4"/>
    <dgm:cxn modelId="{0D8353F4-EDDC-4898-BAB6-93F99874F3E5}" type="presParOf" srcId="{A3C2CF02-309E-4375-B6DF-608C536FB470}" destId="{72FD51D1-B83E-4F8B-9E46-FDC893712F6D}" srcOrd="0" destOrd="0" presId="urn:microsoft.com/office/officeart/2005/8/layout/hierarchy4"/>
    <dgm:cxn modelId="{8C2A053F-165E-4B02-916A-BF9C6697C2AE}" type="presParOf" srcId="{72FD51D1-B83E-4F8B-9E46-FDC893712F6D}" destId="{DD8962E4-3A30-457E-BD44-4291FA0815E2}" srcOrd="0" destOrd="0" presId="urn:microsoft.com/office/officeart/2005/8/layout/hierarchy4"/>
    <dgm:cxn modelId="{9181AB64-B73B-408E-ADA5-26307B988400}" type="presParOf" srcId="{72FD51D1-B83E-4F8B-9E46-FDC893712F6D}" destId="{E9DC2FA7-FBAA-4A55-B48B-0FC1BF3549EF}" srcOrd="1" destOrd="0" presId="urn:microsoft.com/office/officeart/2005/8/layout/hierarchy4"/>
    <dgm:cxn modelId="{CC59BEE9-1603-450F-82FC-68CCC62C4566}" type="presParOf" srcId="{72FD51D1-B83E-4F8B-9E46-FDC893712F6D}" destId="{8D0B6C46-50A9-42D9-AC45-8610AFC8BF60}" srcOrd="2" destOrd="0" presId="urn:microsoft.com/office/officeart/2005/8/layout/hierarchy4"/>
    <dgm:cxn modelId="{70A0B66E-BFB2-4FBB-BDE7-577256348307}" type="presParOf" srcId="{8D0B6C46-50A9-42D9-AC45-8610AFC8BF60}" destId="{43A509F7-F0B4-436C-A55B-94C7B40BD7D9}" srcOrd="0" destOrd="0" presId="urn:microsoft.com/office/officeart/2005/8/layout/hierarchy4"/>
    <dgm:cxn modelId="{BE89ABB4-104C-4A5D-ADA5-51075D5B11BE}" type="presParOf" srcId="{43A509F7-F0B4-436C-A55B-94C7B40BD7D9}" destId="{E4799304-F83E-43D2-BB12-4D77BDFA2865}" srcOrd="0" destOrd="0" presId="urn:microsoft.com/office/officeart/2005/8/layout/hierarchy4"/>
    <dgm:cxn modelId="{2CF0AD65-0AD8-4038-9C3E-29CD8F84966F}" type="presParOf" srcId="{43A509F7-F0B4-436C-A55B-94C7B40BD7D9}" destId="{B8DF368E-A3E8-42DB-AB91-70B2FD071903}" srcOrd="1" destOrd="0" presId="urn:microsoft.com/office/officeart/2005/8/layout/hierarchy4"/>
    <dgm:cxn modelId="{B11DC76B-7B46-42E7-9F29-4270BFAB5548}" type="presParOf" srcId="{8D0B6C46-50A9-42D9-AC45-8610AFC8BF60}" destId="{3029F546-31C0-43F2-B882-AF90748B603D}" srcOrd="1" destOrd="0" presId="urn:microsoft.com/office/officeart/2005/8/layout/hierarchy4"/>
    <dgm:cxn modelId="{878D2632-3183-496B-AF86-F41C8A72EA3E}" type="presParOf" srcId="{8D0B6C46-50A9-42D9-AC45-8610AFC8BF60}" destId="{FA688F58-7D62-412A-BF21-3FB460C37BCF}" srcOrd="2" destOrd="0" presId="urn:microsoft.com/office/officeart/2005/8/layout/hierarchy4"/>
    <dgm:cxn modelId="{ACCEE8F1-C228-4DBD-B429-116B562F4C1E}" type="presParOf" srcId="{FA688F58-7D62-412A-BF21-3FB460C37BCF}" destId="{050B3F39-F175-4E23-A38D-B6D1D1BBF9E1}" srcOrd="0" destOrd="0" presId="urn:microsoft.com/office/officeart/2005/8/layout/hierarchy4"/>
    <dgm:cxn modelId="{C6F73946-DC40-46C9-8707-FF562DF37EB2}" type="presParOf" srcId="{FA688F58-7D62-412A-BF21-3FB460C37BCF}" destId="{04CE3740-2011-4F0F-8897-4EF5ED80E532}" srcOrd="1" destOrd="0" presId="urn:microsoft.com/office/officeart/2005/8/layout/hierarchy4"/>
    <dgm:cxn modelId="{E01FA819-CCB7-464C-AA7D-2D1AD636638A}" type="presParOf" srcId="{A3C2CF02-309E-4375-B6DF-608C536FB470}" destId="{5EEEC7B6-D91B-4E11-8416-55DB7DF66C5D}" srcOrd="1" destOrd="0" presId="urn:microsoft.com/office/officeart/2005/8/layout/hierarchy4"/>
    <dgm:cxn modelId="{CF81B7F9-0D09-4176-A484-5E3262EA9426}" type="presParOf" srcId="{A3C2CF02-309E-4375-B6DF-608C536FB470}" destId="{8F68A70E-0454-4853-A577-18C86BCD976C}" srcOrd="2" destOrd="0" presId="urn:microsoft.com/office/officeart/2005/8/layout/hierarchy4"/>
    <dgm:cxn modelId="{C8ED9D02-DB3E-4AB7-89A0-776253581E1D}" type="presParOf" srcId="{8F68A70E-0454-4853-A577-18C86BCD976C}" destId="{81CE073E-0490-45BC-B029-7169AACBD085}" srcOrd="0" destOrd="0" presId="urn:microsoft.com/office/officeart/2005/8/layout/hierarchy4"/>
    <dgm:cxn modelId="{B84DAD01-8F4D-4B89-9E03-58911D1B7933}" type="presParOf" srcId="{8F68A70E-0454-4853-A577-18C86BCD976C}" destId="{A78E34F8-DDE3-4E76-8649-814E7C6E7B07}"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1DE5DBF-041F-4E84-BA52-3B4BD3A2FC4F}" type="doc">
      <dgm:prSet loTypeId="urn:microsoft.com/office/officeart/2005/8/layout/hierarchy4" loCatId="hierarchy" qsTypeId="urn:microsoft.com/office/officeart/2005/8/quickstyle/simple5" qsCatId="simple" csTypeId="urn:microsoft.com/office/officeart/2005/8/colors/accent1_2" csCatId="accent1" phldr="1"/>
      <dgm:spPr/>
      <dgm:t>
        <a:bodyPr/>
        <a:lstStyle/>
        <a:p>
          <a:endParaRPr lang="en-US"/>
        </a:p>
      </dgm:t>
    </dgm:pt>
    <dgm:pt modelId="{D049A1FB-B18D-4046-8717-13C3E83841C1}">
      <dgm:prSet phldrT="[Text]" custT="1"/>
      <dgm:spPr>
        <a:solidFill>
          <a:schemeClr val="accent5">
            <a:lumMod val="25000"/>
          </a:schemeClr>
        </a:solidFill>
      </dgm:spPr>
      <dgm:t>
        <a:bodyPr/>
        <a:lstStyle/>
        <a:p>
          <a:r>
            <a:rPr lang="en-US" sz="1800" dirty="0" smtClean="0">
              <a:solidFill>
                <a:srgbClr val="FFFFCC"/>
              </a:solidFill>
            </a:rPr>
            <a:t>Report</a:t>
          </a:r>
          <a:endParaRPr lang="en-US" sz="1800" dirty="0">
            <a:solidFill>
              <a:srgbClr val="FFFFCC"/>
            </a:solidFill>
          </a:endParaRPr>
        </a:p>
      </dgm:t>
    </dgm:pt>
    <dgm:pt modelId="{E218FF3E-1035-4C9A-9A3B-704F0506BBF3}" type="parTrans" cxnId="{E1DE16AD-6ADC-4CA2-BA4D-E68FBF38D41B}">
      <dgm:prSet/>
      <dgm:spPr/>
      <dgm:t>
        <a:bodyPr/>
        <a:lstStyle/>
        <a:p>
          <a:endParaRPr lang="en-US" sz="1800">
            <a:solidFill>
              <a:schemeClr val="tx1"/>
            </a:solidFill>
          </a:endParaRPr>
        </a:p>
      </dgm:t>
    </dgm:pt>
    <dgm:pt modelId="{6D121DA0-CB4A-4407-8945-E3ED11A897E7}" type="sibTrans" cxnId="{E1DE16AD-6ADC-4CA2-BA4D-E68FBF38D41B}">
      <dgm:prSet/>
      <dgm:spPr/>
      <dgm:t>
        <a:bodyPr/>
        <a:lstStyle/>
        <a:p>
          <a:endParaRPr lang="en-US" sz="1800">
            <a:solidFill>
              <a:schemeClr val="tx1"/>
            </a:solidFill>
          </a:endParaRPr>
        </a:p>
      </dgm:t>
    </dgm:pt>
    <dgm:pt modelId="{52F5D015-7EE8-49B7-B7CB-ECB900CB4952}">
      <dgm:prSet custT="1"/>
      <dgm:spPr/>
      <dgm:t>
        <a:bodyPr/>
        <a:lstStyle/>
        <a:p>
          <a:r>
            <a:rPr lang="en-US" sz="1800" dirty="0" smtClean="0">
              <a:solidFill>
                <a:schemeClr val="tx2"/>
              </a:solidFill>
            </a:rPr>
            <a:t>On its activities and the performance of its functions</a:t>
          </a:r>
        </a:p>
      </dgm:t>
    </dgm:pt>
    <dgm:pt modelId="{16ECBDA6-354E-4879-A12A-68185B433CD8}" type="parTrans" cxnId="{37E41A8B-6D15-4EDD-AD7A-05D982A7D948}">
      <dgm:prSet/>
      <dgm:spPr/>
      <dgm:t>
        <a:bodyPr/>
        <a:lstStyle/>
        <a:p>
          <a:endParaRPr lang="en-US"/>
        </a:p>
      </dgm:t>
    </dgm:pt>
    <dgm:pt modelId="{25884FD4-BCD9-4766-8865-E796667CE19D}" type="sibTrans" cxnId="{37E41A8B-6D15-4EDD-AD7A-05D982A7D948}">
      <dgm:prSet/>
      <dgm:spPr/>
      <dgm:t>
        <a:bodyPr/>
        <a:lstStyle/>
        <a:p>
          <a:endParaRPr lang="en-US"/>
        </a:p>
      </dgm:t>
    </dgm:pt>
    <dgm:pt modelId="{7042A217-0BE1-40AD-8C17-22A53C6FBA7A}">
      <dgm:prSet custT="1"/>
      <dgm:spPr/>
      <dgm:t>
        <a:bodyPr/>
        <a:lstStyle/>
        <a:p>
          <a:r>
            <a:rPr lang="en-US" sz="1800" dirty="0" smtClean="0">
              <a:solidFill>
                <a:schemeClr val="tx2"/>
              </a:solidFill>
            </a:rPr>
            <a:t>Evaluation of the extent to which the </a:t>
          </a:r>
          <a:r>
            <a:rPr lang="en-US" sz="1800" dirty="0" err="1" smtClean="0">
              <a:solidFill>
                <a:schemeClr val="tx2"/>
              </a:solidFill>
            </a:rPr>
            <a:t>CVPs</a:t>
          </a:r>
          <a:r>
            <a:rPr lang="en-US" sz="1800" dirty="0" smtClean="0">
              <a:solidFill>
                <a:schemeClr val="tx2"/>
              </a:solidFill>
            </a:rPr>
            <a:t> are complied with</a:t>
          </a:r>
        </a:p>
      </dgm:t>
    </dgm:pt>
    <dgm:pt modelId="{97FEC23E-D12F-4877-B088-DF614F67F0A5}" type="parTrans" cxnId="{941CDC90-9B76-4675-B78A-563BDDD641BB}">
      <dgm:prSet/>
      <dgm:spPr/>
      <dgm:t>
        <a:bodyPr/>
        <a:lstStyle/>
        <a:p>
          <a:endParaRPr lang="en-US"/>
        </a:p>
      </dgm:t>
    </dgm:pt>
    <dgm:pt modelId="{35F09C0A-F57F-4F02-B12E-0EF23B3F761D}" type="sibTrans" cxnId="{941CDC90-9B76-4675-B78A-563BDDD641BB}">
      <dgm:prSet/>
      <dgm:spPr/>
      <dgm:t>
        <a:bodyPr/>
        <a:lstStyle/>
        <a:p>
          <a:endParaRPr lang="en-US"/>
        </a:p>
      </dgm:t>
    </dgm:pt>
    <dgm:pt modelId="{D4B0283F-F2B7-4BB9-B7CD-1AEB84F79896}">
      <dgm:prSet custT="1"/>
      <dgm:spPr/>
      <dgm:t>
        <a:bodyPr/>
        <a:lstStyle/>
        <a:p>
          <a:r>
            <a:rPr lang="en-US" sz="1800" dirty="0" smtClean="0">
              <a:solidFill>
                <a:schemeClr val="tx2"/>
              </a:solidFill>
            </a:rPr>
            <a:t>To the relevant EA and legislature on its investigations and evaluation of the application of personnel and public administration practices</a:t>
          </a:r>
        </a:p>
      </dgm:t>
    </dgm:pt>
    <dgm:pt modelId="{EFEEC68B-6FD3-48C9-B0CD-9E6414AC2491}" type="parTrans" cxnId="{6F4C1F4E-64A4-4D8E-8EEF-5BF14721114C}">
      <dgm:prSet/>
      <dgm:spPr/>
      <dgm:t>
        <a:bodyPr/>
        <a:lstStyle/>
        <a:p>
          <a:endParaRPr lang="en-US"/>
        </a:p>
      </dgm:t>
    </dgm:pt>
    <dgm:pt modelId="{D4D22F77-5406-4031-AE64-5D31390506CC}" type="sibTrans" cxnId="{6F4C1F4E-64A4-4D8E-8EEF-5BF14721114C}">
      <dgm:prSet/>
      <dgm:spPr/>
      <dgm:t>
        <a:bodyPr/>
        <a:lstStyle/>
        <a:p>
          <a:endParaRPr lang="en-US"/>
        </a:p>
      </dgm:t>
    </dgm:pt>
    <dgm:pt modelId="{A3C2CF02-309E-4375-B6DF-608C536FB470}" type="pres">
      <dgm:prSet presAssocID="{51DE5DBF-041F-4E84-BA52-3B4BD3A2FC4F}" presName="Name0" presStyleCnt="0">
        <dgm:presLayoutVars>
          <dgm:chPref val="1"/>
          <dgm:dir/>
          <dgm:animOne val="branch"/>
          <dgm:animLvl val="lvl"/>
          <dgm:resizeHandles/>
        </dgm:presLayoutVars>
      </dgm:prSet>
      <dgm:spPr/>
      <dgm:t>
        <a:bodyPr/>
        <a:lstStyle/>
        <a:p>
          <a:endParaRPr lang="en-US"/>
        </a:p>
      </dgm:t>
    </dgm:pt>
    <dgm:pt modelId="{72FD51D1-B83E-4F8B-9E46-FDC893712F6D}" type="pres">
      <dgm:prSet presAssocID="{D049A1FB-B18D-4046-8717-13C3E83841C1}" presName="vertOne" presStyleCnt="0"/>
      <dgm:spPr/>
    </dgm:pt>
    <dgm:pt modelId="{DD8962E4-3A30-457E-BD44-4291FA0815E2}" type="pres">
      <dgm:prSet presAssocID="{D049A1FB-B18D-4046-8717-13C3E83841C1}" presName="txOne" presStyleLbl="node0" presStyleIdx="0" presStyleCnt="1" custScaleX="94895" custScaleY="24794" custLinFactNeighborX="-2602" custLinFactNeighborY="6702">
        <dgm:presLayoutVars>
          <dgm:chPref val="3"/>
        </dgm:presLayoutVars>
      </dgm:prSet>
      <dgm:spPr/>
      <dgm:t>
        <a:bodyPr/>
        <a:lstStyle/>
        <a:p>
          <a:endParaRPr lang="en-US"/>
        </a:p>
      </dgm:t>
    </dgm:pt>
    <dgm:pt modelId="{E9DC2FA7-FBAA-4A55-B48B-0FC1BF3549EF}" type="pres">
      <dgm:prSet presAssocID="{D049A1FB-B18D-4046-8717-13C3E83841C1}" presName="parTransOne" presStyleCnt="0"/>
      <dgm:spPr/>
    </dgm:pt>
    <dgm:pt modelId="{8D0B6C46-50A9-42D9-AC45-8610AFC8BF60}" type="pres">
      <dgm:prSet presAssocID="{D049A1FB-B18D-4046-8717-13C3E83841C1}" presName="horzOne" presStyleCnt="0"/>
      <dgm:spPr/>
    </dgm:pt>
    <dgm:pt modelId="{D86B7100-FE52-4851-959C-50272A3A2100}" type="pres">
      <dgm:prSet presAssocID="{52F5D015-7EE8-49B7-B7CB-ECB900CB4952}" presName="vertTwo" presStyleCnt="0"/>
      <dgm:spPr/>
    </dgm:pt>
    <dgm:pt modelId="{8CEC736B-45F0-4B36-9428-5B5382473690}" type="pres">
      <dgm:prSet presAssocID="{52F5D015-7EE8-49B7-B7CB-ECB900CB4952}" presName="txTwo" presStyleLbl="node2" presStyleIdx="0" presStyleCnt="3" custScaleX="60259" custScaleY="44323" custLinFactNeighborX="-98" custLinFactNeighborY="-12403">
        <dgm:presLayoutVars>
          <dgm:chPref val="3"/>
        </dgm:presLayoutVars>
      </dgm:prSet>
      <dgm:spPr/>
      <dgm:t>
        <a:bodyPr/>
        <a:lstStyle/>
        <a:p>
          <a:endParaRPr lang="en-US"/>
        </a:p>
      </dgm:t>
    </dgm:pt>
    <dgm:pt modelId="{EEEF4754-B8CF-43A2-BFFC-A7DB699C1F2F}" type="pres">
      <dgm:prSet presAssocID="{52F5D015-7EE8-49B7-B7CB-ECB900CB4952}" presName="horzTwo" presStyleCnt="0"/>
      <dgm:spPr/>
    </dgm:pt>
    <dgm:pt modelId="{89E31722-6094-4E02-90B6-CD7ABF6382DC}" type="pres">
      <dgm:prSet presAssocID="{25884FD4-BCD9-4766-8865-E796667CE19D}" presName="sibSpaceTwo" presStyleCnt="0"/>
      <dgm:spPr/>
    </dgm:pt>
    <dgm:pt modelId="{E56598E7-C656-4890-92DB-72A76E60214D}" type="pres">
      <dgm:prSet presAssocID="{7042A217-0BE1-40AD-8C17-22A53C6FBA7A}" presName="vertTwo" presStyleCnt="0"/>
      <dgm:spPr/>
    </dgm:pt>
    <dgm:pt modelId="{6EF380A8-0908-4F2C-A66F-1E2A9BFCF8E4}" type="pres">
      <dgm:prSet presAssocID="{7042A217-0BE1-40AD-8C17-22A53C6FBA7A}" presName="txTwo" presStyleLbl="node2" presStyleIdx="1" presStyleCnt="3" custScaleX="66961" custScaleY="44323" custLinFactNeighborX="-5211" custLinFactNeighborY="-12403">
        <dgm:presLayoutVars>
          <dgm:chPref val="3"/>
        </dgm:presLayoutVars>
      </dgm:prSet>
      <dgm:spPr/>
      <dgm:t>
        <a:bodyPr/>
        <a:lstStyle/>
        <a:p>
          <a:endParaRPr lang="en-US"/>
        </a:p>
      </dgm:t>
    </dgm:pt>
    <dgm:pt modelId="{2F4E7D4D-1FE5-406B-86DB-AB34B5EFA8EF}" type="pres">
      <dgm:prSet presAssocID="{7042A217-0BE1-40AD-8C17-22A53C6FBA7A}" presName="horzTwo" presStyleCnt="0"/>
      <dgm:spPr/>
    </dgm:pt>
    <dgm:pt modelId="{D7EAB104-72E4-4920-AF6F-47E5B254FEE6}" type="pres">
      <dgm:prSet presAssocID="{35F09C0A-F57F-4F02-B12E-0EF23B3F761D}" presName="sibSpaceTwo" presStyleCnt="0"/>
      <dgm:spPr/>
    </dgm:pt>
    <dgm:pt modelId="{090D619B-FC2F-4C73-A389-841DD188C28B}" type="pres">
      <dgm:prSet presAssocID="{D4B0283F-F2B7-4BB9-B7CD-1AEB84F79896}" presName="vertTwo" presStyleCnt="0"/>
      <dgm:spPr/>
    </dgm:pt>
    <dgm:pt modelId="{66D563EA-F120-46A8-85D2-D3E97D991930}" type="pres">
      <dgm:prSet presAssocID="{D4B0283F-F2B7-4BB9-B7CD-1AEB84F79896}" presName="txTwo" presStyleLbl="node2" presStyleIdx="2" presStyleCnt="3" custScaleX="133745" custScaleY="45699" custLinFactNeighborX="-10497" custLinFactNeighborY="-12403">
        <dgm:presLayoutVars>
          <dgm:chPref val="3"/>
        </dgm:presLayoutVars>
      </dgm:prSet>
      <dgm:spPr/>
      <dgm:t>
        <a:bodyPr/>
        <a:lstStyle/>
        <a:p>
          <a:endParaRPr lang="en-US"/>
        </a:p>
      </dgm:t>
    </dgm:pt>
    <dgm:pt modelId="{BDF25D14-124C-4D83-AD1D-CBAB0377A69E}" type="pres">
      <dgm:prSet presAssocID="{D4B0283F-F2B7-4BB9-B7CD-1AEB84F79896}" presName="horzTwo" presStyleCnt="0"/>
      <dgm:spPr/>
    </dgm:pt>
  </dgm:ptLst>
  <dgm:cxnLst>
    <dgm:cxn modelId="{4918B7A2-CD86-4826-965E-27E270FEC4DC}" type="presOf" srcId="{D049A1FB-B18D-4046-8717-13C3E83841C1}" destId="{DD8962E4-3A30-457E-BD44-4291FA0815E2}" srcOrd="0" destOrd="0" presId="urn:microsoft.com/office/officeart/2005/8/layout/hierarchy4"/>
    <dgm:cxn modelId="{82C7E4CC-1F59-49DA-A451-B9CA2D77DFEB}" type="presOf" srcId="{51DE5DBF-041F-4E84-BA52-3B4BD3A2FC4F}" destId="{A3C2CF02-309E-4375-B6DF-608C536FB470}" srcOrd="0" destOrd="0" presId="urn:microsoft.com/office/officeart/2005/8/layout/hierarchy4"/>
    <dgm:cxn modelId="{6FCF3137-DA7E-4D4C-AD81-76F2DD71EFF5}" type="presOf" srcId="{52F5D015-7EE8-49B7-B7CB-ECB900CB4952}" destId="{8CEC736B-45F0-4B36-9428-5B5382473690}" srcOrd="0" destOrd="0" presId="urn:microsoft.com/office/officeart/2005/8/layout/hierarchy4"/>
    <dgm:cxn modelId="{37E41A8B-6D15-4EDD-AD7A-05D982A7D948}" srcId="{D049A1FB-B18D-4046-8717-13C3E83841C1}" destId="{52F5D015-7EE8-49B7-B7CB-ECB900CB4952}" srcOrd="0" destOrd="0" parTransId="{16ECBDA6-354E-4879-A12A-68185B433CD8}" sibTransId="{25884FD4-BCD9-4766-8865-E796667CE19D}"/>
    <dgm:cxn modelId="{77EEC3A1-9B88-40B0-8C15-9EA78B7EF242}" type="presOf" srcId="{7042A217-0BE1-40AD-8C17-22A53C6FBA7A}" destId="{6EF380A8-0908-4F2C-A66F-1E2A9BFCF8E4}" srcOrd="0" destOrd="0" presId="urn:microsoft.com/office/officeart/2005/8/layout/hierarchy4"/>
    <dgm:cxn modelId="{E1DE16AD-6ADC-4CA2-BA4D-E68FBF38D41B}" srcId="{51DE5DBF-041F-4E84-BA52-3B4BD3A2FC4F}" destId="{D049A1FB-B18D-4046-8717-13C3E83841C1}" srcOrd="0" destOrd="0" parTransId="{E218FF3E-1035-4C9A-9A3B-704F0506BBF3}" sibTransId="{6D121DA0-CB4A-4407-8945-E3ED11A897E7}"/>
    <dgm:cxn modelId="{4448AC8A-A759-47ED-80D9-3B058B3B2B02}" type="presOf" srcId="{D4B0283F-F2B7-4BB9-B7CD-1AEB84F79896}" destId="{66D563EA-F120-46A8-85D2-D3E97D991930}" srcOrd="0" destOrd="0" presId="urn:microsoft.com/office/officeart/2005/8/layout/hierarchy4"/>
    <dgm:cxn modelId="{6F4C1F4E-64A4-4D8E-8EEF-5BF14721114C}" srcId="{D049A1FB-B18D-4046-8717-13C3E83841C1}" destId="{D4B0283F-F2B7-4BB9-B7CD-1AEB84F79896}" srcOrd="2" destOrd="0" parTransId="{EFEEC68B-6FD3-48C9-B0CD-9E6414AC2491}" sibTransId="{D4D22F77-5406-4031-AE64-5D31390506CC}"/>
    <dgm:cxn modelId="{941CDC90-9B76-4675-B78A-563BDDD641BB}" srcId="{D049A1FB-B18D-4046-8717-13C3E83841C1}" destId="{7042A217-0BE1-40AD-8C17-22A53C6FBA7A}" srcOrd="1" destOrd="0" parTransId="{97FEC23E-D12F-4877-B088-DF614F67F0A5}" sibTransId="{35F09C0A-F57F-4F02-B12E-0EF23B3F761D}"/>
    <dgm:cxn modelId="{5E81A7DA-9EC7-4324-A796-B865277BA87F}" type="presParOf" srcId="{A3C2CF02-309E-4375-B6DF-608C536FB470}" destId="{72FD51D1-B83E-4F8B-9E46-FDC893712F6D}" srcOrd="0" destOrd="0" presId="urn:microsoft.com/office/officeart/2005/8/layout/hierarchy4"/>
    <dgm:cxn modelId="{C7FF180A-412B-4DC7-B058-3E9482349825}" type="presParOf" srcId="{72FD51D1-B83E-4F8B-9E46-FDC893712F6D}" destId="{DD8962E4-3A30-457E-BD44-4291FA0815E2}" srcOrd="0" destOrd="0" presId="urn:microsoft.com/office/officeart/2005/8/layout/hierarchy4"/>
    <dgm:cxn modelId="{DB2D794F-0B9A-424A-B27E-E74B366288ED}" type="presParOf" srcId="{72FD51D1-B83E-4F8B-9E46-FDC893712F6D}" destId="{E9DC2FA7-FBAA-4A55-B48B-0FC1BF3549EF}" srcOrd="1" destOrd="0" presId="urn:microsoft.com/office/officeart/2005/8/layout/hierarchy4"/>
    <dgm:cxn modelId="{7090628C-7C83-41C3-AAC5-0EBFC0B9486E}" type="presParOf" srcId="{72FD51D1-B83E-4F8B-9E46-FDC893712F6D}" destId="{8D0B6C46-50A9-42D9-AC45-8610AFC8BF60}" srcOrd="2" destOrd="0" presId="urn:microsoft.com/office/officeart/2005/8/layout/hierarchy4"/>
    <dgm:cxn modelId="{5399ECB6-BC3F-44E7-9936-6E8F338B19CC}" type="presParOf" srcId="{8D0B6C46-50A9-42D9-AC45-8610AFC8BF60}" destId="{D86B7100-FE52-4851-959C-50272A3A2100}" srcOrd="0" destOrd="0" presId="urn:microsoft.com/office/officeart/2005/8/layout/hierarchy4"/>
    <dgm:cxn modelId="{32224B4C-9208-43C0-98AF-9BF8264E4F26}" type="presParOf" srcId="{D86B7100-FE52-4851-959C-50272A3A2100}" destId="{8CEC736B-45F0-4B36-9428-5B5382473690}" srcOrd="0" destOrd="0" presId="urn:microsoft.com/office/officeart/2005/8/layout/hierarchy4"/>
    <dgm:cxn modelId="{C526B38A-F8A2-4A91-B185-69B70039BF52}" type="presParOf" srcId="{D86B7100-FE52-4851-959C-50272A3A2100}" destId="{EEEF4754-B8CF-43A2-BFFC-A7DB699C1F2F}" srcOrd="1" destOrd="0" presId="urn:microsoft.com/office/officeart/2005/8/layout/hierarchy4"/>
    <dgm:cxn modelId="{86B41DD4-90A4-4B1A-995A-1B13DC8164C3}" type="presParOf" srcId="{8D0B6C46-50A9-42D9-AC45-8610AFC8BF60}" destId="{89E31722-6094-4E02-90B6-CD7ABF6382DC}" srcOrd="1" destOrd="0" presId="urn:microsoft.com/office/officeart/2005/8/layout/hierarchy4"/>
    <dgm:cxn modelId="{4B6944B3-B11F-41FF-8A1A-8A3029355520}" type="presParOf" srcId="{8D0B6C46-50A9-42D9-AC45-8610AFC8BF60}" destId="{E56598E7-C656-4890-92DB-72A76E60214D}" srcOrd="2" destOrd="0" presId="urn:microsoft.com/office/officeart/2005/8/layout/hierarchy4"/>
    <dgm:cxn modelId="{5796803D-BA40-435E-94DE-85B921272AAF}" type="presParOf" srcId="{E56598E7-C656-4890-92DB-72A76E60214D}" destId="{6EF380A8-0908-4F2C-A66F-1E2A9BFCF8E4}" srcOrd="0" destOrd="0" presId="urn:microsoft.com/office/officeart/2005/8/layout/hierarchy4"/>
    <dgm:cxn modelId="{26F31556-23E9-4859-9033-A9FBC4223100}" type="presParOf" srcId="{E56598E7-C656-4890-92DB-72A76E60214D}" destId="{2F4E7D4D-1FE5-406B-86DB-AB34B5EFA8EF}" srcOrd="1" destOrd="0" presId="urn:microsoft.com/office/officeart/2005/8/layout/hierarchy4"/>
    <dgm:cxn modelId="{06772719-9532-44A8-A96A-CA572451096C}" type="presParOf" srcId="{8D0B6C46-50A9-42D9-AC45-8610AFC8BF60}" destId="{D7EAB104-72E4-4920-AF6F-47E5B254FEE6}" srcOrd="3" destOrd="0" presId="urn:microsoft.com/office/officeart/2005/8/layout/hierarchy4"/>
    <dgm:cxn modelId="{F89320D9-FD94-4E23-B05B-A4A9410986BB}" type="presParOf" srcId="{8D0B6C46-50A9-42D9-AC45-8610AFC8BF60}" destId="{090D619B-FC2F-4C73-A389-841DD188C28B}" srcOrd="4" destOrd="0" presId="urn:microsoft.com/office/officeart/2005/8/layout/hierarchy4"/>
    <dgm:cxn modelId="{5ADF4BCF-679E-4BF5-BE72-CF819566CE03}" type="presParOf" srcId="{090D619B-FC2F-4C73-A389-841DD188C28B}" destId="{66D563EA-F120-46A8-85D2-D3E97D991930}" srcOrd="0" destOrd="0" presId="urn:microsoft.com/office/officeart/2005/8/layout/hierarchy4"/>
    <dgm:cxn modelId="{68E3A2A9-B0D1-40DB-B751-5745C871A0B6}" type="presParOf" srcId="{090D619B-FC2F-4C73-A389-841DD188C28B}" destId="{BDF25D14-124C-4D83-AD1D-CBAB0377A69E}" srcOrd="1" destOrd="0" presId="urn:microsoft.com/office/officeart/2005/8/layout/hierarchy4"/>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CEA70F2-33FD-4C31-84ED-9D2AB8750AF1}">
      <dsp:nvSpPr>
        <dsp:cNvPr id="0" name=""/>
        <dsp:cNvSpPr/>
      </dsp:nvSpPr>
      <dsp:spPr>
        <a:xfrm>
          <a:off x="1700" y="2224"/>
          <a:ext cx="8370215" cy="711805"/>
        </a:xfrm>
        <a:prstGeom prst="roundRect">
          <a:avLst>
            <a:gd name="adj" fmla="val 10000"/>
          </a:avLst>
        </a:prstGeom>
        <a:solidFill>
          <a:schemeClr val="accent5">
            <a:lumMod val="2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rgbClr val="FFFFCC"/>
              </a:solidFill>
              <a:latin typeface="+mn-lt"/>
            </a:rPr>
            <a:t>Investigate</a:t>
          </a:r>
          <a:endParaRPr lang="en-US" sz="1800" kern="1200" dirty="0">
            <a:solidFill>
              <a:srgbClr val="FFFFCC"/>
            </a:solidFill>
            <a:latin typeface="+mn-lt"/>
          </a:endParaRPr>
        </a:p>
      </dsp:txBody>
      <dsp:txXfrm>
        <a:off x="1700" y="2224"/>
        <a:ext cx="8370215" cy="711805"/>
      </dsp:txXfrm>
    </dsp:sp>
    <dsp:sp modelId="{C49E3D3F-2224-44ED-A01E-CC2069BC7AE0}">
      <dsp:nvSpPr>
        <dsp:cNvPr id="0" name=""/>
        <dsp:cNvSpPr/>
      </dsp:nvSpPr>
      <dsp:spPr>
        <a:xfrm>
          <a:off x="3708" y="845888"/>
          <a:ext cx="1671936" cy="339197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solidFill>
                <a:schemeClr val="tx1"/>
              </a:solidFill>
              <a:latin typeface="+mn-lt"/>
            </a:rPr>
            <a:t>Organisation</a:t>
          </a:r>
          <a:r>
            <a:rPr lang="en-US" sz="1800" kern="1200" dirty="0" smtClean="0">
              <a:solidFill>
                <a:schemeClr val="tx1"/>
              </a:solidFill>
              <a:latin typeface="+mn-lt"/>
            </a:rPr>
            <a:t> administration and the personnel practices of the Public Service</a:t>
          </a:r>
          <a:endParaRPr lang="en-US" sz="1800" kern="1200" dirty="0">
            <a:solidFill>
              <a:schemeClr val="tx1"/>
            </a:solidFill>
            <a:latin typeface="+mn-lt"/>
          </a:endParaRPr>
        </a:p>
      </dsp:txBody>
      <dsp:txXfrm>
        <a:off x="3708" y="845888"/>
        <a:ext cx="1671936" cy="3391970"/>
      </dsp:txXfrm>
    </dsp:sp>
    <dsp:sp modelId="{F16C8711-25C9-49ED-834F-3BCADD687ABF}">
      <dsp:nvSpPr>
        <dsp:cNvPr id="0" name=""/>
        <dsp:cNvSpPr/>
      </dsp:nvSpPr>
      <dsp:spPr>
        <a:xfrm>
          <a:off x="1802377" y="845888"/>
          <a:ext cx="1661164" cy="339197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mn-lt"/>
            </a:rPr>
            <a:t>Application of personnel and public administration practices</a:t>
          </a:r>
          <a:endParaRPr lang="en-US" sz="1800" kern="1200" dirty="0">
            <a:solidFill>
              <a:schemeClr val="tx1"/>
            </a:solidFill>
            <a:latin typeface="+mn-lt"/>
          </a:endParaRPr>
        </a:p>
      </dsp:txBody>
      <dsp:txXfrm>
        <a:off x="1802377" y="845888"/>
        <a:ext cx="1661164" cy="3391970"/>
      </dsp:txXfrm>
    </dsp:sp>
    <dsp:sp modelId="{2F4D8297-ED2E-43E9-BF25-29ECAA5B65A4}">
      <dsp:nvSpPr>
        <dsp:cNvPr id="0" name=""/>
        <dsp:cNvSpPr/>
      </dsp:nvSpPr>
      <dsp:spPr>
        <a:xfrm>
          <a:off x="3590274" y="845888"/>
          <a:ext cx="1508722" cy="339197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mn-lt"/>
            </a:rPr>
            <a:t>Grievances of employees in the Public Service concerning official acts or omissions</a:t>
          </a:r>
          <a:endParaRPr lang="en-US" sz="1800" kern="1200" dirty="0">
            <a:solidFill>
              <a:schemeClr val="tx1"/>
            </a:solidFill>
            <a:latin typeface="+mn-lt"/>
          </a:endParaRPr>
        </a:p>
      </dsp:txBody>
      <dsp:txXfrm>
        <a:off x="3590274" y="845888"/>
        <a:ext cx="1508722" cy="3391970"/>
      </dsp:txXfrm>
    </dsp:sp>
    <dsp:sp modelId="{88500224-0D19-455C-ACF4-4DD99DE9EB9F}">
      <dsp:nvSpPr>
        <dsp:cNvPr id="0" name=""/>
        <dsp:cNvSpPr/>
      </dsp:nvSpPr>
      <dsp:spPr>
        <a:xfrm>
          <a:off x="5225729" y="845888"/>
          <a:ext cx="1508722" cy="339197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mn-lt"/>
            </a:rPr>
            <a:t>Adherence to applicable procedures in the Public Service</a:t>
          </a:r>
          <a:endParaRPr lang="en-US" sz="1800" kern="1200" dirty="0">
            <a:solidFill>
              <a:schemeClr val="tx1"/>
            </a:solidFill>
            <a:latin typeface="+mn-lt"/>
          </a:endParaRPr>
        </a:p>
      </dsp:txBody>
      <dsp:txXfrm>
        <a:off x="5225729" y="845888"/>
        <a:ext cx="1508722" cy="3391970"/>
      </dsp:txXfrm>
    </dsp:sp>
    <dsp:sp modelId="{6B3649A6-B07B-4476-9870-46D00BB63278}">
      <dsp:nvSpPr>
        <dsp:cNvPr id="0" name=""/>
        <dsp:cNvSpPr/>
      </dsp:nvSpPr>
      <dsp:spPr>
        <a:xfrm>
          <a:off x="6861185" y="845888"/>
          <a:ext cx="1508722" cy="339197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mn-lt"/>
            </a:rPr>
            <a:t>Compliance with the Public Service Act</a:t>
          </a:r>
          <a:endParaRPr lang="en-US" sz="1800" kern="1200" dirty="0">
            <a:solidFill>
              <a:schemeClr val="tx1"/>
            </a:solidFill>
            <a:latin typeface="+mn-lt"/>
          </a:endParaRPr>
        </a:p>
      </dsp:txBody>
      <dsp:txXfrm>
        <a:off x="6861185" y="845888"/>
        <a:ext cx="1508722" cy="339197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D8C536A-5171-4B37-BBF8-41F05FD7D4F1}">
      <dsp:nvSpPr>
        <dsp:cNvPr id="0" name=""/>
        <dsp:cNvSpPr/>
      </dsp:nvSpPr>
      <dsp:spPr>
        <a:xfrm>
          <a:off x="7883" y="0"/>
          <a:ext cx="1631799" cy="1313233"/>
        </a:xfrm>
        <a:prstGeom prst="roundRect">
          <a:avLst>
            <a:gd name="adj" fmla="val 10000"/>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ts val="0"/>
            </a:spcAft>
          </a:pPr>
          <a:r>
            <a:rPr lang="en-ZA" sz="2000" kern="1200" dirty="0" smtClean="0">
              <a:latin typeface="Arial" panose="020B0604020202020204" pitchFamily="34" charset="0"/>
              <a:cs typeface="Arial" panose="020B0604020202020204" pitchFamily="34" charset="0"/>
            </a:rPr>
            <a:t>PSC Report tabled in Parliament </a:t>
          </a:r>
          <a:endParaRPr lang="en-ZA" sz="2000" kern="1200" dirty="0">
            <a:latin typeface="Arial" panose="020B0604020202020204" pitchFamily="34" charset="0"/>
            <a:cs typeface="Arial" panose="020B0604020202020204" pitchFamily="34" charset="0"/>
          </a:endParaRPr>
        </a:p>
      </dsp:txBody>
      <dsp:txXfrm>
        <a:off x="7883" y="0"/>
        <a:ext cx="1631799" cy="1313233"/>
      </dsp:txXfrm>
    </dsp:sp>
    <dsp:sp modelId="{745C26D3-23CC-4C71-AD7B-017C6B7540C7}">
      <dsp:nvSpPr>
        <dsp:cNvPr id="0" name=""/>
        <dsp:cNvSpPr/>
      </dsp:nvSpPr>
      <dsp:spPr>
        <a:xfrm>
          <a:off x="1802862" y="85669"/>
          <a:ext cx="345941" cy="1141894"/>
        </a:xfrm>
        <a:prstGeom prst="rightArrow">
          <a:avLst>
            <a:gd name="adj1" fmla="val 60000"/>
            <a:gd name="adj2" fmla="val 50000"/>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100000"/>
            </a:lnSpc>
            <a:spcBef>
              <a:spcPct val="0"/>
            </a:spcBef>
            <a:spcAft>
              <a:spcPts val="0"/>
            </a:spcAft>
          </a:pPr>
          <a:endParaRPr lang="en-ZA" sz="2000" kern="1200">
            <a:solidFill>
              <a:schemeClr val="tx1"/>
            </a:solidFill>
            <a:latin typeface="Arial" panose="020B0604020202020204" pitchFamily="34" charset="0"/>
            <a:cs typeface="Arial" panose="020B0604020202020204" pitchFamily="34" charset="0"/>
          </a:endParaRPr>
        </a:p>
      </dsp:txBody>
      <dsp:txXfrm>
        <a:off x="1802862" y="85669"/>
        <a:ext cx="345941" cy="1141894"/>
      </dsp:txXfrm>
    </dsp:sp>
    <dsp:sp modelId="{7B89961B-02E8-4CC9-8441-84610C5EFCB6}">
      <dsp:nvSpPr>
        <dsp:cNvPr id="0" name=""/>
        <dsp:cNvSpPr/>
      </dsp:nvSpPr>
      <dsp:spPr>
        <a:xfrm>
          <a:off x="2292401" y="0"/>
          <a:ext cx="1631799" cy="1313233"/>
        </a:xfrm>
        <a:prstGeom prst="roundRect">
          <a:avLst>
            <a:gd name="adj" fmla="val 10000"/>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ts val="0"/>
            </a:spcAft>
          </a:pPr>
          <a:r>
            <a:rPr lang="en-ZA" sz="2000" kern="1200" dirty="0" smtClean="0">
              <a:latin typeface="Arial" panose="020B0604020202020204" pitchFamily="34" charset="0"/>
              <a:cs typeface="Arial" panose="020B0604020202020204" pitchFamily="34" charset="0"/>
            </a:rPr>
            <a:t>Report is referred to PCs</a:t>
          </a:r>
          <a:endParaRPr lang="en-ZA" sz="2000" kern="1200" dirty="0">
            <a:latin typeface="Arial" panose="020B0604020202020204" pitchFamily="34" charset="0"/>
            <a:cs typeface="Arial" panose="020B0604020202020204" pitchFamily="34" charset="0"/>
          </a:endParaRPr>
        </a:p>
      </dsp:txBody>
      <dsp:txXfrm>
        <a:off x="2292401" y="0"/>
        <a:ext cx="1631799" cy="1313233"/>
      </dsp:txXfrm>
    </dsp:sp>
    <dsp:sp modelId="{563D0568-E466-4084-9419-6C40A5D1ED5F}">
      <dsp:nvSpPr>
        <dsp:cNvPr id="0" name=""/>
        <dsp:cNvSpPr/>
      </dsp:nvSpPr>
      <dsp:spPr>
        <a:xfrm>
          <a:off x="4087381" y="85669"/>
          <a:ext cx="345941" cy="1141894"/>
        </a:xfrm>
        <a:prstGeom prst="rightArrow">
          <a:avLst>
            <a:gd name="adj1" fmla="val 60000"/>
            <a:gd name="adj2" fmla="val 50000"/>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100000"/>
            </a:lnSpc>
            <a:spcBef>
              <a:spcPct val="0"/>
            </a:spcBef>
            <a:spcAft>
              <a:spcPts val="0"/>
            </a:spcAft>
          </a:pPr>
          <a:endParaRPr lang="en-ZA" sz="2000" kern="1200">
            <a:solidFill>
              <a:schemeClr val="tx1"/>
            </a:solidFill>
            <a:latin typeface="Arial" panose="020B0604020202020204" pitchFamily="34" charset="0"/>
            <a:cs typeface="Arial" panose="020B0604020202020204" pitchFamily="34" charset="0"/>
          </a:endParaRPr>
        </a:p>
      </dsp:txBody>
      <dsp:txXfrm>
        <a:off x="4087381" y="85669"/>
        <a:ext cx="345941" cy="1141894"/>
      </dsp:txXfrm>
    </dsp:sp>
    <dsp:sp modelId="{DEBE7C0B-C77C-4272-8DC4-134050D03153}">
      <dsp:nvSpPr>
        <dsp:cNvPr id="0" name=""/>
        <dsp:cNvSpPr/>
      </dsp:nvSpPr>
      <dsp:spPr>
        <a:xfrm>
          <a:off x="4576920" y="0"/>
          <a:ext cx="1631799" cy="1313233"/>
        </a:xfrm>
        <a:prstGeom prst="roundRect">
          <a:avLst>
            <a:gd name="adj" fmla="val 10000"/>
          </a:avLst>
        </a:prstGeom>
        <a:solidFill>
          <a:schemeClr val="accent5">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ts val="0"/>
            </a:spcAft>
          </a:pPr>
          <a:r>
            <a:rPr lang="en-ZA" sz="2000" kern="1200" dirty="0" smtClean="0">
              <a:solidFill>
                <a:schemeClr val="tx1"/>
              </a:solidFill>
              <a:latin typeface="Arial" panose="020B0604020202020204" pitchFamily="34" charset="0"/>
              <a:cs typeface="Arial" panose="020B0604020202020204" pitchFamily="34" charset="0"/>
            </a:rPr>
            <a:t>PCs deliberates on the Report</a:t>
          </a:r>
          <a:endParaRPr lang="en-ZA" sz="2000" kern="1200" dirty="0">
            <a:solidFill>
              <a:schemeClr val="tx1"/>
            </a:solidFill>
            <a:latin typeface="Arial" panose="020B0604020202020204" pitchFamily="34" charset="0"/>
            <a:cs typeface="Arial" panose="020B0604020202020204" pitchFamily="34" charset="0"/>
          </a:endParaRPr>
        </a:p>
      </dsp:txBody>
      <dsp:txXfrm>
        <a:off x="4576920" y="0"/>
        <a:ext cx="1631799" cy="1313233"/>
      </dsp:txXfrm>
    </dsp:sp>
    <dsp:sp modelId="{2F8DBDB5-1C24-4346-B14A-0E3C071EACB4}">
      <dsp:nvSpPr>
        <dsp:cNvPr id="0" name=""/>
        <dsp:cNvSpPr/>
      </dsp:nvSpPr>
      <dsp:spPr>
        <a:xfrm>
          <a:off x="6371899" y="85669"/>
          <a:ext cx="345941" cy="1141894"/>
        </a:xfrm>
        <a:prstGeom prst="rightArrow">
          <a:avLst>
            <a:gd name="adj1" fmla="val 60000"/>
            <a:gd name="adj2" fmla="val 50000"/>
          </a:avLst>
        </a:prstGeom>
        <a:solidFill>
          <a:schemeClr val="accent5">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100000"/>
            </a:lnSpc>
            <a:spcBef>
              <a:spcPct val="0"/>
            </a:spcBef>
            <a:spcAft>
              <a:spcPts val="0"/>
            </a:spcAft>
          </a:pPr>
          <a:endParaRPr lang="en-ZA" sz="2000" kern="1200">
            <a:solidFill>
              <a:schemeClr val="tx1"/>
            </a:solidFill>
            <a:latin typeface="Arial" panose="020B0604020202020204" pitchFamily="34" charset="0"/>
            <a:cs typeface="Arial" panose="020B0604020202020204" pitchFamily="34" charset="0"/>
          </a:endParaRPr>
        </a:p>
      </dsp:txBody>
      <dsp:txXfrm>
        <a:off x="6371899" y="85669"/>
        <a:ext cx="345941" cy="1141894"/>
      </dsp:txXfrm>
    </dsp:sp>
    <dsp:sp modelId="{3F3F2F41-95A8-4195-AC70-B78869C5CF1C}">
      <dsp:nvSpPr>
        <dsp:cNvPr id="0" name=""/>
        <dsp:cNvSpPr/>
      </dsp:nvSpPr>
      <dsp:spPr>
        <a:xfrm>
          <a:off x="6861439" y="0"/>
          <a:ext cx="1631799" cy="1313233"/>
        </a:xfrm>
        <a:prstGeom prst="roundRect">
          <a:avLst>
            <a:gd name="adj" fmla="val 10000"/>
          </a:avLst>
        </a:prstGeom>
        <a:solidFill>
          <a:schemeClr val="accent5">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ts val="0"/>
            </a:spcAft>
          </a:pPr>
          <a:r>
            <a:rPr lang="en-ZA" sz="2000" kern="1200" dirty="0" smtClean="0">
              <a:solidFill>
                <a:schemeClr val="tx1"/>
              </a:solidFill>
              <a:latin typeface="Arial" panose="020B0604020202020204" pitchFamily="34" charset="0"/>
              <a:cs typeface="Arial" panose="020B0604020202020204" pitchFamily="34" charset="0"/>
            </a:rPr>
            <a:t>PC passes resolutions to ensure compliance</a:t>
          </a:r>
          <a:endParaRPr lang="en-ZA" sz="2000" kern="1200" dirty="0">
            <a:solidFill>
              <a:schemeClr val="tx1"/>
            </a:solidFill>
            <a:latin typeface="Arial" panose="020B0604020202020204" pitchFamily="34" charset="0"/>
            <a:cs typeface="Arial" panose="020B0604020202020204" pitchFamily="34" charset="0"/>
          </a:endParaRPr>
        </a:p>
      </dsp:txBody>
      <dsp:txXfrm>
        <a:off x="6861439" y="0"/>
        <a:ext cx="1631799" cy="131323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8962E4-3A30-457E-BD44-4291FA0815E2}">
      <dsp:nvSpPr>
        <dsp:cNvPr id="0" name=""/>
        <dsp:cNvSpPr/>
      </dsp:nvSpPr>
      <dsp:spPr>
        <a:xfrm>
          <a:off x="3056" y="0"/>
          <a:ext cx="8274806" cy="648939"/>
        </a:xfrm>
        <a:prstGeom prst="roundRect">
          <a:avLst>
            <a:gd name="adj" fmla="val 10000"/>
          </a:avLst>
        </a:prstGeom>
        <a:solidFill>
          <a:schemeClr val="accent5">
            <a:lumMod val="2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solidFill>
                <a:srgbClr val="FFFFCC"/>
              </a:solidFill>
            </a:rPr>
            <a:t>Monitor</a:t>
          </a:r>
          <a:endParaRPr lang="en-US" sz="1800" kern="1200" dirty="0">
            <a:solidFill>
              <a:srgbClr val="FFFFCC"/>
            </a:solidFill>
          </a:endParaRPr>
        </a:p>
      </dsp:txBody>
      <dsp:txXfrm>
        <a:off x="3056" y="0"/>
        <a:ext cx="8274806" cy="648939"/>
      </dsp:txXfrm>
    </dsp:sp>
    <dsp:sp modelId="{FD9586B6-C974-4C63-836D-517101A6C633}">
      <dsp:nvSpPr>
        <dsp:cNvPr id="0" name=""/>
        <dsp:cNvSpPr/>
      </dsp:nvSpPr>
      <dsp:spPr>
        <a:xfrm>
          <a:off x="3056" y="764753"/>
          <a:ext cx="3970636" cy="99622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solidFill>
                <a:schemeClr val="tx1"/>
              </a:solidFill>
            </a:rPr>
            <a:t>Organisation</a:t>
          </a:r>
          <a:r>
            <a:rPr lang="en-US" sz="1800" kern="1200" dirty="0" smtClean="0">
              <a:solidFill>
                <a:schemeClr val="tx1"/>
              </a:solidFill>
            </a:rPr>
            <a:t>, administration and the personnel practices of the Public Service</a:t>
          </a:r>
          <a:endParaRPr lang="en-US" sz="1800" kern="1200" dirty="0">
            <a:solidFill>
              <a:schemeClr val="tx1"/>
            </a:solidFill>
          </a:endParaRPr>
        </a:p>
      </dsp:txBody>
      <dsp:txXfrm>
        <a:off x="3056" y="764753"/>
        <a:ext cx="3970636" cy="996224"/>
      </dsp:txXfrm>
    </dsp:sp>
    <dsp:sp modelId="{4E6FF2C0-9EF5-4CC4-896E-94C8034D4136}">
      <dsp:nvSpPr>
        <dsp:cNvPr id="0" name=""/>
        <dsp:cNvSpPr/>
      </dsp:nvSpPr>
      <dsp:spPr>
        <a:xfrm>
          <a:off x="4248461" y="764753"/>
          <a:ext cx="3970636" cy="99622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solidFill>
                <a:schemeClr val="tx1"/>
              </a:solidFill>
            </a:rPr>
            <a:t>Applicable procedures in the Public Service</a:t>
          </a:r>
          <a:endParaRPr lang="en-US" sz="1800" kern="1200" dirty="0">
            <a:solidFill>
              <a:schemeClr val="tx1"/>
            </a:solidFill>
          </a:endParaRPr>
        </a:p>
      </dsp:txBody>
      <dsp:txXfrm>
        <a:off x="4248461" y="764753"/>
        <a:ext cx="3970636" cy="99622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A2B3B0-9A86-416F-8339-6C758804A105}">
      <dsp:nvSpPr>
        <dsp:cNvPr id="0" name=""/>
        <dsp:cNvSpPr/>
      </dsp:nvSpPr>
      <dsp:spPr>
        <a:xfrm>
          <a:off x="0" y="0"/>
          <a:ext cx="8278243" cy="703198"/>
        </a:xfrm>
        <a:prstGeom prst="roundRect">
          <a:avLst>
            <a:gd name="adj" fmla="val 10000"/>
          </a:avLst>
        </a:prstGeom>
        <a:solidFill>
          <a:schemeClr val="accent5">
            <a:lumMod val="2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rgbClr val="FFFFCC"/>
              </a:solidFill>
            </a:rPr>
            <a:t>Evaluate</a:t>
          </a:r>
          <a:endParaRPr lang="en-US" sz="1800" kern="1200" dirty="0">
            <a:solidFill>
              <a:srgbClr val="FFFFCC"/>
            </a:solidFill>
          </a:endParaRPr>
        </a:p>
      </dsp:txBody>
      <dsp:txXfrm>
        <a:off x="0" y="0"/>
        <a:ext cx="8278243" cy="703198"/>
      </dsp:txXfrm>
    </dsp:sp>
    <dsp:sp modelId="{E36FDE9D-7E5B-4DC0-A3FE-C04578B66EAA}">
      <dsp:nvSpPr>
        <dsp:cNvPr id="0" name=""/>
        <dsp:cNvSpPr/>
      </dsp:nvSpPr>
      <dsp:spPr>
        <a:xfrm>
          <a:off x="18198" y="810042"/>
          <a:ext cx="1946905" cy="198542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solidFill>
                <a:schemeClr val="tx1"/>
              </a:solidFill>
            </a:rPr>
            <a:t>Organisation</a:t>
          </a:r>
          <a:r>
            <a:rPr lang="en-US" sz="1800" kern="1200" dirty="0" smtClean="0">
              <a:solidFill>
                <a:schemeClr val="tx1"/>
              </a:solidFill>
            </a:rPr>
            <a:t>, administration and the personnel practices of the Public Service</a:t>
          </a:r>
          <a:endParaRPr lang="en-US" sz="1800" kern="1200" dirty="0">
            <a:solidFill>
              <a:schemeClr val="tx1"/>
            </a:solidFill>
          </a:endParaRPr>
        </a:p>
      </dsp:txBody>
      <dsp:txXfrm>
        <a:off x="18198" y="810042"/>
        <a:ext cx="1946905" cy="1985420"/>
      </dsp:txXfrm>
    </dsp:sp>
    <dsp:sp modelId="{791EB878-A649-4B3E-9EA3-31C88B2AB7A6}">
      <dsp:nvSpPr>
        <dsp:cNvPr id="0" name=""/>
        <dsp:cNvSpPr/>
      </dsp:nvSpPr>
      <dsp:spPr>
        <a:xfrm>
          <a:off x="2088226" y="810042"/>
          <a:ext cx="1946905" cy="198542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Extent to which the values and principles set out in Section 195 are complied with</a:t>
          </a:r>
          <a:endParaRPr lang="en-US" sz="1800" kern="1200" dirty="0">
            <a:solidFill>
              <a:schemeClr val="tx1"/>
            </a:solidFill>
          </a:endParaRPr>
        </a:p>
      </dsp:txBody>
      <dsp:txXfrm>
        <a:off x="2088226" y="810042"/>
        <a:ext cx="1946905" cy="1985420"/>
      </dsp:txXfrm>
    </dsp:sp>
    <dsp:sp modelId="{D72DE12B-A1A8-47E0-B855-D8D22D34ECA9}">
      <dsp:nvSpPr>
        <dsp:cNvPr id="0" name=""/>
        <dsp:cNvSpPr/>
      </dsp:nvSpPr>
      <dsp:spPr>
        <a:xfrm>
          <a:off x="4172428" y="810042"/>
          <a:ext cx="1946905" cy="198542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Application of personnel practices</a:t>
          </a:r>
          <a:endParaRPr lang="en-US" sz="1800" kern="1200" dirty="0">
            <a:solidFill>
              <a:schemeClr val="tx1"/>
            </a:solidFill>
          </a:endParaRPr>
        </a:p>
      </dsp:txBody>
      <dsp:txXfrm>
        <a:off x="4172428" y="810042"/>
        <a:ext cx="1946905" cy="1985420"/>
      </dsp:txXfrm>
    </dsp:sp>
    <dsp:sp modelId="{E75578E4-DA39-46FB-8443-C07EC63609FA}">
      <dsp:nvSpPr>
        <dsp:cNvPr id="0" name=""/>
        <dsp:cNvSpPr/>
      </dsp:nvSpPr>
      <dsp:spPr>
        <a:xfrm>
          <a:off x="6260659" y="810042"/>
          <a:ext cx="1946905" cy="198542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solidFill>
                <a:schemeClr val="tx1"/>
              </a:solidFill>
            </a:rPr>
            <a:t>Application of public administration practices</a:t>
          </a:r>
          <a:endParaRPr lang="en-US" sz="1800" kern="1200" dirty="0">
            <a:solidFill>
              <a:schemeClr val="tx1"/>
            </a:solidFill>
          </a:endParaRPr>
        </a:p>
      </dsp:txBody>
      <dsp:txXfrm>
        <a:off x="6260659" y="810042"/>
        <a:ext cx="1946905" cy="198542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2241039-06B6-4C96-9B37-B14C9A7BF5C2}"/>
              </a:ext>
            </a:extLst>
          </p:cNvPr>
          <p:cNvSpPr>
            <a:spLocks noGrp="1"/>
          </p:cNvSpPr>
          <p:nvPr>
            <p:ph type="hdr" sz="quarter"/>
          </p:nvPr>
        </p:nvSpPr>
        <p:spPr>
          <a:xfrm>
            <a:off x="1" y="1"/>
            <a:ext cx="2944086" cy="496671"/>
          </a:xfrm>
          <a:prstGeom prst="rect">
            <a:avLst/>
          </a:prstGeom>
        </p:spPr>
        <p:txBody>
          <a:bodyPr vert="horz" lIns="91440" tIns="45720" rIns="91440" bIns="45720" rtlCol="0"/>
          <a:lstStyle>
            <a:lvl1pPr algn="l" eaLnBrk="1" hangingPunct="1">
              <a:defRPr sz="1200">
                <a:latin typeface="Arial" charset="0"/>
                <a:cs typeface="+mn-cs"/>
              </a:defRPr>
            </a:lvl1pPr>
          </a:lstStyle>
          <a:p>
            <a:pPr>
              <a:defRPr/>
            </a:pPr>
            <a:endParaRPr lang="en-US" dirty="0"/>
          </a:p>
        </p:txBody>
      </p:sp>
      <p:sp>
        <p:nvSpPr>
          <p:cNvPr id="3" name="Date Placeholder 2">
            <a:extLst>
              <a:ext uri="{FF2B5EF4-FFF2-40B4-BE49-F238E27FC236}">
                <a16:creationId xmlns:a16="http://schemas.microsoft.com/office/drawing/2014/main" xmlns="" id="{7BA7299F-D54F-40EE-83FA-348C794BBE10}"/>
              </a:ext>
            </a:extLst>
          </p:cNvPr>
          <p:cNvSpPr>
            <a:spLocks noGrp="1"/>
          </p:cNvSpPr>
          <p:nvPr>
            <p:ph type="dt" sz="quarter" idx="1"/>
          </p:nvPr>
        </p:nvSpPr>
        <p:spPr>
          <a:xfrm>
            <a:off x="3852017" y="1"/>
            <a:ext cx="2944086" cy="496671"/>
          </a:xfrm>
          <a:prstGeom prst="rect">
            <a:avLst/>
          </a:prstGeom>
        </p:spPr>
        <p:txBody>
          <a:bodyPr vert="horz" lIns="91440" tIns="45720" rIns="91440" bIns="45720" rtlCol="0"/>
          <a:lstStyle>
            <a:lvl1pPr algn="r" eaLnBrk="1" hangingPunct="1">
              <a:defRPr sz="1200">
                <a:latin typeface="Arial" charset="0"/>
                <a:cs typeface="+mn-cs"/>
              </a:defRPr>
            </a:lvl1pPr>
          </a:lstStyle>
          <a:p>
            <a:pPr>
              <a:defRPr/>
            </a:pPr>
            <a:fld id="{CE92BB46-5730-4F7F-89B9-3CBA7ED4F9B1}" type="datetimeFigureOut">
              <a:rPr lang="en-US"/>
              <a:pPr>
                <a:defRPr/>
              </a:pPr>
              <a:t>2/5/2020</a:t>
            </a:fld>
            <a:endParaRPr lang="en-US" dirty="0"/>
          </a:p>
        </p:txBody>
      </p:sp>
      <p:sp>
        <p:nvSpPr>
          <p:cNvPr id="4" name="Footer Placeholder 3">
            <a:extLst>
              <a:ext uri="{FF2B5EF4-FFF2-40B4-BE49-F238E27FC236}">
                <a16:creationId xmlns:a16="http://schemas.microsoft.com/office/drawing/2014/main" xmlns="" id="{DE0DFE14-7A54-4E51-BC4D-6E739751128A}"/>
              </a:ext>
            </a:extLst>
          </p:cNvPr>
          <p:cNvSpPr>
            <a:spLocks noGrp="1"/>
          </p:cNvSpPr>
          <p:nvPr>
            <p:ph type="ftr" sz="quarter" idx="2"/>
          </p:nvPr>
        </p:nvSpPr>
        <p:spPr>
          <a:xfrm>
            <a:off x="1" y="9428273"/>
            <a:ext cx="2944086" cy="496671"/>
          </a:xfrm>
          <a:prstGeom prst="rect">
            <a:avLst/>
          </a:prstGeom>
        </p:spPr>
        <p:txBody>
          <a:bodyPr vert="horz" lIns="91440" tIns="45720" rIns="91440" bIns="45720" rtlCol="0" anchor="b"/>
          <a:lstStyle>
            <a:lvl1pPr algn="l" eaLnBrk="1" hangingPunct="1">
              <a:defRPr sz="1200">
                <a:latin typeface="Arial" charset="0"/>
                <a:cs typeface="+mn-cs"/>
              </a:defRPr>
            </a:lvl1pPr>
          </a:lstStyle>
          <a:p>
            <a:pPr>
              <a:defRPr/>
            </a:pPr>
            <a:endParaRPr lang="en-US" dirty="0"/>
          </a:p>
        </p:txBody>
      </p:sp>
      <p:sp>
        <p:nvSpPr>
          <p:cNvPr id="5" name="Slide Number Placeholder 4">
            <a:extLst>
              <a:ext uri="{FF2B5EF4-FFF2-40B4-BE49-F238E27FC236}">
                <a16:creationId xmlns:a16="http://schemas.microsoft.com/office/drawing/2014/main" xmlns="" id="{EA1AA61D-99B3-4DCD-9962-2E9191667B39}"/>
              </a:ext>
            </a:extLst>
          </p:cNvPr>
          <p:cNvSpPr>
            <a:spLocks noGrp="1"/>
          </p:cNvSpPr>
          <p:nvPr>
            <p:ph type="sldNum" sz="quarter" idx="3"/>
          </p:nvPr>
        </p:nvSpPr>
        <p:spPr>
          <a:xfrm>
            <a:off x="3852017" y="9428273"/>
            <a:ext cx="2944086" cy="496671"/>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5E21111-5364-4F45-845E-211FC057FEC8}" type="slidenum">
              <a:rPr lang="en-US" altLang="en-US"/>
              <a:pPr>
                <a:defRPr/>
              </a:pPr>
              <a:t>‹#›</a:t>
            </a:fld>
            <a:endParaRPr lang="en-US" altLang="en-US" dirty="0"/>
          </a:p>
        </p:txBody>
      </p:sp>
    </p:spTree>
    <p:extLst>
      <p:ext uri="{BB962C8B-B14F-4D97-AF65-F5344CB8AC3E}">
        <p14:creationId xmlns:p14="http://schemas.microsoft.com/office/powerpoint/2010/main" xmlns="" val="4259850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A29476DC-ECEA-4227-9F1D-E5F94A0BC31E}"/>
              </a:ext>
            </a:extLst>
          </p:cNvPr>
          <p:cNvSpPr>
            <a:spLocks noGrp="1" noChangeArrowheads="1"/>
          </p:cNvSpPr>
          <p:nvPr>
            <p:ph type="hdr" sz="quarter"/>
          </p:nvPr>
        </p:nvSpPr>
        <p:spPr bwMode="auto">
          <a:xfrm>
            <a:off x="1" y="1"/>
            <a:ext cx="2944086" cy="4966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dirty="0"/>
          </a:p>
        </p:txBody>
      </p:sp>
      <p:sp>
        <p:nvSpPr>
          <p:cNvPr id="7171" name="Rectangle 3">
            <a:extLst>
              <a:ext uri="{FF2B5EF4-FFF2-40B4-BE49-F238E27FC236}">
                <a16:creationId xmlns:a16="http://schemas.microsoft.com/office/drawing/2014/main" xmlns="" id="{9A4BF0C0-515C-4D0E-8A20-A4292ECE8688}"/>
              </a:ext>
            </a:extLst>
          </p:cNvPr>
          <p:cNvSpPr>
            <a:spLocks noGrp="1" noChangeArrowheads="1"/>
          </p:cNvSpPr>
          <p:nvPr>
            <p:ph type="dt" idx="1"/>
          </p:nvPr>
        </p:nvSpPr>
        <p:spPr bwMode="auto">
          <a:xfrm>
            <a:off x="3852017" y="1"/>
            <a:ext cx="2944086" cy="4966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dirty="0"/>
          </a:p>
        </p:txBody>
      </p:sp>
      <p:sp>
        <p:nvSpPr>
          <p:cNvPr id="17412" name="Rectangle 4">
            <a:extLst>
              <a:ext uri="{FF2B5EF4-FFF2-40B4-BE49-F238E27FC236}">
                <a16:creationId xmlns:a16="http://schemas.microsoft.com/office/drawing/2014/main" xmlns="" id="{A65B958D-3DDF-43BF-AB02-411EABE5465F}"/>
              </a:ext>
            </a:extLst>
          </p:cNvPr>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73" name="Rectangle 5">
            <a:extLst>
              <a:ext uri="{FF2B5EF4-FFF2-40B4-BE49-F238E27FC236}">
                <a16:creationId xmlns:a16="http://schemas.microsoft.com/office/drawing/2014/main" xmlns="" id="{0A5084A5-57F1-43F6-804A-320544AECBCB}"/>
              </a:ext>
            </a:extLst>
          </p:cNvPr>
          <p:cNvSpPr>
            <a:spLocks noGrp="1" noChangeArrowheads="1"/>
          </p:cNvSpPr>
          <p:nvPr>
            <p:ph type="body" sz="quarter" idx="3"/>
          </p:nvPr>
        </p:nvSpPr>
        <p:spPr bwMode="auto">
          <a:xfrm>
            <a:off x="679768" y="4714138"/>
            <a:ext cx="5438140" cy="44683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a:extLst>
              <a:ext uri="{FF2B5EF4-FFF2-40B4-BE49-F238E27FC236}">
                <a16:creationId xmlns:a16="http://schemas.microsoft.com/office/drawing/2014/main" xmlns="" id="{B0EACAE3-1379-4C44-91BD-49E45CA30AF8}"/>
              </a:ext>
            </a:extLst>
          </p:cNvPr>
          <p:cNvSpPr>
            <a:spLocks noGrp="1" noChangeArrowheads="1"/>
          </p:cNvSpPr>
          <p:nvPr>
            <p:ph type="ftr" sz="quarter" idx="4"/>
          </p:nvPr>
        </p:nvSpPr>
        <p:spPr bwMode="auto">
          <a:xfrm>
            <a:off x="1" y="9428273"/>
            <a:ext cx="2944086" cy="49667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dirty="0"/>
          </a:p>
        </p:txBody>
      </p:sp>
      <p:sp>
        <p:nvSpPr>
          <p:cNvPr id="7175" name="Rectangle 7">
            <a:extLst>
              <a:ext uri="{FF2B5EF4-FFF2-40B4-BE49-F238E27FC236}">
                <a16:creationId xmlns:a16="http://schemas.microsoft.com/office/drawing/2014/main" xmlns="" id="{83F12E01-5604-4F31-803C-C3858C5295EC}"/>
              </a:ext>
            </a:extLst>
          </p:cNvPr>
          <p:cNvSpPr>
            <a:spLocks noGrp="1" noChangeArrowheads="1"/>
          </p:cNvSpPr>
          <p:nvPr>
            <p:ph type="sldNum" sz="quarter" idx="5"/>
          </p:nvPr>
        </p:nvSpPr>
        <p:spPr bwMode="auto">
          <a:xfrm>
            <a:off x="3852017" y="9428273"/>
            <a:ext cx="2944086" cy="49667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ECEE4DE-C844-4CA2-A356-FABBC657FADB}" type="slidenum">
              <a:rPr lang="en-US" altLang="en-US"/>
              <a:pPr>
                <a:defRPr/>
              </a:pPr>
              <a:t>‹#›</a:t>
            </a:fld>
            <a:endParaRPr lang="en-US" altLang="en-US" dirty="0"/>
          </a:p>
        </p:txBody>
      </p:sp>
    </p:spTree>
    <p:extLst>
      <p:ext uri="{BB962C8B-B14F-4D97-AF65-F5344CB8AC3E}">
        <p14:creationId xmlns:p14="http://schemas.microsoft.com/office/powerpoint/2010/main" xmlns="" val="36398550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xmlns="" id="{802A7855-4B6D-423E-957B-6D53E6639755}"/>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xmlns="" id="{6722AF4A-FDF9-4231-A795-F15F55569AD5}"/>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0484" name="Slide Number Placeholder 3">
            <a:extLst>
              <a:ext uri="{FF2B5EF4-FFF2-40B4-BE49-F238E27FC236}">
                <a16:creationId xmlns:a16="http://schemas.microsoft.com/office/drawing/2014/main" xmlns="" id="{9B649540-E00B-4153-9A5C-521643F4185C}"/>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A08CFE0-3CCD-46E3-97D0-651FD3DF1844}" type="slidenum">
              <a:rPr lang="en-US" altLang="en-US" smtClean="0"/>
              <a:pPr/>
              <a:t>1</a:t>
            </a:fld>
            <a:endParaRPr lang="en-US" altLang="en-US" dirty="0"/>
          </a:p>
        </p:txBody>
      </p:sp>
    </p:spTree>
    <p:extLst>
      <p:ext uri="{BB962C8B-B14F-4D97-AF65-F5344CB8AC3E}">
        <p14:creationId xmlns:p14="http://schemas.microsoft.com/office/powerpoint/2010/main" xmlns="" val="254175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Section 7(1) provides that</a:t>
            </a:r>
            <a:r>
              <a:rPr lang="en-ZA" baseline="0" dirty="0" smtClean="0"/>
              <a:t> the Bill of Rights is the cornerstone of democracy. It enshrines the rights of all people in our country and affirms the democratic values of human dignity, equality and freedom. </a:t>
            </a:r>
            <a:endParaRPr lang="en-ZA" dirty="0"/>
          </a:p>
        </p:txBody>
      </p:sp>
      <p:sp>
        <p:nvSpPr>
          <p:cNvPr id="4" name="Slide Number Placeholder 3"/>
          <p:cNvSpPr>
            <a:spLocks noGrp="1"/>
          </p:cNvSpPr>
          <p:nvPr>
            <p:ph type="sldNum" sz="quarter" idx="10"/>
          </p:nvPr>
        </p:nvSpPr>
        <p:spPr/>
        <p:txBody>
          <a:bodyPr/>
          <a:lstStyle/>
          <a:p>
            <a:pPr>
              <a:defRPr/>
            </a:pPr>
            <a:fld id="{0ECEE4DE-C844-4CA2-A356-FABBC657FADB}" type="slidenum">
              <a:rPr lang="en-US" altLang="en-US" smtClean="0"/>
              <a:pPr>
                <a:defRPr/>
              </a:pPr>
              <a:t>13</a:t>
            </a:fld>
            <a:endParaRPr lang="en-US" altLang="en-US" dirty="0"/>
          </a:p>
        </p:txBody>
      </p:sp>
    </p:spTree>
    <p:extLst>
      <p:ext uri="{BB962C8B-B14F-4D97-AF65-F5344CB8AC3E}">
        <p14:creationId xmlns:p14="http://schemas.microsoft.com/office/powerpoint/2010/main" xmlns="" val="959941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Section 7(1) provides that</a:t>
            </a:r>
            <a:r>
              <a:rPr lang="en-ZA" baseline="0" dirty="0" smtClean="0"/>
              <a:t> the Bill of Rights is the cornerstone of democracy. It enshrines the rights of all people in our country and affirms the democratic values of human dignity, equality and freedom. </a:t>
            </a:r>
            <a:endParaRPr lang="en-ZA" dirty="0"/>
          </a:p>
        </p:txBody>
      </p:sp>
      <p:sp>
        <p:nvSpPr>
          <p:cNvPr id="4" name="Slide Number Placeholder 3"/>
          <p:cNvSpPr>
            <a:spLocks noGrp="1"/>
          </p:cNvSpPr>
          <p:nvPr>
            <p:ph type="sldNum" sz="quarter" idx="10"/>
          </p:nvPr>
        </p:nvSpPr>
        <p:spPr/>
        <p:txBody>
          <a:bodyPr/>
          <a:lstStyle/>
          <a:p>
            <a:pPr>
              <a:defRPr/>
            </a:pPr>
            <a:fld id="{0ECEE4DE-C844-4CA2-A356-FABBC657FADB}" type="slidenum">
              <a:rPr lang="en-US" altLang="en-US" smtClean="0"/>
              <a:pPr>
                <a:defRPr/>
              </a:pPr>
              <a:t>14</a:t>
            </a:fld>
            <a:endParaRPr lang="en-US" altLang="en-US" dirty="0"/>
          </a:p>
        </p:txBody>
      </p:sp>
    </p:spTree>
    <p:extLst>
      <p:ext uri="{BB962C8B-B14F-4D97-AF65-F5344CB8AC3E}">
        <p14:creationId xmlns:p14="http://schemas.microsoft.com/office/powerpoint/2010/main" xmlns="" val="50750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Section 7(1) provides that</a:t>
            </a:r>
            <a:r>
              <a:rPr lang="en-ZA" baseline="0" dirty="0" smtClean="0"/>
              <a:t> the Bill of Rights is the cornerstone of democracy. It enshrines the rights of all people in our country and affirms the democratic values of human dignity, equality and freedom. </a:t>
            </a:r>
            <a:endParaRPr lang="en-ZA" dirty="0"/>
          </a:p>
        </p:txBody>
      </p:sp>
      <p:sp>
        <p:nvSpPr>
          <p:cNvPr id="4" name="Slide Number Placeholder 3"/>
          <p:cNvSpPr>
            <a:spLocks noGrp="1"/>
          </p:cNvSpPr>
          <p:nvPr>
            <p:ph type="sldNum" sz="quarter" idx="10"/>
          </p:nvPr>
        </p:nvSpPr>
        <p:spPr/>
        <p:txBody>
          <a:bodyPr/>
          <a:lstStyle/>
          <a:p>
            <a:pPr>
              <a:defRPr/>
            </a:pPr>
            <a:fld id="{0ECEE4DE-C844-4CA2-A356-FABBC657FADB}" type="slidenum">
              <a:rPr lang="en-US" altLang="en-US" smtClean="0"/>
              <a:pPr>
                <a:defRPr/>
              </a:pPr>
              <a:t>15</a:t>
            </a:fld>
            <a:endParaRPr lang="en-US" altLang="en-US" dirty="0"/>
          </a:p>
        </p:txBody>
      </p:sp>
    </p:spTree>
    <p:extLst>
      <p:ext uri="{BB962C8B-B14F-4D97-AF65-F5344CB8AC3E}">
        <p14:creationId xmlns:p14="http://schemas.microsoft.com/office/powerpoint/2010/main" xmlns="" val="452506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Section 7(1) provides that</a:t>
            </a:r>
            <a:r>
              <a:rPr lang="en-ZA" baseline="0" dirty="0" smtClean="0"/>
              <a:t> the Bill of Rights is the cornerstone of democracy. It enshrines the rights of all people in our country and affirms the democratic values of human dignity, equality and freedom. </a:t>
            </a:r>
            <a:endParaRPr lang="en-ZA" dirty="0"/>
          </a:p>
        </p:txBody>
      </p:sp>
      <p:sp>
        <p:nvSpPr>
          <p:cNvPr id="4" name="Slide Number Placeholder 3"/>
          <p:cNvSpPr>
            <a:spLocks noGrp="1"/>
          </p:cNvSpPr>
          <p:nvPr>
            <p:ph type="sldNum" sz="quarter" idx="10"/>
          </p:nvPr>
        </p:nvSpPr>
        <p:spPr/>
        <p:txBody>
          <a:bodyPr/>
          <a:lstStyle/>
          <a:p>
            <a:pPr>
              <a:defRPr/>
            </a:pPr>
            <a:fld id="{0ECEE4DE-C844-4CA2-A356-FABBC657FADB}" type="slidenum">
              <a:rPr lang="en-US" altLang="en-US" smtClean="0"/>
              <a:pPr>
                <a:defRPr/>
              </a:pPr>
              <a:t>16</a:t>
            </a:fld>
            <a:endParaRPr lang="en-US" altLang="en-US" dirty="0"/>
          </a:p>
        </p:txBody>
      </p:sp>
    </p:spTree>
    <p:extLst>
      <p:ext uri="{BB962C8B-B14F-4D97-AF65-F5344CB8AC3E}">
        <p14:creationId xmlns:p14="http://schemas.microsoft.com/office/powerpoint/2010/main" xmlns="" val="4046493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Section 7(1) provides that</a:t>
            </a:r>
            <a:r>
              <a:rPr lang="en-ZA" baseline="0" dirty="0" smtClean="0"/>
              <a:t> the Bill of Rights is the cornerstone of democracy. It enshrines the rights of all people in our country and affirms the democratic values of human dignity, equality and freedom. </a:t>
            </a:r>
            <a:endParaRPr lang="en-ZA" dirty="0"/>
          </a:p>
        </p:txBody>
      </p:sp>
      <p:sp>
        <p:nvSpPr>
          <p:cNvPr id="4" name="Slide Number Placeholder 3"/>
          <p:cNvSpPr>
            <a:spLocks noGrp="1"/>
          </p:cNvSpPr>
          <p:nvPr>
            <p:ph type="sldNum" sz="quarter" idx="10"/>
          </p:nvPr>
        </p:nvSpPr>
        <p:spPr/>
        <p:txBody>
          <a:bodyPr/>
          <a:lstStyle/>
          <a:p>
            <a:pPr>
              <a:defRPr/>
            </a:pPr>
            <a:fld id="{0ECEE4DE-C844-4CA2-A356-FABBC657FADB}" type="slidenum">
              <a:rPr lang="en-US" altLang="en-US" smtClean="0"/>
              <a:pPr>
                <a:defRPr/>
              </a:pPr>
              <a:t>17</a:t>
            </a:fld>
            <a:endParaRPr lang="en-US" altLang="en-US" dirty="0"/>
          </a:p>
        </p:txBody>
      </p:sp>
    </p:spTree>
    <p:extLst>
      <p:ext uri="{BB962C8B-B14F-4D97-AF65-F5344CB8AC3E}">
        <p14:creationId xmlns:p14="http://schemas.microsoft.com/office/powerpoint/2010/main" xmlns="" val="2523642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Section 7(1) provides that</a:t>
            </a:r>
            <a:r>
              <a:rPr lang="en-ZA" baseline="0" dirty="0" smtClean="0"/>
              <a:t> the Bill of Rights is the cornerstone of democracy. It enshrines the rights of all people in our country and affirms the democratic values of human dignity, equality and freedom. </a:t>
            </a:r>
            <a:endParaRPr lang="en-ZA" dirty="0"/>
          </a:p>
        </p:txBody>
      </p:sp>
      <p:sp>
        <p:nvSpPr>
          <p:cNvPr id="4" name="Slide Number Placeholder 3"/>
          <p:cNvSpPr>
            <a:spLocks noGrp="1"/>
          </p:cNvSpPr>
          <p:nvPr>
            <p:ph type="sldNum" sz="quarter" idx="10"/>
          </p:nvPr>
        </p:nvSpPr>
        <p:spPr/>
        <p:txBody>
          <a:bodyPr/>
          <a:lstStyle/>
          <a:p>
            <a:pPr>
              <a:defRPr/>
            </a:pPr>
            <a:fld id="{0ECEE4DE-C844-4CA2-A356-FABBC657FADB}" type="slidenum">
              <a:rPr lang="en-US" altLang="en-US" smtClean="0"/>
              <a:pPr>
                <a:defRPr/>
              </a:pPr>
              <a:t>22</a:t>
            </a:fld>
            <a:endParaRPr lang="en-US" altLang="en-US" dirty="0"/>
          </a:p>
        </p:txBody>
      </p:sp>
    </p:spTree>
    <p:extLst>
      <p:ext uri="{BB962C8B-B14F-4D97-AF65-F5344CB8AC3E}">
        <p14:creationId xmlns:p14="http://schemas.microsoft.com/office/powerpoint/2010/main" xmlns="" val="2785899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latin typeface="Arial"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B6F7C17A-68B5-47D1-8F95-87219FB6AB16}" type="slidenum">
              <a:rPr lang="en-US" altLang="en-US" sz="1200"/>
              <a:pPr/>
              <a:t>23</a:t>
            </a:fld>
            <a:endParaRPr lang="en-US" altLang="en-US" sz="1200" dirty="0"/>
          </a:p>
        </p:txBody>
      </p:sp>
    </p:spTree>
    <p:extLst>
      <p:ext uri="{BB962C8B-B14F-4D97-AF65-F5344CB8AC3E}">
        <p14:creationId xmlns:p14="http://schemas.microsoft.com/office/powerpoint/2010/main" xmlns="" val="635066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Notes Placeholder 2"/>
          <p:cNvSpPr>
            <a:spLocks noGrp="1"/>
          </p:cNvSpPr>
          <p:nvPr>
            <p:ph type="body" idx="1"/>
          </p:nvPr>
        </p:nvSpPr>
        <p:spPr>
          <a:noFill/>
        </p:spPr>
        <p:txBody>
          <a:bodyPr/>
          <a:lstStyle/>
          <a:p>
            <a:endParaRPr lang="en-US" dirty="0" smtClean="0">
              <a:cs typeface="Arial" panose="020B0604020202020204" pitchFamily="34" charset="0"/>
            </a:endParaRPr>
          </a:p>
        </p:txBody>
      </p:sp>
      <p:sp>
        <p:nvSpPr>
          <p:cNvPr id="15364" name="Slide Number Placeholder 3"/>
          <p:cNvSpPr>
            <a:spLocks noGrp="1"/>
          </p:cNvSpPr>
          <p:nvPr>
            <p:ph type="sldNum" sz="quarter" idx="5"/>
          </p:nvPr>
        </p:nvSpPr>
        <p:spPr>
          <a:noFill/>
        </p:spPr>
        <p:txBody>
          <a:bodyPr/>
          <a:lstStyle>
            <a:lvl1pPr defTabSz="931863">
              <a:defRPr sz="3200" b="1">
                <a:solidFill>
                  <a:schemeClr val="tx1"/>
                </a:solidFill>
                <a:latin typeface="Arial" panose="020B0604020202020204" pitchFamily="34" charset="0"/>
                <a:ea typeface="MS PGothic" panose="020B0600070205080204" pitchFamily="34" charset="-128"/>
              </a:defRPr>
            </a:lvl1pPr>
            <a:lvl2pPr marL="742950" indent="-285750" defTabSz="931863">
              <a:defRPr sz="3200" b="1">
                <a:solidFill>
                  <a:schemeClr val="tx1"/>
                </a:solidFill>
                <a:latin typeface="Arial" panose="020B0604020202020204" pitchFamily="34" charset="0"/>
                <a:ea typeface="MS PGothic" panose="020B0600070205080204" pitchFamily="34" charset="-128"/>
              </a:defRPr>
            </a:lvl2pPr>
            <a:lvl3pPr marL="1143000" indent="-228600" defTabSz="931863">
              <a:defRPr sz="3200" b="1">
                <a:solidFill>
                  <a:schemeClr val="tx1"/>
                </a:solidFill>
                <a:latin typeface="Arial" panose="020B0604020202020204" pitchFamily="34" charset="0"/>
                <a:ea typeface="MS PGothic" panose="020B0600070205080204" pitchFamily="34" charset="-128"/>
              </a:defRPr>
            </a:lvl3pPr>
            <a:lvl4pPr marL="1600200" indent="-228600" defTabSz="931863">
              <a:defRPr sz="3200" b="1">
                <a:solidFill>
                  <a:schemeClr val="tx1"/>
                </a:solidFill>
                <a:latin typeface="Arial" panose="020B0604020202020204" pitchFamily="34" charset="0"/>
                <a:ea typeface="MS PGothic" panose="020B0600070205080204" pitchFamily="34" charset="-128"/>
              </a:defRPr>
            </a:lvl4pPr>
            <a:lvl5pPr marL="2057400" indent="-228600" defTabSz="931863">
              <a:defRPr sz="3200" b="1">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9pPr>
          </a:lstStyle>
          <a:p>
            <a:fld id="{8E2A49A3-FA25-44D6-84DD-5B12D5035984}" type="slidenum">
              <a:rPr lang="en-ZA" sz="1200" b="0" smtClean="0"/>
              <a:pPr/>
              <a:t>3</a:t>
            </a:fld>
            <a:endParaRPr lang="en-ZA" sz="1200" b="0" dirty="0" smtClean="0"/>
          </a:p>
        </p:txBody>
      </p:sp>
    </p:spTree>
    <p:extLst>
      <p:ext uri="{BB962C8B-B14F-4D97-AF65-F5344CB8AC3E}">
        <p14:creationId xmlns:p14="http://schemas.microsoft.com/office/powerpoint/2010/main" xmlns="" val="1257930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Notes Placeholder 2"/>
          <p:cNvSpPr>
            <a:spLocks noGrp="1"/>
          </p:cNvSpPr>
          <p:nvPr>
            <p:ph type="body" idx="1"/>
          </p:nvPr>
        </p:nvSpPr>
        <p:spPr>
          <a:noFill/>
        </p:spPr>
        <p:txBody>
          <a:bodyPr/>
          <a:lstStyle/>
          <a:p>
            <a:endParaRPr lang="en-US" dirty="0" smtClean="0">
              <a:cs typeface="Arial" panose="020B0604020202020204" pitchFamily="34" charset="0"/>
            </a:endParaRPr>
          </a:p>
        </p:txBody>
      </p:sp>
      <p:sp>
        <p:nvSpPr>
          <p:cNvPr id="15364" name="Slide Number Placeholder 3"/>
          <p:cNvSpPr>
            <a:spLocks noGrp="1"/>
          </p:cNvSpPr>
          <p:nvPr>
            <p:ph type="sldNum" sz="quarter" idx="5"/>
          </p:nvPr>
        </p:nvSpPr>
        <p:spPr>
          <a:noFill/>
        </p:spPr>
        <p:txBody>
          <a:bodyPr/>
          <a:lstStyle>
            <a:lvl1pPr defTabSz="931863">
              <a:defRPr sz="3200" b="1">
                <a:solidFill>
                  <a:schemeClr val="tx1"/>
                </a:solidFill>
                <a:latin typeface="Arial" panose="020B0604020202020204" pitchFamily="34" charset="0"/>
                <a:ea typeface="MS PGothic" panose="020B0600070205080204" pitchFamily="34" charset="-128"/>
              </a:defRPr>
            </a:lvl1pPr>
            <a:lvl2pPr marL="742950" indent="-285750" defTabSz="931863">
              <a:defRPr sz="3200" b="1">
                <a:solidFill>
                  <a:schemeClr val="tx1"/>
                </a:solidFill>
                <a:latin typeface="Arial" panose="020B0604020202020204" pitchFamily="34" charset="0"/>
                <a:ea typeface="MS PGothic" panose="020B0600070205080204" pitchFamily="34" charset="-128"/>
              </a:defRPr>
            </a:lvl2pPr>
            <a:lvl3pPr marL="1143000" indent="-228600" defTabSz="931863">
              <a:defRPr sz="3200" b="1">
                <a:solidFill>
                  <a:schemeClr val="tx1"/>
                </a:solidFill>
                <a:latin typeface="Arial" panose="020B0604020202020204" pitchFamily="34" charset="0"/>
                <a:ea typeface="MS PGothic" panose="020B0600070205080204" pitchFamily="34" charset="-128"/>
              </a:defRPr>
            </a:lvl3pPr>
            <a:lvl4pPr marL="1600200" indent="-228600" defTabSz="931863">
              <a:defRPr sz="3200" b="1">
                <a:solidFill>
                  <a:schemeClr val="tx1"/>
                </a:solidFill>
                <a:latin typeface="Arial" panose="020B0604020202020204" pitchFamily="34" charset="0"/>
                <a:ea typeface="MS PGothic" panose="020B0600070205080204" pitchFamily="34" charset="-128"/>
              </a:defRPr>
            </a:lvl4pPr>
            <a:lvl5pPr marL="2057400" indent="-228600" defTabSz="931863">
              <a:defRPr sz="3200" b="1">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9pPr>
          </a:lstStyle>
          <a:p>
            <a:fld id="{8E2A49A3-FA25-44D6-84DD-5B12D5035984}" type="slidenum">
              <a:rPr lang="en-ZA" sz="1200" b="0" smtClean="0"/>
              <a:pPr/>
              <a:t>4</a:t>
            </a:fld>
            <a:endParaRPr lang="en-ZA" sz="1200" b="0" dirty="0" smtClean="0"/>
          </a:p>
        </p:txBody>
      </p:sp>
    </p:spTree>
    <p:extLst>
      <p:ext uri="{BB962C8B-B14F-4D97-AF65-F5344CB8AC3E}">
        <p14:creationId xmlns:p14="http://schemas.microsoft.com/office/powerpoint/2010/main" xmlns="" val="3320446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7</a:t>
            </a:fld>
            <a:endParaRPr lang="en-ZA" dirty="0"/>
          </a:p>
        </p:txBody>
      </p:sp>
    </p:spTree>
    <p:extLst>
      <p:ext uri="{BB962C8B-B14F-4D97-AF65-F5344CB8AC3E}">
        <p14:creationId xmlns:p14="http://schemas.microsoft.com/office/powerpoint/2010/main" xmlns="" val="4213034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8</a:t>
            </a:fld>
            <a:endParaRPr lang="en-ZA" dirty="0"/>
          </a:p>
        </p:txBody>
      </p:sp>
    </p:spTree>
    <p:extLst>
      <p:ext uri="{BB962C8B-B14F-4D97-AF65-F5344CB8AC3E}">
        <p14:creationId xmlns:p14="http://schemas.microsoft.com/office/powerpoint/2010/main" xmlns="" val="3141892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9</a:t>
            </a:fld>
            <a:endParaRPr lang="en-ZA" dirty="0"/>
          </a:p>
        </p:txBody>
      </p:sp>
    </p:spTree>
    <p:extLst>
      <p:ext uri="{BB962C8B-B14F-4D97-AF65-F5344CB8AC3E}">
        <p14:creationId xmlns:p14="http://schemas.microsoft.com/office/powerpoint/2010/main" xmlns="" val="2328101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10</a:t>
            </a:fld>
            <a:endParaRPr lang="en-ZA" dirty="0"/>
          </a:p>
        </p:txBody>
      </p:sp>
    </p:spTree>
    <p:extLst>
      <p:ext uri="{BB962C8B-B14F-4D97-AF65-F5344CB8AC3E}">
        <p14:creationId xmlns:p14="http://schemas.microsoft.com/office/powerpoint/2010/main" xmlns="" val="2070766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11</a:t>
            </a:fld>
            <a:endParaRPr lang="en-ZA" dirty="0"/>
          </a:p>
        </p:txBody>
      </p:sp>
    </p:spTree>
    <p:extLst>
      <p:ext uri="{BB962C8B-B14F-4D97-AF65-F5344CB8AC3E}">
        <p14:creationId xmlns:p14="http://schemas.microsoft.com/office/powerpoint/2010/main" xmlns="" val="1403343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Section 7(1) provides that</a:t>
            </a:r>
            <a:r>
              <a:rPr lang="en-ZA" baseline="0" dirty="0" smtClean="0"/>
              <a:t> the Bill of Rights is the cornerstone of democracy. It enshrines the rights of all people in our country and affirms the democratic values of human dignity, equality and freedom. </a:t>
            </a:r>
            <a:endParaRPr lang="en-ZA" dirty="0"/>
          </a:p>
        </p:txBody>
      </p:sp>
      <p:sp>
        <p:nvSpPr>
          <p:cNvPr id="4" name="Slide Number Placeholder 3"/>
          <p:cNvSpPr>
            <a:spLocks noGrp="1"/>
          </p:cNvSpPr>
          <p:nvPr>
            <p:ph type="sldNum" sz="quarter" idx="10"/>
          </p:nvPr>
        </p:nvSpPr>
        <p:spPr/>
        <p:txBody>
          <a:bodyPr/>
          <a:lstStyle/>
          <a:p>
            <a:pPr>
              <a:defRPr/>
            </a:pPr>
            <a:fld id="{0ECEE4DE-C844-4CA2-A356-FABBC657FADB}" type="slidenum">
              <a:rPr lang="en-US" altLang="en-US" smtClean="0"/>
              <a:pPr>
                <a:defRPr/>
              </a:pPr>
              <a:t>12</a:t>
            </a:fld>
            <a:endParaRPr lang="en-US" altLang="en-US" dirty="0"/>
          </a:p>
        </p:txBody>
      </p:sp>
    </p:spTree>
    <p:extLst>
      <p:ext uri="{BB962C8B-B14F-4D97-AF65-F5344CB8AC3E}">
        <p14:creationId xmlns:p14="http://schemas.microsoft.com/office/powerpoint/2010/main" xmlns="" val="402945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Text Box 9">
            <a:extLst>
              <a:ext uri="{FF2B5EF4-FFF2-40B4-BE49-F238E27FC236}">
                <a16:creationId xmlns:a16="http://schemas.microsoft.com/office/drawing/2014/main" xmlns="" id="{CD8A6136-419B-4C93-8D19-2C465C9375D5}"/>
              </a:ext>
            </a:extLst>
          </p:cNvPr>
          <p:cNvSpPr txBox="1">
            <a:spLocks noChangeArrowheads="1"/>
          </p:cNvSpPr>
          <p:nvPr userDrawn="1"/>
        </p:nvSpPr>
        <p:spPr bwMode="auto">
          <a:xfrm>
            <a:off x="1187450" y="2924175"/>
            <a:ext cx="6913563" cy="579438"/>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endParaRPr lang="en-US" sz="3200" b="1" dirty="0">
              <a:cs typeface="+mn-cs"/>
            </a:endParaRPr>
          </a:p>
        </p:txBody>
      </p:sp>
      <p:sp>
        <p:nvSpPr>
          <p:cNvPr id="6" name="Text Box 10">
            <a:extLst>
              <a:ext uri="{FF2B5EF4-FFF2-40B4-BE49-F238E27FC236}">
                <a16:creationId xmlns:a16="http://schemas.microsoft.com/office/drawing/2014/main" xmlns="" id="{0B0372D2-4E9B-4C30-A858-455F697E4F1E}"/>
              </a:ext>
            </a:extLst>
          </p:cNvPr>
          <p:cNvSpPr txBox="1">
            <a:spLocks noChangeArrowheads="1"/>
          </p:cNvSpPr>
          <p:nvPr userDrawn="1"/>
        </p:nvSpPr>
        <p:spPr bwMode="auto">
          <a:xfrm>
            <a:off x="1187450" y="3141663"/>
            <a:ext cx="6913563" cy="579437"/>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endParaRPr lang="en-US" sz="3200" b="1" dirty="0">
              <a:cs typeface="+mn-cs"/>
            </a:endParaRPr>
          </a:p>
        </p:txBody>
      </p:sp>
      <p:sp>
        <p:nvSpPr>
          <p:cNvPr id="7" name="Text Box 11">
            <a:extLst>
              <a:ext uri="{FF2B5EF4-FFF2-40B4-BE49-F238E27FC236}">
                <a16:creationId xmlns:a16="http://schemas.microsoft.com/office/drawing/2014/main" xmlns="" id="{E83507CC-921C-4521-AE3C-89B154DAFB35}"/>
              </a:ext>
            </a:extLst>
          </p:cNvPr>
          <p:cNvSpPr txBox="1">
            <a:spLocks noChangeArrowheads="1"/>
          </p:cNvSpPr>
          <p:nvPr userDrawn="1"/>
        </p:nvSpPr>
        <p:spPr bwMode="auto">
          <a:xfrm>
            <a:off x="1403350" y="3860800"/>
            <a:ext cx="6913563" cy="579438"/>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endParaRPr lang="en-US" sz="3200" b="1" dirty="0">
              <a:cs typeface="+mn-cs"/>
            </a:endParaRPr>
          </a:p>
        </p:txBody>
      </p:sp>
      <p:sp>
        <p:nvSpPr>
          <p:cNvPr id="8" name="Text Box 12">
            <a:extLst>
              <a:ext uri="{FF2B5EF4-FFF2-40B4-BE49-F238E27FC236}">
                <a16:creationId xmlns:a16="http://schemas.microsoft.com/office/drawing/2014/main" xmlns="" id="{B2A26D7F-C17F-4555-ACEF-BF39ECF1213F}"/>
              </a:ext>
            </a:extLst>
          </p:cNvPr>
          <p:cNvSpPr txBox="1">
            <a:spLocks noChangeArrowheads="1"/>
          </p:cNvSpPr>
          <p:nvPr userDrawn="1"/>
        </p:nvSpPr>
        <p:spPr bwMode="auto">
          <a:xfrm>
            <a:off x="1403350" y="2997200"/>
            <a:ext cx="6913563" cy="579438"/>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endParaRPr lang="en-US" sz="3200" b="1" dirty="0">
              <a:cs typeface="+mn-cs"/>
            </a:endParaRPr>
          </a:p>
        </p:txBody>
      </p:sp>
      <p:sp>
        <p:nvSpPr>
          <p:cNvPr id="9" name="Text Box 14">
            <a:extLst>
              <a:ext uri="{FF2B5EF4-FFF2-40B4-BE49-F238E27FC236}">
                <a16:creationId xmlns:a16="http://schemas.microsoft.com/office/drawing/2014/main" xmlns="" id="{5286CD22-87EE-4B15-9CD2-16D2397E473F}"/>
              </a:ext>
            </a:extLst>
          </p:cNvPr>
          <p:cNvSpPr txBox="1">
            <a:spLocks noChangeArrowheads="1"/>
          </p:cNvSpPr>
          <p:nvPr userDrawn="1"/>
        </p:nvSpPr>
        <p:spPr bwMode="auto">
          <a:xfrm>
            <a:off x="1331913" y="2997200"/>
            <a:ext cx="6913562" cy="579438"/>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endParaRPr lang="en-US" sz="3200" b="1" dirty="0">
              <a:cs typeface="+mn-cs"/>
            </a:endParaRPr>
          </a:p>
        </p:txBody>
      </p:sp>
      <p:sp>
        <p:nvSpPr>
          <p:cNvPr id="10" name="Text Box 15">
            <a:extLst>
              <a:ext uri="{FF2B5EF4-FFF2-40B4-BE49-F238E27FC236}">
                <a16:creationId xmlns:a16="http://schemas.microsoft.com/office/drawing/2014/main" xmlns="" id="{F3AF0941-DF0E-40AC-BBEA-D52661D9222E}"/>
              </a:ext>
            </a:extLst>
          </p:cNvPr>
          <p:cNvSpPr txBox="1">
            <a:spLocks noChangeArrowheads="1"/>
          </p:cNvSpPr>
          <p:nvPr userDrawn="1"/>
        </p:nvSpPr>
        <p:spPr bwMode="auto">
          <a:xfrm>
            <a:off x="1547813" y="3213100"/>
            <a:ext cx="6913562" cy="579438"/>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endParaRPr lang="en-US" sz="3200" b="1" dirty="0">
              <a:cs typeface="+mn-cs"/>
            </a:endParaRPr>
          </a:p>
        </p:txBody>
      </p:sp>
      <p:sp>
        <p:nvSpPr>
          <p:cNvPr id="4099" name="Rectangle 3"/>
          <p:cNvSpPr>
            <a:spLocks noGrp="1" noChangeArrowheads="1"/>
          </p:cNvSpPr>
          <p:nvPr>
            <p:ph type="ctrTitle"/>
          </p:nvPr>
        </p:nvSpPr>
        <p:spPr>
          <a:xfrm>
            <a:off x="684213" y="2708275"/>
            <a:ext cx="7772400" cy="1470025"/>
          </a:xfrm>
        </p:spPr>
        <p:txBody>
          <a:bodyPr/>
          <a:lstStyle>
            <a:lvl1pPr>
              <a:defRPr/>
            </a:lvl1pPr>
          </a:lstStyle>
          <a:p>
            <a:r>
              <a:rPr lang="en-US"/>
              <a:t>Click to edit Master title style</a:t>
            </a:r>
          </a:p>
        </p:txBody>
      </p:sp>
      <p:sp>
        <p:nvSpPr>
          <p:cNvPr id="4100" name="Rectangle 4"/>
          <p:cNvSpPr>
            <a:spLocks noGrp="1" noChangeArrowheads="1"/>
          </p:cNvSpPr>
          <p:nvPr>
            <p:ph type="subTitle" idx="1"/>
          </p:nvPr>
        </p:nvSpPr>
        <p:spPr>
          <a:xfrm>
            <a:off x="1371600" y="4508500"/>
            <a:ext cx="6400800" cy="1130300"/>
          </a:xfrm>
        </p:spPr>
        <p:txBody>
          <a:bodyPr/>
          <a:lstStyle>
            <a:lvl1pPr marL="0" indent="0" algn="ctr">
              <a:buFont typeface="Wingdings" pitchFamily="2" charset="2"/>
              <a:buNone/>
              <a:defRPr/>
            </a:lvl1pPr>
          </a:lstStyle>
          <a:p>
            <a:r>
              <a:rPr lang="en-US"/>
              <a:t>Click to edit Master subtitle style</a:t>
            </a:r>
          </a:p>
        </p:txBody>
      </p:sp>
      <p:sp>
        <p:nvSpPr>
          <p:cNvPr id="11" name="Rectangle 5">
            <a:extLst>
              <a:ext uri="{FF2B5EF4-FFF2-40B4-BE49-F238E27FC236}">
                <a16:creationId xmlns:a16="http://schemas.microsoft.com/office/drawing/2014/main" xmlns="" id="{B259CDF2-B078-466D-8148-0F9E8F0F36BE}"/>
              </a:ext>
            </a:extLst>
          </p:cNvPr>
          <p:cNvSpPr>
            <a:spLocks noGrp="1" noChangeArrowheads="1"/>
          </p:cNvSpPr>
          <p:nvPr>
            <p:ph type="dt" sz="half" idx="10"/>
          </p:nvPr>
        </p:nvSpPr>
        <p:spPr/>
        <p:txBody>
          <a:bodyPr/>
          <a:lstStyle>
            <a:lvl1pPr>
              <a:defRPr/>
            </a:lvl1pPr>
          </a:lstStyle>
          <a:p>
            <a:pPr>
              <a:defRPr/>
            </a:pPr>
            <a:endParaRPr lang="en-US" dirty="0"/>
          </a:p>
        </p:txBody>
      </p:sp>
      <p:sp>
        <p:nvSpPr>
          <p:cNvPr id="12" name="Rectangle 6">
            <a:extLst>
              <a:ext uri="{FF2B5EF4-FFF2-40B4-BE49-F238E27FC236}">
                <a16:creationId xmlns:a16="http://schemas.microsoft.com/office/drawing/2014/main" xmlns="" id="{E4EE7B4B-D784-4A4F-BE83-EDB9B2F17A89}"/>
              </a:ext>
            </a:extLst>
          </p:cNvPr>
          <p:cNvSpPr>
            <a:spLocks noGrp="1" noChangeArrowheads="1"/>
          </p:cNvSpPr>
          <p:nvPr>
            <p:ph type="ftr" sz="quarter" idx="11"/>
          </p:nvPr>
        </p:nvSpPr>
        <p:spPr/>
        <p:txBody>
          <a:bodyPr/>
          <a:lstStyle>
            <a:lvl1pPr>
              <a:defRPr/>
            </a:lvl1pPr>
          </a:lstStyle>
          <a:p>
            <a:pPr>
              <a:defRPr/>
            </a:pPr>
            <a:endParaRPr lang="en-US" dirty="0"/>
          </a:p>
        </p:txBody>
      </p:sp>
      <p:sp>
        <p:nvSpPr>
          <p:cNvPr id="13" name="Rectangle 7">
            <a:extLst>
              <a:ext uri="{FF2B5EF4-FFF2-40B4-BE49-F238E27FC236}">
                <a16:creationId xmlns:a16="http://schemas.microsoft.com/office/drawing/2014/main" xmlns="" id="{EBF00BDE-D1D8-40CF-9C4B-95D1002E26BC}"/>
              </a:ext>
            </a:extLst>
          </p:cNvPr>
          <p:cNvSpPr>
            <a:spLocks noGrp="1" noChangeArrowheads="1"/>
          </p:cNvSpPr>
          <p:nvPr>
            <p:ph type="sldNum" sz="quarter" idx="12"/>
          </p:nvPr>
        </p:nvSpPr>
        <p:spPr/>
        <p:txBody>
          <a:bodyPr/>
          <a:lstStyle>
            <a:lvl1pPr>
              <a:defRPr/>
            </a:lvl1pPr>
          </a:lstStyle>
          <a:p>
            <a:pPr>
              <a:defRPr/>
            </a:pPr>
            <a:fld id="{8C4ED58F-D83C-465D-9951-5940255C814B}" type="slidenum">
              <a:rPr lang="en-US" altLang="en-US"/>
              <a:pPr>
                <a:defRPr/>
              </a:pPr>
              <a:t>‹#›</a:t>
            </a:fld>
            <a:endParaRPr lang="en-US" altLang="en-US" dirty="0"/>
          </a:p>
        </p:txBody>
      </p:sp>
    </p:spTree>
    <p:extLst>
      <p:ext uri="{BB962C8B-B14F-4D97-AF65-F5344CB8AC3E}">
        <p14:creationId xmlns:p14="http://schemas.microsoft.com/office/powerpoint/2010/main" xmlns="" val="1894456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84C551E3-37F2-4B4E-A378-8265584D9A6A}"/>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xmlns="" id="{672DE541-0AA1-4C17-B3A8-09A25E8776F7}"/>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xmlns="" id="{771FB759-8E58-4294-8C5D-62BA6AAC90F4}"/>
              </a:ext>
            </a:extLst>
          </p:cNvPr>
          <p:cNvSpPr>
            <a:spLocks noGrp="1" noChangeArrowheads="1"/>
          </p:cNvSpPr>
          <p:nvPr>
            <p:ph type="sldNum" sz="quarter" idx="12"/>
          </p:nvPr>
        </p:nvSpPr>
        <p:spPr>
          <a:ln/>
        </p:spPr>
        <p:txBody>
          <a:bodyPr/>
          <a:lstStyle>
            <a:lvl1pPr>
              <a:defRPr/>
            </a:lvl1pPr>
          </a:lstStyle>
          <a:p>
            <a:pPr>
              <a:defRPr/>
            </a:pPr>
            <a:fld id="{35B4A63C-9719-4ACD-9910-961ABC792F2C}" type="slidenum">
              <a:rPr lang="en-US" altLang="en-US"/>
              <a:pPr>
                <a:defRPr/>
              </a:pPr>
              <a:t>‹#›</a:t>
            </a:fld>
            <a:endParaRPr lang="en-US" altLang="en-US" dirty="0"/>
          </a:p>
        </p:txBody>
      </p:sp>
    </p:spTree>
    <p:extLst>
      <p:ext uri="{BB962C8B-B14F-4D97-AF65-F5344CB8AC3E}">
        <p14:creationId xmlns:p14="http://schemas.microsoft.com/office/powerpoint/2010/main" xmlns="" val="2834068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20713"/>
            <a:ext cx="2057400" cy="5505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20713"/>
            <a:ext cx="6019800" cy="5505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DE6688DC-AE12-471A-BE88-BB8505398F73}"/>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xmlns="" id="{84EB47B3-1B2F-4969-9AC8-1108841DD318}"/>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xmlns="" id="{54D4389A-1932-44A4-BCA1-8953EEA15481}"/>
              </a:ext>
            </a:extLst>
          </p:cNvPr>
          <p:cNvSpPr>
            <a:spLocks noGrp="1" noChangeArrowheads="1"/>
          </p:cNvSpPr>
          <p:nvPr>
            <p:ph type="sldNum" sz="quarter" idx="12"/>
          </p:nvPr>
        </p:nvSpPr>
        <p:spPr>
          <a:ln/>
        </p:spPr>
        <p:txBody>
          <a:bodyPr/>
          <a:lstStyle>
            <a:lvl1pPr>
              <a:defRPr/>
            </a:lvl1pPr>
          </a:lstStyle>
          <a:p>
            <a:pPr>
              <a:defRPr/>
            </a:pPr>
            <a:fld id="{91E1C314-E695-4B49-A335-AFD781A7E35E}" type="slidenum">
              <a:rPr lang="en-US" altLang="en-US"/>
              <a:pPr>
                <a:defRPr/>
              </a:pPr>
              <a:t>‹#›</a:t>
            </a:fld>
            <a:endParaRPr lang="en-US" altLang="en-US" dirty="0"/>
          </a:p>
        </p:txBody>
      </p:sp>
    </p:spTree>
    <p:extLst>
      <p:ext uri="{BB962C8B-B14F-4D97-AF65-F5344CB8AC3E}">
        <p14:creationId xmlns:p14="http://schemas.microsoft.com/office/powerpoint/2010/main" xmlns="" val="3610725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C:\Users\JusticeK\AppData\Local\Microsoft\Windows\Temporary Internet Files\Content.Outlook\3R6TD3T3\100 YEARS LOGO.jpg">
            <a:extLst>
              <a:ext uri="{FF2B5EF4-FFF2-40B4-BE49-F238E27FC236}">
                <a16:creationId xmlns:a16="http://schemas.microsoft.com/office/drawing/2014/main" xmlns="" id="{49C54EA7-5A06-49DD-A6A4-1CCE922AFDC4}"/>
              </a:ext>
            </a:extLst>
          </p:cNvPr>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539750" y="6316663"/>
            <a:ext cx="9842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30449"/>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
        <p:nvSpPr>
          <p:cNvPr id="5" name="Date Placeholder 4">
            <a:extLst>
              <a:ext uri="{FF2B5EF4-FFF2-40B4-BE49-F238E27FC236}">
                <a16:creationId xmlns:a16="http://schemas.microsoft.com/office/drawing/2014/main" xmlns="" id="{C54BC022-D75A-4393-AD38-07E955994F7F}"/>
              </a:ext>
            </a:extLst>
          </p:cNvPr>
          <p:cNvSpPr>
            <a:spLocks noGrp="1" noChangeArrowheads="1"/>
          </p:cNvSpPr>
          <p:nvPr>
            <p:ph type="dt" sz="half" idx="10"/>
          </p:nvPr>
        </p:nvSpPr>
        <p:spPr/>
        <p:txBody>
          <a:bodyPr/>
          <a:lstStyle>
            <a:lvl1pPr>
              <a:defRPr>
                <a:cs typeface="Arial" charset="0"/>
              </a:defRPr>
            </a:lvl1pPr>
          </a:lstStyle>
          <a:p>
            <a:pPr>
              <a:defRPr/>
            </a:pPr>
            <a:fld id="{7345610C-945E-4111-AF20-AA201F1B1692}" type="datetime1">
              <a:rPr lang="en-US"/>
              <a:pPr>
                <a:defRPr/>
              </a:pPr>
              <a:t>2/5/2020</a:t>
            </a:fld>
            <a:endParaRPr lang="en-US" dirty="0"/>
          </a:p>
        </p:txBody>
      </p:sp>
      <p:sp>
        <p:nvSpPr>
          <p:cNvPr id="6" name="Footer Placeholder 5">
            <a:extLst>
              <a:ext uri="{FF2B5EF4-FFF2-40B4-BE49-F238E27FC236}">
                <a16:creationId xmlns:a16="http://schemas.microsoft.com/office/drawing/2014/main" xmlns="" id="{BA952F87-10C0-4371-A943-6FB77FD20DC5}"/>
              </a:ext>
            </a:extLst>
          </p:cNvPr>
          <p:cNvSpPr>
            <a:spLocks noGrp="1" noChangeArrowheads="1"/>
          </p:cNvSpPr>
          <p:nvPr>
            <p:ph type="ftr" sz="quarter" idx="11"/>
          </p:nvPr>
        </p:nvSpPr>
        <p:spPr/>
        <p:txBody>
          <a:bodyPr/>
          <a:lstStyle>
            <a:lvl1pPr algn="l">
              <a:defRPr>
                <a:cs typeface="Arial" charset="0"/>
              </a:defRPr>
            </a:lvl1pPr>
          </a:lstStyle>
          <a:p>
            <a:pPr>
              <a:defRPr/>
            </a:pPr>
            <a:endParaRPr lang="en-US" dirty="0"/>
          </a:p>
        </p:txBody>
      </p:sp>
    </p:spTree>
    <p:extLst>
      <p:ext uri="{BB962C8B-B14F-4D97-AF65-F5344CB8AC3E}">
        <p14:creationId xmlns:p14="http://schemas.microsoft.com/office/powerpoint/2010/main" xmlns="" val="918919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xmlns="" id="{43C41F76-FAE6-47B4-BD3D-D0C64DFA2F0D}"/>
              </a:ext>
            </a:extLst>
          </p:cNvPr>
          <p:cNvSpPr>
            <a:spLocks noGrp="1" noChangeArrowheads="1"/>
          </p:cNvSpPr>
          <p:nvPr>
            <p:ph type="dt" sz="half" idx="10"/>
          </p:nvPr>
        </p:nvSpPr>
        <p:spPr/>
        <p:txBody>
          <a:bodyPr/>
          <a:lstStyle>
            <a:lvl1pPr>
              <a:defRPr>
                <a:cs typeface="Arial" charset="0"/>
              </a:defRPr>
            </a:lvl1pPr>
          </a:lstStyle>
          <a:p>
            <a:pPr>
              <a:defRPr/>
            </a:pPr>
            <a:fld id="{F1F850A2-9B42-48A9-ABBA-CE3429CE00B7}" type="datetime1">
              <a:rPr lang="en-US"/>
              <a:pPr>
                <a:defRPr/>
              </a:pPr>
              <a:t>2/5/2020</a:t>
            </a:fld>
            <a:endParaRPr lang="en-US" dirty="0"/>
          </a:p>
        </p:txBody>
      </p:sp>
      <p:sp>
        <p:nvSpPr>
          <p:cNvPr id="5" name="Rectangle 5">
            <a:extLst>
              <a:ext uri="{FF2B5EF4-FFF2-40B4-BE49-F238E27FC236}">
                <a16:creationId xmlns:a16="http://schemas.microsoft.com/office/drawing/2014/main" xmlns="" id="{65B9DA8A-94B1-429A-98A4-9A9827FF45D2}"/>
              </a:ext>
            </a:extLst>
          </p:cNvPr>
          <p:cNvSpPr>
            <a:spLocks noGrp="1" noChangeArrowheads="1"/>
          </p:cNvSpPr>
          <p:nvPr>
            <p:ph type="ftr" sz="quarter" idx="11"/>
          </p:nvPr>
        </p:nvSpPr>
        <p:spPr/>
        <p:txBody>
          <a:bodyPr/>
          <a:lstStyle>
            <a:lvl1pPr algn="l">
              <a:defRPr>
                <a:cs typeface="Arial" charset="0"/>
              </a:defRPr>
            </a:lvl1pPr>
          </a:lstStyle>
          <a:p>
            <a:pPr>
              <a:defRPr/>
            </a:pPr>
            <a:endParaRPr lang="en-US" dirty="0"/>
          </a:p>
        </p:txBody>
      </p:sp>
    </p:spTree>
    <p:extLst>
      <p:ext uri="{BB962C8B-B14F-4D97-AF65-F5344CB8AC3E}">
        <p14:creationId xmlns:p14="http://schemas.microsoft.com/office/powerpoint/2010/main" xmlns="" val="2293191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69206254-0649-4313-BE70-C2159536F258}"/>
              </a:ext>
            </a:extLst>
          </p:cNvPr>
          <p:cNvSpPr>
            <a:spLocks noGrp="1" noChangeArrowheads="1"/>
          </p:cNvSpPr>
          <p:nvPr>
            <p:ph type="dt" sz="half" idx="10"/>
          </p:nvPr>
        </p:nvSpPr>
        <p:spPr/>
        <p:txBody>
          <a:bodyPr/>
          <a:lstStyle>
            <a:lvl1pPr>
              <a:defRPr>
                <a:cs typeface="Arial" charset="0"/>
              </a:defRPr>
            </a:lvl1pPr>
          </a:lstStyle>
          <a:p>
            <a:pPr>
              <a:defRPr/>
            </a:pPr>
            <a:fld id="{9F215524-A706-4E5F-850A-B80843C0903D}" type="datetime1">
              <a:rPr lang="en-US"/>
              <a:pPr>
                <a:defRPr/>
              </a:pPr>
              <a:t>2/5/2020</a:t>
            </a:fld>
            <a:endParaRPr lang="en-US" dirty="0"/>
          </a:p>
        </p:txBody>
      </p:sp>
      <p:sp>
        <p:nvSpPr>
          <p:cNvPr id="5" name="Rectangle 5">
            <a:extLst>
              <a:ext uri="{FF2B5EF4-FFF2-40B4-BE49-F238E27FC236}">
                <a16:creationId xmlns:a16="http://schemas.microsoft.com/office/drawing/2014/main" xmlns="" id="{8309A2B8-94A3-4245-9F6C-92ECD1DCBBCF}"/>
              </a:ext>
            </a:extLst>
          </p:cNvPr>
          <p:cNvSpPr>
            <a:spLocks noGrp="1" noChangeArrowheads="1"/>
          </p:cNvSpPr>
          <p:nvPr>
            <p:ph type="ftr" sz="quarter" idx="11"/>
          </p:nvPr>
        </p:nvSpPr>
        <p:spPr/>
        <p:txBody>
          <a:bodyPr/>
          <a:lstStyle>
            <a:lvl1pPr algn="l">
              <a:defRPr>
                <a:cs typeface="Arial" charset="0"/>
              </a:defRPr>
            </a:lvl1pPr>
          </a:lstStyle>
          <a:p>
            <a:pPr>
              <a:defRPr/>
            </a:pPr>
            <a:endParaRPr lang="en-US" dirty="0"/>
          </a:p>
        </p:txBody>
      </p:sp>
    </p:spTree>
    <p:extLst>
      <p:ext uri="{BB962C8B-B14F-4D97-AF65-F5344CB8AC3E}">
        <p14:creationId xmlns:p14="http://schemas.microsoft.com/office/powerpoint/2010/main" xmlns="" val="3025173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11188"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802188"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xmlns="" id="{6A8969F8-2619-4ACB-9D71-34BA6ACD73E3}"/>
              </a:ext>
            </a:extLst>
          </p:cNvPr>
          <p:cNvSpPr>
            <a:spLocks noGrp="1" noChangeArrowheads="1"/>
          </p:cNvSpPr>
          <p:nvPr>
            <p:ph type="dt" sz="half" idx="10"/>
          </p:nvPr>
        </p:nvSpPr>
        <p:spPr/>
        <p:txBody>
          <a:bodyPr/>
          <a:lstStyle>
            <a:lvl1pPr>
              <a:defRPr>
                <a:cs typeface="Arial" charset="0"/>
              </a:defRPr>
            </a:lvl1pPr>
          </a:lstStyle>
          <a:p>
            <a:pPr>
              <a:defRPr/>
            </a:pPr>
            <a:fld id="{729A113F-4492-4E3F-8F11-99765A6769A1}" type="datetime1">
              <a:rPr lang="en-US"/>
              <a:pPr>
                <a:defRPr/>
              </a:pPr>
              <a:t>2/5/2020</a:t>
            </a:fld>
            <a:endParaRPr lang="en-US" dirty="0"/>
          </a:p>
        </p:txBody>
      </p:sp>
      <p:sp>
        <p:nvSpPr>
          <p:cNvPr id="6" name="Footer Placeholder 5">
            <a:extLst>
              <a:ext uri="{FF2B5EF4-FFF2-40B4-BE49-F238E27FC236}">
                <a16:creationId xmlns:a16="http://schemas.microsoft.com/office/drawing/2014/main" xmlns="" id="{DEFC074B-8A58-4ABE-80D8-B871836E5EE6}"/>
              </a:ext>
            </a:extLst>
          </p:cNvPr>
          <p:cNvSpPr>
            <a:spLocks noGrp="1" noChangeArrowheads="1"/>
          </p:cNvSpPr>
          <p:nvPr>
            <p:ph type="ftr" sz="quarter" idx="11"/>
          </p:nvPr>
        </p:nvSpPr>
        <p:spPr/>
        <p:txBody>
          <a:bodyPr/>
          <a:lstStyle>
            <a:lvl1pPr algn="l">
              <a:defRPr>
                <a:cs typeface="Arial" charset="0"/>
              </a:defRPr>
            </a:lvl1pPr>
          </a:lstStyle>
          <a:p>
            <a:pPr>
              <a:defRPr/>
            </a:pPr>
            <a:endParaRPr lang="en-US" dirty="0"/>
          </a:p>
        </p:txBody>
      </p:sp>
    </p:spTree>
    <p:extLst>
      <p:ext uri="{BB962C8B-B14F-4D97-AF65-F5344CB8AC3E}">
        <p14:creationId xmlns:p14="http://schemas.microsoft.com/office/powerpoint/2010/main" xmlns="" val="3674194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4">
            <a:extLst>
              <a:ext uri="{FF2B5EF4-FFF2-40B4-BE49-F238E27FC236}">
                <a16:creationId xmlns:a16="http://schemas.microsoft.com/office/drawing/2014/main" xmlns="" id="{7D66A557-D59C-4FCD-BC7C-2422572686B3}"/>
              </a:ext>
            </a:extLst>
          </p:cNvPr>
          <p:cNvSpPr>
            <a:spLocks noGrp="1" noChangeArrowheads="1"/>
          </p:cNvSpPr>
          <p:nvPr>
            <p:ph type="dt" sz="half" idx="10"/>
          </p:nvPr>
        </p:nvSpPr>
        <p:spPr/>
        <p:txBody>
          <a:bodyPr/>
          <a:lstStyle>
            <a:lvl1pPr>
              <a:defRPr>
                <a:cs typeface="Arial" charset="0"/>
              </a:defRPr>
            </a:lvl1pPr>
          </a:lstStyle>
          <a:p>
            <a:pPr>
              <a:defRPr/>
            </a:pPr>
            <a:fld id="{10D026AC-F103-485E-8710-C0F45A36BD13}" type="datetime1">
              <a:rPr lang="en-US"/>
              <a:pPr>
                <a:defRPr/>
              </a:pPr>
              <a:t>2/5/2020</a:t>
            </a:fld>
            <a:endParaRPr lang="en-US" dirty="0"/>
          </a:p>
        </p:txBody>
      </p:sp>
      <p:sp>
        <p:nvSpPr>
          <p:cNvPr id="8" name="Rectangle 5">
            <a:extLst>
              <a:ext uri="{FF2B5EF4-FFF2-40B4-BE49-F238E27FC236}">
                <a16:creationId xmlns:a16="http://schemas.microsoft.com/office/drawing/2014/main" xmlns="" id="{18E004B5-19C8-4E09-9772-D3DE88F06339}"/>
              </a:ext>
            </a:extLst>
          </p:cNvPr>
          <p:cNvSpPr>
            <a:spLocks noGrp="1" noChangeArrowheads="1"/>
          </p:cNvSpPr>
          <p:nvPr>
            <p:ph type="ftr" sz="quarter" idx="11"/>
          </p:nvPr>
        </p:nvSpPr>
        <p:spPr/>
        <p:txBody>
          <a:bodyPr/>
          <a:lstStyle>
            <a:lvl1pPr algn="l">
              <a:defRPr>
                <a:cs typeface="Arial" charset="0"/>
              </a:defRPr>
            </a:lvl1pPr>
          </a:lstStyle>
          <a:p>
            <a:pPr>
              <a:defRPr/>
            </a:pPr>
            <a:endParaRPr lang="en-US" dirty="0"/>
          </a:p>
        </p:txBody>
      </p:sp>
    </p:spTree>
    <p:extLst>
      <p:ext uri="{BB962C8B-B14F-4D97-AF65-F5344CB8AC3E}">
        <p14:creationId xmlns:p14="http://schemas.microsoft.com/office/powerpoint/2010/main" xmlns="" val="86273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4">
            <a:extLst>
              <a:ext uri="{FF2B5EF4-FFF2-40B4-BE49-F238E27FC236}">
                <a16:creationId xmlns:a16="http://schemas.microsoft.com/office/drawing/2014/main" xmlns="" id="{BA0822E0-7E5D-43E1-BF45-C086862453D0}"/>
              </a:ext>
            </a:extLst>
          </p:cNvPr>
          <p:cNvSpPr>
            <a:spLocks noGrp="1" noChangeArrowheads="1"/>
          </p:cNvSpPr>
          <p:nvPr>
            <p:ph type="dt" sz="half" idx="10"/>
          </p:nvPr>
        </p:nvSpPr>
        <p:spPr/>
        <p:txBody>
          <a:bodyPr/>
          <a:lstStyle>
            <a:lvl1pPr>
              <a:defRPr>
                <a:cs typeface="Arial" charset="0"/>
              </a:defRPr>
            </a:lvl1pPr>
          </a:lstStyle>
          <a:p>
            <a:pPr>
              <a:defRPr/>
            </a:pPr>
            <a:fld id="{5324D017-87D6-4873-8340-5D3BB70B9832}" type="datetime1">
              <a:rPr lang="en-US"/>
              <a:pPr>
                <a:defRPr/>
              </a:pPr>
              <a:t>2/5/2020</a:t>
            </a:fld>
            <a:endParaRPr lang="en-US" dirty="0"/>
          </a:p>
        </p:txBody>
      </p:sp>
      <p:sp>
        <p:nvSpPr>
          <p:cNvPr id="4" name="Rectangle 5">
            <a:extLst>
              <a:ext uri="{FF2B5EF4-FFF2-40B4-BE49-F238E27FC236}">
                <a16:creationId xmlns:a16="http://schemas.microsoft.com/office/drawing/2014/main" xmlns="" id="{88B773AD-4469-495E-A5A8-4E009D8B90C1}"/>
              </a:ext>
            </a:extLst>
          </p:cNvPr>
          <p:cNvSpPr>
            <a:spLocks noGrp="1" noChangeArrowheads="1"/>
          </p:cNvSpPr>
          <p:nvPr>
            <p:ph type="ftr" sz="quarter" idx="11"/>
          </p:nvPr>
        </p:nvSpPr>
        <p:spPr/>
        <p:txBody>
          <a:bodyPr/>
          <a:lstStyle>
            <a:lvl1pPr algn="l">
              <a:defRPr>
                <a:cs typeface="Arial" charset="0"/>
              </a:defRPr>
            </a:lvl1pPr>
          </a:lstStyle>
          <a:p>
            <a:pPr>
              <a:defRPr/>
            </a:pPr>
            <a:endParaRPr lang="en-US" dirty="0"/>
          </a:p>
        </p:txBody>
      </p:sp>
    </p:spTree>
    <p:extLst>
      <p:ext uri="{BB962C8B-B14F-4D97-AF65-F5344CB8AC3E}">
        <p14:creationId xmlns:p14="http://schemas.microsoft.com/office/powerpoint/2010/main" xmlns="" val="300568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CADCB01C-01BD-47F3-81D3-9966CEBFB791}"/>
              </a:ext>
            </a:extLst>
          </p:cNvPr>
          <p:cNvSpPr>
            <a:spLocks noGrp="1" noChangeArrowheads="1"/>
          </p:cNvSpPr>
          <p:nvPr>
            <p:ph type="dt" sz="half" idx="10"/>
          </p:nvPr>
        </p:nvSpPr>
        <p:spPr/>
        <p:txBody>
          <a:bodyPr/>
          <a:lstStyle>
            <a:lvl1pPr>
              <a:defRPr>
                <a:cs typeface="Arial" charset="0"/>
              </a:defRPr>
            </a:lvl1pPr>
          </a:lstStyle>
          <a:p>
            <a:pPr>
              <a:defRPr/>
            </a:pPr>
            <a:fld id="{354226A9-A9A0-41AF-AD5E-EB2B8E667A2C}" type="datetime1">
              <a:rPr lang="en-US"/>
              <a:pPr>
                <a:defRPr/>
              </a:pPr>
              <a:t>2/5/2020</a:t>
            </a:fld>
            <a:endParaRPr lang="en-US" dirty="0"/>
          </a:p>
        </p:txBody>
      </p:sp>
      <p:sp>
        <p:nvSpPr>
          <p:cNvPr id="3" name="Rectangle 5">
            <a:extLst>
              <a:ext uri="{FF2B5EF4-FFF2-40B4-BE49-F238E27FC236}">
                <a16:creationId xmlns:a16="http://schemas.microsoft.com/office/drawing/2014/main" xmlns="" id="{3B5C8B3D-0662-4773-B367-8DA384F0CD37}"/>
              </a:ext>
            </a:extLst>
          </p:cNvPr>
          <p:cNvSpPr>
            <a:spLocks noGrp="1" noChangeArrowheads="1"/>
          </p:cNvSpPr>
          <p:nvPr>
            <p:ph type="ftr" sz="quarter" idx="11"/>
          </p:nvPr>
        </p:nvSpPr>
        <p:spPr/>
        <p:txBody>
          <a:bodyPr/>
          <a:lstStyle>
            <a:lvl1pPr algn="l">
              <a:defRPr>
                <a:cs typeface="Arial" charset="0"/>
              </a:defRPr>
            </a:lvl1pPr>
          </a:lstStyle>
          <a:p>
            <a:pPr>
              <a:defRPr/>
            </a:pPr>
            <a:endParaRPr lang="en-US" dirty="0"/>
          </a:p>
        </p:txBody>
      </p:sp>
    </p:spTree>
    <p:extLst>
      <p:ext uri="{BB962C8B-B14F-4D97-AF65-F5344CB8AC3E}">
        <p14:creationId xmlns:p14="http://schemas.microsoft.com/office/powerpoint/2010/main" xmlns="" val="3576273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1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xmlns="" id="{93382033-3E5D-44FA-96D5-59789B3C42EB}"/>
              </a:ext>
            </a:extLst>
          </p:cNvPr>
          <p:cNvSpPr>
            <a:spLocks noGrp="1" noChangeArrowheads="1"/>
          </p:cNvSpPr>
          <p:nvPr>
            <p:ph type="dt" sz="half" idx="10"/>
          </p:nvPr>
        </p:nvSpPr>
        <p:spPr/>
        <p:txBody>
          <a:bodyPr/>
          <a:lstStyle>
            <a:lvl1pPr>
              <a:defRPr>
                <a:cs typeface="Arial" charset="0"/>
              </a:defRPr>
            </a:lvl1pPr>
          </a:lstStyle>
          <a:p>
            <a:pPr>
              <a:defRPr/>
            </a:pPr>
            <a:fld id="{E8438943-7920-4B04-8C62-F69F63F2CE9D}" type="datetime1">
              <a:rPr lang="en-US"/>
              <a:pPr>
                <a:defRPr/>
              </a:pPr>
              <a:t>2/5/2020</a:t>
            </a:fld>
            <a:endParaRPr lang="en-US" dirty="0"/>
          </a:p>
        </p:txBody>
      </p:sp>
      <p:sp>
        <p:nvSpPr>
          <p:cNvPr id="6" name="Footer Placeholder 5">
            <a:extLst>
              <a:ext uri="{FF2B5EF4-FFF2-40B4-BE49-F238E27FC236}">
                <a16:creationId xmlns:a16="http://schemas.microsoft.com/office/drawing/2014/main" xmlns="" id="{4A808236-BD1C-47F6-B7E4-38E6FA27E793}"/>
              </a:ext>
            </a:extLst>
          </p:cNvPr>
          <p:cNvSpPr>
            <a:spLocks noGrp="1" noChangeArrowheads="1"/>
          </p:cNvSpPr>
          <p:nvPr>
            <p:ph type="ftr" sz="quarter" idx="11"/>
          </p:nvPr>
        </p:nvSpPr>
        <p:spPr/>
        <p:txBody>
          <a:bodyPr/>
          <a:lstStyle>
            <a:lvl1pPr algn="l">
              <a:defRPr>
                <a:cs typeface="Arial" charset="0"/>
              </a:defRPr>
            </a:lvl1pPr>
          </a:lstStyle>
          <a:p>
            <a:pPr>
              <a:defRPr/>
            </a:pPr>
            <a:endParaRPr lang="en-US" dirty="0"/>
          </a:p>
        </p:txBody>
      </p:sp>
    </p:spTree>
    <p:extLst>
      <p:ext uri="{BB962C8B-B14F-4D97-AF65-F5344CB8AC3E}">
        <p14:creationId xmlns:p14="http://schemas.microsoft.com/office/powerpoint/2010/main" xmlns="" val="901645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xmlns="" id="{A45C1EAB-AB7F-420E-8884-D15702989F38}"/>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xmlns="" id="{D5250FB3-3053-43A3-B113-AF802F94EE52}"/>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xmlns="" id="{789C5CD4-4F9B-494F-AE4A-B8063350C6A8}"/>
              </a:ext>
            </a:extLst>
          </p:cNvPr>
          <p:cNvSpPr>
            <a:spLocks noGrp="1" noChangeArrowheads="1"/>
          </p:cNvSpPr>
          <p:nvPr>
            <p:ph type="sldNum" sz="quarter" idx="12"/>
          </p:nvPr>
        </p:nvSpPr>
        <p:spPr>
          <a:ln/>
        </p:spPr>
        <p:txBody>
          <a:bodyPr/>
          <a:lstStyle>
            <a:lvl1pPr>
              <a:defRPr/>
            </a:lvl1pPr>
          </a:lstStyle>
          <a:p>
            <a:pPr>
              <a:defRPr/>
            </a:pPr>
            <a:fld id="{4E9250B9-2D58-49F2-9994-51915C2C0244}" type="slidenum">
              <a:rPr lang="en-US" altLang="en-US"/>
              <a:pPr>
                <a:defRPr/>
              </a:pPr>
              <a:t>‹#›</a:t>
            </a:fld>
            <a:endParaRPr lang="en-US" altLang="en-US" dirty="0"/>
          </a:p>
        </p:txBody>
      </p:sp>
    </p:spTree>
    <p:extLst>
      <p:ext uri="{BB962C8B-B14F-4D97-AF65-F5344CB8AC3E}">
        <p14:creationId xmlns:p14="http://schemas.microsoft.com/office/powerpoint/2010/main" xmlns="" val="1604864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xmlns="" id="{8269BED3-4A0B-40C0-95BB-B90520CEC6BF}"/>
              </a:ext>
            </a:extLst>
          </p:cNvPr>
          <p:cNvSpPr>
            <a:spLocks noGrp="1" noChangeArrowheads="1"/>
          </p:cNvSpPr>
          <p:nvPr>
            <p:ph type="dt" sz="half" idx="10"/>
          </p:nvPr>
        </p:nvSpPr>
        <p:spPr/>
        <p:txBody>
          <a:bodyPr/>
          <a:lstStyle>
            <a:lvl1pPr>
              <a:defRPr>
                <a:cs typeface="Arial" charset="0"/>
              </a:defRPr>
            </a:lvl1pPr>
          </a:lstStyle>
          <a:p>
            <a:pPr>
              <a:defRPr/>
            </a:pPr>
            <a:fld id="{EE95C1BE-9BA3-49F7-984D-A8F2CC1CE6CE}" type="datetime1">
              <a:rPr lang="en-US"/>
              <a:pPr>
                <a:defRPr/>
              </a:pPr>
              <a:t>2/5/2020</a:t>
            </a:fld>
            <a:endParaRPr lang="en-US" dirty="0"/>
          </a:p>
        </p:txBody>
      </p:sp>
      <p:sp>
        <p:nvSpPr>
          <p:cNvPr id="6" name="Footer Placeholder 5">
            <a:extLst>
              <a:ext uri="{FF2B5EF4-FFF2-40B4-BE49-F238E27FC236}">
                <a16:creationId xmlns:a16="http://schemas.microsoft.com/office/drawing/2014/main" xmlns="" id="{CF33A85A-1B66-479A-BD49-7F7E8CC1322D}"/>
              </a:ext>
            </a:extLst>
          </p:cNvPr>
          <p:cNvSpPr>
            <a:spLocks noGrp="1" noChangeArrowheads="1"/>
          </p:cNvSpPr>
          <p:nvPr>
            <p:ph type="ftr" sz="quarter" idx="11"/>
          </p:nvPr>
        </p:nvSpPr>
        <p:spPr/>
        <p:txBody>
          <a:bodyPr/>
          <a:lstStyle>
            <a:lvl1pPr algn="l">
              <a:defRPr>
                <a:cs typeface="Arial" charset="0"/>
              </a:defRPr>
            </a:lvl1pPr>
          </a:lstStyle>
          <a:p>
            <a:pPr>
              <a:defRPr/>
            </a:pPr>
            <a:endParaRPr lang="en-US" dirty="0"/>
          </a:p>
        </p:txBody>
      </p:sp>
    </p:spTree>
    <p:extLst>
      <p:ext uri="{BB962C8B-B14F-4D97-AF65-F5344CB8AC3E}">
        <p14:creationId xmlns:p14="http://schemas.microsoft.com/office/powerpoint/2010/main" xmlns="" val="90454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xmlns="" id="{882141A6-92C0-41D0-91C8-AD1411A9978E}"/>
              </a:ext>
            </a:extLst>
          </p:cNvPr>
          <p:cNvSpPr>
            <a:spLocks noGrp="1" noChangeArrowheads="1"/>
          </p:cNvSpPr>
          <p:nvPr>
            <p:ph type="dt" sz="half" idx="10"/>
          </p:nvPr>
        </p:nvSpPr>
        <p:spPr/>
        <p:txBody>
          <a:bodyPr/>
          <a:lstStyle>
            <a:lvl1pPr>
              <a:defRPr>
                <a:cs typeface="Arial" charset="0"/>
              </a:defRPr>
            </a:lvl1pPr>
          </a:lstStyle>
          <a:p>
            <a:pPr>
              <a:defRPr/>
            </a:pPr>
            <a:fld id="{0FD6F740-CE56-47AA-9ADE-9D5AC97D634B}" type="datetime1">
              <a:rPr lang="en-US"/>
              <a:pPr>
                <a:defRPr/>
              </a:pPr>
              <a:t>2/5/2020</a:t>
            </a:fld>
            <a:endParaRPr lang="en-US" dirty="0"/>
          </a:p>
        </p:txBody>
      </p:sp>
      <p:sp>
        <p:nvSpPr>
          <p:cNvPr id="5" name="Rectangle 5">
            <a:extLst>
              <a:ext uri="{FF2B5EF4-FFF2-40B4-BE49-F238E27FC236}">
                <a16:creationId xmlns:a16="http://schemas.microsoft.com/office/drawing/2014/main" xmlns="" id="{C749CE4D-9842-4D1B-8F34-768D12D56A0E}"/>
              </a:ext>
            </a:extLst>
          </p:cNvPr>
          <p:cNvSpPr>
            <a:spLocks noGrp="1" noChangeArrowheads="1"/>
          </p:cNvSpPr>
          <p:nvPr>
            <p:ph type="ftr" sz="quarter" idx="11"/>
          </p:nvPr>
        </p:nvSpPr>
        <p:spPr/>
        <p:txBody>
          <a:bodyPr/>
          <a:lstStyle>
            <a:lvl1pPr algn="l">
              <a:defRPr>
                <a:cs typeface="Arial" charset="0"/>
              </a:defRPr>
            </a:lvl1pPr>
          </a:lstStyle>
          <a:p>
            <a:pPr>
              <a:defRPr/>
            </a:pPr>
            <a:endParaRPr lang="en-US" dirty="0"/>
          </a:p>
        </p:txBody>
      </p:sp>
    </p:spTree>
    <p:extLst>
      <p:ext uri="{BB962C8B-B14F-4D97-AF65-F5344CB8AC3E}">
        <p14:creationId xmlns:p14="http://schemas.microsoft.com/office/powerpoint/2010/main" xmlns="" val="9381905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5288" y="274638"/>
            <a:ext cx="2095500" cy="5808662"/>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135688" cy="5808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xmlns="" id="{99693D22-5F95-45B7-BCD2-662337F81697}"/>
              </a:ext>
            </a:extLst>
          </p:cNvPr>
          <p:cNvSpPr>
            <a:spLocks noGrp="1" noChangeArrowheads="1"/>
          </p:cNvSpPr>
          <p:nvPr>
            <p:ph type="dt" sz="half" idx="10"/>
          </p:nvPr>
        </p:nvSpPr>
        <p:spPr/>
        <p:txBody>
          <a:bodyPr/>
          <a:lstStyle>
            <a:lvl1pPr>
              <a:defRPr>
                <a:cs typeface="Arial" charset="0"/>
              </a:defRPr>
            </a:lvl1pPr>
          </a:lstStyle>
          <a:p>
            <a:pPr>
              <a:defRPr/>
            </a:pPr>
            <a:fld id="{A1735296-39F7-4CE1-9FF0-4DD19231DED8}" type="datetime1">
              <a:rPr lang="en-US"/>
              <a:pPr>
                <a:defRPr/>
              </a:pPr>
              <a:t>2/5/2020</a:t>
            </a:fld>
            <a:endParaRPr lang="en-US" dirty="0"/>
          </a:p>
        </p:txBody>
      </p:sp>
      <p:sp>
        <p:nvSpPr>
          <p:cNvPr id="5" name="Rectangle 5">
            <a:extLst>
              <a:ext uri="{FF2B5EF4-FFF2-40B4-BE49-F238E27FC236}">
                <a16:creationId xmlns:a16="http://schemas.microsoft.com/office/drawing/2014/main" xmlns="" id="{7878D273-46C3-4CD6-B55D-5A5825201DE3}"/>
              </a:ext>
            </a:extLst>
          </p:cNvPr>
          <p:cNvSpPr>
            <a:spLocks noGrp="1" noChangeArrowheads="1"/>
          </p:cNvSpPr>
          <p:nvPr>
            <p:ph type="ftr" sz="quarter" idx="11"/>
          </p:nvPr>
        </p:nvSpPr>
        <p:spPr/>
        <p:txBody>
          <a:bodyPr/>
          <a:lstStyle>
            <a:lvl1pPr algn="l">
              <a:defRPr>
                <a:cs typeface="Arial" charset="0"/>
              </a:defRPr>
            </a:lvl1pPr>
          </a:lstStyle>
          <a:p>
            <a:pPr>
              <a:defRPr/>
            </a:pPr>
            <a:endParaRPr lang="en-US" dirty="0"/>
          </a:p>
        </p:txBody>
      </p:sp>
    </p:spTree>
    <p:extLst>
      <p:ext uri="{BB962C8B-B14F-4D97-AF65-F5344CB8AC3E}">
        <p14:creationId xmlns:p14="http://schemas.microsoft.com/office/powerpoint/2010/main" xmlns="" val="39806720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12" y="274638"/>
            <a:ext cx="8229600" cy="1143000"/>
          </a:xfrm>
        </p:spPr>
        <p:txBody>
          <a:bodyPr/>
          <a:lstStyle/>
          <a:p>
            <a:r>
              <a:rPr lang="en-US"/>
              <a:t>Click to edit Master title style</a:t>
            </a:r>
            <a:endParaRPr lang="en-ZA"/>
          </a:p>
        </p:txBody>
      </p:sp>
      <p:sp>
        <p:nvSpPr>
          <p:cNvPr id="3" name="Text Placeholder 2"/>
          <p:cNvSpPr>
            <a:spLocks noGrp="1"/>
          </p:cNvSpPr>
          <p:nvPr>
            <p:ph type="body" sz="half" idx="1"/>
          </p:nvPr>
        </p:nvSpPr>
        <p:spPr>
          <a:xfrm>
            <a:off x="611188" y="15573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802188" y="15573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xmlns="" id="{B0DC9F02-1801-4E7E-A688-4157640E79F0}"/>
              </a:ext>
            </a:extLst>
          </p:cNvPr>
          <p:cNvSpPr>
            <a:spLocks noGrp="1" noChangeArrowheads="1"/>
          </p:cNvSpPr>
          <p:nvPr>
            <p:ph type="dt" sz="half" idx="10"/>
          </p:nvPr>
        </p:nvSpPr>
        <p:spPr/>
        <p:txBody>
          <a:bodyPr/>
          <a:lstStyle>
            <a:lvl1pPr>
              <a:defRPr>
                <a:cs typeface="Arial" charset="0"/>
              </a:defRPr>
            </a:lvl1pPr>
          </a:lstStyle>
          <a:p>
            <a:pPr>
              <a:defRPr/>
            </a:pPr>
            <a:fld id="{0F46F3BA-700A-4E8A-B386-7EEBDEBF95A7}" type="datetime1">
              <a:rPr lang="en-US"/>
              <a:pPr>
                <a:defRPr/>
              </a:pPr>
              <a:t>2/5/2020</a:t>
            </a:fld>
            <a:endParaRPr lang="en-US" dirty="0"/>
          </a:p>
        </p:txBody>
      </p:sp>
      <p:sp>
        <p:nvSpPr>
          <p:cNvPr id="6" name="Footer Placeholder 5">
            <a:extLst>
              <a:ext uri="{FF2B5EF4-FFF2-40B4-BE49-F238E27FC236}">
                <a16:creationId xmlns:a16="http://schemas.microsoft.com/office/drawing/2014/main" xmlns="" id="{966210C6-6814-4A8B-990A-6FC41B20EE34}"/>
              </a:ext>
            </a:extLst>
          </p:cNvPr>
          <p:cNvSpPr>
            <a:spLocks noGrp="1" noChangeArrowheads="1"/>
          </p:cNvSpPr>
          <p:nvPr>
            <p:ph type="ftr" sz="quarter" idx="11"/>
          </p:nvPr>
        </p:nvSpPr>
        <p:spPr/>
        <p:txBody>
          <a:bodyPr/>
          <a:lstStyle>
            <a:lvl1pPr algn="l">
              <a:defRPr>
                <a:cs typeface="Arial" charset="0"/>
              </a:defRPr>
            </a:lvl1pPr>
          </a:lstStyle>
          <a:p>
            <a:pPr>
              <a:defRPr/>
            </a:pPr>
            <a:endParaRPr lang="en-US" dirty="0"/>
          </a:p>
        </p:txBody>
      </p:sp>
    </p:spTree>
    <p:extLst>
      <p:ext uri="{BB962C8B-B14F-4D97-AF65-F5344CB8AC3E}">
        <p14:creationId xmlns:p14="http://schemas.microsoft.com/office/powerpoint/2010/main" xmlns="" val="27289252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12" y="274638"/>
            <a:ext cx="8229600" cy="1143000"/>
          </a:xfrm>
        </p:spPr>
        <p:txBody>
          <a:bodyPr/>
          <a:lstStyle/>
          <a:p>
            <a:r>
              <a:rPr lang="en-US"/>
              <a:t>Click to edit Master title style</a:t>
            </a:r>
            <a:endParaRPr lang="en-ZA"/>
          </a:p>
        </p:txBody>
      </p:sp>
      <p:sp>
        <p:nvSpPr>
          <p:cNvPr id="3" name="Table Placeholder 2"/>
          <p:cNvSpPr>
            <a:spLocks noGrp="1"/>
          </p:cNvSpPr>
          <p:nvPr>
            <p:ph type="tbl" idx="1"/>
          </p:nvPr>
        </p:nvSpPr>
        <p:spPr>
          <a:xfrm>
            <a:off x="611188" y="1557338"/>
            <a:ext cx="8229600" cy="4525962"/>
          </a:xfrm>
        </p:spPr>
        <p:txBody>
          <a:bodyPr/>
          <a:lstStyle/>
          <a:p>
            <a:pPr lvl="0"/>
            <a:endParaRPr lang="en-ZA" noProof="0" dirty="0"/>
          </a:p>
        </p:txBody>
      </p:sp>
      <p:sp>
        <p:nvSpPr>
          <p:cNvPr id="4" name="Rectangle 4">
            <a:extLst>
              <a:ext uri="{FF2B5EF4-FFF2-40B4-BE49-F238E27FC236}">
                <a16:creationId xmlns:a16="http://schemas.microsoft.com/office/drawing/2014/main" xmlns="" id="{43370222-D380-4362-B852-762E136BC30E}"/>
              </a:ext>
            </a:extLst>
          </p:cNvPr>
          <p:cNvSpPr>
            <a:spLocks noGrp="1" noChangeArrowheads="1"/>
          </p:cNvSpPr>
          <p:nvPr>
            <p:ph type="dt" sz="half" idx="10"/>
          </p:nvPr>
        </p:nvSpPr>
        <p:spPr/>
        <p:txBody>
          <a:bodyPr/>
          <a:lstStyle>
            <a:lvl1pPr>
              <a:defRPr>
                <a:cs typeface="Arial" charset="0"/>
              </a:defRPr>
            </a:lvl1pPr>
          </a:lstStyle>
          <a:p>
            <a:pPr>
              <a:defRPr/>
            </a:pPr>
            <a:fld id="{C7AEB082-0C30-4169-BEAE-9F989FC0FA55}" type="datetime1">
              <a:rPr lang="en-US"/>
              <a:pPr>
                <a:defRPr/>
              </a:pPr>
              <a:t>2/5/2020</a:t>
            </a:fld>
            <a:endParaRPr lang="en-US" dirty="0"/>
          </a:p>
        </p:txBody>
      </p:sp>
      <p:sp>
        <p:nvSpPr>
          <p:cNvPr id="5" name="Rectangle 5">
            <a:extLst>
              <a:ext uri="{FF2B5EF4-FFF2-40B4-BE49-F238E27FC236}">
                <a16:creationId xmlns:a16="http://schemas.microsoft.com/office/drawing/2014/main" xmlns="" id="{BC2366A2-CFD1-4788-AE8C-07A3293A46B0}"/>
              </a:ext>
            </a:extLst>
          </p:cNvPr>
          <p:cNvSpPr>
            <a:spLocks noGrp="1" noChangeArrowheads="1"/>
          </p:cNvSpPr>
          <p:nvPr>
            <p:ph type="ftr" sz="quarter" idx="11"/>
          </p:nvPr>
        </p:nvSpPr>
        <p:spPr/>
        <p:txBody>
          <a:bodyPr/>
          <a:lstStyle>
            <a:lvl1pPr algn="l">
              <a:defRPr>
                <a:cs typeface="Arial" charset="0"/>
              </a:defRPr>
            </a:lvl1pPr>
          </a:lstStyle>
          <a:p>
            <a:pPr>
              <a:defRPr/>
            </a:pPr>
            <a:endParaRPr lang="en-US" dirty="0"/>
          </a:p>
        </p:txBody>
      </p:sp>
    </p:spTree>
    <p:extLst>
      <p:ext uri="{BB962C8B-B14F-4D97-AF65-F5344CB8AC3E}">
        <p14:creationId xmlns:p14="http://schemas.microsoft.com/office/powerpoint/2010/main" xmlns="" val="515367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0D074213-8E66-4795-85E7-0FB104F0A6DF}"/>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xmlns="" id="{88C0B53C-113E-49CF-AFA2-626FB043CEAE}"/>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xmlns="" id="{D1827287-6EB9-4522-A478-F95619E66AF7}"/>
              </a:ext>
            </a:extLst>
          </p:cNvPr>
          <p:cNvSpPr>
            <a:spLocks noGrp="1" noChangeArrowheads="1"/>
          </p:cNvSpPr>
          <p:nvPr>
            <p:ph type="sldNum" sz="quarter" idx="12"/>
          </p:nvPr>
        </p:nvSpPr>
        <p:spPr>
          <a:ln/>
        </p:spPr>
        <p:txBody>
          <a:bodyPr/>
          <a:lstStyle>
            <a:lvl1pPr>
              <a:defRPr/>
            </a:lvl1pPr>
          </a:lstStyle>
          <a:p>
            <a:pPr>
              <a:defRPr/>
            </a:pPr>
            <a:fld id="{D1A2F731-3ED2-49AE-931B-4C66EC9C3852}" type="slidenum">
              <a:rPr lang="en-US" altLang="en-US"/>
              <a:pPr>
                <a:defRPr/>
              </a:pPr>
              <a:t>‹#›</a:t>
            </a:fld>
            <a:endParaRPr lang="en-US" altLang="en-US" dirty="0"/>
          </a:p>
        </p:txBody>
      </p:sp>
    </p:spTree>
    <p:extLst>
      <p:ext uri="{BB962C8B-B14F-4D97-AF65-F5344CB8AC3E}">
        <p14:creationId xmlns:p14="http://schemas.microsoft.com/office/powerpoint/2010/main" xmlns="" val="2717666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51CAA761-7BF8-4110-A5D8-77645163083C}"/>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xmlns="" id="{706F003F-EDD1-4BBD-B78D-F7C18171F928}"/>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xmlns="" id="{93F6E48D-1615-4B79-A04B-52F162B2A5B2}"/>
              </a:ext>
            </a:extLst>
          </p:cNvPr>
          <p:cNvSpPr>
            <a:spLocks noGrp="1" noChangeArrowheads="1"/>
          </p:cNvSpPr>
          <p:nvPr>
            <p:ph type="sldNum" sz="quarter" idx="12"/>
          </p:nvPr>
        </p:nvSpPr>
        <p:spPr>
          <a:ln/>
        </p:spPr>
        <p:txBody>
          <a:bodyPr/>
          <a:lstStyle>
            <a:lvl1pPr>
              <a:defRPr/>
            </a:lvl1pPr>
          </a:lstStyle>
          <a:p>
            <a:pPr>
              <a:defRPr/>
            </a:pPr>
            <a:fld id="{F5A6FF1F-65DC-4E14-8AF3-33330FD34884}" type="slidenum">
              <a:rPr lang="en-US" altLang="en-US"/>
              <a:pPr>
                <a:defRPr/>
              </a:pPr>
              <a:t>‹#›</a:t>
            </a:fld>
            <a:endParaRPr lang="en-US" altLang="en-US" dirty="0"/>
          </a:p>
        </p:txBody>
      </p:sp>
    </p:spTree>
    <p:extLst>
      <p:ext uri="{BB962C8B-B14F-4D97-AF65-F5344CB8AC3E}">
        <p14:creationId xmlns:p14="http://schemas.microsoft.com/office/powerpoint/2010/main" xmlns="" val="1847134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28905CA1-4D13-4788-B0A8-B7CB316EEC39}"/>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a:extLst>
              <a:ext uri="{FF2B5EF4-FFF2-40B4-BE49-F238E27FC236}">
                <a16:creationId xmlns:a16="http://schemas.microsoft.com/office/drawing/2014/main" xmlns="" id="{5E7C9652-B3D9-4B3B-8B58-B3D5920BB6F0}"/>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a:extLst>
              <a:ext uri="{FF2B5EF4-FFF2-40B4-BE49-F238E27FC236}">
                <a16:creationId xmlns:a16="http://schemas.microsoft.com/office/drawing/2014/main" xmlns="" id="{EB542BCF-F9D7-4952-95A3-985348936485}"/>
              </a:ext>
            </a:extLst>
          </p:cNvPr>
          <p:cNvSpPr>
            <a:spLocks noGrp="1" noChangeArrowheads="1"/>
          </p:cNvSpPr>
          <p:nvPr>
            <p:ph type="sldNum" sz="quarter" idx="12"/>
          </p:nvPr>
        </p:nvSpPr>
        <p:spPr>
          <a:ln/>
        </p:spPr>
        <p:txBody>
          <a:bodyPr/>
          <a:lstStyle>
            <a:lvl1pPr>
              <a:defRPr/>
            </a:lvl1pPr>
          </a:lstStyle>
          <a:p>
            <a:pPr>
              <a:defRPr/>
            </a:pPr>
            <a:fld id="{36A6AA44-B08F-4046-8DF1-8B954A97BAFD}" type="slidenum">
              <a:rPr lang="en-US" altLang="en-US"/>
              <a:pPr>
                <a:defRPr/>
              </a:pPr>
              <a:t>‹#›</a:t>
            </a:fld>
            <a:endParaRPr lang="en-US" altLang="en-US" dirty="0"/>
          </a:p>
        </p:txBody>
      </p:sp>
    </p:spTree>
    <p:extLst>
      <p:ext uri="{BB962C8B-B14F-4D97-AF65-F5344CB8AC3E}">
        <p14:creationId xmlns:p14="http://schemas.microsoft.com/office/powerpoint/2010/main" xmlns="" val="3994751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F9C4F8D3-8409-4C7E-8755-C83ED2D0806C}"/>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a:extLst>
              <a:ext uri="{FF2B5EF4-FFF2-40B4-BE49-F238E27FC236}">
                <a16:creationId xmlns:a16="http://schemas.microsoft.com/office/drawing/2014/main" xmlns="" id="{84167B4D-AEA7-4A63-9AE0-5941B5ECC7F0}"/>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a:extLst>
              <a:ext uri="{FF2B5EF4-FFF2-40B4-BE49-F238E27FC236}">
                <a16:creationId xmlns:a16="http://schemas.microsoft.com/office/drawing/2014/main" xmlns="" id="{F50DCB44-313E-4D2F-96C0-2AEE5EF1CE2D}"/>
              </a:ext>
            </a:extLst>
          </p:cNvPr>
          <p:cNvSpPr>
            <a:spLocks noGrp="1" noChangeArrowheads="1"/>
          </p:cNvSpPr>
          <p:nvPr>
            <p:ph type="sldNum" sz="quarter" idx="12"/>
          </p:nvPr>
        </p:nvSpPr>
        <p:spPr>
          <a:ln/>
        </p:spPr>
        <p:txBody>
          <a:bodyPr/>
          <a:lstStyle>
            <a:lvl1pPr>
              <a:defRPr/>
            </a:lvl1pPr>
          </a:lstStyle>
          <a:p>
            <a:pPr>
              <a:defRPr/>
            </a:pPr>
            <a:fld id="{57EA3662-A4C7-4FD2-965E-E85D596B1C61}" type="slidenum">
              <a:rPr lang="en-US" altLang="en-US"/>
              <a:pPr>
                <a:defRPr/>
              </a:pPr>
              <a:t>‹#›</a:t>
            </a:fld>
            <a:endParaRPr lang="en-US" altLang="en-US" dirty="0"/>
          </a:p>
        </p:txBody>
      </p:sp>
    </p:spTree>
    <p:extLst>
      <p:ext uri="{BB962C8B-B14F-4D97-AF65-F5344CB8AC3E}">
        <p14:creationId xmlns:p14="http://schemas.microsoft.com/office/powerpoint/2010/main" xmlns="" val="4175521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35992AF3-7933-45B1-BDF5-5965165E9309}"/>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a:extLst>
              <a:ext uri="{FF2B5EF4-FFF2-40B4-BE49-F238E27FC236}">
                <a16:creationId xmlns:a16="http://schemas.microsoft.com/office/drawing/2014/main" xmlns="" id="{7A41AEF2-F993-4312-BBD6-C350A0B7890E}"/>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a:extLst>
              <a:ext uri="{FF2B5EF4-FFF2-40B4-BE49-F238E27FC236}">
                <a16:creationId xmlns:a16="http://schemas.microsoft.com/office/drawing/2014/main" xmlns="" id="{4403849D-7831-4E88-BB4C-F1C72B1D63F7}"/>
              </a:ext>
            </a:extLst>
          </p:cNvPr>
          <p:cNvSpPr>
            <a:spLocks noGrp="1" noChangeArrowheads="1"/>
          </p:cNvSpPr>
          <p:nvPr>
            <p:ph type="sldNum" sz="quarter" idx="12"/>
          </p:nvPr>
        </p:nvSpPr>
        <p:spPr>
          <a:ln/>
        </p:spPr>
        <p:txBody>
          <a:bodyPr/>
          <a:lstStyle>
            <a:lvl1pPr>
              <a:defRPr/>
            </a:lvl1pPr>
          </a:lstStyle>
          <a:p>
            <a:pPr>
              <a:defRPr/>
            </a:pPr>
            <a:fld id="{5D0FE442-9B6E-4405-9D96-25FE40FBBC57}" type="slidenum">
              <a:rPr lang="en-US" altLang="en-US"/>
              <a:pPr>
                <a:defRPr/>
              </a:pPr>
              <a:t>‹#›</a:t>
            </a:fld>
            <a:endParaRPr lang="en-US" altLang="en-US" dirty="0"/>
          </a:p>
        </p:txBody>
      </p:sp>
    </p:spTree>
    <p:extLst>
      <p:ext uri="{BB962C8B-B14F-4D97-AF65-F5344CB8AC3E}">
        <p14:creationId xmlns:p14="http://schemas.microsoft.com/office/powerpoint/2010/main" xmlns="" val="3496551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39EB2B0B-0026-48FD-B1DE-F9D873917FFA}"/>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xmlns="" id="{B8872473-2087-432E-9974-52281D2B271B}"/>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xmlns="" id="{16DE5CD5-454B-42E8-97A4-A814E6A89F25}"/>
              </a:ext>
            </a:extLst>
          </p:cNvPr>
          <p:cNvSpPr>
            <a:spLocks noGrp="1" noChangeArrowheads="1"/>
          </p:cNvSpPr>
          <p:nvPr>
            <p:ph type="sldNum" sz="quarter" idx="12"/>
          </p:nvPr>
        </p:nvSpPr>
        <p:spPr>
          <a:ln/>
        </p:spPr>
        <p:txBody>
          <a:bodyPr/>
          <a:lstStyle>
            <a:lvl1pPr>
              <a:defRPr/>
            </a:lvl1pPr>
          </a:lstStyle>
          <a:p>
            <a:pPr>
              <a:defRPr/>
            </a:pPr>
            <a:fld id="{AEE93726-06AF-44F5-9FE3-A0C792D8CA8A}" type="slidenum">
              <a:rPr lang="en-US" altLang="en-US"/>
              <a:pPr>
                <a:defRPr/>
              </a:pPr>
              <a:t>‹#›</a:t>
            </a:fld>
            <a:endParaRPr lang="en-US" altLang="en-US" dirty="0"/>
          </a:p>
        </p:txBody>
      </p:sp>
    </p:spTree>
    <p:extLst>
      <p:ext uri="{BB962C8B-B14F-4D97-AF65-F5344CB8AC3E}">
        <p14:creationId xmlns:p14="http://schemas.microsoft.com/office/powerpoint/2010/main" xmlns="" val="987263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358D685C-3B59-4CB4-A16D-856874422167}"/>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xmlns="" id="{4BD24645-9A4D-4F88-9751-222DC6183153}"/>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xmlns="" id="{AEA21D79-98D3-4383-9724-33F6D7285EB7}"/>
              </a:ext>
            </a:extLst>
          </p:cNvPr>
          <p:cNvSpPr>
            <a:spLocks noGrp="1" noChangeArrowheads="1"/>
          </p:cNvSpPr>
          <p:nvPr>
            <p:ph type="sldNum" sz="quarter" idx="12"/>
          </p:nvPr>
        </p:nvSpPr>
        <p:spPr>
          <a:ln/>
        </p:spPr>
        <p:txBody>
          <a:bodyPr/>
          <a:lstStyle>
            <a:lvl1pPr>
              <a:defRPr/>
            </a:lvl1pPr>
          </a:lstStyle>
          <a:p>
            <a:pPr>
              <a:defRPr/>
            </a:pPr>
            <a:fld id="{6673F37C-52CD-4C4B-9984-1A97D03EF241}" type="slidenum">
              <a:rPr lang="en-US" altLang="en-US"/>
              <a:pPr>
                <a:defRPr/>
              </a:pPr>
              <a:t>‹#›</a:t>
            </a:fld>
            <a:endParaRPr lang="en-US" altLang="en-US" dirty="0"/>
          </a:p>
        </p:txBody>
      </p:sp>
    </p:spTree>
    <p:extLst>
      <p:ext uri="{BB962C8B-B14F-4D97-AF65-F5344CB8AC3E}">
        <p14:creationId xmlns:p14="http://schemas.microsoft.com/office/powerpoint/2010/main" xmlns="" val="4228706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xmlns="" id="{A84864A9-7621-48F3-AF69-67F3545C7A7D}"/>
              </a:ext>
            </a:extLst>
          </p:cNvPr>
          <p:cNvSpPr>
            <a:spLocks noGrp="1" noChangeArrowheads="1"/>
          </p:cNvSpPr>
          <p:nvPr>
            <p:ph type="title"/>
          </p:nvPr>
        </p:nvSpPr>
        <p:spPr bwMode="auto">
          <a:xfrm>
            <a:off x="457200" y="620713"/>
            <a:ext cx="8229600" cy="796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xmlns="" id="{00B481F5-A533-445E-8D95-627F0FEBDB53}"/>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xmlns="" id="{8EF0E132-E59B-44B9-A688-612584CF3B9B}"/>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a:defRPr/>
            </a:pPr>
            <a:endParaRPr lang="en-US" dirty="0"/>
          </a:p>
        </p:txBody>
      </p:sp>
      <p:sp>
        <p:nvSpPr>
          <p:cNvPr id="1029" name="Rectangle 5">
            <a:extLst>
              <a:ext uri="{FF2B5EF4-FFF2-40B4-BE49-F238E27FC236}">
                <a16:creationId xmlns:a16="http://schemas.microsoft.com/office/drawing/2014/main" xmlns="" id="{449C12EF-4D29-491C-8EE5-DFFF95433FF6}"/>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a:defRPr/>
            </a:pPr>
            <a:endParaRPr lang="en-US" dirty="0"/>
          </a:p>
        </p:txBody>
      </p:sp>
      <p:sp>
        <p:nvSpPr>
          <p:cNvPr id="1030" name="Rectangle 6">
            <a:extLst>
              <a:ext uri="{FF2B5EF4-FFF2-40B4-BE49-F238E27FC236}">
                <a16:creationId xmlns:a16="http://schemas.microsoft.com/office/drawing/2014/main" xmlns="" id="{F85DF311-5253-4720-A202-13C12574DC06}"/>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44B8140-25AF-47A2-9E8C-4E416DB12567}" type="slidenum">
              <a:rPr lang="en-US" altLang="en-US"/>
              <a:pPr>
                <a:defRPr/>
              </a:pPr>
              <a:t>‹#›</a:t>
            </a:fld>
            <a:endParaRPr lang="en-US" altLang="en-US" dirty="0"/>
          </a:p>
        </p:txBody>
      </p:sp>
      <p:pic>
        <p:nvPicPr>
          <p:cNvPr id="8" name="Picture 7"/>
          <p:cNvPicPr>
            <a:picLocks noChangeAspect="1"/>
          </p:cNvPicPr>
          <p:nvPr userDrawn="1"/>
        </p:nvPicPr>
        <p:blipFill>
          <a:blip r:embed="rId13" cstate="print"/>
          <a:stretch>
            <a:fillRect/>
          </a:stretch>
        </p:blipFill>
        <p:spPr>
          <a:xfrm>
            <a:off x="0" y="0"/>
            <a:ext cx="9144000" cy="6857999"/>
          </a:xfrm>
          <a:prstGeom prst="rect">
            <a:avLst/>
          </a:prstGeom>
        </p:spPr>
      </p:pic>
    </p:spTree>
  </p:cSld>
  <p:clrMap bg1="lt1" tx1="dk1" bg2="lt2" tx2="dk2" accent1="accent1" accent2="accent2" accent3="accent3" accent4="accent4" accent5="accent5" accent6="accent6" hlink="hlink" folHlink="folHlink"/>
  <p:sldLayoutIdLst>
    <p:sldLayoutId id="2147486353" r:id="rId1"/>
    <p:sldLayoutId id="2147486343" r:id="rId2"/>
    <p:sldLayoutId id="2147486344" r:id="rId3"/>
    <p:sldLayoutId id="2147486345" r:id="rId4"/>
    <p:sldLayoutId id="2147486346" r:id="rId5"/>
    <p:sldLayoutId id="2147486347" r:id="rId6"/>
    <p:sldLayoutId id="2147486348" r:id="rId7"/>
    <p:sldLayoutId id="2147486349" r:id="rId8"/>
    <p:sldLayoutId id="2147486350" r:id="rId9"/>
    <p:sldLayoutId id="2147486351" r:id="rId10"/>
    <p:sldLayoutId id="2147486352" r:id="rId11"/>
  </p:sldLayoutIdLst>
  <p:hf hdr="0" ftr="0" dt="0"/>
  <p:txStyles>
    <p:titleStyle>
      <a:lvl1pPr algn="ctr" rtl="0" eaLnBrk="0" fontAlgn="base" hangingPunct="0">
        <a:spcBef>
          <a:spcPct val="0"/>
        </a:spcBef>
        <a:spcAft>
          <a:spcPct val="0"/>
        </a:spcAft>
        <a:defRPr sz="3200" b="1">
          <a:solidFill>
            <a:srgbClr val="660033"/>
          </a:solidFill>
          <a:latin typeface="+mj-lt"/>
          <a:ea typeface="+mj-ea"/>
          <a:cs typeface="+mj-cs"/>
        </a:defRPr>
      </a:lvl1pPr>
      <a:lvl2pPr algn="ctr" rtl="0" eaLnBrk="0" fontAlgn="base" hangingPunct="0">
        <a:spcBef>
          <a:spcPct val="0"/>
        </a:spcBef>
        <a:spcAft>
          <a:spcPct val="0"/>
        </a:spcAft>
        <a:defRPr sz="3200" b="1">
          <a:solidFill>
            <a:srgbClr val="660033"/>
          </a:solidFill>
          <a:latin typeface="Arial" charset="0"/>
        </a:defRPr>
      </a:lvl2pPr>
      <a:lvl3pPr algn="ctr" rtl="0" eaLnBrk="0" fontAlgn="base" hangingPunct="0">
        <a:spcBef>
          <a:spcPct val="0"/>
        </a:spcBef>
        <a:spcAft>
          <a:spcPct val="0"/>
        </a:spcAft>
        <a:defRPr sz="3200" b="1">
          <a:solidFill>
            <a:srgbClr val="660033"/>
          </a:solidFill>
          <a:latin typeface="Arial" charset="0"/>
        </a:defRPr>
      </a:lvl3pPr>
      <a:lvl4pPr algn="ctr" rtl="0" eaLnBrk="0" fontAlgn="base" hangingPunct="0">
        <a:spcBef>
          <a:spcPct val="0"/>
        </a:spcBef>
        <a:spcAft>
          <a:spcPct val="0"/>
        </a:spcAft>
        <a:defRPr sz="3200" b="1">
          <a:solidFill>
            <a:srgbClr val="660033"/>
          </a:solidFill>
          <a:latin typeface="Arial" charset="0"/>
        </a:defRPr>
      </a:lvl4pPr>
      <a:lvl5pPr algn="ctr" rtl="0" eaLnBrk="0" fontAlgn="base" hangingPunct="0">
        <a:spcBef>
          <a:spcPct val="0"/>
        </a:spcBef>
        <a:spcAft>
          <a:spcPct val="0"/>
        </a:spcAft>
        <a:defRPr sz="3200" b="1">
          <a:solidFill>
            <a:srgbClr val="660033"/>
          </a:solidFill>
          <a:latin typeface="Arial" charset="0"/>
        </a:defRPr>
      </a:lvl5pPr>
      <a:lvl6pPr marL="457200" algn="ctr" rtl="0" fontAlgn="base">
        <a:spcBef>
          <a:spcPct val="0"/>
        </a:spcBef>
        <a:spcAft>
          <a:spcPct val="0"/>
        </a:spcAft>
        <a:defRPr sz="3200" b="1">
          <a:solidFill>
            <a:schemeClr val="tx2"/>
          </a:solidFill>
          <a:latin typeface="Arial" charset="0"/>
        </a:defRPr>
      </a:lvl6pPr>
      <a:lvl7pPr marL="914400" algn="ctr" rtl="0" fontAlgn="base">
        <a:spcBef>
          <a:spcPct val="0"/>
        </a:spcBef>
        <a:spcAft>
          <a:spcPct val="0"/>
        </a:spcAft>
        <a:defRPr sz="3200" b="1">
          <a:solidFill>
            <a:schemeClr val="tx2"/>
          </a:solidFill>
          <a:latin typeface="Arial" charset="0"/>
        </a:defRPr>
      </a:lvl7pPr>
      <a:lvl8pPr marL="1371600" algn="ctr" rtl="0" fontAlgn="base">
        <a:spcBef>
          <a:spcPct val="0"/>
        </a:spcBef>
        <a:spcAft>
          <a:spcPct val="0"/>
        </a:spcAft>
        <a:defRPr sz="3200" b="1">
          <a:solidFill>
            <a:schemeClr val="tx2"/>
          </a:solidFill>
          <a:latin typeface="Arial" charset="0"/>
        </a:defRPr>
      </a:lvl8pPr>
      <a:lvl9pPr marL="1828800" algn="ctr"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lr>
          <a:srgbClr val="660033"/>
        </a:buClr>
        <a:buSzPct val="120000"/>
        <a:buFont typeface="Wingdings" panose="05000000000000000000"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006666"/>
        </a:buClr>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5966BFCA-64A3-41AB-A69B-59598C4AA802}"/>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xmlns="" id="{DB80AF6E-FEA0-4921-9E78-5BD7A46BBC91}"/>
              </a:ext>
            </a:extLst>
          </p:cNvPr>
          <p:cNvSpPr>
            <a:spLocks noGrp="1" noChangeArrowheads="1"/>
          </p:cNvSpPr>
          <p:nvPr>
            <p:ph type="body" idx="1"/>
          </p:nvPr>
        </p:nvSpPr>
        <p:spPr bwMode="auto">
          <a:xfrm>
            <a:off x="611188" y="1557338"/>
            <a:ext cx="82296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2468" name="Rectangle 4">
            <a:extLst>
              <a:ext uri="{FF2B5EF4-FFF2-40B4-BE49-F238E27FC236}">
                <a16:creationId xmlns:a16="http://schemas.microsoft.com/office/drawing/2014/main" xmlns="" id="{7627D4F9-D22A-4AAE-BA98-F8EDF5BB54BD}"/>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solidFill>
                  <a:srgbClr val="000000"/>
                </a:solidFill>
                <a:latin typeface="Arial" charset="0"/>
                <a:ea typeface="ＭＳ Ｐゴシック" pitchFamily="34" charset="-128"/>
                <a:cs typeface="Arial"/>
              </a:defRPr>
            </a:lvl1pPr>
          </a:lstStyle>
          <a:p>
            <a:pPr>
              <a:defRPr/>
            </a:pPr>
            <a:fld id="{68952083-C1A7-4762-A60B-991B5994B9AF}" type="datetime1">
              <a:rPr lang="en-US"/>
              <a:pPr>
                <a:defRPr/>
              </a:pPr>
              <a:t>2/5/2020</a:t>
            </a:fld>
            <a:endParaRPr lang="en-US" dirty="0"/>
          </a:p>
        </p:txBody>
      </p:sp>
      <p:sp>
        <p:nvSpPr>
          <p:cNvPr id="62469" name="Rectangle 5">
            <a:extLst>
              <a:ext uri="{FF2B5EF4-FFF2-40B4-BE49-F238E27FC236}">
                <a16:creationId xmlns:a16="http://schemas.microsoft.com/office/drawing/2014/main" xmlns="" id="{3FBB24E2-D2B7-45EC-8941-DE2AD4FD914E}"/>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solidFill>
                  <a:srgbClr val="000000"/>
                </a:solidFill>
                <a:latin typeface="Arial" charset="0"/>
                <a:ea typeface="ＭＳ Ｐゴシック" pitchFamily="34" charset="-128"/>
                <a:cs typeface="Arial"/>
              </a:defRPr>
            </a:lvl1pPr>
          </a:lstStyle>
          <a:p>
            <a:pPr>
              <a:defRPr/>
            </a:pPr>
            <a:endParaRPr lang="en-US" dirty="0"/>
          </a:p>
        </p:txBody>
      </p:sp>
      <p:pic>
        <p:nvPicPr>
          <p:cNvPr id="2054" name="Picture 11" descr="slide2_nu.jpg">
            <a:extLst>
              <a:ext uri="{FF2B5EF4-FFF2-40B4-BE49-F238E27FC236}">
                <a16:creationId xmlns:a16="http://schemas.microsoft.com/office/drawing/2014/main" xmlns="" id="{64D2E7E8-3E38-4520-81C7-700A77BE2256}"/>
              </a:ext>
            </a:extLst>
          </p:cNvPr>
          <p:cNvPicPr>
            <a:picLocks noChangeAspect="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3175" y="0"/>
            <a:ext cx="91408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354" r:id="rId1"/>
    <p:sldLayoutId id="2147486355" r:id="rId2"/>
    <p:sldLayoutId id="2147486356" r:id="rId3"/>
    <p:sldLayoutId id="2147486357" r:id="rId4"/>
    <p:sldLayoutId id="2147486358" r:id="rId5"/>
    <p:sldLayoutId id="2147486359" r:id="rId6"/>
    <p:sldLayoutId id="2147486360" r:id="rId7"/>
    <p:sldLayoutId id="2147486361" r:id="rId8"/>
    <p:sldLayoutId id="2147486362" r:id="rId9"/>
    <p:sldLayoutId id="2147486363" r:id="rId10"/>
    <p:sldLayoutId id="2147486364" r:id="rId11"/>
    <p:sldLayoutId id="2147486365" r:id="rId12"/>
    <p:sldLayoutId id="2147486366"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0" y="1518"/>
            <a:ext cx="9144000" cy="6854964"/>
          </a:xfrm>
          <a:prstGeom prst="rect">
            <a:avLst/>
          </a:prstGeom>
        </p:spPr>
      </p:pic>
      <p:sp>
        <p:nvSpPr>
          <p:cNvPr id="19460" name="TextBox 1">
            <a:extLst>
              <a:ext uri="{FF2B5EF4-FFF2-40B4-BE49-F238E27FC236}">
                <a16:creationId xmlns:a16="http://schemas.microsoft.com/office/drawing/2014/main" xmlns="" id="{DC11BD3E-DC25-43DE-BF24-F473D796C029}"/>
              </a:ext>
            </a:extLst>
          </p:cNvPr>
          <p:cNvSpPr txBox="1">
            <a:spLocks noChangeArrowheads="1"/>
          </p:cNvSpPr>
          <p:nvPr/>
        </p:nvSpPr>
        <p:spPr bwMode="auto">
          <a:xfrm>
            <a:off x="2663280" y="620688"/>
            <a:ext cx="6373216" cy="4733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rgbClr val="6600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6666"/>
              </a:buClr>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US" dirty="0" smtClean="0">
                <a:solidFill>
                  <a:schemeClr val="accent5">
                    <a:lumMod val="25000"/>
                  </a:schemeClr>
                </a:solidFill>
                <a:latin typeface="Arial Black" panose="020B0A04020102020204" pitchFamily="34" charset="0"/>
              </a:rPr>
              <a:t>ORIENTATION WORKSHOP ON THE MANDATE AND FUNCTIONS OF THE </a:t>
            </a:r>
          </a:p>
          <a:p>
            <a:pPr algn="ctr">
              <a:buNone/>
            </a:pPr>
            <a:r>
              <a:rPr lang="en-US" dirty="0" smtClean="0">
                <a:solidFill>
                  <a:srgbClr val="800000"/>
                </a:solidFill>
                <a:latin typeface="Arial Black" panose="020B0A04020102020204" pitchFamily="34" charset="0"/>
              </a:rPr>
              <a:t>PUBLIC SERVICE COMMISSION </a:t>
            </a:r>
            <a:r>
              <a:rPr lang="en-US" dirty="0" smtClean="0">
                <a:solidFill>
                  <a:schemeClr val="accent5">
                    <a:lumMod val="25000"/>
                  </a:schemeClr>
                </a:solidFill>
                <a:latin typeface="Arial Black" panose="020B0A04020102020204" pitchFamily="34" charset="0"/>
              </a:rPr>
              <a:t>AND PROPOSED INTERVENTIONS IN AN EFFORT TO STRENGTHEN THE INSTITUTION </a:t>
            </a:r>
            <a:r>
              <a:rPr lang="en-US" sz="2000" dirty="0"/>
              <a:t>	</a:t>
            </a:r>
          </a:p>
          <a:p>
            <a:pPr algn="ctr" eaLnBrk="1" hangingPunct="1">
              <a:buNone/>
            </a:pPr>
            <a:endParaRPr lang="en-US" altLang="en-US" sz="2000" b="1" dirty="0" smtClean="0">
              <a:solidFill>
                <a:srgbClr val="990000"/>
              </a:solidFill>
              <a:latin typeface="Arial Black" panose="020B0A04020102020204" pitchFamily="34" charset="0"/>
              <a:cs typeface="Aharoni" panose="02010803020104030203" pitchFamily="2" charset="-79"/>
            </a:endParaRPr>
          </a:p>
          <a:p>
            <a:pPr algn="ctr" eaLnBrk="1" hangingPunct="1">
              <a:buNone/>
            </a:pPr>
            <a:endParaRPr lang="en-US" altLang="en-US" sz="2000" b="1" dirty="0">
              <a:solidFill>
                <a:srgbClr val="990000"/>
              </a:solidFill>
              <a:latin typeface="Arial Black" panose="020B0A04020102020204" pitchFamily="34" charset="0"/>
              <a:cs typeface="Aharoni" panose="02010803020104030203" pitchFamily="2" charset="-79"/>
            </a:endParaRPr>
          </a:p>
          <a:p>
            <a:pPr algn="ctr" eaLnBrk="1" hangingPunct="1">
              <a:buNone/>
            </a:pPr>
            <a:r>
              <a:rPr lang="en-US" altLang="en-US" sz="2000" b="1" dirty="0" smtClean="0">
                <a:solidFill>
                  <a:srgbClr val="800000"/>
                </a:solidFill>
                <a:latin typeface="Arial Black" panose="020B0A04020102020204" pitchFamily="34" charset="0"/>
                <a:cs typeface="Aharoni" panose="02010803020104030203" pitchFamily="2" charset="-79"/>
              </a:rPr>
              <a:t>DATE</a:t>
            </a:r>
            <a:r>
              <a:rPr lang="en-US" altLang="en-US" sz="2000" b="1" dirty="0">
                <a:solidFill>
                  <a:srgbClr val="800000"/>
                </a:solidFill>
                <a:latin typeface="Arial Black" panose="020B0A04020102020204" pitchFamily="34" charset="0"/>
                <a:cs typeface="Aharoni" panose="02010803020104030203" pitchFamily="2" charset="-79"/>
              </a:rPr>
              <a:t>: </a:t>
            </a:r>
            <a:r>
              <a:rPr lang="en-US" altLang="en-US" sz="2000" b="1" dirty="0" smtClean="0">
                <a:solidFill>
                  <a:srgbClr val="800000"/>
                </a:solidFill>
                <a:latin typeface="Arial Black" panose="020B0A04020102020204" pitchFamily="34" charset="0"/>
                <a:cs typeface="Aharoni" panose="02010803020104030203" pitchFamily="2" charset="-79"/>
              </a:rPr>
              <a:t>5 FEBRUARY 2020</a:t>
            </a:r>
            <a:endParaRPr lang="en-US" altLang="en-US" sz="2000" b="1" dirty="0">
              <a:solidFill>
                <a:srgbClr val="800000"/>
              </a:solidFill>
              <a:latin typeface="Arial Black" panose="020B0A04020102020204" pitchFamily="34" charset="0"/>
              <a:cs typeface="Aharoni" panose="02010803020104030203" pitchFamily="2" charset="-79"/>
            </a:endParaRPr>
          </a:p>
        </p:txBody>
      </p:sp>
    </p:spTree>
    <p:extLst>
      <p:ext uri="{BB962C8B-B14F-4D97-AF65-F5344CB8AC3E}">
        <p14:creationId xmlns:p14="http://schemas.microsoft.com/office/powerpoint/2010/main" xmlns="" val="1744234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68173" y="116632"/>
            <a:ext cx="8229600" cy="504056"/>
          </a:xfrm>
        </p:spPr>
        <p:txBody>
          <a:bodyPr/>
          <a:lstStyle/>
          <a:p>
            <a:r>
              <a:rPr lang="en-GB" sz="2800" b="1" dirty="0" smtClean="0">
                <a:solidFill>
                  <a:srgbClr val="800000"/>
                </a:solidFill>
                <a:latin typeface="Arial Black" panose="020B0A04020102020204" pitchFamily="34" charset="0"/>
              </a:rPr>
              <a:t>ANALYSIS OF MANDATE (d)</a:t>
            </a:r>
            <a:endParaRPr lang="en-ZA" sz="2800" dirty="0">
              <a:solidFill>
                <a:srgbClr val="800000"/>
              </a:solidFill>
              <a:latin typeface="Arial Black" panose="020B0A04020102020204" pitchFamily="34" charset="0"/>
            </a:endParaRPr>
          </a:p>
        </p:txBody>
      </p:sp>
      <p:sp>
        <p:nvSpPr>
          <p:cNvPr id="7" name="Rectangle 4"/>
          <p:cNvSpPr>
            <a:spLocks noChangeArrowheads="1"/>
          </p:cNvSpPr>
          <p:nvPr/>
        </p:nvSpPr>
        <p:spPr bwMode="auto">
          <a:xfrm>
            <a:off x="6988086" y="6336149"/>
            <a:ext cx="2133600" cy="476250"/>
          </a:xfrm>
          <a:prstGeom prst="rect">
            <a:avLst/>
          </a:prstGeom>
          <a:noFill/>
          <a:ln w="9525">
            <a:noFill/>
            <a:miter lim="800000"/>
            <a:headEnd/>
            <a:tailEnd/>
          </a:ln>
        </p:spPr>
        <p:txBody>
          <a:bodyPr/>
          <a:lstStyle/>
          <a:p>
            <a:pPr algn="r" eaLnBrk="0" hangingPunct="0"/>
            <a:fld id="{3D7D7202-78FF-4AF5-8E29-E0B756925B96}" type="slidenum">
              <a:rPr lang="en-US" sz="1400" b="0"/>
              <a:pPr algn="r" eaLnBrk="0" hangingPunct="0"/>
              <a:t>10</a:t>
            </a:fld>
            <a:endParaRPr lang="en-US" sz="1400" b="0" dirty="0"/>
          </a:p>
        </p:txBody>
      </p:sp>
      <p:graphicFrame>
        <p:nvGraphicFramePr>
          <p:cNvPr id="6" name="Diagram 5"/>
          <p:cNvGraphicFramePr/>
          <p:nvPr>
            <p:extLst>
              <p:ext uri="{D42A27DB-BD31-4B8C-83A1-F6EECF244321}">
                <p14:modId xmlns:p14="http://schemas.microsoft.com/office/powerpoint/2010/main" xmlns="" val="3031725011"/>
              </p:ext>
            </p:extLst>
          </p:nvPr>
        </p:nvGraphicFramePr>
        <p:xfrm>
          <a:off x="542513" y="707248"/>
          <a:ext cx="8280920" cy="2520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xmlns="" val="2079556647"/>
              </p:ext>
            </p:extLst>
          </p:nvPr>
        </p:nvGraphicFramePr>
        <p:xfrm>
          <a:off x="486765" y="3662287"/>
          <a:ext cx="8280920" cy="25922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3762579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bwMode="auto">
          <a:xfrm>
            <a:off x="827584" y="116632"/>
            <a:ext cx="8229600" cy="5040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GB" sz="2800" b="1" kern="0" dirty="0" smtClean="0">
                <a:solidFill>
                  <a:srgbClr val="800000"/>
                </a:solidFill>
                <a:latin typeface="Arial Black" panose="020B0A04020102020204" pitchFamily="34" charset="0"/>
              </a:rPr>
              <a:t>ANALYSIS OF MANDATE (e)</a:t>
            </a:r>
            <a:endParaRPr lang="en-ZA" sz="2800" b="0" kern="0" dirty="0">
              <a:solidFill>
                <a:srgbClr val="800000"/>
              </a:solidFill>
              <a:latin typeface="Arial Black" panose="020B0A04020102020204" pitchFamily="34" charset="0"/>
            </a:endParaRPr>
          </a:p>
        </p:txBody>
      </p:sp>
      <p:sp>
        <p:nvSpPr>
          <p:cNvPr id="13" name="Rectangle 4"/>
          <p:cNvSpPr>
            <a:spLocks noChangeArrowheads="1"/>
          </p:cNvSpPr>
          <p:nvPr/>
        </p:nvSpPr>
        <p:spPr bwMode="auto">
          <a:xfrm>
            <a:off x="7010400" y="6336174"/>
            <a:ext cx="2133600" cy="476250"/>
          </a:xfrm>
          <a:prstGeom prst="rect">
            <a:avLst/>
          </a:prstGeom>
          <a:noFill/>
          <a:ln w="9525">
            <a:noFill/>
            <a:miter lim="800000"/>
            <a:headEnd/>
            <a:tailEnd/>
          </a:ln>
        </p:spPr>
        <p:txBody>
          <a:bodyPr/>
          <a:lstStyle/>
          <a:p>
            <a:pPr algn="r" eaLnBrk="0" hangingPunct="0"/>
            <a:fld id="{3D7D7202-78FF-4AF5-8E29-E0B756925B96}" type="slidenum">
              <a:rPr lang="en-US" sz="1400" b="0"/>
              <a:pPr algn="r" eaLnBrk="0" hangingPunct="0"/>
              <a:t>11</a:t>
            </a:fld>
            <a:endParaRPr lang="en-US" sz="1400" b="0" dirty="0"/>
          </a:p>
        </p:txBody>
      </p:sp>
      <p:graphicFrame>
        <p:nvGraphicFramePr>
          <p:cNvPr id="5" name="Diagram 4"/>
          <p:cNvGraphicFramePr/>
          <p:nvPr>
            <p:extLst>
              <p:ext uri="{D42A27DB-BD31-4B8C-83A1-F6EECF244321}">
                <p14:modId xmlns:p14="http://schemas.microsoft.com/office/powerpoint/2010/main" xmlns="" val="3712898090"/>
              </p:ext>
            </p:extLst>
          </p:nvPr>
        </p:nvGraphicFramePr>
        <p:xfrm>
          <a:off x="591248" y="747210"/>
          <a:ext cx="8280920" cy="2987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xmlns="" val="1705627710"/>
              </p:ext>
            </p:extLst>
          </p:nvPr>
        </p:nvGraphicFramePr>
        <p:xfrm>
          <a:off x="591248" y="3861048"/>
          <a:ext cx="8280920" cy="28596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14892403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xmlns="" id="{68C3CE6C-BBDE-44AC-8331-E49266EF214C}"/>
              </a:ext>
            </a:extLst>
          </p:cNvPr>
          <p:cNvSpPr>
            <a:spLocks noGrp="1" noChangeArrowheads="1"/>
          </p:cNvSpPr>
          <p:nvPr>
            <p:ph type="title"/>
          </p:nvPr>
        </p:nvSpPr>
        <p:spPr>
          <a:xfrm>
            <a:off x="23986" y="188640"/>
            <a:ext cx="9144000" cy="936104"/>
          </a:xfrm>
        </p:spPr>
        <p:txBody>
          <a:bodyPr/>
          <a:lstStyle/>
          <a:p>
            <a:pPr marL="87313"/>
            <a:r>
              <a:rPr lang="en-US" altLang="en-US" sz="2800" b="0" dirty="0" smtClean="0">
                <a:solidFill>
                  <a:srgbClr val="800000"/>
                </a:solidFill>
                <a:latin typeface="Arial Black" panose="020B0A04020102020204" pitchFamily="34" charset="0"/>
                <a:cs typeface="Aharoni" panose="02010803020104030203" pitchFamily="2" charset="-79"/>
              </a:rPr>
              <a:t>APPLICATION OF THE CONSTITUTIONAL VALUES AND PRINCIPLES</a:t>
            </a:r>
            <a:endParaRPr lang="en-ZA" altLang="en-US" sz="2800" b="0" dirty="0">
              <a:solidFill>
                <a:srgbClr val="800000"/>
              </a:solidFill>
              <a:latin typeface="Arial Black" panose="020B0A04020102020204" pitchFamily="34" charset="0"/>
              <a:cs typeface="Aharoni" panose="02010803020104030203" pitchFamily="2" charset="-79"/>
            </a:endParaRPr>
          </a:p>
        </p:txBody>
      </p:sp>
      <p:sp>
        <p:nvSpPr>
          <p:cNvPr id="4100" name="Rectangle 3">
            <a:extLst>
              <a:ext uri="{FF2B5EF4-FFF2-40B4-BE49-F238E27FC236}">
                <a16:creationId xmlns:a16="http://schemas.microsoft.com/office/drawing/2014/main" xmlns="" id="{C17EED24-41CE-443C-ADAF-2C00C1BCFC47}"/>
              </a:ext>
            </a:extLst>
          </p:cNvPr>
          <p:cNvSpPr>
            <a:spLocks noGrp="1" noChangeArrowheads="1"/>
          </p:cNvSpPr>
          <p:nvPr>
            <p:ph idx="1"/>
          </p:nvPr>
        </p:nvSpPr>
        <p:spPr>
          <a:xfrm>
            <a:off x="424061" y="1124744"/>
            <a:ext cx="8229600" cy="4536504"/>
          </a:xfrm>
        </p:spPr>
        <p:txBody>
          <a:bodyPr/>
          <a:lstStyle/>
          <a:p>
            <a:r>
              <a:rPr lang="en-US" sz="2000" dirty="0" smtClean="0">
                <a:latin typeface="+mn-lt"/>
              </a:rPr>
              <a:t>Since </a:t>
            </a:r>
            <a:r>
              <a:rPr lang="en-US" sz="2000" dirty="0">
                <a:latin typeface="+mn-lt"/>
              </a:rPr>
              <a:t>2001, the PSC produced over 170 reports on the evaluation of the </a:t>
            </a:r>
            <a:r>
              <a:rPr lang="en-US" sz="2000" dirty="0" err="1" smtClean="0">
                <a:latin typeface="+mn-lt"/>
              </a:rPr>
              <a:t>CVPs</a:t>
            </a:r>
            <a:r>
              <a:rPr lang="en-US" sz="2000" dirty="0" smtClean="0">
                <a:latin typeface="+mn-lt"/>
              </a:rPr>
              <a:t> </a:t>
            </a:r>
            <a:r>
              <a:rPr lang="en-US" sz="2000" dirty="0">
                <a:latin typeface="+mn-lt"/>
              </a:rPr>
              <a:t>in the Public Service. </a:t>
            </a:r>
            <a:endParaRPr lang="en-US" sz="2000" dirty="0" smtClean="0">
              <a:latin typeface="+mn-lt"/>
            </a:endParaRPr>
          </a:p>
          <a:p>
            <a:r>
              <a:rPr lang="en-US" sz="2000" dirty="0" smtClean="0">
                <a:latin typeface="+mn-lt"/>
              </a:rPr>
              <a:t>The </a:t>
            </a:r>
            <a:r>
              <a:rPr lang="en-US" sz="2000" dirty="0">
                <a:latin typeface="+mn-lt"/>
              </a:rPr>
              <a:t>PSC </a:t>
            </a:r>
            <a:r>
              <a:rPr lang="en-US" sz="2000" dirty="0" smtClean="0">
                <a:latin typeface="+mn-lt"/>
              </a:rPr>
              <a:t>applies an </a:t>
            </a:r>
            <a:r>
              <a:rPr lang="en-US" sz="2000" dirty="0">
                <a:latin typeface="+mn-lt"/>
              </a:rPr>
              <a:t>indicator-based Institutional Evaluation Tool that is based on the </a:t>
            </a:r>
            <a:r>
              <a:rPr lang="en-US" sz="2000" dirty="0" err="1" smtClean="0">
                <a:latin typeface="+mn-lt"/>
              </a:rPr>
              <a:t>CVPs</a:t>
            </a:r>
            <a:r>
              <a:rPr lang="en-US" sz="2000" dirty="0" smtClean="0">
                <a:latin typeface="+mn-lt"/>
              </a:rPr>
              <a:t> and –</a:t>
            </a:r>
          </a:p>
          <a:p>
            <a:pPr lvl="1"/>
            <a:r>
              <a:rPr lang="en-US" sz="2000" dirty="0" smtClean="0">
                <a:latin typeface="+mn-lt"/>
              </a:rPr>
              <a:t>evaluates </a:t>
            </a:r>
            <a:r>
              <a:rPr lang="en-US" sz="2000" dirty="0">
                <a:latin typeface="+mn-lt"/>
              </a:rPr>
              <a:t>whether the intention of the public administration principles is achieved on an outcome </a:t>
            </a:r>
            <a:r>
              <a:rPr lang="en-US" sz="2000" dirty="0" smtClean="0">
                <a:latin typeface="+mn-lt"/>
              </a:rPr>
              <a:t>level</a:t>
            </a:r>
          </a:p>
          <a:p>
            <a:pPr lvl="1"/>
            <a:r>
              <a:rPr lang="en-US" sz="2000" dirty="0" smtClean="0">
                <a:latin typeface="+mn-lt"/>
              </a:rPr>
              <a:t>ensures </a:t>
            </a:r>
            <a:r>
              <a:rPr lang="en-US" sz="2000" dirty="0">
                <a:latin typeface="+mn-lt"/>
              </a:rPr>
              <a:t>contextual application of the </a:t>
            </a:r>
            <a:r>
              <a:rPr lang="en-US" sz="2000" dirty="0" smtClean="0">
                <a:latin typeface="+mn-lt"/>
              </a:rPr>
              <a:t>principles</a:t>
            </a:r>
          </a:p>
          <a:p>
            <a:pPr lvl="1"/>
            <a:r>
              <a:rPr lang="en-US" sz="2000" dirty="0" smtClean="0">
                <a:latin typeface="+mn-lt"/>
              </a:rPr>
              <a:t>determines </a:t>
            </a:r>
            <a:r>
              <a:rPr lang="en-US" sz="2000" dirty="0">
                <a:latin typeface="+mn-lt"/>
              </a:rPr>
              <a:t>how institutional processes can be changed to make sure that the Public Service is value driven rather than (only) by law and </a:t>
            </a:r>
            <a:r>
              <a:rPr lang="en-US" sz="2000" dirty="0" smtClean="0">
                <a:latin typeface="+mn-lt"/>
              </a:rPr>
              <a:t>regulations</a:t>
            </a:r>
          </a:p>
          <a:p>
            <a:pPr lvl="1"/>
            <a:r>
              <a:rPr lang="en-US" sz="2000" dirty="0" smtClean="0">
                <a:latin typeface="+mn-lt"/>
              </a:rPr>
              <a:t>identifies </a:t>
            </a:r>
            <a:r>
              <a:rPr lang="en-US" sz="2000" dirty="0">
                <a:latin typeface="+mn-lt"/>
              </a:rPr>
              <a:t>systemic public administration issues, which are currently hampering the development of the Public Service, rather than a list of deficiencies, and make recommendations to change key features of the institution of the Public </a:t>
            </a:r>
            <a:r>
              <a:rPr lang="en-US" sz="2000" dirty="0" smtClean="0">
                <a:latin typeface="+mn-lt"/>
              </a:rPr>
              <a:t>Service</a:t>
            </a:r>
            <a:endParaRPr lang="en-ZA" sz="2000" dirty="0">
              <a:latin typeface="+mn-lt"/>
              <a:cs typeface="Arial" panose="020B0604020202020204" pitchFamily="34" charset="0"/>
            </a:endParaRPr>
          </a:p>
        </p:txBody>
      </p:sp>
      <p:sp>
        <p:nvSpPr>
          <p:cNvPr id="22532" name="Slide Number Placeholder 5">
            <a:extLst>
              <a:ext uri="{FF2B5EF4-FFF2-40B4-BE49-F238E27FC236}">
                <a16:creationId xmlns:a16="http://schemas.microsoft.com/office/drawing/2014/main" xmlns="" id="{B86CEA32-79D1-4194-8A5A-D2D1DF4F211B}"/>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6600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6666"/>
              </a:buClr>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CC85EDC5-4425-4BAD-93F6-9EA8D9C67386}" type="slidenum">
              <a:rPr lang="en-US" altLang="en-US" sz="1400" smtClean="0">
                <a:solidFill>
                  <a:srgbClr val="000000"/>
                </a:solidFill>
              </a:rPr>
              <a:pPr>
                <a:spcBef>
                  <a:spcPct val="0"/>
                </a:spcBef>
                <a:buClrTx/>
                <a:buSzTx/>
                <a:buFontTx/>
                <a:buNone/>
              </a:pPr>
              <a:t>12</a:t>
            </a:fld>
            <a:endParaRPr lang="en-US" altLang="en-US" sz="1400" dirty="0">
              <a:solidFill>
                <a:srgbClr val="000000"/>
              </a:solidFill>
            </a:endParaRPr>
          </a:p>
        </p:txBody>
      </p:sp>
    </p:spTree>
    <p:extLst>
      <p:ext uri="{BB962C8B-B14F-4D97-AF65-F5344CB8AC3E}">
        <p14:creationId xmlns:p14="http://schemas.microsoft.com/office/powerpoint/2010/main" xmlns="" val="26572067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xmlns="" id="{68C3CE6C-BBDE-44AC-8331-E49266EF214C}"/>
              </a:ext>
            </a:extLst>
          </p:cNvPr>
          <p:cNvSpPr>
            <a:spLocks noGrp="1" noChangeArrowheads="1"/>
          </p:cNvSpPr>
          <p:nvPr>
            <p:ph type="title"/>
          </p:nvPr>
        </p:nvSpPr>
        <p:spPr>
          <a:xfrm>
            <a:off x="107504" y="190618"/>
            <a:ext cx="9144000" cy="936104"/>
          </a:xfrm>
        </p:spPr>
        <p:txBody>
          <a:bodyPr/>
          <a:lstStyle/>
          <a:p>
            <a:pPr marL="87313"/>
            <a:r>
              <a:rPr lang="en-US" altLang="en-US" sz="2800" b="0" dirty="0" smtClean="0">
                <a:solidFill>
                  <a:srgbClr val="800000"/>
                </a:solidFill>
                <a:latin typeface="Arial Black" panose="020B0A04020102020204" pitchFamily="34" charset="0"/>
                <a:cs typeface="Aharoni" panose="02010803020104030203" pitchFamily="2" charset="-79"/>
              </a:rPr>
              <a:t>APPLICATION OF THE CONSTITUTIONAL VALUES AND PRINCIPLES</a:t>
            </a:r>
            <a:endParaRPr lang="en-ZA" altLang="en-US" sz="2800" b="0" dirty="0">
              <a:solidFill>
                <a:srgbClr val="800000"/>
              </a:solidFill>
              <a:latin typeface="Arial Black" panose="020B0A04020102020204" pitchFamily="34" charset="0"/>
              <a:cs typeface="Aharoni" panose="02010803020104030203" pitchFamily="2" charset="-79"/>
            </a:endParaRPr>
          </a:p>
        </p:txBody>
      </p:sp>
      <p:sp>
        <p:nvSpPr>
          <p:cNvPr id="4100" name="Rectangle 3">
            <a:extLst>
              <a:ext uri="{FF2B5EF4-FFF2-40B4-BE49-F238E27FC236}">
                <a16:creationId xmlns:a16="http://schemas.microsoft.com/office/drawing/2014/main" xmlns="" id="{C17EED24-41CE-443C-ADAF-2C00C1BCFC47}"/>
              </a:ext>
            </a:extLst>
          </p:cNvPr>
          <p:cNvSpPr>
            <a:spLocks noGrp="1" noChangeArrowheads="1"/>
          </p:cNvSpPr>
          <p:nvPr>
            <p:ph idx="1"/>
          </p:nvPr>
        </p:nvSpPr>
        <p:spPr>
          <a:xfrm>
            <a:off x="462930" y="1136272"/>
            <a:ext cx="8229600" cy="4536504"/>
          </a:xfrm>
        </p:spPr>
        <p:txBody>
          <a:bodyPr/>
          <a:lstStyle/>
          <a:p>
            <a:pPr>
              <a:spcBef>
                <a:spcPts val="0"/>
              </a:spcBef>
            </a:pPr>
            <a:r>
              <a:rPr lang="en-US" sz="2000" dirty="0">
                <a:latin typeface="Arial" panose="020B0604020202020204" pitchFamily="34" charset="0"/>
                <a:cs typeface="Arial" panose="020B0604020202020204" pitchFamily="34" charset="0"/>
              </a:rPr>
              <a:t>The PSC has also embarked on an intensive drive to promote the </a:t>
            </a:r>
            <a:r>
              <a:rPr lang="en-US" sz="2000" dirty="0" err="1">
                <a:latin typeface="Arial" panose="020B0604020202020204" pitchFamily="34" charset="0"/>
                <a:cs typeface="Arial" panose="020B0604020202020204" pitchFamily="34" charset="0"/>
              </a:rPr>
              <a:t>CVPs</a:t>
            </a:r>
            <a:r>
              <a:rPr lang="en-US" sz="2000" dirty="0">
                <a:latin typeface="Arial" panose="020B0604020202020204" pitchFamily="34" charset="0"/>
                <a:cs typeface="Arial" panose="020B0604020202020204" pitchFamily="34" charset="0"/>
              </a:rPr>
              <a:t> in public administration and to the general public. The objectives of promoting the </a:t>
            </a:r>
            <a:r>
              <a:rPr lang="en-US" sz="2000" dirty="0" err="1">
                <a:latin typeface="Arial" panose="020B0604020202020204" pitchFamily="34" charset="0"/>
                <a:cs typeface="Arial" panose="020B0604020202020204" pitchFamily="34" charset="0"/>
              </a:rPr>
              <a:t>CVPs</a:t>
            </a:r>
            <a:r>
              <a:rPr lang="en-US" sz="2000" dirty="0">
                <a:latin typeface="Arial" panose="020B0604020202020204" pitchFamily="34" charset="0"/>
                <a:cs typeface="Arial" panose="020B0604020202020204" pitchFamily="34" charset="0"/>
              </a:rPr>
              <a:t> are </a:t>
            </a:r>
            <a:r>
              <a:rPr lang="en-US" sz="2000" dirty="0" smtClean="0">
                <a:latin typeface="Arial" panose="020B0604020202020204" pitchFamily="34" charset="0"/>
                <a:cs typeface="Arial" panose="020B0604020202020204" pitchFamily="34" charset="0"/>
              </a:rPr>
              <a:t>to-</a:t>
            </a:r>
          </a:p>
          <a:p>
            <a:pPr lvl="1">
              <a:spcBef>
                <a:spcPts val="0"/>
              </a:spcBef>
              <a:buFont typeface="Courier New" panose="02070309020205020404" pitchFamily="49" charset="0"/>
              <a:buChar char="o"/>
            </a:pPr>
            <a:r>
              <a:rPr lang="en-US" sz="2000" dirty="0" smtClean="0">
                <a:latin typeface="Arial" panose="020B0604020202020204" pitchFamily="34" charset="0"/>
                <a:cs typeface="Arial" panose="020B0604020202020204" pitchFamily="34" charset="0"/>
              </a:rPr>
              <a:t>promote </a:t>
            </a:r>
            <a:r>
              <a:rPr lang="en-US" sz="2000" dirty="0">
                <a:latin typeface="Arial" panose="020B0604020202020204" pitchFamily="34" charset="0"/>
                <a:cs typeface="Arial" panose="020B0604020202020204" pitchFamily="34" charset="0"/>
              </a:rPr>
              <a:t>the </a:t>
            </a:r>
            <a:r>
              <a:rPr lang="en-US" sz="2000" dirty="0" err="1">
                <a:latin typeface="Arial" panose="020B0604020202020204" pitchFamily="34" charset="0"/>
                <a:cs typeface="Arial" panose="020B0604020202020204" pitchFamily="34" charset="0"/>
              </a:rPr>
              <a:t>internalisation</a:t>
            </a:r>
            <a:r>
              <a:rPr lang="en-US" sz="2000" dirty="0">
                <a:latin typeface="Arial" panose="020B0604020202020204" pitchFamily="34" charset="0"/>
                <a:cs typeface="Arial" panose="020B0604020202020204" pitchFamily="34" charset="0"/>
              </a:rPr>
              <a:t> of values and principles in the daily activities of Public Servants with the intention of changing </a:t>
            </a:r>
            <a:r>
              <a:rPr lang="en-US" sz="2000" dirty="0" err="1">
                <a:latin typeface="Arial" panose="020B0604020202020204" pitchFamily="34" charset="0"/>
                <a:cs typeface="Arial" panose="020B0604020202020204" pitchFamily="34" charset="0"/>
              </a:rPr>
              <a:t>behaviours</a:t>
            </a:r>
            <a:r>
              <a:rPr lang="en-US" sz="2000" dirty="0">
                <a:latin typeface="Arial" panose="020B0604020202020204" pitchFamily="34" charset="0"/>
                <a:cs typeface="Arial" panose="020B0604020202020204" pitchFamily="34" charset="0"/>
              </a:rPr>
              <a:t> and </a:t>
            </a:r>
            <a:r>
              <a:rPr lang="en-US" sz="2000" dirty="0" smtClean="0">
                <a:latin typeface="Arial" panose="020B0604020202020204" pitchFamily="34" charset="0"/>
                <a:cs typeface="Arial" panose="020B0604020202020204" pitchFamily="34" charset="0"/>
              </a:rPr>
              <a:t>attitudes</a:t>
            </a:r>
            <a:endParaRPr lang="en-US" sz="2000" dirty="0">
              <a:latin typeface="Arial" panose="020B0604020202020204" pitchFamily="34" charset="0"/>
              <a:cs typeface="Arial" panose="020B0604020202020204" pitchFamily="34" charset="0"/>
            </a:endParaRPr>
          </a:p>
          <a:p>
            <a:pPr lvl="1">
              <a:spcBef>
                <a:spcPts val="0"/>
              </a:spcBef>
              <a:buFont typeface="Courier New" panose="02070309020205020404" pitchFamily="49" charset="0"/>
              <a:buChar char="o"/>
            </a:pPr>
            <a:r>
              <a:rPr lang="en-US" sz="2000" dirty="0" smtClean="0">
                <a:latin typeface="Arial" panose="020B0604020202020204" pitchFamily="34" charset="0"/>
                <a:cs typeface="Arial" panose="020B0604020202020204" pitchFamily="34" charset="0"/>
              </a:rPr>
              <a:t>build </a:t>
            </a:r>
            <a:r>
              <a:rPr lang="en-US" sz="2000" dirty="0">
                <a:latin typeface="Arial" panose="020B0604020202020204" pitchFamily="34" charset="0"/>
                <a:cs typeface="Arial" panose="020B0604020202020204" pitchFamily="34" charset="0"/>
              </a:rPr>
              <a:t>a cohort of public servants that embrace the founding values and the public administration related values and </a:t>
            </a:r>
            <a:r>
              <a:rPr lang="en-US" sz="2000" dirty="0" smtClean="0">
                <a:latin typeface="Arial" panose="020B0604020202020204" pitchFamily="34" charset="0"/>
                <a:cs typeface="Arial" panose="020B0604020202020204" pitchFamily="34" charset="0"/>
              </a:rPr>
              <a:t>principles</a:t>
            </a:r>
          </a:p>
          <a:p>
            <a:pPr lvl="1">
              <a:spcBef>
                <a:spcPts val="0"/>
              </a:spcBef>
              <a:buFont typeface="Courier New" panose="02070309020205020404" pitchFamily="49" charset="0"/>
              <a:buChar char="o"/>
            </a:pPr>
            <a:r>
              <a:rPr lang="en-US" sz="2000" dirty="0" smtClean="0">
                <a:latin typeface="Arial" panose="020B0604020202020204" pitchFamily="34" charset="0"/>
                <a:cs typeface="Arial" panose="020B0604020202020204" pitchFamily="34" charset="0"/>
              </a:rPr>
              <a:t>promote </a:t>
            </a:r>
            <a:r>
              <a:rPr lang="en-US" sz="2000" dirty="0">
                <a:latin typeface="Arial" panose="020B0604020202020204" pitchFamily="34" charset="0"/>
                <a:cs typeface="Arial" panose="020B0604020202020204" pitchFamily="34" charset="0"/>
              </a:rPr>
              <a:t>good governance in the Public </a:t>
            </a:r>
            <a:r>
              <a:rPr lang="en-US" sz="2000" dirty="0" smtClean="0">
                <a:latin typeface="Arial" panose="020B0604020202020204" pitchFamily="34" charset="0"/>
                <a:cs typeface="Arial" panose="020B0604020202020204" pitchFamily="34" charset="0"/>
              </a:rPr>
              <a:t>Service</a:t>
            </a:r>
          </a:p>
          <a:p>
            <a:pPr lvl="1">
              <a:spcBef>
                <a:spcPts val="0"/>
              </a:spcBef>
              <a:buFont typeface="Courier New" panose="02070309020205020404" pitchFamily="49" charset="0"/>
              <a:buChar char="o"/>
            </a:pPr>
            <a:r>
              <a:rPr lang="en-US" sz="2000" dirty="0" smtClean="0">
                <a:latin typeface="Arial" panose="020B0604020202020204" pitchFamily="34" charset="0"/>
                <a:cs typeface="Arial" panose="020B0604020202020204" pitchFamily="34" charset="0"/>
              </a:rPr>
              <a:t>promote </a:t>
            </a:r>
            <a:r>
              <a:rPr lang="en-US" sz="2000" dirty="0">
                <a:latin typeface="Arial" panose="020B0604020202020204" pitchFamily="34" charset="0"/>
                <a:cs typeface="Arial" panose="020B0604020202020204" pitchFamily="34" charset="0"/>
              </a:rPr>
              <a:t>the values and principles in order to establish common and shared understanding and the PSC’s expectations prior to conducting evaluations</a:t>
            </a:r>
            <a:r>
              <a:rPr lang="en-US" sz="2000" dirty="0" smtClean="0">
                <a:latin typeface="Arial" panose="020B0604020202020204" pitchFamily="34" charset="0"/>
                <a:cs typeface="Arial" panose="020B0604020202020204" pitchFamily="34" charset="0"/>
              </a:rPr>
              <a:t>.</a:t>
            </a:r>
          </a:p>
          <a:p>
            <a:pPr>
              <a:spcBef>
                <a:spcPts val="0"/>
              </a:spcBef>
            </a:pPr>
            <a:r>
              <a:rPr lang="en-US" sz="2000" dirty="0">
                <a:latin typeface="Arial" panose="020B0604020202020204" pitchFamily="34" charset="0"/>
                <a:cs typeface="Arial" panose="020B0604020202020204" pitchFamily="34" charset="0"/>
              </a:rPr>
              <a:t>The PSC </a:t>
            </a:r>
            <a:r>
              <a:rPr lang="en-US" sz="2000" dirty="0" smtClean="0">
                <a:latin typeface="Arial" panose="020B0604020202020204" pitchFamily="34" charset="0"/>
                <a:cs typeface="Arial" panose="020B0604020202020204" pitchFamily="34" charset="0"/>
              </a:rPr>
              <a:t>also conducts </a:t>
            </a:r>
            <a:r>
              <a:rPr lang="en-US" sz="2000" dirty="0">
                <a:latin typeface="Arial" panose="020B0604020202020204" pitchFamily="34" charset="0"/>
                <a:cs typeface="Arial" panose="020B0604020202020204" pitchFamily="34" charset="0"/>
              </a:rPr>
              <a:t>service delivery inspections at various service delivery </a:t>
            </a:r>
            <a:r>
              <a:rPr lang="en-US" sz="2000" dirty="0" smtClean="0">
                <a:latin typeface="Arial" panose="020B0604020202020204" pitchFamily="34" charset="0"/>
                <a:cs typeface="Arial" panose="020B0604020202020204" pitchFamily="34" charset="0"/>
              </a:rPr>
              <a:t>points within the Public Service. </a:t>
            </a:r>
            <a:r>
              <a:rPr lang="en-US" sz="2000" dirty="0">
                <a:latin typeface="Arial" panose="020B0604020202020204" pitchFamily="34" charset="0"/>
                <a:cs typeface="Arial" panose="020B0604020202020204" pitchFamily="34" charset="0"/>
              </a:rPr>
              <a:t>Service delivery inspections are regarded as a fact-finding exercise to observe and get first-hand information on service delivery. </a:t>
            </a:r>
          </a:p>
        </p:txBody>
      </p:sp>
      <p:sp>
        <p:nvSpPr>
          <p:cNvPr id="22532" name="Slide Number Placeholder 5">
            <a:extLst>
              <a:ext uri="{FF2B5EF4-FFF2-40B4-BE49-F238E27FC236}">
                <a16:creationId xmlns:a16="http://schemas.microsoft.com/office/drawing/2014/main" xmlns="" id="{B86CEA32-79D1-4194-8A5A-D2D1DF4F211B}"/>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6600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6666"/>
              </a:buClr>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CC85EDC5-4425-4BAD-93F6-9EA8D9C67386}" type="slidenum">
              <a:rPr lang="en-US" altLang="en-US" sz="1400" smtClean="0">
                <a:solidFill>
                  <a:srgbClr val="000000"/>
                </a:solidFill>
              </a:rPr>
              <a:pPr>
                <a:spcBef>
                  <a:spcPct val="0"/>
                </a:spcBef>
                <a:buClrTx/>
                <a:buSzTx/>
                <a:buFontTx/>
                <a:buNone/>
              </a:pPr>
              <a:t>13</a:t>
            </a:fld>
            <a:endParaRPr lang="en-US" altLang="en-US" sz="1400" dirty="0">
              <a:solidFill>
                <a:srgbClr val="000000"/>
              </a:solidFill>
            </a:endParaRPr>
          </a:p>
        </p:txBody>
      </p:sp>
    </p:spTree>
    <p:extLst>
      <p:ext uri="{BB962C8B-B14F-4D97-AF65-F5344CB8AC3E}">
        <p14:creationId xmlns:p14="http://schemas.microsoft.com/office/powerpoint/2010/main" xmlns="" val="6609264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xmlns="" id="{68C3CE6C-BBDE-44AC-8331-E49266EF214C}"/>
              </a:ext>
            </a:extLst>
          </p:cNvPr>
          <p:cNvSpPr>
            <a:spLocks noGrp="1" noChangeArrowheads="1"/>
          </p:cNvSpPr>
          <p:nvPr>
            <p:ph type="title"/>
          </p:nvPr>
        </p:nvSpPr>
        <p:spPr>
          <a:xfrm>
            <a:off x="107504" y="188640"/>
            <a:ext cx="9144000" cy="936104"/>
          </a:xfrm>
        </p:spPr>
        <p:txBody>
          <a:bodyPr/>
          <a:lstStyle/>
          <a:p>
            <a:pPr marL="87313"/>
            <a:r>
              <a:rPr lang="en-US" altLang="en-US" sz="2800" b="0" dirty="0" smtClean="0">
                <a:solidFill>
                  <a:srgbClr val="800000"/>
                </a:solidFill>
                <a:latin typeface="Arial Black" panose="020B0A04020102020204" pitchFamily="34" charset="0"/>
                <a:cs typeface="Aharoni" panose="02010803020104030203" pitchFamily="2" charset="-79"/>
              </a:rPr>
              <a:t>HUMAN RESOURCE PRACTICES </a:t>
            </a:r>
            <a:br>
              <a:rPr lang="en-US" altLang="en-US" sz="2800" b="0" dirty="0" smtClean="0">
                <a:solidFill>
                  <a:srgbClr val="800000"/>
                </a:solidFill>
                <a:latin typeface="Arial Black" panose="020B0A04020102020204" pitchFamily="34" charset="0"/>
                <a:cs typeface="Aharoni" panose="02010803020104030203" pitchFamily="2" charset="-79"/>
              </a:rPr>
            </a:br>
            <a:r>
              <a:rPr lang="en-US" altLang="en-US" sz="2800" b="0" dirty="0" smtClean="0">
                <a:solidFill>
                  <a:srgbClr val="800000"/>
                </a:solidFill>
                <a:latin typeface="Arial Black" panose="020B0A04020102020204" pitchFamily="34" charset="0"/>
                <a:cs typeface="Aharoni" panose="02010803020104030203" pitchFamily="2" charset="-79"/>
              </a:rPr>
              <a:t>AND </a:t>
            </a:r>
            <a:r>
              <a:rPr lang="en-US" altLang="en-US" sz="2800" b="0" dirty="0" err="1" smtClean="0">
                <a:solidFill>
                  <a:srgbClr val="800000"/>
                </a:solidFill>
                <a:latin typeface="Arial Black" panose="020B0A04020102020204" pitchFamily="34" charset="0"/>
                <a:cs typeface="Aharoni" panose="02010803020104030203" pitchFamily="2" charset="-79"/>
              </a:rPr>
              <a:t>LABOUR</a:t>
            </a:r>
            <a:r>
              <a:rPr lang="en-US" altLang="en-US" sz="2800" b="0" dirty="0" smtClean="0">
                <a:solidFill>
                  <a:srgbClr val="800000"/>
                </a:solidFill>
                <a:latin typeface="Arial Black" panose="020B0A04020102020204" pitchFamily="34" charset="0"/>
                <a:cs typeface="Aharoni" panose="02010803020104030203" pitchFamily="2" charset="-79"/>
              </a:rPr>
              <a:t> RELATIONS</a:t>
            </a:r>
            <a:endParaRPr lang="en-ZA" altLang="en-US" sz="2800" b="0" dirty="0">
              <a:solidFill>
                <a:srgbClr val="800000"/>
              </a:solidFill>
              <a:latin typeface="Arial Black" panose="020B0A04020102020204" pitchFamily="34" charset="0"/>
              <a:cs typeface="Aharoni" panose="02010803020104030203" pitchFamily="2" charset="-79"/>
            </a:endParaRPr>
          </a:p>
        </p:txBody>
      </p:sp>
      <p:sp>
        <p:nvSpPr>
          <p:cNvPr id="4100" name="Rectangle 3">
            <a:extLst>
              <a:ext uri="{FF2B5EF4-FFF2-40B4-BE49-F238E27FC236}">
                <a16:creationId xmlns:a16="http://schemas.microsoft.com/office/drawing/2014/main" xmlns="" id="{C17EED24-41CE-443C-ADAF-2C00C1BCFC47}"/>
              </a:ext>
            </a:extLst>
          </p:cNvPr>
          <p:cNvSpPr>
            <a:spLocks noGrp="1" noChangeArrowheads="1"/>
          </p:cNvSpPr>
          <p:nvPr>
            <p:ph idx="1"/>
          </p:nvPr>
        </p:nvSpPr>
        <p:spPr>
          <a:xfrm>
            <a:off x="477788" y="1157536"/>
            <a:ext cx="8229600" cy="4536504"/>
          </a:xfrm>
        </p:spPr>
        <p:txBody>
          <a:bodyPr/>
          <a:lstStyle/>
          <a:p>
            <a:pPr>
              <a:spcBef>
                <a:spcPts val="0"/>
              </a:spcBef>
            </a:pPr>
            <a:r>
              <a:rPr lang="en-GB" sz="2000" dirty="0">
                <a:latin typeface="Arial" panose="020B0604020202020204" pitchFamily="34" charset="0"/>
                <a:cs typeface="Arial" panose="020B0604020202020204" pitchFamily="34" charset="0"/>
              </a:rPr>
              <a:t>T</a:t>
            </a:r>
            <a:r>
              <a:rPr lang="en-GB" sz="2000" dirty="0" smtClean="0">
                <a:latin typeface="Arial" panose="020B0604020202020204" pitchFamily="34" charset="0"/>
                <a:cs typeface="Arial" panose="020B0604020202020204" pitchFamily="34" charset="0"/>
              </a:rPr>
              <a:t>he </a:t>
            </a:r>
            <a:r>
              <a:rPr lang="en-GB" sz="2000" dirty="0">
                <a:latin typeface="Arial" panose="020B0604020202020204" pitchFamily="34" charset="0"/>
                <a:cs typeface="Arial" panose="020B0604020202020204" pitchFamily="34" charset="0"/>
              </a:rPr>
              <a:t>PSC has conducted several studies relating to amongst others</a:t>
            </a:r>
            <a:r>
              <a:rPr lang="en-GB" sz="2000" dirty="0" smtClean="0">
                <a:latin typeface="Arial" panose="020B0604020202020204" pitchFamily="34" charset="0"/>
                <a:cs typeface="Arial" panose="020B0604020202020204" pitchFamily="34" charset="0"/>
              </a:rPr>
              <a:t>,-</a:t>
            </a:r>
          </a:p>
          <a:p>
            <a:pPr lvl="1">
              <a:spcBef>
                <a:spcPts val="0"/>
              </a:spcBef>
              <a:buFont typeface="Courier New" panose="02070309020205020404" pitchFamily="49" charset="0"/>
              <a:buChar char="o"/>
            </a:pPr>
            <a:r>
              <a:rPr lang="en-GB" sz="2000" dirty="0" smtClean="0">
                <a:latin typeface="Arial" panose="020B0604020202020204" pitchFamily="34" charset="0"/>
                <a:cs typeface="Arial" panose="020B0604020202020204" pitchFamily="34" charset="0"/>
              </a:rPr>
              <a:t>the </a:t>
            </a:r>
            <a:r>
              <a:rPr lang="en-GB" sz="2000" dirty="0">
                <a:latin typeface="Arial" panose="020B0604020202020204" pitchFamily="34" charset="0"/>
                <a:cs typeface="Arial" panose="020B0604020202020204" pitchFamily="34" charset="0"/>
              </a:rPr>
              <a:t>turn-over rate of Heads of Department</a:t>
            </a:r>
            <a:r>
              <a:rPr lang="en-GB" sz="2000" dirty="0" smtClean="0">
                <a:latin typeface="Arial" panose="020B0604020202020204" pitchFamily="34" charset="0"/>
                <a:cs typeface="Arial" panose="020B0604020202020204" pitchFamily="34" charset="0"/>
              </a:rPr>
              <a:t>,</a:t>
            </a:r>
          </a:p>
          <a:p>
            <a:pPr lvl="1">
              <a:spcBef>
                <a:spcPts val="0"/>
              </a:spcBef>
              <a:buFont typeface="Courier New" panose="02070309020205020404" pitchFamily="49" charset="0"/>
              <a:buChar char="o"/>
            </a:pPr>
            <a:r>
              <a:rPr lang="en-GB" sz="2000" dirty="0" smtClean="0">
                <a:latin typeface="Arial" panose="020B0604020202020204" pitchFamily="34" charset="0"/>
                <a:cs typeface="Arial" panose="020B0604020202020204" pitchFamily="34" charset="0"/>
              </a:rPr>
              <a:t>tensions at the executive-administrative interface; </a:t>
            </a:r>
          </a:p>
          <a:p>
            <a:pPr lvl="1">
              <a:spcBef>
                <a:spcPts val="0"/>
              </a:spcBef>
              <a:buFont typeface="Courier New" panose="02070309020205020404" pitchFamily="49" charset="0"/>
              <a:buChar char="o"/>
            </a:pPr>
            <a:r>
              <a:rPr lang="en-GB" sz="2000" dirty="0" smtClean="0">
                <a:latin typeface="Arial" panose="020B0604020202020204" pitchFamily="34" charset="0"/>
                <a:cs typeface="Arial" panose="020B0604020202020204" pitchFamily="34" charset="0"/>
              </a:rPr>
              <a:t>the </a:t>
            </a:r>
            <a:r>
              <a:rPr lang="en-GB" sz="2000" dirty="0">
                <a:latin typeface="Arial" panose="020B0604020202020204" pitchFamily="34" charset="0"/>
                <a:cs typeface="Arial" panose="020B0604020202020204" pitchFamily="34" charset="0"/>
              </a:rPr>
              <a:t>management of discipline, </a:t>
            </a:r>
            <a:endParaRPr lang="en-GB" sz="2000" dirty="0" smtClean="0">
              <a:latin typeface="Arial" panose="020B0604020202020204" pitchFamily="34" charset="0"/>
              <a:cs typeface="Arial" panose="020B0604020202020204" pitchFamily="34" charset="0"/>
            </a:endParaRPr>
          </a:p>
          <a:p>
            <a:pPr lvl="1">
              <a:spcBef>
                <a:spcPts val="0"/>
              </a:spcBef>
              <a:buFont typeface="Courier New" panose="02070309020205020404" pitchFamily="49" charset="0"/>
              <a:buChar char="o"/>
            </a:pPr>
            <a:r>
              <a:rPr lang="en-GB" sz="2000" dirty="0" smtClean="0">
                <a:latin typeface="Arial" panose="020B0604020202020204" pitchFamily="34" charset="0"/>
                <a:cs typeface="Arial" panose="020B0604020202020204" pitchFamily="34" charset="0"/>
              </a:rPr>
              <a:t>recruitment </a:t>
            </a:r>
            <a:r>
              <a:rPr lang="en-GB" sz="2000" dirty="0">
                <a:latin typeface="Arial" panose="020B0604020202020204" pitchFamily="34" charset="0"/>
                <a:cs typeface="Arial" panose="020B0604020202020204" pitchFamily="34" charset="0"/>
              </a:rPr>
              <a:t>and selection, </a:t>
            </a:r>
            <a:endParaRPr lang="en-GB" sz="2000" dirty="0" smtClean="0">
              <a:latin typeface="Arial" panose="020B0604020202020204" pitchFamily="34" charset="0"/>
              <a:cs typeface="Arial" panose="020B0604020202020204" pitchFamily="34" charset="0"/>
            </a:endParaRPr>
          </a:p>
          <a:p>
            <a:pPr lvl="1">
              <a:spcBef>
                <a:spcPts val="0"/>
              </a:spcBef>
              <a:buFont typeface="Courier New" panose="02070309020205020404" pitchFamily="49" charset="0"/>
              <a:buChar char="o"/>
            </a:pPr>
            <a:r>
              <a:rPr lang="en-GB" sz="2000" dirty="0" smtClean="0">
                <a:latin typeface="Arial" panose="020B0604020202020204" pitchFamily="34" charset="0"/>
                <a:cs typeface="Arial" panose="020B0604020202020204" pitchFamily="34" charset="0"/>
              </a:rPr>
              <a:t>service </a:t>
            </a:r>
            <a:r>
              <a:rPr lang="en-GB" sz="2000" dirty="0">
                <a:latin typeface="Arial" panose="020B0604020202020204" pitchFamily="34" charset="0"/>
                <a:cs typeface="Arial" panose="020B0604020202020204" pitchFamily="34" charset="0"/>
              </a:rPr>
              <a:t>terminations, </a:t>
            </a:r>
            <a:endParaRPr lang="en-GB" sz="2000" dirty="0" smtClean="0">
              <a:latin typeface="Arial" panose="020B0604020202020204" pitchFamily="34" charset="0"/>
              <a:cs typeface="Arial" panose="020B0604020202020204" pitchFamily="34" charset="0"/>
            </a:endParaRPr>
          </a:p>
          <a:p>
            <a:pPr lvl="1">
              <a:spcBef>
                <a:spcPts val="0"/>
              </a:spcBef>
              <a:buFont typeface="Courier New" panose="02070309020205020404" pitchFamily="49" charset="0"/>
              <a:buChar char="o"/>
            </a:pPr>
            <a:r>
              <a:rPr lang="en-GB" sz="2000" dirty="0" smtClean="0">
                <a:latin typeface="Arial" panose="020B0604020202020204" pitchFamily="34" charset="0"/>
                <a:cs typeface="Arial" panose="020B0604020202020204" pitchFamily="34" charset="0"/>
              </a:rPr>
              <a:t>irregular </a:t>
            </a:r>
            <a:r>
              <a:rPr lang="en-GB" sz="2000" dirty="0">
                <a:latin typeface="Arial" panose="020B0604020202020204" pitchFamily="34" charset="0"/>
                <a:cs typeface="Arial" panose="020B0604020202020204" pitchFamily="34" charset="0"/>
              </a:rPr>
              <a:t>appointments, </a:t>
            </a:r>
            <a:endParaRPr lang="en-GB" sz="2000" dirty="0" smtClean="0">
              <a:latin typeface="Arial" panose="020B0604020202020204" pitchFamily="34" charset="0"/>
              <a:cs typeface="Arial" panose="020B0604020202020204" pitchFamily="34" charset="0"/>
            </a:endParaRPr>
          </a:p>
          <a:p>
            <a:pPr lvl="1">
              <a:spcBef>
                <a:spcPts val="0"/>
              </a:spcBef>
              <a:buFont typeface="Courier New" panose="02070309020205020404" pitchFamily="49" charset="0"/>
              <a:buChar char="o"/>
            </a:pPr>
            <a:r>
              <a:rPr lang="en-GB" sz="2000" dirty="0" smtClean="0">
                <a:latin typeface="Arial" panose="020B0604020202020204" pitchFamily="34" charset="0"/>
                <a:cs typeface="Arial" panose="020B0604020202020204" pitchFamily="34" charset="0"/>
              </a:rPr>
              <a:t>contract appointments,</a:t>
            </a:r>
          </a:p>
          <a:p>
            <a:pPr lvl="1">
              <a:spcBef>
                <a:spcPts val="0"/>
              </a:spcBef>
              <a:buFont typeface="Courier New" panose="02070309020205020404" pitchFamily="49" charset="0"/>
              <a:buChar char="o"/>
            </a:pPr>
            <a:r>
              <a:rPr lang="en-GB" sz="2000" dirty="0" smtClean="0">
                <a:latin typeface="Arial" panose="020B0604020202020204" pitchFamily="34" charset="0"/>
                <a:cs typeface="Arial" panose="020B0604020202020204" pitchFamily="34" charset="0"/>
              </a:rPr>
              <a:t>employment equity,</a:t>
            </a:r>
          </a:p>
          <a:p>
            <a:pPr lvl="1">
              <a:spcBef>
                <a:spcPts val="0"/>
              </a:spcBef>
              <a:buFont typeface="Courier New" panose="02070309020205020404" pitchFamily="49" charset="0"/>
              <a:buChar char="o"/>
            </a:pPr>
            <a:r>
              <a:rPr lang="en-GB" sz="2000" dirty="0">
                <a:latin typeface="Arial" panose="020B0604020202020204" pitchFamily="34" charset="0"/>
                <a:cs typeface="Arial" panose="020B0604020202020204" pitchFamily="34" charset="0"/>
              </a:rPr>
              <a:t>i</a:t>
            </a:r>
            <a:r>
              <a:rPr lang="en-GB" sz="2000" dirty="0" smtClean="0">
                <a:latin typeface="Arial" panose="020B0604020202020204" pitchFamily="34" charset="0"/>
                <a:cs typeface="Arial" panose="020B0604020202020204" pitchFamily="34" charset="0"/>
              </a:rPr>
              <a:t>ll health,</a:t>
            </a:r>
          </a:p>
          <a:p>
            <a:pPr lvl="1">
              <a:spcBef>
                <a:spcPts val="0"/>
              </a:spcBef>
              <a:buFont typeface="Courier New" panose="02070309020205020404" pitchFamily="49" charset="0"/>
              <a:buChar char="o"/>
            </a:pPr>
            <a:r>
              <a:rPr lang="en-GB" sz="2000" dirty="0">
                <a:latin typeface="Arial" panose="020B0604020202020204" pitchFamily="34" charset="0"/>
                <a:cs typeface="Arial" panose="020B0604020202020204" pitchFamily="34" charset="0"/>
              </a:rPr>
              <a:t>p</a:t>
            </a:r>
            <a:r>
              <a:rPr lang="en-GB" sz="2000" dirty="0" smtClean="0">
                <a:latin typeface="Arial" panose="020B0604020202020204" pitchFamily="34" charset="0"/>
                <a:cs typeface="Arial" panose="020B0604020202020204" pitchFamily="34" charset="0"/>
              </a:rPr>
              <a:t>erformance management and development.  </a:t>
            </a:r>
          </a:p>
          <a:p>
            <a:pPr>
              <a:spcBef>
                <a:spcPts val="0"/>
              </a:spcBef>
            </a:pPr>
            <a:r>
              <a:rPr lang="en-ZA" sz="2000" dirty="0" smtClean="0">
                <a:latin typeface="Arial" panose="020B0604020202020204" pitchFamily="34" charset="0"/>
                <a:cs typeface="Arial" panose="020B0604020202020204" pitchFamily="34" charset="0"/>
              </a:rPr>
              <a:t>Some </a:t>
            </a:r>
            <a:r>
              <a:rPr lang="en-ZA" sz="2000" dirty="0">
                <a:latin typeface="Arial" panose="020B0604020202020204" pitchFamily="34" charset="0"/>
                <a:cs typeface="Arial" panose="020B0604020202020204" pitchFamily="34" charset="0"/>
              </a:rPr>
              <a:t>of the reports were more focussed on broad policy issues while others were more focused on implementation issues.   </a:t>
            </a:r>
            <a:endParaRPr lang="en-ZA" sz="2000" dirty="0" smtClean="0">
              <a:latin typeface="Arial" panose="020B0604020202020204" pitchFamily="34" charset="0"/>
              <a:cs typeface="Arial" panose="020B0604020202020204" pitchFamily="34" charset="0"/>
            </a:endParaRPr>
          </a:p>
          <a:p>
            <a:pPr>
              <a:spcBef>
                <a:spcPts val="0"/>
              </a:spcBef>
            </a:pPr>
            <a:r>
              <a:rPr lang="en-GB" sz="2000" dirty="0" smtClean="0">
                <a:latin typeface="Arial" panose="020B0604020202020204" pitchFamily="34" charset="0"/>
                <a:cs typeface="Arial" panose="020B0604020202020204" pitchFamily="34" charset="0"/>
              </a:rPr>
              <a:t>The </a:t>
            </a:r>
            <a:r>
              <a:rPr lang="en-GB" sz="2000" dirty="0">
                <a:latin typeface="Arial" panose="020B0604020202020204" pitchFamily="34" charset="0"/>
                <a:cs typeface="Arial" panose="020B0604020202020204" pitchFamily="34" charset="0"/>
              </a:rPr>
              <a:t>PSC plays a critical role in the management of employee grievances </a:t>
            </a:r>
            <a:r>
              <a:rPr lang="en-GB" sz="2000" dirty="0" smtClean="0">
                <a:latin typeface="Arial" panose="020B0604020202020204" pitchFamily="34" charset="0"/>
                <a:cs typeface="Arial" panose="020B0604020202020204" pitchFamily="34" charset="0"/>
              </a:rPr>
              <a:t>in the Public Service and </a:t>
            </a:r>
            <a:r>
              <a:rPr lang="en-GB" sz="2000" dirty="0">
                <a:latin typeface="Arial" panose="020B0604020202020204" pitchFamily="34" charset="0"/>
                <a:cs typeface="Arial" panose="020B0604020202020204" pitchFamily="34" charset="0"/>
              </a:rPr>
              <a:t>in addressing critical issues which have an impact on labour relations in the public service through advocacy and information sharing sessions.  </a:t>
            </a:r>
          </a:p>
          <a:p>
            <a:pPr>
              <a:spcBef>
                <a:spcPts val="0"/>
              </a:spcBef>
            </a:pPr>
            <a:endParaRPr lang="en-ZA" sz="2000" dirty="0">
              <a:latin typeface="Arial" panose="020B0604020202020204" pitchFamily="34" charset="0"/>
              <a:cs typeface="Arial" panose="020B0604020202020204" pitchFamily="34" charset="0"/>
            </a:endParaRPr>
          </a:p>
        </p:txBody>
      </p:sp>
      <p:sp>
        <p:nvSpPr>
          <p:cNvPr id="22532" name="Slide Number Placeholder 5">
            <a:extLst>
              <a:ext uri="{FF2B5EF4-FFF2-40B4-BE49-F238E27FC236}">
                <a16:creationId xmlns:a16="http://schemas.microsoft.com/office/drawing/2014/main" xmlns="" id="{B86CEA32-79D1-4194-8A5A-D2D1DF4F211B}"/>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6600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6666"/>
              </a:buClr>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CC85EDC5-4425-4BAD-93F6-9EA8D9C67386}" type="slidenum">
              <a:rPr lang="en-US" altLang="en-US" sz="1400" smtClean="0">
                <a:solidFill>
                  <a:srgbClr val="000000"/>
                </a:solidFill>
              </a:rPr>
              <a:pPr>
                <a:spcBef>
                  <a:spcPct val="0"/>
                </a:spcBef>
                <a:buClrTx/>
                <a:buSzTx/>
                <a:buFontTx/>
                <a:buNone/>
              </a:pPr>
              <a:t>14</a:t>
            </a:fld>
            <a:endParaRPr lang="en-US" altLang="en-US" sz="1400" dirty="0">
              <a:solidFill>
                <a:srgbClr val="000000"/>
              </a:solidFill>
            </a:endParaRPr>
          </a:p>
        </p:txBody>
      </p:sp>
    </p:spTree>
    <p:extLst>
      <p:ext uri="{BB962C8B-B14F-4D97-AF65-F5344CB8AC3E}">
        <p14:creationId xmlns:p14="http://schemas.microsoft.com/office/powerpoint/2010/main" xmlns="" val="36148452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xmlns="" id="{68C3CE6C-BBDE-44AC-8331-E49266EF214C}"/>
              </a:ext>
            </a:extLst>
          </p:cNvPr>
          <p:cNvSpPr>
            <a:spLocks noGrp="1" noChangeArrowheads="1"/>
          </p:cNvSpPr>
          <p:nvPr>
            <p:ph type="title"/>
          </p:nvPr>
        </p:nvSpPr>
        <p:spPr>
          <a:xfrm>
            <a:off x="0" y="-31899"/>
            <a:ext cx="9144000" cy="784175"/>
          </a:xfrm>
        </p:spPr>
        <p:txBody>
          <a:bodyPr/>
          <a:lstStyle/>
          <a:p>
            <a:pPr marL="87313"/>
            <a:r>
              <a:rPr lang="en-US" altLang="en-US" sz="2800" b="0" dirty="0" smtClean="0">
                <a:solidFill>
                  <a:srgbClr val="800000"/>
                </a:solidFill>
                <a:latin typeface="Arial Black" panose="020B0A04020102020204" pitchFamily="34" charset="0"/>
                <a:cs typeface="Aharoni" panose="02010803020104030203" pitchFamily="2" charset="-79"/>
              </a:rPr>
              <a:t>PUBLIC ADMINISTRATION INVESTIGATIONS</a:t>
            </a:r>
            <a:endParaRPr lang="en-ZA" altLang="en-US" sz="2800" b="0" dirty="0">
              <a:solidFill>
                <a:srgbClr val="800000"/>
              </a:solidFill>
              <a:latin typeface="Arial Black" panose="020B0A04020102020204" pitchFamily="34" charset="0"/>
              <a:cs typeface="Aharoni" panose="02010803020104030203" pitchFamily="2" charset="-79"/>
            </a:endParaRPr>
          </a:p>
        </p:txBody>
      </p:sp>
      <p:sp>
        <p:nvSpPr>
          <p:cNvPr id="4100" name="Rectangle 3">
            <a:extLst>
              <a:ext uri="{FF2B5EF4-FFF2-40B4-BE49-F238E27FC236}">
                <a16:creationId xmlns:a16="http://schemas.microsoft.com/office/drawing/2014/main" xmlns="" id="{C17EED24-41CE-443C-ADAF-2C00C1BCFC47}"/>
              </a:ext>
            </a:extLst>
          </p:cNvPr>
          <p:cNvSpPr>
            <a:spLocks noGrp="1" noChangeArrowheads="1"/>
          </p:cNvSpPr>
          <p:nvPr>
            <p:ph idx="1"/>
          </p:nvPr>
        </p:nvSpPr>
        <p:spPr>
          <a:xfrm>
            <a:off x="471711" y="752276"/>
            <a:ext cx="8229600" cy="4536504"/>
          </a:xfrm>
        </p:spPr>
        <p:txBody>
          <a:bodyPr/>
          <a:lstStyle/>
          <a:p>
            <a:pPr algn="just">
              <a:lnSpc>
                <a:spcPct val="94000"/>
              </a:lnSpc>
              <a:spcBef>
                <a:spcPts val="0"/>
              </a:spcBef>
            </a:pPr>
            <a:r>
              <a:rPr lang="en-ZA" sz="2000" dirty="0">
                <a:latin typeface="Arial" panose="020B0604020202020204" pitchFamily="34" charset="0"/>
                <a:cs typeface="Arial" panose="020B0604020202020204" pitchFamily="34" charset="0"/>
              </a:rPr>
              <a:t>The PSC conducts public administration investigations of own accord, on receipt of complaints lodged by the public servants and the public through various access mechanisms, and following requests by the Executive, Parliament and the Provincial Legislatures. </a:t>
            </a:r>
            <a:endParaRPr lang="en-ZA" sz="2000" dirty="0" smtClean="0">
              <a:latin typeface="Arial" panose="020B0604020202020204" pitchFamily="34" charset="0"/>
              <a:cs typeface="Arial" panose="020B0604020202020204" pitchFamily="34" charset="0"/>
            </a:endParaRPr>
          </a:p>
          <a:p>
            <a:pPr algn="just">
              <a:lnSpc>
                <a:spcPct val="94000"/>
              </a:lnSpc>
              <a:spcBef>
                <a:spcPts val="0"/>
              </a:spcBef>
            </a:pPr>
            <a:r>
              <a:rPr lang="en-ZA" sz="2000" dirty="0" smtClean="0">
                <a:latin typeface="Arial" panose="020B0604020202020204" pitchFamily="34" charset="0"/>
                <a:cs typeface="Arial" panose="020B0604020202020204" pitchFamily="34" charset="0"/>
              </a:rPr>
              <a:t>These </a:t>
            </a:r>
            <a:r>
              <a:rPr lang="en-ZA" sz="2000" dirty="0">
                <a:latin typeface="Arial" panose="020B0604020202020204" pitchFamily="34" charset="0"/>
                <a:cs typeface="Arial" panose="020B0604020202020204" pitchFamily="34" charset="0"/>
              </a:rPr>
              <a:t>investigations </a:t>
            </a:r>
            <a:r>
              <a:rPr lang="en-ZA" sz="2000" dirty="0" smtClean="0">
                <a:latin typeface="Arial" panose="020B0604020202020204" pitchFamily="34" charset="0"/>
                <a:cs typeface="Arial" panose="020B0604020202020204" pitchFamily="34" charset="0"/>
              </a:rPr>
              <a:t>mostly relate </a:t>
            </a:r>
            <a:r>
              <a:rPr lang="en-ZA" sz="2000" dirty="0">
                <a:latin typeface="Arial" panose="020B0604020202020204" pitchFamily="34" charset="0"/>
                <a:cs typeface="Arial" panose="020B0604020202020204" pitchFamily="34" charset="0"/>
              </a:rPr>
              <a:t>to human resource management practices, supply chain management practices and poor service delivery. </a:t>
            </a:r>
            <a:endParaRPr lang="en-ZA" sz="2000" dirty="0" smtClean="0">
              <a:latin typeface="Arial" panose="020B0604020202020204" pitchFamily="34" charset="0"/>
              <a:cs typeface="Arial" panose="020B0604020202020204" pitchFamily="34" charset="0"/>
            </a:endParaRPr>
          </a:p>
          <a:p>
            <a:pPr algn="just">
              <a:lnSpc>
                <a:spcPct val="94000"/>
              </a:lnSpc>
              <a:spcBef>
                <a:spcPts val="0"/>
              </a:spcBef>
            </a:pPr>
            <a:r>
              <a:rPr lang="en-ZA" sz="2000" dirty="0" smtClean="0">
                <a:latin typeface="Arial" panose="020B0604020202020204" pitchFamily="34" charset="0"/>
                <a:cs typeface="Arial" panose="020B0604020202020204" pitchFamily="34" charset="0"/>
              </a:rPr>
              <a:t>Through </a:t>
            </a:r>
            <a:r>
              <a:rPr lang="en-ZA" sz="2000" dirty="0">
                <a:latin typeface="Arial" panose="020B0604020202020204" pitchFamily="34" charset="0"/>
                <a:cs typeface="Arial" panose="020B0604020202020204" pitchFamily="34" charset="0"/>
              </a:rPr>
              <a:t>investigations, the PSC reports on compliance with national norms and standards, provide advice on best practice and recommends corrective actions that must be undertaken by departments. </a:t>
            </a:r>
            <a:endParaRPr lang="en-ZA" sz="2000" dirty="0" smtClean="0">
              <a:latin typeface="Arial" panose="020B0604020202020204" pitchFamily="34" charset="0"/>
              <a:cs typeface="Arial" panose="020B0604020202020204" pitchFamily="34" charset="0"/>
            </a:endParaRPr>
          </a:p>
          <a:p>
            <a:pPr algn="just">
              <a:lnSpc>
                <a:spcPct val="94000"/>
              </a:lnSpc>
              <a:spcBef>
                <a:spcPts val="0"/>
              </a:spcBef>
            </a:pPr>
            <a:r>
              <a:rPr lang="en-ZA" sz="2000" dirty="0" smtClean="0">
                <a:latin typeface="Arial" panose="020B0604020202020204" pitchFamily="34" charset="0"/>
                <a:cs typeface="Arial" panose="020B0604020202020204" pitchFamily="34" charset="0"/>
              </a:rPr>
              <a:t>Such </a:t>
            </a:r>
            <a:r>
              <a:rPr lang="en-ZA" sz="2000" dirty="0">
                <a:latin typeface="Arial" panose="020B0604020202020204" pitchFamily="34" charset="0"/>
                <a:cs typeface="Arial" panose="020B0604020202020204" pitchFamily="34" charset="0"/>
              </a:rPr>
              <a:t>reports do not only provide valuable information to Parliament and the Provincial Legislatures in performing their oversight responsibilities, but also serve as a conduit through which best practice is promoted in the Public Service. </a:t>
            </a:r>
            <a:endParaRPr lang="en-ZA" sz="2000" dirty="0" smtClean="0">
              <a:latin typeface="Arial" panose="020B0604020202020204" pitchFamily="34" charset="0"/>
              <a:cs typeface="Arial" panose="020B0604020202020204" pitchFamily="34" charset="0"/>
            </a:endParaRPr>
          </a:p>
          <a:p>
            <a:pPr algn="just">
              <a:lnSpc>
                <a:spcPct val="94000"/>
              </a:lnSpc>
              <a:spcBef>
                <a:spcPts val="0"/>
              </a:spcBef>
            </a:pPr>
            <a:r>
              <a:rPr lang="en-ZA" sz="2000" dirty="0" smtClean="0">
                <a:latin typeface="Arial" panose="020B0604020202020204" pitchFamily="34" charset="0"/>
                <a:cs typeface="Arial" panose="020B0604020202020204" pitchFamily="34" charset="0"/>
              </a:rPr>
              <a:t>The </a:t>
            </a:r>
            <a:r>
              <a:rPr lang="en-ZA" sz="2000" dirty="0">
                <a:latin typeface="Arial" panose="020B0604020202020204" pitchFamily="34" charset="0"/>
                <a:cs typeface="Arial" panose="020B0604020202020204" pitchFamily="34" charset="0"/>
              </a:rPr>
              <a:t>PSC has since 2001 reported on </a:t>
            </a:r>
            <a:r>
              <a:rPr lang="en-ZA" sz="2000" dirty="0" smtClean="0">
                <a:latin typeface="Arial" panose="020B0604020202020204" pitchFamily="34" charset="0"/>
                <a:cs typeface="Arial" panose="020B0604020202020204" pitchFamily="34" charset="0"/>
              </a:rPr>
              <a:t>the outcome of financial </a:t>
            </a:r>
            <a:r>
              <a:rPr lang="en-ZA" sz="2000" dirty="0">
                <a:latin typeface="Arial" panose="020B0604020202020204" pitchFamily="34" charset="0"/>
                <a:cs typeface="Arial" panose="020B0604020202020204" pitchFamily="34" charset="0"/>
              </a:rPr>
              <a:t>misconduct </a:t>
            </a:r>
            <a:r>
              <a:rPr lang="en-ZA" sz="2000" dirty="0" smtClean="0">
                <a:latin typeface="Arial" panose="020B0604020202020204" pitchFamily="34" charset="0"/>
                <a:cs typeface="Arial" panose="020B0604020202020204" pitchFamily="34" charset="0"/>
              </a:rPr>
              <a:t>cases in </a:t>
            </a:r>
            <a:r>
              <a:rPr lang="en-ZA" sz="2000" dirty="0">
                <a:latin typeface="Arial" panose="020B0604020202020204" pitchFamily="34" charset="0"/>
                <a:cs typeface="Arial" panose="020B0604020202020204" pitchFamily="34" charset="0"/>
              </a:rPr>
              <a:t>the Public Service on an annual basis. These reports have heightened awareness of the negative impact of financial misconduct on service </a:t>
            </a:r>
            <a:r>
              <a:rPr lang="en-ZA" sz="2000" dirty="0" smtClean="0">
                <a:latin typeface="Arial" panose="020B0604020202020204" pitchFamily="34" charset="0"/>
                <a:cs typeface="Arial" panose="020B0604020202020204" pitchFamily="34" charset="0"/>
              </a:rPr>
              <a:t>delivery.</a:t>
            </a:r>
            <a:endParaRPr lang="en-US" sz="2000" dirty="0">
              <a:latin typeface="Arial" panose="020B0604020202020204" pitchFamily="34" charset="0"/>
              <a:cs typeface="Arial" panose="020B0604020202020204" pitchFamily="34" charset="0"/>
            </a:endParaRPr>
          </a:p>
        </p:txBody>
      </p:sp>
      <p:sp>
        <p:nvSpPr>
          <p:cNvPr id="22532" name="Slide Number Placeholder 5">
            <a:extLst>
              <a:ext uri="{FF2B5EF4-FFF2-40B4-BE49-F238E27FC236}">
                <a16:creationId xmlns:a16="http://schemas.microsoft.com/office/drawing/2014/main" xmlns="" id="{B86CEA32-79D1-4194-8A5A-D2D1DF4F211B}"/>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6600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6666"/>
              </a:buClr>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CC85EDC5-4425-4BAD-93F6-9EA8D9C67386}" type="slidenum">
              <a:rPr lang="en-US" altLang="en-US" sz="1400" smtClean="0">
                <a:solidFill>
                  <a:srgbClr val="000000"/>
                </a:solidFill>
              </a:rPr>
              <a:pPr>
                <a:spcBef>
                  <a:spcPct val="0"/>
                </a:spcBef>
                <a:buClrTx/>
                <a:buSzTx/>
                <a:buFontTx/>
                <a:buNone/>
              </a:pPr>
              <a:t>15</a:t>
            </a:fld>
            <a:endParaRPr lang="en-US" altLang="en-US" sz="1400" dirty="0">
              <a:solidFill>
                <a:srgbClr val="000000"/>
              </a:solidFill>
            </a:endParaRPr>
          </a:p>
        </p:txBody>
      </p:sp>
    </p:spTree>
    <p:extLst>
      <p:ext uri="{BB962C8B-B14F-4D97-AF65-F5344CB8AC3E}">
        <p14:creationId xmlns:p14="http://schemas.microsoft.com/office/powerpoint/2010/main" xmlns="" val="31382198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xmlns="" id="{68C3CE6C-BBDE-44AC-8331-E49266EF214C}"/>
              </a:ext>
            </a:extLst>
          </p:cNvPr>
          <p:cNvSpPr>
            <a:spLocks noGrp="1" noChangeArrowheads="1"/>
          </p:cNvSpPr>
          <p:nvPr>
            <p:ph type="title"/>
          </p:nvPr>
        </p:nvSpPr>
        <p:spPr>
          <a:xfrm>
            <a:off x="32792" y="97285"/>
            <a:ext cx="9144000" cy="648072"/>
          </a:xfrm>
        </p:spPr>
        <p:txBody>
          <a:bodyPr/>
          <a:lstStyle/>
          <a:p>
            <a:pPr marL="87313"/>
            <a:r>
              <a:rPr lang="en-US" altLang="en-US" sz="2800" b="0" dirty="0" smtClean="0">
                <a:solidFill>
                  <a:srgbClr val="800000"/>
                </a:solidFill>
                <a:latin typeface="Arial Black" panose="020B0A04020102020204" pitchFamily="34" charset="0"/>
                <a:cs typeface="Aharoni" panose="02010803020104030203" pitchFamily="2" charset="-79"/>
              </a:rPr>
              <a:t>INTEGRITY AND ANTI-CORRUPTION</a:t>
            </a:r>
            <a:endParaRPr lang="en-ZA" altLang="en-US" sz="2800" b="0" dirty="0">
              <a:solidFill>
                <a:srgbClr val="800000"/>
              </a:solidFill>
              <a:latin typeface="Arial Black" panose="020B0A04020102020204" pitchFamily="34" charset="0"/>
              <a:cs typeface="Aharoni" panose="02010803020104030203" pitchFamily="2" charset="-79"/>
            </a:endParaRPr>
          </a:p>
        </p:txBody>
      </p:sp>
      <p:sp>
        <p:nvSpPr>
          <p:cNvPr id="4100" name="Rectangle 3">
            <a:extLst>
              <a:ext uri="{FF2B5EF4-FFF2-40B4-BE49-F238E27FC236}">
                <a16:creationId xmlns:a16="http://schemas.microsoft.com/office/drawing/2014/main" xmlns="" id="{C17EED24-41CE-443C-ADAF-2C00C1BCFC47}"/>
              </a:ext>
            </a:extLst>
          </p:cNvPr>
          <p:cNvSpPr>
            <a:spLocks noGrp="1" noChangeArrowheads="1"/>
          </p:cNvSpPr>
          <p:nvPr>
            <p:ph idx="1"/>
          </p:nvPr>
        </p:nvSpPr>
        <p:spPr>
          <a:xfrm>
            <a:off x="457200" y="745357"/>
            <a:ext cx="8229600" cy="4536504"/>
          </a:xfrm>
        </p:spPr>
        <p:txBody>
          <a:bodyPr/>
          <a:lstStyle/>
          <a:p>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PSC also promotes </a:t>
            </a:r>
            <a:r>
              <a:rPr lang="en-US" sz="2000" dirty="0" smtClean="0">
                <a:latin typeface="Arial" panose="020B0604020202020204" pitchFamily="34" charset="0"/>
                <a:cs typeface="Arial" panose="020B0604020202020204" pitchFamily="34" charset="0"/>
              </a:rPr>
              <a:t>professional </a:t>
            </a:r>
            <a:r>
              <a:rPr lang="en-US" sz="2000" dirty="0">
                <a:latin typeface="Arial" panose="020B0604020202020204" pitchFamily="34" charset="0"/>
                <a:cs typeface="Arial" panose="020B0604020202020204" pitchFamily="34" charset="0"/>
              </a:rPr>
              <a:t>ethics in the Public Service through workshops and other mechanisms, such as the annual hosting of International Anti-Corruption Day. </a:t>
            </a:r>
          </a:p>
          <a:p>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National Anti-Corruption Hotline (</a:t>
            </a:r>
            <a:r>
              <a:rPr lang="en-US" sz="2000" dirty="0" err="1">
                <a:latin typeface="Arial" panose="020B0604020202020204" pitchFamily="34" charset="0"/>
                <a:cs typeface="Arial" panose="020B0604020202020204" pitchFamily="34" charset="0"/>
              </a:rPr>
              <a:t>NACH</a:t>
            </a:r>
            <a:r>
              <a:rPr lang="en-US" sz="2000" dirty="0">
                <a:latin typeface="Arial" panose="020B0604020202020204" pitchFamily="34" charset="0"/>
                <a:cs typeface="Arial" panose="020B0604020202020204" pitchFamily="34" charset="0"/>
              </a:rPr>
              <a:t>) for the Public Service is a government initiative to ensure that all cases of corruption are reported centrally and re-directed to relevant </a:t>
            </a:r>
            <a:r>
              <a:rPr lang="en-US" sz="2000" dirty="0" smtClean="0">
                <a:latin typeface="Arial" panose="020B0604020202020204" pitchFamily="34" charset="0"/>
                <a:cs typeface="Arial" panose="020B0604020202020204" pitchFamily="34" charset="0"/>
              </a:rPr>
              <a:t>departments for investigation. </a:t>
            </a:r>
            <a:r>
              <a:rPr lang="en-US" sz="2000" dirty="0">
                <a:latin typeface="Arial" panose="020B0604020202020204" pitchFamily="34" charset="0"/>
                <a:cs typeface="Arial" panose="020B0604020202020204" pitchFamily="34" charset="0"/>
              </a:rPr>
              <a:t>The </a:t>
            </a:r>
            <a:r>
              <a:rPr lang="en-US" sz="2000" dirty="0" err="1">
                <a:latin typeface="Arial" panose="020B0604020202020204" pitchFamily="34" charset="0"/>
                <a:cs typeface="Arial" panose="020B0604020202020204" pitchFamily="34" charset="0"/>
              </a:rPr>
              <a:t>NACH</a:t>
            </a:r>
            <a:r>
              <a:rPr lang="en-US" sz="2000" dirty="0">
                <a:latin typeface="Arial" panose="020B0604020202020204" pitchFamily="34" charset="0"/>
                <a:cs typeface="Arial" panose="020B0604020202020204" pitchFamily="34" charset="0"/>
              </a:rPr>
              <a:t> has been managed by the PSC since September 2004. </a:t>
            </a:r>
          </a:p>
          <a:p>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PSC also provides secretariat support to the National Anti-Corruption </a:t>
            </a:r>
            <a:r>
              <a:rPr lang="en-US" sz="2000" dirty="0" smtClean="0">
                <a:latin typeface="Arial" panose="020B0604020202020204" pitchFamily="34" charset="0"/>
                <a:cs typeface="Arial" panose="020B0604020202020204" pitchFamily="34" charset="0"/>
              </a:rPr>
              <a:t>Forum </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NACF</a:t>
            </a:r>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a:t>
            </a:r>
            <a:r>
              <a:rPr lang="en-US" sz="2000" dirty="0" smtClean="0">
                <a:latin typeface="Arial" panose="020B0604020202020204" pitchFamily="34" charset="0"/>
                <a:cs typeface="Arial" panose="020B0604020202020204" pitchFamily="34" charset="0"/>
              </a:rPr>
              <a:t>Financial Disclosure Framework (</a:t>
            </a:r>
            <a:r>
              <a:rPr lang="en-US" sz="2000" dirty="0" err="1" smtClean="0">
                <a:latin typeface="Arial" panose="020B0604020202020204" pitchFamily="34" charset="0"/>
                <a:cs typeface="Arial" panose="020B0604020202020204" pitchFamily="34" charset="0"/>
              </a:rPr>
              <a:t>FDF</a:t>
            </a:r>
            <a:r>
              <a:rPr lang="en-US" sz="2000" dirty="0" smtClean="0">
                <a:latin typeface="Arial" panose="020B0604020202020204" pitchFamily="34" charset="0"/>
                <a:cs typeface="Arial" panose="020B0604020202020204" pitchFamily="34" charset="0"/>
              </a:rPr>
              <a:t>) for </a:t>
            </a:r>
            <a:r>
              <a:rPr lang="en-US" sz="2000" dirty="0">
                <a:latin typeface="Arial" panose="020B0604020202020204" pitchFamily="34" charset="0"/>
                <a:cs typeface="Arial" panose="020B0604020202020204" pitchFamily="34" charset="0"/>
              </a:rPr>
              <a:t>senior managers in the Public Service is managed by the PSC.  The purpose is to promote transparency and to avoid potential conflicts of interest. </a:t>
            </a:r>
            <a:endParaRPr lang="en-US" sz="2000" dirty="0" smtClean="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PSC </a:t>
            </a:r>
            <a:r>
              <a:rPr lang="en-US" sz="2000" dirty="0" err="1" smtClean="0">
                <a:latin typeface="Arial" panose="020B0604020202020204" pitchFamily="34" charset="0"/>
                <a:cs typeface="Arial" panose="020B0604020202020204" pitchFamily="34" charset="0"/>
              </a:rPr>
              <a:t>scrutinises</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the financial disclosure forms </a:t>
            </a:r>
            <a:r>
              <a:rPr lang="en-US" sz="2000" dirty="0" smtClean="0">
                <a:latin typeface="Arial" panose="020B0604020202020204" pitchFamily="34" charset="0"/>
                <a:cs typeface="Arial" panose="020B0604020202020204" pitchFamily="34" charset="0"/>
              </a:rPr>
              <a:t>to </a:t>
            </a:r>
            <a:r>
              <a:rPr lang="en-US" sz="2000" dirty="0">
                <a:latin typeface="Arial" panose="020B0604020202020204" pitchFamily="34" charset="0"/>
                <a:cs typeface="Arial" panose="020B0604020202020204" pitchFamily="34" charset="0"/>
              </a:rPr>
              <a:t>assess compliance with the requirement to disclose all financial interests and also to establish whether the involvement of SMS members in any activities of the companies could lead to conflicts of interest. </a:t>
            </a:r>
          </a:p>
          <a:p>
            <a:endParaRPr lang="en-US" sz="2000" dirty="0">
              <a:latin typeface="Arial" panose="020B0604020202020204" pitchFamily="34" charset="0"/>
              <a:cs typeface="Arial" panose="020B0604020202020204" pitchFamily="34" charset="0"/>
            </a:endParaRPr>
          </a:p>
        </p:txBody>
      </p:sp>
      <p:sp>
        <p:nvSpPr>
          <p:cNvPr id="22532" name="Slide Number Placeholder 5">
            <a:extLst>
              <a:ext uri="{FF2B5EF4-FFF2-40B4-BE49-F238E27FC236}">
                <a16:creationId xmlns:a16="http://schemas.microsoft.com/office/drawing/2014/main" xmlns="" id="{B86CEA32-79D1-4194-8A5A-D2D1DF4F211B}"/>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6600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6666"/>
              </a:buClr>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CC85EDC5-4425-4BAD-93F6-9EA8D9C67386}" type="slidenum">
              <a:rPr lang="en-US" altLang="en-US" sz="1400" smtClean="0">
                <a:solidFill>
                  <a:srgbClr val="000000"/>
                </a:solidFill>
              </a:rPr>
              <a:pPr>
                <a:spcBef>
                  <a:spcPct val="0"/>
                </a:spcBef>
                <a:buClrTx/>
                <a:buSzTx/>
                <a:buFontTx/>
                <a:buNone/>
              </a:pPr>
              <a:t>16</a:t>
            </a:fld>
            <a:endParaRPr lang="en-US" altLang="en-US" sz="1400" dirty="0">
              <a:solidFill>
                <a:srgbClr val="000000"/>
              </a:solidFill>
            </a:endParaRPr>
          </a:p>
        </p:txBody>
      </p:sp>
    </p:spTree>
    <p:extLst>
      <p:ext uri="{BB962C8B-B14F-4D97-AF65-F5344CB8AC3E}">
        <p14:creationId xmlns:p14="http://schemas.microsoft.com/office/powerpoint/2010/main" xmlns="" val="12789535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xmlns="" id="{68C3CE6C-BBDE-44AC-8331-E49266EF214C}"/>
              </a:ext>
            </a:extLst>
          </p:cNvPr>
          <p:cNvSpPr>
            <a:spLocks noGrp="1" noChangeArrowheads="1"/>
          </p:cNvSpPr>
          <p:nvPr>
            <p:ph type="title"/>
          </p:nvPr>
        </p:nvSpPr>
        <p:spPr>
          <a:xfrm>
            <a:off x="26690" y="-147885"/>
            <a:ext cx="9144000" cy="936104"/>
          </a:xfrm>
        </p:spPr>
        <p:txBody>
          <a:bodyPr/>
          <a:lstStyle/>
          <a:p>
            <a:pPr marL="87313"/>
            <a:r>
              <a:rPr lang="en-US" altLang="en-US" sz="2800" b="0" dirty="0" smtClean="0">
                <a:solidFill>
                  <a:srgbClr val="800000"/>
                </a:solidFill>
                <a:latin typeface="Arial Black" panose="020B0A04020102020204" pitchFamily="34" charset="0"/>
                <a:cs typeface="Aharoni" panose="02010803020104030203" pitchFamily="2" charset="-79"/>
              </a:rPr>
              <a:t>STRENGTHENING THE PSC</a:t>
            </a:r>
            <a:endParaRPr lang="en-ZA" altLang="en-US" sz="2800" b="0" dirty="0">
              <a:solidFill>
                <a:srgbClr val="800000"/>
              </a:solidFill>
              <a:latin typeface="Arial Black" panose="020B0A04020102020204" pitchFamily="34" charset="0"/>
              <a:cs typeface="Aharoni" panose="02010803020104030203" pitchFamily="2" charset="-79"/>
            </a:endParaRPr>
          </a:p>
        </p:txBody>
      </p:sp>
      <p:sp>
        <p:nvSpPr>
          <p:cNvPr id="4100" name="Rectangle 3">
            <a:extLst>
              <a:ext uri="{FF2B5EF4-FFF2-40B4-BE49-F238E27FC236}">
                <a16:creationId xmlns:a16="http://schemas.microsoft.com/office/drawing/2014/main" xmlns="" id="{C17EED24-41CE-443C-ADAF-2C00C1BCFC47}"/>
              </a:ext>
            </a:extLst>
          </p:cNvPr>
          <p:cNvSpPr>
            <a:spLocks noGrp="1" noChangeArrowheads="1"/>
          </p:cNvSpPr>
          <p:nvPr>
            <p:ph idx="1"/>
          </p:nvPr>
        </p:nvSpPr>
        <p:spPr>
          <a:xfrm>
            <a:off x="472852" y="692696"/>
            <a:ext cx="8229600" cy="5457006"/>
          </a:xfrm>
        </p:spPr>
        <p:txBody>
          <a:bodyPr/>
          <a:lstStyle/>
          <a:p>
            <a:pPr algn="just">
              <a:spcBef>
                <a:spcPts val="0"/>
              </a:spcBef>
            </a:pPr>
            <a:r>
              <a:rPr lang="en-GB" sz="2000" dirty="0" smtClean="0">
                <a:latin typeface="Arial" panose="020B0604020202020204" pitchFamily="34" charset="0"/>
                <a:cs typeface="Arial" panose="020B0604020202020204" pitchFamily="34" charset="0"/>
              </a:rPr>
              <a:t>The major </a:t>
            </a:r>
            <a:r>
              <a:rPr lang="en-GB" sz="2000" dirty="0">
                <a:latin typeface="Arial" panose="020B0604020202020204" pitchFamily="34" charset="0"/>
                <a:cs typeface="Arial" panose="020B0604020202020204" pitchFamily="34" charset="0"/>
              </a:rPr>
              <a:t>challenges and concerns highlighted in the review of Chapter 9 Institutions and Associated Statutory Bodies done by an Ad hoc Committee of the National Assembly in 2006/7, the Kader </a:t>
            </a:r>
            <a:r>
              <a:rPr lang="en-GB" sz="2000" dirty="0" err="1">
                <a:latin typeface="Arial" panose="020B0604020202020204" pitchFamily="34" charset="0"/>
                <a:cs typeface="Arial" panose="020B0604020202020204" pitchFamily="34" charset="0"/>
              </a:rPr>
              <a:t>Asmal</a:t>
            </a:r>
            <a:r>
              <a:rPr lang="en-GB" sz="2000" dirty="0">
                <a:latin typeface="Arial" panose="020B0604020202020204" pitchFamily="34" charset="0"/>
                <a:cs typeface="Arial" panose="020B0604020202020204" pitchFamily="34" charset="0"/>
              </a:rPr>
              <a:t> Committee should be considered by the 6</a:t>
            </a:r>
            <a:r>
              <a:rPr lang="en-GB" sz="2000" baseline="30000" dirty="0">
                <a:latin typeface="Arial" panose="020B0604020202020204" pitchFamily="34" charset="0"/>
                <a:cs typeface="Arial" panose="020B0604020202020204" pitchFamily="34" charset="0"/>
              </a:rPr>
              <a:t>th</a:t>
            </a:r>
            <a:r>
              <a:rPr lang="en-GB" sz="2000" dirty="0">
                <a:latin typeface="Arial" panose="020B0604020202020204" pitchFamily="34" charset="0"/>
                <a:cs typeface="Arial" panose="020B0604020202020204" pitchFamily="34" charset="0"/>
              </a:rPr>
              <a:t> Parliament, namely-</a:t>
            </a:r>
            <a:endParaRPr lang="en-US" sz="2000" dirty="0">
              <a:latin typeface="Arial" panose="020B0604020202020204" pitchFamily="34" charset="0"/>
              <a:cs typeface="Arial" panose="020B0604020202020204" pitchFamily="34" charset="0"/>
            </a:endParaRPr>
          </a:p>
          <a:p>
            <a:pPr lvl="1" algn="just">
              <a:spcBef>
                <a:spcPts val="0"/>
              </a:spcBef>
              <a:buFont typeface="Courier New" panose="02070309020205020404" pitchFamily="49" charset="0"/>
              <a:buChar char="o"/>
            </a:pPr>
            <a:r>
              <a:rPr lang="en-GB" sz="2000" dirty="0" smtClean="0">
                <a:latin typeface="Arial" panose="020B0604020202020204" pitchFamily="34" charset="0"/>
                <a:cs typeface="Arial" panose="020B0604020202020204" pitchFamily="34" charset="0"/>
              </a:rPr>
              <a:t>the </a:t>
            </a:r>
            <a:r>
              <a:rPr lang="en-GB" sz="2000" dirty="0">
                <a:latin typeface="Arial" panose="020B0604020202020204" pitchFamily="34" charset="0"/>
                <a:cs typeface="Arial" panose="020B0604020202020204" pitchFamily="34" charset="0"/>
              </a:rPr>
              <a:t>relocation of Budget allocations of </a:t>
            </a:r>
            <a:r>
              <a:rPr lang="en-GB" sz="2000" dirty="0" err="1">
                <a:latin typeface="Arial" panose="020B0604020202020204" pitchFamily="34" charset="0"/>
                <a:cs typeface="Arial" panose="020B0604020202020204" pitchFamily="34" charset="0"/>
              </a:rPr>
              <a:t>ISDs</a:t>
            </a:r>
            <a:r>
              <a:rPr lang="en-GB" sz="2000" dirty="0">
                <a:latin typeface="Arial" panose="020B0604020202020204" pitchFamily="34" charset="0"/>
                <a:cs typeface="Arial" panose="020B0604020202020204" pitchFamily="34" charset="0"/>
              </a:rPr>
              <a:t> from national departments to the Budget Vote of Parliament which is consistent with the notion of giving effect to the financial independence of </a:t>
            </a:r>
            <a:r>
              <a:rPr lang="en-GB" sz="2000" dirty="0" err="1">
                <a:latin typeface="Arial" panose="020B0604020202020204" pitchFamily="34" charset="0"/>
                <a:cs typeface="Arial" panose="020B0604020202020204" pitchFamily="34" charset="0"/>
              </a:rPr>
              <a:t>ISDs</a:t>
            </a:r>
            <a:r>
              <a:rPr lang="en-GB" sz="2000" dirty="0">
                <a:latin typeface="Arial" panose="020B0604020202020204" pitchFamily="34" charset="0"/>
                <a:cs typeface="Arial" panose="020B0604020202020204" pitchFamily="34" charset="0"/>
              </a:rPr>
              <a:t>, as a marker for constitutional independence; and</a:t>
            </a:r>
            <a:endParaRPr lang="en-US" sz="2000" dirty="0">
              <a:latin typeface="Arial" panose="020B0604020202020204" pitchFamily="34" charset="0"/>
              <a:cs typeface="Arial" panose="020B0604020202020204" pitchFamily="34" charset="0"/>
            </a:endParaRPr>
          </a:p>
          <a:p>
            <a:pPr lvl="1" algn="just">
              <a:spcBef>
                <a:spcPts val="0"/>
              </a:spcBef>
              <a:buFont typeface="Courier New" panose="02070309020205020404" pitchFamily="49" charset="0"/>
              <a:buChar char="o"/>
            </a:pPr>
            <a:r>
              <a:rPr lang="en-GB" sz="2000" dirty="0">
                <a:latin typeface="Arial" panose="020B0604020202020204" pitchFamily="34" charset="0"/>
                <a:cs typeface="Arial" panose="020B0604020202020204" pitchFamily="34" charset="0"/>
              </a:rPr>
              <a:t>the </a:t>
            </a:r>
            <a:r>
              <a:rPr lang="en-GB" sz="2000" dirty="0" smtClean="0">
                <a:latin typeface="Arial" panose="020B0604020202020204" pitchFamily="34" charset="0"/>
                <a:cs typeface="Arial" panose="020B0604020202020204" pitchFamily="34" charset="0"/>
              </a:rPr>
              <a:t>establishment </a:t>
            </a:r>
            <a:r>
              <a:rPr lang="en-GB" sz="2000" dirty="0">
                <a:latin typeface="Arial" panose="020B0604020202020204" pitchFamily="34" charset="0"/>
                <a:cs typeface="Arial" panose="020B0604020202020204" pitchFamily="34" charset="0"/>
              </a:rPr>
              <a:t>of a single human rights body</a:t>
            </a:r>
            <a:r>
              <a:rPr lang="en-GB" sz="2000" dirty="0" smtClean="0">
                <a:latin typeface="Arial" panose="020B0604020202020204" pitchFamily="34" charset="0"/>
                <a:cs typeface="Arial" panose="020B0604020202020204" pitchFamily="34" charset="0"/>
              </a:rPr>
              <a:t>.</a:t>
            </a:r>
          </a:p>
          <a:p>
            <a:pPr algn="just">
              <a:spcBef>
                <a:spcPts val="0"/>
              </a:spcBef>
            </a:pPr>
            <a:r>
              <a:rPr lang="en-GB" sz="2000" dirty="0">
                <a:latin typeface="Arial" panose="020B0604020202020204" pitchFamily="34" charset="0"/>
                <a:cs typeface="Arial" panose="020B0604020202020204" pitchFamily="34" charset="0"/>
              </a:rPr>
              <a:t>In determining the </a:t>
            </a:r>
            <a:r>
              <a:rPr lang="en-GB" sz="2000" dirty="0" smtClean="0">
                <a:latin typeface="Arial" panose="020B0604020202020204" pitchFamily="34" charset="0"/>
                <a:cs typeface="Arial" panose="020B0604020202020204" pitchFamily="34" charset="0"/>
              </a:rPr>
              <a:t>programme </a:t>
            </a:r>
            <a:r>
              <a:rPr lang="en-GB" sz="2000" dirty="0">
                <a:latin typeface="Arial" panose="020B0604020202020204" pitchFamily="34" charset="0"/>
                <a:cs typeface="Arial" panose="020B0604020202020204" pitchFamily="34" charset="0"/>
              </a:rPr>
              <a:t>of </a:t>
            </a:r>
            <a:r>
              <a:rPr lang="en-GB" sz="2000" dirty="0" smtClean="0">
                <a:latin typeface="Arial" panose="020B0604020202020204" pitchFamily="34" charset="0"/>
                <a:cs typeface="Arial" panose="020B0604020202020204" pitchFamily="34" charset="0"/>
              </a:rPr>
              <a:t>the Parliamentary Committee </a:t>
            </a:r>
            <a:r>
              <a:rPr lang="en-GB" sz="2000" dirty="0">
                <a:latin typeface="Arial" panose="020B0604020202020204" pitchFamily="34" charset="0"/>
                <a:cs typeface="Arial" panose="020B0604020202020204" pitchFamily="34" charset="0"/>
              </a:rPr>
              <a:t>each term, serious consideration should be given to the financial </a:t>
            </a:r>
            <a:r>
              <a:rPr lang="en-GB" sz="2000" dirty="0" smtClean="0">
                <a:latin typeface="Arial" panose="020B0604020202020204" pitchFamily="34" charset="0"/>
                <a:cs typeface="Arial" panose="020B0604020202020204" pitchFamily="34" charset="0"/>
              </a:rPr>
              <a:t>position </a:t>
            </a:r>
            <a:r>
              <a:rPr lang="en-GB" sz="2000" dirty="0">
                <a:latin typeface="Arial" panose="020B0604020202020204" pitchFamily="34" charset="0"/>
                <a:cs typeface="Arial" panose="020B0604020202020204" pitchFamily="34" charset="0"/>
              </a:rPr>
              <a:t>of </a:t>
            </a:r>
            <a:r>
              <a:rPr lang="en-GB" sz="2000" dirty="0" smtClean="0">
                <a:latin typeface="Arial" panose="020B0604020202020204" pitchFamily="34" charset="0"/>
                <a:cs typeface="Arial" panose="020B0604020202020204" pitchFamily="34" charset="0"/>
              </a:rPr>
              <a:t>the PSC </a:t>
            </a:r>
            <a:r>
              <a:rPr lang="en-GB" sz="2000" dirty="0">
                <a:latin typeface="Arial" panose="020B0604020202020204" pitchFamily="34" charset="0"/>
                <a:cs typeface="Arial" panose="020B0604020202020204" pitchFamily="34" charset="0"/>
              </a:rPr>
              <a:t>when it determines the frequency of </a:t>
            </a:r>
            <a:r>
              <a:rPr lang="en-GB" sz="2000" dirty="0" smtClean="0">
                <a:latin typeface="Arial" panose="020B0604020202020204" pitchFamily="34" charset="0"/>
                <a:cs typeface="Arial" panose="020B0604020202020204" pitchFamily="34" charset="0"/>
              </a:rPr>
              <a:t>appearance </a:t>
            </a:r>
            <a:r>
              <a:rPr lang="en-GB" sz="2000" dirty="0">
                <a:latin typeface="Arial" panose="020B0604020202020204" pitchFamily="34" charset="0"/>
                <a:cs typeface="Arial" panose="020B0604020202020204" pitchFamily="34" charset="0"/>
              </a:rPr>
              <a:t>and the type of delegates to be in attendance, e.g. where the head of an </a:t>
            </a:r>
            <a:r>
              <a:rPr lang="en-GB" sz="2000" dirty="0" smtClean="0">
                <a:latin typeface="Arial" panose="020B0604020202020204" pitchFamily="34" charset="0"/>
                <a:cs typeface="Arial" panose="020B0604020202020204" pitchFamily="34" charset="0"/>
              </a:rPr>
              <a:t>PSC is </a:t>
            </a:r>
            <a:r>
              <a:rPr lang="en-GB" sz="2000" dirty="0">
                <a:latin typeface="Arial" panose="020B0604020202020204" pitchFamily="34" charset="0"/>
                <a:cs typeface="Arial" panose="020B0604020202020204" pitchFamily="34" charset="0"/>
              </a:rPr>
              <a:t>expected to attend, instead of the content expert</a:t>
            </a:r>
            <a:r>
              <a:rPr lang="en-GB" sz="2000" dirty="0" smtClean="0">
                <a:latin typeface="Arial" panose="020B0604020202020204" pitchFamily="34" charset="0"/>
                <a:cs typeface="Arial" panose="020B0604020202020204" pitchFamily="34" charset="0"/>
              </a:rPr>
              <a:t>.</a:t>
            </a:r>
          </a:p>
          <a:p>
            <a:pPr algn="just">
              <a:spcBef>
                <a:spcPts val="0"/>
              </a:spcBef>
            </a:pPr>
            <a:r>
              <a:rPr lang="en-US" sz="2000" dirty="0" smtClean="0">
                <a:latin typeface="Arial" panose="020B0604020202020204" pitchFamily="34" charset="0"/>
                <a:cs typeface="Arial" panose="020B0604020202020204" pitchFamily="34" charset="0"/>
              </a:rPr>
              <a:t>The PSC is also at times called to present on matters that it has not previously researched, which has an adverse effect on available capacity.</a:t>
            </a:r>
            <a:endParaRPr lang="en-US" sz="2000" dirty="0">
              <a:latin typeface="Arial" panose="020B0604020202020204" pitchFamily="34" charset="0"/>
              <a:cs typeface="Arial" panose="020B0604020202020204" pitchFamily="34" charset="0"/>
            </a:endParaRPr>
          </a:p>
          <a:p>
            <a:pPr lvl="1" algn="just">
              <a:spcBef>
                <a:spcPts val="0"/>
              </a:spcBef>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p:txBody>
      </p:sp>
      <p:sp>
        <p:nvSpPr>
          <p:cNvPr id="22532" name="Slide Number Placeholder 5">
            <a:extLst>
              <a:ext uri="{FF2B5EF4-FFF2-40B4-BE49-F238E27FC236}">
                <a16:creationId xmlns:a16="http://schemas.microsoft.com/office/drawing/2014/main" xmlns="" id="{B86CEA32-79D1-4194-8A5A-D2D1DF4F211B}"/>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6600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6666"/>
              </a:buClr>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CC85EDC5-4425-4BAD-93F6-9EA8D9C67386}" type="slidenum">
              <a:rPr lang="en-US" altLang="en-US" sz="1400" smtClean="0">
                <a:solidFill>
                  <a:srgbClr val="000000"/>
                </a:solidFill>
              </a:rPr>
              <a:pPr>
                <a:spcBef>
                  <a:spcPct val="0"/>
                </a:spcBef>
                <a:buClrTx/>
                <a:buSzTx/>
                <a:buFontTx/>
                <a:buNone/>
              </a:pPr>
              <a:t>17</a:t>
            </a:fld>
            <a:endParaRPr lang="en-US" altLang="en-US" sz="1400" dirty="0">
              <a:solidFill>
                <a:srgbClr val="000000"/>
              </a:solidFill>
            </a:endParaRPr>
          </a:p>
        </p:txBody>
      </p:sp>
    </p:spTree>
    <p:extLst>
      <p:ext uri="{BB962C8B-B14F-4D97-AF65-F5344CB8AC3E}">
        <p14:creationId xmlns:p14="http://schemas.microsoft.com/office/powerpoint/2010/main" xmlns="" val="41904817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E9250B9-2D58-49F2-9994-51915C2C0244}" type="slidenum">
              <a:rPr lang="en-US" altLang="en-US" smtClean="0"/>
              <a:pPr>
                <a:defRPr/>
              </a:pPr>
              <a:t>18</a:t>
            </a:fld>
            <a:endParaRPr lang="en-US" altLang="en-US" dirty="0"/>
          </a:p>
        </p:txBody>
      </p:sp>
      <p:sp>
        <p:nvSpPr>
          <p:cNvPr id="5" name="Title 1"/>
          <p:cNvSpPr txBox="1">
            <a:spLocks/>
          </p:cNvSpPr>
          <p:nvPr/>
        </p:nvSpPr>
        <p:spPr>
          <a:xfrm>
            <a:off x="287524" y="73965"/>
            <a:ext cx="8542311" cy="6588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altLang="en-US" sz="2800" dirty="0" smtClean="0">
                <a:solidFill>
                  <a:srgbClr val="800000"/>
                </a:solidFill>
                <a:latin typeface="Arial Black" panose="020B0A04020102020204" pitchFamily="34" charset="0"/>
              </a:rPr>
              <a:t>STRENGTHENING THE PSC (2)</a:t>
            </a:r>
          </a:p>
        </p:txBody>
      </p:sp>
      <p:sp>
        <p:nvSpPr>
          <p:cNvPr id="6" name="Content Placeholder 2"/>
          <p:cNvSpPr txBox="1">
            <a:spLocks/>
          </p:cNvSpPr>
          <p:nvPr/>
        </p:nvSpPr>
        <p:spPr>
          <a:xfrm>
            <a:off x="395535" y="836712"/>
            <a:ext cx="8291265" cy="52565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just">
              <a:lnSpc>
                <a:spcPct val="120000"/>
              </a:lnSpc>
              <a:spcBef>
                <a:spcPct val="0"/>
              </a:spcBef>
              <a:buFont typeface="Arial" panose="020B0604020202020204" pitchFamily="34" charset="0"/>
              <a:buChar char="•"/>
            </a:pPr>
            <a:r>
              <a:rPr lang="en-US" altLang="en-US" sz="2000" dirty="0" smtClean="0">
                <a:solidFill>
                  <a:schemeClr val="tx1"/>
                </a:solidFill>
                <a:latin typeface="Arial" panose="020B0604020202020204" pitchFamily="34" charset="0"/>
                <a:cs typeface="Arial" panose="020B0604020202020204" pitchFamily="34" charset="0"/>
              </a:rPr>
              <a:t>Not all reports generated by the PSC are necessary tabled (e.g. reports on individual grievances are submitted to </a:t>
            </a:r>
            <a:r>
              <a:rPr lang="en-US" altLang="en-US" sz="2000" dirty="0" err="1" smtClean="0">
                <a:solidFill>
                  <a:schemeClr val="tx1"/>
                </a:solidFill>
                <a:latin typeface="Arial" panose="020B0604020202020204" pitchFamily="34" charset="0"/>
                <a:cs typeface="Arial" panose="020B0604020202020204" pitchFamily="34" charset="0"/>
              </a:rPr>
              <a:t>EAs</a:t>
            </a:r>
            <a:r>
              <a:rPr lang="en-US" altLang="en-US" sz="2000" dirty="0" smtClean="0">
                <a:solidFill>
                  <a:schemeClr val="tx1"/>
                </a:solidFill>
                <a:latin typeface="Arial" panose="020B0604020202020204" pitchFamily="34" charset="0"/>
                <a:cs typeface="Arial" panose="020B0604020202020204" pitchFamily="34" charset="0"/>
              </a:rPr>
              <a:t>). </a:t>
            </a:r>
          </a:p>
          <a:p>
            <a:pPr marL="342900" indent="-342900" algn="just">
              <a:lnSpc>
                <a:spcPct val="120000"/>
              </a:lnSpc>
              <a:spcBef>
                <a:spcPct val="0"/>
              </a:spcBef>
              <a:buFont typeface="Arial" panose="020B0604020202020204" pitchFamily="34" charset="0"/>
              <a:buChar char="•"/>
            </a:pPr>
            <a:r>
              <a:rPr lang="en-US" altLang="en-US" sz="2000" dirty="0" smtClean="0">
                <a:solidFill>
                  <a:schemeClr val="tx1"/>
                </a:solidFill>
                <a:latin typeface="Arial" panose="020B0604020202020204" pitchFamily="34" charset="0"/>
                <a:cs typeface="Arial" panose="020B0604020202020204" pitchFamily="34" charset="0"/>
              </a:rPr>
              <a:t>Parliament has for the most part accommodated the PSC in the presentation of its tabled reports to the Portfolio Committee </a:t>
            </a:r>
            <a:r>
              <a:rPr lang="en-US" altLang="en-US" sz="2000" dirty="0">
                <a:solidFill>
                  <a:schemeClr val="tx1"/>
                </a:solidFill>
                <a:latin typeface="Arial" panose="020B0604020202020204" pitchFamily="34" charset="0"/>
                <a:cs typeface="Arial" panose="020B0604020202020204" pitchFamily="34" charset="0"/>
              </a:rPr>
              <a:t>o</a:t>
            </a:r>
            <a:r>
              <a:rPr lang="en-US" sz="2000" dirty="0" smtClean="0">
                <a:solidFill>
                  <a:schemeClr val="tx1"/>
                </a:solidFill>
                <a:latin typeface="Arial" panose="020B0604020202020204" pitchFamily="34" charset="0"/>
                <a:cs typeface="Arial" panose="020B0604020202020204" pitchFamily="34" charset="0"/>
              </a:rPr>
              <a:t>n Public Service and Administration, Planning/Monitoring &amp; Evaluation.</a:t>
            </a:r>
          </a:p>
          <a:p>
            <a:pPr marL="342900" indent="-342900" algn="just">
              <a:lnSpc>
                <a:spcPct val="120000"/>
              </a:lnSpc>
              <a:spcBef>
                <a:spcPct val="0"/>
              </a:spcBef>
              <a:buFont typeface="Arial" panose="020B0604020202020204" pitchFamily="34" charset="0"/>
              <a:buChar char="•"/>
            </a:pPr>
            <a:r>
              <a:rPr lang="en-US" altLang="en-US" sz="2000" dirty="0" smtClean="0">
                <a:solidFill>
                  <a:schemeClr val="tx1"/>
                </a:solidFill>
                <a:latin typeface="Arial" panose="020B0604020202020204" pitchFamily="34" charset="0"/>
                <a:cs typeface="Arial" panose="020B0604020202020204" pitchFamily="34" charset="0"/>
              </a:rPr>
              <a:t>The </a:t>
            </a:r>
            <a:r>
              <a:rPr lang="en-US" altLang="en-US" sz="2000" dirty="0">
                <a:solidFill>
                  <a:schemeClr val="tx1"/>
                </a:solidFill>
                <a:latin typeface="Arial" panose="020B0604020202020204" pitchFamily="34" charset="0"/>
                <a:cs typeface="Arial" panose="020B0604020202020204" pitchFamily="34" charset="0"/>
              </a:rPr>
              <a:t>PSC tables government wide reports, that does not necessarily fit into the mold of the PC on PS &amp; </a:t>
            </a:r>
            <a:r>
              <a:rPr lang="en-US" altLang="en-US" sz="2000" dirty="0" err="1">
                <a:solidFill>
                  <a:schemeClr val="tx1"/>
                </a:solidFill>
                <a:latin typeface="Arial" panose="020B0604020202020204" pitchFamily="34" charset="0"/>
                <a:cs typeface="Arial" panose="020B0604020202020204" pitchFamily="34" charset="0"/>
              </a:rPr>
              <a:t>PME</a:t>
            </a:r>
            <a:r>
              <a:rPr lang="en-US" altLang="en-US" sz="2000" dirty="0">
                <a:solidFill>
                  <a:schemeClr val="tx1"/>
                </a:solidFill>
                <a:latin typeface="Arial" panose="020B0604020202020204" pitchFamily="34" charset="0"/>
                <a:cs typeface="Arial" panose="020B0604020202020204" pitchFamily="34" charset="0"/>
              </a:rPr>
              <a:t>.  A mechanism is necessary to present specific reports to other PCs. </a:t>
            </a:r>
          </a:p>
          <a:p>
            <a:pPr marL="342900" indent="-342900" algn="just">
              <a:lnSpc>
                <a:spcPct val="120000"/>
              </a:lnSpc>
              <a:spcBef>
                <a:spcPct val="0"/>
              </a:spcBef>
              <a:buFont typeface="Arial" panose="020B0604020202020204" pitchFamily="34" charset="0"/>
              <a:buChar char="•"/>
            </a:pPr>
            <a:r>
              <a:rPr lang="en-US" altLang="en-US" sz="2000" dirty="0" smtClean="0">
                <a:solidFill>
                  <a:schemeClr val="tx1"/>
                </a:solidFill>
                <a:latin typeface="Arial" panose="020B0604020202020204" pitchFamily="34" charset="0"/>
                <a:cs typeface="Arial" panose="020B0604020202020204" pitchFamily="34" charset="0"/>
              </a:rPr>
              <a:t>The </a:t>
            </a:r>
            <a:r>
              <a:rPr lang="en-US" altLang="en-US" sz="2000" dirty="0">
                <a:solidFill>
                  <a:schemeClr val="tx1"/>
                </a:solidFill>
                <a:latin typeface="Arial" panose="020B0604020202020204" pitchFamily="34" charset="0"/>
                <a:cs typeface="Arial" panose="020B0604020202020204" pitchFamily="34" charset="0"/>
              </a:rPr>
              <a:t>PSC would like to see its reports tabled in the National Assembly and resolutions to assist in the enforcement of </a:t>
            </a:r>
            <a:r>
              <a:rPr lang="en-US" altLang="en-US" sz="2000" dirty="0" smtClean="0">
                <a:solidFill>
                  <a:schemeClr val="tx1"/>
                </a:solidFill>
                <a:latin typeface="Arial" panose="020B0604020202020204" pitchFamily="34" charset="0"/>
                <a:cs typeface="Arial" panose="020B0604020202020204" pitchFamily="34" charset="0"/>
              </a:rPr>
              <a:t>recommendations.</a:t>
            </a:r>
          </a:p>
          <a:p>
            <a:pPr marL="342900" indent="-342900" algn="just">
              <a:lnSpc>
                <a:spcPct val="120000"/>
              </a:lnSpc>
              <a:spcBef>
                <a:spcPct val="0"/>
              </a:spcBef>
              <a:buFont typeface="Arial" panose="020B0604020202020204" pitchFamily="34" charset="0"/>
              <a:buChar char="•"/>
            </a:pPr>
            <a:r>
              <a:rPr lang="en-US" altLang="en-US" sz="2000" dirty="0" smtClean="0">
                <a:solidFill>
                  <a:schemeClr val="tx1"/>
                </a:solidFill>
                <a:latin typeface="Arial" panose="020B0604020202020204" pitchFamily="34" charset="0"/>
                <a:cs typeface="Arial" panose="020B0604020202020204" pitchFamily="34" charset="0"/>
              </a:rPr>
              <a:t>The </a:t>
            </a:r>
            <a:r>
              <a:rPr lang="en-US" altLang="en-US" sz="2000" dirty="0">
                <a:solidFill>
                  <a:schemeClr val="tx1"/>
                </a:solidFill>
                <a:latin typeface="Arial" panose="020B0604020202020204" pitchFamily="34" charset="0"/>
                <a:cs typeface="Arial" panose="020B0604020202020204" pitchFamily="34" charset="0"/>
              </a:rPr>
              <a:t>uneven tabling of reports in the Provincial Legislatures has also been raised with the Speaker and Speakers </a:t>
            </a:r>
            <a:r>
              <a:rPr lang="en-US" altLang="en-US" sz="2000" dirty="0" smtClean="0">
                <a:solidFill>
                  <a:schemeClr val="tx1"/>
                </a:solidFill>
                <a:latin typeface="Arial" panose="020B0604020202020204" pitchFamily="34" charset="0"/>
                <a:cs typeface="Arial" panose="020B0604020202020204" pitchFamily="34" charset="0"/>
              </a:rPr>
              <a:t>Forum.</a:t>
            </a:r>
          </a:p>
          <a:p>
            <a:pPr marL="342900" indent="-342900" algn="just">
              <a:lnSpc>
                <a:spcPct val="120000"/>
              </a:lnSpc>
              <a:spcBef>
                <a:spcPct val="0"/>
              </a:spcBef>
              <a:buFont typeface="Arial" panose="020B0604020202020204" pitchFamily="34" charset="0"/>
              <a:buChar char="•"/>
            </a:pPr>
            <a:r>
              <a:rPr lang="en-US" altLang="en-US" sz="2000" dirty="0" smtClean="0">
                <a:solidFill>
                  <a:schemeClr val="tx1"/>
                </a:solidFill>
                <a:latin typeface="Arial" panose="020B0604020202020204" pitchFamily="34" charset="0"/>
                <a:cs typeface="Arial" panose="020B0604020202020204" pitchFamily="34" charset="0"/>
              </a:rPr>
              <a:t>The </a:t>
            </a:r>
            <a:r>
              <a:rPr lang="en-US" altLang="en-US" sz="2000" dirty="0">
                <a:solidFill>
                  <a:schemeClr val="tx1"/>
                </a:solidFill>
                <a:latin typeface="Arial" panose="020B0604020202020204" pitchFamily="34" charset="0"/>
                <a:cs typeface="Arial" panose="020B0604020202020204" pitchFamily="34" charset="0"/>
              </a:rPr>
              <a:t>PSC has regular engagements with </a:t>
            </a:r>
            <a:r>
              <a:rPr lang="en-US" altLang="en-US" sz="2000" dirty="0" err="1">
                <a:solidFill>
                  <a:schemeClr val="tx1"/>
                </a:solidFill>
                <a:latin typeface="Arial" panose="020B0604020202020204" pitchFamily="34" charset="0"/>
                <a:cs typeface="Arial" panose="020B0604020202020204" pitchFamily="34" charset="0"/>
              </a:rPr>
              <a:t>SCOA</a:t>
            </a:r>
            <a:r>
              <a:rPr lang="en-US" altLang="en-US" sz="2000" dirty="0">
                <a:solidFill>
                  <a:schemeClr val="tx1"/>
                </a:solidFill>
                <a:latin typeface="Arial" panose="020B0604020202020204" pitchFamily="34" charset="0"/>
                <a:cs typeface="Arial" panose="020B0604020202020204" pitchFamily="34" charset="0"/>
              </a:rPr>
              <a:t> and SCOPA.</a:t>
            </a:r>
          </a:p>
          <a:p>
            <a:pPr marL="342900" indent="-342900" algn="just">
              <a:lnSpc>
                <a:spcPct val="120000"/>
              </a:lnSpc>
              <a:spcBef>
                <a:spcPct val="0"/>
              </a:spcBef>
              <a:buFont typeface="Arial" panose="020B0604020202020204" pitchFamily="34" charset="0"/>
              <a:buChar char="•"/>
            </a:pPr>
            <a:endParaRPr lang="en-US" altLang="en-US" sz="2000" dirty="0" smtClean="0">
              <a:solidFill>
                <a:schemeClr val="tx1"/>
              </a:solidFill>
              <a:latin typeface="Arial" panose="020B0604020202020204" pitchFamily="34" charset="0"/>
              <a:cs typeface="Arial" panose="020B0604020202020204" pitchFamily="34" charset="0"/>
            </a:endParaRPr>
          </a:p>
          <a:p>
            <a:pPr marL="342900" indent="-342900" algn="just">
              <a:lnSpc>
                <a:spcPct val="120000"/>
              </a:lnSpc>
              <a:spcBef>
                <a:spcPct val="0"/>
              </a:spcBef>
              <a:buFont typeface="Arial" panose="020B0604020202020204" pitchFamily="34" charset="0"/>
              <a:buChar char="•"/>
            </a:pPr>
            <a:endParaRPr lang="en-US" altLang="en-US" sz="2000" dirty="0" smtClean="0">
              <a:solidFill>
                <a:schemeClr val="tx1"/>
              </a:solidFill>
              <a:latin typeface="Arial" panose="020B0604020202020204" pitchFamily="34" charset="0"/>
              <a:cs typeface="Arial" panose="020B0604020202020204" pitchFamily="34" charset="0"/>
            </a:endParaRPr>
          </a:p>
          <a:p>
            <a:pPr lvl="1" algn="just">
              <a:lnSpc>
                <a:spcPct val="120000"/>
              </a:lnSpc>
              <a:spcBef>
                <a:spcPct val="0"/>
              </a:spcBef>
              <a:buFont typeface="Courier New" panose="02070309020205020404" pitchFamily="49" charset="0"/>
              <a:buChar char="o"/>
            </a:pPr>
            <a:endParaRPr lang="en-US" altLang="en-US" sz="2000" dirty="0" smtClean="0">
              <a:solidFill>
                <a:schemeClr val="tx1"/>
              </a:solidFill>
              <a:latin typeface="Arial" panose="020B0604020202020204" pitchFamily="34" charset="0"/>
              <a:cs typeface="Arial" panose="020B0604020202020204" pitchFamily="34" charset="0"/>
            </a:endParaRPr>
          </a:p>
          <a:p>
            <a:pPr lvl="1" algn="just">
              <a:lnSpc>
                <a:spcPct val="120000"/>
              </a:lnSpc>
              <a:spcBef>
                <a:spcPct val="0"/>
              </a:spcBef>
              <a:buFont typeface="Courier New" panose="02070309020205020404" pitchFamily="49" charset="0"/>
              <a:buChar char="o"/>
            </a:pPr>
            <a:endParaRPr lang="en-US" altLang="en-US" sz="2000" dirty="0" smtClean="0">
              <a:solidFill>
                <a:schemeClr val="tx1"/>
              </a:solidFill>
              <a:latin typeface="Arial" panose="020B0604020202020204" pitchFamily="34" charset="0"/>
              <a:cs typeface="Arial" panose="020B0604020202020204" pitchFamily="34" charset="0"/>
            </a:endParaRPr>
          </a:p>
          <a:p>
            <a:pPr algn="just">
              <a:lnSpc>
                <a:spcPct val="120000"/>
              </a:lnSpc>
              <a:spcBef>
                <a:spcPct val="0"/>
              </a:spcBef>
            </a:pPr>
            <a:endParaRPr lang="en-ZA" altLang="en-US" sz="20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0389137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E9250B9-2D58-49F2-9994-51915C2C0244}" type="slidenum">
              <a:rPr lang="en-US" altLang="en-US" smtClean="0"/>
              <a:pPr>
                <a:defRPr/>
              </a:pPr>
              <a:t>19</a:t>
            </a:fld>
            <a:endParaRPr lang="en-US" altLang="en-US" dirty="0"/>
          </a:p>
        </p:txBody>
      </p:sp>
      <p:sp>
        <p:nvSpPr>
          <p:cNvPr id="6" name="Content Placeholder 2"/>
          <p:cNvSpPr txBox="1">
            <a:spLocks/>
          </p:cNvSpPr>
          <p:nvPr/>
        </p:nvSpPr>
        <p:spPr>
          <a:xfrm>
            <a:off x="509121" y="898375"/>
            <a:ext cx="8207375" cy="44239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just">
              <a:lnSpc>
                <a:spcPct val="110000"/>
              </a:lnSpc>
              <a:spcBef>
                <a:spcPct val="0"/>
              </a:spcBef>
              <a:buFont typeface="Arial" panose="020B0604020202020204" pitchFamily="34" charset="0"/>
              <a:buChar char="•"/>
            </a:pPr>
            <a:r>
              <a:rPr lang="en-US" altLang="en-US" sz="2000" dirty="0" smtClean="0">
                <a:solidFill>
                  <a:schemeClr val="tx1"/>
                </a:solidFill>
                <a:latin typeface="Arial" panose="020B0604020202020204" pitchFamily="34" charset="0"/>
                <a:cs typeface="Arial" panose="020B0604020202020204" pitchFamily="34" charset="0"/>
              </a:rPr>
              <a:t>Tabling process:</a:t>
            </a:r>
          </a:p>
          <a:p>
            <a:pPr lvl="1" algn="just">
              <a:lnSpc>
                <a:spcPct val="110000"/>
              </a:lnSpc>
              <a:spcBef>
                <a:spcPct val="0"/>
              </a:spcBef>
              <a:buFont typeface="Courier New" panose="02070309020205020404" pitchFamily="49" charset="0"/>
              <a:buChar char="o"/>
            </a:pPr>
            <a:endParaRPr lang="en-US" altLang="en-US" sz="2000" dirty="0" smtClean="0">
              <a:solidFill>
                <a:schemeClr val="tx1"/>
              </a:solidFill>
              <a:latin typeface="Arial" panose="020B0604020202020204" pitchFamily="34" charset="0"/>
              <a:cs typeface="Arial" panose="020B0604020202020204" pitchFamily="34" charset="0"/>
            </a:endParaRPr>
          </a:p>
          <a:p>
            <a:pPr lvl="1" algn="just">
              <a:lnSpc>
                <a:spcPct val="110000"/>
              </a:lnSpc>
              <a:spcBef>
                <a:spcPct val="0"/>
              </a:spcBef>
              <a:buFont typeface="Courier New" panose="02070309020205020404" pitchFamily="49" charset="0"/>
              <a:buChar char="o"/>
            </a:pPr>
            <a:endParaRPr lang="en-US" altLang="en-US" sz="2000" dirty="0" smtClean="0">
              <a:solidFill>
                <a:schemeClr val="tx1"/>
              </a:solidFill>
              <a:latin typeface="Arial" panose="020B0604020202020204" pitchFamily="34" charset="0"/>
              <a:cs typeface="Arial" panose="020B0604020202020204" pitchFamily="34" charset="0"/>
            </a:endParaRPr>
          </a:p>
          <a:p>
            <a:pPr algn="just">
              <a:lnSpc>
                <a:spcPct val="110000"/>
              </a:lnSpc>
              <a:spcBef>
                <a:spcPct val="0"/>
              </a:spcBef>
            </a:pPr>
            <a:endParaRPr lang="en-ZA" altLang="en-US" sz="2000" dirty="0" smtClean="0">
              <a:solidFill>
                <a:schemeClr val="tx1"/>
              </a:solidFill>
              <a:latin typeface="Arial" panose="020B0604020202020204" pitchFamily="34" charset="0"/>
              <a:cs typeface="Arial" panose="020B0604020202020204" pitchFamily="34" charset="0"/>
            </a:endParaRPr>
          </a:p>
        </p:txBody>
      </p:sp>
      <p:grpSp>
        <p:nvGrpSpPr>
          <p:cNvPr id="7" name="Group 6"/>
          <p:cNvGrpSpPr/>
          <p:nvPr/>
        </p:nvGrpSpPr>
        <p:grpSpPr>
          <a:xfrm>
            <a:off x="435893" y="1628800"/>
            <a:ext cx="8501122" cy="4497363"/>
            <a:chOff x="331211" y="2278677"/>
            <a:chExt cx="8501122" cy="4497363"/>
          </a:xfrm>
        </p:grpSpPr>
        <p:sp>
          <p:nvSpPr>
            <p:cNvPr id="8" name="Rounded Rectangle 7"/>
            <p:cNvSpPr/>
            <p:nvPr/>
          </p:nvSpPr>
          <p:spPr>
            <a:xfrm>
              <a:off x="477317" y="4015787"/>
              <a:ext cx="8208912" cy="2760253"/>
            </a:xfrm>
            <a:prstGeom prst="roundRect">
              <a:avLst>
                <a:gd name="adj" fmla="val 10000"/>
              </a:avLst>
            </a:prstGeom>
            <a:solidFill>
              <a:schemeClr val="accent5">
                <a:lumMod val="9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shade val="50000"/>
                <a:hueOff val="17455"/>
                <a:satOff val="24633"/>
                <a:lumOff val="30991"/>
                <a:alphaOff val="0"/>
              </a:schemeClr>
            </a:fillRef>
            <a:effectRef idx="2">
              <a:schemeClr val="accent1">
                <a:shade val="50000"/>
                <a:hueOff val="17455"/>
                <a:satOff val="24633"/>
                <a:lumOff val="30991"/>
                <a:alphaOff val="0"/>
              </a:schemeClr>
            </a:effectRef>
            <a:fontRef idx="minor">
              <a:schemeClr val="lt1"/>
            </a:fontRef>
          </p:style>
          <p:txBody>
            <a:bodyPr/>
            <a:lstStyle/>
            <a:p>
              <a:pPr algn="ctr">
                <a:lnSpc>
                  <a:spcPct val="95000"/>
                </a:lnSpc>
                <a:defRPr/>
              </a:pPr>
              <a:r>
                <a:rPr lang="en-ZA" sz="2000" b="1" dirty="0" smtClean="0">
                  <a:solidFill>
                    <a:srgbClr val="993300"/>
                  </a:solidFill>
                  <a:latin typeface="Arial" panose="020B0604020202020204" pitchFamily="34" charset="0"/>
                  <a:cs typeface="Arial" panose="020B0604020202020204" pitchFamily="34" charset="0"/>
                </a:rPr>
                <a:t>WAYS PCs MAY UTILISE PSC OUTPUTS </a:t>
              </a:r>
              <a:endParaRPr lang="en-ZA" sz="2000" b="1" dirty="0">
                <a:solidFill>
                  <a:srgbClr val="993300"/>
                </a:solidFill>
                <a:latin typeface="Arial" panose="020B0604020202020204" pitchFamily="34" charset="0"/>
                <a:cs typeface="Arial" panose="020B0604020202020204" pitchFamily="34" charset="0"/>
              </a:endParaRPr>
            </a:p>
            <a:p>
              <a:pPr marL="182563" indent="-182563" algn="just">
                <a:lnSpc>
                  <a:spcPct val="95000"/>
                </a:lnSpc>
                <a:buClr>
                  <a:srgbClr val="993300"/>
                </a:buClr>
                <a:buFont typeface="Arial" pitchFamily="34" charset="0"/>
                <a:buChar char="•"/>
                <a:defRPr/>
              </a:pPr>
              <a:r>
                <a:rPr lang="en-US" sz="2000" dirty="0" smtClean="0">
                  <a:solidFill>
                    <a:srgbClr val="993300"/>
                  </a:solidFill>
                  <a:latin typeface="Arial" panose="020B0604020202020204" pitchFamily="34" charset="0"/>
                  <a:cs typeface="Arial" panose="020B0604020202020204" pitchFamily="34" charset="0"/>
                </a:rPr>
                <a:t>Written</a:t>
              </a:r>
              <a:r>
                <a:rPr lang="en-US" sz="2000" b="0" dirty="0" smtClean="0">
                  <a:solidFill>
                    <a:srgbClr val="993300"/>
                  </a:solidFill>
                  <a:latin typeface="Arial" panose="020B0604020202020204" pitchFamily="34" charset="0"/>
                  <a:cs typeface="Arial" panose="020B0604020202020204" pitchFamily="34" charset="0"/>
                </a:rPr>
                <a:t> </a:t>
              </a:r>
              <a:r>
                <a:rPr lang="en-US" sz="2000" b="0" dirty="0">
                  <a:solidFill>
                    <a:schemeClr val="tx1"/>
                  </a:solidFill>
                  <a:latin typeface="Arial" panose="020B0604020202020204" pitchFamily="34" charset="0"/>
                  <a:cs typeface="Arial" panose="020B0604020202020204" pitchFamily="34" charset="0"/>
                </a:rPr>
                <a:t>submissions </a:t>
              </a:r>
              <a:r>
                <a:rPr lang="en-US" sz="2000" b="0" dirty="0" smtClean="0">
                  <a:solidFill>
                    <a:schemeClr val="tx1"/>
                  </a:solidFill>
                  <a:latin typeface="Arial" panose="020B0604020202020204" pitchFamily="34" charset="0"/>
                  <a:cs typeface="Arial" panose="020B0604020202020204" pitchFamily="34" charset="0"/>
                </a:rPr>
                <a:t>may be requested </a:t>
              </a:r>
              <a:r>
                <a:rPr lang="en-US" sz="2000" b="0" dirty="0">
                  <a:solidFill>
                    <a:schemeClr val="tx1"/>
                  </a:solidFill>
                  <a:latin typeface="Arial" panose="020B0604020202020204" pitchFamily="34" charset="0"/>
                  <a:cs typeface="Arial" panose="020B0604020202020204" pitchFamily="34" charset="0"/>
                </a:rPr>
                <a:t>from departments.</a:t>
              </a:r>
            </a:p>
            <a:p>
              <a:pPr marL="182563" indent="-182563" algn="just">
                <a:lnSpc>
                  <a:spcPct val="95000"/>
                </a:lnSpc>
                <a:buClr>
                  <a:srgbClr val="993300"/>
                </a:buClr>
                <a:buFont typeface="Arial" pitchFamily="34" charset="0"/>
                <a:buChar char="•"/>
                <a:defRPr/>
              </a:pPr>
              <a:r>
                <a:rPr lang="en-US" sz="2000" dirty="0">
                  <a:solidFill>
                    <a:srgbClr val="993300"/>
                  </a:solidFill>
                  <a:latin typeface="Arial" panose="020B0604020202020204" pitchFamily="34" charset="0"/>
                  <a:cs typeface="Arial" panose="020B0604020202020204" pitchFamily="34" charset="0"/>
                </a:rPr>
                <a:t>Interactive meetings </a:t>
              </a:r>
              <a:r>
                <a:rPr lang="en-US" sz="2000" b="0" dirty="0">
                  <a:solidFill>
                    <a:schemeClr val="tx1"/>
                  </a:solidFill>
                  <a:latin typeface="Arial" panose="020B0604020202020204" pitchFamily="34" charset="0"/>
                  <a:cs typeface="Arial" panose="020B0604020202020204" pitchFamily="34" charset="0"/>
                </a:rPr>
                <a:t>with departments to account for the progress made in implementing the recommendations</a:t>
              </a:r>
              <a:r>
                <a:rPr lang="en-US" sz="2000" b="0" dirty="0" smtClean="0">
                  <a:solidFill>
                    <a:schemeClr val="tx1"/>
                  </a:solidFill>
                  <a:latin typeface="Arial" panose="020B0604020202020204" pitchFamily="34" charset="0"/>
                  <a:cs typeface="Arial" panose="020B0604020202020204" pitchFamily="34" charset="0"/>
                </a:rPr>
                <a:t>. The PSC can make presentations on the report to assist the PCs</a:t>
              </a:r>
              <a:endParaRPr lang="en-US" sz="2000" b="0" dirty="0">
                <a:solidFill>
                  <a:schemeClr val="tx1"/>
                </a:solidFill>
                <a:latin typeface="Arial" panose="020B0604020202020204" pitchFamily="34" charset="0"/>
                <a:cs typeface="Arial" panose="020B0604020202020204" pitchFamily="34" charset="0"/>
              </a:endParaRPr>
            </a:p>
            <a:p>
              <a:pPr marL="182563" indent="-182563" algn="just">
                <a:lnSpc>
                  <a:spcPct val="95000"/>
                </a:lnSpc>
                <a:buClr>
                  <a:srgbClr val="993300"/>
                </a:buClr>
                <a:buFont typeface="Arial" pitchFamily="34" charset="0"/>
                <a:buChar char="•"/>
                <a:defRPr/>
              </a:pPr>
              <a:r>
                <a:rPr lang="en-US" sz="2000" dirty="0">
                  <a:solidFill>
                    <a:srgbClr val="993300"/>
                  </a:solidFill>
                  <a:latin typeface="Arial" panose="020B0604020202020204" pitchFamily="34" charset="0"/>
                  <a:cs typeface="Arial" panose="020B0604020202020204" pitchFamily="34" charset="0"/>
                </a:rPr>
                <a:t>Parliamentary questions </a:t>
              </a:r>
              <a:r>
                <a:rPr lang="en-US" sz="2000" b="0" dirty="0">
                  <a:solidFill>
                    <a:schemeClr val="tx1"/>
                  </a:solidFill>
                  <a:latin typeface="Arial" panose="020B0604020202020204" pitchFamily="34" charset="0"/>
                  <a:cs typeface="Arial" panose="020B0604020202020204" pitchFamily="34" charset="0"/>
                </a:rPr>
                <a:t>to obtain responses from departments.</a:t>
              </a:r>
            </a:p>
            <a:p>
              <a:pPr marL="182563" indent="-182563" algn="just">
                <a:lnSpc>
                  <a:spcPct val="95000"/>
                </a:lnSpc>
                <a:buClr>
                  <a:srgbClr val="993300"/>
                </a:buClr>
                <a:buFont typeface="Arial" pitchFamily="34" charset="0"/>
                <a:buChar char="•"/>
                <a:defRPr/>
              </a:pPr>
              <a:r>
                <a:rPr lang="en-US" sz="2000" b="0" dirty="0">
                  <a:solidFill>
                    <a:schemeClr val="tx1"/>
                  </a:solidFill>
                  <a:latin typeface="Arial" panose="020B0604020202020204" pitchFamily="34" charset="0"/>
                  <a:cs typeface="Arial" panose="020B0604020202020204" pitchFamily="34" charset="0"/>
                </a:rPr>
                <a:t>In order to supplement the PSCs reports, information could be sourced through public </a:t>
              </a:r>
              <a:r>
                <a:rPr lang="en-US" sz="2000" dirty="0">
                  <a:solidFill>
                    <a:srgbClr val="993300"/>
                  </a:solidFill>
                  <a:latin typeface="Arial" panose="020B0604020202020204" pitchFamily="34" charset="0"/>
                  <a:cs typeface="Arial" panose="020B0604020202020204" pitchFamily="34" charset="0"/>
                </a:rPr>
                <a:t>hearings</a:t>
              </a:r>
              <a:r>
                <a:rPr lang="en-US" sz="2000" b="0" dirty="0">
                  <a:solidFill>
                    <a:schemeClr val="tx1"/>
                  </a:solidFill>
                  <a:latin typeface="Arial" panose="020B0604020202020204" pitchFamily="34" charset="0"/>
                  <a:cs typeface="Arial" panose="020B0604020202020204" pitchFamily="34" charset="0"/>
                </a:rPr>
                <a:t> or </a:t>
              </a:r>
              <a:r>
                <a:rPr lang="en-US" sz="2000" dirty="0">
                  <a:solidFill>
                    <a:srgbClr val="993300"/>
                  </a:solidFill>
                  <a:latin typeface="Arial" panose="020B0604020202020204" pitchFamily="34" charset="0"/>
                  <a:cs typeface="Arial" panose="020B0604020202020204" pitchFamily="34" charset="0"/>
                </a:rPr>
                <a:t>inspections</a:t>
              </a:r>
              <a:r>
                <a:rPr lang="en-US" sz="2000" b="0" dirty="0">
                  <a:solidFill>
                    <a:srgbClr val="993300"/>
                  </a:solidFill>
                  <a:latin typeface="Arial" panose="020B0604020202020204" pitchFamily="34" charset="0"/>
                  <a:cs typeface="Arial" panose="020B0604020202020204" pitchFamily="34" charset="0"/>
                </a:rPr>
                <a:t> </a:t>
              </a:r>
              <a:r>
                <a:rPr lang="en-US" sz="2000" b="0" dirty="0">
                  <a:solidFill>
                    <a:schemeClr val="tx1"/>
                  </a:solidFill>
                  <a:latin typeface="Arial" panose="020B0604020202020204" pitchFamily="34" charset="0"/>
                  <a:cs typeface="Arial" panose="020B0604020202020204" pitchFamily="34" charset="0"/>
                </a:rPr>
                <a:t>at departments</a:t>
              </a:r>
              <a:r>
                <a:rPr lang="en-US" sz="2000" b="0" dirty="0" smtClean="0">
                  <a:solidFill>
                    <a:schemeClr val="tx1"/>
                  </a:solidFill>
                  <a:latin typeface="Arial" panose="020B0604020202020204" pitchFamily="34" charset="0"/>
                  <a:cs typeface="Arial" panose="020B0604020202020204" pitchFamily="34" charset="0"/>
                </a:rPr>
                <a:t>.</a:t>
              </a:r>
            </a:p>
            <a:p>
              <a:pPr marL="182563" indent="-182563" algn="just">
                <a:lnSpc>
                  <a:spcPct val="95000"/>
                </a:lnSpc>
                <a:buClr>
                  <a:srgbClr val="993300"/>
                </a:buClr>
                <a:buFont typeface="Arial" pitchFamily="34" charset="0"/>
                <a:buChar char="•"/>
                <a:defRPr/>
              </a:pPr>
              <a:r>
                <a:rPr lang="en-US" sz="2000" dirty="0" smtClean="0">
                  <a:solidFill>
                    <a:schemeClr val="tx1"/>
                  </a:solidFill>
                  <a:latin typeface="Arial" panose="020B0604020202020204" pitchFamily="34" charset="0"/>
                  <a:cs typeface="Arial" panose="020B0604020202020204" pitchFamily="34" charset="0"/>
                </a:rPr>
                <a:t>Calling the executive to account.</a:t>
              </a:r>
              <a:endParaRPr lang="en-US" sz="2000" b="0" dirty="0">
                <a:solidFill>
                  <a:schemeClr val="tx1"/>
                </a:solidFill>
                <a:latin typeface="Arial" panose="020B0604020202020204" pitchFamily="34" charset="0"/>
                <a:cs typeface="Arial" panose="020B0604020202020204" pitchFamily="34" charset="0"/>
              </a:endParaRPr>
            </a:p>
          </p:txBody>
        </p:sp>
        <p:sp>
          <p:nvSpPr>
            <p:cNvPr id="9" name="Left Brace 8"/>
            <p:cNvSpPr>
              <a:spLocks/>
            </p:cNvSpPr>
            <p:nvPr/>
          </p:nvSpPr>
          <p:spPr bwMode="auto">
            <a:xfrm rot="5400000">
              <a:off x="4224585" y="-320996"/>
              <a:ext cx="714375" cy="8372475"/>
            </a:xfrm>
            <a:prstGeom prst="leftBrace">
              <a:avLst>
                <a:gd name="adj1" fmla="val 8356"/>
                <a:gd name="adj2" fmla="val 32977"/>
              </a:avLst>
            </a:prstGeom>
            <a:noFill/>
            <a:ln w="38100">
              <a:solidFill>
                <a:schemeClr val="accent5">
                  <a:lumMod val="75000"/>
                </a:schemeClr>
              </a:solidFill>
              <a:round/>
              <a:headEnd/>
              <a:tailEnd/>
            </a:ln>
            <a:effectLst>
              <a:outerShdw blurRad="40000" dist="23000" dir="5400000" rotWithShape="0">
                <a:srgbClr val="006600">
                  <a:alpha val="34900"/>
                </a:srgbClr>
              </a:outerShdw>
            </a:effectLst>
            <a:extLst>
              <a:ext uri="{909E8E84-426E-40DD-AFC4-6F175D3DCCD1}">
                <a14:hiddenFill xmlns:a14="http://schemas.microsoft.com/office/drawing/2010/main" xmlns="">
                  <a:solidFill>
                    <a:srgbClr val="FFFFFF"/>
                  </a:solidFill>
                </a14:hiddenFill>
              </a:ext>
            </a:extLst>
          </p:spPr>
          <p:txBody>
            <a:bodyPr/>
            <a:lstStyle/>
            <a:p>
              <a:pPr algn="ctr">
                <a:defRPr/>
              </a:pPr>
              <a:endParaRPr lang="en-ZA" sz="200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ndParaRPr>
            </a:p>
          </p:txBody>
        </p:sp>
        <p:graphicFrame>
          <p:nvGraphicFramePr>
            <p:cNvPr id="10" name="Diagram 9"/>
            <p:cNvGraphicFramePr/>
            <p:nvPr>
              <p:extLst>
                <p:ext uri="{D42A27DB-BD31-4B8C-83A1-F6EECF244321}">
                  <p14:modId xmlns:p14="http://schemas.microsoft.com/office/powerpoint/2010/main" xmlns="" val="2763871117"/>
                </p:ext>
              </p:extLst>
            </p:nvPr>
          </p:nvGraphicFramePr>
          <p:xfrm>
            <a:off x="331211" y="2278677"/>
            <a:ext cx="8501122" cy="13132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
        <p:nvSpPr>
          <p:cNvPr id="11" name="Title 1"/>
          <p:cNvSpPr txBox="1">
            <a:spLocks/>
          </p:cNvSpPr>
          <p:nvPr/>
        </p:nvSpPr>
        <p:spPr>
          <a:xfrm>
            <a:off x="287524" y="73965"/>
            <a:ext cx="8542311" cy="6588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altLang="en-US" sz="2800" dirty="0" smtClean="0">
                <a:solidFill>
                  <a:srgbClr val="800000"/>
                </a:solidFill>
                <a:latin typeface="Arial Black" panose="020B0A04020102020204" pitchFamily="34" charset="0"/>
              </a:rPr>
              <a:t>STRENGTHENING THE PSC (3)</a:t>
            </a:r>
          </a:p>
        </p:txBody>
      </p:sp>
    </p:spTree>
    <p:extLst>
      <p:ext uri="{BB962C8B-B14F-4D97-AF65-F5344CB8AC3E}">
        <p14:creationId xmlns:p14="http://schemas.microsoft.com/office/powerpoint/2010/main" xmlns="" val="1534529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xmlns="" id="{DD1D1B4B-B47F-45D1-9002-2F846454D9F9}"/>
              </a:ext>
            </a:extLst>
          </p:cNvPr>
          <p:cNvSpPr>
            <a:spLocks noGrp="1"/>
          </p:cNvSpPr>
          <p:nvPr>
            <p:ph type="title"/>
          </p:nvPr>
        </p:nvSpPr>
        <p:spPr>
          <a:xfrm>
            <a:off x="488454" y="116632"/>
            <a:ext cx="8229600" cy="534442"/>
          </a:xfrm>
        </p:spPr>
        <p:txBody>
          <a:bodyPr/>
          <a:lstStyle/>
          <a:p>
            <a:r>
              <a:rPr lang="en-ZA" altLang="en-US" sz="2800" dirty="0">
                <a:solidFill>
                  <a:srgbClr val="800000"/>
                </a:solidFill>
                <a:latin typeface="Arial Black" panose="020B0A04020102020204" pitchFamily="34" charset="0"/>
              </a:rPr>
              <a:t>O</a:t>
            </a:r>
            <a:r>
              <a:rPr lang="en-GB" altLang="en-US" sz="2800" dirty="0">
                <a:solidFill>
                  <a:srgbClr val="800000"/>
                </a:solidFill>
                <a:latin typeface="Arial Black" panose="020B0A04020102020204" pitchFamily="34" charset="0"/>
              </a:rPr>
              <a:t>VERVIEW OF THE PRESENTATION</a:t>
            </a:r>
            <a:endParaRPr lang="en-ZA" altLang="en-US" sz="2800" dirty="0">
              <a:solidFill>
                <a:srgbClr val="800000"/>
              </a:solidFill>
              <a:latin typeface="Arial Black" panose="020B0A04020102020204" pitchFamily="34" charset="0"/>
            </a:endParaRPr>
          </a:p>
        </p:txBody>
      </p:sp>
      <p:sp>
        <p:nvSpPr>
          <p:cNvPr id="21507" name="Content Placeholder 2">
            <a:extLst>
              <a:ext uri="{FF2B5EF4-FFF2-40B4-BE49-F238E27FC236}">
                <a16:creationId xmlns:a16="http://schemas.microsoft.com/office/drawing/2014/main" xmlns="" id="{26AE08E7-19DA-4E1B-A166-045A2F5B4AC4}"/>
              </a:ext>
            </a:extLst>
          </p:cNvPr>
          <p:cNvSpPr>
            <a:spLocks noGrp="1"/>
          </p:cNvSpPr>
          <p:nvPr>
            <p:ph idx="1"/>
          </p:nvPr>
        </p:nvSpPr>
        <p:spPr>
          <a:xfrm>
            <a:off x="488454" y="836712"/>
            <a:ext cx="8229600" cy="4976464"/>
          </a:xfrm>
        </p:spPr>
        <p:txBody>
          <a:bodyPr/>
          <a:lstStyle/>
          <a:p>
            <a:pPr>
              <a:lnSpc>
                <a:spcPct val="120000"/>
              </a:lnSpc>
              <a:spcBef>
                <a:spcPts val="0"/>
              </a:spcBef>
              <a:buClrTx/>
              <a:buSzPct val="100000"/>
            </a:pPr>
            <a:r>
              <a:rPr lang="en-ZA" altLang="en-US" sz="2000" dirty="0" smtClean="0">
                <a:latin typeface="+mn-lt"/>
                <a:cs typeface="Arial" panose="020B0604020202020204" pitchFamily="34" charset="0"/>
              </a:rPr>
              <a:t>The purpose of this presentation is to present to the Portfolio Committee the mandate </a:t>
            </a:r>
            <a:r>
              <a:rPr lang="en-ZA" altLang="en-US" sz="2000" smtClean="0">
                <a:latin typeface="+mn-lt"/>
                <a:cs typeface="Arial" panose="020B0604020202020204" pitchFamily="34" charset="0"/>
              </a:rPr>
              <a:t>and purpose </a:t>
            </a:r>
            <a:r>
              <a:rPr lang="en-ZA" altLang="en-US" sz="2000" dirty="0" smtClean="0">
                <a:latin typeface="+mn-lt"/>
                <a:cs typeface="Arial" panose="020B0604020202020204" pitchFamily="34" charset="0"/>
              </a:rPr>
              <a:t>of the Public Service Commission (PSC), </a:t>
            </a:r>
            <a:r>
              <a:rPr lang="en-ZA" altLang="en-US" sz="2000" smtClean="0">
                <a:latin typeface="+mn-lt"/>
                <a:cs typeface="Arial" panose="020B0604020202020204" pitchFamily="34" charset="0"/>
              </a:rPr>
              <a:t>and interventions </a:t>
            </a:r>
            <a:r>
              <a:rPr lang="en-ZA" altLang="en-US" sz="2000" dirty="0" smtClean="0">
                <a:latin typeface="+mn-lt"/>
                <a:cs typeface="Arial" panose="020B0604020202020204" pitchFamily="34" charset="0"/>
              </a:rPr>
              <a:t>in an effort to strengthen the PSC through the Portfolio Committee.</a:t>
            </a:r>
          </a:p>
          <a:p>
            <a:pPr>
              <a:lnSpc>
                <a:spcPct val="120000"/>
              </a:lnSpc>
              <a:spcBef>
                <a:spcPts val="0"/>
              </a:spcBef>
              <a:buClrTx/>
              <a:buSzPct val="100000"/>
            </a:pPr>
            <a:r>
              <a:rPr lang="en-ZA" altLang="en-US" sz="2000" dirty="0" smtClean="0">
                <a:latin typeface="+mn-lt"/>
                <a:cs typeface="Arial" panose="020B0604020202020204" pitchFamily="34" charset="0"/>
              </a:rPr>
              <a:t>The presentation covers the following topics:</a:t>
            </a:r>
          </a:p>
          <a:p>
            <a:pPr lvl="1">
              <a:lnSpc>
                <a:spcPct val="120000"/>
              </a:lnSpc>
              <a:spcBef>
                <a:spcPts val="0"/>
              </a:spcBef>
              <a:buClrTx/>
              <a:buSzPct val="100000"/>
              <a:buFont typeface="Wingdings" panose="05000000000000000000" pitchFamily="2" charset="2"/>
              <a:buChar char="ü"/>
            </a:pPr>
            <a:r>
              <a:rPr lang="en-ZA" altLang="en-US" sz="2000" dirty="0" smtClean="0">
                <a:latin typeface="+mn-lt"/>
                <a:cs typeface="Arial" panose="020B0604020202020204" pitchFamily="34" charset="0"/>
              </a:rPr>
              <a:t>Who are we?</a:t>
            </a:r>
          </a:p>
          <a:p>
            <a:pPr lvl="1">
              <a:lnSpc>
                <a:spcPct val="120000"/>
              </a:lnSpc>
              <a:spcBef>
                <a:spcPts val="0"/>
              </a:spcBef>
              <a:buClrTx/>
              <a:buSzPct val="100000"/>
              <a:buFont typeface="Wingdings" panose="05000000000000000000" pitchFamily="2" charset="2"/>
              <a:buChar char="ü"/>
            </a:pPr>
            <a:r>
              <a:rPr lang="en-ZA" altLang="en-US" sz="2000" dirty="0" smtClean="0">
                <a:latin typeface="+mn-lt"/>
                <a:cs typeface="Arial" panose="020B0604020202020204" pitchFamily="34" charset="0"/>
              </a:rPr>
              <a:t>Areas of oversight</a:t>
            </a:r>
          </a:p>
          <a:p>
            <a:pPr lvl="1">
              <a:lnSpc>
                <a:spcPct val="120000"/>
              </a:lnSpc>
              <a:spcBef>
                <a:spcPts val="0"/>
              </a:spcBef>
              <a:buClrTx/>
              <a:buSzPct val="100000"/>
              <a:buFont typeface="Wingdings" panose="05000000000000000000" pitchFamily="2" charset="2"/>
              <a:buChar char="ü"/>
            </a:pPr>
            <a:r>
              <a:rPr lang="en-ZA" altLang="en-US" sz="2000" dirty="0" smtClean="0">
                <a:latin typeface="+mn-lt"/>
                <a:cs typeface="Arial" panose="020B0604020202020204" pitchFamily="34" charset="0"/>
              </a:rPr>
              <a:t>Analysis of mandate</a:t>
            </a:r>
          </a:p>
          <a:p>
            <a:pPr lvl="1">
              <a:lnSpc>
                <a:spcPct val="120000"/>
              </a:lnSpc>
              <a:spcBef>
                <a:spcPts val="0"/>
              </a:spcBef>
              <a:buClrTx/>
              <a:buSzPct val="100000"/>
              <a:buFont typeface="Wingdings" panose="05000000000000000000" pitchFamily="2" charset="2"/>
              <a:buChar char="ü"/>
            </a:pPr>
            <a:r>
              <a:rPr lang="en-ZA" altLang="en-US" sz="2000" dirty="0" smtClean="0">
                <a:latin typeface="+mn-lt"/>
                <a:cs typeface="Arial" panose="020B0604020202020204" pitchFamily="34" charset="0"/>
              </a:rPr>
              <a:t>Application of the Constitutional Values and Principles</a:t>
            </a:r>
          </a:p>
          <a:p>
            <a:pPr lvl="1">
              <a:lnSpc>
                <a:spcPct val="120000"/>
              </a:lnSpc>
              <a:spcBef>
                <a:spcPts val="0"/>
              </a:spcBef>
              <a:buClrTx/>
              <a:buSzPct val="100000"/>
              <a:buFont typeface="Wingdings" panose="05000000000000000000" pitchFamily="2" charset="2"/>
              <a:buChar char="ü"/>
            </a:pPr>
            <a:r>
              <a:rPr lang="en-ZA" altLang="en-US" sz="2000" dirty="0" smtClean="0">
                <a:latin typeface="+mn-lt"/>
                <a:cs typeface="Arial" panose="020B0604020202020204" pitchFamily="34" charset="0"/>
              </a:rPr>
              <a:t>Human Resource Practices and Labour Relations</a:t>
            </a:r>
          </a:p>
          <a:p>
            <a:pPr lvl="1">
              <a:lnSpc>
                <a:spcPct val="120000"/>
              </a:lnSpc>
              <a:spcBef>
                <a:spcPts val="0"/>
              </a:spcBef>
              <a:buClrTx/>
              <a:buSzPct val="100000"/>
              <a:buFont typeface="Wingdings" panose="05000000000000000000" pitchFamily="2" charset="2"/>
              <a:buChar char="ü"/>
            </a:pPr>
            <a:r>
              <a:rPr lang="en-ZA" altLang="en-US" sz="2000" dirty="0" smtClean="0">
                <a:latin typeface="+mn-lt"/>
                <a:cs typeface="Arial" panose="020B0604020202020204" pitchFamily="34" charset="0"/>
              </a:rPr>
              <a:t>Public Administration Investigations</a:t>
            </a:r>
          </a:p>
          <a:p>
            <a:pPr lvl="1">
              <a:lnSpc>
                <a:spcPct val="120000"/>
              </a:lnSpc>
              <a:spcBef>
                <a:spcPts val="0"/>
              </a:spcBef>
              <a:buClrTx/>
              <a:buSzPct val="100000"/>
              <a:buFont typeface="Wingdings" panose="05000000000000000000" pitchFamily="2" charset="2"/>
              <a:buChar char="ü"/>
            </a:pPr>
            <a:r>
              <a:rPr lang="en-ZA" altLang="en-US" sz="2000" dirty="0" smtClean="0">
                <a:latin typeface="+mn-lt"/>
                <a:cs typeface="Arial" panose="020B0604020202020204" pitchFamily="34" charset="0"/>
              </a:rPr>
              <a:t>Integrity and Anti-Corruption</a:t>
            </a:r>
          </a:p>
          <a:p>
            <a:pPr lvl="1">
              <a:lnSpc>
                <a:spcPct val="120000"/>
              </a:lnSpc>
              <a:spcBef>
                <a:spcPts val="0"/>
              </a:spcBef>
              <a:buClrTx/>
              <a:buSzPct val="100000"/>
              <a:buFont typeface="Wingdings" panose="05000000000000000000" pitchFamily="2" charset="2"/>
              <a:buChar char="ü"/>
            </a:pPr>
            <a:r>
              <a:rPr lang="en-ZA" altLang="en-US" sz="2000" dirty="0" smtClean="0">
                <a:latin typeface="+mn-lt"/>
                <a:cs typeface="Arial" panose="020B0604020202020204" pitchFamily="34" charset="0"/>
              </a:rPr>
              <a:t>Strengthening the PSC</a:t>
            </a:r>
          </a:p>
          <a:p>
            <a:pPr lvl="1">
              <a:lnSpc>
                <a:spcPct val="120000"/>
              </a:lnSpc>
              <a:spcBef>
                <a:spcPts val="0"/>
              </a:spcBef>
              <a:buClrTx/>
              <a:buSzPct val="100000"/>
              <a:buFont typeface="Wingdings" panose="05000000000000000000" pitchFamily="2" charset="2"/>
              <a:buChar char="ü"/>
            </a:pPr>
            <a:r>
              <a:rPr lang="en-ZA" altLang="en-US" sz="2000" dirty="0" smtClean="0">
                <a:latin typeface="+mj-lt"/>
                <a:cs typeface="Arial" panose="020B0604020202020204" pitchFamily="34" charset="0"/>
              </a:rPr>
              <a:t>Concluding remarks</a:t>
            </a:r>
            <a:endParaRPr lang="en-ZA" altLang="en-US" sz="2000" dirty="0">
              <a:latin typeface="+mj-lt"/>
              <a:cs typeface="Arial" panose="020B0604020202020204" pitchFamily="34" charset="0"/>
            </a:endParaRPr>
          </a:p>
          <a:p>
            <a:pPr marL="457200" indent="-457200">
              <a:lnSpc>
                <a:spcPct val="120000"/>
              </a:lnSpc>
              <a:spcBef>
                <a:spcPts val="0"/>
              </a:spcBef>
              <a:buClrTx/>
              <a:buSzPct val="100000"/>
              <a:buFont typeface="+mj-lt"/>
              <a:buAutoNum type="arabicParenR"/>
            </a:pPr>
            <a:endParaRPr lang="en-ZA" altLang="en-US" sz="2000" dirty="0" smtClean="0">
              <a:latin typeface="+mn-lt"/>
              <a:cs typeface="Arial" panose="020B0604020202020204" pitchFamily="34" charset="0"/>
            </a:endParaRPr>
          </a:p>
          <a:p>
            <a:pPr marL="457200" indent="-457200">
              <a:lnSpc>
                <a:spcPct val="120000"/>
              </a:lnSpc>
              <a:spcBef>
                <a:spcPts val="0"/>
              </a:spcBef>
              <a:buClrTx/>
              <a:buSzPct val="100000"/>
              <a:buFont typeface="+mj-lt"/>
              <a:buAutoNum type="arabicParenR"/>
            </a:pPr>
            <a:endParaRPr lang="en-ZA" altLang="en-US" sz="2000" dirty="0" smtClean="0">
              <a:latin typeface="+mn-lt"/>
              <a:cs typeface="Arial" panose="020B0604020202020204" pitchFamily="34" charset="0"/>
            </a:endParaRPr>
          </a:p>
          <a:p>
            <a:pPr marL="0" indent="0">
              <a:lnSpc>
                <a:spcPct val="120000"/>
              </a:lnSpc>
              <a:spcBef>
                <a:spcPts val="0"/>
              </a:spcBef>
              <a:buClrTx/>
              <a:buSzPct val="100000"/>
              <a:buNone/>
            </a:pPr>
            <a:endParaRPr lang="en-ZA" altLang="en-US" sz="2000" dirty="0" smtClean="0">
              <a:latin typeface="+mn-lt"/>
              <a:cs typeface="Arial" panose="020B0604020202020204" pitchFamily="34" charset="0"/>
            </a:endParaRPr>
          </a:p>
          <a:p>
            <a:pPr marL="0" indent="0">
              <a:lnSpc>
                <a:spcPct val="120000"/>
              </a:lnSpc>
              <a:spcBef>
                <a:spcPts val="0"/>
              </a:spcBef>
              <a:buNone/>
            </a:pPr>
            <a:endParaRPr lang="en-ZA" altLang="en-US" sz="2000" dirty="0">
              <a:latin typeface="+mn-lt"/>
              <a:cs typeface="Arial" panose="020B0604020202020204" pitchFamily="34" charset="0"/>
            </a:endParaRPr>
          </a:p>
        </p:txBody>
      </p:sp>
      <p:sp>
        <p:nvSpPr>
          <p:cNvPr id="21508" name="Slide Number Placeholder 3">
            <a:extLst>
              <a:ext uri="{FF2B5EF4-FFF2-40B4-BE49-F238E27FC236}">
                <a16:creationId xmlns:a16="http://schemas.microsoft.com/office/drawing/2014/main" xmlns="" id="{8A04AE03-7D3C-40F7-BCCC-32443321BE54}"/>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6600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6666"/>
              </a:buClr>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374D92AE-5629-42AD-BF3F-8DE7CEDA4E89}" type="slidenum">
              <a:rPr lang="en-US" altLang="en-US" sz="1400" smtClean="0"/>
              <a:pPr>
                <a:spcBef>
                  <a:spcPct val="0"/>
                </a:spcBef>
                <a:buClrTx/>
                <a:buSzTx/>
                <a:buFontTx/>
                <a:buNone/>
              </a:pPr>
              <a:t>2</a:t>
            </a:fld>
            <a:endParaRPr lang="en-US" altLang="en-US" sz="1400" dirty="0"/>
          </a:p>
        </p:txBody>
      </p:sp>
    </p:spTree>
    <p:extLst>
      <p:ext uri="{BB962C8B-B14F-4D97-AF65-F5344CB8AC3E}">
        <p14:creationId xmlns:p14="http://schemas.microsoft.com/office/powerpoint/2010/main" xmlns="" val="34049226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E9250B9-2D58-49F2-9994-51915C2C0244}" type="slidenum">
              <a:rPr lang="en-US" altLang="en-US" smtClean="0"/>
              <a:pPr>
                <a:defRPr/>
              </a:pPr>
              <a:t>20</a:t>
            </a:fld>
            <a:endParaRPr lang="en-US" altLang="en-US" dirty="0"/>
          </a:p>
        </p:txBody>
      </p:sp>
      <p:sp>
        <p:nvSpPr>
          <p:cNvPr id="5" name="Content Placeholder 2"/>
          <p:cNvSpPr txBox="1">
            <a:spLocks noGrp="1"/>
          </p:cNvSpPr>
          <p:nvPr>
            <p:ph idx="1"/>
          </p:nvPr>
        </p:nvSpPr>
        <p:spPr>
          <a:xfrm>
            <a:off x="443879" y="620688"/>
            <a:ext cx="8229600" cy="452596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spcBef>
                <a:spcPct val="0"/>
              </a:spcBef>
            </a:pPr>
            <a:r>
              <a:rPr lang="en-US" altLang="en-US" sz="2000" dirty="0" smtClean="0">
                <a:solidFill>
                  <a:schemeClr val="tx1"/>
                </a:solidFill>
                <a:latin typeface="Arial" panose="020B0604020202020204" pitchFamily="34" charset="0"/>
                <a:cs typeface="Arial" panose="020B0604020202020204" pitchFamily="34" charset="0"/>
              </a:rPr>
              <a:t>INSTITUTIONAL PRACTICE REVIEW (</a:t>
            </a:r>
            <a:r>
              <a:rPr lang="en-US" altLang="en-US" sz="2000" dirty="0" err="1">
                <a:solidFill>
                  <a:schemeClr val="tx1"/>
                </a:solidFill>
                <a:latin typeface="Arial" panose="020B0604020202020204" pitchFamily="34" charset="0"/>
                <a:cs typeface="Arial" panose="020B0604020202020204" pitchFamily="34" charset="0"/>
              </a:rPr>
              <a:t>IPR</a:t>
            </a:r>
            <a:r>
              <a:rPr lang="en-US" altLang="en-US" sz="2000" dirty="0">
                <a:solidFill>
                  <a:schemeClr val="tx1"/>
                </a:solidFill>
                <a:latin typeface="Arial" panose="020B0604020202020204" pitchFamily="34" charset="0"/>
                <a:cs typeface="Arial" panose="020B0604020202020204" pitchFamily="34" charset="0"/>
              </a:rPr>
              <a:t>) </a:t>
            </a:r>
            <a:endParaRPr lang="en-US" altLang="en-US" sz="2000" dirty="0" smtClean="0">
              <a:solidFill>
                <a:schemeClr val="tx1"/>
              </a:solidFill>
              <a:latin typeface="Arial" panose="020B0604020202020204" pitchFamily="34" charset="0"/>
              <a:cs typeface="Arial" panose="020B0604020202020204" pitchFamily="34" charset="0"/>
            </a:endParaRPr>
          </a:p>
          <a:p>
            <a:pPr marL="342900" indent="-342900" algn="just">
              <a:spcBef>
                <a:spcPct val="0"/>
              </a:spcBef>
              <a:buFont typeface="Arial" panose="020B0604020202020204" pitchFamily="34" charset="0"/>
              <a:buChar char="•"/>
            </a:pPr>
            <a:r>
              <a:rPr lang="en-US" altLang="en-US" sz="2000" dirty="0" smtClean="0">
                <a:solidFill>
                  <a:schemeClr val="tx1"/>
                </a:solidFill>
                <a:latin typeface="Arial" panose="020B0604020202020204" pitchFamily="34" charset="0"/>
                <a:cs typeface="Arial" panose="020B0604020202020204" pitchFamily="34" charset="0"/>
              </a:rPr>
              <a:t>The PSC has conducted an </a:t>
            </a:r>
            <a:r>
              <a:rPr lang="en-US" altLang="en-US" sz="2000" dirty="0" err="1" smtClean="0">
                <a:solidFill>
                  <a:schemeClr val="tx1"/>
                </a:solidFill>
                <a:latin typeface="Arial" panose="020B0604020202020204" pitchFamily="34" charset="0"/>
                <a:cs typeface="Arial" panose="020B0604020202020204" pitchFamily="34" charset="0"/>
              </a:rPr>
              <a:t>IPR</a:t>
            </a:r>
            <a:r>
              <a:rPr lang="en-US" altLang="en-US" sz="2000" dirty="0" smtClean="0">
                <a:solidFill>
                  <a:schemeClr val="tx1"/>
                </a:solidFill>
                <a:latin typeface="Arial" panose="020B0604020202020204" pitchFamily="34" charset="0"/>
                <a:cs typeface="Arial" panose="020B0604020202020204" pitchFamily="34" charset="0"/>
              </a:rPr>
              <a:t> in respect of the efficacy, desirability and legal compatibility of an independent constitutional institution being supported by a Public Service department. </a:t>
            </a:r>
          </a:p>
          <a:p>
            <a:pPr marL="285750" indent="-285750" algn="just">
              <a:spcBef>
                <a:spcPct val="0"/>
              </a:spcBef>
              <a:buFont typeface="Arial" panose="020B0604020202020204" pitchFamily="34" charset="0"/>
              <a:buChar char="•"/>
            </a:pPr>
            <a:r>
              <a:rPr lang="en-US" altLang="en-US" sz="2000" dirty="0" smtClean="0">
                <a:solidFill>
                  <a:schemeClr val="tx1"/>
                </a:solidFill>
                <a:latin typeface="Arial" panose="020B0604020202020204" pitchFamily="34" charset="0"/>
                <a:cs typeface="Arial" panose="020B0604020202020204" pitchFamily="34" charset="0"/>
              </a:rPr>
              <a:t>The need for the Review emanated from discussions by the PSC which revealed that the PSC’s stakeholders are of the view that the independence of the PSC is not best served by the Office of the Public Service Commission (</a:t>
            </a:r>
            <a:r>
              <a:rPr lang="en-US" altLang="en-US" sz="2000" dirty="0" err="1" smtClean="0">
                <a:solidFill>
                  <a:schemeClr val="tx1"/>
                </a:solidFill>
                <a:latin typeface="Arial" panose="020B0604020202020204" pitchFamily="34" charset="0"/>
                <a:cs typeface="Arial" panose="020B0604020202020204" pitchFamily="34" charset="0"/>
              </a:rPr>
              <a:t>OPSC</a:t>
            </a:r>
            <a:r>
              <a:rPr lang="en-US" altLang="en-US" sz="2000" dirty="0" smtClean="0">
                <a:solidFill>
                  <a:schemeClr val="tx1"/>
                </a:solidFill>
                <a:latin typeface="Arial" panose="020B0604020202020204" pitchFamily="34" charset="0"/>
                <a:cs typeface="Arial" panose="020B0604020202020204" pitchFamily="34" charset="0"/>
              </a:rPr>
              <a:t>) being a Public Service department. </a:t>
            </a:r>
          </a:p>
          <a:p>
            <a:pPr marL="285750" indent="-285750" algn="just">
              <a:spcBef>
                <a:spcPct val="0"/>
              </a:spcBef>
              <a:buFont typeface="Arial" panose="020B0604020202020204" pitchFamily="34" charset="0"/>
              <a:buChar char="•"/>
            </a:pPr>
            <a:r>
              <a:rPr lang="en-US" altLang="en-US" sz="2000" dirty="0" smtClean="0">
                <a:solidFill>
                  <a:schemeClr val="tx1"/>
                </a:solidFill>
                <a:latin typeface="Arial" panose="020B0604020202020204" pitchFamily="34" charset="0"/>
                <a:cs typeface="Arial" panose="020B0604020202020204" pitchFamily="34" charset="0"/>
              </a:rPr>
              <a:t>The PSC is supported by a national department headed by a Director-General, who is also an Accounting Officer in terms of the Public Service Act and the Public Finance Management Act. </a:t>
            </a:r>
          </a:p>
          <a:p>
            <a:pPr marL="285750" indent="-285750" algn="just">
              <a:spcBef>
                <a:spcPct val="0"/>
              </a:spcBef>
              <a:buFont typeface="Arial" panose="020B0604020202020204" pitchFamily="34" charset="0"/>
              <a:buChar char="•"/>
            </a:pPr>
            <a:r>
              <a:rPr lang="en-US" altLang="en-US" sz="2000" dirty="0" smtClean="0">
                <a:solidFill>
                  <a:schemeClr val="tx1"/>
                </a:solidFill>
                <a:latin typeface="Arial" panose="020B0604020202020204" pitchFamily="34" charset="0"/>
                <a:cs typeface="Arial" panose="020B0604020202020204" pitchFamily="34" charset="0"/>
              </a:rPr>
              <a:t>The National Development Plan (</a:t>
            </a:r>
            <a:r>
              <a:rPr lang="en-US" altLang="en-US" sz="2000" dirty="0" err="1" smtClean="0">
                <a:solidFill>
                  <a:schemeClr val="tx1"/>
                </a:solidFill>
                <a:latin typeface="Arial" panose="020B0604020202020204" pitchFamily="34" charset="0"/>
                <a:cs typeface="Arial" panose="020B0604020202020204" pitchFamily="34" charset="0"/>
              </a:rPr>
              <a:t>NDP</a:t>
            </a:r>
            <a:r>
              <a:rPr lang="en-US" altLang="en-US" sz="2000" dirty="0" smtClean="0">
                <a:solidFill>
                  <a:schemeClr val="tx1"/>
                </a:solidFill>
                <a:latin typeface="Arial" panose="020B0604020202020204" pitchFamily="34" charset="0"/>
                <a:cs typeface="Arial" panose="020B0604020202020204" pitchFamily="34" charset="0"/>
              </a:rPr>
              <a:t>) specifies that there is potential for the </a:t>
            </a:r>
            <a:r>
              <a:rPr lang="en-US" altLang="en-US" sz="2000" dirty="0" err="1" smtClean="0">
                <a:solidFill>
                  <a:schemeClr val="tx1"/>
                </a:solidFill>
                <a:latin typeface="Arial" panose="020B0604020202020204" pitchFamily="34" charset="0"/>
                <a:cs typeface="Arial" panose="020B0604020202020204" pitchFamily="34" charset="0"/>
              </a:rPr>
              <a:t>OPSC’s</a:t>
            </a:r>
            <a:r>
              <a:rPr lang="en-US" altLang="en-US" sz="2000" dirty="0" smtClean="0">
                <a:solidFill>
                  <a:schemeClr val="tx1"/>
                </a:solidFill>
                <a:latin typeface="Arial" panose="020B0604020202020204" pitchFamily="34" charset="0"/>
                <a:cs typeface="Arial" panose="020B0604020202020204" pitchFamily="34" charset="0"/>
              </a:rPr>
              <a:t> status as a Public Service department to compromise the PSC’s independence. </a:t>
            </a:r>
          </a:p>
          <a:p>
            <a:pPr marL="285750" indent="-285750" algn="just">
              <a:spcBef>
                <a:spcPct val="0"/>
              </a:spcBef>
              <a:buFont typeface="Arial" panose="020B0604020202020204" pitchFamily="34" charset="0"/>
              <a:buChar char="•"/>
            </a:pPr>
            <a:r>
              <a:rPr lang="en-US" altLang="en-US" sz="2000" dirty="0" smtClean="0">
                <a:solidFill>
                  <a:schemeClr val="tx1"/>
                </a:solidFill>
                <a:latin typeface="Arial" panose="020B0604020202020204" pitchFamily="34" charset="0"/>
                <a:cs typeface="Arial" panose="020B0604020202020204" pitchFamily="34" charset="0"/>
              </a:rPr>
              <a:t>A </a:t>
            </a:r>
            <a:r>
              <a:rPr lang="en-US" altLang="en-US" sz="2000" dirty="0">
                <a:solidFill>
                  <a:schemeClr val="tx1"/>
                </a:solidFill>
                <a:latin typeface="Arial" panose="020B0604020202020204" pitchFamily="34" charset="0"/>
                <a:cs typeface="Arial" panose="020B0604020202020204" pitchFamily="34" charset="0"/>
              </a:rPr>
              <a:t>comprehensive amendment of the PSC Act will be necessary to address some of the constraints to the independence of the PSC.  Other legislation having a bearing on the work of the PSC will also need to be amended</a:t>
            </a:r>
            <a:r>
              <a:rPr lang="en-US" altLang="en-US" sz="2000" dirty="0" smtClean="0">
                <a:solidFill>
                  <a:schemeClr val="tx1"/>
                </a:solidFill>
                <a:latin typeface="Arial" panose="020B0604020202020204" pitchFamily="34" charset="0"/>
                <a:cs typeface="Arial" panose="020B0604020202020204" pitchFamily="34" charset="0"/>
              </a:rPr>
              <a:t>.</a:t>
            </a:r>
            <a:endParaRPr lang="en-US" altLang="en-US" sz="2000" dirty="0">
              <a:solidFill>
                <a:schemeClr val="tx1"/>
              </a:solidFill>
              <a:latin typeface="Arial" panose="020B0604020202020204" pitchFamily="34" charset="0"/>
              <a:cs typeface="Arial" panose="020B0604020202020204" pitchFamily="34" charset="0"/>
            </a:endParaRPr>
          </a:p>
        </p:txBody>
      </p:sp>
      <p:sp>
        <p:nvSpPr>
          <p:cNvPr id="6" name="Title 1"/>
          <p:cNvSpPr txBox="1">
            <a:spLocks/>
          </p:cNvSpPr>
          <p:nvPr/>
        </p:nvSpPr>
        <p:spPr>
          <a:xfrm>
            <a:off x="287524" y="73965"/>
            <a:ext cx="8542311" cy="6588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altLang="en-US" sz="2800" dirty="0" smtClean="0">
                <a:solidFill>
                  <a:srgbClr val="800000"/>
                </a:solidFill>
                <a:latin typeface="Arial Black" panose="020B0A04020102020204" pitchFamily="34" charset="0"/>
              </a:rPr>
              <a:t>STRENGTHENING THE PSC (4)</a:t>
            </a:r>
          </a:p>
        </p:txBody>
      </p:sp>
    </p:spTree>
    <p:extLst>
      <p:ext uri="{BB962C8B-B14F-4D97-AF65-F5344CB8AC3E}">
        <p14:creationId xmlns:p14="http://schemas.microsoft.com/office/powerpoint/2010/main" xmlns="" val="15632672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E9250B9-2D58-49F2-9994-51915C2C0244}" type="slidenum">
              <a:rPr lang="en-US" altLang="en-US" smtClean="0"/>
              <a:pPr>
                <a:defRPr/>
              </a:pPr>
              <a:t>21</a:t>
            </a:fld>
            <a:endParaRPr lang="en-US" altLang="en-US" dirty="0"/>
          </a:p>
        </p:txBody>
      </p:sp>
      <p:sp>
        <p:nvSpPr>
          <p:cNvPr id="6" name="Title 1"/>
          <p:cNvSpPr txBox="1">
            <a:spLocks/>
          </p:cNvSpPr>
          <p:nvPr/>
        </p:nvSpPr>
        <p:spPr>
          <a:xfrm>
            <a:off x="287524" y="73965"/>
            <a:ext cx="8542311" cy="6588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altLang="en-US" sz="2800" dirty="0" smtClean="0">
                <a:solidFill>
                  <a:srgbClr val="800000"/>
                </a:solidFill>
                <a:latin typeface="Arial Black" panose="020B0A04020102020204" pitchFamily="34" charset="0"/>
              </a:rPr>
              <a:t>STRENGTHENING THE PSC (5)</a:t>
            </a:r>
          </a:p>
        </p:txBody>
      </p:sp>
      <p:sp>
        <p:nvSpPr>
          <p:cNvPr id="2" name="Content Placeholder 1"/>
          <p:cNvSpPr>
            <a:spLocks noGrp="1"/>
          </p:cNvSpPr>
          <p:nvPr>
            <p:ph idx="1"/>
          </p:nvPr>
        </p:nvSpPr>
        <p:spPr>
          <a:xfrm>
            <a:off x="457199" y="692696"/>
            <a:ext cx="8372635" cy="5616624"/>
          </a:xfrm>
        </p:spPr>
        <p:txBody>
          <a:bodyPr/>
          <a:lstStyle/>
          <a:p>
            <a:pPr marL="0" indent="0">
              <a:spcBef>
                <a:spcPts val="0"/>
              </a:spcBef>
              <a:buNone/>
            </a:pPr>
            <a:r>
              <a:rPr lang="en-US" sz="2000" dirty="0">
                <a:latin typeface="+mn-lt"/>
              </a:rPr>
              <a:t>APPOINTMENT OF COMMISSIONERS</a:t>
            </a:r>
          </a:p>
          <a:p>
            <a:pPr>
              <a:spcBef>
                <a:spcPts val="0"/>
              </a:spcBef>
              <a:buFont typeface="Arial" panose="020B0604020202020204" pitchFamily="34" charset="0"/>
              <a:buChar char="•"/>
            </a:pPr>
            <a:r>
              <a:rPr lang="en-US" sz="2000" dirty="0">
                <a:latin typeface="+mn-lt"/>
              </a:rPr>
              <a:t>The PSC is aware that Parliament is undertaking the process of filling the vacancy of nationally based commissioner.</a:t>
            </a:r>
          </a:p>
          <a:p>
            <a:pPr>
              <a:spcBef>
                <a:spcPts val="0"/>
              </a:spcBef>
              <a:buFont typeface="Arial" panose="020B0604020202020204" pitchFamily="34" charset="0"/>
              <a:buChar char="•"/>
            </a:pPr>
            <a:r>
              <a:rPr lang="en-US" sz="2000" dirty="0">
                <a:latin typeface="+mn-lt"/>
              </a:rPr>
              <a:t>In practice, Commissioners of </a:t>
            </a:r>
            <a:r>
              <a:rPr lang="en-US" sz="2000" dirty="0" smtClean="0">
                <a:latin typeface="+mn-lt"/>
              </a:rPr>
              <a:t>PSCs, </a:t>
            </a:r>
            <a:r>
              <a:rPr lang="en-US" sz="2000" dirty="0">
                <a:latin typeface="+mn-lt"/>
              </a:rPr>
              <a:t>both locally and internationally, are former Directors-General or senior public servants, Ambassadors, retired Parliamentarians and senior academics, to ensure that Commissioners have an in-depth understanding of the public administration and to enhance the stature and dignity of the organization. </a:t>
            </a:r>
          </a:p>
          <a:p>
            <a:pPr>
              <a:spcBef>
                <a:spcPts val="0"/>
              </a:spcBef>
              <a:buFont typeface="Arial" panose="020B0604020202020204" pitchFamily="34" charset="0"/>
              <a:buChar char="•"/>
            </a:pPr>
            <a:r>
              <a:rPr lang="en-US" sz="2000" dirty="0">
                <a:latin typeface="+mn-lt"/>
              </a:rPr>
              <a:t>The Constitution does not set specific appointment requirements that Commissioners need to meet, other than being a South African citizen; and a fit and proper person with knowledge of, or experience in, administration, management or the provision of public services. Consequently the advertisements for Commissioners vary at national and provincial level.</a:t>
            </a:r>
          </a:p>
          <a:p>
            <a:pPr>
              <a:spcBef>
                <a:spcPts val="0"/>
              </a:spcBef>
              <a:buFont typeface="Arial" panose="020B0604020202020204" pitchFamily="34" charset="0"/>
              <a:buChar char="•"/>
            </a:pPr>
            <a:r>
              <a:rPr lang="en-US" sz="2000" dirty="0">
                <a:latin typeface="+mn-lt"/>
              </a:rPr>
              <a:t>The PSC has therefore prepared a job profile on positions of Commissioners to guide Parliament on the caliber of person required to perform the functions of </a:t>
            </a:r>
            <a:r>
              <a:rPr lang="en-US" sz="2000" dirty="0" smtClean="0">
                <a:latin typeface="+mn-lt"/>
              </a:rPr>
              <a:t>Commissioner. </a:t>
            </a:r>
            <a:endParaRPr lang="en-US" sz="2000" dirty="0">
              <a:latin typeface="+mn-lt"/>
            </a:endParaRPr>
          </a:p>
          <a:p>
            <a:pPr>
              <a:spcBef>
                <a:spcPts val="0"/>
              </a:spcBef>
            </a:pPr>
            <a:endParaRPr lang="en-US" sz="2000" dirty="0">
              <a:latin typeface="+mn-lt"/>
            </a:endParaRPr>
          </a:p>
        </p:txBody>
      </p:sp>
    </p:spTree>
    <p:extLst>
      <p:ext uri="{BB962C8B-B14F-4D97-AF65-F5344CB8AC3E}">
        <p14:creationId xmlns:p14="http://schemas.microsoft.com/office/powerpoint/2010/main" xmlns="" val="16892714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xmlns="" id="{68C3CE6C-BBDE-44AC-8331-E49266EF214C}"/>
              </a:ext>
            </a:extLst>
          </p:cNvPr>
          <p:cNvSpPr>
            <a:spLocks noGrp="1" noChangeArrowheads="1"/>
          </p:cNvSpPr>
          <p:nvPr>
            <p:ph type="title"/>
          </p:nvPr>
        </p:nvSpPr>
        <p:spPr>
          <a:xfrm>
            <a:off x="11807" y="-7962"/>
            <a:ext cx="9144000" cy="936104"/>
          </a:xfrm>
        </p:spPr>
        <p:txBody>
          <a:bodyPr/>
          <a:lstStyle/>
          <a:p>
            <a:pPr marL="87313"/>
            <a:r>
              <a:rPr lang="en-US" altLang="en-US" sz="2800" b="0" dirty="0" smtClean="0">
                <a:solidFill>
                  <a:srgbClr val="800000"/>
                </a:solidFill>
                <a:latin typeface="Arial Black" panose="020B0A04020102020204" pitchFamily="34" charset="0"/>
                <a:cs typeface="Aharoni" panose="02010803020104030203" pitchFamily="2" charset="-79"/>
              </a:rPr>
              <a:t>CONCLUDING REMARKS</a:t>
            </a:r>
            <a:endParaRPr lang="en-ZA" altLang="en-US" sz="2800" b="0" dirty="0">
              <a:solidFill>
                <a:srgbClr val="800000"/>
              </a:solidFill>
              <a:latin typeface="Arial Black" panose="020B0A04020102020204" pitchFamily="34" charset="0"/>
              <a:cs typeface="Aharoni" panose="02010803020104030203" pitchFamily="2" charset="-79"/>
            </a:endParaRPr>
          </a:p>
        </p:txBody>
      </p:sp>
      <p:sp>
        <p:nvSpPr>
          <p:cNvPr id="4100" name="Rectangle 3">
            <a:extLst>
              <a:ext uri="{FF2B5EF4-FFF2-40B4-BE49-F238E27FC236}">
                <a16:creationId xmlns:a16="http://schemas.microsoft.com/office/drawing/2014/main" xmlns="" id="{C17EED24-41CE-443C-ADAF-2C00C1BCFC47}"/>
              </a:ext>
            </a:extLst>
          </p:cNvPr>
          <p:cNvSpPr>
            <a:spLocks noGrp="1" noChangeArrowheads="1"/>
          </p:cNvSpPr>
          <p:nvPr>
            <p:ph idx="1"/>
          </p:nvPr>
        </p:nvSpPr>
        <p:spPr>
          <a:xfrm>
            <a:off x="395536" y="764704"/>
            <a:ext cx="8229600" cy="4536504"/>
          </a:xfrm>
        </p:spPr>
        <p:txBody>
          <a:bodyPr/>
          <a:lstStyle/>
          <a:p>
            <a:pPr algn="just">
              <a:spcBef>
                <a:spcPts val="0"/>
              </a:spcBef>
              <a:buSzPct val="100000"/>
            </a:pPr>
            <a:r>
              <a:rPr lang="en-US" sz="2000" dirty="0">
                <a:latin typeface="Arial" pitchFamily="34" charset="0"/>
                <a:cs typeface="Arial" pitchFamily="34" charset="0"/>
              </a:rPr>
              <a:t>The PSC will continue conducting its oversight work in the Public Service, as this serves as a basis for its engagements with Parliament. </a:t>
            </a:r>
          </a:p>
          <a:p>
            <a:pPr algn="just">
              <a:spcBef>
                <a:spcPts val="0"/>
              </a:spcBef>
              <a:buSzPct val="100000"/>
            </a:pPr>
            <a:r>
              <a:rPr lang="en-US" sz="2000" dirty="0" smtClean="0">
                <a:latin typeface="Arial" pitchFamily="34" charset="0"/>
                <a:cs typeface="Arial" pitchFamily="34" charset="0"/>
              </a:rPr>
              <a:t>The </a:t>
            </a:r>
            <a:r>
              <a:rPr lang="en-US" sz="2000" dirty="0">
                <a:latin typeface="Arial" pitchFamily="34" charset="0"/>
                <a:cs typeface="Arial" pitchFamily="34" charset="0"/>
              </a:rPr>
              <a:t>PSC will have to continuously try to strike a balance in conducting its work </a:t>
            </a:r>
            <a:r>
              <a:rPr lang="en-US" sz="2000" dirty="0" smtClean="0">
                <a:latin typeface="Arial" pitchFamily="34" charset="0"/>
                <a:cs typeface="Arial" pitchFamily="34" charset="0"/>
              </a:rPr>
              <a:t>within the confines of its limited budget, while </a:t>
            </a:r>
            <a:r>
              <a:rPr lang="en-US" sz="2000" dirty="0">
                <a:latin typeface="Arial" pitchFamily="34" charset="0"/>
                <a:cs typeface="Arial" pitchFamily="34" charset="0"/>
              </a:rPr>
              <a:t>also trying to meet the ever increasing demands for its services by stakeholders. </a:t>
            </a:r>
            <a:endParaRPr lang="en-US" sz="2000" dirty="0" smtClean="0">
              <a:latin typeface="Arial" pitchFamily="34" charset="0"/>
              <a:cs typeface="Arial" pitchFamily="34" charset="0"/>
            </a:endParaRPr>
          </a:p>
          <a:p>
            <a:pPr algn="just">
              <a:spcBef>
                <a:spcPts val="0"/>
              </a:spcBef>
              <a:buSzPct val="100000"/>
            </a:pPr>
            <a:r>
              <a:rPr lang="en-US" sz="2000" dirty="0" smtClean="0">
                <a:latin typeface="Arial" pitchFamily="34" charset="0"/>
                <a:cs typeface="Arial" pitchFamily="34" charset="0"/>
              </a:rPr>
              <a:t>In </a:t>
            </a:r>
            <a:r>
              <a:rPr lang="en-US" sz="2000" dirty="0">
                <a:latin typeface="Arial" pitchFamily="34" charset="0"/>
                <a:cs typeface="Arial" pitchFamily="34" charset="0"/>
              </a:rPr>
              <a:t>this regard, the PSC </a:t>
            </a:r>
            <a:r>
              <a:rPr lang="en-US" sz="2000" dirty="0" smtClean="0">
                <a:latin typeface="Arial" pitchFamily="34" charset="0"/>
                <a:cs typeface="Arial" pitchFamily="34" charset="0"/>
              </a:rPr>
              <a:t>previously had various </a:t>
            </a:r>
            <a:r>
              <a:rPr lang="en-US" sz="2000" dirty="0">
                <a:latin typeface="Arial" pitchFamily="34" charset="0"/>
                <a:cs typeface="Arial" pitchFamily="34" charset="0"/>
              </a:rPr>
              <a:t>requests from the Executive and Parliament, in particular, the Portfolio </a:t>
            </a:r>
            <a:r>
              <a:rPr lang="en-US" sz="2000" dirty="0" smtClean="0">
                <a:latin typeface="Arial" pitchFamily="34" charset="0"/>
                <a:cs typeface="Arial" pitchFamily="34" charset="0"/>
              </a:rPr>
              <a:t>Committee on Public Service and Administration and Monitoring and Evaluation, </a:t>
            </a:r>
            <a:r>
              <a:rPr lang="en-US" sz="2000" dirty="0" err="1">
                <a:latin typeface="Arial" pitchFamily="34" charset="0"/>
                <a:cs typeface="Arial" pitchFamily="34" charset="0"/>
              </a:rPr>
              <a:t>SCOA</a:t>
            </a:r>
            <a:r>
              <a:rPr lang="en-US" sz="2000" dirty="0">
                <a:latin typeface="Arial" pitchFamily="34" charset="0"/>
                <a:cs typeface="Arial" pitchFamily="34" charset="0"/>
              </a:rPr>
              <a:t>, SCOPA and provincial legislatures for research, investigations and/or advice, whereas </a:t>
            </a:r>
            <a:r>
              <a:rPr lang="en-US" sz="2000" dirty="0" smtClean="0">
                <a:latin typeface="Arial" pitchFamily="34" charset="0"/>
                <a:cs typeface="Arial" pitchFamily="34" charset="0"/>
              </a:rPr>
              <a:t>human and financial capacity </a:t>
            </a:r>
            <a:r>
              <a:rPr lang="en-US" sz="2000" dirty="0">
                <a:latin typeface="Arial" pitchFamily="34" charset="0"/>
                <a:cs typeface="Arial" pitchFamily="34" charset="0"/>
              </a:rPr>
              <a:t>to be responsible to these requests are limited.</a:t>
            </a:r>
          </a:p>
          <a:p>
            <a:pPr lvl="1">
              <a:buFont typeface="Courier New" panose="02070309020205020404" pitchFamily="49" charset="0"/>
              <a:buChar char="o"/>
            </a:pPr>
            <a:endParaRPr lang="en-US" sz="2000" dirty="0">
              <a:latin typeface="Arial" pitchFamily="34" charset="0"/>
              <a:cs typeface="Arial" pitchFamily="34" charset="0"/>
            </a:endParaRPr>
          </a:p>
        </p:txBody>
      </p:sp>
      <p:sp>
        <p:nvSpPr>
          <p:cNvPr id="22532" name="Slide Number Placeholder 5">
            <a:extLst>
              <a:ext uri="{FF2B5EF4-FFF2-40B4-BE49-F238E27FC236}">
                <a16:creationId xmlns:a16="http://schemas.microsoft.com/office/drawing/2014/main" xmlns="" id="{B86CEA32-79D1-4194-8A5A-D2D1DF4F211B}"/>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6600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6666"/>
              </a:buClr>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CC85EDC5-4425-4BAD-93F6-9EA8D9C67386}" type="slidenum">
              <a:rPr lang="en-US" altLang="en-US" sz="1400" smtClean="0">
                <a:solidFill>
                  <a:srgbClr val="000000"/>
                </a:solidFill>
              </a:rPr>
              <a:pPr>
                <a:spcBef>
                  <a:spcPct val="0"/>
                </a:spcBef>
                <a:buClrTx/>
                <a:buSzTx/>
                <a:buFontTx/>
                <a:buNone/>
              </a:pPr>
              <a:t>22</a:t>
            </a:fld>
            <a:endParaRPr lang="en-US" altLang="en-US" sz="1400" dirty="0">
              <a:solidFill>
                <a:srgbClr val="000000"/>
              </a:solidFill>
            </a:endParaRPr>
          </a:p>
        </p:txBody>
      </p:sp>
    </p:spTree>
    <p:extLst>
      <p:ext uri="{BB962C8B-B14F-4D97-AF65-F5344CB8AC3E}">
        <p14:creationId xmlns:p14="http://schemas.microsoft.com/office/powerpoint/2010/main" xmlns="" val="19614728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0" y="1518"/>
            <a:ext cx="9144000" cy="6854964"/>
          </a:xfrm>
          <a:prstGeom prst="rect">
            <a:avLst/>
          </a:prstGeom>
        </p:spPr>
      </p:pic>
    </p:spTree>
    <p:extLst>
      <p:ext uri="{BB962C8B-B14F-4D97-AF65-F5344CB8AC3E}">
        <p14:creationId xmlns:p14="http://schemas.microsoft.com/office/powerpoint/2010/main" xmlns="" val="2560765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538429" y="60527"/>
            <a:ext cx="8229600" cy="692150"/>
          </a:xfrm>
        </p:spPr>
        <p:txBody>
          <a:bodyPr/>
          <a:lstStyle/>
          <a:p>
            <a:r>
              <a:rPr lang="en-US" sz="2800" dirty="0" smtClean="0">
                <a:solidFill>
                  <a:srgbClr val="800000"/>
                </a:solidFill>
                <a:latin typeface="Arial Black" panose="020B0A04020102020204" pitchFamily="34" charset="0"/>
                <a:cs typeface="Arial" panose="020B0604020202020204" pitchFamily="34" charset="0"/>
              </a:rPr>
              <a:t>WHO ARE WE?</a:t>
            </a:r>
            <a:endParaRPr lang="en-ZA" sz="2800" dirty="0" smtClean="0">
              <a:solidFill>
                <a:srgbClr val="800000"/>
              </a:solidFill>
              <a:latin typeface="Arial Black" panose="020B0A04020102020204" pitchFamily="34" charset="0"/>
              <a:cs typeface="Arial" panose="020B0604020202020204" pitchFamily="34" charset="0"/>
            </a:endParaRPr>
          </a:p>
        </p:txBody>
      </p:sp>
      <p:sp>
        <p:nvSpPr>
          <p:cNvPr id="14339" name="Text Placeholder 2"/>
          <p:cNvSpPr>
            <a:spLocks noGrp="1"/>
          </p:cNvSpPr>
          <p:nvPr>
            <p:ph type="body" sz="half" idx="4294967295"/>
          </p:nvPr>
        </p:nvSpPr>
        <p:spPr>
          <a:xfrm>
            <a:off x="539897" y="722616"/>
            <a:ext cx="8123890" cy="1872208"/>
          </a:xfrm>
        </p:spPr>
        <p:txBody>
          <a:bodyPr/>
          <a:lstStyle/>
          <a:p>
            <a:pPr algn="just">
              <a:spcBef>
                <a:spcPct val="0"/>
              </a:spcBef>
            </a:pPr>
            <a:r>
              <a:rPr lang="en-US" sz="2000" dirty="0" smtClean="0"/>
              <a:t>The </a:t>
            </a:r>
            <a:r>
              <a:rPr lang="en-US" sz="2000" dirty="0"/>
              <a:t>Public</a:t>
            </a:r>
            <a:r>
              <a:rPr lang="en-US" sz="2000" dirty="0" smtClean="0"/>
              <a:t> Service Commission is an </a:t>
            </a:r>
            <a:r>
              <a:rPr lang="en-US" sz="2000" b="1" dirty="0">
                <a:solidFill>
                  <a:srgbClr val="800000"/>
                </a:solidFill>
              </a:rPr>
              <a:t>independent </a:t>
            </a:r>
            <a:r>
              <a:rPr lang="en-US" sz="2000" b="1" dirty="0" smtClean="0">
                <a:solidFill>
                  <a:srgbClr val="800000"/>
                </a:solidFill>
              </a:rPr>
              <a:t>Constitutional body</a:t>
            </a:r>
            <a:r>
              <a:rPr lang="en-US" sz="2000" b="1" dirty="0" smtClean="0">
                <a:solidFill>
                  <a:srgbClr val="990000"/>
                </a:solidFill>
              </a:rPr>
              <a:t> </a:t>
            </a:r>
            <a:r>
              <a:rPr lang="en-US" sz="2000" dirty="0" smtClean="0"/>
              <a:t>established </a:t>
            </a:r>
            <a:r>
              <a:rPr lang="en-US" sz="2000" dirty="0"/>
              <a:t>in terms of </a:t>
            </a:r>
            <a:r>
              <a:rPr lang="en-US" sz="2000" b="1" dirty="0">
                <a:solidFill>
                  <a:srgbClr val="800000"/>
                </a:solidFill>
              </a:rPr>
              <a:t>Chapter 10 </a:t>
            </a:r>
            <a:r>
              <a:rPr lang="en-US" sz="2000" b="1" dirty="0" smtClean="0">
                <a:solidFill>
                  <a:srgbClr val="800000"/>
                </a:solidFill>
              </a:rPr>
              <a:t>of </a:t>
            </a:r>
            <a:r>
              <a:rPr lang="en-US" sz="2000" b="1" dirty="0">
                <a:solidFill>
                  <a:srgbClr val="800000"/>
                </a:solidFill>
              </a:rPr>
              <a:t>the </a:t>
            </a:r>
            <a:r>
              <a:rPr lang="en-US" sz="2000" b="1" dirty="0" smtClean="0">
                <a:solidFill>
                  <a:srgbClr val="800000"/>
                </a:solidFill>
              </a:rPr>
              <a:t>Constitution</a:t>
            </a:r>
            <a:r>
              <a:rPr lang="en-US" sz="2000" b="1" dirty="0">
                <a:solidFill>
                  <a:srgbClr val="800000"/>
                </a:solidFill>
              </a:rPr>
              <a:t> </a:t>
            </a:r>
            <a:r>
              <a:rPr lang="en-US" sz="2000" dirty="0" smtClean="0"/>
              <a:t>to </a:t>
            </a:r>
            <a:r>
              <a:rPr lang="en-US" sz="2000" b="1" dirty="0" smtClean="0">
                <a:solidFill>
                  <a:srgbClr val="800000"/>
                </a:solidFill>
              </a:rPr>
              <a:t>promote the constitutional values and principles</a:t>
            </a:r>
            <a:r>
              <a:rPr lang="en-US" sz="2000" dirty="0" smtClean="0"/>
              <a:t>, especially those governing public administration set out in section 195 throughout the Public Service.</a:t>
            </a:r>
          </a:p>
          <a:p>
            <a:pPr algn="just">
              <a:spcBef>
                <a:spcPct val="0"/>
              </a:spcBef>
            </a:pPr>
            <a:r>
              <a:rPr lang="en-GB" sz="2000" dirty="0">
                <a:ea typeface="ＭＳ Ｐゴシック" pitchFamily="34" charset="-128"/>
              </a:rPr>
              <a:t>The PSC is </a:t>
            </a:r>
            <a:r>
              <a:rPr lang="en-GB" sz="2000" b="1" dirty="0">
                <a:solidFill>
                  <a:srgbClr val="800000"/>
                </a:solidFill>
                <a:ea typeface="ＭＳ Ｐゴシック" pitchFamily="34" charset="-128"/>
              </a:rPr>
              <a:t>accountable to the National Assembly</a:t>
            </a:r>
            <a:r>
              <a:rPr lang="en-GB" sz="2000" b="1" dirty="0">
                <a:solidFill>
                  <a:srgbClr val="990000"/>
                </a:solidFill>
                <a:ea typeface="ＭＳ Ｐゴシック" pitchFamily="34" charset="-128"/>
              </a:rPr>
              <a:t>.</a:t>
            </a:r>
            <a:endParaRPr lang="en-US" sz="2000" dirty="0"/>
          </a:p>
          <a:p>
            <a:pPr algn="just">
              <a:spcBef>
                <a:spcPct val="0"/>
              </a:spcBef>
            </a:pPr>
            <a:r>
              <a:rPr lang="en-US" sz="2000" dirty="0" smtClean="0"/>
              <a:t>The PSC consists </a:t>
            </a:r>
            <a:r>
              <a:rPr lang="en-US" sz="2000" dirty="0"/>
              <a:t>of </a:t>
            </a:r>
            <a:r>
              <a:rPr lang="en-US" sz="2000" b="1" dirty="0">
                <a:solidFill>
                  <a:srgbClr val="800000"/>
                </a:solidFill>
              </a:rPr>
              <a:t>14 members</a:t>
            </a:r>
            <a:r>
              <a:rPr lang="en-US" sz="2000" dirty="0"/>
              <a:t>. </a:t>
            </a:r>
            <a:endParaRPr lang="en-US" sz="2000" dirty="0" smtClean="0"/>
          </a:p>
          <a:p>
            <a:pPr algn="just">
              <a:spcBef>
                <a:spcPct val="0"/>
              </a:spcBef>
            </a:pPr>
            <a:endParaRPr lang="en-US" sz="2000" dirty="0">
              <a:ea typeface="ＭＳ Ｐゴシック" pitchFamily="34" charset="-128"/>
            </a:endParaRPr>
          </a:p>
          <a:p>
            <a:pPr algn="just">
              <a:spcBef>
                <a:spcPct val="0"/>
              </a:spcBef>
            </a:pPr>
            <a:endParaRPr lang="en-US" sz="2000" dirty="0" smtClean="0">
              <a:ea typeface="ＭＳ Ｐゴシック" pitchFamily="34" charset="-128"/>
            </a:endParaRPr>
          </a:p>
          <a:p>
            <a:pPr algn="just">
              <a:spcBef>
                <a:spcPct val="0"/>
              </a:spcBef>
            </a:pPr>
            <a:endParaRPr lang="en-US" sz="2000" dirty="0">
              <a:ea typeface="ＭＳ Ｐゴシック" pitchFamily="34" charset="-128"/>
            </a:endParaRPr>
          </a:p>
        </p:txBody>
      </p:sp>
      <p:sp>
        <p:nvSpPr>
          <p:cNvPr id="7" name="Rectangle 6"/>
          <p:cNvSpPr>
            <a:spLocks noChangeArrowheads="1"/>
          </p:cNvSpPr>
          <p:nvPr/>
        </p:nvSpPr>
        <p:spPr bwMode="auto">
          <a:xfrm>
            <a:off x="6543135" y="6245831"/>
            <a:ext cx="2133600" cy="476250"/>
          </a:xfrm>
          <a:prstGeom prst="rect">
            <a:avLst/>
          </a:prstGeom>
          <a:noFill/>
          <a:ln w="9525">
            <a:noFill/>
            <a:miter lim="800000"/>
            <a:headEnd/>
            <a:tailEnd/>
          </a:ln>
        </p:spPr>
        <p:txBody>
          <a:bodyPr/>
          <a:lstStyle/>
          <a:p>
            <a:pPr algn="r" eaLnBrk="0" hangingPunct="0"/>
            <a:r>
              <a:rPr lang="en-US" sz="1600" b="0" dirty="0" smtClean="0"/>
              <a:t>3</a:t>
            </a:r>
            <a:endParaRPr lang="en-US" sz="1600" b="0" dirty="0"/>
          </a:p>
        </p:txBody>
      </p:sp>
      <p:grpSp>
        <p:nvGrpSpPr>
          <p:cNvPr id="6" name="Group 5"/>
          <p:cNvGrpSpPr/>
          <p:nvPr/>
        </p:nvGrpSpPr>
        <p:grpSpPr>
          <a:xfrm>
            <a:off x="552845" y="2974175"/>
            <a:ext cx="8229600" cy="2471050"/>
            <a:chOff x="10135" y="124175"/>
            <a:chExt cx="5786438" cy="2103299"/>
          </a:xfrm>
          <a:solidFill>
            <a:schemeClr val="accent1">
              <a:lumMod val="75000"/>
            </a:schemeClr>
          </a:solidFill>
        </p:grpSpPr>
        <p:sp>
          <p:nvSpPr>
            <p:cNvPr id="8" name="Rounded Rectangle 7"/>
            <p:cNvSpPr/>
            <p:nvPr/>
          </p:nvSpPr>
          <p:spPr>
            <a:xfrm>
              <a:off x="10135" y="124175"/>
              <a:ext cx="5786438" cy="2103299"/>
            </a:xfrm>
            <a:prstGeom prst="roundRect">
              <a:avLst/>
            </a:prstGeom>
            <a:grpFill/>
            <a:ln w="25400" cap="flat" cmpd="sng" algn="ctr">
              <a:solidFill>
                <a:schemeClr val="accent5">
                  <a:lumMod val="2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b="0" dirty="0"/>
            </a:p>
          </p:txBody>
        </p:sp>
        <p:grpSp>
          <p:nvGrpSpPr>
            <p:cNvPr id="9" name="Group 8"/>
            <p:cNvGrpSpPr/>
            <p:nvPr/>
          </p:nvGrpSpPr>
          <p:grpSpPr>
            <a:xfrm>
              <a:off x="65176" y="192331"/>
              <a:ext cx="5656084" cy="1932612"/>
              <a:chOff x="31666" y="185426"/>
              <a:chExt cx="6720741" cy="2025136"/>
            </a:xfrm>
            <a:grpFill/>
          </p:grpSpPr>
          <p:sp>
            <p:nvSpPr>
              <p:cNvPr id="12" name="Left Brace 11"/>
              <p:cNvSpPr/>
              <p:nvPr/>
            </p:nvSpPr>
            <p:spPr>
              <a:xfrm rot="5400000">
                <a:off x="3213550" y="-2466356"/>
                <a:ext cx="356973" cy="6720741"/>
              </a:xfrm>
              <a:prstGeom prst="leftBrace">
                <a:avLst/>
              </a:prstGeom>
              <a:grpFill/>
              <a:ln w="25400" cap="flat" cmpd="sng" algn="ctr">
                <a:solidFill>
                  <a:schemeClr val="accent5">
                    <a:lumMod val="2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13" name="Rounded Rectangle 12"/>
              <p:cNvSpPr/>
              <p:nvPr/>
            </p:nvSpPr>
            <p:spPr>
              <a:xfrm>
                <a:off x="615976" y="185426"/>
                <a:ext cx="5391368" cy="476946"/>
              </a:xfrm>
              <a:prstGeom prst="roundRect">
                <a:avLst/>
              </a:prstGeom>
              <a:solidFill>
                <a:schemeClr val="accent5">
                  <a:lumMod val="90000"/>
                </a:schemeClr>
              </a:solidFill>
              <a:ln w="38100" cap="flat" cmpd="sng" algn="ctr">
                <a:solidFill>
                  <a:schemeClr val="accent5">
                    <a:lumMod val="50000"/>
                  </a:schemeClr>
                </a:solidFill>
                <a:prstDash val="solid"/>
                <a:miter lim="800000"/>
              </a:ln>
              <a:effectLst/>
              <a:scene3d>
                <a:camera prst="orthographicFront">
                  <a:rot lat="0" lon="0" rev="0"/>
                </a:camera>
                <a:lightRig rig="contrasting" dir="t">
                  <a:rot lat="0" lon="0" rev="7800000"/>
                </a:lightRig>
              </a:scene3d>
              <a:sp3d>
                <a:bevelT w="139700" h="1397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30000"/>
                  </a:lnSpc>
                  <a:spcBef>
                    <a:spcPts val="0"/>
                  </a:spcBef>
                  <a:spcAft>
                    <a:spcPts val="0"/>
                  </a:spcAft>
                </a:pPr>
                <a:r>
                  <a:rPr lang="en-ZA" sz="2000" kern="1200" dirty="0">
                    <a:effectLst/>
                    <a:latin typeface="Arial" panose="020B0604020202020204" pitchFamily="34" charset="0"/>
                    <a:ea typeface="Times New Roman" panose="02020603050405020304" pitchFamily="18" charset="0"/>
                    <a:cs typeface="Times New Roman" panose="02020603050405020304" pitchFamily="18" charset="0"/>
                  </a:rPr>
                  <a:t>Public Service Commission</a:t>
                </a:r>
                <a:endParaRPr lang="en-US" sz="2000" dirty="0">
                  <a:effectLst/>
                  <a:latin typeface="Arial" panose="020B0604020202020204" pitchFamily="34" charset="0"/>
                  <a:ea typeface="Arial Unicode MS" panose="020B0604020202020204" pitchFamily="34" charset="-128"/>
                </a:endParaRPr>
              </a:p>
            </p:txBody>
          </p:sp>
          <p:sp>
            <p:nvSpPr>
              <p:cNvPr id="10" name="Rounded Rectangle 9"/>
              <p:cNvSpPr/>
              <p:nvPr/>
            </p:nvSpPr>
            <p:spPr>
              <a:xfrm>
                <a:off x="3599415" y="977060"/>
                <a:ext cx="3037842" cy="1233502"/>
              </a:xfrm>
              <a:prstGeom prst="roundRect">
                <a:avLst/>
              </a:prstGeom>
              <a:solidFill>
                <a:schemeClr val="accent5">
                  <a:lumMod val="90000"/>
                </a:schemeClr>
              </a:solidFill>
              <a:ln w="38100" cap="flat" cmpd="sng" algn="ctr">
                <a:solidFill>
                  <a:schemeClr val="accent5">
                    <a:lumMod val="50000"/>
                  </a:schemeClr>
                </a:solidFill>
                <a:prstDash val="solid"/>
              </a:ln>
              <a:effectLst/>
              <a:scene3d>
                <a:camera prst="orthographicFront">
                  <a:rot lat="0" lon="0" rev="0"/>
                </a:camera>
                <a:lightRig rig="contrasting" dir="t">
                  <a:rot lat="0" lon="0" rev="7800000"/>
                </a:lightRig>
              </a:scene3d>
              <a:sp3d>
                <a:bevelT w="139700" h="1397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ZA" sz="2000" kern="1200" dirty="0">
                    <a:effectLst/>
                    <a:latin typeface="Arial" panose="020B0604020202020204" pitchFamily="34" charset="0"/>
                    <a:ea typeface="Times New Roman" panose="02020603050405020304" pitchFamily="18" charset="0"/>
                    <a:cs typeface="Times New Roman" panose="02020603050405020304" pitchFamily="18" charset="0"/>
                  </a:rPr>
                  <a:t>5</a:t>
                </a:r>
                <a:endParaRPr lang="en-US" sz="2000" dirty="0">
                  <a:effectLst/>
                  <a:latin typeface="Arial" panose="020B0604020202020204" pitchFamily="34" charset="0"/>
                  <a:ea typeface="Arial Unicode MS" panose="020B0604020202020204" pitchFamily="34" charset="-128"/>
                </a:endParaRPr>
              </a:p>
              <a:p>
                <a:pPr marL="0" marR="0" algn="ctr">
                  <a:spcBef>
                    <a:spcPts val="0"/>
                  </a:spcBef>
                  <a:spcAft>
                    <a:spcPts val="0"/>
                  </a:spcAft>
                </a:pPr>
                <a:r>
                  <a:rPr lang="en-ZA" sz="2000" kern="1200" dirty="0">
                    <a:effectLst/>
                    <a:latin typeface="Arial" panose="020B0604020202020204" pitchFamily="34" charset="0"/>
                    <a:ea typeface="Times New Roman" panose="02020603050405020304" pitchFamily="18" charset="0"/>
                    <a:cs typeface="Times New Roman" panose="02020603050405020304" pitchFamily="18" charset="0"/>
                  </a:rPr>
                  <a:t>Commissioners recommended by the </a:t>
                </a:r>
                <a:r>
                  <a:rPr lang="en-ZA" sz="2000" b="1" kern="1200" dirty="0">
                    <a:solidFill>
                      <a:srgbClr val="990000"/>
                    </a:solidFill>
                    <a:effectLst/>
                    <a:latin typeface="Arial" panose="020B0604020202020204" pitchFamily="34" charset="0"/>
                    <a:ea typeface="Times New Roman" panose="02020603050405020304" pitchFamily="18" charset="0"/>
                    <a:cs typeface="Times New Roman" panose="02020603050405020304" pitchFamily="18" charset="0"/>
                  </a:rPr>
                  <a:t>National Assembly</a:t>
                </a:r>
                <a:endParaRPr lang="en-US" sz="2000" b="1" dirty="0">
                  <a:solidFill>
                    <a:srgbClr val="990000"/>
                  </a:solidFill>
                  <a:effectLst/>
                  <a:latin typeface="Arial" panose="020B0604020202020204" pitchFamily="34" charset="0"/>
                  <a:ea typeface="Arial Unicode MS" panose="020B0604020202020204" pitchFamily="34" charset="-128"/>
                </a:endParaRPr>
              </a:p>
            </p:txBody>
          </p:sp>
          <p:sp>
            <p:nvSpPr>
              <p:cNvPr id="11" name="Rounded Rectangle 10"/>
              <p:cNvSpPr/>
              <p:nvPr/>
            </p:nvSpPr>
            <p:spPr>
              <a:xfrm>
                <a:off x="83184" y="977060"/>
                <a:ext cx="3311591" cy="1233502"/>
              </a:xfrm>
              <a:prstGeom prst="roundRect">
                <a:avLst/>
              </a:prstGeom>
              <a:solidFill>
                <a:schemeClr val="accent5">
                  <a:lumMod val="90000"/>
                </a:schemeClr>
              </a:solidFill>
              <a:ln w="38100" cap="flat" cmpd="sng" algn="ctr">
                <a:solidFill>
                  <a:schemeClr val="accent5">
                    <a:lumMod val="50000"/>
                  </a:schemeClr>
                </a:solidFill>
                <a:prstDash val="solid"/>
                <a:miter lim="800000"/>
              </a:ln>
              <a:effectLst/>
              <a:scene3d>
                <a:camera prst="orthographicFront">
                  <a:rot lat="0" lon="0" rev="0"/>
                </a:camera>
                <a:lightRig rig="contrasting" dir="t">
                  <a:rot lat="0" lon="0" rev="7800000"/>
                </a:lightRig>
              </a:scene3d>
              <a:sp3d>
                <a:bevelT w="139700" h="1397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ZA" sz="2000" kern="1200" dirty="0">
                    <a:effectLst/>
                    <a:latin typeface="Arial" panose="020B0604020202020204" pitchFamily="34" charset="0"/>
                    <a:ea typeface="Times New Roman" panose="02020603050405020304" pitchFamily="18" charset="0"/>
                    <a:cs typeface="Times New Roman" panose="02020603050405020304" pitchFamily="18" charset="0"/>
                  </a:rPr>
                  <a:t>9</a:t>
                </a:r>
                <a:endParaRPr lang="en-US" sz="2000" dirty="0">
                  <a:effectLst/>
                  <a:latin typeface="Arial" panose="020B0604020202020204" pitchFamily="34" charset="0"/>
                  <a:ea typeface="Arial Unicode MS" panose="020B0604020202020204" pitchFamily="34" charset="-128"/>
                </a:endParaRPr>
              </a:p>
              <a:p>
                <a:pPr marL="0" marR="0" algn="ctr">
                  <a:lnSpc>
                    <a:spcPct val="90000"/>
                  </a:lnSpc>
                  <a:spcBef>
                    <a:spcPts val="0"/>
                  </a:spcBef>
                  <a:spcAft>
                    <a:spcPts val="0"/>
                  </a:spcAft>
                </a:pPr>
                <a:r>
                  <a:rPr lang="en-ZA" sz="2000" kern="1200" dirty="0">
                    <a:effectLst/>
                    <a:latin typeface="Arial" panose="020B0604020202020204" pitchFamily="34" charset="0"/>
                    <a:ea typeface="Times New Roman" panose="02020603050405020304" pitchFamily="18" charset="0"/>
                    <a:cs typeface="Times New Roman" panose="02020603050405020304" pitchFamily="18" charset="0"/>
                  </a:rPr>
                  <a:t>Commissioners nominated by the </a:t>
                </a:r>
                <a:r>
                  <a:rPr lang="en-ZA" sz="2000" b="1" kern="1200" dirty="0">
                    <a:solidFill>
                      <a:srgbClr val="990000"/>
                    </a:solidFill>
                    <a:effectLst/>
                    <a:latin typeface="Arial" panose="020B0604020202020204" pitchFamily="34" charset="0"/>
                    <a:ea typeface="Times New Roman" panose="02020603050405020304" pitchFamily="18" charset="0"/>
                    <a:cs typeface="Times New Roman" panose="02020603050405020304" pitchFamily="18" charset="0"/>
                  </a:rPr>
                  <a:t>Premier of each province </a:t>
                </a:r>
                <a:r>
                  <a:rPr lang="en-ZA" sz="2000" kern="1200" dirty="0">
                    <a:effectLst/>
                    <a:latin typeface="Arial" panose="020B0604020202020204" pitchFamily="34" charset="0"/>
                    <a:ea typeface="Times New Roman" panose="02020603050405020304" pitchFamily="18" charset="0"/>
                    <a:cs typeface="Times New Roman" panose="02020603050405020304" pitchFamily="18" charset="0"/>
                  </a:rPr>
                  <a:t>on the recommendation by the Provincial Legislatures</a:t>
                </a:r>
                <a:endParaRPr lang="en-US" sz="2000" dirty="0">
                  <a:effectLst/>
                  <a:latin typeface="Arial" panose="020B0604020202020204" pitchFamily="34" charset="0"/>
                  <a:ea typeface="Arial Unicode MS" panose="020B0604020202020204" pitchFamily="34" charset="-128"/>
                </a:endParaRPr>
              </a:p>
            </p:txBody>
          </p:sp>
        </p:grpSp>
      </p:grpSp>
      <p:sp>
        <p:nvSpPr>
          <p:cNvPr id="2" name="Rectangle 1"/>
          <p:cNvSpPr/>
          <p:nvPr/>
        </p:nvSpPr>
        <p:spPr>
          <a:xfrm>
            <a:off x="552845" y="5669481"/>
            <a:ext cx="8026735" cy="707886"/>
          </a:xfrm>
          <a:prstGeom prst="rect">
            <a:avLst/>
          </a:prstGeom>
        </p:spPr>
        <p:txBody>
          <a:bodyPr wrap="square">
            <a:spAutoFit/>
          </a:bodyPr>
          <a:lstStyle/>
          <a:p>
            <a:pPr marL="342900" indent="-342900" algn="just">
              <a:spcAft>
                <a:spcPts val="0"/>
              </a:spcAft>
              <a:buClr>
                <a:srgbClr val="990000"/>
              </a:buClr>
              <a:buSzPct val="120000"/>
              <a:buFont typeface="Wingdings" panose="05000000000000000000" pitchFamily="2" charset="2"/>
              <a:buChar char="§"/>
            </a:pPr>
            <a:r>
              <a:rPr lang="en-US" sz="2000" dirty="0"/>
              <a:t>The PSC is headed by a </a:t>
            </a:r>
            <a:r>
              <a:rPr lang="en-US" sz="2000" b="1" dirty="0">
                <a:solidFill>
                  <a:srgbClr val="800000"/>
                </a:solidFill>
              </a:rPr>
              <a:t>Chairperson</a:t>
            </a:r>
            <a:r>
              <a:rPr lang="en-US" sz="2000" dirty="0">
                <a:solidFill>
                  <a:srgbClr val="800000"/>
                </a:solidFill>
              </a:rPr>
              <a:t>,</a:t>
            </a:r>
            <a:r>
              <a:rPr lang="en-US" sz="2000" dirty="0"/>
              <a:t> designated by the President from the nominated Commissioners. </a:t>
            </a:r>
          </a:p>
        </p:txBody>
      </p:sp>
    </p:spTree>
    <p:extLst>
      <p:ext uri="{BB962C8B-B14F-4D97-AF65-F5344CB8AC3E}">
        <p14:creationId xmlns:p14="http://schemas.microsoft.com/office/powerpoint/2010/main" xmlns="" val="1247830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493204" y="30510"/>
            <a:ext cx="8229600" cy="692150"/>
          </a:xfrm>
        </p:spPr>
        <p:txBody>
          <a:bodyPr/>
          <a:lstStyle/>
          <a:p>
            <a:r>
              <a:rPr lang="en-US" sz="2800" dirty="0" smtClean="0">
                <a:solidFill>
                  <a:srgbClr val="800000"/>
                </a:solidFill>
                <a:latin typeface="Arial Black" panose="020B0A04020102020204" pitchFamily="34" charset="0"/>
                <a:cs typeface="Arial" panose="020B0604020202020204" pitchFamily="34" charset="0"/>
              </a:rPr>
              <a:t>WHO ARE WE?</a:t>
            </a:r>
            <a:endParaRPr lang="en-ZA" sz="2800" dirty="0" smtClean="0">
              <a:solidFill>
                <a:srgbClr val="800000"/>
              </a:solidFill>
              <a:latin typeface="Arial Black" panose="020B0A04020102020204" pitchFamily="34" charset="0"/>
              <a:cs typeface="Arial" panose="020B0604020202020204" pitchFamily="34" charset="0"/>
            </a:endParaRPr>
          </a:p>
        </p:txBody>
      </p:sp>
      <p:sp>
        <p:nvSpPr>
          <p:cNvPr id="7" name="Rectangle 6"/>
          <p:cNvSpPr>
            <a:spLocks noChangeArrowheads="1"/>
          </p:cNvSpPr>
          <p:nvPr/>
        </p:nvSpPr>
        <p:spPr bwMode="auto">
          <a:xfrm>
            <a:off x="6543135" y="6245831"/>
            <a:ext cx="2133600" cy="476250"/>
          </a:xfrm>
          <a:prstGeom prst="rect">
            <a:avLst/>
          </a:prstGeom>
          <a:noFill/>
          <a:ln w="9525">
            <a:noFill/>
            <a:miter lim="800000"/>
            <a:headEnd/>
            <a:tailEnd/>
          </a:ln>
        </p:spPr>
        <p:txBody>
          <a:bodyPr/>
          <a:lstStyle/>
          <a:p>
            <a:pPr algn="r" eaLnBrk="0" hangingPunct="0"/>
            <a:r>
              <a:rPr lang="en-US" sz="1600" b="0" dirty="0" smtClean="0"/>
              <a:t>3</a:t>
            </a:r>
            <a:endParaRPr lang="en-US" sz="1600" b="0" dirty="0"/>
          </a:p>
        </p:txBody>
      </p:sp>
      <p:pic>
        <p:nvPicPr>
          <p:cNvPr id="5" name="Picture 4"/>
          <p:cNvPicPr>
            <a:picLocks noChangeAspect="1"/>
          </p:cNvPicPr>
          <p:nvPr/>
        </p:nvPicPr>
        <p:blipFill>
          <a:blip r:embed="rId3" cstate="print"/>
          <a:stretch>
            <a:fillRect/>
          </a:stretch>
        </p:blipFill>
        <p:spPr>
          <a:xfrm>
            <a:off x="251520" y="1152136"/>
            <a:ext cx="3214700" cy="5129792"/>
          </a:xfrm>
          <a:prstGeom prst="rect">
            <a:avLst/>
          </a:prstGeom>
        </p:spPr>
      </p:pic>
      <p:sp>
        <p:nvSpPr>
          <p:cNvPr id="14339" name="Text Placeholder 2"/>
          <p:cNvSpPr>
            <a:spLocks noGrp="1"/>
          </p:cNvSpPr>
          <p:nvPr>
            <p:ph type="body" sz="half" idx="4294967295"/>
          </p:nvPr>
        </p:nvSpPr>
        <p:spPr>
          <a:xfrm>
            <a:off x="3275856" y="1152136"/>
            <a:ext cx="5400878" cy="5013168"/>
          </a:xfrm>
        </p:spPr>
        <p:txBody>
          <a:bodyPr/>
          <a:lstStyle/>
          <a:p>
            <a:pPr algn="just">
              <a:spcBef>
                <a:spcPct val="0"/>
              </a:spcBef>
            </a:pPr>
            <a:r>
              <a:rPr lang="en-GB" sz="2000" dirty="0" smtClean="0">
                <a:ea typeface="ＭＳ Ｐゴシック" pitchFamily="34" charset="-128"/>
              </a:rPr>
              <a:t>The </a:t>
            </a:r>
            <a:r>
              <a:rPr lang="en-GB" sz="2000" dirty="0">
                <a:ea typeface="ＭＳ Ｐゴシック" pitchFamily="34" charset="-128"/>
              </a:rPr>
              <a:t>PSC</a:t>
            </a:r>
            <a:r>
              <a:rPr lang="en-GB" altLang="en-US" sz="2000" dirty="0">
                <a:ea typeface="ＭＳ Ｐゴシック" pitchFamily="34" charset="-128"/>
              </a:rPr>
              <a:t>’</a:t>
            </a:r>
            <a:r>
              <a:rPr lang="en-GB" sz="2000" dirty="0">
                <a:ea typeface="ＭＳ Ｐゴシック" pitchFamily="34" charset="-128"/>
              </a:rPr>
              <a:t>s main objective is to provide effective </a:t>
            </a:r>
            <a:r>
              <a:rPr lang="en-GB" sz="2000" b="1" dirty="0">
                <a:solidFill>
                  <a:srgbClr val="800000"/>
                </a:solidFill>
                <a:ea typeface="ＭＳ Ｐゴシック" pitchFamily="34" charset="-128"/>
              </a:rPr>
              <a:t>technical oversight </a:t>
            </a:r>
            <a:r>
              <a:rPr lang="en-GB" sz="2000" dirty="0">
                <a:ea typeface="ＭＳ Ｐゴシック" pitchFamily="34" charset="-128"/>
              </a:rPr>
              <a:t>over the public service </a:t>
            </a:r>
            <a:r>
              <a:rPr lang="en-GB" sz="2000" b="1" dirty="0">
                <a:solidFill>
                  <a:srgbClr val="800000"/>
                </a:solidFill>
                <a:ea typeface="ＭＳ Ｐゴシック" pitchFamily="34" charset="-128"/>
              </a:rPr>
              <a:t>nationally</a:t>
            </a:r>
            <a:r>
              <a:rPr lang="en-GB" sz="2000" dirty="0">
                <a:ea typeface="ＭＳ Ｐゴシック" pitchFamily="34" charset="-128"/>
              </a:rPr>
              <a:t> and </a:t>
            </a:r>
            <a:r>
              <a:rPr lang="en-GB" sz="2000" b="1" dirty="0" smtClean="0">
                <a:solidFill>
                  <a:srgbClr val="800000"/>
                </a:solidFill>
                <a:ea typeface="ＭＳ Ｐゴシック" pitchFamily="34" charset="-128"/>
              </a:rPr>
              <a:t>provincially</a:t>
            </a:r>
            <a:r>
              <a:rPr lang="en-GB" sz="2000" dirty="0" smtClean="0">
                <a:ea typeface="ＭＳ Ｐゴシック" pitchFamily="34" charset="-128"/>
              </a:rPr>
              <a:t>. </a:t>
            </a:r>
          </a:p>
          <a:p>
            <a:pPr algn="just">
              <a:spcBef>
                <a:spcPct val="0"/>
              </a:spcBef>
            </a:pPr>
            <a:r>
              <a:rPr lang="en-GB" sz="2000" dirty="0" smtClean="0">
                <a:ea typeface="ＭＳ Ｐゴシック" pitchFamily="34" charset="-128"/>
              </a:rPr>
              <a:t>Its mandate does </a:t>
            </a:r>
            <a:r>
              <a:rPr lang="en-GB" sz="2000" b="1" dirty="0" smtClean="0">
                <a:solidFill>
                  <a:srgbClr val="800000"/>
                </a:solidFill>
                <a:ea typeface="ＭＳ Ｐゴシック" pitchFamily="34" charset="-128"/>
              </a:rPr>
              <a:t>not</a:t>
            </a:r>
            <a:r>
              <a:rPr lang="en-GB" sz="2000" dirty="0" smtClean="0">
                <a:solidFill>
                  <a:srgbClr val="800000"/>
                </a:solidFill>
                <a:ea typeface="ＭＳ Ｐゴシック" pitchFamily="34" charset="-128"/>
              </a:rPr>
              <a:t> </a:t>
            </a:r>
            <a:r>
              <a:rPr lang="en-GB" sz="2000" dirty="0" smtClean="0">
                <a:ea typeface="ＭＳ Ｐゴシック" pitchFamily="34" charset="-128"/>
              </a:rPr>
              <a:t>extend to the </a:t>
            </a:r>
            <a:r>
              <a:rPr lang="en-GB" sz="2000" b="1" dirty="0" smtClean="0">
                <a:solidFill>
                  <a:srgbClr val="800000"/>
                </a:solidFill>
                <a:ea typeface="ＭＳ Ｐゴシック" pitchFamily="34" charset="-128"/>
              </a:rPr>
              <a:t>local</a:t>
            </a:r>
            <a:r>
              <a:rPr lang="en-GB" sz="2000" b="1" dirty="0" smtClean="0">
                <a:solidFill>
                  <a:srgbClr val="990000"/>
                </a:solidFill>
                <a:ea typeface="ＭＳ Ｐゴシック" pitchFamily="34" charset="-128"/>
              </a:rPr>
              <a:t> </a:t>
            </a:r>
            <a:r>
              <a:rPr lang="en-GB" sz="2000" b="1" dirty="0" smtClean="0">
                <a:solidFill>
                  <a:srgbClr val="800000"/>
                </a:solidFill>
                <a:ea typeface="ＭＳ Ｐゴシック" pitchFamily="34" charset="-128"/>
              </a:rPr>
              <a:t>sphere</a:t>
            </a:r>
            <a:r>
              <a:rPr lang="en-GB" sz="2000" b="1" dirty="0" smtClean="0">
                <a:solidFill>
                  <a:srgbClr val="990000"/>
                </a:solidFill>
                <a:ea typeface="ＭＳ Ｐゴシック" pitchFamily="34" charset="-128"/>
              </a:rPr>
              <a:t> </a:t>
            </a:r>
            <a:r>
              <a:rPr lang="en-GB" sz="2000" dirty="0" smtClean="0">
                <a:ea typeface="ＭＳ Ｐゴシック" pitchFamily="34" charset="-128"/>
              </a:rPr>
              <a:t>of government and </a:t>
            </a:r>
            <a:r>
              <a:rPr lang="en-GB" sz="2000" b="1" dirty="0" smtClean="0">
                <a:solidFill>
                  <a:srgbClr val="800000"/>
                </a:solidFill>
                <a:ea typeface="ＭＳ Ｐゴシック" pitchFamily="34" charset="-128"/>
              </a:rPr>
              <a:t>public entit</a:t>
            </a:r>
            <a:r>
              <a:rPr lang="en-GB" sz="2000" b="1" dirty="0" smtClean="0">
                <a:solidFill>
                  <a:srgbClr val="990000"/>
                </a:solidFill>
                <a:ea typeface="ＭＳ Ｐゴシック" pitchFamily="34" charset="-128"/>
              </a:rPr>
              <a:t>ies</a:t>
            </a:r>
            <a:r>
              <a:rPr lang="en-GB" sz="2000" dirty="0" smtClean="0">
                <a:ea typeface="ＭＳ Ｐゴシック" pitchFamily="34" charset="-128"/>
              </a:rPr>
              <a:t>.</a:t>
            </a:r>
            <a:endParaRPr lang="en-GB" sz="2000" dirty="0">
              <a:ea typeface="ＭＳ Ｐゴシック" pitchFamily="34" charset="-128"/>
            </a:endParaRPr>
          </a:p>
          <a:p>
            <a:pPr algn="just">
              <a:spcBef>
                <a:spcPct val="0"/>
              </a:spcBef>
            </a:pPr>
            <a:r>
              <a:rPr lang="en-GB" sz="2000" dirty="0" smtClean="0">
                <a:ea typeface="ＭＳ Ｐゴシック" pitchFamily="34" charset="-128"/>
              </a:rPr>
              <a:t>The </a:t>
            </a:r>
            <a:r>
              <a:rPr lang="en-GB" sz="2000" dirty="0">
                <a:ea typeface="ＭＳ Ｐゴシック" pitchFamily="34" charset="-128"/>
              </a:rPr>
              <a:t>PSC conducts </a:t>
            </a:r>
            <a:r>
              <a:rPr lang="en-GB" sz="2000" b="1" dirty="0">
                <a:solidFill>
                  <a:srgbClr val="990000"/>
                </a:solidFill>
                <a:ea typeface="ＭＳ Ｐゴシック" pitchFamily="34" charset="-128"/>
              </a:rPr>
              <a:t>evidence-based research</a:t>
            </a:r>
            <a:r>
              <a:rPr lang="en-GB" sz="2000" dirty="0">
                <a:ea typeface="ＭＳ Ｐゴシック" pitchFamily="34" charset="-128"/>
              </a:rPr>
              <a:t>, </a:t>
            </a:r>
            <a:r>
              <a:rPr lang="en-GB" sz="2000" b="1" dirty="0" smtClean="0">
                <a:solidFill>
                  <a:srgbClr val="990000"/>
                </a:solidFill>
                <a:ea typeface="ＭＳ Ｐゴシック" pitchFamily="34" charset="-128"/>
              </a:rPr>
              <a:t>investigations</a:t>
            </a:r>
            <a:r>
              <a:rPr lang="en-GB" sz="2000" dirty="0" smtClean="0">
                <a:solidFill>
                  <a:srgbClr val="990000"/>
                </a:solidFill>
                <a:ea typeface="ＭＳ Ｐゴシック" pitchFamily="34" charset="-128"/>
              </a:rPr>
              <a:t>, </a:t>
            </a:r>
            <a:r>
              <a:rPr lang="en-GB" sz="2000" b="1" dirty="0" smtClean="0">
                <a:solidFill>
                  <a:srgbClr val="990000"/>
                </a:solidFill>
                <a:ea typeface="ＭＳ Ｐゴシック" pitchFamily="34" charset="-128"/>
              </a:rPr>
              <a:t>inspections</a:t>
            </a:r>
            <a:r>
              <a:rPr lang="en-GB" sz="2000" dirty="0" smtClean="0">
                <a:solidFill>
                  <a:srgbClr val="990000"/>
                </a:solidFill>
                <a:ea typeface="ＭＳ Ｐゴシック" pitchFamily="34" charset="-128"/>
              </a:rPr>
              <a:t>, </a:t>
            </a:r>
            <a:r>
              <a:rPr lang="en-GB" sz="2000" b="1" dirty="0" smtClean="0">
                <a:solidFill>
                  <a:srgbClr val="990000"/>
                </a:solidFill>
                <a:ea typeface="ＭＳ Ｐゴシック" pitchFamily="34" charset="-128"/>
              </a:rPr>
              <a:t>monitoring </a:t>
            </a:r>
            <a:r>
              <a:rPr lang="en-GB" sz="2000" b="1" dirty="0">
                <a:solidFill>
                  <a:srgbClr val="990000"/>
                </a:solidFill>
                <a:ea typeface="ＭＳ Ｐゴシック" pitchFamily="34" charset="-128"/>
              </a:rPr>
              <a:t>and evaluation </a:t>
            </a:r>
            <a:r>
              <a:rPr lang="en-GB" sz="2000" dirty="0">
                <a:ea typeface="ＭＳ Ｐゴシック" pitchFamily="34" charset="-128"/>
              </a:rPr>
              <a:t>involving the gathering and collation of qualitative and quantitative data on public administration for use by the Legislatures and the </a:t>
            </a:r>
            <a:r>
              <a:rPr lang="en-GB" sz="2000" dirty="0" smtClean="0">
                <a:ea typeface="ＭＳ Ｐゴシック" pitchFamily="34" charset="-128"/>
              </a:rPr>
              <a:t>Executive.</a:t>
            </a:r>
          </a:p>
          <a:p>
            <a:pPr marL="0" indent="0" algn="just">
              <a:spcBef>
                <a:spcPct val="0"/>
              </a:spcBef>
              <a:buNone/>
            </a:pPr>
            <a:endParaRPr lang="en-GB" sz="2000" dirty="0" smtClean="0">
              <a:ea typeface="ＭＳ Ｐゴシック" pitchFamily="34" charset="-128"/>
            </a:endParaRPr>
          </a:p>
        </p:txBody>
      </p:sp>
    </p:spTree>
    <p:extLst>
      <p:ext uri="{BB962C8B-B14F-4D97-AF65-F5344CB8AC3E}">
        <p14:creationId xmlns:p14="http://schemas.microsoft.com/office/powerpoint/2010/main" xmlns="" val="16779602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796925"/>
          </a:xfrm>
        </p:spPr>
        <p:txBody>
          <a:bodyPr/>
          <a:lstStyle/>
          <a:p>
            <a:r>
              <a:rPr lang="en-ZA" sz="2800" dirty="0" smtClean="0">
                <a:solidFill>
                  <a:srgbClr val="800000"/>
                </a:solidFill>
                <a:latin typeface="Arial Black" panose="020B0A04020102020204" pitchFamily="34" charset="0"/>
              </a:rPr>
              <a:t>PSC AREAS OF OVERSIGHT </a:t>
            </a:r>
            <a:endParaRPr lang="en-ZA" sz="2800" dirty="0">
              <a:solidFill>
                <a:srgbClr val="800000"/>
              </a:solidFill>
              <a:latin typeface="Arial Black" panose="020B0A04020102020204" pitchFamily="34" charset="0"/>
            </a:endParaRPr>
          </a:p>
        </p:txBody>
      </p:sp>
      <p:sp>
        <p:nvSpPr>
          <p:cNvPr id="3" name="Content Placeholder 2"/>
          <p:cNvSpPr>
            <a:spLocks noGrp="1"/>
          </p:cNvSpPr>
          <p:nvPr>
            <p:ph idx="1"/>
          </p:nvPr>
        </p:nvSpPr>
        <p:spPr>
          <a:xfrm>
            <a:off x="509042" y="692696"/>
            <a:ext cx="8177758" cy="5760640"/>
          </a:xfrm>
        </p:spPr>
        <p:txBody>
          <a:bodyPr/>
          <a:lstStyle/>
          <a:p>
            <a:pPr marL="285750" lvl="0" indent="-285750">
              <a:lnSpc>
                <a:spcPct val="110000"/>
              </a:lnSpc>
              <a:spcBef>
                <a:spcPts val="0"/>
              </a:spcBef>
              <a:buFont typeface="Arial" pitchFamily="34" charset="0"/>
              <a:buChar char="•"/>
              <a:defRPr/>
            </a:pPr>
            <a:r>
              <a:rPr lang="en-ZA" sz="2000" dirty="0">
                <a:solidFill>
                  <a:srgbClr val="000000"/>
                </a:solidFill>
                <a:latin typeface="Arial"/>
              </a:rPr>
              <a:t>The Constitutional oversight mandate of </a:t>
            </a:r>
            <a:r>
              <a:rPr lang="en-ZA" sz="2000" dirty="0" smtClean="0">
                <a:solidFill>
                  <a:srgbClr val="000000"/>
                </a:solidFill>
                <a:latin typeface="Arial"/>
              </a:rPr>
              <a:t>the PSC </a:t>
            </a:r>
            <a:r>
              <a:rPr lang="en-ZA" sz="2000" dirty="0">
                <a:solidFill>
                  <a:srgbClr val="000000"/>
                </a:solidFill>
                <a:latin typeface="Arial"/>
              </a:rPr>
              <a:t>is wide and, in summary, covers the following areas:</a:t>
            </a:r>
          </a:p>
          <a:p>
            <a:pPr marL="628650" lvl="1" algn="just">
              <a:lnSpc>
                <a:spcPct val="110000"/>
              </a:lnSpc>
              <a:spcBef>
                <a:spcPts val="0"/>
              </a:spcBef>
              <a:buFont typeface="Wingdings" panose="05000000000000000000" pitchFamily="2" charset="2"/>
              <a:buChar char="ü"/>
            </a:pPr>
            <a:r>
              <a:rPr lang="en-ZA" sz="2000" b="1" dirty="0">
                <a:solidFill>
                  <a:srgbClr val="800000"/>
                </a:solidFill>
                <a:latin typeface="Arial"/>
              </a:rPr>
              <a:t>Organisation</a:t>
            </a:r>
            <a:r>
              <a:rPr lang="en-ZA" sz="2000" dirty="0">
                <a:solidFill>
                  <a:srgbClr val="800000"/>
                </a:solidFill>
                <a:latin typeface="Arial"/>
              </a:rPr>
              <a:t> </a:t>
            </a:r>
            <a:r>
              <a:rPr lang="en-ZA" sz="2000" dirty="0">
                <a:solidFill>
                  <a:srgbClr val="000000"/>
                </a:solidFill>
                <a:latin typeface="Arial"/>
              </a:rPr>
              <a:t>of the </a:t>
            </a:r>
            <a:r>
              <a:rPr lang="en-ZA" sz="2000" dirty="0" smtClean="0">
                <a:solidFill>
                  <a:srgbClr val="000000"/>
                </a:solidFill>
                <a:latin typeface="Arial"/>
              </a:rPr>
              <a:t>Public </a:t>
            </a:r>
            <a:r>
              <a:rPr lang="en-ZA" sz="2000" dirty="0">
                <a:solidFill>
                  <a:srgbClr val="000000"/>
                </a:solidFill>
                <a:latin typeface="Arial"/>
              </a:rPr>
              <a:t>S</a:t>
            </a:r>
            <a:r>
              <a:rPr lang="en-ZA" sz="2000" dirty="0" smtClean="0">
                <a:solidFill>
                  <a:srgbClr val="000000"/>
                </a:solidFill>
                <a:latin typeface="Arial"/>
              </a:rPr>
              <a:t>ervice </a:t>
            </a:r>
            <a:r>
              <a:rPr lang="en-ZA" sz="2000" dirty="0">
                <a:solidFill>
                  <a:srgbClr val="000000"/>
                </a:solidFill>
                <a:latin typeface="Arial"/>
              </a:rPr>
              <a:t>(the structural arrangements of departments in the Public Service</a:t>
            </a:r>
            <a:r>
              <a:rPr lang="en-ZA" sz="2000" dirty="0" smtClean="0">
                <a:solidFill>
                  <a:srgbClr val="000000"/>
                </a:solidFill>
                <a:latin typeface="Arial"/>
              </a:rPr>
              <a:t>).</a:t>
            </a:r>
            <a:endParaRPr lang="en-ZA" sz="2000" dirty="0">
              <a:solidFill>
                <a:srgbClr val="000000"/>
              </a:solidFill>
              <a:latin typeface="Arial"/>
            </a:endParaRPr>
          </a:p>
          <a:p>
            <a:pPr marL="628650" lvl="1" algn="just">
              <a:lnSpc>
                <a:spcPct val="110000"/>
              </a:lnSpc>
              <a:spcBef>
                <a:spcPts val="0"/>
              </a:spcBef>
              <a:buFont typeface="Wingdings" panose="05000000000000000000" pitchFamily="2" charset="2"/>
              <a:buChar char="ü"/>
            </a:pPr>
            <a:r>
              <a:rPr lang="en-ZA" sz="2000" b="1" dirty="0">
                <a:solidFill>
                  <a:srgbClr val="800000"/>
                </a:solidFill>
                <a:latin typeface="Arial"/>
              </a:rPr>
              <a:t>Administration</a:t>
            </a:r>
            <a:r>
              <a:rPr lang="en-ZA" sz="2000" dirty="0">
                <a:solidFill>
                  <a:srgbClr val="800000"/>
                </a:solidFill>
                <a:latin typeface="Arial"/>
              </a:rPr>
              <a:t> </a:t>
            </a:r>
            <a:r>
              <a:rPr lang="en-ZA" sz="2000" dirty="0">
                <a:solidFill>
                  <a:srgbClr val="000000"/>
                </a:solidFill>
                <a:latin typeface="Arial"/>
              </a:rPr>
              <a:t>of the </a:t>
            </a:r>
            <a:r>
              <a:rPr lang="en-ZA" sz="2000" dirty="0" smtClean="0">
                <a:solidFill>
                  <a:srgbClr val="000000"/>
                </a:solidFill>
                <a:latin typeface="Arial"/>
              </a:rPr>
              <a:t>Public </a:t>
            </a:r>
            <a:r>
              <a:rPr lang="en-ZA" sz="2000" dirty="0">
                <a:solidFill>
                  <a:srgbClr val="000000"/>
                </a:solidFill>
                <a:latin typeface="Arial"/>
              </a:rPr>
              <a:t>S</a:t>
            </a:r>
            <a:r>
              <a:rPr lang="en-ZA" sz="2000" dirty="0" smtClean="0">
                <a:solidFill>
                  <a:srgbClr val="000000"/>
                </a:solidFill>
                <a:latin typeface="Arial"/>
              </a:rPr>
              <a:t>ervice </a:t>
            </a:r>
            <a:r>
              <a:rPr lang="en-ZA" sz="2000" dirty="0">
                <a:solidFill>
                  <a:srgbClr val="000000"/>
                </a:solidFill>
                <a:latin typeface="Arial"/>
              </a:rPr>
              <a:t>(all the procedures, policy frameworks, accountability mechanisms, etc. that ensure the functioning of the Public Service</a:t>
            </a:r>
            <a:r>
              <a:rPr lang="en-ZA" sz="2000" dirty="0" smtClean="0">
                <a:solidFill>
                  <a:srgbClr val="000000"/>
                </a:solidFill>
                <a:latin typeface="Arial"/>
              </a:rPr>
              <a:t>).</a:t>
            </a:r>
            <a:endParaRPr lang="en-ZA" sz="2000" dirty="0">
              <a:solidFill>
                <a:srgbClr val="000000"/>
              </a:solidFill>
              <a:latin typeface="Arial"/>
            </a:endParaRPr>
          </a:p>
          <a:p>
            <a:pPr marL="628650" lvl="1" algn="just">
              <a:lnSpc>
                <a:spcPct val="110000"/>
              </a:lnSpc>
              <a:spcBef>
                <a:spcPts val="0"/>
              </a:spcBef>
              <a:buFont typeface="Wingdings" panose="05000000000000000000" pitchFamily="2" charset="2"/>
              <a:buChar char="ü"/>
            </a:pPr>
            <a:r>
              <a:rPr lang="en-ZA" sz="2000" b="1" dirty="0">
                <a:solidFill>
                  <a:srgbClr val="800000"/>
                </a:solidFill>
                <a:latin typeface="Arial"/>
              </a:rPr>
              <a:t>Personnel</a:t>
            </a:r>
            <a:r>
              <a:rPr lang="en-ZA" sz="2000" dirty="0">
                <a:solidFill>
                  <a:srgbClr val="800000"/>
                </a:solidFill>
                <a:latin typeface="Arial"/>
              </a:rPr>
              <a:t> </a:t>
            </a:r>
            <a:r>
              <a:rPr lang="en-ZA" sz="2000" dirty="0" smtClean="0">
                <a:solidFill>
                  <a:srgbClr val="000000"/>
                </a:solidFill>
                <a:latin typeface="Arial"/>
              </a:rPr>
              <a:t>procedures and practices </a:t>
            </a:r>
            <a:r>
              <a:rPr lang="en-ZA" sz="2000" dirty="0">
                <a:solidFill>
                  <a:srgbClr val="000000"/>
                </a:solidFill>
                <a:latin typeface="Arial"/>
              </a:rPr>
              <a:t>of the </a:t>
            </a:r>
            <a:r>
              <a:rPr lang="en-ZA" sz="2000" dirty="0" smtClean="0">
                <a:solidFill>
                  <a:srgbClr val="000000"/>
                </a:solidFill>
                <a:latin typeface="Arial"/>
              </a:rPr>
              <a:t>Public </a:t>
            </a:r>
            <a:r>
              <a:rPr lang="en-ZA" sz="2000" dirty="0">
                <a:solidFill>
                  <a:srgbClr val="000000"/>
                </a:solidFill>
                <a:latin typeface="Arial"/>
              </a:rPr>
              <a:t>S</a:t>
            </a:r>
            <a:r>
              <a:rPr lang="en-ZA" sz="2000" dirty="0" smtClean="0">
                <a:solidFill>
                  <a:srgbClr val="000000"/>
                </a:solidFill>
                <a:latin typeface="Arial"/>
              </a:rPr>
              <a:t>ervice </a:t>
            </a:r>
            <a:r>
              <a:rPr lang="en-ZA" sz="2000" dirty="0">
                <a:solidFill>
                  <a:srgbClr val="000000"/>
                </a:solidFill>
                <a:latin typeface="Arial"/>
              </a:rPr>
              <a:t>(e.g. recruitment, transfers, promotions and dismissals</a:t>
            </a:r>
            <a:r>
              <a:rPr lang="en-ZA" sz="2000" dirty="0" smtClean="0">
                <a:solidFill>
                  <a:srgbClr val="000000"/>
                </a:solidFill>
                <a:latin typeface="Arial"/>
              </a:rPr>
              <a:t>).</a:t>
            </a:r>
            <a:endParaRPr lang="en-ZA" sz="2000" dirty="0">
              <a:solidFill>
                <a:srgbClr val="000000"/>
              </a:solidFill>
              <a:latin typeface="Arial"/>
            </a:endParaRPr>
          </a:p>
          <a:p>
            <a:pPr marL="628650" lvl="1" algn="just">
              <a:lnSpc>
                <a:spcPct val="110000"/>
              </a:lnSpc>
              <a:spcBef>
                <a:spcPts val="0"/>
              </a:spcBef>
              <a:buFont typeface="Wingdings" panose="05000000000000000000" pitchFamily="2" charset="2"/>
              <a:buChar char="ü"/>
            </a:pPr>
            <a:r>
              <a:rPr lang="en-ZA" sz="2000" b="1" dirty="0">
                <a:solidFill>
                  <a:srgbClr val="800000"/>
                </a:solidFill>
                <a:latin typeface="Arial"/>
              </a:rPr>
              <a:t>Public administration </a:t>
            </a:r>
            <a:r>
              <a:rPr lang="en-ZA" sz="2000" dirty="0">
                <a:solidFill>
                  <a:srgbClr val="000000"/>
                </a:solidFill>
                <a:latin typeface="Arial"/>
              </a:rPr>
              <a:t>practices (all the functions and activities executed by the Public Service to provide a service to the people</a:t>
            </a:r>
            <a:r>
              <a:rPr lang="en-ZA" sz="2000" dirty="0" smtClean="0">
                <a:solidFill>
                  <a:srgbClr val="000000"/>
                </a:solidFill>
                <a:latin typeface="Arial"/>
              </a:rPr>
              <a:t>).</a:t>
            </a:r>
            <a:endParaRPr lang="en-ZA" sz="2000" dirty="0">
              <a:solidFill>
                <a:srgbClr val="000000"/>
              </a:solidFill>
              <a:latin typeface="Arial"/>
            </a:endParaRPr>
          </a:p>
          <a:p>
            <a:pPr marL="628650" lvl="1" algn="just">
              <a:lnSpc>
                <a:spcPct val="110000"/>
              </a:lnSpc>
              <a:spcBef>
                <a:spcPts val="0"/>
              </a:spcBef>
              <a:buFont typeface="Wingdings" panose="05000000000000000000" pitchFamily="2" charset="2"/>
              <a:buChar char="ü"/>
            </a:pPr>
            <a:r>
              <a:rPr lang="en-ZA" sz="2000" dirty="0">
                <a:solidFill>
                  <a:srgbClr val="000000"/>
                </a:solidFill>
                <a:latin typeface="Arial"/>
              </a:rPr>
              <a:t>Adherence to </a:t>
            </a:r>
            <a:r>
              <a:rPr lang="en-ZA" sz="2000" b="1" dirty="0">
                <a:solidFill>
                  <a:srgbClr val="800000"/>
                </a:solidFill>
                <a:latin typeface="Arial"/>
              </a:rPr>
              <a:t>applicable procedures </a:t>
            </a:r>
            <a:r>
              <a:rPr lang="en-ZA" sz="2000" dirty="0">
                <a:solidFill>
                  <a:srgbClr val="000000"/>
                </a:solidFill>
                <a:latin typeface="Arial"/>
              </a:rPr>
              <a:t>in the </a:t>
            </a:r>
            <a:r>
              <a:rPr lang="en-ZA" sz="2000" dirty="0" smtClean="0">
                <a:solidFill>
                  <a:srgbClr val="000000"/>
                </a:solidFill>
                <a:latin typeface="Arial"/>
              </a:rPr>
              <a:t>Public </a:t>
            </a:r>
            <a:r>
              <a:rPr lang="en-ZA" sz="2000" dirty="0">
                <a:solidFill>
                  <a:srgbClr val="000000"/>
                </a:solidFill>
                <a:latin typeface="Arial"/>
              </a:rPr>
              <a:t>S</a:t>
            </a:r>
            <a:r>
              <a:rPr lang="en-ZA" sz="2000" dirty="0" smtClean="0">
                <a:solidFill>
                  <a:srgbClr val="000000"/>
                </a:solidFill>
                <a:latin typeface="Arial"/>
              </a:rPr>
              <a:t>ervice </a:t>
            </a:r>
            <a:r>
              <a:rPr lang="en-ZA" sz="2000" dirty="0">
                <a:solidFill>
                  <a:srgbClr val="000000"/>
                </a:solidFill>
                <a:latin typeface="Arial"/>
              </a:rPr>
              <a:t>(compliance with the letter and law of prescribed rules / polices / procedures</a:t>
            </a:r>
            <a:r>
              <a:rPr lang="en-ZA" sz="2000" dirty="0" smtClean="0">
                <a:solidFill>
                  <a:srgbClr val="000000"/>
                </a:solidFill>
                <a:latin typeface="Arial"/>
              </a:rPr>
              <a:t>).</a:t>
            </a:r>
            <a:endParaRPr lang="en-ZA" sz="2000" dirty="0">
              <a:solidFill>
                <a:srgbClr val="000000"/>
              </a:solidFill>
              <a:latin typeface="Arial"/>
            </a:endParaRPr>
          </a:p>
          <a:p>
            <a:pPr marL="628650" lvl="1" algn="just">
              <a:lnSpc>
                <a:spcPct val="110000"/>
              </a:lnSpc>
              <a:spcBef>
                <a:spcPts val="0"/>
              </a:spcBef>
              <a:buFont typeface="Wingdings" panose="05000000000000000000" pitchFamily="2" charset="2"/>
              <a:buChar char="ü"/>
            </a:pPr>
            <a:r>
              <a:rPr lang="en-ZA" sz="2000" dirty="0">
                <a:solidFill>
                  <a:srgbClr val="000000"/>
                </a:solidFill>
                <a:latin typeface="Arial"/>
              </a:rPr>
              <a:t>The extent to which the </a:t>
            </a:r>
            <a:r>
              <a:rPr lang="en-ZA" sz="2000" b="1" dirty="0">
                <a:solidFill>
                  <a:srgbClr val="800000"/>
                </a:solidFill>
                <a:latin typeface="Arial"/>
              </a:rPr>
              <a:t>values and principles </a:t>
            </a:r>
            <a:r>
              <a:rPr lang="en-ZA" sz="2000" dirty="0">
                <a:solidFill>
                  <a:srgbClr val="000000"/>
                </a:solidFill>
                <a:latin typeface="Arial"/>
              </a:rPr>
              <a:t>set out in </a:t>
            </a:r>
            <a:r>
              <a:rPr lang="en-ZA" sz="2000" dirty="0" smtClean="0">
                <a:solidFill>
                  <a:srgbClr val="000000"/>
                </a:solidFill>
                <a:latin typeface="Arial"/>
              </a:rPr>
              <a:t>sections 1 and 195 </a:t>
            </a:r>
            <a:r>
              <a:rPr lang="en-ZA" sz="2000" dirty="0">
                <a:solidFill>
                  <a:srgbClr val="000000"/>
                </a:solidFill>
                <a:latin typeface="Arial"/>
              </a:rPr>
              <a:t>of the Constitution are complied </a:t>
            </a:r>
            <a:r>
              <a:rPr lang="en-ZA" sz="2000" dirty="0" smtClean="0">
                <a:solidFill>
                  <a:srgbClr val="000000"/>
                </a:solidFill>
                <a:latin typeface="Arial"/>
              </a:rPr>
              <a:t>with.</a:t>
            </a:r>
            <a:endParaRPr lang="en-ZA" sz="2000" dirty="0">
              <a:solidFill>
                <a:srgbClr val="000000"/>
              </a:solidFill>
              <a:latin typeface="Arial"/>
            </a:endParaRPr>
          </a:p>
          <a:p>
            <a:pPr>
              <a:lnSpc>
                <a:spcPct val="110000"/>
              </a:lnSpc>
              <a:spcBef>
                <a:spcPts val="0"/>
              </a:spcBef>
            </a:pPr>
            <a:endParaRPr lang="en-ZA" sz="3200" dirty="0"/>
          </a:p>
        </p:txBody>
      </p:sp>
      <p:sp>
        <p:nvSpPr>
          <p:cNvPr id="4" name="Slide Number Placeholder 3"/>
          <p:cNvSpPr>
            <a:spLocks noGrp="1"/>
          </p:cNvSpPr>
          <p:nvPr>
            <p:ph type="sldNum" sz="quarter" idx="12"/>
          </p:nvPr>
        </p:nvSpPr>
        <p:spPr/>
        <p:txBody>
          <a:bodyPr/>
          <a:lstStyle/>
          <a:p>
            <a:pPr>
              <a:defRPr/>
            </a:pPr>
            <a:fld id="{4E9250B9-2D58-49F2-9994-51915C2C0244}" type="slidenum">
              <a:rPr lang="en-US" altLang="en-US" smtClean="0"/>
              <a:pPr>
                <a:defRPr/>
              </a:pPr>
              <a:t>5</a:t>
            </a:fld>
            <a:endParaRPr lang="en-US" altLang="en-US" dirty="0"/>
          </a:p>
        </p:txBody>
      </p:sp>
    </p:spTree>
    <p:extLst>
      <p:ext uri="{BB962C8B-B14F-4D97-AF65-F5344CB8AC3E}">
        <p14:creationId xmlns:p14="http://schemas.microsoft.com/office/powerpoint/2010/main" xmlns="" val="590579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srcRect l="27163" t="10800" r="27163" b="10800"/>
          <a:stretch/>
        </p:blipFill>
        <p:spPr>
          <a:xfrm>
            <a:off x="2697288" y="573524"/>
            <a:ext cx="3547261" cy="3424941"/>
          </a:xfrm>
          <a:prstGeom prst="ellipse">
            <a:avLst/>
          </a:prstGeom>
          <a:ln>
            <a:noFill/>
          </a:ln>
          <a:effectLst>
            <a:softEdge rad="112500"/>
          </a:effectLst>
        </p:spPr>
      </p:pic>
      <p:sp>
        <p:nvSpPr>
          <p:cNvPr id="819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a:spcBef>
                <a:spcPct val="0"/>
              </a:spcBef>
              <a:buFontTx/>
              <a:buNone/>
            </a:pPr>
            <a:fld id="{E04FF0D4-BF70-4D1C-BE56-E3E9DEF29CC4}" type="slidenum">
              <a:rPr lang="en-US" altLang="en-US" sz="1400"/>
              <a:pPr algn="r">
                <a:spcBef>
                  <a:spcPct val="0"/>
                </a:spcBef>
                <a:buFontTx/>
                <a:buNone/>
              </a:pPr>
              <a:t>6</a:t>
            </a:fld>
            <a:endParaRPr lang="en-US" altLang="en-US" sz="1400" dirty="0"/>
          </a:p>
        </p:txBody>
      </p:sp>
      <p:sp>
        <p:nvSpPr>
          <p:cNvPr id="8196" name="Oval 9"/>
          <p:cNvSpPr>
            <a:spLocks noChangeArrowheads="1"/>
          </p:cNvSpPr>
          <p:nvPr/>
        </p:nvSpPr>
        <p:spPr bwMode="auto">
          <a:xfrm>
            <a:off x="-180975" y="4210050"/>
            <a:ext cx="3889375" cy="2808288"/>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b="1" dirty="0">
              <a:cs typeface="Arial" panose="020B0604020202020204" pitchFamily="34" charset="0"/>
            </a:endParaRPr>
          </a:p>
        </p:txBody>
      </p:sp>
      <p:pic>
        <p:nvPicPr>
          <p:cNvPr id="8197" name="Picture 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52953" y="2272078"/>
            <a:ext cx="1859908" cy="1859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8" name="Picture 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47245" y="3810793"/>
            <a:ext cx="1859909" cy="18599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9" name="Picture 6"/>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28507" y="2195063"/>
            <a:ext cx="1859908" cy="1859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0" name="Picture 7"/>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877565" y="4637598"/>
            <a:ext cx="1859909" cy="18599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1" name="Picture 8"/>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23468" y="674362"/>
            <a:ext cx="1859908" cy="18599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2" name="Picture 10"/>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684383" y="3979232"/>
            <a:ext cx="1859908" cy="1803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3" name="Picture 11"/>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37122" y="3857116"/>
            <a:ext cx="1859908" cy="18599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4" name="Picture 12"/>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489726" y="4637598"/>
            <a:ext cx="1859909" cy="18599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5" name="Picture 13"/>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7178265" y="700304"/>
            <a:ext cx="1859908" cy="18583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2">
            <a:extLst>
              <a:ext uri="{FF2B5EF4-FFF2-40B4-BE49-F238E27FC236}">
                <a16:creationId xmlns:a16="http://schemas.microsoft.com/office/drawing/2014/main" xmlns="" id="{68C3CE6C-BBDE-44AC-8331-E49266EF214C}"/>
              </a:ext>
            </a:extLst>
          </p:cNvPr>
          <p:cNvSpPr txBox="1">
            <a:spLocks noChangeArrowheads="1"/>
          </p:cNvSpPr>
          <p:nvPr/>
        </p:nvSpPr>
        <p:spPr>
          <a:xfrm>
            <a:off x="23937" y="133972"/>
            <a:ext cx="9144000" cy="936104"/>
          </a:xfrm>
          <a:prstGeom prst="rect">
            <a:avLst/>
          </a:prstGeom>
        </p:spPr>
        <p:txBody>
          <a:bodyPr/>
          <a:lstStyle>
            <a:lvl1pPr algn="ctr" rtl="0" eaLnBrk="0" fontAlgn="base" hangingPunct="0">
              <a:spcBef>
                <a:spcPct val="0"/>
              </a:spcBef>
              <a:spcAft>
                <a:spcPct val="0"/>
              </a:spcAft>
              <a:defRPr sz="3200" b="1">
                <a:solidFill>
                  <a:srgbClr val="660033"/>
                </a:solidFill>
                <a:latin typeface="+mj-lt"/>
                <a:ea typeface="+mj-ea"/>
                <a:cs typeface="+mj-cs"/>
              </a:defRPr>
            </a:lvl1pPr>
            <a:lvl2pPr algn="ctr" rtl="0" eaLnBrk="0" fontAlgn="base" hangingPunct="0">
              <a:spcBef>
                <a:spcPct val="0"/>
              </a:spcBef>
              <a:spcAft>
                <a:spcPct val="0"/>
              </a:spcAft>
              <a:defRPr sz="3200" b="1">
                <a:solidFill>
                  <a:srgbClr val="660033"/>
                </a:solidFill>
                <a:latin typeface="Arial" charset="0"/>
              </a:defRPr>
            </a:lvl2pPr>
            <a:lvl3pPr algn="ctr" rtl="0" eaLnBrk="0" fontAlgn="base" hangingPunct="0">
              <a:spcBef>
                <a:spcPct val="0"/>
              </a:spcBef>
              <a:spcAft>
                <a:spcPct val="0"/>
              </a:spcAft>
              <a:defRPr sz="3200" b="1">
                <a:solidFill>
                  <a:srgbClr val="660033"/>
                </a:solidFill>
                <a:latin typeface="Arial" charset="0"/>
              </a:defRPr>
            </a:lvl3pPr>
            <a:lvl4pPr algn="ctr" rtl="0" eaLnBrk="0" fontAlgn="base" hangingPunct="0">
              <a:spcBef>
                <a:spcPct val="0"/>
              </a:spcBef>
              <a:spcAft>
                <a:spcPct val="0"/>
              </a:spcAft>
              <a:defRPr sz="3200" b="1">
                <a:solidFill>
                  <a:srgbClr val="660033"/>
                </a:solidFill>
                <a:latin typeface="Arial" charset="0"/>
              </a:defRPr>
            </a:lvl4pPr>
            <a:lvl5pPr algn="ctr" rtl="0" eaLnBrk="0" fontAlgn="base" hangingPunct="0">
              <a:spcBef>
                <a:spcPct val="0"/>
              </a:spcBef>
              <a:spcAft>
                <a:spcPct val="0"/>
              </a:spcAft>
              <a:defRPr sz="3200" b="1">
                <a:solidFill>
                  <a:srgbClr val="660033"/>
                </a:solidFill>
                <a:latin typeface="Arial" charset="0"/>
              </a:defRPr>
            </a:lvl5pPr>
            <a:lvl6pPr marL="457200" algn="ctr" rtl="0" fontAlgn="base">
              <a:spcBef>
                <a:spcPct val="0"/>
              </a:spcBef>
              <a:spcAft>
                <a:spcPct val="0"/>
              </a:spcAft>
              <a:defRPr sz="3200" b="1">
                <a:solidFill>
                  <a:schemeClr val="tx2"/>
                </a:solidFill>
                <a:latin typeface="Arial" charset="0"/>
              </a:defRPr>
            </a:lvl6pPr>
            <a:lvl7pPr marL="914400" algn="ctr" rtl="0" fontAlgn="base">
              <a:spcBef>
                <a:spcPct val="0"/>
              </a:spcBef>
              <a:spcAft>
                <a:spcPct val="0"/>
              </a:spcAft>
              <a:defRPr sz="3200" b="1">
                <a:solidFill>
                  <a:schemeClr val="tx2"/>
                </a:solidFill>
                <a:latin typeface="Arial" charset="0"/>
              </a:defRPr>
            </a:lvl7pPr>
            <a:lvl8pPr marL="1371600" algn="ctr" rtl="0" fontAlgn="base">
              <a:spcBef>
                <a:spcPct val="0"/>
              </a:spcBef>
              <a:spcAft>
                <a:spcPct val="0"/>
              </a:spcAft>
              <a:defRPr sz="3200" b="1">
                <a:solidFill>
                  <a:schemeClr val="tx2"/>
                </a:solidFill>
                <a:latin typeface="Arial" charset="0"/>
              </a:defRPr>
            </a:lvl8pPr>
            <a:lvl9pPr marL="1828800" algn="ctr" rtl="0" fontAlgn="base">
              <a:spcBef>
                <a:spcPct val="0"/>
              </a:spcBef>
              <a:spcAft>
                <a:spcPct val="0"/>
              </a:spcAft>
              <a:defRPr sz="3200" b="1">
                <a:solidFill>
                  <a:schemeClr val="tx2"/>
                </a:solidFill>
                <a:latin typeface="Arial" charset="0"/>
              </a:defRPr>
            </a:lvl9pPr>
          </a:lstStyle>
          <a:p>
            <a:pPr marL="87313"/>
            <a:r>
              <a:rPr lang="en-US" altLang="en-US" sz="2800" kern="0" dirty="0" smtClean="0">
                <a:solidFill>
                  <a:srgbClr val="800000"/>
                </a:solidFill>
                <a:latin typeface="Arial Black" panose="020B0A04020102020204" pitchFamily="34" charset="0"/>
                <a:cs typeface="Aharoni" panose="02010803020104030203" pitchFamily="2" charset="-79"/>
              </a:rPr>
              <a:t>CONSTITUTIONAL VALUES AND PRINCIPLES</a:t>
            </a:r>
            <a:endParaRPr lang="en-ZA" altLang="en-US" sz="2800" kern="0" dirty="0">
              <a:solidFill>
                <a:srgbClr val="800000"/>
              </a:solidFill>
              <a:latin typeface="Arial Black" panose="020B0A04020102020204" pitchFamily="34" charset="0"/>
              <a:cs typeface="Aharoni" panose="02010803020104030203" pitchFamily="2" charset="-79"/>
            </a:endParaRPr>
          </a:p>
        </p:txBody>
      </p:sp>
    </p:spTree>
    <p:extLst>
      <p:ext uri="{BB962C8B-B14F-4D97-AF65-F5344CB8AC3E}">
        <p14:creationId xmlns:p14="http://schemas.microsoft.com/office/powerpoint/2010/main" xmlns="" val="3010468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10605" y="116632"/>
            <a:ext cx="8229600" cy="504056"/>
          </a:xfrm>
        </p:spPr>
        <p:txBody>
          <a:bodyPr/>
          <a:lstStyle/>
          <a:p>
            <a:r>
              <a:rPr lang="en-GB" sz="2800" b="1" dirty="0" smtClean="0">
                <a:solidFill>
                  <a:srgbClr val="800000"/>
                </a:solidFill>
                <a:latin typeface="Arial Black" panose="020B0A04020102020204" pitchFamily="34" charset="0"/>
              </a:rPr>
              <a:t>ANALYSIS OF MANDATE (a)</a:t>
            </a:r>
            <a:endParaRPr lang="en-ZA" sz="2800" dirty="0">
              <a:solidFill>
                <a:srgbClr val="800000"/>
              </a:solidFill>
              <a:latin typeface="Arial Black" panose="020B0A04020102020204" pitchFamily="34" charset="0"/>
            </a:endParaRPr>
          </a:p>
        </p:txBody>
      </p:sp>
      <p:sp>
        <p:nvSpPr>
          <p:cNvPr id="5" name="Rectangle 4"/>
          <p:cNvSpPr>
            <a:spLocks noChangeArrowheads="1"/>
          </p:cNvSpPr>
          <p:nvPr/>
        </p:nvSpPr>
        <p:spPr bwMode="auto">
          <a:xfrm>
            <a:off x="7010400" y="6381750"/>
            <a:ext cx="2133600" cy="476250"/>
          </a:xfrm>
          <a:prstGeom prst="rect">
            <a:avLst/>
          </a:prstGeom>
          <a:noFill/>
          <a:ln w="9525">
            <a:noFill/>
            <a:miter lim="800000"/>
            <a:headEnd/>
            <a:tailEnd/>
          </a:ln>
        </p:spPr>
        <p:txBody>
          <a:bodyPr/>
          <a:lstStyle/>
          <a:p>
            <a:pPr algn="r" eaLnBrk="0" hangingPunct="0"/>
            <a:fld id="{17CF14FD-248A-4971-920B-35511A8191B2}" type="slidenum">
              <a:rPr lang="en-US" sz="1400" b="0" smtClean="0"/>
              <a:pPr algn="r" eaLnBrk="0" hangingPunct="0"/>
              <a:t>7</a:t>
            </a:fld>
            <a:endParaRPr lang="en-US" sz="1400" b="0" dirty="0"/>
          </a:p>
        </p:txBody>
      </p:sp>
      <p:graphicFrame>
        <p:nvGraphicFramePr>
          <p:cNvPr id="3" name="Diagram 2"/>
          <p:cNvGraphicFramePr/>
          <p:nvPr>
            <p:extLst>
              <p:ext uri="{D42A27DB-BD31-4B8C-83A1-F6EECF244321}">
                <p14:modId xmlns:p14="http://schemas.microsoft.com/office/powerpoint/2010/main" xmlns="" val="1162487103"/>
              </p:ext>
            </p:extLst>
          </p:nvPr>
        </p:nvGraphicFramePr>
        <p:xfrm>
          <a:off x="438597" y="1052736"/>
          <a:ext cx="8373616"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174007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9552" y="54964"/>
            <a:ext cx="8229600" cy="504056"/>
          </a:xfrm>
        </p:spPr>
        <p:txBody>
          <a:bodyPr/>
          <a:lstStyle/>
          <a:p>
            <a:r>
              <a:rPr lang="en-GB" sz="2800" b="1" dirty="0" smtClean="0">
                <a:solidFill>
                  <a:srgbClr val="800000"/>
                </a:solidFill>
                <a:latin typeface="Arial Black" panose="020B0A04020102020204" pitchFamily="34" charset="0"/>
              </a:rPr>
              <a:t>ANALYSIS OF MANDATE (b)</a:t>
            </a:r>
            <a:endParaRPr lang="en-ZA" sz="2800" dirty="0">
              <a:solidFill>
                <a:srgbClr val="800000"/>
              </a:solidFill>
              <a:latin typeface="Arial Black" panose="020B0A04020102020204" pitchFamily="34" charset="0"/>
            </a:endParaRPr>
          </a:p>
        </p:txBody>
      </p:sp>
      <p:sp>
        <p:nvSpPr>
          <p:cNvPr id="6" name="Rectangle 5"/>
          <p:cNvSpPr>
            <a:spLocks noChangeArrowheads="1"/>
          </p:cNvSpPr>
          <p:nvPr/>
        </p:nvSpPr>
        <p:spPr bwMode="auto">
          <a:xfrm>
            <a:off x="7010400" y="6381750"/>
            <a:ext cx="2133600" cy="476250"/>
          </a:xfrm>
          <a:prstGeom prst="rect">
            <a:avLst/>
          </a:prstGeom>
          <a:noFill/>
          <a:ln w="9525">
            <a:noFill/>
            <a:miter lim="800000"/>
            <a:headEnd/>
            <a:tailEnd/>
          </a:ln>
        </p:spPr>
        <p:txBody>
          <a:bodyPr/>
          <a:lstStyle/>
          <a:p>
            <a:pPr algn="r" eaLnBrk="0" hangingPunct="0"/>
            <a:fld id="{17CF14FD-248A-4971-920B-35511A8191B2}" type="slidenum">
              <a:rPr lang="en-US" sz="1400" b="0" smtClean="0"/>
              <a:pPr algn="r" eaLnBrk="0" hangingPunct="0"/>
              <a:t>8</a:t>
            </a:fld>
            <a:endParaRPr lang="en-US" sz="1400" b="0" dirty="0"/>
          </a:p>
        </p:txBody>
      </p:sp>
      <p:graphicFrame>
        <p:nvGraphicFramePr>
          <p:cNvPr id="2" name="Diagram 1"/>
          <p:cNvGraphicFramePr/>
          <p:nvPr>
            <p:extLst>
              <p:ext uri="{D42A27DB-BD31-4B8C-83A1-F6EECF244321}">
                <p14:modId xmlns:p14="http://schemas.microsoft.com/office/powerpoint/2010/main" xmlns="" val="1209223161"/>
              </p:ext>
            </p:extLst>
          </p:nvPr>
        </p:nvGraphicFramePr>
        <p:xfrm>
          <a:off x="409617" y="908720"/>
          <a:ext cx="8280920" cy="23222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xmlns="" val="1202165073"/>
              </p:ext>
            </p:extLst>
          </p:nvPr>
        </p:nvGraphicFramePr>
        <p:xfrm>
          <a:off x="409617" y="3354486"/>
          <a:ext cx="8280920" cy="304228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2935792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55551" y="188640"/>
            <a:ext cx="8229600" cy="504056"/>
          </a:xfrm>
        </p:spPr>
        <p:txBody>
          <a:bodyPr/>
          <a:lstStyle/>
          <a:p>
            <a:r>
              <a:rPr lang="en-GB" sz="2800" b="1" dirty="0" smtClean="0">
                <a:solidFill>
                  <a:srgbClr val="800000"/>
                </a:solidFill>
                <a:latin typeface="Arial Black" panose="020B0A04020102020204" pitchFamily="34" charset="0"/>
              </a:rPr>
              <a:t>ANALYSIS OF MANDATE (</a:t>
            </a:r>
            <a:r>
              <a:rPr lang="en-GB" sz="2800" b="1" dirty="0">
                <a:solidFill>
                  <a:srgbClr val="800000"/>
                </a:solidFill>
                <a:latin typeface="Arial Black" panose="020B0A04020102020204" pitchFamily="34" charset="0"/>
              </a:rPr>
              <a:t>c</a:t>
            </a:r>
            <a:r>
              <a:rPr lang="en-GB" sz="2800" b="1" dirty="0" smtClean="0">
                <a:solidFill>
                  <a:srgbClr val="800000"/>
                </a:solidFill>
                <a:latin typeface="Arial Black" panose="020B0A04020102020204" pitchFamily="34" charset="0"/>
              </a:rPr>
              <a:t>)</a:t>
            </a:r>
            <a:endParaRPr lang="en-ZA" sz="2800" dirty="0">
              <a:solidFill>
                <a:srgbClr val="800000"/>
              </a:solidFill>
              <a:latin typeface="Arial Black" panose="020B0A04020102020204" pitchFamily="34" charset="0"/>
            </a:endParaRPr>
          </a:p>
        </p:txBody>
      </p:sp>
      <p:sp>
        <p:nvSpPr>
          <p:cNvPr id="13" name="Rectangle 4"/>
          <p:cNvSpPr>
            <a:spLocks noChangeArrowheads="1"/>
          </p:cNvSpPr>
          <p:nvPr/>
        </p:nvSpPr>
        <p:spPr bwMode="auto">
          <a:xfrm>
            <a:off x="7010400" y="6314659"/>
            <a:ext cx="2133600" cy="476250"/>
          </a:xfrm>
          <a:prstGeom prst="rect">
            <a:avLst/>
          </a:prstGeom>
          <a:noFill/>
          <a:ln w="9525">
            <a:noFill/>
            <a:miter lim="800000"/>
            <a:headEnd/>
            <a:tailEnd/>
          </a:ln>
        </p:spPr>
        <p:txBody>
          <a:bodyPr/>
          <a:lstStyle/>
          <a:p>
            <a:pPr algn="r" eaLnBrk="0" hangingPunct="0"/>
            <a:fld id="{3D7D7202-78FF-4AF5-8E29-E0B756925B96}" type="slidenum">
              <a:rPr lang="en-US" sz="1400" b="0"/>
              <a:pPr algn="r" eaLnBrk="0" hangingPunct="0"/>
              <a:t>9</a:t>
            </a:fld>
            <a:endParaRPr lang="en-US" sz="1400" b="0" dirty="0"/>
          </a:p>
        </p:txBody>
      </p:sp>
      <p:graphicFrame>
        <p:nvGraphicFramePr>
          <p:cNvPr id="6" name="Diagram 5"/>
          <p:cNvGraphicFramePr/>
          <p:nvPr>
            <p:extLst>
              <p:ext uri="{D42A27DB-BD31-4B8C-83A1-F6EECF244321}">
                <p14:modId xmlns:p14="http://schemas.microsoft.com/office/powerpoint/2010/main" xmlns="" val="1445145086"/>
              </p:ext>
            </p:extLst>
          </p:nvPr>
        </p:nvGraphicFramePr>
        <p:xfrm>
          <a:off x="542206" y="836712"/>
          <a:ext cx="8280920" cy="23222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p:extLst>
              <p:ext uri="{D42A27DB-BD31-4B8C-83A1-F6EECF244321}">
                <p14:modId xmlns:p14="http://schemas.microsoft.com/office/powerpoint/2010/main" xmlns="" val="1577504722"/>
              </p:ext>
            </p:extLst>
          </p:nvPr>
        </p:nvGraphicFramePr>
        <p:xfrm>
          <a:off x="395536" y="4149080"/>
          <a:ext cx="8280920" cy="180516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166857417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66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ea typeface="ＭＳ Ｐゴシック" pitchFamily="34" charset="-128"/>
            <a:cs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66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ea typeface="ＭＳ Ｐゴシック" pitchFamily="34" charset="-128"/>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41217</TotalTime>
  <Words>2734</Words>
  <Application>Microsoft Office PowerPoint</Application>
  <PresentationFormat>On-screen Show (4:3)</PresentationFormat>
  <Paragraphs>211</Paragraphs>
  <Slides>23</Slides>
  <Notes>16</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Default Design</vt:lpstr>
      <vt:lpstr>Custom Design</vt:lpstr>
      <vt:lpstr>Slide 1</vt:lpstr>
      <vt:lpstr>OVERVIEW OF THE PRESENTATION</vt:lpstr>
      <vt:lpstr>WHO ARE WE?</vt:lpstr>
      <vt:lpstr>WHO ARE WE?</vt:lpstr>
      <vt:lpstr>PSC AREAS OF OVERSIGHT </vt:lpstr>
      <vt:lpstr>Slide 6</vt:lpstr>
      <vt:lpstr>ANALYSIS OF MANDATE (a)</vt:lpstr>
      <vt:lpstr>ANALYSIS OF MANDATE (b)</vt:lpstr>
      <vt:lpstr>ANALYSIS OF MANDATE (c)</vt:lpstr>
      <vt:lpstr>ANALYSIS OF MANDATE (d)</vt:lpstr>
      <vt:lpstr>Slide 11</vt:lpstr>
      <vt:lpstr>APPLICATION OF THE CONSTITUTIONAL VALUES AND PRINCIPLES</vt:lpstr>
      <vt:lpstr>APPLICATION OF THE CONSTITUTIONAL VALUES AND PRINCIPLES</vt:lpstr>
      <vt:lpstr>HUMAN RESOURCE PRACTICES  AND LABOUR RELATIONS</vt:lpstr>
      <vt:lpstr>PUBLIC ADMINISTRATION INVESTIGATIONS</vt:lpstr>
      <vt:lpstr>INTEGRITY AND ANTI-CORRUPTION</vt:lpstr>
      <vt:lpstr>STRENGTHENING THE PSC</vt:lpstr>
      <vt:lpstr>Slide 18</vt:lpstr>
      <vt:lpstr>Slide 19</vt:lpstr>
      <vt:lpstr>Slide 20</vt:lpstr>
      <vt:lpstr>Slide 21</vt:lpstr>
      <vt:lpstr>CONCLUDING REMARKS</vt:lpstr>
      <vt:lpstr>Slide 23</vt:lpstr>
    </vt:vector>
  </TitlesOfParts>
  <Company>OPSC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ConnieG</dc:creator>
  <cp:lastModifiedBy>PUMZA</cp:lastModifiedBy>
  <cp:revision>1211</cp:revision>
  <cp:lastPrinted>2020-01-23T06:46:20Z</cp:lastPrinted>
  <dcterms:created xsi:type="dcterms:W3CDTF">2007-12-04T09:22:50Z</dcterms:created>
  <dcterms:modified xsi:type="dcterms:W3CDTF">2020-02-05T12:56:45Z</dcterms:modified>
</cp:coreProperties>
</file>