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965" r:id="rId2"/>
    <p:sldMasterId id="2147483989" r:id="rId3"/>
    <p:sldMasterId id="2147485611" r:id="rId4"/>
    <p:sldMasterId id="2147486058" r:id="rId5"/>
    <p:sldMasterId id="2147486070" r:id="rId6"/>
    <p:sldMasterId id="2147486219" r:id="rId7"/>
    <p:sldMasterId id="2147486231" r:id="rId8"/>
    <p:sldMasterId id="2147486243" r:id="rId9"/>
    <p:sldMasterId id="2147486255" r:id="rId10"/>
  </p:sldMasterIdLst>
  <p:notesMasterIdLst>
    <p:notesMasterId r:id="rId35"/>
  </p:notesMasterIdLst>
  <p:sldIdLst>
    <p:sldId id="404" r:id="rId11"/>
    <p:sldId id="434" r:id="rId12"/>
    <p:sldId id="435" r:id="rId13"/>
    <p:sldId id="436" r:id="rId14"/>
    <p:sldId id="437" r:id="rId15"/>
    <p:sldId id="438" r:id="rId16"/>
    <p:sldId id="410" r:id="rId17"/>
    <p:sldId id="530" r:id="rId18"/>
    <p:sldId id="508" r:id="rId19"/>
    <p:sldId id="522" r:id="rId20"/>
    <p:sldId id="532" r:id="rId21"/>
    <p:sldId id="534" r:id="rId22"/>
    <p:sldId id="535" r:id="rId23"/>
    <p:sldId id="541" r:id="rId24"/>
    <p:sldId id="542" r:id="rId25"/>
    <p:sldId id="537" r:id="rId26"/>
    <p:sldId id="538" r:id="rId27"/>
    <p:sldId id="540" r:id="rId28"/>
    <p:sldId id="543" r:id="rId29"/>
    <p:sldId id="524" r:id="rId30"/>
    <p:sldId id="525" r:id="rId31"/>
    <p:sldId id="527" r:id="rId32"/>
    <p:sldId id="528" r:id="rId33"/>
    <p:sldId id="521" r:id="rId34"/>
  </p:sldIdLst>
  <p:sldSz cx="10688638" cy="7562850"/>
  <p:notesSz cx="6858000" cy="9144000"/>
  <p:defaultTextStyle>
    <a:defPPr>
      <a:defRPr lang="en-US"/>
    </a:defPPr>
    <a:lvl1pPr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19113" indent="-619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39813" indent="-1254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62100" indent="-1905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82800" indent="-2540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Mamadise" initials="EM" lastIdx="18" clrIdx="0">
    <p:extLst>
      <p:ext uri="{19B8F6BF-5375-455C-9EA6-DF929625EA0E}">
        <p15:presenceInfo xmlns:p15="http://schemas.microsoft.com/office/powerpoint/2012/main" xmlns="" userId="S-1-5-21-1521944468-4145951867-1080912783-26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E00"/>
    <a:srgbClr val="11A71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6625" autoAdjust="0"/>
  </p:normalViewPr>
  <p:slideViewPr>
    <p:cSldViewPr snapToObjects="1">
      <p:cViewPr varScale="1">
        <p:scale>
          <a:sx n="102" d="100"/>
          <a:sy n="102" d="100"/>
        </p:scale>
        <p:origin x="-1488" y="-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7D9C8-B87C-4727-9FCB-8C2A6F9536C2}" type="doc">
      <dgm:prSet loTypeId="urn:microsoft.com/office/officeart/2005/8/layout/cycle4#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6D367FB-FE0C-43AC-AF37-236C96950CA8}">
      <dgm:prSet phldrT="[Text]" custT="1"/>
      <dgm:spPr/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2C89E-319C-4923-8C23-3F1FFBA58D32}" type="parTrans" cxnId="{D2869431-F008-4BEF-8311-9FC94563A9C0}">
      <dgm:prSet/>
      <dgm:spPr/>
      <dgm:t>
        <a:bodyPr/>
        <a:lstStyle/>
        <a:p>
          <a:endParaRPr lang="en-US" sz="1600" b="1"/>
        </a:p>
      </dgm:t>
    </dgm:pt>
    <dgm:pt modelId="{368DCBA8-BBC9-4357-A4F0-C44173015207}" type="sibTrans" cxnId="{D2869431-F008-4BEF-8311-9FC94563A9C0}">
      <dgm:prSet/>
      <dgm:spPr/>
      <dgm:t>
        <a:bodyPr/>
        <a:lstStyle/>
        <a:p>
          <a:endParaRPr lang="en-US" sz="1600" b="1"/>
        </a:p>
      </dgm:t>
    </dgm:pt>
    <dgm:pt modelId="{7977F248-6E3F-49AB-9B15-7323D9E20BE3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32CDE-70F3-49A4-9260-E01161FAFCBA}" type="parTrans" cxnId="{B4CD7F2F-D868-4447-98BD-8996C139C586}">
      <dgm:prSet/>
      <dgm:spPr/>
      <dgm:t>
        <a:bodyPr/>
        <a:lstStyle/>
        <a:p>
          <a:endParaRPr lang="en-US" sz="1600" b="1"/>
        </a:p>
      </dgm:t>
    </dgm:pt>
    <dgm:pt modelId="{ECDB10F4-D878-4FC4-871C-C04B5181C7FB}" type="sibTrans" cxnId="{B4CD7F2F-D868-4447-98BD-8996C139C586}">
      <dgm:prSet/>
      <dgm:spPr/>
      <dgm:t>
        <a:bodyPr/>
        <a:lstStyle/>
        <a:p>
          <a:endParaRPr lang="en-US" sz="1600" b="1"/>
        </a:p>
      </dgm:t>
    </dgm:pt>
    <dgm:pt modelId="{C455446F-D2F1-49EA-9481-6998BAD6910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4815F-D763-4051-92AF-17315E7BBB57}" type="parTrans" cxnId="{6D29A7A3-F5EF-4DD4-B072-D7142697E3E2}">
      <dgm:prSet/>
      <dgm:spPr/>
      <dgm:t>
        <a:bodyPr/>
        <a:lstStyle/>
        <a:p>
          <a:endParaRPr lang="en-US" sz="1600" b="1"/>
        </a:p>
      </dgm:t>
    </dgm:pt>
    <dgm:pt modelId="{FA5E1089-05F1-4875-9EA4-AED34B554FDD}" type="sibTrans" cxnId="{6D29A7A3-F5EF-4DD4-B072-D7142697E3E2}">
      <dgm:prSet/>
      <dgm:spPr/>
      <dgm:t>
        <a:bodyPr/>
        <a:lstStyle/>
        <a:p>
          <a:endParaRPr lang="en-US" sz="1600" b="1"/>
        </a:p>
      </dgm:t>
    </dgm:pt>
    <dgm:pt modelId="{F4803C30-0B80-454C-9826-90473AB44AE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NRCS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7E217-7E0C-4047-BEC2-1AF6D36B46BB}" type="parTrans" cxnId="{8A7902E6-3BBB-440A-A171-4D22CA20D89E}">
      <dgm:prSet/>
      <dgm:spPr/>
      <dgm:t>
        <a:bodyPr/>
        <a:lstStyle/>
        <a:p>
          <a:endParaRPr lang="en-US" sz="1600" b="1"/>
        </a:p>
      </dgm:t>
    </dgm:pt>
    <dgm:pt modelId="{7A48E1F8-B380-45AA-B72B-D00E0849C868}" type="sibTrans" cxnId="{8A7902E6-3BBB-440A-A171-4D22CA20D89E}">
      <dgm:prSet/>
      <dgm:spPr/>
      <dgm:t>
        <a:bodyPr/>
        <a:lstStyle/>
        <a:p>
          <a:endParaRPr lang="en-US" sz="1600" b="1"/>
        </a:p>
      </dgm:t>
    </dgm:pt>
    <dgm:pt modelId="{2B2ED90F-DFEE-4D1C-AE6A-D709AC565930}" type="pres">
      <dgm:prSet presAssocID="{FA17D9C8-B87C-4727-9FCB-8C2A6F9536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5FAB2-BB93-4849-81B2-3528EFC380FD}" type="pres">
      <dgm:prSet presAssocID="{FA17D9C8-B87C-4727-9FCB-8C2A6F9536C2}" presName="children" presStyleCnt="0"/>
      <dgm:spPr/>
      <dgm:t>
        <a:bodyPr/>
        <a:lstStyle/>
        <a:p>
          <a:endParaRPr lang="en-US"/>
        </a:p>
      </dgm:t>
    </dgm:pt>
    <dgm:pt modelId="{71A7E473-BEDA-45DE-9606-19CF45117848}" type="pres">
      <dgm:prSet presAssocID="{FA17D9C8-B87C-4727-9FCB-8C2A6F9536C2}" presName="childPlaceholder" presStyleCnt="0"/>
      <dgm:spPr/>
      <dgm:t>
        <a:bodyPr/>
        <a:lstStyle/>
        <a:p>
          <a:endParaRPr lang="en-US"/>
        </a:p>
      </dgm:t>
    </dgm:pt>
    <dgm:pt modelId="{F6C9CB8A-5BFE-40A7-9B32-545170515AE0}" type="pres">
      <dgm:prSet presAssocID="{FA17D9C8-B87C-4727-9FCB-8C2A6F9536C2}" presName="circle" presStyleCnt="0"/>
      <dgm:spPr/>
      <dgm:t>
        <a:bodyPr/>
        <a:lstStyle/>
        <a:p>
          <a:endParaRPr lang="en-US"/>
        </a:p>
      </dgm:t>
    </dgm:pt>
    <dgm:pt modelId="{4178C8D5-4A76-4B77-96C7-7888B847EEEB}" type="pres">
      <dgm:prSet presAssocID="{FA17D9C8-B87C-4727-9FCB-8C2A6F9536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9FF0-8230-43AA-8BA9-D0BBF7E6AF09}" type="pres">
      <dgm:prSet presAssocID="{FA17D9C8-B87C-4727-9FCB-8C2A6F9536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3F62-C939-4AF9-A2ED-1CAB5DDFB63B}" type="pres">
      <dgm:prSet presAssocID="{FA17D9C8-B87C-4727-9FCB-8C2A6F9536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DA28-28DD-4A40-98F1-ABEDBB4E75E4}" type="pres">
      <dgm:prSet presAssocID="{FA17D9C8-B87C-4727-9FCB-8C2A6F9536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FE9B-1CA0-4162-ACFD-9E6EA97C9460}" type="pres">
      <dgm:prSet presAssocID="{FA17D9C8-B87C-4727-9FCB-8C2A6F9536C2}" presName="quadrantPlaceholder" presStyleCnt="0"/>
      <dgm:spPr/>
      <dgm:t>
        <a:bodyPr/>
        <a:lstStyle/>
        <a:p>
          <a:endParaRPr lang="en-US"/>
        </a:p>
      </dgm:t>
    </dgm:pt>
    <dgm:pt modelId="{B98145C8-5ADA-4074-9C52-6A5B4CF7566F}" type="pres">
      <dgm:prSet presAssocID="{FA17D9C8-B87C-4727-9FCB-8C2A6F9536C2}" presName="center1" presStyleLbl="fgShp" presStyleIdx="0" presStyleCnt="2" custScaleX="96503" custScaleY="87121"/>
      <dgm:spPr/>
      <dgm:t>
        <a:bodyPr/>
        <a:lstStyle/>
        <a:p>
          <a:endParaRPr lang="en-US"/>
        </a:p>
      </dgm:t>
    </dgm:pt>
    <dgm:pt modelId="{2B5B5088-536A-40A2-BC9A-05EFD58AF0E5}" type="pres">
      <dgm:prSet presAssocID="{FA17D9C8-B87C-4727-9FCB-8C2A6F9536C2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37A1D653-26CC-420A-9938-C80B5D00F525}" type="presOf" srcId="{F4803C30-0B80-454C-9826-90473AB44AE4}" destId="{B2A5DA28-28DD-4A40-98F1-ABEDBB4E75E4}" srcOrd="0" destOrd="0" presId="urn:microsoft.com/office/officeart/2005/8/layout/cycle4#1"/>
    <dgm:cxn modelId="{8A00BED6-5EF6-42E0-89FB-B72016864177}" type="presOf" srcId="{C455446F-D2F1-49EA-9481-6998BAD6910C}" destId="{60E43F62-C939-4AF9-A2ED-1CAB5DDFB63B}" srcOrd="0" destOrd="0" presId="urn:microsoft.com/office/officeart/2005/8/layout/cycle4#1"/>
    <dgm:cxn modelId="{E1A83DBF-BCD7-487A-8E32-C9D9753043FF}" type="presOf" srcId="{FA17D9C8-B87C-4727-9FCB-8C2A6F9536C2}" destId="{2B2ED90F-DFEE-4D1C-AE6A-D709AC565930}" srcOrd="0" destOrd="0" presId="urn:microsoft.com/office/officeart/2005/8/layout/cycle4#1"/>
    <dgm:cxn modelId="{B4CD7F2F-D868-4447-98BD-8996C139C586}" srcId="{FA17D9C8-B87C-4727-9FCB-8C2A6F9536C2}" destId="{7977F248-6E3F-49AB-9B15-7323D9E20BE3}" srcOrd="1" destOrd="0" parTransId="{15632CDE-70F3-49A4-9260-E01161FAFCBA}" sibTransId="{ECDB10F4-D878-4FC4-871C-C04B5181C7FB}"/>
    <dgm:cxn modelId="{27EE032A-5EC7-48C0-9BEF-7BF90D480607}" type="presOf" srcId="{7977F248-6E3F-49AB-9B15-7323D9E20BE3}" destId="{9E7C9FF0-8230-43AA-8BA9-D0BBF7E6AF09}" srcOrd="0" destOrd="0" presId="urn:microsoft.com/office/officeart/2005/8/layout/cycle4#1"/>
    <dgm:cxn modelId="{D2869431-F008-4BEF-8311-9FC94563A9C0}" srcId="{FA17D9C8-B87C-4727-9FCB-8C2A6F9536C2}" destId="{C6D367FB-FE0C-43AC-AF37-236C96950CA8}" srcOrd="0" destOrd="0" parTransId="{3AF2C89E-319C-4923-8C23-3F1FFBA58D32}" sibTransId="{368DCBA8-BBC9-4357-A4F0-C44173015207}"/>
    <dgm:cxn modelId="{8A7902E6-3BBB-440A-A171-4D22CA20D89E}" srcId="{FA17D9C8-B87C-4727-9FCB-8C2A6F9536C2}" destId="{F4803C30-0B80-454C-9826-90473AB44AE4}" srcOrd="3" destOrd="0" parTransId="{4A87E217-7E0C-4047-BEC2-1AF6D36B46BB}" sibTransId="{7A48E1F8-B380-45AA-B72B-D00E0849C868}"/>
    <dgm:cxn modelId="{6D29A7A3-F5EF-4DD4-B072-D7142697E3E2}" srcId="{FA17D9C8-B87C-4727-9FCB-8C2A6F9536C2}" destId="{C455446F-D2F1-49EA-9481-6998BAD6910C}" srcOrd="2" destOrd="0" parTransId="{DD94815F-D763-4051-92AF-17315E7BBB57}" sibTransId="{FA5E1089-05F1-4875-9EA4-AED34B554FDD}"/>
    <dgm:cxn modelId="{F9ABAEB7-9949-4474-97FE-BD83190705BB}" type="presOf" srcId="{C6D367FB-FE0C-43AC-AF37-236C96950CA8}" destId="{4178C8D5-4A76-4B77-96C7-7888B847EEEB}" srcOrd="0" destOrd="0" presId="urn:microsoft.com/office/officeart/2005/8/layout/cycle4#1"/>
    <dgm:cxn modelId="{F178EFC3-71C2-47A1-AB22-9E6656AD9344}" type="presParOf" srcId="{2B2ED90F-DFEE-4D1C-AE6A-D709AC565930}" destId="{2565FAB2-BB93-4849-81B2-3528EFC380FD}" srcOrd="0" destOrd="0" presId="urn:microsoft.com/office/officeart/2005/8/layout/cycle4#1"/>
    <dgm:cxn modelId="{C2C4DB04-74A4-4DE4-A73A-07D85CACB2E2}" type="presParOf" srcId="{2565FAB2-BB93-4849-81B2-3528EFC380FD}" destId="{71A7E473-BEDA-45DE-9606-19CF45117848}" srcOrd="0" destOrd="0" presId="urn:microsoft.com/office/officeart/2005/8/layout/cycle4#1"/>
    <dgm:cxn modelId="{B014EBE0-7A41-4080-BCAA-D89CF084F3F0}" type="presParOf" srcId="{2B2ED90F-DFEE-4D1C-AE6A-D709AC565930}" destId="{F6C9CB8A-5BFE-40A7-9B32-545170515AE0}" srcOrd="1" destOrd="0" presId="urn:microsoft.com/office/officeart/2005/8/layout/cycle4#1"/>
    <dgm:cxn modelId="{5DBA3590-E7D1-46D7-8B85-7556008E762F}" type="presParOf" srcId="{F6C9CB8A-5BFE-40A7-9B32-545170515AE0}" destId="{4178C8D5-4A76-4B77-96C7-7888B847EEEB}" srcOrd="0" destOrd="0" presId="urn:microsoft.com/office/officeart/2005/8/layout/cycle4#1"/>
    <dgm:cxn modelId="{4CDDC81F-D93A-4BCC-B45D-8E62A7E76751}" type="presParOf" srcId="{F6C9CB8A-5BFE-40A7-9B32-545170515AE0}" destId="{9E7C9FF0-8230-43AA-8BA9-D0BBF7E6AF09}" srcOrd="1" destOrd="0" presId="urn:microsoft.com/office/officeart/2005/8/layout/cycle4#1"/>
    <dgm:cxn modelId="{083705BD-05BF-4125-80D7-CDDD6729FB53}" type="presParOf" srcId="{F6C9CB8A-5BFE-40A7-9B32-545170515AE0}" destId="{60E43F62-C939-4AF9-A2ED-1CAB5DDFB63B}" srcOrd="2" destOrd="0" presId="urn:microsoft.com/office/officeart/2005/8/layout/cycle4#1"/>
    <dgm:cxn modelId="{CB18B88F-AD12-4AD4-BF7E-6809A044C3F3}" type="presParOf" srcId="{F6C9CB8A-5BFE-40A7-9B32-545170515AE0}" destId="{B2A5DA28-28DD-4A40-98F1-ABEDBB4E75E4}" srcOrd="3" destOrd="0" presId="urn:microsoft.com/office/officeart/2005/8/layout/cycle4#1"/>
    <dgm:cxn modelId="{7B8D2B0D-2E73-43CC-86DB-D76BEE7FE7F6}" type="presParOf" srcId="{F6C9CB8A-5BFE-40A7-9B32-545170515AE0}" destId="{5310FE9B-1CA0-4162-ACFD-9E6EA97C9460}" srcOrd="4" destOrd="0" presId="urn:microsoft.com/office/officeart/2005/8/layout/cycle4#1"/>
    <dgm:cxn modelId="{84176FDB-9F14-4250-A122-D507060E2A54}" type="presParOf" srcId="{2B2ED90F-DFEE-4D1C-AE6A-D709AC565930}" destId="{B98145C8-5ADA-4074-9C52-6A5B4CF7566F}" srcOrd="2" destOrd="0" presId="urn:microsoft.com/office/officeart/2005/8/layout/cycle4#1"/>
    <dgm:cxn modelId="{8DAE8A86-A526-4307-BFFB-7E74F183857B}" type="presParOf" srcId="{2B2ED90F-DFEE-4D1C-AE6A-D709AC565930}" destId="{2B5B5088-536A-40A2-BC9A-05EFD58AF0E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D56B8-66ED-4DC4-972E-A9FBF2221386}" type="doc">
      <dgm:prSet loTypeId="urn:microsoft.com/office/officeart/2009/layout/ReverseList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F438693-0B1A-4095-885A-6A9CCCE72159}">
      <dgm:prSet phldrT="[Text]" custT="1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/>
            <a:t>Mission</a:t>
          </a:r>
          <a:endParaRPr lang="en-US" sz="1800" b="1" dirty="0"/>
        </a:p>
      </dgm:t>
    </dgm:pt>
    <dgm:pt modelId="{3A5C8F2F-4A16-4986-ABC2-1535CF18FED9}" type="parTrans" cxnId="{4C1EA02D-F7D0-4ADC-B04C-8B239A55C40D}">
      <dgm:prSet/>
      <dgm:spPr/>
      <dgm:t>
        <a:bodyPr/>
        <a:lstStyle/>
        <a:p>
          <a:endParaRPr lang="en-US" sz="1400" b="0"/>
        </a:p>
      </dgm:t>
    </dgm:pt>
    <dgm:pt modelId="{2875B189-A769-4DF6-BE19-E9F50DD95B1A}" type="sibTrans" cxnId="{4C1EA02D-F7D0-4ADC-B04C-8B239A55C40D}">
      <dgm:prSet/>
      <dgm:spPr/>
      <dgm:t>
        <a:bodyPr/>
        <a:lstStyle/>
        <a:p>
          <a:endParaRPr lang="en-US" sz="1400" b="0"/>
        </a:p>
      </dgm:t>
    </dgm:pt>
    <dgm:pt modelId="{E5A1D6F3-8D36-4D30-A9BD-D829763B660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Vision</a:t>
          </a:r>
          <a:endParaRPr lang="en-US" sz="1800" b="1" dirty="0"/>
        </a:p>
      </dgm:t>
    </dgm:pt>
    <dgm:pt modelId="{5EEAED2D-0595-4787-8E13-A73F57E64C18}" type="parTrans" cxnId="{51EC1733-757A-4C82-A3E1-D33D28636CB0}">
      <dgm:prSet/>
      <dgm:spPr/>
      <dgm:t>
        <a:bodyPr/>
        <a:lstStyle/>
        <a:p>
          <a:endParaRPr lang="en-US" sz="1400" b="0"/>
        </a:p>
      </dgm:t>
    </dgm:pt>
    <dgm:pt modelId="{DBFA96A2-ADEE-4251-8CA7-61FE98FC3A06}" type="sibTrans" cxnId="{51EC1733-757A-4C82-A3E1-D33D28636CB0}">
      <dgm:prSet/>
      <dgm:spPr/>
      <dgm:t>
        <a:bodyPr/>
        <a:lstStyle/>
        <a:p>
          <a:endParaRPr lang="en-US" sz="1400" b="0"/>
        </a:p>
      </dgm:t>
    </dgm:pt>
    <dgm:pt modelId="{99B353B9-0962-4444-BC4C-6470725E48A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0" dirty="0" smtClean="0"/>
            <a:t>A credible and respected regulator for the protection of the public, the economy and the environment</a:t>
          </a:r>
          <a:endParaRPr lang="en-US" sz="1800" b="0" dirty="0"/>
        </a:p>
      </dgm:t>
    </dgm:pt>
    <dgm:pt modelId="{49E14F3F-EFF8-4561-9FD5-9A9958FF1A75}" type="parTrans" cxnId="{A945195C-010C-49A5-B3FD-1863AD0F5D1C}">
      <dgm:prSet/>
      <dgm:spPr/>
      <dgm:t>
        <a:bodyPr/>
        <a:lstStyle/>
        <a:p>
          <a:endParaRPr lang="en-US" sz="1400" b="0"/>
        </a:p>
      </dgm:t>
    </dgm:pt>
    <dgm:pt modelId="{AAAB3F19-1DC4-4A14-AAD9-1DD6BAA99BBB}" type="sibTrans" cxnId="{A945195C-010C-49A5-B3FD-1863AD0F5D1C}">
      <dgm:prSet/>
      <dgm:spPr/>
      <dgm:t>
        <a:bodyPr/>
        <a:lstStyle/>
        <a:p>
          <a:endParaRPr lang="en-US" sz="1400" b="0"/>
        </a:p>
      </dgm:t>
    </dgm:pt>
    <dgm:pt modelId="{1DC7F2D1-F0E5-492D-8A0A-C091E61F20F8}">
      <dgm:prSet phldrT="[Text]" custT="1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ZA" sz="1800" b="0" dirty="0" smtClean="0"/>
            <a:t>To develop compulsory specifications and technical regulations, and maximise compliance of regulated products and services</a:t>
          </a:r>
          <a:endParaRPr lang="en-US" sz="1800" b="0" dirty="0" smtClean="0"/>
        </a:p>
      </dgm:t>
    </dgm:pt>
    <dgm:pt modelId="{4F987814-D6F2-499B-BAD3-1F2F31B18AA4}" type="sibTrans" cxnId="{73164F99-057C-48C5-B5EA-95077B7BE838}">
      <dgm:prSet/>
      <dgm:spPr/>
      <dgm:t>
        <a:bodyPr/>
        <a:lstStyle/>
        <a:p>
          <a:endParaRPr lang="en-US" sz="1400" b="0"/>
        </a:p>
      </dgm:t>
    </dgm:pt>
    <dgm:pt modelId="{52E7FB47-D198-44CB-BD01-5856CE5DA996}" type="parTrans" cxnId="{73164F99-057C-48C5-B5EA-95077B7BE838}">
      <dgm:prSet/>
      <dgm:spPr/>
      <dgm:t>
        <a:bodyPr/>
        <a:lstStyle/>
        <a:p>
          <a:endParaRPr lang="en-US" sz="1400" b="0"/>
        </a:p>
      </dgm:t>
    </dgm:pt>
    <dgm:pt modelId="{C2308E93-7358-4288-9C79-7201A4C925E0}" type="pres">
      <dgm:prSet presAssocID="{C82D56B8-66ED-4DC4-972E-A9FBF22213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EA75F0-04B7-4C24-8C6B-1EEAEA357B78}" type="pres">
      <dgm:prSet presAssocID="{C82D56B8-66ED-4DC4-972E-A9FBF22213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18C5-9E2C-4F93-9577-4E3C5B12968C}" type="pres">
      <dgm:prSet presAssocID="{C82D56B8-66ED-4DC4-972E-A9FBF2221386}" presName="LeftNode" presStyleLbl="bgImgPlace1" presStyleIdx="0" presStyleCnt="2" custScaleX="128225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C2F3DBE-1DA9-4287-A474-2B939EEE4F86}" type="pres">
      <dgm:prSet presAssocID="{C82D56B8-66ED-4DC4-972E-A9FBF22213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150D-13F7-4C39-A23F-FEED9BF787E3}" type="pres">
      <dgm:prSet presAssocID="{C82D56B8-66ED-4DC4-972E-A9FBF222138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B9DBBB-0838-4616-81D8-2803BC47D729}" type="pres">
      <dgm:prSet presAssocID="{C82D56B8-66ED-4DC4-972E-A9FBF2221386}" presName="TopArrow" presStyleLbl="node1" presStyleIdx="0" presStyleCnt="2"/>
      <dgm:spPr/>
    </dgm:pt>
    <dgm:pt modelId="{76249BD2-8E11-470A-8EB7-99E3C222E566}" type="pres">
      <dgm:prSet presAssocID="{C82D56B8-66ED-4DC4-972E-A9FBF2221386}" presName="BottomArrow" presStyleLbl="node1" presStyleIdx="1" presStyleCnt="2"/>
      <dgm:spPr/>
    </dgm:pt>
  </dgm:ptLst>
  <dgm:cxnLst>
    <dgm:cxn modelId="{DBBBA700-F818-4C00-9D7B-9A9794D46FFB}" type="presOf" srcId="{99B353B9-0962-4444-BC4C-6470725E48A1}" destId="{E9D9150D-13F7-4C39-A23F-FEED9BF787E3}" srcOrd="1" destOrd="1" presId="urn:microsoft.com/office/officeart/2009/layout/ReverseList"/>
    <dgm:cxn modelId="{2E59537D-0B92-4DE1-B66C-15777981F592}" type="presOf" srcId="{7F438693-0B1A-4095-885A-6A9CCCE72159}" destId="{B7DB18C5-9E2C-4F93-9577-4E3C5B12968C}" srcOrd="1" destOrd="0" presId="urn:microsoft.com/office/officeart/2009/layout/ReverseList"/>
    <dgm:cxn modelId="{8B93E9CF-FB34-47B7-952F-8A065169B5B4}" type="presOf" srcId="{E5A1D6F3-8D36-4D30-A9BD-D829763B660D}" destId="{E9D9150D-13F7-4C39-A23F-FEED9BF787E3}" srcOrd="1" destOrd="0" presId="urn:microsoft.com/office/officeart/2009/layout/ReverseList"/>
    <dgm:cxn modelId="{C9D6AF27-54E8-4646-A30C-F4AA860AA722}" type="presOf" srcId="{E5A1D6F3-8D36-4D30-A9BD-D829763B660D}" destId="{1C2F3DBE-1DA9-4287-A474-2B939EEE4F86}" srcOrd="0" destOrd="0" presId="urn:microsoft.com/office/officeart/2009/layout/ReverseList"/>
    <dgm:cxn modelId="{DF0DB35D-D554-4174-93BB-0FBD1902A115}" type="presOf" srcId="{C82D56B8-66ED-4DC4-972E-A9FBF2221386}" destId="{C2308E93-7358-4288-9C79-7201A4C925E0}" srcOrd="0" destOrd="0" presId="urn:microsoft.com/office/officeart/2009/layout/ReverseList"/>
    <dgm:cxn modelId="{1FBB5DF8-C400-47CC-9C1A-C5749DB2008B}" type="presOf" srcId="{1DC7F2D1-F0E5-492D-8A0A-C091E61F20F8}" destId="{9AEA75F0-04B7-4C24-8C6B-1EEAEA357B78}" srcOrd="0" destOrd="1" presId="urn:microsoft.com/office/officeart/2009/layout/ReverseList"/>
    <dgm:cxn modelId="{2C0F2058-2AD2-4AE0-9E8C-C79A816AC577}" type="presOf" srcId="{99B353B9-0962-4444-BC4C-6470725E48A1}" destId="{1C2F3DBE-1DA9-4287-A474-2B939EEE4F86}" srcOrd="0" destOrd="1" presId="urn:microsoft.com/office/officeart/2009/layout/ReverseList"/>
    <dgm:cxn modelId="{73164F99-057C-48C5-B5EA-95077B7BE838}" srcId="{7F438693-0B1A-4095-885A-6A9CCCE72159}" destId="{1DC7F2D1-F0E5-492D-8A0A-C091E61F20F8}" srcOrd="0" destOrd="0" parTransId="{52E7FB47-D198-44CB-BD01-5856CE5DA996}" sibTransId="{4F987814-D6F2-499B-BAD3-1F2F31B18AA4}"/>
    <dgm:cxn modelId="{51EC1733-757A-4C82-A3E1-D33D28636CB0}" srcId="{C82D56B8-66ED-4DC4-972E-A9FBF2221386}" destId="{E5A1D6F3-8D36-4D30-A9BD-D829763B660D}" srcOrd="1" destOrd="0" parTransId="{5EEAED2D-0595-4787-8E13-A73F57E64C18}" sibTransId="{DBFA96A2-ADEE-4251-8CA7-61FE98FC3A06}"/>
    <dgm:cxn modelId="{A945195C-010C-49A5-B3FD-1863AD0F5D1C}" srcId="{E5A1D6F3-8D36-4D30-A9BD-D829763B660D}" destId="{99B353B9-0962-4444-BC4C-6470725E48A1}" srcOrd="0" destOrd="0" parTransId="{49E14F3F-EFF8-4561-9FD5-9A9958FF1A75}" sibTransId="{AAAB3F19-1DC4-4A14-AAD9-1DD6BAA99BBB}"/>
    <dgm:cxn modelId="{4C1EA02D-F7D0-4ADC-B04C-8B239A55C40D}" srcId="{C82D56B8-66ED-4DC4-972E-A9FBF2221386}" destId="{7F438693-0B1A-4095-885A-6A9CCCE72159}" srcOrd="0" destOrd="0" parTransId="{3A5C8F2F-4A16-4986-ABC2-1535CF18FED9}" sibTransId="{2875B189-A769-4DF6-BE19-E9F50DD95B1A}"/>
    <dgm:cxn modelId="{C1B21C15-7264-4150-B2AF-22D49D6A5CF1}" type="presOf" srcId="{7F438693-0B1A-4095-885A-6A9CCCE72159}" destId="{9AEA75F0-04B7-4C24-8C6B-1EEAEA357B78}" srcOrd="0" destOrd="0" presId="urn:microsoft.com/office/officeart/2009/layout/ReverseList"/>
    <dgm:cxn modelId="{1A0FF060-FFC1-4BF5-921A-9F03E03A00CA}" type="presOf" srcId="{1DC7F2D1-F0E5-492D-8A0A-C091E61F20F8}" destId="{B7DB18C5-9E2C-4F93-9577-4E3C5B12968C}" srcOrd="1" destOrd="1" presId="urn:microsoft.com/office/officeart/2009/layout/ReverseList"/>
    <dgm:cxn modelId="{2484AF23-BF69-493B-A19F-884E333FD0C9}" type="presParOf" srcId="{C2308E93-7358-4288-9C79-7201A4C925E0}" destId="{9AEA75F0-04B7-4C24-8C6B-1EEAEA357B78}" srcOrd="0" destOrd="0" presId="urn:microsoft.com/office/officeart/2009/layout/ReverseList"/>
    <dgm:cxn modelId="{1F22D329-1C33-4963-9EA9-68B68DCC35B1}" type="presParOf" srcId="{C2308E93-7358-4288-9C79-7201A4C925E0}" destId="{B7DB18C5-9E2C-4F93-9577-4E3C5B12968C}" srcOrd="1" destOrd="0" presId="urn:microsoft.com/office/officeart/2009/layout/ReverseList"/>
    <dgm:cxn modelId="{2D04E3F2-0FB1-428B-A848-22A99661DB4D}" type="presParOf" srcId="{C2308E93-7358-4288-9C79-7201A4C925E0}" destId="{1C2F3DBE-1DA9-4287-A474-2B939EEE4F86}" srcOrd="2" destOrd="0" presId="urn:microsoft.com/office/officeart/2009/layout/ReverseList"/>
    <dgm:cxn modelId="{7D744417-B441-44AA-AE6D-B2A2E1889460}" type="presParOf" srcId="{C2308E93-7358-4288-9C79-7201A4C925E0}" destId="{E9D9150D-13F7-4C39-A23F-FEED9BF787E3}" srcOrd="3" destOrd="0" presId="urn:microsoft.com/office/officeart/2009/layout/ReverseList"/>
    <dgm:cxn modelId="{F7881E31-2DBD-4D5E-8D55-042F309AEECE}" type="presParOf" srcId="{C2308E93-7358-4288-9C79-7201A4C925E0}" destId="{AFB9DBBB-0838-4616-81D8-2803BC47D729}" srcOrd="4" destOrd="0" presId="urn:microsoft.com/office/officeart/2009/layout/ReverseList"/>
    <dgm:cxn modelId="{40516536-1857-471C-8DA6-E82D38D4FC37}" type="presParOf" srcId="{C2308E93-7358-4288-9C79-7201A4C925E0}" destId="{76249BD2-8E11-470A-8EB7-99E3C222E5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1CDE8-0EB8-40B2-B510-315AFD865EA4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0BDCA75-AF1C-4887-B83C-9EBC78A350F6}">
      <dgm:prSet phldrT="[Text]"/>
      <dgm:spPr/>
      <dgm:t>
        <a:bodyPr/>
        <a:lstStyle/>
        <a:p>
          <a:r>
            <a:rPr lang="en-US" b="1" dirty="0" smtClean="0"/>
            <a:t>National Regulator for Compulsory Specifications Act</a:t>
          </a:r>
        </a:p>
        <a:p>
          <a:r>
            <a:rPr lang="en-US" b="1" dirty="0" smtClean="0"/>
            <a:t> (Act No. 5 of 2008 as amended)</a:t>
          </a:r>
          <a:endParaRPr lang="en-US" b="1" dirty="0"/>
        </a:p>
      </dgm:t>
    </dgm:pt>
    <dgm:pt modelId="{2415A6D6-6086-4CD2-972C-2BCAD8792874}" type="parTrans" cxnId="{614F09C5-5EDA-426D-8EBB-9B3061D52E64}">
      <dgm:prSet/>
      <dgm:spPr/>
      <dgm:t>
        <a:bodyPr/>
        <a:lstStyle/>
        <a:p>
          <a:endParaRPr lang="en-US" b="1"/>
        </a:p>
      </dgm:t>
    </dgm:pt>
    <dgm:pt modelId="{A9DAB576-0380-4511-AB7B-27127F0EFF88}" type="sibTrans" cxnId="{614F09C5-5EDA-426D-8EBB-9B3061D52E64}">
      <dgm:prSet/>
      <dgm:spPr/>
      <dgm:t>
        <a:bodyPr/>
        <a:lstStyle/>
        <a:p>
          <a:endParaRPr lang="en-US" b="1"/>
        </a:p>
      </dgm:t>
    </dgm:pt>
    <dgm:pt modelId="{BF83904E-7AD9-4C1C-9A69-82A9BBC06852}">
      <dgm:prSet phldrT="[Text]"/>
      <dgm:spPr/>
      <dgm:t>
        <a:bodyPr/>
        <a:lstStyle/>
        <a:p>
          <a:r>
            <a:rPr lang="en-US" b="1" dirty="0" smtClean="0"/>
            <a:t>Legal Metrology Act</a:t>
          </a:r>
        </a:p>
        <a:p>
          <a:r>
            <a:rPr lang="en-US" b="1" dirty="0" smtClean="0"/>
            <a:t>(Act No. 9 of 2014)</a:t>
          </a:r>
          <a:endParaRPr lang="en-US" b="1" dirty="0"/>
        </a:p>
      </dgm:t>
    </dgm:pt>
    <dgm:pt modelId="{E0350FA2-042A-4C1D-9E99-BC20D27A8992}" type="parTrans" cxnId="{0482DCAF-15A4-4ECD-919F-E74BE7CB7CDD}">
      <dgm:prSet/>
      <dgm:spPr/>
      <dgm:t>
        <a:bodyPr/>
        <a:lstStyle/>
        <a:p>
          <a:endParaRPr lang="en-US" b="1"/>
        </a:p>
      </dgm:t>
    </dgm:pt>
    <dgm:pt modelId="{CADD7FBA-EC90-4F07-B555-759EA8B33D50}" type="sibTrans" cxnId="{0482DCAF-15A4-4ECD-919F-E74BE7CB7CDD}">
      <dgm:prSet/>
      <dgm:spPr/>
      <dgm:t>
        <a:bodyPr/>
        <a:lstStyle/>
        <a:p>
          <a:endParaRPr lang="en-US" b="1"/>
        </a:p>
      </dgm:t>
    </dgm:pt>
    <dgm:pt modelId="{4B85C736-760F-485C-A138-DBACA9BBB44B}">
      <dgm:prSet phldrT="[Text]"/>
      <dgm:spPr/>
      <dgm:t>
        <a:bodyPr/>
        <a:lstStyle/>
        <a:p>
          <a:r>
            <a:rPr lang="en-US" b="1" dirty="0" smtClean="0"/>
            <a:t>National Building Regulations and Building Standards Act</a:t>
          </a:r>
        </a:p>
        <a:p>
          <a:r>
            <a:rPr lang="en-US" b="1" dirty="0" smtClean="0"/>
            <a:t>(Act No. 103 of 1977)</a:t>
          </a:r>
          <a:endParaRPr lang="en-US" b="1" dirty="0"/>
        </a:p>
      </dgm:t>
    </dgm:pt>
    <dgm:pt modelId="{D7019920-01FB-48CF-A665-970EF3500280}" type="parTrans" cxnId="{5AD6F07A-3FF3-43CD-98E6-6769621F60B7}">
      <dgm:prSet/>
      <dgm:spPr/>
      <dgm:t>
        <a:bodyPr/>
        <a:lstStyle/>
        <a:p>
          <a:endParaRPr lang="en-US" b="1"/>
        </a:p>
      </dgm:t>
    </dgm:pt>
    <dgm:pt modelId="{845D91FA-1F51-499F-A4DB-2A8D7C24B291}" type="sibTrans" cxnId="{5AD6F07A-3FF3-43CD-98E6-6769621F60B7}">
      <dgm:prSet/>
      <dgm:spPr/>
      <dgm:t>
        <a:bodyPr/>
        <a:lstStyle/>
        <a:p>
          <a:endParaRPr lang="en-US" b="1"/>
        </a:p>
      </dgm:t>
    </dgm:pt>
    <dgm:pt modelId="{6395EBC3-A9C8-4F40-8E8F-44A6196A5C32}">
      <dgm:prSet phldrT="[Text]"/>
      <dgm:spPr/>
      <dgm:t>
        <a:bodyPr/>
        <a:lstStyle/>
        <a:p>
          <a:r>
            <a:rPr lang="en-GB" b="1" dirty="0" smtClean="0"/>
            <a:t>The Foodstuffs, Cosmetics and Disinfectants Act </a:t>
          </a:r>
        </a:p>
        <a:p>
          <a:r>
            <a:rPr lang="en-GB" b="1" dirty="0" smtClean="0"/>
            <a:t>(Act 54 of 1972)</a:t>
          </a:r>
          <a:endParaRPr lang="en-US" b="1" dirty="0"/>
        </a:p>
      </dgm:t>
    </dgm:pt>
    <dgm:pt modelId="{297A7074-DE6F-4166-BD3C-38927CB26C91}" type="parTrans" cxnId="{5D57A504-D401-46AB-AFF3-BDB6AD21819A}">
      <dgm:prSet/>
      <dgm:spPr/>
      <dgm:t>
        <a:bodyPr/>
        <a:lstStyle/>
        <a:p>
          <a:endParaRPr lang="en-US"/>
        </a:p>
      </dgm:t>
    </dgm:pt>
    <dgm:pt modelId="{0747B1EC-D299-45E1-8D4C-5B28A9AF4E05}" type="sibTrans" cxnId="{5D57A504-D401-46AB-AFF3-BDB6AD21819A}">
      <dgm:prSet/>
      <dgm:spPr/>
      <dgm:t>
        <a:bodyPr/>
        <a:lstStyle/>
        <a:p>
          <a:endParaRPr lang="en-US"/>
        </a:p>
      </dgm:t>
    </dgm:pt>
    <dgm:pt modelId="{3912E03E-05D0-4D71-8E50-A759E6813CFA}">
      <dgm:prSet/>
      <dgm:spPr/>
      <dgm:t>
        <a:bodyPr/>
        <a:lstStyle/>
        <a:p>
          <a:r>
            <a:rPr lang="en-US" b="1" dirty="0" smtClean="0"/>
            <a:t>The National Road Traffic Act, Act No. 93 of 1996 as amended</a:t>
          </a:r>
          <a:endParaRPr lang="en-US" b="1" dirty="0"/>
        </a:p>
      </dgm:t>
    </dgm:pt>
    <dgm:pt modelId="{A18F0652-2D35-4BA1-B45C-229691532984}" type="parTrans" cxnId="{D52D0DFE-F5B8-489F-BCEC-128702394065}">
      <dgm:prSet/>
      <dgm:spPr/>
    </dgm:pt>
    <dgm:pt modelId="{5CA2F7B9-450A-4C43-B619-EAEAB9BB4CDB}" type="sibTrans" cxnId="{D52D0DFE-F5B8-489F-BCEC-128702394065}">
      <dgm:prSet/>
      <dgm:spPr/>
    </dgm:pt>
    <dgm:pt modelId="{DFD29067-542C-41CE-B5DA-1240D5F9679E}" type="pres">
      <dgm:prSet presAssocID="{9941CDE8-0EB8-40B2-B510-315AFD865E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63198-A124-4F8A-BC69-EDC507ED12A3}" type="pres">
      <dgm:prSet presAssocID="{20BDCA75-AF1C-4887-B83C-9EBC78A350F6}" presName="parentLin" presStyleCnt="0"/>
      <dgm:spPr/>
      <dgm:t>
        <a:bodyPr/>
        <a:lstStyle/>
        <a:p>
          <a:endParaRPr lang="en-US"/>
        </a:p>
      </dgm:t>
    </dgm:pt>
    <dgm:pt modelId="{C259BAC9-6884-4F20-A088-2DC0AA7F4CA6}" type="pres">
      <dgm:prSet presAssocID="{20BDCA75-AF1C-4887-B83C-9EBC78A350F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B998428-737C-4706-887B-8B724C384E8C}" type="pres">
      <dgm:prSet presAssocID="{20BDCA75-AF1C-4887-B83C-9EBC78A350F6}" presName="parentText" presStyleLbl="node1" presStyleIdx="0" presStyleCnt="5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F8C3-1D42-4B2B-AB4A-FB8742EFAB40}" type="pres">
      <dgm:prSet presAssocID="{20BDCA75-AF1C-4887-B83C-9EBC78A350F6}" presName="negativeSpace" presStyleCnt="0"/>
      <dgm:spPr/>
      <dgm:t>
        <a:bodyPr/>
        <a:lstStyle/>
        <a:p>
          <a:endParaRPr lang="en-US"/>
        </a:p>
      </dgm:t>
    </dgm:pt>
    <dgm:pt modelId="{2CC041EA-7DA5-4F1E-8B16-23A5E525E59E}" type="pres">
      <dgm:prSet presAssocID="{20BDCA75-AF1C-4887-B83C-9EBC78A350F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2382F-B37C-44A1-8504-D4D2E6726C1B}" type="pres">
      <dgm:prSet presAssocID="{A9DAB576-0380-4511-AB7B-27127F0EFF88}" presName="spaceBetweenRectangles" presStyleCnt="0"/>
      <dgm:spPr/>
      <dgm:t>
        <a:bodyPr/>
        <a:lstStyle/>
        <a:p>
          <a:endParaRPr lang="en-US"/>
        </a:p>
      </dgm:t>
    </dgm:pt>
    <dgm:pt modelId="{6A020B1B-BFD5-415B-8210-CF1A77FA6D40}" type="pres">
      <dgm:prSet presAssocID="{BF83904E-7AD9-4C1C-9A69-82A9BBC06852}" presName="parentLin" presStyleCnt="0"/>
      <dgm:spPr/>
      <dgm:t>
        <a:bodyPr/>
        <a:lstStyle/>
        <a:p>
          <a:endParaRPr lang="en-US"/>
        </a:p>
      </dgm:t>
    </dgm:pt>
    <dgm:pt modelId="{F78F3CCE-3914-481D-B188-CBB3C71EFDB5}" type="pres">
      <dgm:prSet presAssocID="{BF83904E-7AD9-4C1C-9A69-82A9BBC0685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9F8E0B7-9A12-4E8D-A95E-748958056F5A}" type="pres">
      <dgm:prSet presAssocID="{BF83904E-7AD9-4C1C-9A69-82A9BBC06852}" presName="parentText" presStyleLbl="node1" presStyleIdx="1" presStyleCnt="5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4022-9B99-4FAC-8D07-8F793443F5FE}" type="pres">
      <dgm:prSet presAssocID="{BF83904E-7AD9-4C1C-9A69-82A9BBC06852}" presName="negativeSpace" presStyleCnt="0"/>
      <dgm:spPr/>
      <dgm:t>
        <a:bodyPr/>
        <a:lstStyle/>
        <a:p>
          <a:endParaRPr lang="en-US"/>
        </a:p>
      </dgm:t>
    </dgm:pt>
    <dgm:pt modelId="{37CEE53E-E729-46A2-8250-FA5077BF9826}" type="pres">
      <dgm:prSet presAssocID="{BF83904E-7AD9-4C1C-9A69-82A9BBC0685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A827-88BD-49B3-8A4C-78E2225115B8}" type="pres">
      <dgm:prSet presAssocID="{CADD7FBA-EC90-4F07-B555-759EA8B33D50}" presName="spaceBetweenRectangles" presStyleCnt="0"/>
      <dgm:spPr/>
      <dgm:t>
        <a:bodyPr/>
        <a:lstStyle/>
        <a:p>
          <a:endParaRPr lang="en-US"/>
        </a:p>
      </dgm:t>
    </dgm:pt>
    <dgm:pt modelId="{E826BD64-10E3-4200-9F20-8DF6B0A56990}" type="pres">
      <dgm:prSet presAssocID="{3912E03E-05D0-4D71-8E50-A759E6813CFA}" presName="parentLin" presStyleCnt="0"/>
      <dgm:spPr/>
    </dgm:pt>
    <dgm:pt modelId="{34601F74-EB88-4D74-9081-9771DE82B557}" type="pres">
      <dgm:prSet presAssocID="{3912E03E-05D0-4D71-8E50-A759E6813CF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EE832AF-0323-4F4B-AE36-1493B36C8D8E}" type="pres">
      <dgm:prSet presAssocID="{3912E03E-05D0-4D71-8E50-A759E6813C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2B96-35CF-4B20-8970-C2DF39A2B377}" type="pres">
      <dgm:prSet presAssocID="{3912E03E-05D0-4D71-8E50-A759E6813CFA}" presName="negativeSpace" presStyleCnt="0"/>
      <dgm:spPr/>
    </dgm:pt>
    <dgm:pt modelId="{8B1AE6F3-E4F1-4108-97B1-7017A36BDBC9}" type="pres">
      <dgm:prSet presAssocID="{3912E03E-05D0-4D71-8E50-A759E6813CFA}" presName="childText" presStyleLbl="conFgAcc1" presStyleIdx="2" presStyleCnt="5">
        <dgm:presLayoutVars>
          <dgm:bulletEnabled val="1"/>
        </dgm:presLayoutVars>
      </dgm:prSet>
      <dgm:spPr/>
    </dgm:pt>
    <dgm:pt modelId="{05CF14EC-59D0-4FCC-9D36-A4519881118F}" type="pres">
      <dgm:prSet presAssocID="{5CA2F7B9-450A-4C43-B619-EAEAB9BB4CDB}" presName="spaceBetweenRectangles" presStyleCnt="0"/>
      <dgm:spPr/>
    </dgm:pt>
    <dgm:pt modelId="{71029CA1-F8CE-4C0F-AD78-E706EA2FE826}" type="pres">
      <dgm:prSet presAssocID="{4B85C736-760F-485C-A138-DBACA9BBB44B}" presName="parentLin" presStyleCnt="0"/>
      <dgm:spPr/>
      <dgm:t>
        <a:bodyPr/>
        <a:lstStyle/>
        <a:p>
          <a:endParaRPr lang="en-US"/>
        </a:p>
      </dgm:t>
    </dgm:pt>
    <dgm:pt modelId="{5D16AC4A-DE11-4EF3-A711-556DE0786991}" type="pres">
      <dgm:prSet presAssocID="{4B85C736-760F-485C-A138-DBACA9BBB44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395EF0A-7DEE-4FF2-A6BC-3CD7303C5FC5}" type="pres">
      <dgm:prSet presAssocID="{4B85C736-760F-485C-A138-DBACA9BBB44B}" presName="parentText" presStyleLbl="node1" presStyleIdx="3" presStyleCnt="5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871DC-FED3-4F4A-8ED5-B258251B9D4D}" type="pres">
      <dgm:prSet presAssocID="{4B85C736-760F-485C-A138-DBACA9BBB44B}" presName="negativeSpace" presStyleCnt="0"/>
      <dgm:spPr/>
      <dgm:t>
        <a:bodyPr/>
        <a:lstStyle/>
        <a:p>
          <a:endParaRPr lang="en-US"/>
        </a:p>
      </dgm:t>
    </dgm:pt>
    <dgm:pt modelId="{D469355C-6B51-451A-8D55-26198121AFF5}" type="pres">
      <dgm:prSet presAssocID="{4B85C736-760F-485C-A138-DBACA9BBB44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3DD30-3ECF-4021-8932-D7F05194C428}" type="pres">
      <dgm:prSet presAssocID="{845D91FA-1F51-499F-A4DB-2A8D7C24B291}" presName="spaceBetweenRectangles" presStyleCnt="0"/>
      <dgm:spPr/>
      <dgm:t>
        <a:bodyPr/>
        <a:lstStyle/>
        <a:p>
          <a:endParaRPr lang="en-US"/>
        </a:p>
      </dgm:t>
    </dgm:pt>
    <dgm:pt modelId="{C1D4F729-489B-45E0-B0FD-515AF0C6CDA9}" type="pres">
      <dgm:prSet presAssocID="{6395EBC3-A9C8-4F40-8E8F-44A6196A5C32}" presName="parentLin" presStyleCnt="0"/>
      <dgm:spPr/>
      <dgm:t>
        <a:bodyPr/>
        <a:lstStyle/>
        <a:p>
          <a:endParaRPr lang="en-US"/>
        </a:p>
      </dgm:t>
    </dgm:pt>
    <dgm:pt modelId="{1136E873-A8B0-4737-8D0E-A13EC3A1A585}" type="pres">
      <dgm:prSet presAssocID="{6395EBC3-A9C8-4F40-8E8F-44A6196A5C3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82C2692-70F8-499B-860D-E63F2868D85E}" type="pres">
      <dgm:prSet presAssocID="{6395EBC3-A9C8-4F40-8E8F-44A6196A5C32}" presName="parentText" presStyleLbl="node1" presStyleIdx="4" presStyleCnt="5" custScaleY="129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5BA2-6D59-4059-BF37-E7486BB3A13B}" type="pres">
      <dgm:prSet presAssocID="{6395EBC3-A9C8-4F40-8E8F-44A6196A5C32}" presName="negativeSpace" presStyleCnt="0"/>
      <dgm:spPr/>
      <dgm:t>
        <a:bodyPr/>
        <a:lstStyle/>
        <a:p>
          <a:endParaRPr lang="en-US"/>
        </a:p>
      </dgm:t>
    </dgm:pt>
    <dgm:pt modelId="{55B39834-99A9-4EF5-B88D-1AEC4B5EA398}" type="pres">
      <dgm:prSet presAssocID="{6395EBC3-A9C8-4F40-8E8F-44A6196A5C3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7A504-D401-46AB-AFF3-BDB6AD21819A}" srcId="{9941CDE8-0EB8-40B2-B510-315AFD865EA4}" destId="{6395EBC3-A9C8-4F40-8E8F-44A6196A5C32}" srcOrd="4" destOrd="0" parTransId="{297A7074-DE6F-4166-BD3C-38927CB26C91}" sibTransId="{0747B1EC-D299-45E1-8D4C-5B28A9AF4E05}"/>
    <dgm:cxn modelId="{350E44D5-3696-4A57-81AE-BBEEEF430640}" type="presOf" srcId="{20BDCA75-AF1C-4887-B83C-9EBC78A350F6}" destId="{7B998428-737C-4706-887B-8B724C384E8C}" srcOrd="1" destOrd="0" presId="urn:microsoft.com/office/officeart/2005/8/layout/list1"/>
    <dgm:cxn modelId="{44E8A9D5-F106-45BA-A542-84A98C10375C}" type="presOf" srcId="{3912E03E-05D0-4D71-8E50-A759E6813CFA}" destId="{34601F74-EB88-4D74-9081-9771DE82B557}" srcOrd="0" destOrd="0" presId="urn:microsoft.com/office/officeart/2005/8/layout/list1"/>
    <dgm:cxn modelId="{D52D0DFE-F5B8-489F-BCEC-128702394065}" srcId="{9941CDE8-0EB8-40B2-B510-315AFD865EA4}" destId="{3912E03E-05D0-4D71-8E50-A759E6813CFA}" srcOrd="2" destOrd="0" parTransId="{A18F0652-2D35-4BA1-B45C-229691532984}" sibTransId="{5CA2F7B9-450A-4C43-B619-EAEAB9BB4CDB}"/>
    <dgm:cxn modelId="{59D94270-96FD-4B38-9655-CCD51F1AC82C}" type="presOf" srcId="{3912E03E-05D0-4D71-8E50-A759E6813CFA}" destId="{5EE832AF-0323-4F4B-AE36-1493B36C8D8E}" srcOrd="1" destOrd="0" presId="urn:microsoft.com/office/officeart/2005/8/layout/list1"/>
    <dgm:cxn modelId="{0482DCAF-15A4-4ECD-919F-E74BE7CB7CDD}" srcId="{9941CDE8-0EB8-40B2-B510-315AFD865EA4}" destId="{BF83904E-7AD9-4C1C-9A69-82A9BBC06852}" srcOrd="1" destOrd="0" parTransId="{E0350FA2-042A-4C1D-9E99-BC20D27A8992}" sibTransId="{CADD7FBA-EC90-4F07-B555-759EA8B33D50}"/>
    <dgm:cxn modelId="{D213A8EB-7C30-4489-835C-C4C998DC3D40}" type="presOf" srcId="{6395EBC3-A9C8-4F40-8E8F-44A6196A5C32}" destId="{282C2692-70F8-499B-860D-E63F2868D85E}" srcOrd="1" destOrd="0" presId="urn:microsoft.com/office/officeart/2005/8/layout/list1"/>
    <dgm:cxn modelId="{F41F0618-6FB3-4914-8D9F-B77189F7D177}" type="presOf" srcId="{BF83904E-7AD9-4C1C-9A69-82A9BBC06852}" destId="{49F8E0B7-9A12-4E8D-A95E-748958056F5A}" srcOrd="1" destOrd="0" presId="urn:microsoft.com/office/officeart/2005/8/layout/list1"/>
    <dgm:cxn modelId="{614F09C5-5EDA-426D-8EBB-9B3061D52E64}" srcId="{9941CDE8-0EB8-40B2-B510-315AFD865EA4}" destId="{20BDCA75-AF1C-4887-B83C-9EBC78A350F6}" srcOrd="0" destOrd="0" parTransId="{2415A6D6-6086-4CD2-972C-2BCAD8792874}" sibTransId="{A9DAB576-0380-4511-AB7B-27127F0EFF88}"/>
    <dgm:cxn modelId="{79CF038C-73E3-482A-B68F-90D9F762CBF9}" type="presOf" srcId="{6395EBC3-A9C8-4F40-8E8F-44A6196A5C32}" destId="{1136E873-A8B0-4737-8D0E-A13EC3A1A585}" srcOrd="0" destOrd="0" presId="urn:microsoft.com/office/officeart/2005/8/layout/list1"/>
    <dgm:cxn modelId="{5AD6F07A-3FF3-43CD-98E6-6769621F60B7}" srcId="{9941CDE8-0EB8-40B2-B510-315AFD865EA4}" destId="{4B85C736-760F-485C-A138-DBACA9BBB44B}" srcOrd="3" destOrd="0" parTransId="{D7019920-01FB-48CF-A665-970EF3500280}" sibTransId="{845D91FA-1F51-499F-A4DB-2A8D7C24B291}"/>
    <dgm:cxn modelId="{43436608-013E-4A7F-A347-9553752EA6CE}" type="presOf" srcId="{4B85C736-760F-485C-A138-DBACA9BBB44B}" destId="{5D16AC4A-DE11-4EF3-A711-556DE0786991}" srcOrd="0" destOrd="0" presId="urn:microsoft.com/office/officeart/2005/8/layout/list1"/>
    <dgm:cxn modelId="{C8B06524-2A26-4C55-85B6-68642085C03A}" type="presOf" srcId="{4B85C736-760F-485C-A138-DBACA9BBB44B}" destId="{0395EF0A-7DEE-4FF2-A6BC-3CD7303C5FC5}" srcOrd="1" destOrd="0" presId="urn:microsoft.com/office/officeart/2005/8/layout/list1"/>
    <dgm:cxn modelId="{823A1724-88A2-4CEA-B3D2-50A512380041}" type="presOf" srcId="{9941CDE8-0EB8-40B2-B510-315AFD865EA4}" destId="{DFD29067-542C-41CE-B5DA-1240D5F9679E}" srcOrd="0" destOrd="0" presId="urn:microsoft.com/office/officeart/2005/8/layout/list1"/>
    <dgm:cxn modelId="{D88ED094-8B33-4308-8AE6-21DBC6B744C7}" type="presOf" srcId="{BF83904E-7AD9-4C1C-9A69-82A9BBC06852}" destId="{F78F3CCE-3914-481D-B188-CBB3C71EFDB5}" srcOrd="0" destOrd="0" presId="urn:microsoft.com/office/officeart/2005/8/layout/list1"/>
    <dgm:cxn modelId="{BF273CA7-1E27-4B9D-A095-64D69B72FB4E}" type="presOf" srcId="{20BDCA75-AF1C-4887-B83C-9EBC78A350F6}" destId="{C259BAC9-6884-4F20-A088-2DC0AA7F4CA6}" srcOrd="0" destOrd="0" presId="urn:microsoft.com/office/officeart/2005/8/layout/list1"/>
    <dgm:cxn modelId="{AB7F6775-5016-491C-A582-0BEC1BF9B741}" type="presParOf" srcId="{DFD29067-542C-41CE-B5DA-1240D5F9679E}" destId="{B7663198-A124-4F8A-BC69-EDC507ED12A3}" srcOrd="0" destOrd="0" presId="urn:microsoft.com/office/officeart/2005/8/layout/list1"/>
    <dgm:cxn modelId="{1002BB06-528C-445C-B305-651BEEE8551E}" type="presParOf" srcId="{B7663198-A124-4F8A-BC69-EDC507ED12A3}" destId="{C259BAC9-6884-4F20-A088-2DC0AA7F4CA6}" srcOrd="0" destOrd="0" presId="urn:microsoft.com/office/officeart/2005/8/layout/list1"/>
    <dgm:cxn modelId="{99E01B4A-5943-406B-A687-A60B8C09C10D}" type="presParOf" srcId="{B7663198-A124-4F8A-BC69-EDC507ED12A3}" destId="{7B998428-737C-4706-887B-8B724C384E8C}" srcOrd="1" destOrd="0" presId="urn:microsoft.com/office/officeart/2005/8/layout/list1"/>
    <dgm:cxn modelId="{7E4565A6-2A31-4324-A898-184F75F0426D}" type="presParOf" srcId="{DFD29067-542C-41CE-B5DA-1240D5F9679E}" destId="{AFADF8C3-1D42-4B2B-AB4A-FB8742EFAB40}" srcOrd="1" destOrd="0" presId="urn:microsoft.com/office/officeart/2005/8/layout/list1"/>
    <dgm:cxn modelId="{EBBC779C-8588-4A37-BC1A-1C0A2E119E69}" type="presParOf" srcId="{DFD29067-542C-41CE-B5DA-1240D5F9679E}" destId="{2CC041EA-7DA5-4F1E-8B16-23A5E525E59E}" srcOrd="2" destOrd="0" presId="urn:microsoft.com/office/officeart/2005/8/layout/list1"/>
    <dgm:cxn modelId="{014B9A9A-B8E5-47D9-B284-567F8215B480}" type="presParOf" srcId="{DFD29067-542C-41CE-B5DA-1240D5F9679E}" destId="{E602382F-B37C-44A1-8504-D4D2E6726C1B}" srcOrd="3" destOrd="0" presId="urn:microsoft.com/office/officeart/2005/8/layout/list1"/>
    <dgm:cxn modelId="{C2B1F659-15AE-439E-B54A-F4A1C0294236}" type="presParOf" srcId="{DFD29067-542C-41CE-B5DA-1240D5F9679E}" destId="{6A020B1B-BFD5-415B-8210-CF1A77FA6D40}" srcOrd="4" destOrd="0" presId="urn:microsoft.com/office/officeart/2005/8/layout/list1"/>
    <dgm:cxn modelId="{0EE72104-3711-4F4E-8A8E-4BB9E34FD256}" type="presParOf" srcId="{6A020B1B-BFD5-415B-8210-CF1A77FA6D40}" destId="{F78F3CCE-3914-481D-B188-CBB3C71EFDB5}" srcOrd="0" destOrd="0" presId="urn:microsoft.com/office/officeart/2005/8/layout/list1"/>
    <dgm:cxn modelId="{1B1A83A0-F17C-46C8-92D0-808C84295B05}" type="presParOf" srcId="{6A020B1B-BFD5-415B-8210-CF1A77FA6D40}" destId="{49F8E0B7-9A12-4E8D-A95E-748958056F5A}" srcOrd="1" destOrd="0" presId="urn:microsoft.com/office/officeart/2005/8/layout/list1"/>
    <dgm:cxn modelId="{507AF4A2-177B-41BE-93E3-3F72BA9B223B}" type="presParOf" srcId="{DFD29067-542C-41CE-B5DA-1240D5F9679E}" destId="{47274022-9B99-4FAC-8D07-8F793443F5FE}" srcOrd="5" destOrd="0" presId="urn:microsoft.com/office/officeart/2005/8/layout/list1"/>
    <dgm:cxn modelId="{D30F669A-5D92-4345-A435-9001CFCBE023}" type="presParOf" srcId="{DFD29067-542C-41CE-B5DA-1240D5F9679E}" destId="{37CEE53E-E729-46A2-8250-FA5077BF9826}" srcOrd="6" destOrd="0" presId="urn:microsoft.com/office/officeart/2005/8/layout/list1"/>
    <dgm:cxn modelId="{3AA02013-827B-4981-BBB4-E8DE6A83313B}" type="presParOf" srcId="{DFD29067-542C-41CE-B5DA-1240D5F9679E}" destId="{2BB0A827-88BD-49B3-8A4C-78E2225115B8}" srcOrd="7" destOrd="0" presId="urn:microsoft.com/office/officeart/2005/8/layout/list1"/>
    <dgm:cxn modelId="{F8672EA0-787B-4665-BA0D-416BD69BD860}" type="presParOf" srcId="{DFD29067-542C-41CE-B5DA-1240D5F9679E}" destId="{E826BD64-10E3-4200-9F20-8DF6B0A56990}" srcOrd="8" destOrd="0" presId="urn:microsoft.com/office/officeart/2005/8/layout/list1"/>
    <dgm:cxn modelId="{01432CB7-B01A-4A74-8F42-DBE2E9530366}" type="presParOf" srcId="{E826BD64-10E3-4200-9F20-8DF6B0A56990}" destId="{34601F74-EB88-4D74-9081-9771DE82B557}" srcOrd="0" destOrd="0" presId="urn:microsoft.com/office/officeart/2005/8/layout/list1"/>
    <dgm:cxn modelId="{3E9AB068-A777-49A7-920A-31131801E762}" type="presParOf" srcId="{E826BD64-10E3-4200-9F20-8DF6B0A56990}" destId="{5EE832AF-0323-4F4B-AE36-1493B36C8D8E}" srcOrd="1" destOrd="0" presId="urn:microsoft.com/office/officeart/2005/8/layout/list1"/>
    <dgm:cxn modelId="{2C4E2406-BC2D-4204-8AA0-D289ECCDECB4}" type="presParOf" srcId="{DFD29067-542C-41CE-B5DA-1240D5F9679E}" destId="{49E02B96-35CF-4B20-8970-C2DF39A2B377}" srcOrd="9" destOrd="0" presId="urn:microsoft.com/office/officeart/2005/8/layout/list1"/>
    <dgm:cxn modelId="{E0D63421-C7CD-4EBC-AA48-C7A723DB4543}" type="presParOf" srcId="{DFD29067-542C-41CE-B5DA-1240D5F9679E}" destId="{8B1AE6F3-E4F1-4108-97B1-7017A36BDBC9}" srcOrd="10" destOrd="0" presId="urn:microsoft.com/office/officeart/2005/8/layout/list1"/>
    <dgm:cxn modelId="{5FD464A1-93A4-4D6F-AAD5-612C66119209}" type="presParOf" srcId="{DFD29067-542C-41CE-B5DA-1240D5F9679E}" destId="{05CF14EC-59D0-4FCC-9D36-A4519881118F}" srcOrd="11" destOrd="0" presId="urn:microsoft.com/office/officeart/2005/8/layout/list1"/>
    <dgm:cxn modelId="{18F28825-E01E-4592-B40D-400F7901A43E}" type="presParOf" srcId="{DFD29067-542C-41CE-B5DA-1240D5F9679E}" destId="{71029CA1-F8CE-4C0F-AD78-E706EA2FE826}" srcOrd="12" destOrd="0" presId="urn:microsoft.com/office/officeart/2005/8/layout/list1"/>
    <dgm:cxn modelId="{25D8DE38-2EBE-44C2-8F2B-A4173DCD7B11}" type="presParOf" srcId="{71029CA1-F8CE-4C0F-AD78-E706EA2FE826}" destId="{5D16AC4A-DE11-4EF3-A711-556DE0786991}" srcOrd="0" destOrd="0" presId="urn:microsoft.com/office/officeart/2005/8/layout/list1"/>
    <dgm:cxn modelId="{1EFCD7F6-4093-4ED3-9DA3-F03ADBCC815D}" type="presParOf" srcId="{71029CA1-F8CE-4C0F-AD78-E706EA2FE826}" destId="{0395EF0A-7DEE-4FF2-A6BC-3CD7303C5FC5}" srcOrd="1" destOrd="0" presId="urn:microsoft.com/office/officeart/2005/8/layout/list1"/>
    <dgm:cxn modelId="{D8323109-A1A7-4F4B-B455-BDCA2BB76D67}" type="presParOf" srcId="{DFD29067-542C-41CE-B5DA-1240D5F9679E}" destId="{89C871DC-FED3-4F4A-8ED5-B258251B9D4D}" srcOrd="13" destOrd="0" presId="urn:microsoft.com/office/officeart/2005/8/layout/list1"/>
    <dgm:cxn modelId="{4A492FAC-ACDF-48DE-A988-852058080E5B}" type="presParOf" srcId="{DFD29067-542C-41CE-B5DA-1240D5F9679E}" destId="{D469355C-6B51-451A-8D55-26198121AFF5}" srcOrd="14" destOrd="0" presId="urn:microsoft.com/office/officeart/2005/8/layout/list1"/>
    <dgm:cxn modelId="{F11F8A7A-071E-4215-829F-2118D953AFC5}" type="presParOf" srcId="{DFD29067-542C-41CE-B5DA-1240D5F9679E}" destId="{7023DD30-3ECF-4021-8932-D7F05194C428}" srcOrd="15" destOrd="0" presId="urn:microsoft.com/office/officeart/2005/8/layout/list1"/>
    <dgm:cxn modelId="{7DF31BC7-5A41-41D2-A4FA-2EF3F445D3B2}" type="presParOf" srcId="{DFD29067-542C-41CE-B5DA-1240D5F9679E}" destId="{C1D4F729-489B-45E0-B0FD-515AF0C6CDA9}" srcOrd="16" destOrd="0" presId="urn:microsoft.com/office/officeart/2005/8/layout/list1"/>
    <dgm:cxn modelId="{9E682AC3-6064-4A92-8A57-D125C1076CE7}" type="presParOf" srcId="{C1D4F729-489B-45E0-B0FD-515AF0C6CDA9}" destId="{1136E873-A8B0-4737-8D0E-A13EC3A1A585}" srcOrd="0" destOrd="0" presId="urn:microsoft.com/office/officeart/2005/8/layout/list1"/>
    <dgm:cxn modelId="{0907E1ED-AEE5-47AF-AC1E-A6AE6493BFCA}" type="presParOf" srcId="{C1D4F729-489B-45E0-B0FD-515AF0C6CDA9}" destId="{282C2692-70F8-499B-860D-E63F2868D85E}" srcOrd="1" destOrd="0" presId="urn:microsoft.com/office/officeart/2005/8/layout/list1"/>
    <dgm:cxn modelId="{9FBFE4D2-3E92-420C-86E9-C07E4E0BBA57}" type="presParOf" srcId="{DFD29067-542C-41CE-B5DA-1240D5F9679E}" destId="{458A5BA2-6D59-4059-BF37-E7486BB3A13B}" srcOrd="17" destOrd="0" presId="urn:microsoft.com/office/officeart/2005/8/layout/list1"/>
    <dgm:cxn modelId="{D948F4BA-01F4-40F9-8FA0-15E7B7599F3F}" type="presParOf" srcId="{DFD29067-542C-41CE-B5DA-1240D5F9679E}" destId="{55B39834-99A9-4EF5-B88D-1AEC4B5EA3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8C8D5-4A76-4B77-96C7-7888B847EEEB}">
      <dsp:nvSpPr>
        <dsp:cNvPr id="0" name=""/>
        <dsp:cNvSpPr/>
      </dsp:nvSpPr>
      <dsp:spPr>
        <a:xfrm>
          <a:off x="1084400" y="438353"/>
          <a:ext cx="2268334" cy="2268334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400" y="438353"/>
        <a:ext cx="2268334" cy="2268334"/>
      </dsp:txXfrm>
    </dsp:sp>
    <dsp:sp modelId="{9E7C9FF0-8230-43AA-8BA9-D0BBF7E6AF09}">
      <dsp:nvSpPr>
        <dsp:cNvPr id="0" name=""/>
        <dsp:cNvSpPr/>
      </dsp:nvSpPr>
      <dsp:spPr>
        <a:xfrm rot="5400000">
          <a:off x="3457507" y="438353"/>
          <a:ext cx="2268334" cy="2268334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457507" y="438353"/>
        <a:ext cx="2268334" cy="2268334"/>
      </dsp:txXfrm>
    </dsp:sp>
    <dsp:sp modelId="{60E43F62-C939-4AF9-A2ED-1CAB5DDFB63B}">
      <dsp:nvSpPr>
        <dsp:cNvPr id="0" name=""/>
        <dsp:cNvSpPr/>
      </dsp:nvSpPr>
      <dsp:spPr>
        <a:xfrm rot="10800000">
          <a:off x="3457507" y="2811460"/>
          <a:ext cx="2268334" cy="2268334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57507" y="2811460"/>
        <a:ext cx="2268334" cy="2268334"/>
      </dsp:txXfrm>
    </dsp:sp>
    <dsp:sp modelId="{B2A5DA28-28DD-4A40-98F1-ABEDBB4E75E4}">
      <dsp:nvSpPr>
        <dsp:cNvPr id="0" name=""/>
        <dsp:cNvSpPr/>
      </dsp:nvSpPr>
      <dsp:spPr>
        <a:xfrm rot="16200000">
          <a:off x="1084400" y="2811460"/>
          <a:ext cx="2268334" cy="2268334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NRCS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1084400" y="2811460"/>
        <a:ext cx="2268334" cy="2268334"/>
      </dsp:txXfrm>
    </dsp:sp>
    <dsp:sp modelId="{B98145C8-5ADA-4074-9C52-6A5B4CF7566F}">
      <dsp:nvSpPr>
        <dsp:cNvPr id="0" name=""/>
        <dsp:cNvSpPr/>
      </dsp:nvSpPr>
      <dsp:spPr>
        <a:xfrm>
          <a:off x="3027225" y="2331450"/>
          <a:ext cx="755790" cy="59331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B5B5088-536A-40A2-BC9A-05EFD58AF0E5}">
      <dsp:nvSpPr>
        <dsp:cNvPr id="0" name=""/>
        <dsp:cNvSpPr/>
      </dsp:nvSpPr>
      <dsp:spPr>
        <a:xfrm rot="10800000">
          <a:off x="3013532" y="2549528"/>
          <a:ext cx="783177" cy="68102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B18C5-9E2C-4F93-9577-4E3C5B12968C}">
      <dsp:nvSpPr>
        <dsp:cNvPr id="0" name=""/>
        <dsp:cNvSpPr/>
      </dsp:nvSpPr>
      <dsp:spPr>
        <a:xfrm rot="16200000">
          <a:off x="381676" y="1152905"/>
          <a:ext cx="2986737" cy="2340379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Mission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0" kern="1200" dirty="0" smtClean="0"/>
            <a:t>To develop compulsory specifications and technical regulations, and maximise compliance of regulated products and services</a:t>
          </a:r>
          <a:endParaRPr lang="en-US" sz="1800" b="0" kern="1200" dirty="0" smtClean="0"/>
        </a:p>
      </dsp:txBody>
      <dsp:txXfrm rot="16200000">
        <a:off x="381676" y="1152905"/>
        <a:ext cx="2986737" cy="2340379"/>
      </dsp:txXfrm>
    </dsp:sp>
    <dsp:sp modelId="{E9D9150D-13F7-4C39-A23F-FEED9BF787E3}">
      <dsp:nvSpPr>
        <dsp:cNvPr id="0" name=""/>
        <dsp:cNvSpPr/>
      </dsp:nvSpPr>
      <dsp:spPr>
        <a:xfrm rot="5400000">
          <a:off x="2289769" y="1410488"/>
          <a:ext cx="2986737" cy="1825213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Vision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A credible and respected regulator for the protection of the public, the economy and the environment</a:t>
          </a:r>
          <a:endParaRPr lang="en-US" sz="1800" b="0" kern="1200" dirty="0"/>
        </a:p>
      </dsp:txBody>
      <dsp:txXfrm rot="5400000">
        <a:off x="2289769" y="1410488"/>
        <a:ext cx="2986737" cy="1825213"/>
      </dsp:txXfrm>
    </dsp:sp>
    <dsp:sp modelId="{AFB9DBBB-0838-4616-81D8-2803BC47D729}">
      <dsp:nvSpPr>
        <dsp:cNvPr id="0" name=""/>
        <dsp:cNvSpPr/>
      </dsp:nvSpPr>
      <dsp:spPr>
        <a:xfrm>
          <a:off x="1874858" y="0"/>
          <a:ext cx="1908092" cy="19079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249BD2-8E11-470A-8EB7-99E3C222E566}">
      <dsp:nvSpPr>
        <dsp:cNvPr id="0" name=""/>
        <dsp:cNvSpPr/>
      </dsp:nvSpPr>
      <dsp:spPr>
        <a:xfrm rot="10800000">
          <a:off x="1874858" y="2737726"/>
          <a:ext cx="1908092" cy="19079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041EA-7DA5-4F1E-8B16-23A5E525E59E}">
      <dsp:nvSpPr>
        <dsp:cNvPr id="0" name=""/>
        <dsp:cNvSpPr/>
      </dsp:nvSpPr>
      <dsp:spPr>
        <a:xfrm>
          <a:off x="0" y="529503"/>
          <a:ext cx="95699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8428-737C-4706-887B-8B724C384E8C}">
      <dsp:nvSpPr>
        <dsp:cNvPr id="0" name=""/>
        <dsp:cNvSpPr/>
      </dsp:nvSpPr>
      <dsp:spPr>
        <a:xfrm>
          <a:off x="478496" y="77809"/>
          <a:ext cx="6698944" cy="73213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3204" tIns="0" rIns="25320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Regulator for Compulsory Specifications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 (Act No. 5 of 2008 as amended)</a:t>
          </a:r>
          <a:endParaRPr lang="en-US" sz="1900" b="1" kern="1200" dirty="0"/>
        </a:p>
      </dsp:txBody>
      <dsp:txXfrm>
        <a:off x="478496" y="77809"/>
        <a:ext cx="6698944" cy="732133"/>
      </dsp:txXfrm>
    </dsp:sp>
    <dsp:sp modelId="{37CEE53E-E729-46A2-8250-FA5077BF9826}">
      <dsp:nvSpPr>
        <dsp:cNvPr id="0" name=""/>
        <dsp:cNvSpPr/>
      </dsp:nvSpPr>
      <dsp:spPr>
        <a:xfrm>
          <a:off x="0" y="1562596"/>
          <a:ext cx="95699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8E0B7-9A12-4E8D-A95E-748958056F5A}">
      <dsp:nvSpPr>
        <dsp:cNvPr id="0" name=""/>
        <dsp:cNvSpPr/>
      </dsp:nvSpPr>
      <dsp:spPr>
        <a:xfrm>
          <a:off x="478496" y="1110903"/>
          <a:ext cx="6698944" cy="73213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3204" tIns="0" rIns="25320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Legal Metrology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9 of 2014)</a:t>
          </a:r>
          <a:endParaRPr lang="en-US" sz="1900" b="1" kern="1200" dirty="0"/>
        </a:p>
      </dsp:txBody>
      <dsp:txXfrm>
        <a:off x="478496" y="1110903"/>
        <a:ext cx="6698944" cy="732133"/>
      </dsp:txXfrm>
    </dsp:sp>
    <dsp:sp modelId="{8B1AE6F3-E4F1-4108-97B1-7017A36BDBC9}">
      <dsp:nvSpPr>
        <dsp:cNvPr id="0" name=""/>
        <dsp:cNvSpPr/>
      </dsp:nvSpPr>
      <dsp:spPr>
        <a:xfrm>
          <a:off x="0" y="2424436"/>
          <a:ext cx="95699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832AF-0323-4F4B-AE36-1493B36C8D8E}">
      <dsp:nvSpPr>
        <dsp:cNvPr id="0" name=""/>
        <dsp:cNvSpPr/>
      </dsp:nvSpPr>
      <dsp:spPr>
        <a:xfrm>
          <a:off x="478496" y="2143996"/>
          <a:ext cx="6698944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3204" tIns="0" rIns="25320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The National Road Traffic Act, Act No. 93 of 1996 as amended</a:t>
          </a:r>
          <a:endParaRPr lang="en-US" sz="1900" b="1" kern="1200" dirty="0"/>
        </a:p>
      </dsp:txBody>
      <dsp:txXfrm>
        <a:off x="478496" y="2143996"/>
        <a:ext cx="6698944" cy="560880"/>
      </dsp:txXfrm>
    </dsp:sp>
    <dsp:sp modelId="{D469355C-6B51-451A-8D55-26198121AFF5}">
      <dsp:nvSpPr>
        <dsp:cNvPr id="0" name=""/>
        <dsp:cNvSpPr/>
      </dsp:nvSpPr>
      <dsp:spPr>
        <a:xfrm>
          <a:off x="0" y="3457530"/>
          <a:ext cx="95699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5EF0A-7DEE-4FF2-A6BC-3CD7303C5FC5}">
      <dsp:nvSpPr>
        <dsp:cNvPr id="0" name=""/>
        <dsp:cNvSpPr/>
      </dsp:nvSpPr>
      <dsp:spPr>
        <a:xfrm>
          <a:off x="478496" y="3005836"/>
          <a:ext cx="6698944" cy="73213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3204" tIns="0" rIns="25320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Building Regulations and Building Standards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103 of 1977)</a:t>
          </a:r>
          <a:endParaRPr lang="en-US" sz="1900" b="1" kern="1200" dirty="0"/>
        </a:p>
      </dsp:txBody>
      <dsp:txXfrm>
        <a:off x="478496" y="3005836"/>
        <a:ext cx="6698944" cy="732133"/>
      </dsp:txXfrm>
    </dsp:sp>
    <dsp:sp modelId="{55B39834-99A9-4EF5-B88D-1AEC4B5EA398}">
      <dsp:nvSpPr>
        <dsp:cNvPr id="0" name=""/>
        <dsp:cNvSpPr/>
      </dsp:nvSpPr>
      <dsp:spPr>
        <a:xfrm>
          <a:off x="0" y="4483175"/>
          <a:ext cx="95699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2692-70F8-499B-860D-E63F2868D85E}">
      <dsp:nvSpPr>
        <dsp:cNvPr id="0" name=""/>
        <dsp:cNvSpPr/>
      </dsp:nvSpPr>
      <dsp:spPr>
        <a:xfrm>
          <a:off x="478496" y="4038930"/>
          <a:ext cx="6698944" cy="7246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3204" tIns="0" rIns="25320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The Foodstuffs, Cosmetics and Disinfectants Act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(Act 54 of 1972)</a:t>
          </a:r>
          <a:endParaRPr lang="en-US" sz="1900" b="1" kern="1200" dirty="0"/>
        </a:p>
      </dsp:txBody>
      <dsp:txXfrm>
        <a:off x="478496" y="4038930"/>
        <a:ext cx="6698944" cy="72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C8F9DD7-65D1-4C83-A921-D902AA9724A3}" type="datetime1">
              <a:rPr lang="en-US"/>
              <a:pPr>
                <a:defRPr/>
              </a:pPr>
              <a:t>11/28/2019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EB9F841-D5A2-41B3-9529-2EEC6C242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34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191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0398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5621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0828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606351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621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889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159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39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1B101-1257-45CC-9F1B-E67A3AE224F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9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39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1B101-1257-45CC-9F1B-E67A3AE224F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49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39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1B101-1257-45CC-9F1B-E67A3AE224F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7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39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1B101-1257-45CC-9F1B-E67A3AE224F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8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66A3D58-33B9-44E2-8E77-52F3897F8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5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42AEBFE-109A-4765-8438-56085EE9A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692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4" y="252095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5"/>
            <a:ext cx="6635863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B9AE4-B4B8-4036-9249-F12A9587E0A7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3432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60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2E1C6-21B2-43F2-892D-AC701D7CB09B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37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EF21D-CA3D-44A4-A49C-EF9338B686C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931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6"/>
            </a:lvl1pPr>
            <a:lvl2pPr marL="504200" indent="0">
              <a:buNone/>
              <a:defRPr sz="1985"/>
            </a:lvl2pPr>
            <a:lvl3pPr marL="1008400" indent="0">
              <a:buNone/>
              <a:defRPr sz="1764"/>
            </a:lvl3pPr>
            <a:lvl4pPr marL="1512600" indent="0">
              <a:buNone/>
              <a:defRPr sz="1544"/>
            </a:lvl4pPr>
            <a:lvl5pPr marL="2016801" indent="0">
              <a:buNone/>
              <a:defRPr sz="1544"/>
            </a:lvl5pPr>
            <a:lvl6pPr marL="2521001" indent="0">
              <a:buNone/>
              <a:defRPr sz="1544"/>
            </a:lvl6pPr>
            <a:lvl7pPr marL="3025201" indent="0">
              <a:buNone/>
              <a:defRPr sz="1544"/>
            </a:lvl7pPr>
            <a:lvl8pPr marL="3529401" indent="0">
              <a:buNone/>
              <a:defRPr sz="1544"/>
            </a:lvl8pPr>
            <a:lvl9pPr marL="4033601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86EE8-06BD-4028-8D08-6431DC865C1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33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E2F25-94D8-4569-AB75-5682939E5929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83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CB274-99F0-4B3E-8FDE-C9BDCFA49474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2575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42B45-832C-4966-A125-F8336777EAE5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3123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685D9-4500-45B2-AE29-99AF2FDA700C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896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754D9D-70FC-4501-8D70-D8778D95DB4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574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BEBD0-65DA-43AE-9F51-2FBB16133FAE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4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038819-9300-466D-8BB5-ED259827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5825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8E4CE-2568-4575-BBC5-6EE20AE15FD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9319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4" y="252095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5"/>
            <a:ext cx="6635863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B9AE4-B4B8-4036-9249-F12A9587E0A7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48" y="252095"/>
            <a:ext cx="9085342" cy="672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D6E17BD-6491-4879-AA93-00882FCB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58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0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094F8F8-2BE2-4863-B841-AFCF07DDE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27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E334D3B-EFDD-4537-A187-50CB3C43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537" indent="0">
              <a:buNone/>
              <a:defRPr sz="2000"/>
            </a:lvl2pPr>
            <a:lvl3pPr marL="995077" indent="0">
              <a:buNone/>
              <a:defRPr sz="1700"/>
            </a:lvl3pPr>
            <a:lvl4pPr marL="1492613" indent="0">
              <a:buNone/>
              <a:defRPr sz="1500"/>
            </a:lvl4pPr>
            <a:lvl5pPr marL="1990147" indent="0">
              <a:buNone/>
              <a:defRPr sz="1500"/>
            </a:lvl5pPr>
            <a:lvl6pPr marL="2487678" indent="0">
              <a:buNone/>
              <a:defRPr sz="1500"/>
            </a:lvl6pPr>
            <a:lvl7pPr marL="2985231" indent="0">
              <a:buNone/>
              <a:defRPr sz="1500"/>
            </a:lvl7pPr>
            <a:lvl8pPr marL="3482757" indent="0">
              <a:buNone/>
              <a:defRPr sz="1500"/>
            </a:lvl8pPr>
            <a:lvl9pPr marL="3980294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BBAB0A5-855C-42C3-AA5B-050F7518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34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59A1044-D3C6-4200-8F1B-8F9A92A3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93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37" indent="0">
              <a:buNone/>
              <a:defRPr sz="2200" b="1"/>
            </a:lvl2pPr>
            <a:lvl3pPr marL="995077" indent="0">
              <a:buNone/>
              <a:defRPr sz="2000" b="1"/>
            </a:lvl3pPr>
            <a:lvl4pPr marL="1492613" indent="0">
              <a:buNone/>
              <a:defRPr sz="1700" b="1"/>
            </a:lvl4pPr>
            <a:lvl5pPr marL="1990147" indent="0">
              <a:buNone/>
              <a:defRPr sz="1700" b="1"/>
            </a:lvl5pPr>
            <a:lvl6pPr marL="2487678" indent="0">
              <a:buNone/>
              <a:defRPr sz="1700" b="1"/>
            </a:lvl6pPr>
            <a:lvl7pPr marL="2985231" indent="0">
              <a:buNone/>
              <a:defRPr sz="1700" b="1"/>
            </a:lvl7pPr>
            <a:lvl8pPr marL="3482757" indent="0">
              <a:buNone/>
              <a:defRPr sz="1700" b="1"/>
            </a:lvl8pPr>
            <a:lvl9pPr marL="3980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8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37" indent="0">
              <a:buNone/>
              <a:defRPr sz="2200" b="1"/>
            </a:lvl2pPr>
            <a:lvl3pPr marL="995077" indent="0">
              <a:buNone/>
              <a:defRPr sz="2000" b="1"/>
            </a:lvl3pPr>
            <a:lvl4pPr marL="1492613" indent="0">
              <a:buNone/>
              <a:defRPr sz="1700" b="1"/>
            </a:lvl4pPr>
            <a:lvl5pPr marL="1990147" indent="0">
              <a:buNone/>
              <a:defRPr sz="1700" b="1"/>
            </a:lvl5pPr>
            <a:lvl6pPr marL="2487678" indent="0">
              <a:buNone/>
              <a:defRPr sz="1700" b="1"/>
            </a:lvl6pPr>
            <a:lvl7pPr marL="2985231" indent="0">
              <a:buNone/>
              <a:defRPr sz="1700" b="1"/>
            </a:lvl7pPr>
            <a:lvl8pPr marL="3482757" indent="0">
              <a:buNone/>
              <a:defRPr sz="1700" b="1"/>
            </a:lvl8pPr>
            <a:lvl9pPr marL="3980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8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772A07F-2DF5-42D1-A6B2-986F3132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37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C899443-8F9B-4C5E-B7BC-75A879EB5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32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E519BB0-831F-4A16-9E54-BA0B5703C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66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50CD491-99AA-41F0-A5A6-5739AB958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3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537" indent="0">
              <a:buNone/>
              <a:defRPr sz="1300"/>
            </a:lvl2pPr>
            <a:lvl3pPr marL="995077" indent="0">
              <a:buNone/>
              <a:defRPr sz="1100"/>
            </a:lvl3pPr>
            <a:lvl4pPr marL="1492613" indent="0">
              <a:buNone/>
              <a:defRPr sz="1000"/>
            </a:lvl4pPr>
            <a:lvl5pPr marL="1990147" indent="0">
              <a:buNone/>
              <a:defRPr sz="1000"/>
            </a:lvl5pPr>
            <a:lvl6pPr marL="2487678" indent="0">
              <a:buNone/>
              <a:defRPr sz="1000"/>
            </a:lvl6pPr>
            <a:lvl7pPr marL="2985231" indent="0">
              <a:buNone/>
              <a:defRPr sz="1000"/>
            </a:lvl7pPr>
            <a:lvl8pPr marL="3482757" indent="0">
              <a:buNone/>
              <a:defRPr sz="1000"/>
            </a:lvl8pPr>
            <a:lvl9pPr marL="39802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CFE197F-3D7B-420B-AE1A-F2E9FACE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63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537" indent="0">
              <a:buNone/>
              <a:defRPr sz="3000"/>
            </a:lvl2pPr>
            <a:lvl3pPr marL="995077" indent="0">
              <a:buNone/>
              <a:defRPr sz="2600"/>
            </a:lvl3pPr>
            <a:lvl4pPr marL="1492613" indent="0">
              <a:buNone/>
              <a:defRPr sz="2200"/>
            </a:lvl4pPr>
            <a:lvl5pPr marL="1990147" indent="0">
              <a:buNone/>
              <a:defRPr sz="2200"/>
            </a:lvl5pPr>
            <a:lvl6pPr marL="2487678" indent="0">
              <a:buNone/>
              <a:defRPr sz="2200"/>
            </a:lvl6pPr>
            <a:lvl7pPr marL="2985231" indent="0">
              <a:buNone/>
              <a:defRPr sz="2200"/>
            </a:lvl7pPr>
            <a:lvl8pPr marL="3482757" indent="0">
              <a:buNone/>
              <a:defRPr sz="2200"/>
            </a:lvl8pPr>
            <a:lvl9pPr marL="3980294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537" indent="0">
              <a:buNone/>
              <a:defRPr sz="1300"/>
            </a:lvl2pPr>
            <a:lvl3pPr marL="995077" indent="0">
              <a:buNone/>
              <a:defRPr sz="1100"/>
            </a:lvl3pPr>
            <a:lvl4pPr marL="1492613" indent="0">
              <a:buNone/>
              <a:defRPr sz="1000"/>
            </a:lvl4pPr>
            <a:lvl5pPr marL="1990147" indent="0">
              <a:buNone/>
              <a:defRPr sz="1000"/>
            </a:lvl5pPr>
            <a:lvl6pPr marL="2487678" indent="0">
              <a:buNone/>
              <a:defRPr sz="1000"/>
            </a:lvl6pPr>
            <a:lvl7pPr marL="2985231" indent="0">
              <a:buNone/>
              <a:defRPr sz="1000"/>
            </a:lvl7pPr>
            <a:lvl8pPr marL="3482757" indent="0">
              <a:buNone/>
              <a:defRPr sz="1000"/>
            </a:lvl8pPr>
            <a:lvl9pPr marL="39802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7C7BD84-B907-4F65-8AE4-77C9EC99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34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8CB2635-9E7F-4252-BF5C-78A64EC95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95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7630D04-450D-44E1-B95E-80FC32D78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889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EB32E12-D8AD-483B-81E2-51E18641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52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6E9BC6F-71F4-4D49-9C29-DD0AD11B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143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6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67" indent="0">
              <a:buNone/>
              <a:defRPr sz="2000"/>
            </a:lvl2pPr>
            <a:lvl3pPr marL="995335" indent="0">
              <a:buNone/>
              <a:defRPr sz="1700"/>
            </a:lvl3pPr>
            <a:lvl4pPr marL="1493000" indent="0">
              <a:buNone/>
              <a:defRPr sz="1500"/>
            </a:lvl4pPr>
            <a:lvl5pPr marL="1990667" indent="0">
              <a:buNone/>
              <a:defRPr sz="1500"/>
            </a:lvl5pPr>
            <a:lvl6pPr marL="2488331" indent="0">
              <a:buNone/>
              <a:defRPr sz="1500"/>
            </a:lvl6pPr>
            <a:lvl7pPr marL="2986005" indent="0">
              <a:buNone/>
              <a:defRPr sz="1500"/>
            </a:lvl7pPr>
            <a:lvl8pPr marL="3483668" indent="0">
              <a:buNone/>
              <a:defRPr sz="1500"/>
            </a:lvl8pPr>
            <a:lvl9pPr marL="398133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0183D8A-3900-424A-9ABE-F74D2448D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610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D74ABBA-4ED8-4713-B28A-BD686FF2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93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253E6DB-8F60-476D-90DF-8E2676E1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248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9DFCA49-7111-4686-8B32-55177883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6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1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595" indent="0">
              <a:buNone/>
              <a:defRPr sz="2000"/>
            </a:lvl2pPr>
            <a:lvl3pPr marL="995192" indent="0">
              <a:buNone/>
              <a:defRPr sz="1700"/>
            </a:lvl3pPr>
            <a:lvl4pPr marL="1492785" indent="0">
              <a:buNone/>
              <a:defRPr sz="1500"/>
            </a:lvl4pPr>
            <a:lvl5pPr marL="1990378" indent="0">
              <a:buNone/>
              <a:defRPr sz="1500"/>
            </a:lvl5pPr>
            <a:lvl6pPr marL="2487970" indent="0">
              <a:buNone/>
              <a:defRPr sz="1500"/>
            </a:lvl6pPr>
            <a:lvl7pPr marL="2985575" indent="0">
              <a:buNone/>
              <a:defRPr sz="1500"/>
            </a:lvl7pPr>
            <a:lvl8pPr marL="3483162" indent="0">
              <a:buNone/>
              <a:defRPr sz="1500"/>
            </a:lvl8pPr>
            <a:lvl9pPr marL="39807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DD06555-6846-436C-A57B-8F1BDBBA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72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00542BA-E322-4442-A26F-7763C6C9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9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5044B8-5883-47A6-9CF9-A79465EB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5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67" indent="0">
              <a:buNone/>
              <a:defRPr sz="3000"/>
            </a:lvl2pPr>
            <a:lvl3pPr marL="995335" indent="0">
              <a:buNone/>
              <a:defRPr sz="2600"/>
            </a:lvl3pPr>
            <a:lvl4pPr marL="1493000" indent="0">
              <a:buNone/>
              <a:defRPr sz="2200"/>
            </a:lvl4pPr>
            <a:lvl5pPr marL="1990667" indent="0">
              <a:buNone/>
              <a:defRPr sz="2200"/>
            </a:lvl5pPr>
            <a:lvl6pPr marL="2488331" indent="0">
              <a:buNone/>
              <a:defRPr sz="2200"/>
            </a:lvl6pPr>
            <a:lvl7pPr marL="2986005" indent="0">
              <a:buNone/>
              <a:defRPr sz="2200"/>
            </a:lvl7pPr>
            <a:lvl8pPr marL="3483668" indent="0">
              <a:buNone/>
              <a:defRPr sz="2200"/>
            </a:lvl8pPr>
            <a:lvl9pPr marL="3981335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8D2E823-12C1-4234-8A5B-0D9E6D78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051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87EA473-ACA0-4F12-A3A5-50636ECA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93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3E9EE6-6E2F-4929-A070-278D87A97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02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628773-19F9-4BE0-BCD1-A79C2442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43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E81AA8B-4631-4B10-9D8E-C1FA54DED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244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6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67" indent="0">
              <a:buNone/>
              <a:defRPr sz="2000"/>
            </a:lvl2pPr>
            <a:lvl3pPr marL="995335" indent="0">
              <a:buNone/>
              <a:defRPr sz="1700"/>
            </a:lvl3pPr>
            <a:lvl4pPr marL="1493000" indent="0">
              <a:buNone/>
              <a:defRPr sz="1500"/>
            </a:lvl4pPr>
            <a:lvl5pPr marL="1990667" indent="0">
              <a:buNone/>
              <a:defRPr sz="1500"/>
            </a:lvl5pPr>
            <a:lvl6pPr marL="2488331" indent="0">
              <a:buNone/>
              <a:defRPr sz="1500"/>
            </a:lvl6pPr>
            <a:lvl7pPr marL="2986005" indent="0">
              <a:buNone/>
              <a:defRPr sz="1500"/>
            </a:lvl7pPr>
            <a:lvl8pPr marL="3483668" indent="0">
              <a:buNone/>
              <a:defRPr sz="1500"/>
            </a:lvl8pPr>
            <a:lvl9pPr marL="398133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33B5215-E78D-4F8E-B29F-42841EC21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686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D66D3F8-6648-413E-9457-918DDAAF2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877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B4AC8F5-B9B8-43FC-AB99-44500AADE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5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5DC49D8-3313-4EB5-B978-44BEE4D9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75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0754621-9EBC-4FAF-8D75-934AF2395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738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C03F45E-CDCF-4C60-B686-CE61A55A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072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94D9D61-EAF6-4ECF-803A-010E7973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357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67" indent="0">
              <a:buNone/>
              <a:defRPr sz="3000"/>
            </a:lvl2pPr>
            <a:lvl3pPr marL="995335" indent="0">
              <a:buNone/>
              <a:defRPr sz="2600"/>
            </a:lvl3pPr>
            <a:lvl4pPr marL="1493000" indent="0">
              <a:buNone/>
              <a:defRPr sz="2200"/>
            </a:lvl4pPr>
            <a:lvl5pPr marL="1990667" indent="0">
              <a:buNone/>
              <a:defRPr sz="2200"/>
            </a:lvl5pPr>
            <a:lvl6pPr marL="2488331" indent="0">
              <a:buNone/>
              <a:defRPr sz="2200"/>
            </a:lvl6pPr>
            <a:lvl7pPr marL="2986005" indent="0">
              <a:buNone/>
              <a:defRPr sz="2200"/>
            </a:lvl7pPr>
            <a:lvl8pPr marL="3483668" indent="0">
              <a:buNone/>
              <a:defRPr sz="2200"/>
            </a:lvl8pPr>
            <a:lvl9pPr marL="3981335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B78A3F-A04C-420A-B22D-27D5C390D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850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B8D9A39-B5CB-4DDE-B867-C6690813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857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DAD3CD-6D2E-4FF8-A026-ADF0524DD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074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8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B4E21-002D-4B9F-A50E-AC89F3946F8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1242D4-2EE6-4C8F-AD6A-34795BCCC6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963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73B75-3851-4847-8CBA-1EE2287F29E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435D8-72D2-46A2-9B50-ACE19FA3C9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090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2589F-A98E-4413-9120-48473BB8660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68796-8000-4E81-BEFB-21C6930F157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206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72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7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8E003-36C9-4379-97BC-DCDB86DCB33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7C600-E7BF-475B-81EE-9676269A4F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95" indent="0">
              <a:buNone/>
              <a:defRPr sz="2200" b="1"/>
            </a:lvl2pPr>
            <a:lvl3pPr marL="995192" indent="0">
              <a:buNone/>
              <a:defRPr sz="2000" b="1"/>
            </a:lvl3pPr>
            <a:lvl4pPr marL="1492785" indent="0">
              <a:buNone/>
              <a:defRPr sz="1700" b="1"/>
            </a:lvl4pPr>
            <a:lvl5pPr marL="1990378" indent="0">
              <a:buNone/>
              <a:defRPr sz="1700" b="1"/>
            </a:lvl5pPr>
            <a:lvl6pPr marL="2487970" indent="0">
              <a:buNone/>
              <a:defRPr sz="1700" b="1"/>
            </a:lvl6pPr>
            <a:lvl7pPr marL="2985575" indent="0">
              <a:buNone/>
              <a:defRPr sz="1700" b="1"/>
            </a:lvl7pPr>
            <a:lvl8pPr marL="3483162" indent="0">
              <a:buNone/>
              <a:defRPr sz="1700" b="1"/>
            </a:lvl8pPr>
            <a:lvl9pPr marL="39807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8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95" indent="0">
              <a:buNone/>
              <a:defRPr sz="2200" b="1"/>
            </a:lvl2pPr>
            <a:lvl3pPr marL="995192" indent="0">
              <a:buNone/>
              <a:defRPr sz="2000" b="1"/>
            </a:lvl3pPr>
            <a:lvl4pPr marL="1492785" indent="0">
              <a:buNone/>
              <a:defRPr sz="1700" b="1"/>
            </a:lvl4pPr>
            <a:lvl5pPr marL="1990378" indent="0">
              <a:buNone/>
              <a:defRPr sz="1700" b="1"/>
            </a:lvl5pPr>
            <a:lvl6pPr marL="2487970" indent="0">
              <a:buNone/>
              <a:defRPr sz="1700" b="1"/>
            </a:lvl6pPr>
            <a:lvl7pPr marL="2985575" indent="0">
              <a:buNone/>
              <a:defRPr sz="1700" b="1"/>
            </a:lvl7pPr>
            <a:lvl8pPr marL="3483162" indent="0">
              <a:buNone/>
              <a:defRPr sz="1700" b="1"/>
            </a:lvl8pPr>
            <a:lvl9pPr marL="39807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8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29AF282-133D-49AF-A29E-F89E2F907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685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71" indent="0">
              <a:buNone/>
              <a:defRPr sz="2300" b="1"/>
            </a:lvl2pPr>
            <a:lvl3pPr marL="1042539" indent="0">
              <a:buNone/>
              <a:defRPr sz="2100" b="1"/>
            </a:lvl3pPr>
            <a:lvl4pPr marL="1563810" indent="0">
              <a:buNone/>
              <a:defRPr sz="1900" b="1"/>
            </a:lvl4pPr>
            <a:lvl5pPr marL="2085077" indent="0">
              <a:buNone/>
              <a:defRPr sz="1900" b="1"/>
            </a:lvl5pPr>
            <a:lvl6pPr marL="2606351" indent="0">
              <a:buNone/>
              <a:defRPr sz="1900" b="1"/>
            </a:lvl6pPr>
            <a:lvl7pPr marL="3127621" indent="0">
              <a:buNone/>
              <a:defRPr sz="1900" b="1"/>
            </a:lvl7pPr>
            <a:lvl8pPr marL="3648889" indent="0">
              <a:buNone/>
              <a:defRPr sz="1900" b="1"/>
            </a:lvl8pPr>
            <a:lvl9pPr marL="4170159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71" indent="0">
              <a:buNone/>
              <a:defRPr sz="2300" b="1"/>
            </a:lvl2pPr>
            <a:lvl3pPr marL="1042539" indent="0">
              <a:buNone/>
              <a:defRPr sz="2100" b="1"/>
            </a:lvl3pPr>
            <a:lvl4pPr marL="1563810" indent="0">
              <a:buNone/>
              <a:defRPr sz="1900" b="1"/>
            </a:lvl4pPr>
            <a:lvl5pPr marL="2085077" indent="0">
              <a:buNone/>
              <a:defRPr sz="1900" b="1"/>
            </a:lvl5pPr>
            <a:lvl6pPr marL="2606351" indent="0">
              <a:buNone/>
              <a:defRPr sz="1900" b="1"/>
            </a:lvl6pPr>
            <a:lvl7pPr marL="3127621" indent="0">
              <a:buNone/>
              <a:defRPr sz="1900" b="1"/>
            </a:lvl7pPr>
            <a:lvl8pPr marL="3648889" indent="0">
              <a:buNone/>
              <a:defRPr sz="1900" b="1"/>
            </a:lvl8pPr>
            <a:lvl9pPr marL="4170159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FCA79-9884-4B1B-A306-A8299D6FA4C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7F6D0-F32D-4ABF-ADC5-D8D10B80D8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43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3F8FF-95F6-40C1-AACF-AD0C9A83EA0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A8D69-7E9F-4BED-899D-DA1C39636A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83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B4D9D1-7A80-4E6C-B0E7-CFA5FF84AC8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CDB1F-EC1C-4F12-BF16-B44C357643B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5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6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271" indent="0">
              <a:buNone/>
              <a:defRPr sz="1400"/>
            </a:lvl2pPr>
            <a:lvl3pPr marL="1042539" indent="0">
              <a:buNone/>
              <a:defRPr sz="1100"/>
            </a:lvl3pPr>
            <a:lvl4pPr marL="1563810" indent="0">
              <a:buNone/>
              <a:defRPr sz="1000"/>
            </a:lvl4pPr>
            <a:lvl5pPr marL="2085077" indent="0">
              <a:buNone/>
              <a:defRPr sz="1000"/>
            </a:lvl5pPr>
            <a:lvl6pPr marL="2606351" indent="0">
              <a:buNone/>
              <a:defRPr sz="1000"/>
            </a:lvl6pPr>
            <a:lvl7pPr marL="3127621" indent="0">
              <a:buNone/>
              <a:defRPr sz="1000"/>
            </a:lvl7pPr>
            <a:lvl8pPr marL="3648889" indent="0">
              <a:buNone/>
              <a:defRPr sz="1000"/>
            </a:lvl8pPr>
            <a:lvl9pPr marL="41701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6EB0A-A282-4AB4-9800-DFEDA5A83D0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FD05E-1126-466B-89DF-9B5C83CE22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91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271" indent="0">
              <a:buNone/>
              <a:defRPr sz="3200"/>
            </a:lvl2pPr>
            <a:lvl3pPr marL="1042539" indent="0">
              <a:buNone/>
              <a:defRPr sz="2700"/>
            </a:lvl3pPr>
            <a:lvl4pPr marL="1563810" indent="0">
              <a:buNone/>
              <a:defRPr sz="2300"/>
            </a:lvl4pPr>
            <a:lvl5pPr marL="2085077" indent="0">
              <a:buNone/>
              <a:defRPr sz="2300"/>
            </a:lvl5pPr>
            <a:lvl6pPr marL="2606351" indent="0">
              <a:buNone/>
              <a:defRPr sz="2300"/>
            </a:lvl6pPr>
            <a:lvl7pPr marL="3127621" indent="0">
              <a:buNone/>
              <a:defRPr sz="2300"/>
            </a:lvl7pPr>
            <a:lvl8pPr marL="3648889" indent="0">
              <a:buNone/>
              <a:defRPr sz="2300"/>
            </a:lvl8pPr>
            <a:lvl9pPr marL="4170159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271" indent="0">
              <a:buNone/>
              <a:defRPr sz="1400"/>
            </a:lvl2pPr>
            <a:lvl3pPr marL="1042539" indent="0">
              <a:buNone/>
              <a:defRPr sz="1100"/>
            </a:lvl3pPr>
            <a:lvl4pPr marL="1563810" indent="0">
              <a:buNone/>
              <a:defRPr sz="1000"/>
            </a:lvl4pPr>
            <a:lvl5pPr marL="2085077" indent="0">
              <a:buNone/>
              <a:defRPr sz="1000"/>
            </a:lvl5pPr>
            <a:lvl6pPr marL="2606351" indent="0">
              <a:buNone/>
              <a:defRPr sz="1000"/>
            </a:lvl6pPr>
            <a:lvl7pPr marL="3127621" indent="0">
              <a:buNone/>
              <a:defRPr sz="1000"/>
            </a:lvl7pPr>
            <a:lvl8pPr marL="3648889" indent="0">
              <a:buNone/>
              <a:defRPr sz="1000"/>
            </a:lvl8pPr>
            <a:lvl9pPr marL="41701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3FCAC-EBE0-4409-9C99-5085CAA3EEB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22E83-FEAD-4BA1-B035-D39C2CB6750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944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8ECE2-5BC6-4EE2-83E0-7225EF346ED0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EBCD6-95F5-4714-9791-AD0EC0F1AC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1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5" y="334389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72" y="334389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E1B30-2222-44AA-8FC4-77868718DF2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8293-B9C3-41E1-A400-F542083D9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98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5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0CF03-CE22-4822-83C5-9667E650B7E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BC8A9-97C6-46BB-ADAF-96549F0CA3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18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7645C-E4D5-4C63-A478-2167708B278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E45CC2-CD89-414F-87A6-E65EDBB9D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47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8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96E88-08D0-4822-9A72-53BF84720CF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1B7EC-0EC0-42D6-A1A2-92CF4B876D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DC3EDB-2CAA-4F0E-BED0-CEB67C354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514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79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6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868A7-C169-4E25-9CDD-4F4BAC922BD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82181-800D-4CD5-8899-7885D8B0F26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78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79" indent="0">
              <a:buNone/>
              <a:defRPr sz="2300" b="1"/>
            </a:lvl2pPr>
            <a:lvl3pPr marL="1042357" indent="0">
              <a:buNone/>
              <a:defRPr sz="2100" b="1"/>
            </a:lvl3pPr>
            <a:lvl4pPr marL="1563537" indent="0">
              <a:buNone/>
              <a:defRPr sz="1900" b="1"/>
            </a:lvl4pPr>
            <a:lvl5pPr marL="2084711" indent="0">
              <a:buNone/>
              <a:defRPr sz="1900" b="1"/>
            </a:lvl5pPr>
            <a:lvl6pPr marL="2605897" indent="0">
              <a:buNone/>
              <a:defRPr sz="1900" b="1"/>
            </a:lvl6pPr>
            <a:lvl7pPr marL="3127076" indent="0">
              <a:buNone/>
              <a:defRPr sz="1900" b="1"/>
            </a:lvl7pPr>
            <a:lvl8pPr marL="3648253" indent="0">
              <a:buNone/>
              <a:defRPr sz="1900" b="1"/>
            </a:lvl8pPr>
            <a:lvl9pPr marL="416943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79" indent="0">
              <a:buNone/>
              <a:defRPr sz="2300" b="1"/>
            </a:lvl2pPr>
            <a:lvl3pPr marL="1042357" indent="0">
              <a:buNone/>
              <a:defRPr sz="2100" b="1"/>
            </a:lvl3pPr>
            <a:lvl4pPr marL="1563537" indent="0">
              <a:buNone/>
              <a:defRPr sz="1900" b="1"/>
            </a:lvl4pPr>
            <a:lvl5pPr marL="2084711" indent="0">
              <a:buNone/>
              <a:defRPr sz="1900" b="1"/>
            </a:lvl5pPr>
            <a:lvl6pPr marL="2605897" indent="0">
              <a:buNone/>
              <a:defRPr sz="1900" b="1"/>
            </a:lvl6pPr>
            <a:lvl7pPr marL="3127076" indent="0">
              <a:buNone/>
              <a:defRPr sz="1900" b="1"/>
            </a:lvl7pPr>
            <a:lvl8pPr marL="3648253" indent="0">
              <a:buNone/>
              <a:defRPr sz="1900" b="1"/>
            </a:lvl8pPr>
            <a:lvl9pPr marL="416943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C3760-8F4D-43FC-8B11-7768D0121BC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466FF-5BC6-40AF-AAC5-4B13E6BE9D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82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EF02E-4822-4570-A9DA-CF02A31221D0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F626D-9380-4861-B032-3ABBC7F0F25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78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ECABC-533C-43A9-B5F9-9A28F648BA2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9BA9E-CA46-4EF9-BD7A-69E1E12BB7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23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179" indent="0">
              <a:buNone/>
              <a:defRPr sz="1400"/>
            </a:lvl2pPr>
            <a:lvl3pPr marL="1042357" indent="0">
              <a:buNone/>
              <a:defRPr sz="1100"/>
            </a:lvl3pPr>
            <a:lvl4pPr marL="1563537" indent="0">
              <a:buNone/>
              <a:defRPr sz="1000"/>
            </a:lvl4pPr>
            <a:lvl5pPr marL="2084711" indent="0">
              <a:buNone/>
              <a:defRPr sz="1000"/>
            </a:lvl5pPr>
            <a:lvl6pPr marL="2605897" indent="0">
              <a:buNone/>
              <a:defRPr sz="1000"/>
            </a:lvl6pPr>
            <a:lvl7pPr marL="3127076" indent="0">
              <a:buNone/>
              <a:defRPr sz="1000"/>
            </a:lvl7pPr>
            <a:lvl8pPr marL="3648253" indent="0">
              <a:buNone/>
              <a:defRPr sz="1000"/>
            </a:lvl8pPr>
            <a:lvl9pPr marL="416943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FED51-53DC-48E4-8EA7-368D3F7E465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6D50F7-E8B5-4FD2-A39C-A2912959309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760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179" indent="0">
              <a:buNone/>
              <a:defRPr sz="3200"/>
            </a:lvl2pPr>
            <a:lvl3pPr marL="1042357" indent="0">
              <a:buNone/>
              <a:defRPr sz="2700"/>
            </a:lvl3pPr>
            <a:lvl4pPr marL="1563537" indent="0">
              <a:buNone/>
              <a:defRPr sz="2300"/>
            </a:lvl4pPr>
            <a:lvl5pPr marL="2084711" indent="0">
              <a:buNone/>
              <a:defRPr sz="2300"/>
            </a:lvl5pPr>
            <a:lvl6pPr marL="2605897" indent="0">
              <a:buNone/>
              <a:defRPr sz="2300"/>
            </a:lvl6pPr>
            <a:lvl7pPr marL="3127076" indent="0">
              <a:buNone/>
              <a:defRPr sz="2300"/>
            </a:lvl7pPr>
            <a:lvl8pPr marL="3648253" indent="0">
              <a:buNone/>
              <a:defRPr sz="2300"/>
            </a:lvl8pPr>
            <a:lvl9pPr marL="416943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179" indent="0">
              <a:buNone/>
              <a:defRPr sz="1400"/>
            </a:lvl2pPr>
            <a:lvl3pPr marL="1042357" indent="0">
              <a:buNone/>
              <a:defRPr sz="1100"/>
            </a:lvl3pPr>
            <a:lvl4pPr marL="1563537" indent="0">
              <a:buNone/>
              <a:defRPr sz="1000"/>
            </a:lvl4pPr>
            <a:lvl5pPr marL="2084711" indent="0">
              <a:buNone/>
              <a:defRPr sz="1000"/>
            </a:lvl5pPr>
            <a:lvl6pPr marL="2605897" indent="0">
              <a:buNone/>
              <a:defRPr sz="1000"/>
            </a:lvl6pPr>
            <a:lvl7pPr marL="3127076" indent="0">
              <a:buNone/>
              <a:defRPr sz="1000"/>
            </a:lvl7pPr>
            <a:lvl8pPr marL="3648253" indent="0">
              <a:buNone/>
              <a:defRPr sz="1000"/>
            </a:lvl8pPr>
            <a:lvl9pPr marL="416943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EA808-2DDC-4C1A-A8F2-C9FFEFBEB5C6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C54E7-E8FE-4717-BA6A-EF1BAED0AB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241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0E1593-EF35-4470-A7C1-4DA981A36096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704EC-CA07-43AB-87E6-0D3CFC2D44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51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81" y="334396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79" y="334396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CD4B1-052E-45F8-AC2E-0DD0BE6BBD5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20533">
              <a:defRPr/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2F449-779A-4C41-8DB0-CB187B4061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855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827" indent="0" algn="ctr">
              <a:buNone/>
              <a:defRPr sz="1753"/>
            </a:lvl2pPr>
            <a:lvl3pPr marL="801654" indent="0" algn="ctr">
              <a:buNone/>
              <a:defRPr sz="1578"/>
            </a:lvl3pPr>
            <a:lvl4pPr marL="1202482" indent="0" algn="ctr">
              <a:buNone/>
              <a:defRPr sz="1403"/>
            </a:lvl4pPr>
            <a:lvl5pPr marL="1603309" indent="0" algn="ctr">
              <a:buNone/>
              <a:defRPr sz="1403"/>
            </a:lvl5pPr>
            <a:lvl6pPr marL="2004136" indent="0" algn="ctr">
              <a:buNone/>
              <a:defRPr sz="1403"/>
            </a:lvl6pPr>
            <a:lvl7pPr marL="2404963" indent="0" algn="ctr">
              <a:buNone/>
              <a:defRPr sz="1403"/>
            </a:lvl7pPr>
            <a:lvl8pPr marL="2805791" indent="0" algn="ctr">
              <a:buNone/>
              <a:defRPr sz="1403"/>
            </a:lvl8pPr>
            <a:lvl9pPr marL="3206618" indent="0" algn="ctr">
              <a:buNone/>
              <a:defRPr sz="140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66D1D-3D7A-4DE8-9F33-5B3626FC6AC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7FCE7-1264-45C2-9B84-621F5416BD6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43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F0BA9-DC35-4753-A24D-58E8D90D340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2E1BB-4AC0-4823-9A4F-6F2A9EA593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47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B79386B-D5EB-4256-A1B6-20EC1DE23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84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827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E0BC80-95A5-4EBB-BEC5-7C700034681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CA966-E2AB-4037-B522-4D00C6E019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605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3259"/>
            <a:ext cx="4542671" cy="4798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3259"/>
            <a:ext cx="4542671" cy="4798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11FAB-A9F7-4836-92E5-59C71D22BD2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0BC37-9710-472B-B0FD-BC3FD37D7A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42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827" indent="0">
              <a:buNone/>
              <a:defRPr sz="1753" b="1"/>
            </a:lvl2pPr>
            <a:lvl3pPr marL="801654" indent="0">
              <a:buNone/>
              <a:defRPr sz="1578" b="1"/>
            </a:lvl3pPr>
            <a:lvl4pPr marL="1202482" indent="0">
              <a:buNone/>
              <a:defRPr sz="1403" b="1"/>
            </a:lvl4pPr>
            <a:lvl5pPr marL="1603309" indent="0">
              <a:buNone/>
              <a:defRPr sz="1403" b="1"/>
            </a:lvl5pPr>
            <a:lvl6pPr marL="2004136" indent="0">
              <a:buNone/>
              <a:defRPr sz="1403" b="1"/>
            </a:lvl6pPr>
            <a:lvl7pPr marL="2404963" indent="0">
              <a:buNone/>
              <a:defRPr sz="1403" b="1"/>
            </a:lvl7pPr>
            <a:lvl8pPr marL="2805791" indent="0">
              <a:buNone/>
              <a:defRPr sz="1403" b="1"/>
            </a:lvl8pPr>
            <a:lvl9pPr marL="3206618" indent="0">
              <a:buNone/>
              <a:defRPr sz="140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3" y="1853949"/>
            <a:ext cx="4544063" cy="90859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827" indent="0">
              <a:buNone/>
              <a:defRPr sz="1753" b="1"/>
            </a:lvl2pPr>
            <a:lvl3pPr marL="801654" indent="0">
              <a:buNone/>
              <a:defRPr sz="1578" b="1"/>
            </a:lvl3pPr>
            <a:lvl4pPr marL="1202482" indent="0">
              <a:buNone/>
              <a:defRPr sz="1403" b="1"/>
            </a:lvl4pPr>
            <a:lvl5pPr marL="1603309" indent="0">
              <a:buNone/>
              <a:defRPr sz="1403" b="1"/>
            </a:lvl5pPr>
            <a:lvl6pPr marL="2004136" indent="0">
              <a:buNone/>
              <a:defRPr sz="1403" b="1"/>
            </a:lvl6pPr>
            <a:lvl7pPr marL="2404963" indent="0">
              <a:buNone/>
              <a:defRPr sz="1403" b="1"/>
            </a:lvl7pPr>
            <a:lvl8pPr marL="2805791" indent="0">
              <a:buNone/>
              <a:defRPr sz="1403" b="1"/>
            </a:lvl8pPr>
            <a:lvl9pPr marL="3206618" indent="0">
              <a:buNone/>
              <a:defRPr sz="140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3" y="2762541"/>
            <a:ext cx="4544063" cy="40632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7A14C-CF1C-4340-B0D1-4563CF5A913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ED591-699E-40F3-A1BB-8550031AF9D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460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8EEAB-0177-4FE6-91A3-05B77A535E8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3BA07-7FA5-4602-B4DE-992F419C8D4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92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31F4A-90FC-40F1-B685-AC93E5B8249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07C9B-F962-4AD9-B2DA-A20C18B05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911"/>
            <a:ext cx="5411123" cy="5374525"/>
          </a:xfrm>
        </p:spPr>
        <p:txBody>
          <a:bodyPr/>
          <a:lstStyle>
            <a:lvl1pPr>
              <a:defRPr sz="2805"/>
            </a:lvl1pPr>
            <a:lvl2pPr>
              <a:defRPr sz="2455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5"/>
            <a:ext cx="3447364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0827" indent="0">
              <a:buNone/>
              <a:defRPr sz="1227"/>
            </a:lvl2pPr>
            <a:lvl3pPr marL="801654" indent="0">
              <a:buNone/>
              <a:defRPr sz="1052"/>
            </a:lvl3pPr>
            <a:lvl4pPr marL="1202482" indent="0">
              <a:buNone/>
              <a:defRPr sz="877"/>
            </a:lvl4pPr>
            <a:lvl5pPr marL="1603309" indent="0">
              <a:buNone/>
              <a:defRPr sz="877"/>
            </a:lvl5pPr>
            <a:lvl6pPr marL="2004136" indent="0">
              <a:buNone/>
              <a:defRPr sz="877"/>
            </a:lvl6pPr>
            <a:lvl7pPr marL="2404963" indent="0">
              <a:buNone/>
              <a:defRPr sz="877"/>
            </a:lvl7pPr>
            <a:lvl8pPr marL="2805791" indent="0">
              <a:buNone/>
              <a:defRPr sz="877"/>
            </a:lvl8pPr>
            <a:lvl9pPr marL="3206618" indent="0">
              <a:buNone/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84A6D-4358-4062-9A3A-62F7F890DA8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37B3B-3465-475C-ADD3-59EE391679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107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4063" y="1088911"/>
            <a:ext cx="5411123" cy="5374525"/>
          </a:xfrm>
        </p:spPr>
        <p:txBody>
          <a:bodyPr/>
          <a:lstStyle>
            <a:lvl1pPr marL="0" indent="0">
              <a:buNone/>
              <a:defRPr sz="2805"/>
            </a:lvl1pPr>
            <a:lvl2pPr marL="400827" indent="0">
              <a:buNone/>
              <a:defRPr sz="2455"/>
            </a:lvl2pPr>
            <a:lvl3pPr marL="801654" indent="0">
              <a:buNone/>
              <a:defRPr sz="2104"/>
            </a:lvl3pPr>
            <a:lvl4pPr marL="1202482" indent="0">
              <a:buNone/>
              <a:defRPr sz="1753"/>
            </a:lvl4pPr>
            <a:lvl5pPr marL="1603309" indent="0">
              <a:buNone/>
              <a:defRPr sz="1753"/>
            </a:lvl5pPr>
            <a:lvl6pPr marL="2004136" indent="0">
              <a:buNone/>
              <a:defRPr sz="1753"/>
            </a:lvl6pPr>
            <a:lvl7pPr marL="2404963" indent="0">
              <a:buNone/>
              <a:defRPr sz="1753"/>
            </a:lvl7pPr>
            <a:lvl8pPr marL="2805791" indent="0">
              <a:buNone/>
              <a:defRPr sz="1753"/>
            </a:lvl8pPr>
            <a:lvl9pPr marL="3206618" indent="0">
              <a:buNone/>
              <a:defRPr sz="17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5"/>
            <a:ext cx="3447364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0827" indent="0">
              <a:buNone/>
              <a:defRPr sz="1227"/>
            </a:lvl2pPr>
            <a:lvl3pPr marL="801654" indent="0">
              <a:buNone/>
              <a:defRPr sz="1052"/>
            </a:lvl3pPr>
            <a:lvl4pPr marL="1202482" indent="0">
              <a:buNone/>
              <a:defRPr sz="877"/>
            </a:lvl4pPr>
            <a:lvl5pPr marL="1603309" indent="0">
              <a:buNone/>
              <a:defRPr sz="877"/>
            </a:lvl5pPr>
            <a:lvl6pPr marL="2004136" indent="0">
              <a:buNone/>
              <a:defRPr sz="877"/>
            </a:lvl6pPr>
            <a:lvl7pPr marL="2404963" indent="0">
              <a:buNone/>
              <a:defRPr sz="877"/>
            </a:lvl7pPr>
            <a:lvl8pPr marL="2805791" indent="0">
              <a:buNone/>
              <a:defRPr sz="877"/>
            </a:lvl8pPr>
            <a:lvl9pPr marL="3206618" indent="0">
              <a:buNone/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87AC1-1214-4B91-AAE5-77C518B98EF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6D9CB-53EC-49BB-8C88-AFA78CEE1E1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7946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DB74A-9664-4BAA-ABB4-FCA9669DBFA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9F315-DEC9-4338-9FB5-7E46EA5952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6" y="402652"/>
            <a:ext cx="2304738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4" y="402652"/>
            <a:ext cx="6780605" cy="64091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2C3AE9-EF12-4689-97FF-0C941AB9F5C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25105-0E19-478E-8B8A-5431E539A74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875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60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2E1C6-21B2-43F2-892D-AC701D7CB09B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0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6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595" indent="0">
              <a:buNone/>
              <a:defRPr sz="1300"/>
            </a:lvl2pPr>
            <a:lvl3pPr marL="995192" indent="0">
              <a:buNone/>
              <a:defRPr sz="1100"/>
            </a:lvl3pPr>
            <a:lvl4pPr marL="1492785" indent="0">
              <a:buNone/>
              <a:defRPr sz="1000"/>
            </a:lvl4pPr>
            <a:lvl5pPr marL="1990378" indent="0">
              <a:buNone/>
              <a:defRPr sz="1000"/>
            </a:lvl5pPr>
            <a:lvl6pPr marL="2487970" indent="0">
              <a:buNone/>
              <a:defRPr sz="1000"/>
            </a:lvl6pPr>
            <a:lvl7pPr marL="2985575" indent="0">
              <a:buNone/>
              <a:defRPr sz="1000"/>
            </a:lvl7pPr>
            <a:lvl8pPr marL="3483162" indent="0">
              <a:buNone/>
              <a:defRPr sz="1000"/>
            </a:lvl8pPr>
            <a:lvl9pPr marL="39807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93EECBE-30E0-42B7-A633-E2477FB5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113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EF21D-CA3D-44A4-A49C-EF9338B686C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69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6"/>
            </a:lvl1pPr>
            <a:lvl2pPr marL="504200" indent="0">
              <a:buNone/>
              <a:defRPr sz="1985"/>
            </a:lvl2pPr>
            <a:lvl3pPr marL="1008400" indent="0">
              <a:buNone/>
              <a:defRPr sz="1764"/>
            </a:lvl3pPr>
            <a:lvl4pPr marL="1512600" indent="0">
              <a:buNone/>
              <a:defRPr sz="1544"/>
            </a:lvl4pPr>
            <a:lvl5pPr marL="2016801" indent="0">
              <a:buNone/>
              <a:defRPr sz="1544"/>
            </a:lvl5pPr>
            <a:lvl6pPr marL="2521001" indent="0">
              <a:buNone/>
              <a:defRPr sz="1544"/>
            </a:lvl6pPr>
            <a:lvl7pPr marL="3025201" indent="0">
              <a:buNone/>
              <a:defRPr sz="1544"/>
            </a:lvl7pPr>
            <a:lvl8pPr marL="3529401" indent="0">
              <a:buNone/>
              <a:defRPr sz="1544"/>
            </a:lvl8pPr>
            <a:lvl9pPr marL="4033601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86EE8-06BD-4028-8D08-6431DC865C1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5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E2F25-94D8-4569-AB75-5682939E5929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56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CB274-99F0-4B3E-8FDE-C9BDCFA49474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88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42B45-832C-4966-A125-F8336777EAE5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7550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685D9-4500-45B2-AE29-99AF2FDA700C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732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754D9D-70FC-4501-8D70-D8778D95DB4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083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BEBD0-65DA-43AE-9F51-2FBB16133FAE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832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8E4CE-2568-4575-BBC5-6EE20AE15FD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690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4" y="252095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5"/>
            <a:ext cx="6635863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B9AE4-B4B8-4036-9249-F12A9587E0A7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8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595" indent="0">
              <a:buNone/>
              <a:defRPr sz="3000"/>
            </a:lvl2pPr>
            <a:lvl3pPr marL="995192" indent="0">
              <a:buNone/>
              <a:defRPr sz="2600"/>
            </a:lvl3pPr>
            <a:lvl4pPr marL="1492785" indent="0">
              <a:buNone/>
              <a:defRPr sz="2200"/>
            </a:lvl4pPr>
            <a:lvl5pPr marL="1990378" indent="0">
              <a:buNone/>
              <a:defRPr sz="2200"/>
            </a:lvl5pPr>
            <a:lvl6pPr marL="2487970" indent="0">
              <a:buNone/>
              <a:defRPr sz="2200"/>
            </a:lvl6pPr>
            <a:lvl7pPr marL="2985575" indent="0">
              <a:buNone/>
              <a:defRPr sz="2200"/>
            </a:lvl7pPr>
            <a:lvl8pPr marL="3483162" indent="0">
              <a:buNone/>
              <a:defRPr sz="2200"/>
            </a:lvl8pPr>
            <a:lvl9pPr marL="3980756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595" indent="0">
              <a:buNone/>
              <a:defRPr sz="1300"/>
            </a:lvl2pPr>
            <a:lvl3pPr marL="995192" indent="0">
              <a:buNone/>
              <a:defRPr sz="1100"/>
            </a:lvl3pPr>
            <a:lvl4pPr marL="1492785" indent="0">
              <a:buNone/>
              <a:defRPr sz="1000"/>
            </a:lvl4pPr>
            <a:lvl5pPr marL="1990378" indent="0">
              <a:buNone/>
              <a:defRPr sz="1000"/>
            </a:lvl5pPr>
            <a:lvl6pPr marL="2487970" indent="0">
              <a:buNone/>
              <a:defRPr sz="1000"/>
            </a:lvl6pPr>
            <a:lvl7pPr marL="2985575" indent="0">
              <a:buNone/>
              <a:defRPr sz="1000"/>
            </a:lvl7pPr>
            <a:lvl8pPr marL="3483162" indent="0">
              <a:buNone/>
              <a:defRPr sz="1000"/>
            </a:lvl8pPr>
            <a:lvl9pPr marL="39807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1F46D1D-7ED2-4570-9912-999968DC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322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60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2E1C6-21B2-43F2-892D-AC701D7CB09B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061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EF21D-CA3D-44A4-A49C-EF9338B686C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09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6"/>
            </a:lvl1pPr>
            <a:lvl2pPr marL="504200" indent="0">
              <a:buNone/>
              <a:defRPr sz="1985"/>
            </a:lvl2pPr>
            <a:lvl3pPr marL="1008400" indent="0">
              <a:buNone/>
              <a:defRPr sz="1764"/>
            </a:lvl3pPr>
            <a:lvl4pPr marL="1512600" indent="0">
              <a:buNone/>
              <a:defRPr sz="1544"/>
            </a:lvl4pPr>
            <a:lvl5pPr marL="2016801" indent="0">
              <a:buNone/>
              <a:defRPr sz="1544"/>
            </a:lvl5pPr>
            <a:lvl6pPr marL="2521001" indent="0">
              <a:buNone/>
              <a:defRPr sz="1544"/>
            </a:lvl6pPr>
            <a:lvl7pPr marL="3025201" indent="0">
              <a:buNone/>
              <a:defRPr sz="1544"/>
            </a:lvl7pPr>
            <a:lvl8pPr marL="3529401" indent="0">
              <a:buNone/>
              <a:defRPr sz="1544"/>
            </a:lvl8pPr>
            <a:lvl9pPr marL="4033601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86EE8-06BD-4028-8D08-6431DC865C1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334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596602"/>
            <a:ext cx="4453599" cy="4537710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E2F25-94D8-4569-AB75-5682939E5929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718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CB274-99F0-4B3E-8FDE-C9BDCFA49474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72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42B45-832C-4966-A125-F8336777EAE5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26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685D9-4500-45B2-AE29-99AF2FDA700C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8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754D9D-70FC-4501-8D70-D8778D95DB48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63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BEBD0-65DA-43AE-9F51-2FBB16133FAE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358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8E4CE-2568-4575-BBC5-6EE20AE15FD3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CRS-SLIDE-ins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defTabSz="1043566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algn="ctr" defTabSz="1043566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7863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6F675ED-2BB2-4ABC-A204-4844D6CE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9" descr="NCRS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  <p:sldLayoutId id="2147486002" r:id="rId12"/>
  </p:sldLayoutIdLst>
  <p:hf hdr="0" ftr="0" dt="0"/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5pPr>
      <a:lvl6pPr marL="497595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6pPr>
      <a:lvl7pPr marL="995192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7pPr>
      <a:lvl8pPr marL="1492785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8pPr>
      <a:lvl9pPr marL="1990378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9pPr>
    </p:titleStyle>
    <p:bodyStyle>
      <a:lvl1pPr marL="388938" indent="-388938" algn="l" defTabSz="10414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defTabSz="104140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0163" indent="-257175" algn="l" defTabSz="10414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2450" indent="-258763" algn="l" defTabSz="1041400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3150" indent="-257175" algn="l" defTabSz="1041400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163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754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355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4948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9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92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8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78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70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57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162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756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CRS-SLIDE-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ctr"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6275" y="7058025"/>
            <a:ext cx="2227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r" defTabSz="1057420">
              <a:defRPr sz="1654" b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F79F2-99B8-4D60-9A69-67BF19789886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6" name="Picture 8" descr="NCRS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191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6" r:id="rId1"/>
    <p:sldLayoutId id="2147486257" r:id="rId2"/>
    <p:sldLayoutId id="2147486258" r:id="rId3"/>
    <p:sldLayoutId id="2147486259" r:id="rId4"/>
    <p:sldLayoutId id="2147486260" r:id="rId5"/>
    <p:sldLayoutId id="2147486261" r:id="rId6"/>
    <p:sldLayoutId id="2147486262" r:id="rId7"/>
    <p:sldLayoutId id="2147486263" r:id="rId8"/>
    <p:sldLayoutId id="2147486264" r:id="rId9"/>
    <p:sldLayoutId id="2147486265" r:id="rId10"/>
    <p:sldLayoutId id="2147486266" r:id="rId11"/>
  </p:sldLayoutIdLst>
  <p:txStyles>
    <p:titleStyle>
      <a:lvl1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5042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6pPr>
      <a:lvl7pPr marL="10084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7pPr>
      <a:lvl8pPr marL="15126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8pPr>
      <a:lvl9pPr marL="2016801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9pPr>
    </p:titleStyle>
    <p:bodyStyle>
      <a:lvl1pPr marL="395288" indent="-395288" algn="l" defTabSz="10572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57250" indent="-330200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19213" indent="-261938" algn="l" defTabSz="105727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47850" indent="-263525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74900" indent="-261938" algn="l" defTabSz="1057275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798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6pPr>
      <a:lvl7pPr marL="33840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7pPr>
      <a:lvl8pPr marL="38882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8pPr>
      <a:lvl9pPr marL="43924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l" defTabSz="1043444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ctr" defTabSz="1043444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3BCFBA1-2BDC-4890-9B0F-F31E7F6E7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53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07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2613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14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38" indent="-388938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3150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1833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366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6911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4445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3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7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613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14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678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231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75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294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l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ctr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CE9DA12-6A6B-4110-977D-BF9770D4A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335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3000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40240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914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31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0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68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l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ctr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5B2D9274-2CE4-4F4C-B9A6-E093F0C6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6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335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3000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40240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914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31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0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68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4" tIns="52127" rIns="104254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defTabSz="520533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4999A-A2EE-48C4-99D3-A427794EF3B0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algn="ctr" defTabSz="520533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ctr" defTabSz="520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40F8D9-1D9F-4056-8CFE-E9095AAD12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3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</p:sldLayoutIdLst>
  <p:hf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055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110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163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215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66984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260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526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792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7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3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10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77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35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62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88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15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6" tIns="52120" rIns="104236" bIns="521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6" tIns="52120" rIns="104236" bIns="5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36" tIns="52120" rIns="104236" bIns="52120" numCol="1" anchor="ctr" anchorCtr="0" compatLnSpc="1">
            <a:prstTxWarp prst="textNoShape">
              <a:avLst/>
            </a:prstTxWarp>
          </a:bodyPr>
          <a:lstStyle>
            <a:lvl1pPr defTabSz="520442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520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F832E-6004-4597-9FA5-4C6447B3D2B0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5204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36" tIns="52120" rIns="104236" bIns="52120" numCol="1" anchor="ctr" anchorCtr="0" compatLnSpc="1">
            <a:prstTxWarp prst="textNoShape">
              <a:avLst/>
            </a:prstTxWarp>
          </a:bodyPr>
          <a:lstStyle>
            <a:lvl1pPr algn="ctr" defTabSz="520442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ctr" defTabSz="520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6" tIns="52120" rIns="104236" bIns="521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D1A55-4C66-4DFA-B9C2-329167ACBB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9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</p:sldLayoutIdLst>
  <p:hf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6975" algn="ctr" defTabSz="5204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3951" algn="ctr" defTabSz="5204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0924" algn="ctr" defTabSz="5204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7896" algn="ctr" defTabSz="5204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66485" indent="-260588" algn="l" defTabSz="5211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672" indent="-260588" algn="l" defTabSz="5211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46" indent="-260588" algn="l" defTabSz="5211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19" indent="-260588" algn="l" defTabSz="5211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79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7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7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1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7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6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3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defTabSz="5211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675ED-2BB2-4ABC-A204-4844D6CEB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9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21" r:id="rId2"/>
    <p:sldLayoutId id="2147486222" r:id="rId3"/>
    <p:sldLayoutId id="2147486223" r:id="rId4"/>
    <p:sldLayoutId id="2147486224" r:id="rId5"/>
    <p:sldLayoutId id="2147486225" r:id="rId6"/>
    <p:sldLayoutId id="2147486226" r:id="rId7"/>
    <p:sldLayoutId id="2147486227" r:id="rId8"/>
    <p:sldLayoutId id="2147486228" r:id="rId9"/>
    <p:sldLayoutId id="2147486229" r:id="rId10"/>
    <p:sldLayoutId id="2147486230" r:id="rId11"/>
  </p:sldLayoutIdLst>
  <p:hf hdr="0" ftr="0" dt="0"/>
  <p:txStyles>
    <p:titleStyle>
      <a:lvl1pPr algn="l" defTabSz="801654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14" indent="-200414" algn="l" defTabSz="80165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241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80165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CRS-SLIDE-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ctr"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6275" y="7058025"/>
            <a:ext cx="2227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r" defTabSz="1057420">
              <a:defRPr sz="1654" b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F79F2-99B8-4D60-9A69-67BF19789886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6" name="Picture 8" descr="NCRS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25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2" r:id="rId1"/>
    <p:sldLayoutId id="2147486233" r:id="rId2"/>
    <p:sldLayoutId id="2147486234" r:id="rId3"/>
    <p:sldLayoutId id="2147486235" r:id="rId4"/>
    <p:sldLayoutId id="2147486236" r:id="rId5"/>
    <p:sldLayoutId id="2147486237" r:id="rId6"/>
    <p:sldLayoutId id="2147486238" r:id="rId7"/>
    <p:sldLayoutId id="2147486239" r:id="rId8"/>
    <p:sldLayoutId id="2147486240" r:id="rId9"/>
    <p:sldLayoutId id="2147486241" r:id="rId10"/>
    <p:sldLayoutId id="2147486242" r:id="rId11"/>
  </p:sldLayoutIdLst>
  <p:txStyles>
    <p:titleStyle>
      <a:lvl1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5042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6pPr>
      <a:lvl7pPr marL="10084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7pPr>
      <a:lvl8pPr marL="15126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8pPr>
      <a:lvl9pPr marL="2016801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9pPr>
    </p:titleStyle>
    <p:bodyStyle>
      <a:lvl1pPr marL="395288" indent="-395288" algn="l" defTabSz="10572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57250" indent="-330200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19213" indent="-261938" algn="l" defTabSz="105727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47850" indent="-263525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74900" indent="-261938" algn="l" defTabSz="1057275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798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6pPr>
      <a:lvl7pPr marL="33840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7pPr>
      <a:lvl8pPr marL="38882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8pPr>
      <a:lvl9pPr marL="43924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CRS-SLIDE-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l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ctr" defTabSz="1057420" eaLnBrk="0" hangingPunct="0">
              <a:lnSpc>
                <a:spcPct val="100000"/>
              </a:lnSpc>
              <a:buClrTx/>
              <a:buSzTx/>
              <a:buFontTx/>
              <a:buNone/>
              <a:defRPr sz="1654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 marL="0" marR="0" lvl="0" indent="0" algn="ct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Lucida Sans Unicode" pitchFamily="34" charset="0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6275" y="7058025"/>
            <a:ext cx="2227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9" tIns="47889" rIns="95779" bIns="47889" numCol="1" anchor="t" anchorCtr="0" compatLnSpc="1">
            <a:prstTxWarp prst="textNoShape">
              <a:avLst/>
            </a:prstTxWarp>
          </a:bodyPr>
          <a:lstStyle>
            <a:lvl1pPr algn="r" defTabSz="1057420">
              <a:defRPr sz="1654" b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marL="0" marR="0" lvl="0" indent="0" algn="r" defTabSz="1057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F79F2-99B8-4D60-9A69-67BF19789886}" type="slidenum">
              <a:rPr kumimoji="0" lang="en-US" altLang="en-US" sz="16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574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6" name="Picture 8" descr="NCRS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02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  <p:sldLayoutId id="2147486247" r:id="rId4"/>
    <p:sldLayoutId id="2147486248" r:id="rId5"/>
    <p:sldLayoutId id="2147486249" r:id="rId6"/>
    <p:sldLayoutId id="2147486250" r:id="rId7"/>
    <p:sldLayoutId id="2147486251" r:id="rId8"/>
    <p:sldLayoutId id="2147486252" r:id="rId9"/>
    <p:sldLayoutId id="2147486253" r:id="rId10"/>
    <p:sldLayoutId id="2147486254" r:id="rId11"/>
  </p:sldLayoutIdLst>
  <p:txStyles>
    <p:titleStyle>
      <a:lvl1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572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5042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6pPr>
      <a:lvl7pPr marL="10084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7pPr>
      <a:lvl8pPr marL="1512600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8pPr>
      <a:lvl9pPr marL="2016801" algn="l" defTabSz="1057420" rtl="0" fontAlgn="base">
        <a:spcBef>
          <a:spcPct val="0"/>
        </a:spcBef>
        <a:spcAft>
          <a:spcPct val="0"/>
        </a:spcAft>
        <a:defRPr sz="3088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9pPr>
    </p:titleStyle>
    <p:bodyStyle>
      <a:lvl1pPr marL="395288" indent="-395288" algn="l" defTabSz="10572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57250" indent="-330200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19213" indent="-261938" algn="l" defTabSz="105727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47850" indent="-263525" algn="l" defTabSz="105727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74900" indent="-261938" algn="l" defTabSz="1057275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798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6pPr>
      <a:lvl7pPr marL="33840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7pPr>
      <a:lvl8pPr marL="38882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8pPr>
      <a:lvl9pPr marL="4392494" indent="-262604" algn="l" defTabSz="1057420" rtl="0" fontAlgn="base">
        <a:spcBef>
          <a:spcPct val="20000"/>
        </a:spcBef>
        <a:spcAft>
          <a:spcPct val="0"/>
        </a:spcAft>
        <a:buChar char="»"/>
        <a:defRPr sz="110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584" y="1189137"/>
            <a:ext cx="9188450" cy="5173662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Futura Book" pitchFamily="-48" charset="0"/>
              </a:rPr>
              <a:t>NRCS Turnaround Strategy – Presentation to the Portfolio Committee on Trade and Industry</a:t>
            </a:r>
            <a:r>
              <a:rPr lang="en-US" altLang="en-US" sz="2800" b="1" dirty="0" smtClean="0">
                <a:solidFill>
                  <a:schemeClr val="bg1"/>
                </a:solidFill>
                <a:latin typeface="Futura Book" pitchFamily="-48" charset="0"/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  <a:latin typeface="Futura Book" pitchFamily="-48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latin typeface="Futura Book" pitchFamily="-48" charset="0"/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  <a:latin typeface="Futura Book" pitchFamily="-48" charset="0"/>
              </a:rPr>
            </a:br>
            <a:r>
              <a:rPr lang="en-US" altLang="en-US" sz="2800" dirty="0" smtClean="0">
                <a:solidFill>
                  <a:srgbClr val="FFFFFF"/>
                </a:solidFill>
                <a:latin typeface="Futura Book" pitchFamily="-48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latin typeface="Futura Book" pitchFamily="-48" charset="0"/>
              </a:rPr>
            </a:br>
            <a: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  <a:t>Edward Mamadise</a:t>
            </a:r>
            <a:b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</a:br>
            <a: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  <a:t>Chief Executive Officer </a:t>
            </a:r>
            <a:b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</a:br>
            <a: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  <a:t>26 November 2019</a:t>
            </a:r>
            <a:br>
              <a:rPr lang="en-US" altLang="en-US" sz="2800" b="1" dirty="0" smtClean="0">
                <a:solidFill>
                  <a:srgbClr val="FFFFFF"/>
                </a:solidFill>
                <a:latin typeface="Futura Book" pitchFamily="-48" charset="0"/>
              </a:rPr>
            </a:br>
            <a:endParaRPr lang="en-US" alt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CC49D-7550-446C-98E6-13F47953B5F2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1909217"/>
            <a:ext cx="1588221" cy="4073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4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fld id="{3AF06680-C8A7-4B16-9D12-C8E67A63F5D0}" type="slidenum">
              <a:rPr lang="en-Z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8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6587"/>
            <a:ext cx="228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ED1C24"/>
                </a:solidFill>
                <a:latin typeface="Calibri" panose="020F0502020204030204"/>
                <a:ea typeface="+mn-ea"/>
              </a:rPr>
              <a:t>Identified Challenges</a:t>
            </a:r>
            <a:endParaRPr lang="en-US" sz="1800" b="1" dirty="0">
              <a:solidFill>
                <a:srgbClr val="ED1C24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455" y="938870"/>
            <a:ext cx="37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Unpacking the challenges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998" y="954863"/>
            <a:ext cx="25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plan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922042"/>
            <a:ext cx="1588221" cy="10479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Senior Management Turn-over rate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70076" y="1621012"/>
            <a:ext cx="3374243" cy="56641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High CEO turnover rate – 4 CEOs since establishment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Vacant Critical Positions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Vacant Management positions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16275" y="4043705"/>
            <a:ext cx="1588220" cy="10479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Fragile </a:t>
            </a:r>
            <a:r>
              <a:rPr lang="en-US" sz="1800" b="1" dirty="0" err="1" smtClean="0">
                <a:solidFill>
                  <a:prstClr val="white"/>
                </a:solidFill>
                <a:latin typeface="Calibri" panose="020F0502020204030204"/>
              </a:rPr>
              <a:t>Labour</a:t>
            </a: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 Environment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44319" y="1404546"/>
            <a:ext cx="2428113" cy="6024238"/>
          </a:xfrm>
          <a:prstGeom prst="roundRect">
            <a:avLst/>
          </a:prstGeom>
          <a:solidFill>
            <a:srgbClr val="008E00"/>
          </a:solidFill>
          <a:ln>
            <a:solidFill>
              <a:srgbClr val="11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Organisational review stage completed 5 of the 9 phases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Positions filled on Secondment bases – CIO, Financial Manager and ICT Specialist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Critical positions – advertised 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12 Policies reviewed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SABS Payroll system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Electronic leave management as of 18 November 2019</a:t>
            </a: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34097" y="3913366"/>
            <a:ext cx="331732" cy="21144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ZA" sz="1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72432" y="1396358"/>
            <a:ext cx="2917339" cy="6166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Fill all vacant critical positions by 31 March 2020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Complete the remaining 4 phase of organisational review by 31/03/20 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Management and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</a:rPr>
              <a:t>Labour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 to explore reinstatement of Management by objectives by 31 July 2020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Finalise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6 remaining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policies by 31 March 2020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Resolve implementation of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CDP for support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staff with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</a:rPr>
              <a:t>labour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</a:rPr>
              <a:t>thedti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 by 30 June 2020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Conduct job grading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Review and benchmark salaries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65829" y="3248670"/>
            <a:ext cx="3378490" cy="4036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Mistrust between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</a:rPr>
              <a:t>Labour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 and management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Failure to fully evaluate, assess the impact and suitability of the Competency Development Program (CDP)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Partial Implementation of the CDP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Failure to timeously review the organizational structure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Shareholder Initiatives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Salary disparities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Leave management 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3281" y="946676"/>
            <a:ext cx="23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planned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10688638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6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16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2747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1909217"/>
            <a:ext cx="1588221" cy="4073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4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fld id="{3AF06680-C8A7-4B16-9D12-C8E67A63F5D0}" type="slidenum">
              <a:rPr lang="en-Z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8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6587"/>
            <a:ext cx="228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ED1C24"/>
                </a:solidFill>
                <a:latin typeface="Calibri" panose="020F0502020204030204"/>
                <a:ea typeface="+mn-ea"/>
              </a:rPr>
              <a:t>Identified Challenges</a:t>
            </a:r>
            <a:endParaRPr lang="en-US" sz="1800" b="1" dirty="0">
              <a:solidFill>
                <a:srgbClr val="ED1C24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455" y="938870"/>
            <a:ext cx="37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Unpacking the challenges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768" y="973138"/>
            <a:ext cx="25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plan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922042"/>
            <a:ext cx="1588221" cy="10479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Revenue Qualification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6796" y="1621012"/>
            <a:ext cx="3747563" cy="45366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Completeness of revenue</a:t>
            </a:r>
          </a:p>
          <a:p>
            <a:pPr marL="834238" lvl="1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Estimation methodology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Cut-off revenue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Financial Statements Compliance to Standards</a:t>
            </a:r>
          </a:p>
          <a:p>
            <a:pPr lvl="1" indent="0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16275" y="4043705"/>
            <a:ext cx="1588220" cy="11778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Post Retirement benefit and Leave 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1921" y="1406371"/>
            <a:ext cx="2378025" cy="6176023"/>
          </a:xfrm>
          <a:prstGeom prst="roundRect">
            <a:avLst/>
          </a:prstGeom>
          <a:solidFill>
            <a:srgbClr val="008E00"/>
          </a:solidFill>
          <a:ln>
            <a:solidFill>
              <a:srgbClr val="11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Declaration rate now at 85% from 55% in 2015/16 FY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Estimation methodology – (however the Auditor General raised concerns)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Reviewed business processes – no LOA to be processed for companies that have failed to declare levies &amp; Inspection process includes levy status verification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Implemented consequence management</a:t>
            </a: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34097" y="3913366"/>
            <a:ext cx="331732" cy="21144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ZA" sz="1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39947" y="1396358"/>
            <a:ext cx="2448692" cy="6166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Review Estimation methodology to incorporate AG findings – 24/12/19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Ensure all known companies are registered on the financial system 30 days after the inspection has been conducted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Achieve 100% declaration or by estimation 30/04/20 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Prepare Quarterly financial statements starting 15/01/20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Appoint Financial Manager by 01/02/20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56796" y="3430379"/>
            <a:ext cx="3725345" cy="27273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Inadequate capacity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Lack of consequence management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Poor performance management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Lack of accountability 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0623" y="938870"/>
            <a:ext cx="23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planned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10688638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6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16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Qualification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39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Pre-market Approvals (LOAs)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16954"/>
            <a:ext cx="105288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prstClr val="black"/>
                </a:solidFill>
                <a:latin typeface="+mn-lt"/>
              </a:rPr>
              <a:t>• 100% of all Measuring Instruments Type approvals being 	done within 120 calendar days</a:t>
            </a:r>
          </a:p>
          <a:p>
            <a:pPr algn="just"/>
            <a:endParaRPr lang="en-US" sz="3200" dirty="0" smtClean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99% </a:t>
            </a:r>
            <a:r>
              <a:rPr lang="en-US" sz="3200" dirty="0">
                <a:solidFill>
                  <a:prstClr val="black"/>
                </a:solidFill>
                <a:latin typeface="+mn-lt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of all gaming approvals being finalized within 30 calendar days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99,56% of the Automotive Approvals are being </a:t>
            </a:r>
            <a:r>
              <a:rPr lang="en-US" sz="3200" dirty="0" err="1" smtClean="0">
                <a:solidFill>
                  <a:prstClr val="black"/>
                </a:solidFill>
                <a:latin typeface="+mn-lt"/>
              </a:rPr>
              <a:t>finalised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within 120 calendar days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1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Approvals 1 April 2019 – 30 September 2019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3138"/>
            <a:ext cx="10688637" cy="65897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8865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Pre-market Approvals (LOAs) - CMM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624" y="901105"/>
            <a:ext cx="1052889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prstClr val="black"/>
                </a:solidFill>
                <a:latin typeface="+mn-lt"/>
              </a:rPr>
              <a:t>• 	90,38 % of all Chemicals Materials and Mechanicals (CMM) 	LOA applications processed within 120 days</a:t>
            </a:r>
          </a:p>
          <a:p>
            <a:pPr algn="just"/>
            <a:endParaRPr lang="en-US" sz="3200" dirty="0" smtClean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15 (not processed) outstanding LOAs over the 120 days within the Chemicals, Materials and Mechanicals section were above 120 days. These have now been allocated</a:t>
            </a:r>
            <a:endParaRPr lang="en-US" sz="3200" dirty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Problem: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Failure to implement the 30 days cancellation policy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Action for CMM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– Implemented the 30 day cancellation as of November 2019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9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1909217"/>
            <a:ext cx="1588221" cy="4073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4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fld id="{3AF06680-C8A7-4B16-9D12-C8E67A63F5D0}" type="slidenum">
              <a:rPr lang="en-Z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8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6587"/>
            <a:ext cx="163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ED1C24"/>
                </a:solidFill>
                <a:latin typeface="Calibri" panose="020F0502020204030204"/>
                <a:ea typeface="+mn-ea"/>
              </a:rPr>
              <a:t>Identified </a:t>
            </a:r>
          </a:p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ED1C24"/>
                </a:solidFill>
                <a:latin typeface="Calibri" panose="020F0502020204030204"/>
                <a:ea typeface="+mn-ea"/>
              </a:rPr>
              <a:t>Challenges</a:t>
            </a:r>
            <a:endParaRPr lang="en-US" sz="1800" b="1" dirty="0">
              <a:solidFill>
                <a:srgbClr val="ED1C24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009" y="973138"/>
            <a:ext cx="37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Unpacking the challenges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4279" y="927743"/>
            <a:ext cx="25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plan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6796" y="1621012"/>
            <a:ext cx="2595435" cy="55447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Backlog applications brought forward from 2017/18 financial year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High number applications on hand</a:t>
            </a:r>
          </a:p>
          <a:p>
            <a:pPr lvl="1" indent="0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16275" y="1909218"/>
            <a:ext cx="1588220" cy="407306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 panose="020F0502020204030204"/>
              </a:rPr>
              <a:t>Failure to timeously process Electro-technical Approvals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81617" y="1407005"/>
            <a:ext cx="3503428" cy="6176023"/>
          </a:xfrm>
          <a:prstGeom prst="roundRect">
            <a:avLst/>
          </a:prstGeom>
          <a:solidFill>
            <a:srgbClr val="008E00"/>
          </a:solidFill>
          <a:ln>
            <a:solidFill>
              <a:srgbClr val="11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Implemented the </a:t>
            </a: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30 days cancellation policy. </a:t>
            </a:r>
            <a:endParaRPr lang="en-US" sz="18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Six candidate inspectors were recruited and qualified in April 2019 </a:t>
            </a: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after </a:t>
            </a: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undergoing training and as a result, the business unit is now able to process and approve more than 1 200 applications per month. </a:t>
            </a:r>
            <a:endParaRPr lang="en-US" sz="18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Leave </a:t>
            </a: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planning </a:t>
            </a:r>
            <a:r>
              <a:rPr lang="en-US" sz="1800" dirty="0" err="1" smtClean="0">
                <a:solidFill>
                  <a:prstClr val="white"/>
                </a:solidFill>
                <a:latin typeface="Calibri" panose="020F0502020204030204"/>
              </a:rPr>
              <a:t>institutionalised</a:t>
            </a: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Additional Administrative </a:t>
            </a: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capacity</a:t>
            </a: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Applications on hand reduced from 3146 to 2321</a:t>
            </a: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34097" y="3913366"/>
            <a:ext cx="331732" cy="21144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ZA" sz="1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55659" y="1396358"/>
            <a:ext cx="2632980" cy="6166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100% implementation of 30 day cancellation policy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Reduction of LOAs on hand to 1600 which is the equivalent of applications received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per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month plus carried over by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end May</a:t>
            </a: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Additional administrative capacity to deal with the bottleneck in capturing approved applications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Adherence to the Risk Based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/>
              </a:rPr>
              <a:t>Approach</a:t>
            </a: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Work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/>
              </a:rPr>
              <a:t>planning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/>
              </a:rPr>
              <a:t>Overtime</a:t>
            </a: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56796" y="4437623"/>
            <a:ext cx="2595435" cy="27273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Inadequate capacity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Poor planning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Non-implementation of 30 day cancellation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Poor performance management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0623" y="938870"/>
            <a:ext cx="23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planned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10688638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6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16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Pre-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Market Approvals Electro-technical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Pre-market Approvals (LOAs) Electro-technical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16954"/>
            <a:ext cx="106886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3146 </a:t>
            </a:r>
            <a:r>
              <a:rPr lang="en-ZA" sz="3200" dirty="0">
                <a:solidFill>
                  <a:srgbClr val="000000"/>
                </a:solidFill>
                <a:ea typeface="Calibri" panose="020F0502020204030204" pitchFamily="34" charset="0"/>
              </a:rPr>
              <a:t>applications were carried over to the third quarter. </a:t>
            </a:r>
            <a:endParaRPr lang="en-ZA" sz="3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862013" lvl="1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3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2321 applications on hand as at </a:t>
            </a:r>
            <a:r>
              <a:rPr lang="en-ZA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12 November 2019</a:t>
            </a:r>
          </a:p>
          <a:p>
            <a:pPr marL="1090613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711 </a:t>
            </a:r>
            <a:r>
              <a:rPr lang="en-ZA" sz="3200" dirty="0">
                <a:ea typeface="Calibri" panose="020F0502020204030204" pitchFamily="34" charset="0"/>
                <a:cs typeface="Arial" panose="020B0604020202020204" pitchFamily="34" charset="0"/>
              </a:rPr>
              <a:t>Unassigned &lt; 30 days; </a:t>
            </a:r>
            <a:endParaRPr lang="en-ZA" sz="3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0613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695 awaiting capturing and issuance of LOA</a:t>
            </a:r>
          </a:p>
          <a:p>
            <a:pPr marL="1090613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915 </a:t>
            </a:r>
            <a:r>
              <a:rPr lang="en-ZA" sz="3200" dirty="0">
                <a:ea typeface="Calibri" panose="020F0502020204030204" pitchFamily="34" charset="0"/>
                <a:cs typeface="Arial" panose="020B0604020202020204" pitchFamily="34" charset="0"/>
              </a:rPr>
              <a:t>– Pending </a:t>
            </a:r>
            <a:r>
              <a:rPr lang="en-ZA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findings (findings communicated to the applicant)</a:t>
            </a:r>
            <a:endParaRPr lang="en-US" sz="3200" dirty="0" smtClean="0"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+mn-lt"/>
            </a:endParaRPr>
          </a:p>
          <a:p>
            <a:pPr marL="1090613" lvl="1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Pre-market Approvals (LOAs) Electro-technical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6955"/>
            <a:ext cx="10688637" cy="5644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97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650726" y="4933553"/>
            <a:ext cx="8582025" cy="5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None/>
            </a:pPr>
            <a:r>
              <a:rPr lang="en-US" altLang="en-US" sz="2800" b="1" dirty="0" smtClean="0">
                <a:solidFill>
                  <a:srgbClr val="008E00"/>
                </a:solidFill>
                <a:cs typeface="Arial" panose="020B0604020202020204" pitchFamily="34" charset="0"/>
              </a:rPr>
              <a:t>ICT </a:t>
            </a:r>
            <a:r>
              <a:rPr lang="en-US" altLang="en-US" sz="2800" b="1" dirty="0" err="1" smtClean="0">
                <a:solidFill>
                  <a:srgbClr val="008E00"/>
                </a:solidFill>
                <a:cs typeface="Arial" panose="020B0604020202020204" pitchFamily="34" charset="0"/>
              </a:rPr>
              <a:t>Modernisation</a:t>
            </a:r>
            <a:r>
              <a:rPr lang="en-US" altLang="en-US" sz="2800" b="1" dirty="0" smtClean="0">
                <a:solidFill>
                  <a:srgbClr val="008E00"/>
                </a:solidFill>
                <a:cs typeface="Arial" panose="020B0604020202020204" pitchFamily="34" charset="0"/>
              </a:rPr>
              <a:t> </a:t>
            </a:r>
            <a:endParaRPr lang="en-US" altLang="en-US" sz="2800" b="1" dirty="0">
              <a:solidFill>
                <a:srgbClr val="008E00"/>
              </a:solidFill>
            </a:endParaRP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37FC4-A4D6-40AF-8E27-E29CE039B637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1909217"/>
            <a:ext cx="1588221" cy="4073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4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fld id="{3AF06680-C8A7-4B16-9D12-C8E67A63F5D0}" type="slidenum">
              <a:rPr lang="en-Z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8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6587"/>
            <a:ext cx="163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ED1C24"/>
                </a:solidFill>
                <a:latin typeface="Calibri" panose="020F0502020204030204"/>
                <a:ea typeface="+mn-ea"/>
              </a:rPr>
              <a:t>Program</a:t>
            </a:r>
            <a:endParaRPr lang="en-US" sz="1800" b="1" dirty="0">
              <a:solidFill>
                <a:srgbClr val="ED1C24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009" y="973138"/>
            <a:ext cx="37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Projects/Initiatives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4279" y="927743"/>
            <a:ext cx="25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plan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6796" y="1621012"/>
            <a:ext cx="2595435" cy="55447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00" rIns="79400" rtlCol="0" anchor="t"/>
          <a:lstStyle/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IT Infrastructure refresh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Voice over IP Telephones (VoIP)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Bandwidth Upgrade (to avoid calls dropping and prepare enough space on the network Applications to be added on the Infrastructure)</a:t>
            </a:r>
          </a:p>
          <a:p>
            <a:pPr marL="315125" indent="-3151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Add network switches (to ensure smooth network and less glitches)</a:t>
            </a:r>
          </a:p>
          <a:p>
            <a:pPr lvl="1" indent="0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16275" y="1909218"/>
            <a:ext cx="1653314" cy="407306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Calibri" panose="020F0502020204030204"/>
              </a:rPr>
              <a:t>IT Infrastructure Review and Upgrade </a:t>
            </a:r>
            <a:r>
              <a:rPr lang="en-US" sz="1800" b="1" dirty="0" err="1">
                <a:solidFill>
                  <a:prstClr val="white"/>
                </a:solidFill>
                <a:latin typeface="Calibri" panose="020F0502020204030204"/>
              </a:rPr>
              <a:t>Programme</a:t>
            </a:r>
            <a:endParaRPr lang="en-US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81617" y="1407005"/>
            <a:ext cx="3210974" cy="6176023"/>
          </a:xfrm>
          <a:prstGeom prst="roundRect">
            <a:avLst/>
          </a:prstGeom>
          <a:solidFill>
            <a:srgbClr val="008E00"/>
          </a:solidFill>
          <a:ln>
            <a:solidFill>
              <a:srgbClr val="11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NRCS IT Infrastructure was upgraded in the FY 2018/ 19, and currently runs on a world class IT </a:t>
            </a: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infrastructure</a:t>
            </a: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The VoIP project has been implemented within NRCS users can now use enterprise directory from the office phones, do conference calls, auto attendant etc.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634097" y="3913366"/>
            <a:ext cx="331732" cy="21144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ZA" sz="1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21977" y="1396358"/>
            <a:ext cx="2778926" cy="6166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Upgrade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network bandwidth, Estimation date of appointment is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31st of January 2020,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using the existing Service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Provider = Currently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sourcing quotes 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187325" indent="-187325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Finalize the network switches specification and submit to BAC for approval, open tender process, Estimation date of appointment is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31st March 2020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defTabSz="1008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0623" y="938870"/>
            <a:ext cx="235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Actions planned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10688638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6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thus far (NRCS Modernization Holistic View)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9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420100" cy="609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NRCS Delegation</a:t>
            </a: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0" y="1045121"/>
            <a:ext cx="10688638" cy="44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7" rIns="91412" bIns="45707">
            <a:spAutoFit/>
          </a:bodyPr>
          <a:lstStyle>
            <a:lvl1pPr marL="341313" indent="-34131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76313" indent="-4572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1313" marR="0" lvl="0" indent="-341313" algn="l" defTabSz="519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Mr. Edward Mamadise</a:t>
            </a:r>
          </a:p>
          <a:p>
            <a:pPr marL="976313" marR="0" lvl="1" indent="-457200" algn="l" defTabSz="519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Chief Executive Officer</a:t>
            </a:r>
          </a:p>
          <a:p>
            <a:pPr marL="519113" marR="0" lvl="1" indent="0" algn="l" defTabSz="519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E00"/>
              </a:buClr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Mr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Edward Matemba</a:t>
            </a:r>
          </a:p>
          <a:p>
            <a:pPr lvl="1"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Manager Strategy and Risk</a:t>
            </a:r>
          </a:p>
          <a:p>
            <a:pPr lvl="1"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Nomathemba Majola</a:t>
            </a:r>
          </a:p>
          <a:p>
            <a:pPr lvl="1"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Acting Chief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Information Officer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spcBef>
                <a:spcPct val="20000"/>
              </a:spcBef>
              <a:buClr>
                <a:srgbClr val="008E00"/>
              </a:buClr>
              <a:buFont typeface="Wingdings" panose="05000000000000000000" pitchFamily="2" charset="2"/>
              <a:buChar char="q"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6313" marR="0" lvl="1" indent="-457200" algn="l" defTabSz="5191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C786B-B865-439A-B687-EC0EE705D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4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thus far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8571698"/>
              </p:ext>
            </p:extLst>
          </p:nvPr>
        </p:nvGraphicFramePr>
        <p:xfrm>
          <a:off x="0" y="973139"/>
          <a:ext cx="10688639" cy="65897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9943">
                  <a:extLst>
                    <a:ext uri="{9D8B030D-6E8A-4147-A177-3AD203B41FA5}">
                      <a16:colId xmlns:a16="http://schemas.microsoft.com/office/drawing/2014/main" xmlns="" val="9743473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2023476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338727333"/>
                    </a:ext>
                  </a:extLst>
                </a:gridCol>
                <a:gridCol w="2528144">
                  <a:extLst>
                    <a:ext uri="{9D8B030D-6E8A-4147-A177-3AD203B41FA5}">
                      <a16:colId xmlns:a16="http://schemas.microsoft.com/office/drawing/2014/main" xmlns="" val="1534632346"/>
                    </a:ext>
                  </a:extLst>
                </a:gridCol>
                <a:gridCol w="2528144">
                  <a:extLst>
                    <a:ext uri="{9D8B030D-6E8A-4147-A177-3AD203B41FA5}">
                      <a16:colId xmlns:a16="http://schemas.microsoft.com/office/drawing/2014/main" xmlns="" val="3838919492"/>
                    </a:ext>
                  </a:extLst>
                </a:gridCol>
              </a:tblGrid>
              <a:tr h="9980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Programme 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Justification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Projects/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Initiatives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Completed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 Plan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030260"/>
                  </a:ext>
                </a:extLst>
              </a:tr>
              <a:tr h="5591636">
                <a:tc>
                  <a:txBody>
                    <a:bodyPr/>
                    <a:lstStyle/>
                    <a:p>
                      <a:pPr marL="0" marR="0" lvl="1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skills, capacity and competency procurement, development and deployment Programme</a:t>
                      </a:r>
                      <a:endParaRPr lang="en-US" sz="20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The Modernization Project requires fit</a:t>
                      </a:r>
                      <a:r>
                        <a:rPr lang="en-US" sz="2000" baseline="0" dirty="0" smtClean="0">
                          <a:latin typeface="+mn-lt"/>
                        </a:rPr>
                        <a:t> for purpose IT structure and highly skilled IT resources to ensure successful implementation for both Regulatory systems and Administration/ Support systems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IT Resource Company/</a:t>
                      </a:r>
                      <a:r>
                        <a:rPr lang="en-US" sz="2000" baseline="0" dirty="0" smtClean="0">
                          <a:latin typeface="+mn-lt"/>
                        </a:rPr>
                        <a:t> Panel of resources procurement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+mn-lt"/>
                        </a:rPr>
                        <a:t>Developed a plan to identify the skills gap, as fit for purpose IT skills  are required to complete the Modernization</a:t>
                      </a:r>
                      <a:endParaRPr lang="en-US" sz="2000" b="1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latin typeface="+mn-lt"/>
                        </a:rPr>
                        <a:t>Currently Reviewing the previously developed specification to procure all required resources, pending the completion of the OD project, </a:t>
                      </a:r>
                      <a:r>
                        <a:rPr lang="en-US" sz="2000" b="0" baseline="0" dirty="0" smtClean="0">
                          <a:latin typeface="+mn-lt"/>
                        </a:rPr>
                        <a:t>Estimation date of appointment is </a:t>
                      </a:r>
                      <a:r>
                        <a:rPr lang="en-US" sz="2000" b="1" baseline="0" dirty="0" smtClean="0">
                          <a:latin typeface="+mn-lt"/>
                        </a:rPr>
                        <a:t>28</a:t>
                      </a:r>
                      <a:r>
                        <a:rPr lang="en-US" sz="2000" b="1" baseline="30000" dirty="0" smtClean="0">
                          <a:latin typeface="+mn-lt"/>
                        </a:rPr>
                        <a:t>th</a:t>
                      </a:r>
                      <a:r>
                        <a:rPr lang="en-US" sz="2000" b="1" baseline="0" dirty="0" smtClean="0">
                          <a:latin typeface="+mn-lt"/>
                        </a:rPr>
                        <a:t> February 2020 , </a:t>
                      </a:r>
                      <a:r>
                        <a:rPr lang="en-US" sz="2000" b="0" baseline="0" dirty="0" smtClean="0">
                          <a:latin typeface="+mn-lt"/>
                        </a:rPr>
                        <a:t>Open tender.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7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94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thus far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93923"/>
              </p:ext>
            </p:extLst>
          </p:nvPr>
        </p:nvGraphicFramePr>
        <p:xfrm>
          <a:off x="0" y="973138"/>
          <a:ext cx="10688638" cy="65897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9903">
                  <a:extLst>
                    <a:ext uri="{9D8B030D-6E8A-4147-A177-3AD203B41FA5}">
                      <a16:colId xmlns:a16="http://schemas.microsoft.com/office/drawing/2014/main" xmlns="" val="97434731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420234762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338727333"/>
                    </a:ext>
                  </a:extLst>
                </a:gridCol>
                <a:gridCol w="4840263">
                  <a:extLst>
                    <a:ext uri="{9D8B030D-6E8A-4147-A177-3AD203B41FA5}">
                      <a16:colId xmlns:a16="http://schemas.microsoft.com/office/drawing/2014/main" xmlns="" val="1534632346"/>
                    </a:ext>
                  </a:extLst>
                </a:gridCol>
              </a:tblGrid>
              <a:tr h="7364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Programme Name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Justification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Projects/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Initiatives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Progress/Action Plan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030260"/>
                  </a:ext>
                </a:extLst>
              </a:tr>
              <a:tr h="5853235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Systems Stabilization and Modernisation Programme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+mn-lt"/>
                        </a:rPr>
                        <a:t>The</a:t>
                      </a:r>
                      <a:r>
                        <a:rPr lang="en-US" sz="1800" baseline="0" dirty="0" smtClean="0">
                          <a:latin typeface="+mn-lt"/>
                        </a:rPr>
                        <a:t> current Financial System (JDE) needs to be immediately upgraded and stabilized to resolve all audit findings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latin typeface="+mn-lt"/>
                        </a:rPr>
                        <a:t>Implement a fit for purpose Business Support System that integrates all administration modules with seamless workflow for online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+mn-lt"/>
                        </a:rPr>
                        <a:t>JDE upgrade and stabilization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+mn-lt"/>
                        </a:rPr>
                        <a:t>Enterprise</a:t>
                      </a:r>
                      <a:r>
                        <a:rPr lang="en-US" sz="1800" baseline="0" dirty="0" smtClean="0">
                          <a:latin typeface="+mn-lt"/>
                        </a:rPr>
                        <a:t> Resource Planning System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latin typeface="+mn-lt"/>
                        </a:rPr>
                        <a:t>Change Management Programme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Engaged</a:t>
                      </a:r>
                      <a:r>
                        <a:rPr lang="en-US" sz="1800" baseline="0" dirty="0" smtClean="0">
                          <a:latin typeface="+mn-lt"/>
                        </a:rPr>
                        <a:t> the OEM (Oracle) to assist with the solution (s) to address an overly customized and inadequate JDE system, engagement process to be completed by </a:t>
                      </a:r>
                      <a:r>
                        <a:rPr lang="en-US" sz="1800" b="1" baseline="0" dirty="0" smtClean="0">
                          <a:latin typeface="+mn-lt"/>
                        </a:rPr>
                        <a:t>29</a:t>
                      </a:r>
                      <a:r>
                        <a:rPr lang="en-US" sz="1800" b="1" baseline="30000" dirty="0" smtClean="0">
                          <a:latin typeface="+mn-lt"/>
                        </a:rPr>
                        <a:t>th</a:t>
                      </a:r>
                      <a:r>
                        <a:rPr lang="en-US" sz="1800" b="1" baseline="0" dirty="0" smtClean="0">
                          <a:latin typeface="+mn-lt"/>
                        </a:rPr>
                        <a:t> November 2019</a:t>
                      </a:r>
                    </a:p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</a:rPr>
                        <a:t>Start a procurement process to immediately fix the JDE system using the OEM proposal, estimation date of proposal completion is date </a:t>
                      </a:r>
                      <a:r>
                        <a:rPr lang="en-US" sz="1800" b="1" baseline="0" dirty="0" smtClean="0">
                          <a:latin typeface="+mn-lt"/>
                        </a:rPr>
                        <a:t>20 January 2020</a:t>
                      </a:r>
                    </a:p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</a:rPr>
                        <a:t>Estimation Date to fix JDE is </a:t>
                      </a:r>
                      <a:r>
                        <a:rPr lang="en-US" sz="1800" b="1" baseline="0" dirty="0" smtClean="0">
                          <a:latin typeface="+mn-lt"/>
                        </a:rPr>
                        <a:t>31 March 2020</a:t>
                      </a:r>
                      <a:endParaRPr lang="en-US" sz="1800" b="1" dirty="0" smtClean="0">
                        <a:latin typeface="+mn-lt"/>
                      </a:endParaRPr>
                    </a:p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</a:rPr>
                        <a:t>ERP tender advertised, briefing session took place, now awaiting tender responses, tender closes on the </a:t>
                      </a:r>
                      <a:r>
                        <a:rPr lang="en-US" sz="1800" b="1" baseline="0" dirty="0" smtClean="0">
                          <a:latin typeface="+mn-lt"/>
                        </a:rPr>
                        <a:t>25</a:t>
                      </a:r>
                      <a:r>
                        <a:rPr lang="en-US" sz="1800" b="1" baseline="30000" dirty="0" smtClean="0">
                          <a:latin typeface="+mn-lt"/>
                        </a:rPr>
                        <a:t>th</a:t>
                      </a:r>
                      <a:r>
                        <a:rPr lang="en-US" sz="1800" b="1" baseline="0" dirty="0" smtClean="0">
                          <a:latin typeface="+mn-lt"/>
                        </a:rPr>
                        <a:t> November 2019</a:t>
                      </a:r>
                    </a:p>
                    <a:p>
                      <a:pPr marL="342900" marR="0" lvl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Award ERP tender by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February 2020</a:t>
                      </a:r>
                    </a:p>
                    <a:p>
                      <a:pPr marL="342900" marR="0" lvl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 Management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commenced on 1 November 2019, this will continue and link with the ERP award project, estimated date to complete the ERP project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November 2020</a:t>
                      </a:r>
                    </a:p>
                    <a:p>
                      <a:pPr marL="342900" marR="0" indent="-34290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85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thus far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996863"/>
              </p:ext>
            </p:extLst>
          </p:nvPr>
        </p:nvGraphicFramePr>
        <p:xfrm>
          <a:off x="0" y="973138"/>
          <a:ext cx="10688639" cy="65897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8015">
                  <a:extLst>
                    <a:ext uri="{9D8B030D-6E8A-4147-A177-3AD203B41FA5}">
                      <a16:colId xmlns:a16="http://schemas.microsoft.com/office/drawing/2014/main" xmlns="" val="9743473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420234762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338727333"/>
                    </a:ext>
                  </a:extLst>
                </a:gridCol>
                <a:gridCol w="2896048">
                  <a:extLst>
                    <a:ext uri="{9D8B030D-6E8A-4147-A177-3AD203B41FA5}">
                      <a16:colId xmlns:a16="http://schemas.microsoft.com/office/drawing/2014/main" xmlns="" val="1534632346"/>
                    </a:ext>
                  </a:extLst>
                </a:gridCol>
              </a:tblGrid>
              <a:tr h="7740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Programme 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Justification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Projects/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Initiatives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Plan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030260"/>
                  </a:ext>
                </a:extLst>
              </a:tr>
              <a:tr h="5815665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Integrity, back-up, archiving and security programme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To ensure NRCS systems are well secured</a:t>
                      </a:r>
                      <a:r>
                        <a:rPr lang="en-US" sz="2000" baseline="0" dirty="0" smtClean="0">
                          <a:latin typeface="+mn-lt"/>
                        </a:rPr>
                        <a:t>, avoid vulnerabilities and eliminate unauthorized access on NRCS systems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IT Security</a:t>
                      </a:r>
                      <a:r>
                        <a:rPr lang="en-US" sz="2000" baseline="0" dirty="0" smtClean="0">
                          <a:latin typeface="+mn-lt"/>
                        </a:rPr>
                        <a:t> Architecture implementation (Implement a demilitarized zone DMZ for NRCS data center) and explore opportunities with strategic partners to triangulate and authenticate data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aseline="0" dirty="0" smtClean="0">
                          <a:latin typeface="+mn-lt"/>
                        </a:rPr>
                        <a:t>This will commence once core network and Broadband upgrade are complete, </a:t>
                      </a:r>
                      <a:r>
                        <a:rPr lang="en-US" sz="2000" b="1" baseline="0" dirty="0" smtClean="0">
                          <a:latin typeface="+mn-lt"/>
                        </a:rPr>
                        <a:t>end of January 2020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aseline="0" dirty="0" smtClean="0">
                          <a:latin typeface="+mn-lt"/>
                        </a:rPr>
                        <a:t>Initiate collaboration discussions with SARS, CIPC and SABS to prioritize implementation opportunities. To commence </a:t>
                      </a:r>
                      <a:r>
                        <a:rPr lang="en-US" sz="2000" b="1" baseline="0" dirty="0" smtClean="0">
                          <a:latin typeface="+mn-lt"/>
                        </a:rPr>
                        <a:t>January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582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5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thus far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42886"/>
              </p:ext>
            </p:extLst>
          </p:nvPr>
        </p:nvGraphicFramePr>
        <p:xfrm>
          <a:off x="0" y="870152"/>
          <a:ext cx="10688639" cy="7724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1951">
                  <a:extLst>
                    <a:ext uri="{9D8B030D-6E8A-4147-A177-3AD203B41FA5}">
                      <a16:colId xmlns:a16="http://schemas.microsoft.com/office/drawing/2014/main" xmlns="" val="9743473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20234762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33872733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534632346"/>
                    </a:ext>
                  </a:extLst>
                </a:gridCol>
                <a:gridCol w="2752032">
                  <a:extLst>
                    <a:ext uri="{9D8B030D-6E8A-4147-A177-3AD203B41FA5}">
                      <a16:colId xmlns:a16="http://schemas.microsoft.com/office/drawing/2014/main" xmlns="" val="1360903424"/>
                    </a:ext>
                  </a:extLst>
                </a:gridCol>
              </a:tblGrid>
              <a:tr h="65067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Programme Name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Justification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Projects/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Initiatives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Actions Completed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Action Plan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030260"/>
                  </a:ext>
                </a:extLst>
              </a:tr>
              <a:tr h="2044991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Update and Implementation of a coherent and pragmatic ICT Governance Programme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 ensure a</a:t>
                      </a:r>
                      <a:r>
                        <a:rPr lang="en-US" sz="1800" baseline="0" dirty="0" smtClean="0">
                          <a:latin typeface="+mn-lt"/>
                        </a:rPr>
                        <a:t> well managed IT environment, that is flexible and a quick response to business solutions requirements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ICT policies update and Governance review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 Progress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</a:rPr>
                        <a:t>IT</a:t>
                      </a:r>
                      <a:r>
                        <a:rPr lang="en-US" sz="1800" b="0" baseline="0" dirty="0" smtClean="0">
                          <a:latin typeface="+mn-lt"/>
                        </a:rPr>
                        <a:t> Policies &amp; Governance</a:t>
                      </a:r>
                      <a:r>
                        <a:rPr lang="en-US" sz="1800" b="0" dirty="0" smtClean="0">
                          <a:latin typeface="+mn-lt"/>
                        </a:rPr>
                        <a:t> to be updated to address IT risk and Audit Findings.  </a:t>
                      </a:r>
                      <a:r>
                        <a:rPr lang="en-US" sz="1800" b="1" dirty="0" smtClean="0">
                          <a:latin typeface="+mn-lt"/>
                        </a:rPr>
                        <a:t>13 December 2019</a:t>
                      </a:r>
                    </a:p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33756"/>
                  </a:ext>
                </a:extLst>
              </a:tr>
              <a:tr h="3997027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internal and external Customer Service delivery excellence Programme to inform Regulatory</a:t>
                      </a:r>
                      <a:r>
                        <a:rPr lang="en-ZA" sz="1800" baseline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Systems modernisation opportunities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 ensure that the</a:t>
                      </a:r>
                      <a:r>
                        <a:rPr lang="en-US" sz="1800" baseline="0" dirty="0" smtClean="0">
                          <a:latin typeface="+mn-lt"/>
                        </a:rPr>
                        <a:t> outcomes of </a:t>
                      </a:r>
                      <a:r>
                        <a:rPr lang="en-US" sz="1800" dirty="0" smtClean="0">
                          <a:latin typeface="+mn-lt"/>
                        </a:rPr>
                        <a:t>strategic initiatives are aligned with internal and external stakeholder expectations</a:t>
                      </a:r>
                      <a:r>
                        <a:rPr lang="en-US" sz="1800" baseline="0" dirty="0" smtClean="0">
                          <a:latin typeface="+mn-lt"/>
                        </a:rPr>
                        <a:t> and the changing NRCS Business Model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1. F</a:t>
                      </a:r>
                      <a:r>
                        <a:rPr lang="en-US" sz="1800" baseline="0" dirty="0" smtClean="0">
                          <a:latin typeface="+mn-lt"/>
                        </a:rPr>
                        <a:t>urther Modernization Opportunities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+mn-lt"/>
                        </a:rPr>
                        <a:t>Modernisation</a:t>
                      </a:r>
                      <a:r>
                        <a:rPr lang="en-US" sz="1800" baseline="0" dirty="0" smtClean="0">
                          <a:latin typeface="+mn-lt"/>
                        </a:rPr>
                        <a:t> of </a:t>
                      </a:r>
                      <a:r>
                        <a:rPr lang="en-US" sz="1800" dirty="0" smtClean="0">
                          <a:latin typeface="+mn-lt"/>
                        </a:rPr>
                        <a:t>existing</a:t>
                      </a:r>
                      <a:r>
                        <a:rPr lang="en-US" sz="1800" baseline="0" dirty="0" smtClean="0">
                          <a:latin typeface="+mn-lt"/>
                        </a:rPr>
                        <a:t> Regulatory Systems has commenced.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+mn-lt"/>
                        </a:rPr>
                        <a:t>Implemented SharePoint to upload customer documents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+mn-lt"/>
                        </a:rPr>
                        <a:t>Online registration of Processed Meats companies completed </a:t>
                      </a:r>
                      <a:r>
                        <a:rPr lang="en-US" sz="1800" b="1" baseline="0" dirty="0" smtClean="0">
                          <a:latin typeface="+mn-lt"/>
                        </a:rPr>
                        <a:t>4 October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+mn-lt"/>
                        </a:rPr>
                        <a:t>Online registration of all other regulated Entities not yet registered with the NRCS - </a:t>
                      </a:r>
                      <a:r>
                        <a:rPr lang="en-US" sz="1800" b="1" baseline="0" dirty="0" smtClean="0">
                          <a:latin typeface="+mn-lt"/>
                        </a:rPr>
                        <a:t>20 December 2019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+mn-lt"/>
                        </a:rPr>
                        <a:t>Online declaration of levies – </a:t>
                      </a:r>
                      <a:r>
                        <a:rPr lang="en-US" sz="1800" b="1" baseline="0" dirty="0" smtClean="0">
                          <a:latin typeface="+mn-lt"/>
                        </a:rPr>
                        <a:t>20 December 2019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+mn-lt"/>
                        </a:rPr>
                        <a:t>Linkage to and re-use developed CIPC applications e.g.  Website, re- structure and customer registration - dependent on appointment of Resourcing Company 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073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52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8388" y="2341563"/>
            <a:ext cx="6127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520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Thank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You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420100" cy="6096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Presentation</a:t>
            </a:r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1045121"/>
            <a:ext cx="10688638" cy="52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7" rIns="91412" bIns="45707">
            <a:spAutoFit/>
          </a:bodyPr>
          <a:lstStyle>
            <a:lvl1pPr marL="341313" indent="-34131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76313" indent="-4572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1313" marR="0" lvl="0" indent="-341313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Strategic Overview of the NRCS</a:t>
            </a: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Strategic Goals, Mission, Vision</a:t>
            </a: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Legislative mandate</a:t>
            </a: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Regulated industries</a:t>
            </a:r>
          </a:p>
          <a:p>
            <a:pPr marL="341313" marR="0" lvl="0" indent="-341313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1313" marR="0" lvl="0" indent="-341313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Turnaround and Modernization Strategy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Human Resources</a:t>
            </a: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800" noProof="0" dirty="0" smtClean="0">
                <a:solidFill>
                  <a:srgbClr val="000000"/>
                </a:solidFill>
                <a:cs typeface="Arial" panose="020B0604020202020204" pitchFamily="34" charset="0"/>
              </a:rPr>
              <a:t>Audit Qualification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800" noProof="0" dirty="0" smtClean="0">
                <a:solidFill>
                  <a:srgbClr val="000000"/>
                </a:solidFill>
                <a:cs typeface="Arial" panose="020B0604020202020204" pitchFamily="34" charset="0"/>
              </a:rPr>
              <a:t>ICT </a:t>
            </a:r>
            <a:r>
              <a:rPr lang="en-US" altLang="en-US" sz="2800" noProof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modernisation</a:t>
            </a:r>
            <a:endParaRPr lang="en-US" altLang="en-US" sz="28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76313" marR="0" lvl="1" indent="-45720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800" noProof="0" dirty="0" smtClean="0">
                <a:solidFill>
                  <a:srgbClr val="000000"/>
                </a:solidFill>
                <a:cs typeface="Arial" panose="020B0604020202020204" pitchFamily="34" charset="0"/>
              </a:rPr>
              <a:t>Progress thus far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1313" marR="0" lvl="0" indent="-341313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E00"/>
              </a:buClr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09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CC08F-67B4-41B2-AC80-62871DE7D95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246063"/>
            <a:ext cx="9620250" cy="669925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NRCS Strategy, Mission and Vision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>
          <a:xfrm>
            <a:off x="231775" y="1189038"/>
            <a:ext cx="4722813" cy="704850"/>
          </a:xfrm>
        </p:spPr>
        <p:txBody>
          <a:bodyPr/>
          <a:lstStyle/>
          <a:p>
            <a:r>
              <a:rPr lang="en-ZA" altLang="en-US" smtClean="0"/>
              <a:t>NRCS Strategic Goals </a:t>
            </a:r>
          </a:p>
        </p:txBody>
      </p:sp>
      <p:sp>
        <p:nvSpPr>
          <p:cNvPr id="819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175" y="1189038"/>
            <a:ext cx="4724400" cy="704850"/>
          </a:xfrm>
        </p:spPr>
        <p:txBody>
          <a:bodyPr/>
          <a:lstStyle/>
          <a:p>
            <a:r>
              <a:rPr lang="en-ZA" altLang="en-US" smtClean="0"/>
              <a:t>Mission &amp; Vision</a:t>
            </a:r>
          </a:p>
        </p:txBody>
      </p:sp>
      <p:sp>
        <p:nvSpPr>
          <p:cNvPr id="819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BC2C1-A9B7-4E33-BE78-CC1E59490F1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1125942"/>
              </p:ext>
            </p:extLst>
          </p:nvPr>
        </p:nvGraphicFramePr>
        <p:xfrm>
          <a:off x="-416321" y="1893888"/>
          <a:ext cx="6810242" cy="551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41715625"/>
              </p:ext>
            </p:extLst>
          </p:nvPr>
        </p:nvGraphicFramePr>
        <p:xfrm>
          <a:off x="5128295" y="2110675"/>
          <a:ext cx="5400600" cy="464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983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870C9-E620-4BCD-8F3A-2D41CCA8598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559789011"/>
              </p:ext>
            </p:extLst>
          </p:nvPr>
        </p:nvGraphicFramePr>
        <p:xfrm>
          <a:off x="742971" y="1621960"/>
          <a:ext cx="9569921" cy="503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560388" y="1160463"/>
            <a:ext cx="93614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Mandate of the NRCS is derived from the following Acts.</a:t>
            </a:r>
          </a:p>
        </p:txBody>
      </p:sp>
      <p:sp>
        <p:nvSpPr>
          <p:cNvPr id="82949" name="Rectangle 2"/>
          <p:cNvSpPr txBox="1">
            <a:spLocks noChangeArrowheads="1"/>
          </p:cNvSpPr>
          <p:nvPr/>
        </p:nvSpPr>
        <p:spPr bwMode="auto">
          <a:xfrm>
            <a:off x="742950" y="2286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36" tIns="52120" rIns="104236" bIns="5212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Legislative Mandate</a:t>
            </a: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420100" cy="609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 regulated by NRCS</a:t>
            </a:r>
            <a:endParaRPr lang="en-U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0B862-4AAC-4B87-8606-EE7C17F9FF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639074"/>
              </p:ext>
            </p:extLst>
          </p:nvPr>
        </p:nvGraphicFramePr>
        <p:xfrm>
          <a:off x="-18688" y="1003319"/>
          <a:ext cx="10707325" cy="65575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2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004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Industry Sector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regulated  / Service rendered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Automotive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Vehicles, Replacements components, Manufactures Importers and Builders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Chemicals, Materials and Mechanicals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Cement, chemicals, detergents, Personal protective equipment, safety shoes, building materials, treated timber, plastic bags, solar water heaters, plumbing equipment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Electro-technical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Electrical appliances and products, Electronic appliances and products</a:t>
                      </a: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9187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Food and Associated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Fishery products, canned meat and processed meat </a:t>
                      </a: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additional mandate - new VC effective from 8 October 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Legal Metrology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Calibration of measuring instruments, weights, measures and gaming equipment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Building Regulations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Ensure uniform interpretation of National Building Regulations and Standards Act, administer review Board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25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650726" y="4933553"/>
            <a:ext cx="8582025" cy="5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None/>
            </a:pPr>
            <a:r>
              <a:rPr lang="en-US" altLang="en-US" sz="2800" b="1" dirty="0" smtClean="0">
                <a:solidFill>
                  <a:srgbClr val="008E00"/>
                </a:solidFill>
                <a:cs typeface="Arial" panose="020B0604020202020204" pitchFamily="34" charset="0"/>
              </a:rPr>
              <a:t>NRCS Turnaround Strategy </a:t>
            </a:r>
            <a:endParaRPr lang="en-US" altLang="en-US" sz="2800" b="1" dirty="0">
              <a:solidFill>
                <a:srgbClr val="008E00"/>
              </a:solidFill>
            </a:endParaRP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37FC4-A4D6-40AF-8E27-E29CE039B637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Analysis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16954"/>
            <a:ext cx="1068863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NRCS has received a qualified audit opinion from the Auditor-General for the past six years</a:t>
            </a:r>
            <a:r>
              <a:rPr lang="en-U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is experiencing long-turnaround times for issuance of some pre-market approvals as noted by parliament. 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5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88638" cy="973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Analysis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519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AD25E-456B-4AEF-9423-D3D4D411C7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5191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59" y="1016954"/>
            <a:ext cx="106886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latin typeface="+mn-lt"/>
              </a:rPr>
              <a:t>•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	Senior Management </a:t>
            </a:r>
            <a:r>
              <a:rPr lang="en-US" sz="3600" dirty="0" smtClean="0">
                <a:solidFill>
                  <a:prstClr val="black"/>
                </a:solidFill>
                <a:latin typeface="+mn-lt"/>
              </a:rPr>
              <a:t>Turn-over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+mn-lt"/>
              </a:rPr>
              <a:t>Qualified 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Opinion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+mn-lt"/>
              </a:rPr>
              <a:t>•	Fragile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labour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environment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+mn-lt"/>
              </a:rPr>
              <a:t>•	Inadequate ICT systems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+mn-lt"/>
              </a:rPr>
              <a:t>•	Service Delivery and poor performance culture 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+mn-lt"/>
              </a:rPr>
              <a:t>•	Funding model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+mn-lt"/>
              </a:rPr>
              <a:t>•	Regulatory model –Legislation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002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18335</TotalTime>
  <Words>1735</Words>
  <Application>Microsoft Office PowerPoint</Application>
  <PresentationFormat>Custom</PresentationFormat>
  <Paragraphs>296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Blank Presentation</vt:lpstr>
      <vt:lpstr>1_Blank Presentation</vt:lpstr>
      <vt:lpstr>2_Blank Presentation</vt:lpstr>
      <vt:lpstr>3_Blank Presentation</vt:lpstr>
      <vt:lpstr>1_Office Theme</vt:lpstr>
      <vt:lpstr>2_Office Theme</vt:lpstr>
      <vt:lpstr>Office Theme</vt:lpstr>
      <vt:lpstr>4_Blank Presentation</vt:lpstr>
      <vt:lpstr>5_Blank Presentation</vt:lpstr>
      <vt:lpstr>6_Blank Presentation</vt:lpstr>
      <vt:lpstr>NRCS Turnaround Strategy – Presentation to the Portfolio Committee on Trade and Industry   Edward Mamadise Chief Executive Officer  26 November 2019 </vt:lpstr>
      <vt:lpstr>NRCS Delegation</vt:lpstr>
      <vt:lpstr>Scope of Presentation</vt:lpstr>
      <vt:lpstr>NRCS Strategy, Mission and Vision</vt:lpstr>
      <vt:lpstr>Slide 5</vt:lpstr>
      <vt:lpstr>Industries regulated by NRCS</vt:lpstr>
      <vt:lpstr>Slide 7</vt:lpstr>
      <vt:lpstr>Problem Analysis</vt:lpstr>
      <vt:lpstr>Situational Analysis</vt:lpstr>
      <vt:lpstr>Slide 10</vt:lpstr>
      <vt:lpstr>Slide 11</vt:lpstr>
      <vt:lpstr>Pre-market Approvals (LOAs)</vt:lpstr>
      <vt:lpstr>Automotive Approvals 1 April 2019 – 30 September 2019</vt:lpstr>
      <vt:lpstr>Pre-market Approvals (LOAs) - CMM</vt:lpstr>
      <vt:lpstr>Slide 15</vt:lpstr>
      <vt:lpstr>Pre-market Approvals (LOAs) Electro-technical</vt:lpstr>
      <vt:lpstr>Pre-market Approvals (LOAs) Electro-technical</vt:lpstr>
      <vt:lpstr>Slide 18</vt:lpstr>
      <vt:lpstr>Slide 19</vt:lpstr>
      <vt:lpstr>Progress thus far cont….</vt:lpstr>
      <vt:lpstr>Progress thus far cont….</vt:lpstr>
      <vt:lpstr>Progress thus far cont….</vt:lpstr>
      <vt:lpstr>Progress thus far cont….</vt:lpstr>
      <vt:lpstr>Slide 24</vt:lpstr>
    </vt:vector>
  </TitlesOfParts>
  <Company>Red Herring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May 2008</dc:title>
  <dc:creator>Jevon</dc:creator>
  <cp:lastModifiedBy>PUMZA</cp:lastModifiedBy>
  <cp:revision>477</cp:revision>
  <cp:lastPrinted>2017-09-07T09:16:28Z</cp:lastPrinted>
  <dcterms:created xsi:type="dcterms:W3CDTF">2008-09-11T09:55:29Z</dcterms:created>
  <dcterms:modified xsi:type="dcterms:W3CDTF">2019-11-28T08:46:40Z</dcterms:modified>
</cp:coreProperties>
</file>