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tiff" ContentType="image/tif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sldIdLst>
    <p:sldId id="284" r:id="rId2"/>
    <p:sldId id="264" r:id="rId3"/>
    <p:sldId id="280" r:id="rId4"/>
    <p:sldId id="279" r:id="rId5"/>
    <p:sldId id="285" r:id="rId6"/>
    <p:sldId id="286" r:id="rId7"/>
    <p:sldId id="287" r:id="rId8"/>
    <p:sldId id="288" r:id="rId9"/>
    <p:sldId id="289" r:id="rId10"/>
    <p:sldId id="293" r:id="rId11"/>
    <p:sldId id="292" r:id="rId12"/>
    <p:sldId id="291" r:id="rId13"/>
    <p:sldId id="290" r:id="rId14"/>
    <p:sldId id="275" r:id="rId15"/>
    <p:sldId id="270" r:id="rId16"/>
  </p:sldIdLst>
  <p:sldSz cx="9144000" cy="6840538"/>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A3DB"/>
    <a:srgbClr val="0033A1"/>
    <a:srgbClr val="21409A"/>
    <a:srgbClr val="FF4613"/>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74"/>
    <p:restoredTop sz="94682"/>
  </p:normalViewPr>
  <p:slideViewPr>
    <p:cSldViewPr snapToGrid="0" snapToObjects="1">
      <p:cViewPr varScale="1">
        <p:scale>
          <a:sx n="117" d="100"/>
          <a:sy n="117" d="100"/>
        </p:scale>
        <p:origin x="-1464" y="-96"/>
      </p:cViewPr>
      <p:guideLst>
        <p:guide orient="horz" pos="2154"/>
        <p:guide pos="2880"/>
      </p:guideLst>
    </p:cSldViewPr>
  </p:slideViewPr>
  <p:notesTextViewPr>
    <p:cViewPr>
      <p:scale>
        <a:sx n="1" d="1"/>
        <a:sy n="1" d="1"/>
      </p:scale>
      <p:origin x="0" y="0"/>
    </p:cViewPr>
  </p:notesTextViewPr>
  <p:sorterViewPr>
    <p:cViewPr>
      <p:scale>
        <a:sx n="66" d="100"/>
        <a:sy n="66" d="100"/>
      </p:scale>
      <p:origin x="0" y="-936"/>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srcRect l="6063"/>
          <a:stretch/>
        </p:blipFill>
        <p:spPr>
          <a:xfrm flipH="1">
            <a:off x="0" y="-10160"/>
            <a:ext cx="9144000" cy="6489452"/>
          </a:xfrm>
          <a:prstGeom prst="rect">
            <a:avLst/>
          </a:prstGeom>
        </p:spPr>
      </p:pic>
      <p:pic>
        <p:nvPicPr>
          <p:cNvPr id="9" name="Picture 8">
            <a:extLst>
              <a:ext uri="{FF2B5EF4-FFF2-40B4-BE49-F238E27FC236}">
                <a16:creationId xmlns:a16="http://schemas.microsoft.com/office/drawing/2014/main" xmlns="" id="{E9576BA0-BF6C-C94D-A688-ED3796899673}"/>
              </a:ext>
            </a:extLst>
          </p:cNvPr>
          <p:cNvPicPr>
            <a:picLocks noChangeAspect="1"/>
          </p:cNvPicPr>
          <p:nvPr userDrawn="1"/>
        </p:nvPicPr>
        <p:blipFill>
          <a:blip r:embed="rId3">
            <a:alphaModFix amt="38000"/>
          </a:blip>
          <a:stretch>
            <a:fillRect/>
          </a:stretch>
        </p:blipFill>
        <p:spPr>
          <a:xfrm>
            <a:off x="-77504" y="-1760128"/>
            <a:ext cx="5960144" cy="7888027"/>
          </a:xfrm>
          <a:prstGeom prst="rect">
            <a:avLst/>
          </a:prstGeom>
        </p:spPr>
      </p:pic>
      <p:pic>
        <p:nvPicPr>
          <p:cNvPr id="6" name="Picture 5">
            <a:extLst>
              <a:ext uri="{FF2B5EF4-FFF2-40B4-BE49-F238E27FC236}">
                <a16:creationId xmlns:a16="http://schemas.microsoft.com/office/drawing/2014/main" xmlns="" id="{4892B201-90C9-BB40-953A-EE0256AA7232}"/>
              </a:ext>
            </a:extLst>
          </p:cNvPr>
          <p:cNvPicPr>
            <a:picLocks noChangeAspect="1"/>
          </p:cNvPicPr>
          <p:nvPr userDrawn="1"/>
        </p:nvPicPr>
        <p:blipFill>
          <a:blip r:embed="rId4"/>
          <a:stretch>
            <a:fillRect/>
          </a:stretch>
        </p:blipFill>
        <p:spPr>
          <a:xfrm>
            <a:off x="345440" y="351083"/>
            <a:ext cx="3917374" cy="3408115"/>
          </a:xfrm>
          <a:prstGeom prst="rect">
            <a:avLst/>
          </a:prstGeom>
        </p:spPr>
      </p:pic>
      <p:sp>
        <p:nvSpPr>
          <p:cNvPr id="2" name="Title 1"/>
          <p:cNvSpPr>
            <a:spLocks noGrp="1"/>
          </p:cNvSpPr>
          <p:nvPr>
            <p:ph type="ctrTitle" hasCustomPrompt="1"/>
          </p:nvPr>
        </p:nvSpPr>
        <p:spPr>
          <a:xfrm>
            <a:off x="490914" y="712639"/>
            <a:ext cx="3771900" cy="969067"/>
          </a:xfrm>
        </p:spPr>
        <p:txBody>
          <a:bodyPr anchor="t" anchorCtr="0">
            <a:normAutofit/>
          </a:bodyPr>
          <a:lstStyle>
            <a:lvl1pPr algn="l">
              <a:defRPr sz="2400" b="0" i="0">
                <a:solidFill>
                  <a:schemeClr val="bg1"/>
                </a:solidFill>
                <a:latin typeface="Arial" panose="020B0604020202020204" pitchFamily="34" charset="0"/>
                <a:ea typeface="Roboto" panose="02000000000000000000" pitchFamily="2" charset="0"/>
                <a:cs typeface="Arial" panose="020B0604020202020204" pitchFamily="34" charset="0"/>
              </a:defRPr>
            </a:lvl1pPr>
          </a:lstStyle>
          <a:p>
            <a:r>
              <a:rPr lang="en-US" dirty="0"/>
              <a:t>CLICK TO </a:t>
            </a:r>
            <a:br>
              <a:rPr lang="en-US" dirty="0"/>
            </a:br>
            <a:r>
              <a:rPr lang="en-US" dirty="0"/>
              <a:t>EDIT MASTER </a:t>
            </a:r>
            <a:br>
              <a:rPr lang="en-US" dirty="0"/>
            </a:br>
            <a:r>
              <a:rPr lang="en-US" dirty="0"/>
              <a:t>TITLE STYLE</a:t>
            </a:r>
          </a:p>
        </p:txBody>
      </p:sp>
      <p:sp>
        <p:nvSpPr>
          <p:cNvPr id="3" name="Subtitle 2"/>
          <p:cNvSpPr>
            <a:spLocks noGrp="1"/>
          </p:cNvSpPr>
          <p:nvPr>
            <p:ph type="subTitle" idx="1" hasCustomPrompt="1"/>
          </p:nvPr>
        </p:nvSpPr>
        <p:spPr>
          <a:xfrm>
            <a:off x="490914" y="2293534"/>
            <a:ext cx="2630654" cy="1364065"/>
          </a:xfrm>
        </p:spPr>
        <p:txBody>
          <a:bodyPr>
            <a:normAutofit/>
          </a:bodyPr>
          <a:lstStyle>
            <a:lvl1pPr marL="0" indent="0" algn="l">
              <a:buNone/>
              <a:defRPr sz="1600" b="0" i="1">
                <a:solidFill>
                  <a:schemeClr val="bg1"/>
                </a:solidFill>
                <a:latin typeface="Arial" panose="020B0604020202020204" pitchFamily="34" charset="0"/>
                <a:ea typeface="Roboto" panose="02000000000000000000" pitchFamily="2" charset="0"/>
                <a:cs typeface="Arial" panose="020B0604020202020204" pitchFamily="34" charset="0"/>
              </a:defRPr>
            </a:lvl1pPr>
            <a:lvl2pPr marL="456057" indent="0" algn="ctr">
              <a:buNone/>
              <a:defRPr sz="1995"/>
            </a:lvl2pPr>
            <a:lvl3pPr marL="912114" indent="0" algn="ctr">
              <a:buNone/>
              <a:defRPr sz="1795"/>
            </a:lvl3pPr>
            <a:lvl4pPr marL="1368171" indent="0" algn="ctr">
              <a:buNone/>
              <a:defRPr sz="1596"/>
            </a:lvl4pPr>
            <a:lvl5pPr marL="1824228" indent="0" algn="ctr">
              <a:buNone/>
              <a:defRPr sz="1596"/>
            </a:lvl5pPr>
            <a:lvl6pPr marL="2280285" indent="0" algn="ctr">
              <a:buNone/>
              <a:defRPr sz="1596"/>
            </a:lvl6pPr>
            <a:lvl7pPr marL="2736342" indent="0" algn="ctr">
              <a:buNone/>
              <a:defRPr sz="1596"/>
            </a:lvl7pPr>
            <a:lvl8pPr marL="3192399" indent="0" algn="ctr">
              <a:buNone/>
              <a:defRPr sz="1596"/>
            </a:lvl8pPr>
            <a:lvl9pPr marL="3648456" indent="0" algn="ctr">
              <a:buNone/>
              <a:defRPr sz="1596"/>
            </a:lvl9pPr>
          </a:lstStyle>
          <a:p>
            <a:r>
              <a:rPr lang="en-US" dirty="0"/>
              <a:t>CLICK TO EDIT </a:t>
            </a:r>
            <a:br>
              <a:rPr lang="en-US" dirty="0"/>
            </a:br>
            <a:r>
              <a:rPr lang="en-US" dirty="0"/>
              <a:t>MASTER SUBTITLE </a:t>
            </a:r>
            <a:br>
              <a:rPr lang="en-US" dirty="0"/>
            </a:br>
            <a:r>
              <a:rPr lang="en-US" dirty="0"/>
              <a:t>STYLE</a:t>
            </a:r>
          </a:p>
        </p:txBody>
      </p:sp>
      <p:sp>
        <p:nvSpPr>
          <p:cNvPr id="11" name="Rectangle 10">
            <a:extLst>
              <a:ext uri="{FF2B5EF4-FFF2-40B4-BE49-F238E27FC236}">
                <a16:creationId xmlns:a16="http://schemas.microsoft.com/office/drawing/2014/main" xmlns="" id="{12EC9CD5-DFB4-D74C-A409-C994E729D442}"/>
              </a:ext>
            </a:extLst>
          </p:cNvPr>
          <p:cNvSpPr/>
          <p:nvPr userDrawn="1"/>
        </p:nvSpPr>
        <p:spPr>
          <a:xfrm>
            <a:off x="0" y="5598160"/>
            <a:ext cx="9144000" cy="12423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xmlns="" id="{2F874529-6894-6E4C-9874-5DCB230A3098}"/>
              </a:ext>
            </a:extLst>
          </p:cNvPr>
          <p:cNvPicPr>
            <a:picLocks noChangeAspect="1"/>
          </p:cNvPicPr>
          <p:nvPr userDrawn="1"/>
        </p:nvPicPr>
        <p:blipFill>
          <a:blip r:embed="rId5"/>
          <a:stretch>
            <a:fillRect/>
          </a:stretch>
        </p:blipFill>
        <p:spPr>
          <a:xfrm>
            <a:off x="231140" y="5597048"/>
            <a:ext cx="2890428" cy="1242377"/>
          </a:xfrm>
          <a:prstGeom prst="rect">
            <a:avLst/>
          </a:prstGeom>
        </p:spPr>
      </p:pic>
      <p:pic>
        <p:nvPicPr>
          <p:cNvPr id="15" name="Picture 14">
            <a:extLst>
              <a:ext uri="{FF2B5EF4-FFF2-40B4-BE49-F238E27FC236}">
                <a16:creationId xmlns:a16="http://schemas.microsoft.com/office/drawing/2014/main" xmlns="" id="{D0337991-596E-9942-8A04-2CEE8574C384}"/>
              </a:ext>
            </a:extLst>
          </p:cNvPr>
          <p:cNvPicPr>
            <a:picLocks noChangeAspect="1"/>
          </p:cNvPicPr>
          <p:nvPr userDrawn="1"/>
        </p:nvPicPr>
        <p:blipFill>
          <a:blip r:embed="rId6"/>
          <a:stretch>
            <a:fillRect/>
          </a:stretch>
        </p:blipFill>
        <p:spPr>
          <a:xfrm>
            <a:off x="7782648" y="5598160"/>
            <a:ext cx="1361351" cy="1235300"/>
          </a:xfrm>
          <a:prstGeom prst="rect">
            <a:avLst/>
          </a:prstGeom>
        </p:spPr>
      </p:pic>
    </p:spTree>
    <p:extLst>
      <p:ext uri="{BB962C8B-B14F-4D97-AF65-F5344CB8AC3E}">
        <p14:creationId xmlns:p14="http://schemas.microsoft.com/office/powerpoint/2010/main" xmlns="" val="17142828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6036"/>
            <a:ext cx="2949178" cy="1596126"/>
          </a:xfrm>
        </p:spPr>
        <p:txBody>
          <a:bodyPr anchor="b"/>
          <a:lstStyle>
            <a:lvl1pPr>
              <a:defRPr sz="3192"/>
            </a:lvl1pPr>
          </a:lstStyle>
          <a:p>
            <a:r>
              <a:rPr lang="en-US"/>
              <a:t>Click to edit Master title style</a:t>
            </a:r>
            <a:endParaRPr lang="en-US" dirty="0"/>
          </a:p>
        </p:txBody>
      </p:sp>
      <p:sp>
        <p:nvSpPr>
          <p:cNvPr id="3" name="Content Placeholder 2"/>
          <p:cNvSpPr>
            <a:spLocks noGrp="1"/>
          </p:cNvSpPr>
          <p:nvPr>
            <p:ph idx="1"/>
          </p:nvPr>
        </p:nvSpPr>
        <p:spPr>
          <a:xfrm>
            <a:off x="3887391" y="984912"/>
            <a:ext cx="4629150" cy="4861216"/>
          </a:xfr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2161"/>
            <a:ext cx="2949178" cy="3801883"/>
          </a:xfr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en-US"/>
              <a:t>Click to edit Master text styles</a:t>
            </a:r>
          </a:p>
        </p:txBody>
      </p:sp>
      <p:sp>
        <p:nvSpPr>
          <p:cNvPr id="5" name="Date Placeholder 4"/>
          <p:cNvSpPr>
            <a:spLocks noGrp="1"/>
          </p:cNvSpPr>
          <p:nvPr>
            <p:ph type="dt" sz="half" idx="10"/>
          </p:nvPr>
        </p:nvSpPr>
        <p:spPr/>
        <p:txBody>
          <a:bodyPr/>
          <a:lstStyle/>
          <a:p>
            <a:fld id="{57E959EB-5F8B-3E41-BEF6-EA735E1F48FC}" type="datetimeFigureOut">
              <a:rPr lang="en-US" smtClean="0"/>
              <a:pPr/>
              <a:t>11/14/2019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309A23-CB97-FF4D-9DB6-0E242015F0E2}" type="slidenum">
              <a:rPr lang="en-US" smtClean="0"/>
              <a:pPr/>
              <a:t>‹#›</a:t>
            </a:fld>
            <a:endParaRPr lang="en-US"/>
          </a:p>
        </p:txBody>
      </p:sp>
    </p:spTree>
    <p:extLst>
      <p:ext uri="{BB962C8B-B14F-4D97-AF65-F5344CB8AC3E}">
        <p14:creationId xmlns:p14="http://schemas.microsoft.com/office/powerpoint/2010/main" xmlns="" val="13059461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6036"/>
            <a:ext cx="2949178" cy="1596126"/>
          </a:xfrm>
        </p:spPr>
        <p:txBody>
          <a:bodyPr anchor="b"/>
          <a:lstStyle>
            <a:lvl1pPr>
              <a:defRPr sz="3192"/>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4912"/>
            <a:ext cx="4629150" cy="4861216"/>
          </a:xfrm>
        </p:spPr>
        <p:txBody>
          <a:bodyPr anchor="t"/>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2161"/>
            <a:ext cx="2949178" cy="3801883"/>
          </a:xfr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en-US"/>
              <a:t>Click to edit Master text styles</a:t>
            </a:r>
          </a:p>
        </p:txBody>
      </p:sp>
      <p:sp>
        <p:nvSpPr>
          <p:cNvPr id="5" name="Date Placeholder 4"/>
          <p:cNvSpPr>
            <a:spLocks noGrp="1"/>
          </p:cNvSpPr>
          <p:nvPr>
            <p:ph type="dt" sz="half" idx="10"/>
          </p:nvPr>
        </p:nvSpPr>
        <p:spPr/>
        <p:txBody>
          <a:bodyPr/>
          <a:lstStyle/>
          <a:p>
            <a:fld id="{57E959EB-5F8B-3E41-BEF6-EA735E1F48FC}" type="datetimeFigureOut">
              <a:rPr lang="en-US" smtClean="0"/>
              <a:pPr/>
              <a:t>11/14/2019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309A23-CB97-FF4D-9DB6-0E242015F0E2}" type="slidenum">
              <a:rPr lang="en-US" smtClean="0"/>
              <a:pPr/>
              <a:t>‹#›</a:t>
            </a:fld>
            <a:endParaRPr lang="en-US"/>
          </a:p>
        </p:txBody>
      </p:sp>
    </p:spTree>
    <p:extLst>
      <p:ext uri="{BB962C8B-B14F-4D97-AF65-F5344CB8AC3E}">
        <p14:creationId xmlns:p14="http://schemas.microsoft.com/office/powerpoint/2010/main" xmlns="" val="17545581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6245698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D03D7C19-5DAD-7E45-A4CC-D0ED2F9ACA37}"/>
              </a:ext>
            </a:extLst>
          </p:cNvPr>
          <p:cNvPicPr>
            <a:picLocks noChangeAspect="1"/>
          </p:cNvPicPr>
          <p:nvPr userDrawn="1"/>
        </p:nvPicPr>
        <p:blipFill rotWithShape="1">
          <a:blip r:embed="rId2"/>
          <a:srcRect l="-27297" t="21069" r="27297" b="-21069"/>
          <a:stretch/>
        </p:blipFill>
        <p:spPr>
          <a:xfrm>
            <a:off x="-3437074" y="-86801"/>
            <a:ext cx="12581074" cy="8342333"/>
          </a:xfrm>
          <a:prstGeom prst="rect">
            <a:avLst/>
          </a:prstGeom>
        </p:spPr>
      </p:pic>
      <p:sp>
        <p:nvSpPr>
          <p:cNvPr id="14" name="Rectangle 13">
            <a:extLst>
              <a:ext uri="{FF2B5EF4-FFF2-40B4-BE49-F238E27FC236}">
                <a16:creationId xmlns:a16="http://schemas.microsoft.com/office/drawing/2014/main" xmlns="" id="{8AA89B66-893A-6F44-A8FC-2C228AA6C757}"/>
              </a:ext>
            </a:extLst>
          </p:cNvPr>
          <p:cNvSpPr/>
          <p:nvPr userDrawn="1"/>
        </p:nvSpPr>
        <p:spPr>
          <a:xfrm>
            <a:off x="-92467" y="-86801"/>
            <a:ext cx="9233479" cy="5676771"/>
          </a:xfrm>
          <a:prstGeom prst="rect">
            <a:avLst/>
          </a:prstGeom>
          <a:solidFill>
            <a:srgbClr val="00A3DB">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xmlns="" id="{31024C8F-0C9E-3549-9CC7-C046097F530E}"/>
              </a:ext>
            </a:extLst>
          </p:cNvPr>
          <p:cNvPicPr>
            <a:picLocks noChangeAspect="1"/>
          </p:cNvPicPr>
          <p:nvPr userDrawn="1"/>
        </p:nvPicPr>
        <p:blipFill>
          <a:blip r:embed="rId3"/>
          <a:srcRect/>
          <a:stretch/>
        </p:blipFill>
        <p:spPr>
          <a:xfrm>
            <a:off x="342451" y="349342"/>
            <a:ext cx="5659120" cy="4895138"/>
          </a:xfrm>
          <a:prstGeom prst="rect">
            <a:avLst/>
          </a:prstGeom>
        </p:spPr>
      </p:pic>
      <p:sp>
        <p:nvSpPr>
          <p:cNvPr id="2" name="Title 1"/>
          <p:cNvSpPr>
            <a:spLocks noGrp="1"/>
          </p:cNvSpPr>
          <p:nvPr>
            <p:ph type="title" hasCustomPrompt="1"/>
          </p:nvPr>
        </p:nvSpPr>
        <p:spPr>
          <a:xfrm>
            <a:off x="628650" y="791027"/>
            <a:ext cx="4041944" cy="543508"/>
          </a:xfrm>
        </p:spPr>
        <p:txBody>
          <a:bodyPr>
            <a:normAutofit/>
          </a:bodyPr>
          <a:lstStyle>
            <a:lvl1pPr>
              <a:defRPr sz="2200">
                <a:solidFill>
                  <a:schemeClr val="bg1"/>
                </a:solidFill>
              </a:defRPr>
            </a:lvl1pPr>
          </a:lstStyle>
          <a:p>
            <a:r>
              <a:rPr lang="en-US" dirty="0"/>
              <a:t>Click to edit Contents</a:t>
            </a:r>
          </a:p>
        </p:txBody>
      </p:sp>
      <p:sp>
        <p:nvSpPr>
          <p:cNvPr id="3" name="Content Placeholder 2"/>
          <p:cNvSpPr>
            <a:spLocks noGrp="1"/>
          </p:cNvSpPr>
          <p:nvPr>
            <p:ph idx="1"/>
          </p:nvPr>
        </p:nvSpPr>
        <p:spPr>
          <a:xfrm>
            <a:off x="628650" y="1334535"/>
            <a:ext cx="4041944" cy="2854933"/>
          </a:xfrm>
        </p:spPr>
        <p:txBody>
          <a:bodyPr>
            <a:normAutofit/>
          </a:bodyPr>
          <a:lstStyle>
            <a:lvl1pPr marL="342900" indent="-342900">
              <a:buFont typeface="+mj-lt"/>
              <a:buAutoNum type="arabicPeriod"/>
              <a:defRPr sz="1800">
                <a:solidFill>
                  <a:schemeClr val="bg1"/>
                </a:solidFill>
              </a:defRPr>
            </a:lvl1pPr>
            <a:lvl2pPr marL="456057" indent="0">
              <a:buFontTx/>
              <a:buNone/>
              <a:defRPr sz="1800">
                <a:solidFill>
                  <a:schemeClr val="bg1"/>
                </a:solidFill>
              </a:defRPr>
            </a:lvl2pPr>
            <a:lvl3pPr marL="912114" indent="0">
              <a:buFontTx/>
              <a:buNone/>
              <a:defRPr sz="1800">
                <a:solidFill>
                  <a:schemeClr val="bg1"/>
                </a:solidFill>
              </a:defRPr>
            </a:lvl3pPr>
            <a:lvl4pPr marL="1368171" indent="0">
              <a:buFontTx/>
              <a:buNone/>
              <a:defRPr sz="1800">
                <a:solidFill>
                  <a:schemeClr val="bg1"/>
                </a:solidFill>
              </a:defRPr>
            </a:lvl4pPr>
            <a:lvl5pPr marL="1824228" indent="0">
              <a:buFontTx/>
              <a:buNone/>
              <a:defRPr sz="1800">
                <a:solidFill>
                  <a:schemeClr val="bg1"/>
                </a:solidFill>
              </a:defRPr>
            </a:lvl5pPr>
          </a:lstStyle>
          <a:p>
            <a:pPr lvl="0"/>
            <a:r>
              <a:rPr lang="en-US" dirty="0"/>
              <a:t>Click to edit Master text styles</a:t>
            </a:r>
          </a:p>
          <a:p>
            <a:pPr lvl="0"/>
            <a:r>
              <a:rPr lang="en-US" dirty="0"/>
              <a:t>Second level</a:t>
            </a:r>
          </a:p>
          <a:p>
            <a:pPr lvl="0"/>
            <a:r>
              <a:rPr lang="en-US" dirty="0"/>
              <a:t>Third level</a:t>
            </a:r>
          </a:p>
          <a:p>
            <a:pPr lvl="0"/>
            <a:r>
              <a:rPr lang="en-US" dirty="0"/>
              <a:t>Fourth level</a:t>
            </a:r>
          </a:p>
          <a:p>
            <a:pPr lvl="0"/>
            <a:r>
              <a:rPr lang="en-US" dirty="0"/>
              <a:t>Fifth level</a:t>
            </a:r>
          </a:p>
        </p:txBody>
      </p:sp>
      <p:sp>
        <p:nvSpPr>
          <p:cNvPr id="4" name="Date Placeholder 3"/>
          <p:cNvSpPr>
            <a:spLocks noGrp="1"/>
          </p:cNvSpPr>
          <p:nvPr>
            <p:ph type="dt" sz="half" idx="10"/>
          </p:nvPr>
        </p:nvSpPr>
        <p:spPr/>
        <p:txBody>
          <a:bodyPr/>
          <a:lstStyle/>
          <a:p>
            <a:fld id="{57E959EB-5F8B-3E41-BEF6-EA735E1F48FC}" type="datetimeFigureOut">
              <a:rPr lang="en-US" smtClean="0"/>
              <a:pPr/>
              <a:t>11/14/2019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309A23-CB97-FF4D-9DB6-0E242015F0E2}" type="slidenum">
              <a:rPr lang="en-US" smtClean="0"/>
              <a:pPr/>
              <a:t>‹#›</a:t>
            </a:fld>
            <a:endParaRPr lang="en-US"/>
          </a:p>
        </p:txBody>
      </p:sp>
      <p:sp>
        <p:nvSpPr>
          <p:cNvPr id="7" name="Rectangle 6">
            <a:extLst>
              <a:ext uri="{FF2B5EF4-FFF2-40B4-BE49-F238E27FC236}">
                <a16:creationId xmlns:a16="http://schemas.microsoft.com/office/drawing/2014/main" xmlns="" id="{A57954D5-02D4-E54C-9C3C-D00A821595BA}"/>
              </a:ext>
            </a:extLst>
          </p:cNvPr>
          <p:cNvSpPr/>
          <p:nvPr userDrawn="1"/>
        </p:nvSpPr>
        <p:spPr>
          <a:xfrm>
            <a:off x="353291" y="1392382"/>
            <a:ext cx="5112789" cy="38520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xmlns="" id="{56A62023-D7EF-6C48-84CE-873EFB7D2B5A}"/>
              </a:ext>
            </a:extLst>
          </p:cNvPr>
          <p:cNvSpPr/>
          <p:nvPr userDrawn="1"/>
        </p:nvSpPr>
        <p:spPr>
          <a:xfrm>
            <a:off x="0" y="5598160"/>
            <a:ext cx="9144000" cy="12423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xmlns="" id="{358C6F26-40CE-844F-9EFF-056DD9CAAA9D}"/>
              </a:ext>
            </a:extLst>
          </p:cNvPr>
          <p:cNvPicPr>
            <a:picLocks noChangeAspect="1"/>
          </p:cNvPicPr>
          <p:nvPr userDrawn="1"/>
        </p:nvPicPr>
        <p:blipFill>
          <a:blip r:embed="rId4"/>
          <a:stretch>
            <a:fillRect/>
          </a:stretch>
        </p:blipFill>
        <p:spPr>
          <a:xfrm>
            <a:off x="231140" y="5597048"/>
            <a:ext cx="2890428" cy="1242377"/>
          </a:xfrm>
          <a:prstGeom prst="rect">
            <a:avLst/>
          </a:prstGeom>
        </p:spPr>
      </p:pic>
      <p:pic>
        <p:nvPicPr>
          <p:cNvPr id="19" name="Picture 18">
            <a:extLst>
              <a:ext uri="{FF2B5EF4-FFF2-40B4-BE49-F238E27FC236}">
                <a16:creationId xmlns:a16="http://schemas.microsoft.com/office/drawing/2014/main" xmlns="" id="{814931CE-96CA-5341-BC65-28A2FAD31428}"/>
              </a:ext>
            </a:extLst>
          </p:cNvPr>
          <p:cNvPicPr>
            <a:picLocks noChangeAspect="1"/>
          </p:cNvPicPr>
          <p:nvPr userDrawn="1"/>
        </p:nvPicPr>
        <p:blipFill>
          <a:blip r:embed="rId5"/>
          <a:stretch>
            <a:fillRect/>
          </a:stretch>
        </p:blipFill>
        <p:spPr>
          <a:xfrm>
            <a:off x="7782648" y="5598160"/>
            <a:ext cx="1361351" cy="1235300"/>
          </a:xfrm>
          <a:prstGeom prst="rect">
            <a:avLst/>
          </a:prstGeom>
        </p:spPr>
      </p:pic>
    </p:spTree>
    <p:extLst>
      <p:ext uri="{BB962C8B-B14F-4D97-AF65-F5344CB8AC3E}">
        <p14:creationId xmlns:p14="http://schemas.microsoft.com/office/powerpoint/2010/main" xmlns="" val="1311554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3524D5BD-501B-0245-B85F-395BB1B12949}"/>
              </a:ext>
            </a:extLst>
          </p:cNvPr>
          <p:cNvPicPr>
            <a:picLocks noChangeAspect="1"/>
          </p:cNvPicPr>
          <p:nvPr userDrawn="1"/>
        </p:nvPicPr>
        <p:blipFill rotWithShape="1">
          <a:blip r:embed="rId2"/>
          <a:srcRect l="35041" t="1" r="-475" b="1794"/>
          <a:stretch/>
        </p:blipFill>
        <p:spPr>
          <a:xfrm>
            <a:off x="0" y="0"/>
            <a:ext cx="9144000" cy="972000"/>
          </a:xfrm>
          <a:prstGeom prst="rect">
            <a:avLst/>
          </a:prstGeom>
        </p:spPr>
      </p:pic>
      <p:sp>
        <p:nvSpPr>
          <p:cNvPr id="2" name="Title 1"/>
          <p:cNvSpPr>
            <a:spLocks noGrp="1"/>
          </p:cNvSpPr>
          <p:nvPr>
            <p:ph type="title" hasCustomPrompt="1"/>
          </p:nvPr>
        </p:nvSpPr>
        <p:spPr>
          <a:xfrm>
            <a:off x="628650" y="364197"/>
            <a:ext cx="5382000" cy="456685"/>
          </a:xfrm>
        </p:spPr>
        <p:txBody>
          <a:bodyPr>
            <a:normAutofit/>
          </a:bodyPr>
          <a:lstStyle>
            <a:lvl1pPr marL="0" marR="0" indent="0" algn="l" defTabSz="912114" rtl="0" eaLnBrk="1" fontAlgn="auto" latinLnBrk="0" hangingPunct="1">
              <a:lnSpc>
                <a:spcPct val="90000"/>
              </a:lnSpc>
              <a:spcBef>
                <a:spcPct val="0"/>
              </a:spcBef>
              <a:spcAft>
                <a:spcPts val="0"/>
              </a:spcAft>
              <a:buClrTx/>
              <a:buSzTx/>
              <a:buFontTx/>
              <a:buNone/>
              <a:tabLst/>
              <a:defRPr sz="1400" b="0">
                <a:solidFill>
                  <a:schemeClr val="bg1"/>
                </a:solidFill>
              </a:defRPr>
            </a:lvl1pPr>
          </a:lstStyle>
          <a:p>
            <a:pPr marL="0" marR="0" lvl="0" indent="0" algn="l" defTabSz="912114" rtl="0" eaLnBrk="1" fontAlgn="auto" latinLnBrk="0" hangingPunct="1">
              <a:lnSpc>
                <a:spcPct val="90000"/>
              </a:lnSpc>
              <a:spcBef>
                <a:spcPct val="0"/>
              </a:spcBef>
              <a:spcAft>
                <a:spcPts val="0"/>
              </a:spcAft>
              <a:buClrTx/>
              <a:buSzTx/>
              <a:buFontTx/>
              <a:buNone/>
              <a:tabLst/>
              <a:defRPr/>
            </a:pPr>
            <a:r>
              <a:rPr lang="en-ZA" dirty="0">
                <a:effectLst/>
                <a:latin typeface="Arial" panose="020B0604020202020204" pitchFamily="34" charset="0"/>
              </a:rPr>
              <a:t>1. Chapter heading 1</a:t>
            </a:r>
            <a:br>
              <a:rPr lang="en-ZA" dirty="0">
                <a:effectLst/>
                <a:latin typeface="Arial" panose="020B0604020202020204" pitchFamily="34" charset="0"/>
              </a:rPr>
            </a:br>
            <a:r>
              <a:rPr lang="en-ZA" dirty="0">
                <a:effectLst/>
                <a:latin typeface="Arial" panose="020B0604020202020204" pitchFamily="34" charset="0"/>
              </a:rPr>
              <a:t>1.1 Sub heading</a:t>
            </a:r>
            <a:br>
              <a:rPr lang="en-ZA" dirty="0">
                <a:effectLst/>
                <a:latin typeface="Arial" panose="020B0604020202020204" pitchFamily="34" charset="0"/>
              </a:rPr>
            </a:br>
            <a:endParaRPr lang="en-ZA" dirty="0">
              <a:effectLst/>
              <a:latin typeface="Arial" panose="020B0604020202020204" pitchFamily="34" charset="0"/>
            </a:endParaRPr>
          </a:p>
        </p:txBody>
      </p:sp>
      <p:sp>
        <p:nvSpPr>
          <p:cNvPr id="3" name="Content Placeholder 2"/>
          <p:cNvSpPr>
            <a:spLocks noGrp="1"/>
          </p:cNvSpPr>
          <p:nvPr>
            <p:ph idx="1"/>
          </p:nvPr>
        </p:nvSpPr>
        <p:spPr>
          <a:xfrm>
            <a:off x="628650" y="1177904"/>
            <a:ext cx="7886700" cy="5316414"/>
          </a:xfrm>
        </p:spPr>
        <p:txBody>
          <a:bodyPr>
            <a:normAutofit/>
          </a:bodyPr>
          <a:lstStyle>
            <a:lvl1pPr>
              <a:defRPr sz="18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xmlns="" id="{4EDCEE93-61CC-6B42-963B-2ED834403ECE}"/>
              </a:ext>
            </a:extLst>
          </p:cNvPr>
          <p:cNvPicPr>
            <a:picLocks noChangeAspect="1"/>
          </p:cNvPicPr>
          <p:nvPr userDrawn="1"/>
        </p:nvPicPr>
        <p:blipFill rotWithShape="1">
          <a:blip r:embed="rId3">
            <a:alphaModFix amt="56000"/>
          </a:blip>
          <a:srcRect t="21478" b="64313"/>
          <a:stretch/>
        </p:blipFill>
        <p:spPr>
          <a:xfrm>
            <a:off x="3426316" y="0"/>
            <a:ext cx="5168668" cy="972000"/>
          </a:xfrm>
          <a:prstGeom prst="rect">
            <a:avLst/>
          </a:prstGeom>
        </p:spPr>
      </p:pic>
    </p:spTree>
    <p:extLst>
      <p:ext uri="{BB962C8B-B14F-4D97-AF65-F5344CB8AC3E}">
        <p14:creationId xmlns:p14="http://schemas.microsoft.com/office/powerpoint/2010/main" xmlns="" val="1925818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177904"/>
            <a:ext cx="7886700" cy="2032887"/>
          </a:xfrm>
        </p:spPr>
        <p:txBody>
          <a:bodyPr>
            <a:normAutofit/>
          </a:bodyPr>
          <a:lstStyle>
            <a:lvl1pPr>
              <a:defRPr sz="18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idx="13"/>
          </p:nvPr>
        </p:nvSpPr>
        <p:spPr>
          <a:xfrm>
            <a:off x="628650" y="3385417"/>
            <a:ext cx="7886700" cy="3088119"/>
          </a:xfrm>
          <a:solidFill>
            <a:schemeClr val="bg2">
              <a:lumMod val="90000"/>
            </a:schemeClr>
          </a:solidFill>
        </p:spPr>
        <p:txBody>
          <a:bodyPr>
            <a:normAutofit/>
          </a:bodyPr>
          <a:lstStyle>
            <a:lvl1pPr>
              <a:defRPr sz="1800"/>
            </a:lvl1pPr>
            <a:lvl2pPr>
              <a:defRPr sz="1800"/>
            </a:lvl2pPr>
            <a:lvl3pPr>
              <a:defRPr sz="1800"/>
            </a:lvl3pPr>
            <a:lvl4pPr>
              <a:defRPr sz="1800"/>
            </a:lvl4pPr>
            <a:lvl5pPr>
              <a:defRPr sz="1800"/>
            </a:lvl5pPr>
          </a:lstStyle>
          <a:p>
            <a:pPr marL="228029" marR="0" lvl="0" indent="-228029" algn="l" defTabSz="912114" rtl="0" eaLnBrk="1" fontAlgn="auto" latinLnBrk="0" hangingPunct="1">
              <a:lnSpc>
                <a:spcPct val="90000"/>
              </a:lnSpc>
              <a:spcBef>
                <a:spcPts val="998"/>
              </a:spcBef>
              <a:spcAft>
                <a:spcPts val="0"/>
              </a:spcAft>
              <a:buClrTx/>
              <a:buSzTx/>
              <a:buFont typeface="Arial" panose="020B0604020202020204" pitchFamily="34" charset="0"/>
              <a:buNone/>
              <a:tabLst/>
              <a:defRPr/>
            </a:pPr>
            <a:endParaRPr lang="en-US" dirty="0"/>
          </a:p>
        </p:txBody>
      </p:sp>
      <p:pic>
        <p:nvPicPr>
          <p:cNvPr id="7" name="Picture 6">
            <a:extLst>
              <a:ext uri="{FF2B5EF4-FFF2-40B4-BE49-F238E27FC236}">
                <a16:creationId xmlns:a16="http://schemas.microsoft.com/office/drawing/2014/main" xmlns="" id="{4E59D671-F671-5949-9980-AC6A79832408}"/>
              </a:ext>
            </a:extLst>
          </p:cNvPr>
          <p:cNvPicPr>
            <a:picLocks noChangeAspect="1"/>
          </p:cNvPicPr>
          <p:nvPr userDrawn="1"/>
        </p:nvPicPr>
        <p:blipFill rotWithShape="1">
          <a:blip r:embed="rId2"/>
          <a:srcRect l="35041" t="1" r="-475" b="1794"/>
          <a:stretch/>
        </p:blipFill>
        <p:spPr>
          <a:xfrm>
            <a:off x="0" y="0"/>
            <a:ext cx="9144000" cy="972000"/>
          </a:xfrm>
          <a:prstGeom prst="rect">
            <a:avLst/>
          </a:prstGeom>
        </p:spPr>
      </p:pic>
      <p:sp>
        <p:nvSpPr>
          <p:cNvPr id="9" name="Title 1">
            <a:extLst>
              <a:ext uri="{FF2B5EF4-FFF2-40B4-BE49-F238E27FC236}">
                <a16:creationId xmlns:a16="http://schemas.microsoft.com/office/drawing/2014/main" xmlns="" id="{37657274-F933-3145-9ADA-4E1A781B9698}"/>
              </a:ext>
            </a:extLst>
          </p:cNvPr>
          <p:cNvSpPr>
            <a:spLocks noGrp="1"/>
          </p:cNvSpPr>
          <p:nvPr>
            <p:ph type="title" hasCustomPrompt="1"/>
          </p:nvPr>
        </p:nvSpPr>
        <p:spPr>
          <a:xfrm>
            <a:off x="628650" y="364197"/>
            <a:ext cx="5382000" cy="456685"/>
          </a:xfrm>
        </p:spPr>
        <p:txBody>
          <a:bodyPr>
            <a:normAutofit/>
          </a:bodyPr>
          <a:lstStyle>
            <a:lvl1pPr marL="0" marR="0" indent="0" algn="l" defTabSz="912114" rtl="0" eaLnBrk="1" fontAlgn="auto" latinLnBrk="0" hangingPunct="1">
              <a:lnSpc>
                <a:spcPct val="90000"/>
              </a:lnSpc>
              <a:spcBef>
                <a:spcPct val="0"/>
              </a:spcBef>
              <a:spcAft>
                <a:spcPts val="0"/>
              </a:spcAft>
              <a:buClrTx/>
              <a:buSzTx/>
              <a:buFontTx/>
              <a:buNone/>
              <a:tabLst/>
              <a:defRPr sz="1400" b="0">
                <a:solidFill>
                  <a:schemeClr val="bg1"/>
                </a:solidFill>
              </a:defRPr>
            </a:lvl1pPr>
          </a:lstStyle>
          <a:p>
            <a:pPr marL="0" marR="0" lvl="0" indent="0" algn="l" defTabSz="912114" rtl="0" eaLnBrk="1" fontAlgn="auto" latinLnBrk="0" hangingPunct="1">
              <a:lnSpc>
                <a:spcPct val="90000"/>
              </a:lnSpc>
              <a:spcBef>
                <a:spcPct val="0"/>
              </a:spcBef>
              <a:spcAft>
                <a:spcPts val="0"/>
              </a:spcAft>
              <a:buClrTx/>
              <a:buSzTx/>
              <a:buFontTx/>
              <a:buNone/>
              <a:tabLst/>
              <a:defRPr/>
            </a:pPr>
            <a:r>
              <a:rPr lang="en-ZA" dirty="0">
                <a:effectLst/>
                <a:latin typeface="Arial" panose="020B0604020202020204" pitchFamily="34" charset="0"/>
              </a:rPr>
              <a:t>1. Chapter heading 1</a:t>
            </a:r>
            <a:br>
              <a:rPr lang="en-ZA" dirty="0">
                <a:effectLst/>
                <a:latin typeface="Arial" panose="020B0604020202020204" pitchFamily="34" charset="0"/>
              </a:rPr>
            </a:br>
            <a:r>
              <a:rPr lang="en-ZA" dirty="0">
                <a:effectLst/>
                <a:latin typeface="Arial" panose="020B0604020202020204" pitchFamily="34" charset="0"/>
              </a:rPr>
              <a:t>1.1 Sub heading</a:t>
            </a:r>
            <a:br>
              <a:rPr lang="en-ZA" dirty="0">
                <a:effectLst/>
                <a:latin typeface="Arial" panose="020B0604020202020204" pitchFamily="34" charset="0"/>
              </a:rPr>
            </a:br>
            <a:endParaRPr lang="en-ZA" dirty="0">
              <a:effectLst/>
              <a:latin typeface="Arial" panose="020B0604020202020204" pitchFamily="34" charset="0"/>
            </a:endParaRPr>
          </a:p>
        </p:txBody>
      </p:sp>
      <p:pic>
        <p:nvPicPr>
          <p:cNvPr id="12" name="Picture 11">
            <a:extLst>
              <a:ext uri="{FF2B5EF4-FFF2-40B4-BE49-F238E27FC236}">
                <a16:creationId xmlns:a16="http://schemas.microsoft.com/office/drawing/2014/main" xmlns="" id="{CB391B19-7772-A346-8C3D-ED2EA7A33AB8}"/>
              </a:ext>
            </a:extLst>
          </p:cNvPr>
          <p:cNvPicPr>
            <a:picLocks noChangeAspect="1"/>
          </p:cNvPicPr>
          <p:nvPr userDrawn="1"/>
        </p:nvPicPr>
        <p:blipFill rotWithShape="1">
          <a:blip r:embed="rId3">
            <a:alphaModFix amt="56000"/>
          </a:blip>
          <a:srcRect t="21478" b="64313"/>
          <a:stretch/>
        </p:blipFill>
        <p:spPr>
          <a:xfrm>
            <a:off x="3426316" y="0"/>
            <a:ext cx="5168668" cy="972000"/>
          </a:xfrm>
          <a:prstGeom prst="rect">
            <a:avLst/>
          </a:prstGeom>
        </p:spPr>
      </p:pic>
    </p:spTree>
    <p:extLst>
      <p:ext uri="{BB962C8B-B14F-4D97-AF65-F5344CB8AC3E}">
        <p14:creationId xmlns:p14="http://schemas.microsoft.com/office/powerpoint/2010/main" xmlns="" val="14115494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CA62ED21-75D0-954B-A4A6-63628B0D2AB7}"/>
              </a:ext>
            </a:extLst>
          </p:cNvPr>
          <p:cNvPicPr>
            <a:picLocks noChangeAspect="1"/>
          </p:cNvPicPr>
          <p:nvPr userDrawn="1"/>
        </p:nvPicPr>
        <p:blipFill rotWithShape="1">
          <a:blip r:embed="rId2"/>
          <a:srcRect t="7292" r="7316"/>
          <a:stretch/>
        </p:blipFill>
        <p:spPr>
          <a:xfrm rot="5400000" flipH="1">
            <a:off x="1336560" y="-1336562"/>
            <a:ext cx="6470879" cy="9143999"/>
          </a:xfrm>
          <a:prstGeom prst="rect">
            <a:avLst/>
          </a:prstGeom>
        </p:spPr>
      </p:pic>
      <p:pic>
        <p:nvPicPr>
          <p:cNvPr id="9" name="Picture 8">
            <a:extLst>
              <a:ext uri="{FF2B5EF4-FFF2-40B4-BE49-F238E27FC236}">
                <a16:creationId xmlns:a16="http://schemas.microsoft.com/office/drawing/2014/main" xmlns="" id="{160CC4E8-B89A-5A4D-9418-4A4C9F43A0C1}"/>
              </a:ext>
            </a:extLst>
          </p:cNvPr>
          <p:cNvPicPr>
            <a:picLocks noChangeAspect="1"/>
          </p:cNvPicPr>
          <p:nvPr userDrawn="1"/>
        </p:nvPicPr>
        <p:blipFill>
          <a:blip r:embed="rId3">
            <a:alphaModFix amt="38000"/>
          </a:blip>
          <a:stretch>
            <a:fillRect/>
          </a:stretch>
        </p:blipFill>
        <p:spPr>
          <a:xfrm>
            <a:off x="-77504" y="-1760128"/>
            <a:ext cx="5960144" cy="7888027"/>
          </a:xfrm>
          <a:prstGeom prst="rect">
            <a:avLst/>
          </a:prstGeom>
        </p:spPr>
      </p:pic>
      <p:pic>
        <p:nvPicPr>
          <p:cNvPr id="10" name="Picture 9">
            <a:extLst>
              <a:ext uri="{FF2B5EF4-FFF2-40B4-BE49-F238E27FC236}">
                <a16:creationId xmlns:a16="http://schemas.microsoft.com/office/drawing/2014/main" xmlns="" id="{D6B1682E-7EA0-6E4D-9330-4D7F8C682A5B}"/>
              </a:ext>
            </a:extLst>
          </p:cNvPr>
          <p:cNvPicPr>
            <a:picLocks noChangeAspect="1"/>
          </p:cNvPicPr>
          <p:nvPr userDrawn="1"/>
        </p:nvPicPr>
        <p:blipFill>
          <a:blip r:embed="rId4"/>
          <a:stretch>
            <a:fillRect/>
          </a:stretch>
        </p:blipFill>
        <p:spPr>
          <a:xfrm>
            <a:off x="345440" y="351083"/>
            <a:ext cx="3917374" cy="3408115"/>
          </a:xfrm>
          <a:prstGeom prst="rect">
            <a:avLst/>
          </a:prstGeom>
        </p:spPr>
      </p:pic>
      <p:sp>
        <p:nvSpPr>
          <p:cNvPr id="11" name="Title 1">
            <a:extLst>
              <a:ext uri="{FF2B5EF4-FFF2-40B4-BE49-F238E27FC236}">
                <a16:creationId xmlns:a16="http://schemas.microsoft.com/office/drawing/2014/main" xmlns="" id="{845D7569-70B3-7D40-B8DC-56866BC8EC2D}"/>
              </a:ext>
            </a:extLst>
          </p:cNvPr>
          <p:cNvSpPr>
            <a:spLocks noGrp="1"/>
          </p:cNvSpPr>
          <p:nvPr>
            <p:ph type="ctrTitle" hasCustomPrompt="1"/>
          </p:nvPr>
        </p:nvSpPr>
        <p:spPr>
          <a:xfrm>
            <a:off x="490914" y="712639"/>
            <a:ext cx="3771900" cy="969067"/>
          </a:xfrm>
        </p:spPr>
        <p:txBody>
          <a:bodyPr anchor="t" anchorCtr="0">
            <a:normAutofit/>
          </a:bodyPr>
          <a:lstStyle>
            <a:lvl1pPr algn="l">
              <a:defRPr sz="2400" b="0" i="0">
                <a:solidFill>
                  <a:schemeClr val="bg1"/>
                </a:solidFill>
                <a:latin typeface="Arial" panose="020B0604020202020204" pitchFamily="34" charset="0"/>
                <a:ea typeface="Roboto" panose="02000000000000000000" pitchFamily="2" charset="0"/>
                <a:cs typeface="Arial" panose="020B0604020202020204" pitchFamily="34" charset="0"/>
              </a:defRPr>
            </a:lvl1pPr>
          </a:lstStyle>
          <a:p>
            <a:r>
              <a:rPr lang="en-US" dirty="0"/>
              <a:t>Thank</a:t>
            </a:r>
            <a:br>
              <a:rPr lang="en-US" dirty="0"/>
            </a:br>
            <a:r>
              <a:rPr lang="en-US" dirty="0"/>
              <a:t>You</a:t>
            </a:r>
          </a:p>
        </p:txBody>
      </p:sp>
      <p:sp>
        <p:nvSpPr>
          <p:cNvPr id="12" name="Subtitle 2">
            <a:extLst>
              <a:ext uri="{FF2B5EF4-FFF2-40B4-BE49-F238E27FC236}">
                <a16:creationId xmlns:a16="http://schemas.microsoft.com/office/drawing/2014/main" xmlns="" id="{81AB1412-9A75-B74C-BC60-242BDA948163}"/>
              </a:ext>
            </a:extLst>
          </p:cNvPr>
          <p:cNvSpPr>
            <a:spLocks noGrp="1"/>
          </p:cNvSpPr>
          <p:nvPr>
            <p:ph type="subTitle" idx="1" hasCustomPrompt="1"/>
          </p:nvPr>
        </p:nvSpPr>
        <p:spPr>
          <a:xfrm>
            <a:off x="490914" y="2293534"/>
            <a:ext cx="2630654" cy="1364065"/>
          </a:xfrm>
        </p:spPr>
        <p:txBody>
          <a:bodyPr>
            <a:normAutofit/>
          </a:bodyPr>
          <a:lstStyle>
            <a:lvl1pPr marL="0" indent="0" algn="l">
              <a:buNone/>
              <a:defRPr sz="1600" b="0" i="1">
                <a:solidFill>
                  <a:schemeClr val="bg1"/>
                </a:solidFill>
                <a:latin typeface="Arial" panose="020B0604020202020204" pitchFamily="34" charset="0"/>
                <a:ea typeface="Roboto" panose="02000000000000000000" pitchFamily="2" charset="0"/>
                <a:cs typeface="Arial" panose="020B0604020202020204" pitchFamily="34" charset="0"/>
              </a:defRPr>
            </a:lvl1pPr>
            <a:lvl2pPr marL="456057" indent="0" algn="ctr">
              <a:buNone/>
              <a:defRPr sz="1995"/>
            </a:lvl2pPr>
            <a:lvl3pPr marL="912114" indent="0" algn="ctr">
              <a:buNone/>
              <a:defRPr sz="1795"/>
            </a:lvl3pPr>
            <a:lvl4pPr marL="1368171" indent="0" algn="ctr">
              <a:buNone/>
              <a:defRPr sz="1596"/>
            </a:lvl4pPr>
            <a:lvl5pPr marL="1824228" indent="0" algn="ctr">
              <a:buNone/>
              <a:defRPr sz="1596"/>
            </a:lvl5pPr>
            <a:lvl6pPr marL="2280285" indent="0" algn="ctr">
              <a:buNone/>
              <a:defRPr sz="1596"/>
            </a:lvl6pPr>
            <a:lvl7pPr marL="2736342" indent="0" algn="ctr">
              <a:buNone/>
              <a:defRPr sz="1596"/>
            </a:lvl7pPr>
            <a:lvl8pPr marL="3192399" indent="0" algn="ctr">
              <a:buNone/>
              <a:defRPr sz="1596"/>
            </a:lvl8pPr>
            <a:lvl9pPr marL="3648456" indent="0" algn="ctr">
              <a:buNone/>
              <a:defRPr sz="1596"/>
            </a:lvl9pPr>
          </a:lstStyle>
          <a:p>
            <a:r>
              <a:rPr lang="en-US" dirty="0"/>
              <a:t>CLICK TO EDIT </a:t>
            </a:r>
            <a:br>
              <a:rPr lang="en-US" dirty="0"/>
            </a:br>
            <a:r>
              <a:rPr lang="en-US" dirty="0"/>
              <a:t>MASTER SUBTITLE </a:t>
            </a:r>
            <a:br>
              <a:rPr lang="en-US" dirty="0"/>
            </a:br>
            <a:r>
              <a:rPr lang="en-US" dirty="0"/>
              <a:t>STYLE</a:t>
            </a:r>
          </a:p>
        </p:txBody>
      </p:sp>
      <p:sp>
        <p:nvSpPr>
          <p:cNvPr id="13" name="Rectangle 12">
            <a:extLst>
              <a:ext uri="{FF2B5EF4-FFF2-40B4-BE49-F238E27FC236}">
                <a16:creationId xmlns:a16="http://schemas.microsoft.com/office/drawing/2014/main" xmlns="" id="{F37EA302-5F4B-2442-9BA9-0C5AF269A547}"/>
              </a:ext>
            </a:extLst>
          </p:cNvPr>
          <p:cNvSpPr/>
          <p:nvPr userDrawn="1"/>
        </p:nvSpPr>
        <p:spPr>
          <a:xfrm>
            <a:off x="0" y="5598160"/>
            <a:ext cx="9144000" cy="12423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xmlns="" id="{813D28DA-BB63-6A4F-8A69-20DB0A5BE1F6}"/>
              </a:ext>
            </a:extLst>
          </p:cNvPr>
          <p:cNvPicPr>
            <a:picLocks noChangeAspect="1"/>
          </p:cNvPicPr>
          <p:nvPr userDrawn="1"/>
        </p:nvPicPr>
        <p:blipFill>
          <a:blip r:embed="rId5"/>
          <a:stretch>
            <a:fillRect/>
          </a:stretch>
        </p:blipFill>
        <p:spPr>
          <a:xfrm>
            <a:off x="231140" y="5597048"/>
            <a:ext cx="2890428" cy="1242377"/>
          </a:xfrm>
          <a:prstGeom prst="rect">
            <a:avLst/>
          </a:prstGeom>
        </p:spPr>
      </p:pic>
      <p:pic>
        <p:nvPicPr>
          <p:cNvPr id="15" name="Picture 14">
            <a:extLst>
              <a:ext uri="{FF2B5EF4-FFF2-40B4-BE49-F238E27FC236}">
                <a16:creationId xmlns:a16="http://schemas.microsoft.com/office/drawing/2014/main" xmlns="" id="{626D35D8-93A1-B246-8BD6-DA2D5990C750}"/>
              </a:ext>
            </a:extLst>
          </p:cNvPr>
          <p:cNvPicPr>
            <a:picLocks noChangeAspect="1"/>
          </p:cNvPicPr>
          <p:nvPr userDrawn="1"/>
        </p:nvPicPr>
        <p:blipFill>
          <a:blip r:embed="rId6"/>
          <a:stretch>
            <a:fillRect/>
          </a:stretch>
        </p:blipFill>
        <p:spPr>
          <a:xfrm>
            <a:off x="7782648" y="5598160"/>
            <a:ext cx="1361351" cy="1235300"/>
          </a:xfrm>
          <a:prstGeom prst="rect">
            <a:avLst/>
          </a:prstGeom>
        </p:spPr>
      </p:pic>
    </p:spTree>
    <p:extLst>
      <p:ext uri="{BB962C8B-B14F-4D97-AF65-F5344CB8AC3E}">
        <p14:creationId xmlns:p14="http://schemas.microsoft.com/office/powerpoint/2010/main" xmlns="" val="2275518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5386"/>
            <a:ext cx="7886700" cy="2845473"/>
          </a:xfrm>
        </p:spPr>
        <p:txBody>
          <a:bodyPr anchor="b"/>
          <a:lstStyle>
            <a:lvl1pPr>
              <a:defRPr sz="5985"/>
            </a:lvl1pPr>
          </a:lstStyle>
          <a:p>
            <a:r>
              <a:rPr lang="en-US"/>
              <a:t>Click to edit Master title style</a:t>
            </a:r>
            <a:endParaRPr lang="en-US" dirty="0"/>
          </a:p>
        </p:txBody>
      </p:sp>
      <p:sp>
        <p:nvSpPr>
          <p:cNvPr id="3" name="Text Placeholder 2"/>
          <p:cNvSpPr>
            <a:spLocks noGrp="1"/>
          </p:cNvSpPr>
          <p:nvPr>
            <p:ph type="body" idx="1"/>
          </p:nvPr>
        </p:nvSpPr>
        <p:spPr>
          <a:xfrm>
            <a:off x="623888" y="4577779"/>
            <a:ext cx="7886700" cy="1496367"/>
          </a:xfrm>
        </p:spPr>
        <p:txBody>
          <a:bodyPr/>
          <a:lstStyle>
            <a:lvl1pPr marL="0" indent="0">
              <a:buNone/>
              <a:defRPr sz="2394">
                <a:solidFill>
                  <a:schemeClr val="tx1"/>
                </a:solidFill>
              </a:defRPr>
            </a:lvl1pPr>
            <a:lvl2pPr marL="456057" indent="0">
              <a:buNone/>
              <a:defRPr sz="1995">
                <a:solidFill>
                  <a:schemeClr val="tx1">
                    <a:tint val="75000"/>
                  </a:schemeClr>
                </a:solidFill>
              </a:defRPr>
            </a:lvl2pPr>
            <a:lvl3pPr marL="912114" indent="0">
              <a:buNone/>
              <a:defRPr sz="1795">
                <a:solidFill>
                  <a:schemeClr val="tx1">
                    <a:tint val="75000"/>
                  </a:schemeClr>
                </a:solidFill>
              </a:defRPr>
            </a:lvl3pPr>
            <a:lvl4pPr marL="1368171" indent="0">
              <a:buNone/>
              <a:defRPr sz="1596">
                <a:solidFill>
                  <a:schemeClr val="tx1">
                    <a:tint val="75000"/>
                  </a:schemeClr>
                </a:solidFill>
              </a:defRPr>
            </a:lvl4pPr>
            <a:lvl5pPr marL="1824228" indent="0">
              <a:buNone/>
              <a:defRPr sz="1596">
                <a:solidFill>
                  <a:schemeClr val="tx1">
                    <a:tint val="75000"/>
                  </a:schemeClr>
                </a:solidFill>
              </a:defRPr>
            </a:lvl5pPr>
            <a:lvl6pPr marL="2280285" indent="0">
              <a:buNone/>
              <a:defRPr sz="1596">
                <a:solidFill>
                  <a:schemeClr val="tx1">
                    <a:tint val="75000"/>
                  </a:schemeClr>
                </a:solidFill>
              </a:defRPr>
            </a:lvl6pPr>
            <a:lvl7pPr marL="2736342" indent="0">
              <a:buNone/>
              <a:defRPr sz="1596">
                <a:solidFill>
                  <a:schemeClr val="tx1">
                    <a:tint val="75000"/>
                  </a:schemeClr>
                </a:solidFill>
              </a:defRPr>
            </a:lvl7pPr>
            <a:lvl8pPr marL="3192399" indent="0">
              <a:buNone/>
              <a:defRPr sz="1596">
                <a:solidFill>
                  <a:schemeClr val="tx1">
                    <a:tint val="75000"/>
                  </a:schemeClr>
                </a:solidFill>
              </a:defRPr>
            </a:lvl8pPr>
            <a:lvl9pPr marL="3648456" indent="0">
              <a:buNone/>
              <a:defRPr sz="1596">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7E959EB-5F8B-3E41-BEF6-EA735E1F48FC}" type="datetimeFigureOut">
              <a:rPr lang="en-US" smtClean="0"/>
              <a:pPr/>
              <a:t>11/14/2019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309A23-CB97-FF4D-9DB6-0E242015F0E2}" type="slidenum">
              <a:rPr lang="en-US" smtClean="0"/>
              <a:pPr/>
              <a:t>‹#›</a:t>
            </a:fld>
            <a:endParaRPr lang="en-US"/>
          </a:p>
        </p:txBody>
      </p:sp>
    </p:spTree>
    <p:extLst>
      <p:ext uri="{BB962C8B-B14F-4D97-AF65-F5344CB8AC3E}">
        <p14:creationId xmlns:p14="http://schemas.microsoft.com/office/powerpoint/2010/main" xmlns="" val="15213706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0976"/>
            <a:ext cx="3886200" cy="43402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0976"/>
            <a:ext cx="3886200" cy="43402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7E959EB-5F8B-3E41-BEF6-EA735E1F48FC}" type="datetimeFigureOut">
              <a:rPr lang="en-US" smtClean="0"/>
              <a:pPr/>
              <a:t>11/14/2019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309A23-CB97-FF4D-9DB6-0E242015F0E2}" type="slidenum">
              <a:rPr lang="en-US" smtClean="0"/>
              <a:pPr/>
              <a:t>‹#›</a:t>
            </a:fld>
            <a:endParaRPr lang="en-US"/>
          </a:p>
        </p:txBody>
      </p:sp>
    </p:spTree>
    <p:extLst>
      <p:ext uri="{BB962C8B-B14F-4D97-AF65-F5344CB8AC3E}">
        <p14:creationId xmlns:p14="http://schemas.microsoft.com/office/powerpoint/2010/main" xmlns="" val="17363814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4197"/>
            <a:ext cx="7886700" cy="1322188"/>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76882"/>
            <a:ext cx="3868340" cy="821814"/>
          </a:xfr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n-US"/>
              <a:t>Click to edit Master text styles</a:t>
            </a:r>
          </a:p>
        </p:txBody>
      </p:sp>
      <p:sp>
        <p:nvSpPr>
          <p:cNvPr id="4" name="Content Placeholder 3"/>
          <p:cNvSpPr>
            <a:spLocks noGrp="1"/>
          </p:cNvSpPr>
          <p:nvPr>
            <p:ph sz="half" idx="2"/>
          </p:nvPr>
        </p:nvSpPr>
        <p:spPr>
          <a:xfrm>
            <a:off x="629842" y="2498697"/>
            <a:ext cx="3868340" cy="36752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676882"/>
            <a:ext cx="3887391" cy="821814"/>
          </a:xfr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n-US"/>
              <a:t>Click to edit Master text styles</a:t>
            </a:r>
          </a:p>
        </p:txBody>
      </p:sp>
      <p:sp>
        <p:nvSpPr>
          <p:cNvPr id="6" name="Content Placeholder 5"/>
          <p:cNvSpPr>
            <a:spLocks noGrp="1"/>
          </p:cNvSpPr>
          <p:nvPr>
            <p:ph sz="quarter" idx="4"/>
          </p:nvPr>
        </p:nvSpPr>
        <p:spPr>
          <a:xfrm>
            <a:off x="4629151" y="2498697"/>
            <a:ext cx="3887391" cy="36752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7E959EB-5F8B-3E41-BEF6-EA735E1F48FC}" type="datetimeFigureOut">
              <a:rPr lang="en-US" smtClean="0"/>
              <a:pPr/>
              <a:t>11/14/2019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1309A23-CB97-FF4D-9DB6-0E242015F0E2}" type="slidenum">
              <a:rPr lang="en-US" smtClean="0"/>
              <a:pPr/>
              <a:t>‹#›</a:t>
            </a:fld>
            <a:endParaRPr lang="en-US"/>
          </a:p>
        </p:txBody>
      </p:sp>
    </p:spTree>
    <p:extLst>
      <p:ext uri="{BB962C8B-B14F-4D97-AF65-F5344CB8AC3E}">
        <p14:creationId xmlns:p14="http://schemas.microsoft.com/office/powerpoint/2010/main" xmlns="" val="12075493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7E959EB-5F8B-3E41-BEF6-EA735E1F48FC}" type="datetimeFigureOut">
              <a:rPr lang="en-US" smtClean="0"/>
              <a:pPr/>
              <a:t>11/14/2019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1309A23-CB97-FF4D-9DB6-0E242015F0E2}" type="slidenum">
              <a:rPr lang="en-US" smtClean="0"/>
              <a:pPr/>
              <a:t>‹#›</a:t>
            </a:fld>
            <a:endParaRPr lang="en-US"/>
          </a:p>
        </p:txBody>
      </p:sp>
    </p:spTree>
    <p:extLst>
      <p:ext uri="{BB962C8B-B14F-4D97-AF65-F5344CB8AC3E}">
        <p14:creationId xmlns:p14="http://schemas.microsoft.com/office/powerpoint/2010/main" xmlns="" val="15620159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4197"/>
            <a:ext cx="7886700" cy="1322188"/>
          </a:xfrm>
          <a:prstGeom prst="rect">
            <a:avLst/>
          </a:prstGeom>
        </p:spPr>
        <p:txBody>
          <a:bodyPr vert="horz" lIns="91440" tIns="45720" rIns="91440" bIns="45720" rtlCol="0" anchor="t" anchorCtr="0">
            <a:normAutofit/>
          </a:bodyPr>
          <a:lstStyle/>
          <a:p>
            <a:r>
              <a:rPr lang="en-US" dirty="0"/>
              <a:t>CLICK TO EDIT MASTER TITLE STYLE</a:t>
            </a:r>
          </a:p>
        </p:txBody>
      </p:sp>
      <p:sp>
        <p:nvSpPr>
          <p:cNvPr id="3" name="Text Placeholder 2"/>
          <p:cNvSpPr>
            <a:spLocks noGrp="1"/>
          </p:cNvSpPr>
          <p:nvPr>
            <p:ph type="body" idx="1"/>
          </p:nvPr>
        </p:nvSpPr>
        <p:spPr>
          <a:xfrm>
            <a:off x="628650" y="1820976"/>
            <a:ext cx="7886700" cy="434025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40167"/>
            <a:ext cx="2057400" cy="364195"/>
          </a:xfrm>
          <a:prstGeom prst="rect">
            <a:avLst/>
          </a:prstGeom>
        </p:spPr>
        <p:txBody>
          <a:bodyPr vert="horz" lIns="91440" tIns="45720" rIns="91440" bIns="45720" rtlCol="0" anchor="ctr"/>
          <a:lstStyle>
            <a:lvl1pPr algn="l">
              <a:defRPr sz="1197">
                <a:solidFill>
                  <a:schemeClr val="tx1">
                    <a:tint val="75000"/>
                  </a:schemeClr>
                </a:solidFill>
              </a:defRPr>
            </a:lvl1pPr>
          </a:lstStyle>
          <a:p>
            <a:fld id="{57E959EB-5F8B-3E41-BEF6-EA735E1F48FC}" type="datetimeFigureOut">
              <a:rPr lang="en-US" smtClean="0"/>
              <a:pPr/>
              <a:t>11/14/2019</a:t>
            </a:fld>
            <a:endParaRPr lang="en-US"/>
          </a:p>
        </p:txBody>
      </p:sp>
      <p:sp>
        <p:nvSpPr>
          <p:cNvPr id="5" name="Footer Placeholder 4"/>
          <p:cNvSpPr>
            <a:spLocks noGrp="1"/>
          </p:cNvSpPr>
          <p:nvPr>
            <p:ph type="ftr" sz="quarter" idx="3"/>
          </p:nvPr>
        </p:nvSpPr>
        <p:spPr>
          <a:xfrm>
            <a:off x="3028950" y="6340167"/>
            <a:ext cx="3086100" cy="364195"/>
          </a:xfrm>
          <a:prstGeom prst="rect">
            <a:avLst/>
          </a:prstGeom>
        </p:spPr>
        <p:txBody>
          <a:bodyPr vert="horz" lIns="91440" tIns="45720" rIns="91440" bIns="45720" rtlCol="0" anchor="ctr"/>
          <a:lstStyle>
            <a:lvl1pPr algn="ctr">
              <a:defRPr sz="1197">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40167"/>
            <a:ext cx="2057400" cy="364195"/>
          </a:xfrm>
          <a:prstGeom prst="rect">
            <a:avLst/>
          </a:prstGeom>
        </p:spPr>
        <p:txBody>
          <a:bodyPr vert="horz" lIns="91440" tIns="45720" rIns="91440" bIns="45720" rtlCol="0" anchor="ctr"/>
          <a:lstStyle>
            <a:lvl1pPr algn="r">
              <a:defRPr sz="1197">
                <a:solidFill>
                  <a:schemeClr val="tx1">
                    <a:tint val="75000"/>
                  </a:schemeClr>
                </a:solidFill>
              </a:defRPr>
            </a:lvl1pPr>
          </a:lstStyle>
          <a:p>
            <a:fld id="{A1309A23-CB97-FF4D-9DB6-0E242015F0E2}" type="slidenum">
              <a:rPr lang="en-US" smtClean="0"/>
              <a:pPr/>
              <a:t>‹#›</a:t>
            </a:fld>
            <a:endParaRPr lang="en-US"/>
          </a:p>
        </p:txBody>
      </p:sp>
    </p:spTree>
    <p:extLst>
      <p:ext uri="{BB962C8B-B14F-4D97-AF65-F5344CB8AC3E}">
        <p14:creationId xmlns:p14="http://schemas.microsoft.com/office/powerpoint/2010/main" xmlns="" val="204600597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99" r:id="rId3"/>
    <p:sldLayoutId id="2147483701" r:id="rId4"/>
    <p:sldLayoutId id="2147483702" r:id="rId5"/>
    <p:sldLayoutId id="2147483675" r:id="rId6"/>
    <p:sldLayoutId id="2147483676" r:id="rId7"/>
    <p:sldLayoutId id="2147483677" r:id="rId8"/>
    <p:sldLayoutId id="2147483678" r:id="rId9"/>
    <p:sldLayoutId id="2147483680" r:id="rId10"/>
    <p:sldLayoutId id="2147483681" r:id="rId11"/>
    <p:sldLayoutId id="2147483700" r:id="rId12"/>
  </p:sldLayoutIdLst>
  <p:txStyles>
    <p:titleStyle>
      <a:lvl1pPr algn="l" defTabSz="912114" rtl="0" eaLnBrk="1" latinLnBrk="0" hangingPunct="1">
        <a:lnSpc>
          <a:spcPct val="90000"/>
        </a:lnSpc>
        <a:spcBef>
          <a:spcPct val="0"/>
        </a:spcBef>
        <a:buNone/>
        <a:defRPr sz="2000" b="0" i="0" kern="1200">
          <a:solidFill>
            <a:schemeClr val="tx1">
              <a:lumMod val="75000"/>
              <a:lumOff val="25000"/>
            </a:schemeClr>
          </a:solidFill>
          <a:latin typeface="Arial" panose="020B0604020202020204" pitchFamily="34" charset="0"/>
          <a:ea typeface="Roboto Condensed" panose="02000000000000000000" pitchFamily="2" charset="0"/>
          <a:cs typeface="Arial" panose="020B0604020202020204" pitchFamily="34" charset="0"/>
        </a:defRPr>
      </a:lvl1pPr>
    </p:titleStyle>
    <p:bodyStyle>
      <a:lvl1pPr marL="228029" indent="-228029" algn="l" defTabSz="912114" rtl="0" eaLnBrk="1" latinLnBrk="0" hangingPunct="1">
        <a:lnSpc>
          <a:spcPct val="90000"/>
        </a:lnSpc>
        <a:spcBef>
          <a:spcPts val="998"/>
        </a:spcBef>
        <a:buFont typeface="Arial" panose="020B0604020202020204" pitchFamily="34" charset="0"/>
        <a:buChar char="•"/>
        <a:defRPr sz="1600" b="0" i="0" kern="1200">
          <a:solidFill>
            <a:schemeClr val="tx1">
              <a:lumMod val="65000"/>
              <a:lumOff val="35000"/>
            </a:schemeClr>
          </a:solidFill>
          <a:latin typeface="Arial" panose="020B0604020202020204" pitchFamily="34" charset="0"/>
          <a:ea typeface="Roboto Condensed" panose="02000000000000000000" pitchFamily="2" charset="0"/>
          <a:cs typeface="Arial" panose="020B0604020202020204" pitchFamily="34" charset="0"/>
        </a:defRPr>
      </a:lvl1pPr>
      <a:lvl2pPr marL="684086" indent="-228029" algn="l" defTabSz="912114" rtl="0" eaLnBrk="1" latinLnBrk="0" hangingPunct="1">
        <a:lnSpc>
          <a:spcPct val="90000"/>
        </a:lnSpc>
        <a:spcBef>
          <a:spcPts val="499"/>
        </a:spcBef>
        <a:buFont typeface="Arial" panose="020B0604020202020204" pitchFamily="34" charset="0"/>
        <a:buChar char="•"/>
        <a:defRPr sz="1400" b="0" i="0" kern="1200">
          <a:solidFill>
            <a:schemeClr val="tx1">
              <a:lumMod val="65000"/>
              <a:lumOff val="35000"/>
            </a:schemeClr>
          </a:solidFill>
          <a:latin typeface="Arial" panose="020B0604020202020204" pitchFamily="34" charset="0"/>
          <a:ea typeface="Roboto Condensed" panose="02000000000000000000" pitchFamily="2" charset="0"/>
          <a:cs typeface="Arial" panose="020B0604020202020204" pitchFamily="34" charset="0"/>
        </a:defRPr>
      </a:lvl2pPr>
      <a:lvl3pPr marL="1140143" indent="-228029" algn="l" defTabSz="912114" rtl="0" eaLnBrk="1" latinLnBrk="0" hangingPunct="1">
        <a:lnSpc>
          <a:spcPct val="90000"/>
        </a:lnSpc>
        <a:spcBef>
          <a:spcPts val="499"/>
        </a:spcBef>
        <a:buFont typeface="Arial" panose="020B0604020202020204" pitchFamily="34" charset="0"/>
        <a:buChar char="•"/>
        <a:defRPr sz="1400" b="0" i="0" kern="1200">
          <a:solidFill>
            <a:schemeClr val="tx1">
              <a:lumMod val="65000"/>
              <a:lumOff val="35000"/>
            </a:schemeClr>
          </a:solidFill>
          <a:latin typeface="Arial" panose="020B0604020202020204" pitchFamily="34" charset="0"/>
          <a:ea typeface="Roboto Condensed" panose="02000000000000000000" pitchFamily="2" charset="0"/>
          <a:cs typeface="Arial" panose="020B0604020202020204" pitchFamily="34" charset="0"/>
        </a:defRPr>
      </a:lvl3pPr>
      <a:lvl4pPr marL="1596200" indent="-228029" algn="l" defTabSz="912114" rtl="0" eaLnBrk="1" latinLnBrk="0" hangingPunct="1">
        <a:lnSpc>
          <a:spcPct val="90000"/>
        </a:lnSpc>
        <a:spcBef>
          <a:spcPts val="499"/>
        </a:spcBef>
        <a:buFont typeface="Arial" panose="020B0604020202020204" pitchFamily="34" charset="0"/>
        <a:buChar char="•"/>
        <a:defRPr sz="1400" b="0" i="0" kern="1200">
          <a:solidFill>
            <a:schemeClr val="tx1">
              <a:lumMod val="65000"/>
              <a:lumOff val="35000"/>
            </a:schemeClr>
          </a:solidFill>
          <a:latin typeface="Arial" panose="020B0604020202020204" pitchFamily="34" charset="0"/>
          <a:ea typeface="Roboto Condensed" panose="02000000000000000000" pitchFamily="2" charset="0"/>
          <a:cs typeface="Arial" panose="020B0604020202020204" pitchFamily="34" charset="0"/>
        </a:defRPr>
      </a:lvl4pPr>
      <a:lvl5pPr marL="2052257" indent="-228029" algn="l" defTabSz="912114" rtl="0" eaLnBrk="1" latinLnBrk="0" hangingPunct="1">
        <a:lnSpc>
          <a:spcPct val="90000"/>
        </a:lnSpc>
        <a:spcBef>
          <a:spcPts val="499"/>
        </a:spcBef>
        <a:buFont typeface="Arial" panose="020B0604020202020204" pitchFamily="34" charset="0"/>
        <a:buChar char="•"/>
        <a:defRPr sz="1400" b="0" i="0" kern="1200">
          <a:solidFill>
            <a:schemeClr val="tx1">
              <a:lumMod val="65000"/>
              <a:lumOff val="35000"/>
            </a:schemeClr>
          </a:solidFill>
          <a:latin typeface="Arial" panose="020B0604020202020204" pitchFamily="34" charset="0"/>
          <a:ea typeface="Roboto Condensed" panose="02000000000000000000" pitchFamily="2" charset="0"/>
          <a:cs typeface="Arial" panose="020B0604020202020204" pitchFamily="34" charset="0"/>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p:bodyStyle>
    <p:otherStyle>
      <a:defPPr>
        <a:defRPr lang="en-US"/>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9B1F8001-5DE6-417E-9BAE-C76FDB2F3E24}"/>
              </a:ext>
            </a:extLst>
          </p:cNvPr>
          <p:cNvPicPr>
            <a:picLocks noChangeAspect="1"/>
          </p:cNvPicPr>
          <p:nvPr/>
        </p:nvPicPr>
        <p:blipFill>
          <a:blip r:embed="rId2"/>
          <a:stretch>
            <a:fillRect/>
          </a:stretch>
        </p:blipFill>
        <p:spPr>
          <a:xfrm>
            <a:off x="0" y="126229"/>
            <a:ext cx="9144000" cy="6714309"/>
          </a:xfrm>
          <a:prstGeom prst="rect">
            <a:avLst/>
          </a:prstGeom>
        </p:spPr>
      </p:pic>
      <p:sp>
        <p:nvSpPr>
          <p:cNvPr id="6" name="Title 1">
            <a:extLst>
              <a:ext uri="{FF2B5EF4-FFF2-40B4-BE49-F238E27FC236}">
                <a16:creationId xmlns:a16="http://schemas.microsoft.com/office/drawing/2014/main" xmlns="" id="{8A3EB833-C8CF-4EDF-BFDD-E2E44D0F5223}"/>
              </a:ext>
            </a:extLst>
          </p:cNvPr>
          <p:cNvSpPr txBox="1">
            <a:spLocks/>
          </p:cNvSpPr>
          <p:nvPr/>
        </p:nvSpPr>
        <p:spPr>
          <a:xfrm>
            <a:off x="490914" y="712639"/>
            <a:ext cx="3771900" cy="969067"/>
          </a:xfrm>
          <a:prstGeom prst="rect">
            <a:avLst/>
          </a:prstGeom>
        </p:spPr>
        <p:txBody>
          <a:bodyPr vert="horz" lIns="91440" tIns="45720" rIns="91440" bIns="45720" rtlCol="0" anchor="b" anchorCtr="0">
            <a:normAutofit fontScale="62500" lnSpcReduction="20000"/>
          </a:bodyPr>
          <a:lstStyle>
            <a:lvl1pPr algn="l" defTabSz="912114" rtl="0" eaLnBrk="1" latinLnBrk="0" hangingPunct="1">
              <a:lnSpc>
                <a:spcPct val="90000"/>
              </a:lnSpc>
              <a:spcBef>
                <a:spcPct val="0"/>
              </a:spcBef>
              <a:buNone/>
              <a:defRPr sz="5985" b="0" i="0" kern="1200">
                <a:solidFill>
                  <a:schemeClr val="tx1">
                    <a:lumMod val="75000"/>
                    <a:lumOff val="25000"/>
                  </a:schemeClr>
                </a:solidFill>
                <a:latin typeface="Arial" panose="020B0604020202020204" pitchFamily="34" charset="0"/>
                <a:ea typeface="Roboto Condensed" panose="02000000000000000000" pitchFamily="2" charset="0"/>
                <a:cs typeface="Arial" panose="020B0604020202020204" pitchFamily="34" charset="0"/>
              </a:defRPr>
            </a:lvl1pPr>
          </a:lstStyle>
          <a:p>
            <a:pPr lvl="0" defTabSz="457200">
              <a:lnSpc>
                <a:spcPct val="100000"/>
              </a:lnSpc>
              <a:spcBef>
                <a:spcPts val="0"/>
              </a:spcBef>
              <a:defRPr/>
            </a:pPr>
            <a:r>
              <a:rPr lang="en-ZA" sz="2400" b="1" cap="all" spc="600" dirty="0">
                <a:solidFill>
                  <a:schemeClr val="bg1"/>
                </a:solidFill>
                <a:latin typeface="Arial"/>
                <a:cs typeface="Arial"/>
              </a:rPr>
              <a:t>CONVENTION ESTABLISHING THE</a:t>
            </a:r>
          </a:p>
          <a:p>
            <a:pPr lvl="0" defTabSz="457200">
              <a:lnSpc>
                <a:spcPct val="100000"/>
              </a:lnSpc>
              <a:spcBef>
                <a:spcPts val="0"/>
              </a:spcBef>
              <a:defRPr/>
            </a:pPr>
            <a:r>
              <a:rPr lang="en-ZA" sz="2400" b="1" cap="all" spc="600" dirty="0">
                <a:solidFill>
                  <a:schemeClr val="bg1"/>
                </a:solidFill>
                <a:latin typeface="Arial"/>
                <a:cs typeface="Arial"/>
              </a:rPr>
              <a:t>SQUARE KILOMETRE ARRAY OBSERVATORY</a:t>
            </a:r>
            <a:endParaRPr lang="en-US" sz="2400" b="1" cap="all" spc="600" dirty="0">
              <a:solidFill>
                <a:schemeClr val="bg1"/>
              </a:solidFill>
              <a:latin typeface="Arial"/>
              <a:cs typeface="Arial"/>
            </a:endParaRPr>
          </a:p>
        </p:txBody>
      </p:sp>
      <p:sp>
        <p:nvSpPr>
          <p:cNvPr id="7" name="Subtitle 2">
            <a:extLst>
              <a:ext uri="{FF2B5EF4-FFF2-40B4-BE49-F238E27FC236}">
                <a16:creationId xmlns:a16="http://schemas.microsoft.com/office/drawing/2014/main" xmlns="" id="{E56F24AF-910F-434B-B609-FA42D0E91C67}"/>
              </a:ext>
            </a:extLst>
          </p:cNvPr>
          <p:cNvSpPr txBox="1">
            <a:spLocks/>
          </p:cNvSpPr>
          <p:nvPr/>
        </p:nvSpPr>
        <p:spPr>
          <a:xfrm>
            <a:off x="490914" y="2293534"/>
            <a:ext cx="2630654" cy="1364065"/>
          </a:xfrm>
          <a:prstGeom prst="rect">
            <a:avLst/>
          </a:prstGeom>
        </p:spPr>
        <p:txBody>
          <a:bodyPr vert="horz" lIns="91440" tIns="45720" rIns="91440" bIns="45720" rtlCol="0">
            <a:normAutofit/>
          </a:bodyPr>
          <a:lstStyle>
            <a:lvl1pPr marL="0" indent="0" algn="l" defTabSz="912114" rtl="0" eaLnBrk="1" latinLnBrk="0" hangingPunct="1">
              <a:lnSpc>
                <a:spcPct val="90000"/>
              </a:lnSpc>
              <a:spcBef>
                <a:spcPts val="998"/>
              </a:spcBef>
              <a:buFont typeface="Arial" panose="020B0604020202020204" pitchFamily="34" charset="0"/>
              <a:buNone/>
              <a:defRPr sz="2394" b="0" i="0" kern="1200">
                <a:solidFill>
                  <a:schemeClr val="tx1"/>
                </a:solidFill>
                <a:latin typeface="Arial" panose="020B0604020202020204" pitchFamily="34" charset="0"/>
                <a:ea typeface="Roboto Condensed" panose="02000000000000000000" pitchFamily="2" charset="0"/>
                <a:cs typeface="Arial" panose="020B0604020202020204" pitchFamily="34" charset="0"/>
              </a:defRPr>
            </a:lvl1pPr>
            <a:lvl2pPr marL="456057" indent="0" algn="l" defTabSz="912114" rtl="0" eaLnBrk="1" latinLnBrk="0" hangingPunct="1">
              <a:lnSpc>
                <a:spcPct val="90000"/>
              </a:lnSpc>
              <a:spcBef>
                <a:spcPts val="499"/>
              </a:spcBef>
              <a:buFont typeface="Arial" panose="020B0604020202020204" pitchFamily="34" charset="0"/>
              <a:buNone/>
              <a:defRPr sz="1995" b="0" i="0" kern="1200">
                <a:solidFill>
                  <a:schemeClr val="tx1">
                    <a:tint val="75000"/>
                  </a:schemeClr>
                </a:solidFill>
                <a:latin typeface="Arial" panose="020B0604020202020204" pitchFamily="34" charset="0"/>
                <a:ea typeface="Roboto Condensed" panose="02000000000000000000" pitchFamily="2" charset="0"/>
                <a:cs typeface="Arial" panose="020B0604020202020204" pitchFamily="34" charset="0"/>
              </a:defRPr>
            </a:lvl2pPr>
            <a:lvl3pPr marL="912114" indent="0" algn="l" defTabSz="912114" rtl="0" eaLnBrk="1" latinLnBrk="0" hangingPunct="1">
              <a:lnSpc>
                <a:spcPct val="90000"/>
              </a:lnSpc>
              <a:spcBef>
                <a:spcPts val="499"/>
              </a:spcBef>
              <a:buFont typeface="Arial" panose="020B0604020202020204" pitchFamily="34" charset="0"/>
              <a:buNone/>
              <a:defRPr sz="1795" b="0" i="0" kern="1200">
                <a:solidFill>
                  <a:schemeClr val="tx1">
                    <a:tint val="75000"/>
                  </a:schemeClr>
                </a:solidFill>
                <a:latin typeface="Arial" panose="020B0604020202020204" pitchFamily="34" charset="0"/>
                <a:ea typeface="Roboto Condensed" panose="02000000000000000000" pitchFamily="2" charset="0"/>
                <a:cs typeface="Arial" panose="020B0604020202020204" pitchFamily="34" charset="0"/>
              </a:defRPr>
            </a:lvl3pPr>
            <a:lvl4pPr marL="1368171" indent="0" algn="l" defTabSz="912114" rtl="0" eaLnBrk="1" latinLnBrk="0" hangingPunct="1">
              <a:lnSpc>
                <a:spcPct val="90000"/>
              </a:lnSpc>
              <a:spcBef>
                <a:spcPts val="499"/>
              </a:spcBef>
              <a:buFont typeface="Arial" panose="020B0604020202020204" pitchFamily="34" charset="0"/>
              <a:buNone/>
              <a:defRPr sz="1596" b="0" i="0" kern="1200">
                <a:solidFill>
                  <a:schemeClr val="tx1">
                    <a:tint val="75000"/>
                  </a:schemeClr>
                </a:solidFill>
                <a:latin typeface="Arial" panose="020B0604020202020204" pitchFamily="34" charset="0"/>
                <a:ea typeface="Roboto Condensed" panose="02000000000000000000" pitchFamily="2" charset="0"/>
                <a:cs typeface="Arial" panose="020B0604020202020204" pitchFamily="34" charset="0"/>
              </a:defRPr>
            </a:lvl4pPr>
            <a:lvl5pPr marL="1824228" indent="0" algn="l" defTabSz="912114" rtl="0" eaLnBrk="1" latinLnBrk="0" hangingPunct="1">
              <a:lnSpc>
                <a:spcPct val="90000"/>
              </a:lnSpc>
              <a:spcBef>
                <a:spcPts val="499"/>
              </a:spcBef>
              <a:buFont typeface="Arial" panose="020B0604020202020204" pitchFamily="34" charset="0"/>
              <a:buNone/>
              <a:defRPr sz="1596" b="0" i="0" kern="1200">
                <a:solidFill>
                  <a:schemeClr val="tx1">
                    <a:tint val="75000"/>
                  </a:schemeClr>
                </a:solidFill>
                <a:latin typeface="Arial" panose="020B0604020202020204" pitchFamily="34" charset="0"/>
                <a:ea typeface="Roboto Condensed" panose="02000000000000000000" pitchFamily="2" charset="0"/>
                <a:cs typeface="Arial" panose="020B0604020202020204" pitchFamily="34" charset="0"/>
              </a:defRPr>
            </a:lvl5pPr>
            <a:lvl6pPr marL="2280285" indent="0" algn="l" defTabSz="912114" rtl="0" eaLnBrk="1" latinLnBrk="0" hangingPunct="1">
              <a:lnSpc>
                <a:spcPct val="90000"/>
              </a:lnSpc>
              <a:spcBef>
                <a:spcPts val="499"/>
              </a:spcBef>
              <a:buFont typeface="Arial" panose="020B0604020202020204" pitchFamily="34" charset="0"/>
              <a:buNone/>
              <a:defRPr sz="1596" kern="1200">
                <a:solidFill>
                  <a:schemeClr val="tx1">
                    <a:tint val="75000"/>
                  </a:schemeClr>
                </a:solidFill>
                <a:latin typeface="+mn-lt"/>
                <a:ea typeface="+mn-ea"/>
                <a:cs typeface="+mn-cs"/>
              </a:defRPr>
            </a:lvl6pPr>
            <a:lvl7pPr marL="2736342" indent="0" algn="l" defTabSz="912114" rtl="0" eaLnBrk="1" latinLnBrk="0" hangingPunct="1">
              <a:lnSpc>
                <a:spcPct val="90000"/>
              </a:lnSpc>
              <a:spcBef>
                <a:spcPts val="499"/>
              </a:spcBef>
              <a:buFont typeface="Arial" panose="020B0604020202020204" pitchFamily="34" charset="0"/>
              <a:buNone/>
              <a:defRPr sz="1596" kern="1200">
                <a:solidFill>
                  <a:schemeClr val="tx1">
                    <a:tint val="75000"/>
                  </a:schemeClr>
                </a:solidFill>
                <a:latin typeface="+mn-lt"/>
                <a:ea typeface="+mn-ea"/>
                <a:cs typeface="+mn-cs"/>
              </a:defRPr>
            </a:lvl7pPr>
            <a:lvl8pPr marL="3192399" indent="0" algn="l" defTabSz="912114" rtl="0" eaLnBrk="1" latinLnBrk="0" hangingPunct="1">
              <a:lnSpc>
                <a:spcPct val="90000"/>
              </a:lnSpc>
              <a:spcBef>
                <a:spcPts val="499"/>
              </a:spcBef>
              <a:buFont typeface="Arial" panose="020B0604020202020204" pitchFamily="34" charset="0"/>
              <a:buNone/>
              <a:defRPr sz="1596" kern="1200">
                <a:solidFill>
                  <a:schemeClr val="tx1">
                    <a:tint val="75000"/>
                  </a:schemeClr>
                </a:solidFill>
                <a:latin typeface="+mn-lt"/>
                <a:ea typeface="+mn-ea"/>
                <a:cs typeface="+mn-cs"/>
              </a:defRPr>
            </a:lvl8pPr>
            <a:lvl9pPr marL="3648456" indent="0" algn="l" defTabSz="912114" rtl="0" eaLnBrk="1" latinLnBrk="0" hangingPunct="1">
              <a:lnSpc>
                <a:spcPct val="90000"/>
              </a:lnSpc>
              <a:spcBef>
                <a:spcPts val="499"/>
              </a:spcBef>
              <a:buFont typeface="Arial" panose="020B0604020202020204" pitchFamily="34" charset="0"/>
              <a:buNone/>
              <a:defRPr sz="1596" kern="1200">
                <a:solidFill>
                  <a:schemeClr val="tx1">
                    <a:tint val="75000"/>
                  </a:schemeClr>
                </a:solidFill>
                <a:latin typeface="+mn-lt"/>
                <a:ea typeface="+mn-ea"/>
                <a:cs typeface="+mn-cs"/>
              </a:defRPr>
            </a:lvl9pPr>
          </a:lstStyle>
          <a:p>
            <a:pPr lvl="0" defTabSz="457200">
              <a:lnSpc>
                <a:spcPct val="100000"/>
              </a:lnSpc>
              <a:spcBef>
                <a:spcPts val="0"/>
              </a:spcBef>
              <a:defRPr/>
            </a:pPr>
            <a:r>
              <a:rPr lang="en-ZA" sz="1600" b="1" cap="all" dirty="0">
                <a:solidFill>
                  <a:prstClr val="white"/>
                </a:solidFill>
              </a:rPr>
              <a:t>PRESENTATION TO select COMMITTEE </a:t>
            </a:r>
          </a:p>
          <a:p>
            <a:pPr lvl="0" defTabSz="457200">
              <a:lnSpc>
                <a:spcPct val="100000"/>
              </a:lnSpc>
              <a:spcBef>
                <a:spcPts val="0"/>
              </a:spcBef>
              <a:defRPr/>
            </a:pPr>
            <a:r>
              <a:rPr lang="en-ZA" sz="1600" b="1" cap="all" dirty="0">
                <a:solidFill>
                  <a:prstClr val="white"/>
                </a:solidFill>
              </a:rPr>
              <a:t>13 November </a:t>
            </a:r>
            <a:r>
              <a:rPr lang="en-US" sz="1600" b="1" spc="600" dirty="0">
                <a:solidFill>
                  <a:prstClr val="white"/>
                </a:solidFill>
                <a:latin typeface="Arial"/>
                <a:cs typeface="Arial"/>
              </a:rPr>
              <a:t>2019</a:t>
            </a:r>
            <a:endParaRPr lang="en-ZA" sz="1600" b="1" spc="600" dirty="0">
              <a:solidFill>
                <a:prstClr val="white"/>
              </a:solidFill>
            </a:endParaRPr>
          </a:p>
        </p:txBody>
      </p:sp>
    </p:spTree>
    <p:extLst>
      <p:ext uri="{BB962C8B-B14F-4D97-AF65-F5344CB8AC3E}">
        <p14:creationId xmlns:p14="http://schemas.microsoft.com/office/powerpoint/2010/main" xmlns="" val="26312526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B09C86B-23FA-4F42-92CD-1466E0041375}"/>
              </a:ext>
            </a:extLst>
          </p:cNvPr>
          <p:cNvSpPr>
            <a:spLocks noGrp="1"/>
          </p:cNvSpPr>
          <p:nvPr>
            <p:ph type="title"/>
          </p:nvPr>
        </p:nvSpPr>
        <p:spPr/>
        <p:txBody>
          <a:bodyPr>
            <a:noAutofit/>
          </a:bodyPr>
          <a:lstStyle/>
          <a:p>
            <a:r>
              <a:rPr lang="en-GB" sz="3200" dirty="0"/>
              <a:t>Financial Protocol</a:t>
            </a:r>
            <a:endParaRPr lang="en-US" sz="3200" dirty="0"/>
          </a:p>
        </p:txBody>
      </p:sp>
      <p:sp>
        <p:nvSpPr>
          <p:cNvPr id="3" name="Content Placeholder 2">
            <a:extLst>
              <a:ext uri="{FF2B5EF4-FFF2-40B4-BE49-F238E27FC236}">
                <a16:creationId xmlns:a16="http://schemas.microsoft.com/office/drawing/2014/main" xmlns="" id="{A895E0F2-EBB5-46B0-A6A4-BDDA406BD85A}"/>
              </a:ext>
            </a:extLst>
          </p:cNvPr>
          <p:cNvSpPr>
            <a:spLocks noGrp="1"/>
          </p:cNvSpPr>
          <p:nvPr>
            <p:ph idx="1"/>
          </p:nvPr>
        </p:nvSpPr>
        <p:spPr>
          <a:xfrm>
            <a:off x="628650" y="1177904"/>
            <a:ext cx="7886700" cy="4729601"/>
          </a:xfrm>
        </p:spPr>
        <p:txBody>
          <a:bodyPr>
            <a:normAutofit/>
          </a:bodyPr>
          <a:lstStyle/>
          <a:p>
            <a:pPr>
              <a:buClrTx/>
            </a:pPr>
            <a:r>
              <a:rPr lang="en-GB" sz="2800" dirty="0">
                <a:solidFill>
                  <a:schemeClr val="tx1"/>
                </a:solidFill>
              </a:rPr>
              <a:t>Sets out Financial Management principles</a:t>
            </a:r>
          </a:p>
          <a:p>
            <a:pPr>
              <a:buClrTx/>
            </a:pPr>
            <a:r>
              <a:rPr lang="en-GB" sz="2800" dirty="0">
                <a:solidFill>
                  <a:schemeClr val="tx1"/>
                </a:solidFill>
              </a:rPr>
              <a:t>Sets out principles for Funding Schedules</a:t>
            </a:r>
          </a:p>
          <a:p>
            <a:pPr>
              <a:buClrTx/>
            </a:pPr>
            <a:r>
              <a:rPr lang="en-GB" sz="2800" dirty="0">
                <a:solidFill>
                  <a:schemeClr val="tx1"/>
                </a:solidFill>
              </a:rPr>
              <a:t>Sets out principles for Project Participation</a:t>
            </a:r>
          </a:p>
          <a:p>
            <a:pPr>
              <a:buClrTx/>
            </a:pPr>
            <a:r>
              <a:rPr lang="en-GB" sz="2800" dirty="0">
                <a:solidFill>
                  <a:schemeClr val="tx1"/>
                </a:solidFill>
              </a:rPr>
              <a:t>Governs approval of budgets</a:t>
            </a:r>
          </a:p>
          <a:p>
            <a:pPr>
              <a:buClrTx/>
            </a:pPr>
            <a:r>
              <a:rPr lang="en-GB" sz="2800" dirty="0">
                <a:solidFill>
                  <a:schemeClr val="tx1"/>
                </a:solidFill>
              </a:rPr>
              <a:t>Provides for special provisions for telescope host countries </a:t>
            </a:r>
            <a:r>
              <a:rPr lang="en-GB" sz="2800" i="1" dirty="0">
                <a:solidFill>
                  <a:schemeClr val="tx1"/>
                </a:solidFill>
              </a:rPr>
              <a:t>with regard to credit for precursor investments (e.g. MeerKAT)</a:t>
            </a:r>
          </a:p>
          <a:p>
            <a:pPr>
              <a:buClrTx/>
            </a:pPr>
            <a:r>
              <a:rPr lang="en-GB" sz="2800" dirty="0">
                <a:solidFill>
                  <a:schemeClr val="tx1"/>
                </a:solidFill>
              </a:rPr>
              <a:t>Sets out principles under which IGO can take loans and incur liabilitie</a:t>
            </a:r>
            <a:endParaRPr lang="en-US" sz="2800" dirty="0">
              <a:solidFill>
                <a:schemeClr val="tx1"/>
              </a:solidFill>
            </a:endParaRPr>
          </a:p>
        </p:txBody>
      </p:sp>
    </p:spTree>
    <p:extLst>
      <p:ext uri="{BB962C8B-B14F-4D97-AF65-F5344CB8AC3E}">
        <p14:creationId xmlns:p14="http://schemas.microsoft.com/office/powerpoint/2010/main" xmlns="" val="12386899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7183B07-9581-48E1-B986-A00CEAB2EDC4}"/>
              </a:ext>
            </a:extLst>
          </p:cNvPr>
          <p:cNvSpPr>
            <a:spLocks noGrp="1"/>
          </p:cNvSpPr>
          <p:nvPr>
            <p:ph type="title"/>
          </p:nvPr>
        </p:nvSpPr>
        <p:spPr>
          <a:xfrm>
            <a:off x="628650" y="84221"/>
            <a:ext cx="5382000" cy="736661"/>
          </a:xfrm>
        </p:spPr>
        <p:txBody>
          <a:bodyPr>
            <a:noAutofit/>
          </a:bodyPr>
          <a:lstStyle/>
          <a:p>
            <a:r>
              <a:rPr lang="en-GB" sz="3200" dirty="0"/>
              <a:t>Negotiation Process and Status</a:t>
            </a:r>
            <a:endParaRPr lang="en-US" sz="3200" dirty="0"/>
          </a:p>
        </p:txBody>
      </p:sp>
      <p:sp>
        <p:nvSpPr>
          <p:cNvPr id="3" name="Content Placeholder 2">
            <a:extLst>
              <a:ext uri="{FF2B5EF4-FFF2-40B4-BE49-F238E27FC236}">
                <a16:creationId xmlns:a16="http://schemas.microsoft.com/office/drawing/2014/main" xmlns="" id="{E42728D8-1D48-4F79-AB23-68CA492EA164}"/>
              </a:ext>
            </a:extLst>
          </p:cNvPr>
          <p:cNvSpPr>
            <a:spLocks noGrp="1"/>
          </p:cNvSpPr>
          <p:nvPr>
            <p:ph idx="1"/>
          </p:nvPr>
        </p:nvSpPr>
        <p:spPr/>
        <p:txBody>
          <a:bodyPr>
            <a:normAutofit/>
          </a:bodyPr>
          <a:lstStyle/>
          <a:p>
            <a:pPr>
              <a:buClrTx/>
            </a:pPr>
            <a:r>
              <a:rPr lang="en-GB" b="1" dirty="0"/>
              <a:t>Process</a:t>
            </a:r>
          </a:p>
          <a:p>
            <a:pPr lvl="1">
              <a:buClrTx/>
            </a:pPr>
            <a:r>
              <a:rPr lang="en-GB" dirty="0">
                <a:solidFill>
                  <a:schemeClr val="tx1"/>
                </a:solidFill>
              </a:rPr>
              <a:t>Participating countries: Australia, China, India, Italy, the Netherlands, New Zealand, Portugal, South Africa, Sweden, the United Kingdom</a:t>
            </a:r>
          </a:p>
          <a:p>
            <a:pPr lvl="1">
              <a:buClrTx/>
            </a:pPr>
            <a:r>
              <a:rPr lang="en-GB" dirty="0">
                <a:solidFill>
                  <a:schemeClr val="tx1"/>
                </a:solidFill>
              </a:rPr>
              <a:t>Observers: Canada, Germany, Spain.</a:t>
            </a:r>
          </a:p>
          <a:p>
            <a:pPr lvl="1">
              <a:buClrTx/>
            </a:pPr>
            <a:r>
              <a:rPr lang="en-GB" dirty="0">
                <a:solidFill>
                  <a:schemeClr val="tx1"/>
                </a:solidFill>
              </a:rPr>
              <a:t>Legal basis of negotiation: Letter of Intent signed by all negotiating governments.</a:t>
            </a:r>
          </a:p>
          <a:p>
            <a:pPr lvl="1">
              <a:buClrTx/>
            </a:pPr>
            <a:r>
              <a:rPr lang="en-GB" dirty="0">
                <a:solidFill>
                  <a:schemeClr val="tx1"/>
                </a:solidFill>
              </a:rPr>
              <a:t>Presidency of Negotiations: Italian Ministry of Foreign Affairs.</a:t>
            </a:r>
          </a:p>
          <a:p>
            <a:pPr lvl="1">
              <a:buClrTx/>
            </a:pPr>
            <a:r>
              <a:rPr lang="en-GB" dirty="0">
                <a:solidFill>
                  <a:schemeClr val="tx1"/>
                </a:solidFill>
              </a:rPr>
              <a:t>SA delegation: DST, DIRCO, State Law Advisors.</a:t>
            </a:r>
          </a:p>
          <a:p>
            <a:pPr lvl="1">
              <a:buClrTx/>
            </a:pPr>
            <a:r>
              <a:rPr lang="en-GB" dirty="0">
                <a:solidFill>
                  <a:schemeClr val="tx1"/>
                </a:solidFill>
              </a:rPr>
              <a:t>Four formal negotiation rounds and significant work between sessions by Task Force chaired by SA.</a:t>
            </a:r>
          </a:p>
          <a:p>
            <a:pPr>
              <a:buClrTx/>
            </a:pPr>
            <a:r>
              <a:rPr lang="en-GB" b="1" dirty="0"/>
              <a:t>Status</a:t>
            </a:r>
          </a:p>
          <a:p>
            <a:pPr lvl="1">
              <a:buClrTx/>
            </a:pPr>
            <a:r>
              <a:rPr lang="en-GB" dirty="0">
                <a:solidFill>
                  <a:schemeClr val="tx1"/>
                </a:solidFill>
              </a:rPr>
              <a:t>Concluded at technical level by senior officials – consensus reached by heads of delegations – texts initialled (legally non-binding act).</a:t>
            </a:r>
          </a:p>
          <a:p>
            <a:pPr lvl="1">
              <a:buClrTx/>
            </a:pPr>
            <a:r>
              <a:rPr lang="en-GB" dirty="0">
                <a:solidFill>
                  <a:schemeClr val="tx1"/>
                </a:solidFill>
              </a:rPr>
              <a:t>Governments undertaking national approval processes (legal and political) – for South Africa through Presidential Minute delegating SA Minister of Science and Technology.</a:t>
            </a:r>
          </a:p>
          <a:p>
            <a:pPr lvl="1">
              <a:buClrTx/>
            </a:pPr>
            <a:r>
              <a:rPr lang="en-GB" dirty="0">
                <a:solidFill>
                  <a:schemeClr val="tx1"/>
                </a:solidFill>
              </a:rPr>
              <a:t>Planned signature of Convention foreseen for February 2019 – prerogative of the Italian Presidency to convene.</a:t>
            </a:r>
          </a:p>
          <a:p>
            <a:pPr marL="0" indent="0">
              <a:buNone/>
            </a:pPr>
            <a:endParaRPr lang="en-US" sz="2800" dirty="0"/>
          </a:p>
        </p:txBody>
      </p:sp>
    </p:spTree>
    <p:extLst>
      <p:ext uri="{BB962C8B-B14F-4D97-AF65-F5344CB8AC3E}">
        <p14:creationId xmlns:p14="http://schemas.microsoft.com/office/powerpoint/2010/main" xmlns="" val="1168537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B8AF056-AC43-4686-9ED9-DC3A195E2D8D}"/>
              </a:ext>
            </a:extLst>
          </p:cNvPr>
          <p:cNvSpPr>
            <a:spLocks noGrp="1"/>
          </p:cNvSpPr>
          <p:nvPr>
            <p:ph type="title"/>
          </p:nvPr>
        </p:nvSpPr>
        <p:spPr>
          <a:xfrm>
            <a:off x="628650" y="84221"/>
            <a:ext cx="5382000" cy="628377"/>
          </a:xfrm>
        </p:spPr>
        <p:txBody>
          <a:bodyPr>
            <a:noAutofit/>
          </a:bodyPr>
          <a:lstStyle/>
          <a:p>
            <a:r>
              <a:rPr lang="en-US" sz="3200" dirty="0"/>
              <a:t>SKA Council Preparatory Task Force (CPTF)</a:t>
            </a:r>
          </a:p>
        </p:txBody>
      </p:sp>
      <p:sp>
        <p:nvSpPr>
          <p:cNvPr id="3" name="Content Placeholder 2">
            <a:extLst>
              <a:ext uri="{FF2B5EF4-FFF2-40B4-BE49-F238E27FC236}">
                <a16:creationId xmlns:a16="http://schemas.microsoft.com/office/drawing/2014/main" xmlns="" id="{725CD82C-6F76-4152-8324-EC9303032DFA}"/>
              </a:ext>
            </a:extLst>
          </p:cNvPr>
          <p:cNvSpPr>
            <a:spLocks noGrp="1"/>
          </p:cNvSpPr>
          <p:nvPr>
            <p:ph idx="1"/>
          </p:nvPr>
        </p:nvSpPr>
        <p:spPr/>
        <p:txBody>
          <a:bodyPr>
            <a:normAutofit/>
          </a:bodyPr>
          <a:lstStyle/>
          <a:p>
            <a:pPr algn="just">
              <a:buClrTx/>
            </a:pPr>
            <a:r>
              <a:rPr lang="en-US" sz="2800" dirty="0"/>
              <a:t>Post signature of the SKA Observatory Convention the CPTF was immediately established to formally start work towards the successful establishment and full functioning of the SKA Observatory</a:t>
            </a:r>
            <a:r>
              <a:rPr lang="en-ZA" sz="2800" dirty="0"/>
              <a:t>.</a:t>
            </a:r>
          </a:p>
          <a:p>
            <a:pPr marL="0" indent="0" algn="just">
              <a:buClrTx/>
              <a:buNone/>
            </a:pPr>
            <a:endParaRPr lang="en-ZA" sz="2800" dirty="0"/>
          </a:p>
          <a:p>
            <a:pPr algn="just">
              <a:buClrTx/>
            </a:pPr>
            <a:r>
              <a:rPr lang="en-US" sz="2800" dirty="0"/>
              <a:t>The CPTF is mandated to prepare decisions to be taken at the first meeting of the Council, which will be the highest decision-making body of the new Observatory consisting of Members of the SKA Observatory.</a:t>
            </a:r>
          </a:p>
          <a:p>
            <a:pPr marL="0" indent="0">
              <a:buNone/>
            </a:pPr>
            <a:endParaRPr lang="en-US" sz="2800" dirty="0"/>
          </a:p>
        </p:txBody>
      </p:sp>
    </p:spTree>
    <p:extLst>
      <p:ext uri="{BB962C8B-B14F-4D97-AF65-F5344CB8AC3E}">
        <p14:creationId xmlns:p14="http://schemas.microsoft.com/office/powerpoint/2010/main" xmlns="" val="39094384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28EAA5D-F446-42AC-A84E-6A91C9ED8317}"/>
              </a:ext>
            </a:extLst>
          </p:cNvPr>
          <p:cNvSpPr>
            <a:spLocks noGrp="1"/>
          </p:cNvSpPr>
          <p:nvPr>
            <p:ph type="title"/>
          </p:nvPr>
        </p:nvSpPr>
        <p:spPr>
          <a:xfrm>
            <a:off x="628650" y="84222"/>
            <a:ext cx="5382000" cy="715988"/>
          </a:xfrm>
        </p:spPr>
        <p:txBody>
          <a:bodyPr>
            <a:noAutofit/>
          </a:bodyPr>
          <a:lstStyle/>
          <a:p>
            <a:r>
              <a:rPr lang="en-US" sz="3200" dirty="0"/>
              <a:t>SKA Council Preparatory Task Force (CPTF) cont.</a:t>
            </a:r>
          </a:p>
        </p:txBody>
      </p:sp>
      <p:sp>
        <p:nvSpPr>
          <p:cNvPr id="3" name="Content Placeholder 2">
            <a:extLst>
              <a:ext uri="{FF2B5EF4-FFF2-40B4-BE49-F238E27FC236}">
                <a16:creationId xmlns:a16="http://schemas.microsoft.com/office/drawing/2014/main" xmlns="" id="{1627E0FE-E1E6-4CF2-88A8-51E1A4DBB151}"/>
              </a:ext>
            </a:extLst>
          </p:cNvPr>
          <p:cNvSpPr>
            <a:spLocks noGrp="1"/>
          </p:cNvSpPr>
          <p:nvPr>
            <p:ph idx="1"/>
          </p:nvPr>
        </p:nvSpPr>
        <p:spPr/>
        <p:txBody>
          <a:bodyPr>
            <a:normAutofit/>
          </a:bodyPr>
          <a:lstStyle/>
          <a:p>
            <a:pPr algn="just">
              <a:buClrTx/>
            </a:pPr>
            <a:r>
              <a:rPr lang="en-US" sz="2400" dirty="0"/>
              <a:t>The CPTF is also mandated to facilitate negotiations of the initial funding schedules; transition from the current SKA </a:t>
            </a:r>
            <a:r>
              <a:rPr lang="en-ZA" sz="2400" dirty="0"/>
              <a:t>organisation</a:t>
            </a:r>
            <a:r>
              <a:rPr lang="en-US" sz="2400" dirty="0"/>
              <a:t> to the SKA Observatory; Accession and Associate Membership for new members, and Tier 2 documents - Procurement, Operations, Access and Intellectual Property Right Policies.  The CPTF  does not make any binding decisions – all decisions have to be approved by Council.</a:t>
            </a:r>
          </a:p>
          <a:p>
            <a:pPr algn="just">
              <a:buClrTx/>
            </a:pPr>
            <a:endParaRPr lang="en-US" sz="2400" dirty="0"/>
          </a:p>
          <a:p>
            <a:pPr algn="just">
              <a:buClrTx/>
            </a:pPr>
            <a:r>
              <a:rPr lang="en-US" sz="2400" dirty="0"/>
              <a:t>Mr Daan du Toit, DDG: ICR, supported by Mr Kagiso Moloto, ASD: OBC, representatives from SARAO and officials from DIRCO including the State Law Advisors represent SA in the CPTF.  The Director-General personally leads the funding negotiations.</a:t>
            </a:r>
          </a:p>
          <a:p>
            <a:pPr marL="0" indent="0">
              <a:buNone/>
            </a:pPr>
            <a:endParaRPr lang="en-US" sz="2400" dirty="0"/>
          </a:p>
        </p:txBody>
      </p:sp>
    </p:spTree>
    <p:extLst>
      <p:ext uri="{BB962C8B-B14F-4D97-AF65-F5344CB8AC3E}">
        <p14:creationId xmlns:p14="http://schemas.microsoft.com/office/powerpoint/2010/main" xmlns="" val="36340803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0EBA151-C91B-4AE4-81B2-1649C1D59651}"/>
              </a:ext>
            </a:extLst>
          </p:cNvPr>
          <p:cNvSpPr>
            <a:spLocks noGrp="1"/>
          </p:cNvSpPr>
          <p:nvPr>
            <p:ph type="title"/>
          </p:nvPr>
        </p:nvSpPr>
        <p:spPr/>
        <p:txBody>
          <a:bodyPr>
            <a:noAutofit/>
          </a:bodyPr>
          <a:lstStyle/>
          <a:p>
            <a:r>
              <a:rPr lang="en-GB" sz="2800" dirty="0"/>
              <a:t>Ratification / Entry into Force</a:t>
            </a:r>
            <a:endParaRPr lang="en-ZA" sz="2800" dirty="0"/>
          </a:p>
        </p:txBody>
      </p:sp>
      <p:sp>
        <p:nvSpPr>
          <p:cNvPr id="3" name="Content Placeholder 2">
            <a:extLst>
              <a:ext uri="{FF2B5EF4-FFF2-40B4-BE49-F238E27FC236}">
                <a16:creationId xmlns:a16="http://schemas.microsoft.com/office/drawing/2014/main" xmlns="" id="{37AA64D3-B829-4B41-B470-AE136939867C}"/>
              </a:ext>
            </a:extLst>
          </p:cNvPr>
          <p:cNvSpPr>
            <a:spLocks noGrp="1"/>
          </p:cNvSpPr>
          <p:nvPr>
            <p:ph idx="1"/>
          </p:nvPr>
        </p:nvSpPr>
        <p:spPr/>
        <p:txBody>
          <a:bodyPr>
            <a:normAutofit fontScale="92500" lnSpcReduction="20000"/>
          </a:bodyPr>
          <a:lstStyle/>
          <a:p>
            <a:pPr algn="just">
              <a:buClrTx/>
            </a:pPr>
            <a:r>
              <a:rPr lang="en-GB" sz="2800" dirty="0"/>
              <a:t>The Convention will enter into force when a minimum of five countries have completed ratification (including three host countries – i.e. SA, Australia and the UK.)</a:t>
            </a:r>
          </a:p>
          <a:p>
            <a:pPr algn="just">
              <a:buClrTx/>
            </a:pPr>
            <a:endParaRPr lang="en-GB" sz="2800" dirty="0"/>
          </a:p>
          <a:p>
            <a:pPr algn="just">
              <a:buClrTx/>
            </a:pPr>
            <a:r>
              <a:rPr lang="en-US" sz="2800" dirty="0"/>
              <a:t>Entry into force of the SKA Observatory is anticipated before by the middle of 2020 </a:t>
            </a:r>
            <a:r>
              <a:rPr lang="en-GB" sz="2800" dirty="0">
                <a:solidFill>
                  <a:schemeClr val="tx1"/>
                </a:solidFill>
              </a:rPr>
              <a:t>– thus in all likelihood Council will be convened in for the first </a:t>
            </a:r>
            <a:r>
              <a:rPr lang="en-GB" sz="2800" dirty="0"/>
              <a:t>time in the second half of </a:t>
            </a:r>
            <a:r>
              <a:rPr lang="en-GB" sz="2800" dirty="0">
                <a:solidFill>
                  <a:schemeClr val="tx1"/>
                </a:solidFill>
              </a:rPr>
              <a:t>2020.</a:t>
            </a:r>
          </a:p>
          <a:p>
            <a:pPr algn="just">
              <a:buClrTx/>
            </a:pPr>
            <a:endParaRPr lang="en-GB" sz="2800" dirty="0">
              <a:solidFill>
                <a:schemeClr val="tx1"/>
              </a:solidFill>
            </a:endParaRPr>
          </a:p>
          <a:p>
            <a:pPr algn="just">
              <a:buClrTx/>
            </a:pPr>
            <a:r>
              <a:rPr lang="en-GB" sz="2800" dirty="0"/>
              <a:t>Formal approval to construct the first phase of the SKA including approval of the funding schedules requires Council to meet – thus strategic interest of SA for early ratification of Convention is pivotal.  South Africa’s ratification will be prioritised with the Portfolio Committee.</a:t>
            </a:r>
            <a:endParaRPr lang="en-GB" sz="2800" dirty="0">
              <a:solidFill>
                <a:schemeClr val="tx1"/>
              </a:solidFill>
            </a:endParaRPr>
          </a:p>
        </p:txBody>
      </p:sp>
    </p:spTree>
    <p:extLst>
      <p:ext uri="{BB962C8B-B14F-4D97-AF65-F5344CB8AC3E}">
        <p14:creationId xmlns:p14="http://schemas.microsoft.com/office/powerpoint/2010/main" xmlns="" val="5091482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8">
            <a:extLst>
              <a:ext uri="{FF2B5EF4-FFF2-40B4-BE49-F238E27FC236}">
                <a16:creationId xmlns:a16="http://schemas.microsoft.com/office/drawing/2014/main" xmlns="" id="{8711506E-893E-4031-86B8-8B13A3B874C9}"/>
              </a:ext>
            </a:extLst>
          </p:cNvPr>
          <p:cNvSpPr>
            <a:spLocks noGrp="1" noChangeArrowheads="1"/>
          </p:cNvSpPr>
          <p:nvPr>
            <p:ph idx="1"/>
          </p:nvPr>
        </p:nvSpPr>
        <p:spPr bwMode="auto">
          <a:xfrm>
            <a:off x="628650" y="1909449"/>
            <a:ext cx="7886700" cy="3649204"/>
          </a:xfrm>
          <a:prstGeom prst="rect">
            <a:avLst/>
          </a:prstGeom>
          <a:noFill/>
          <a:ln w="9525">
            <a:noFill/>
            <a:miter lim="800000"/>
            <a:headEnd/>
            <a:tailEnd/>
          </a:ln>
        </p:spPr>
        <p:txBody>
          <a:bodyPr wrap="square">
            <a:spAutoFit/>
          </a:bodyPr>
          <a:lstStyle/>
          <a:p>
            <a:pPr marL="0" indent="0" algn="ctr">
              <a:buNone/>
            </a:pPr>
            <a:r>
              <a:rPr lang="en-US" sz="2400" dirty="0" err="1">
                <a:solidFill>
                  <a:schemeClr val="tx1"/>
                </a:solidFill>
              </a:rPr>
              <a:t>Dankie</a:t>
            </a:r>
            <a:endParaRPr lang="en-US" sz="2400" dirty="0">
              <a:solidFill>
                <a:schemeClr val="tx1"/>
              </a:solidFill>
            </a:endParaRPr>
          </a:p>
          <a:p>
            <a:pPr marL="0" indent="0" algn="ctr">
              <a:buNone/>
            </a:pPr>
            <a:r>
              <a:rPr lang="en-US" sz="2400" dirty="0" err="1">
                <a:solidFill>
                  <a:schemeClr val="tx1"/>
                </a:solidFill>
              </a:rPr>
              <a:t>Enkosi</a:t>
            </a:r>
            <a:endParaRPr lang="en-US" sz="2400" dirty="0">
              <a:solidFill>
                <a:schemeClr val="tx1"/>
              </a:solidFill>
            </a:endParaRPr>
          </a:p>
          <a:p>
            <a:pPr marL="0" indent="0" algn="ctr">
              <a:buNone/>
            </a:pPr>
            <a:r>
              <a:rPr lang="en-US" sz="2400" dirty="0">
                <a:solidFill>
                  <a:schemeClr val="tx1"/>
                </a:solidFill>
              </a:rPr>
              <a:t>Ha </a:t>
            </a:r>
            <a:r>
              <a:rPr lang="en-US" sz="2400" dirty="0" err="1">
                <a:solidFill>
                  <a:schemeClr val="tx1"/>
                </a:solidFill>
              </a:rPr>
              <a:t>khensa</a:t>
            </a:r>
            <a:endParaRPr lang="en-US" sz="2400" dirty="0">
              <a:solidFill>
                <a:schemeClr val="tx1"/>
              </a:solidFill>
            </a:endParaRPr>
          </a:p>
          <a:p>
            <a:pPr marL="0" indent="0" algn="ctr">
              <a:buNone/>
            </a:pPr>
            <a:r>
              <a:rPr lang="en-US" sz="2400" dirty="0">
                <a:solidFill>
                  <a:schemeClr val="tx1"/>
                </a:solidFill>
              </a:rPr>
              <a:t>Re a </a:t>
            </a:r>
            <a:r>
              <a:rPr lang="en-US" sz="2400" dirty="0" err="1">
                <a:solidFill>
                  <a:schemeClr val="tx1"/>
                </a:solidFill>
              </a:rPr>
              <a:t>leboga</a:t>
            </a:r>
            <a:endParaRPr lang="en-US" sz="2400" dirty="0">
              <a:solidFill>
                <a:schemeClr val="tx1"/>
              </a:solidFill>
            </a:endParaRPr>
          </a:p>
          <a:p>
            <a:pPr marL="0" indent="0" algn="ctr">
              <a:buNone/>
            </a:pPr>
            <a:r>
              <a:rPr lang="en-US" sz="2400" dirty="0">
                <a:solidFill>
                  <a:schemeClr val="tx1"/>
                </a:solidFill>
              </a:rPr>
              <a:t>Ro </a:t>
            </a:r>
            <a:r>
              <a:rPr lang="en-US" sz="2400" dirty="0" err="1">
                <a:solidFill>
                  <a:schemeClr val="tx1"/>
                </a:solidFill>
              </a:rPr>
              <a:t>livhuwa</a:t>
            </a:r>
            <a:r>
              <a:rPr lang="en-US" sz="2400" dirty="0">
                <a:solidFill>
                  <a:schemeClr val="tx1"/>
                </a:solidFill>
              </a:rPr>
              <a:t> </a:t>
            </a:r>
          </a:p>
          <a:p>
            <a:pPr marL="0" indent="0" algn="ctr">
              <a:buNone/>
            </a:pPr>
            <a:r>
              <a:rPr lang="en-US" sz="2400" dirty="0">
                <a:solidFill>
                  <a:schemeClr val="tx1"/>
                </a:solidFill>
              </a:rPr>
              <a:t>Siyabonga</a:t>
            </a:r>
          </a:p>
          <a:p>
            <a:pPr marL="0" indent="0" algn="ctr">
              <a:buNone/>
            </a:pPr>
            <a:r>
              <a:rPr lang="en-US" sz="2400" dirty="0" err="1">
                <a:solidFill>
                  <a:schemeClr val="tx1"/>
                </a:solidFill>
              </a:rPr>
              <a:t>Siyathokoza</a:t>
            </a:r>
            <a:r>
              <a:rPr lang="en-US" sz="2400" dirty="0">
                <a:solidFill>
                  <a:schemeClr val="tx1"/>
                </a:solidFill>
              </a:rPr>
              <a:t> </a:t>
            </a:r>
          </a:p>
          <a:p>
            <a:pPr marL="0" indent="0" algn="ctr">
              <a:buNone/>
            </a:pPr>
            <a:r>
              <a:rPr lang="en-US" sz="2400" dirty="0">
                <a:solidFill>
                  <a:schemeClr val="tx1"/>
                </a:solidFill>
              </a:rPr>
              <a:t>Thank you</a:t>
            </a:r>
          </a:p>
        </p:txBody>
      </p:sp>
    </p:spTree>
    <p:extLst>
      <p:ext uri="{BB962C8B-B14F-4D97-AF65-F5344CB8AC3E}">
        <p14:creationId xmlns:p14="http://schemas.microsoft.com/office/powerpoint/2010/main" xmlns="" val="18101173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Overview</a:t>
            </a:r>
          </a:p>
        </p:txBody>
      </p:sp>
      <p:sp>
        <p:nvSpPr>
          <p:cNvPr id="3" name="Subtitle 2"/>
          <p:cNvSpPr>
            <a:spLocks noGrp="1"/>
          </p:cNvSpPr>
          <p:nvPr>
            <p:ph idx="1"/>
          </p:nvPr>
        </p:nvSpPr>
        <p:spPr/>
        <p:txBody>
          <a:bodyPr>
            <a:normAutofit fontScale="92500" lnSpcReduction="10000"/>
          </a:bodyPr>
          <a:lstStyle/>
          <a:p>
            <a:pPr>
              <a:buClrTx/>
            </a:pPr>
            <a:r>
              <a:rPr lang="en-US" sz="2400" dirty="0"/>
              <a:t>The Convention establishing the SKA Observatory</a:t>
            </a:r>
          </a:p>
          <a:p>
            <a:pPr>
              <a:buClrTx/>
            </a:pPr>
            <a:endParaRPr lang="en-US" sz="2400" dirty="0"/>
          </a:p>
          <a:p>
            <a:r>
              <a:rPr lang="en-US" sz="2400" dirty="0"/>
              <a:t>Purpose of signing the SKA Convention</a:t>
            </a:r>
          </a:p>
          <a:p>
            <a:endParaRPr lang="en-US" sz="2400" dirty="0"/>
          </a:p>
          <a:p>
            <a:pPr>
              <a:buClrTx/>
            </a:pPr>
            <a:r>
              <a:rPr lang="en-ZA" sz="2400" dirty="0"/>
              <a:t>Why an Inter-Governmental Organisation?</a:t>
            </a:r>
          </a:p>
          <a:p>
            <a:pPr>
              <a:buClrTx/>
            </a:pPr>
            <a:endParaRPr lang="en-ZA" sz="2400" dirty="0"/>
          </a:p>
          <a:p>
            <a:pPr>
              <a:buClrTx/>
            </a:pPr>
            <a:r>
              <a:rPr lang="en-ZA" sz="2400" dirty="0"/>
              <a:t>Architecture of the SKA Convention</a:t>
            </a:r>
          </a:p>
          <a:p>
            <a:pPr marL="0" indent="0">
              <a:buClrTx/>
              <a:buNone/>
            </a:pPr>
            <a:endParaRPr lang="en-ZA" sz="2400" dirty="0"/>
          </a:p>
          <a:p>
            <a:pPr>
              <a:buClrTx/>
            </a:pPr>
            <a:r>
              <a:rPr lang="en-ZA" sz="2400" dirty="0"/>
              <a:t>Main provision of the Convention</a:t>
            </a:r>
          </a:p>
          <a:p>
            <a:pPr marL="0" indent="0">
              <a:buClrTx/>
              <a:buNone/>
            </a:pPr>
            <a:endParaRPr lang="en-ZA" sz="2400" dirty="0"/>
          </a:p>
          <a:p>
            <a:pPr>
              <a:buClrTx/>
            </a:pPr>
            <a:r>
              <a:rPr lang="en-US" sz="2400" dirty="0"/>
              <a:t>SKA Council Preparatory Task Force  </a:t>
            </a:r>
          </a:p>
          <a:p>
            <a:pPr>
              <a:buClrTx/>
            </a:pPr>
            <a:endParaRPr lang="en-US" sz="2400" dirty="0"/>
          </a:p>
          <a:p>
            <a:pPr>
              <a:buClrTx/>
            </a:pPr>
            <a:r>
              <a:rPr lang="en-ZA" sz="2400" dirty="0"/>
              <a:t>Ratification / Entry into Force</a:t>
            </a:r>
            <a:endParaRPr lang="en-GB" sz="2400" dirty="0"/>
          </a:p>
          <a:p>
            <a:pPr marL="0" indent="0">
              <a:buNone/>
            </a:pPr>
            <a:endParaRPr lang="en-US" sz="2400" dirty="0"/>
          </a:p>
        </p:txBody>
      </p:sp>
    </p:spTree>
    <p:extLst>
      <p:ext uri="{BB962C8B-B14F-4D97-AF65-F5344CB8AC3E}">
        <p14:creationId xmlns:p14="http://schemas.microsoft.com/office/powerpoint/2010/main" xmlns="" val="20661952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17FD299-72C6-460E-8E32-487B3798F7A4}"/>
              </a:ext>
            </a:extLst>
          </p:cNvPr>
          <p:cNvSpPr>
            <a:spLocks noGrp="1"/>
          </p:cNvSpPr>
          <p:nvPr>
            <p:ph type="title"/>
          </p:nvPr>
        </p:nvSpPr>
        <p:spPr>
          <a:xfrm>
            <a:off x="628650" y="1"/>
            <a:ext cx="5302918" cy="820882"/>
          </a:xfrm>
        </p:spPr>
        <p:txBody>
          <a:bodyPr>
            <a:noAutofit/>
          </a:bodyPr>
          <a:lstStyle/>
          <a:p>
            <a:r>
              <a:rPr lang="en-GB" sz="3200" dirty="0"/>
              <a:t>The Convention establishing the SKA Observatory</a:t>
            </a:r>
            <a:endParaRPr lang="en-ZA" sz="3200" dirty="0"/>
          </a:p>
        </p:txBody>
      </p:sp>
      <p:sp>
        <p:nvSpPr>
          <p:cNvPr id="3" name="Content Placeholder 2">
            <a:extLst>
              <a:ext uri="{FF2B5EF4-FFF2-40B4-BE49-F238E27FC236}">
                <a16:creationId xmlns:a16="http://schemas.microsoft.com/office/drawing/2014/main" xmlns="" id="{E90A1E6F-8A2E-4DA7-AB7E-3700B5831780}"/>
              </a:ext>
            </a:extLst>
          </p:cNvPr>
          <p:cNvSpPr>
            <a:spLocks noGrp="1"/>
          </p:cNvSpPr>
          <p:nvPr>
            <p:ph idx="1"/>
          </p:nvPr>
        </p:nvSpPr>
        <p:spPr/>
        <p:txBody>
          <a:bodyPr>
            <a:normAutofit/>
          </a:bodyPr>
          <a:lstStyle/>
          <a:p>
            <a:pPr algn="just">
              <a:buClrTx/>
            </a:pPr>
            <a:r>
              <a:rPr lang="en-ZA" sz="2800" dirty="0"/>
              <a:t>Following Cabinet approval SA, </a:t>
            </a:r>
            <a:r>
              <a:rPr lang="en-US" sz="2800" dirty="0"/>
              <a:t>Australia, China, Italy, the Netherlands, Portugal and the UK signed the Convention establishing the SKA Observatory on 12 March 2018 in Rome, Italy.  India and Sweden will sign the Convention in the coming months. </a:t>
            </a:r>
          </a:p>
          <a:p>
            <a:pPr marL="0" indent="0" algn="just">
              <a:buClrTx/>
              <a:buNone/>
            </a:pPr>
            <a:endParaRPr lang="en-US" sz="2800" dirty="0"/>
          </a:p>
          <a:p>
            <a:pPr algn="just">
              <a:buClrTx/>
            </a:pPr>
            <a:r>
              <a:rPr lang="en-US" sz="2800" dirty="0"/>
              <a:t>This historic event paved a way to create an international organisation to govern the world’s largest radio astronomy facility operating two telescopes, in Australia and South Africa, with the HQ in the UK.</a:t>
            </a:r>
            <a:endParaRPr lang="en-ZA" sz="2800" dirty="0"/>
          </a:p>
          <a:p>
            <a:endParaRPr lang="en-ZA" sz="2800" dirty="0"/>
          </a:p>
        </p:txBody>
      </p:sp>
    </p:spTree>
    <p:extLst>
      <p:ext uri="{BB962C8B-B14F-4D97-AF65-F5344CB8AC3E}">
        <p14:creationId xmlns:p14="http://schemas.microsoft.com/office/powerpoint/2010/main" xmlns="" val="40370864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70384C9-D59D-4189-9563-36270BDE330C}"/>
              </a:ext>
            </a:extLst>
          </p:cNvPr>
          <p:cNvSpPr>
            <a:spLocks noGrp="1"/>
          </p:cNvSpPr>
          <p:nvPr>
            <p:ph type="title"/>
          </p:nvPr>
        </p:nvSpPr>
        <p:spPr>
          <a:xfrm>
            <a:off x="628650" y="84221"/>
            <a:ext cx="5382000" cy="736661"/>
          </a:xfrm>
        </p:spPr>
        <p:txBody>
          <a:bodyPr>
            <a:noAutofit/>
          </a:bodyPr>
          <a:lstStyle/>
          <a:p>
            <a:r>
              <a:rPr lang="en-GB" sz="3200" dirty="0"/>
              <a:t>Purpose of the SKA Convention Observatory</a:t>
            </a:r>
            <a:endParaRPr lang="en-ZA" sz="3200" dirty="0"/>
          </a:p>
        </p:txBody>
      </p:sp>
      <p:sp>
        <p:nvSpPr>
          <p:cNvPr id="3" name="Content Placeholder 2">
            <a:extLst>
              <a:ext uri="{FF2B5EF4-FFF2-40B4-BE49-F238E27FC236}">
                <a16:creationId xmlns:a16="http://schemas.microsoft.com/office/drawing/2014/main" xmlns="" id="{4D553D55-69D4-4DD9-BC87-25E2916928D1}"/>
              </a:ext>
            </a:extLst>
          </p:cNvPr>
          <p:cNvSpPr>
            <a:spLocks noGrp="1"/>
          </p:cNvSpPr>
          <p:nvPr>
            <p:ph idx="1"/>
          </p:nvPr>
        </p:nvSpPr>
        <p:spPr/>
        <p:txBody>
          <a:bodyPr>
            <a:normAutofit/>
          </a:bodyPr>
          <a:lstStyle/>
          <a:p>
            <a:pPr>
              <a:buClrTx/>
            </a:pPr>
            <a:r>
              <a:rPr lang="en-ZA" sz="2800" dirty="0"/>
              <a:t>To establish under international law, an inter-governmental organisation (IGO), to be called the SKA Observatory (SKAO), to govern the construction and operational phases of the SKA project.</a:t>
            </a:r>
          </a:p>
          <a:p>
            <a:pPr>
              <a:buClrTx/>
            </a:pPr>
            <a:r>
              <a:rPr lang="en-ZA" sz="2800" dirty="0">
                <a:solidFill>
                  <a:schemeClr val="tx1"/>
                </a:solidFill>
              </a:rPr>
              <a:t>The current pre-construction phase of the global project is governed through a company limite</a:t>
            </a:r>
            <a:r>
              <a:rPr lang="en-ZA" sz="2800" dirty="0"/>
              <a:t>d by guarantee, incorporated in the United Kingdom (HQ in Manchester) – a governance model not deemed suitable for the next phases of the project.</a:t>
            </a:r>
            <a:endParaRPr lang="en-GB" sz="2800" dirty="0">
              <a:solidFill>
                <a:schemeClr val="tx1"/>
              </a:solidFill>
            </a:endParaRPr>
          </a:p>
          <a:p>
            <a:endParaRPr lang="en-ZA" sz="2800" dirty="0"/>
          </a:p>
        </p:txBody>
      </p:sp>
    </p:spTree>
    <p:extLst>
      <p:ext uri="{BB962C8B-B14F-4D97-AF65-F5344CB8AC3E}">
        <p14:creationId xmlns:p14="http://schemas.microsoft.com/office/powerpoint/2010/main" xmlns="" val="16346921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433DDAF-C84F-43BF-B3EC-99B72E66D239}"/>
              </a:ext>
            </a:extLst>
          </p:cNvPr>
          <p:cNvSpPr>
            <a:spLocks noGrp="1"/>
          </p:cNvSpPr>
          <p:nvPr>
            <p:ph type="title"/>
          </p:nvPr>
        </p:nvSpPr>
        <p:spPr>
          <a:xfrm>
            <a:off x="628650" y="84221"/>
            <a:ext cx="5382000" cy="736661"/>
          </a:xfrm>
        </p:spPr>
        <p:txBody>
          <a:bodyPr>
            <a:noAutofit/>
          </a:bodyPr>
          <a:lstStyle/>
          <a:p>
            <a:r>
              <a:rPr lang="en-US" sz="3200" dirty="0"/>
              <a:t>Why an IGO? and </a:t>
            </a:r>
            <a:r>
              <a:rPr lang="en-GB" sz="3200" dirty="0"/>
              <a:t>IGOs - Science</a:t>
            </a:r>
            <a:endParaRPr lang="en-US" sz="3200" dirty="0"/>
          </a:p>
        </p:txBody>
      </p:sp>
      <p:sp>
        <p:nvSpPr>
          <p:cNvPr id="3" name="Content Placeholder 2">
            <a:extLst>
              <a:ext uri="{FF2B5EF4-FFF2-40B4-BE49-F238E27FC236}">
                <a16:creationId xmlns:a16="http://schemas.microsoft.com/office/drawing/2014/main" xmlns="" id="{D4C75581-8830-4D71-A075-EE342EF178A6}"/>
              </a:ext>
            </a:extLst>
          </p:cNvPr>
          <p:cNvSpPr>
            <a:spLocks noGrp="1"/>
          </p:cNvSpPr>
          <p:nvPr>
            <p:ph idx="1"/>
          </p:nvPr>
        </p:nvSpPr>
        <p:spPr>
          <a:xfrm>
            <a:off x="156411" y="1177904"/>
            <a:ext cx="8358939" cy="4934138"/>
          </a:xfrm>
        </p:spPr>
        <p:txBody>
          <a:bodyPr>
            <a:normAutofit/>
          </a:bodyPr>
          <a:lstStyle/>
          <a:p>
            <a:pPr lvl="1"/>
            <a:r>
              <a:rPr lang="en-ZA" sz="2000" dirty="0">
                <a:solidFill>
                  <a:schemeClr val="tx1"/>
                </a:solidFill>
              </a:rPr>
              <a:t>To enable relevant diplomatic privileges and immunities to be afforded to facilitate implementation of the project;</a:t>
            </a:r>
          </a:p>
          <a:p>
            <a:pPr lvl="1"/>
            <a:r>
              <a:rPr lang="en-GB" sz="2000" dirty="0">
                <a:solidFill>
                  <a:schemeClr val="tx1"/>
                </a:solidFill>
              </a:rPr>
              <a:t>Provide the project with the flexibility to design policies, such as procurement, best suited for the project (otherwise UK legislation would have to be followed, as the Headquarters established in the UK); and</a:t>
            </a:r>
          </a:p>
          <a:p>
            <a:pPr lvl="1"/>
            <a:r>
              <a:rPr lang="en-GB" sz="2000" dirty="0">
                <a:solidFill>
                  <a:schemeClr val="tx1"/>
                </a:solidFill>
              </a:rPr>
              <a:t>Embed at the highest political level inter-governmental commitment to the project – Governments will be members of the IGO (as opposed to organisations).</a:t>
            </a:r>
          </a:p>
          <a:p>
            <a:pPr lvl="1">
              <a:buClrTx/>
            </a:pPr>
            <a:r>
              <a:rPr lang="en-ZA" sz="2000" dirty="0">
                <a:solidFill>
                  <a:schemeClr val="tx1"/>
                </a:solidFill>
              </a:rPr>
              <a:t>The SKA Observatory is in many instances modelled on the example of CERN – the renowned European Organisation for Nuclear Research.</a:t>
            </a:r>
          </a:p>
          <a:p>
            <a:pPr lvl="1">
              <a:buClrTx/>
            </a:pPr>
            <a:r>
              <a:rPr lang="en-ZA" sz="2000" dirty="0">
                <a:solidFill>
                  <a:schemeClr val="tx1"/>
                </a:solidFill>
              </a:rPr>
              <a:t>The SKA Observatory will be unique in that it will be the first science-focused IGO which will comprise membership from Africa, the Americas, Asia, Australasia and Europe.</a:t>
            </a:r>
            <a:endParaRPr lang="en-GB" sz="2000" dirty="0">
              <a:solidFill>
                <a:schemeClr val="tx1"/>
              </a:solidFill>
            </a:endParaRPr>
          </a:p>
        </p:txBody>
      </p:sp>
    </p:spTree>
    <p:extLst>
      <p:ext uri="{BB962C8B-B14F-4D97-AF65-F5344CB8AC3E}">
        <p14:creationId xmlns:p14="http://schemas.microsoft.com/office/powerpoint/2010/main" xmlns="" val="31078542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22A0829-2C4E-458D-AA09-FD876ED80433}"/>
              </a:ext>
            </a:extLst>
          </p:cNvPr>
          <p:cNvSpPr>
            <a:spLocks noGrp="1"/>
          </p:cNvSpPr>
          <p:nvPr>
            <p:ph type="title"/>
          </p:nvPr>
        </p:nvSpPr>
        <p:spPr>
          <a:xfrm>
            <a:off x="628650" y="1"/>
            <a:ext cx="5382000" cy="820882"/>
          </a:xfrm>
        </p:spPr>
        <p:txBody>
          <a:bodyPr>
            <a:noAutofit/>
          </a:bodyPr>
          <a:lstStyle/>
          <a:p>
            <a:r>
              <a:rPr lang="en-GB" sz="3200" dirty="0"/>
              <a:t>Architecture of the Convention</a:t>
            </a:r>
            <a:endParaRPr lang="en-US" sz="3200" dirty="0"/>
          </a:p>
        </p:txBody>
      </p:sp>
      <p:sp>
        <p:nvSpPr>
          <p:cNvPr id="3" name="Content Placeholder 2">
            <a:extLst>
              <a:ext uri="{FF2B5EF4-FFF2-40B4-BE49-F238E27FC236}">
                <a16:creationId xmlns:a16="http://schemas.microsoft.com/office/drawing/2014/main" xmlns="" id="{E153AB48-4BE6-4D8C-9E99-9AD59FB692B8}"/>
              </a:ext>
            </a:extLst>
          </p:cNvPr>
          <p:cNvSpPr>
            <a:spLocks noGrp="1"/>
          </p:cNvSpPr>
          <p:nvPr>
            <p:ph idx="1"/>
          </p:nvPr>
        </p:nvSpPr>
        <p:spPr/>
        <p:txBody>
          <a:bodyPr>
            <a:normAutofit/>
          </a:bodyPr>
          <a:lstStyle/>
          <a:p>
            <a:pPr>
              <a:buClrTx/>
            </a:pPr>
            <a:r>
              <a:rPr lang="en-ZA" sz="2400" dirty="0"/>
              <a:t>In addition to the main text, the Convention also comprises two Protocols:</a:t>
            </a:r>
          </a:p>
          <a:p>
            <a:pPr lvl="1">
              <a:buClrTx/>
            </a:pPr>
            <a:r>
              <a:rPr lang="en-ZA" sz="2400" dirty="0">
                <a:solidFill>
                  <a:schemeClr val="tx1"/>
                </a:solidFill>
              </a:rPr>
              <a:t>Protocol on Privileges and Immunities of the Square Kilometre Array Observatory</a:t>
            </a:r>
          </a:p>
          <a:p>
            <a:pPr lvl="1">
              <a:buClrTx/>
            </a:pPr>
            <a:r>
              <a:rPr lang="en-ZA" sz="2400" dirty="0">
                <a:solidFill>
                  <a:schemeClr val="tx1"/>
                </a:solidFill>
              </a:rPr>
              <a:t>Financial Protocol of the Square Kilometre Array Observatory</a:t>
            </a:r>
          </a:p>
          <a:p>
            <a:pPr>
              <a:buClrTx/>
            </a:pPr>
            <a:r>
              <a:rPr lang="en-ZA" sz="2400" dirty="0">
                <a:solidFill>
                  <a:schemeClr val="tx1"/>
                </a:solidFill>
              </a:rPr>
              <a:t>The Conventio</a:t>
            </a:r>
            <a:r>
              <a:rPr lang="en-ZA" sz="2400" dirty="0"/>
              <a:t>n does not deal with the details of any policies (e.g. Intellectual Property, Procurement) or rules (financial, human resources) of the IGO – these so-called “Tier 2 documents” will be approved by the Council of the SKA Observatory once the IGO is established.</a:t>
            </a:r>
            <a:endParaRPr lang="en-ZA" sz="2400" dirty="0">
              <a:solidFill>
                <a:schemeClr val="tx1"/>
              </a:solidFill>
            </a:endParaRPr>
          </a:p>
          <a:p>
            <a:pPr marL="0" indent="0">
              <a:buNone/>
            </a:pPr>
            <a:endParaRPr lang="en-US" sz="2800" dirty="0"/>
          </a:p>
        </p:txBody>
      </p:sp>
    </p:spTree>
    <p:extLst>
      <p:ext uri="{BB962C8B-B14F-4D97-AF65-F5344CB8AC3E}">
        <p14:creationId xmlns:p14="http://schemas.microsoft.com/office/powerpoint/2010/main" xmlns="" val="8299159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8E9F8EC-60D9-478B-AE56-E1F5241F0E0A}"/>
              </a:ext>
            </a:extLst>
          </p:cNvPr>
          <p:cNvSpPr>
            <a:spLocks noGrp="1"/>
          </p:cNvSpPr>
          <p:nvPr>
            <p:ph type="title"/>
          </p:nvPr>
        </p:nvSpPr>
        <p:spPr>
          <a:xfrm>
            <a:off x="628650" y="1"/>
            <a:ext cx="5382000" cy="820882"/>
          </a:xfrm>
        </p:spPr>
        <p:txBody>
          <a:bodyPr>
            <a:noAutofit/>
          </a:bodyPr>
          <a:lstStyle/>
          <a:p>
            <a:r>
              <a:rPr lang="en-GB" sz="3200" dirty="0"/>
              <a:t>Architecture of the Convention cont.</a:t>
            </a:r>
            <a:endParaRPr lang="en-US" sz="3200" dirty="0"/>
          </a:p>
        </p:txBody>
      </p:sp>
      <p:sp>
        <p:nvSpPr>
          <p:cNvPr id="3" name="Content Placeholder 2">
            <a:extLst>
              <a:ext uri="{FF2B5EF4-FFF2-40B4-BE49-F238E27FC236}">
                <a16:creationId xmlns:a16="http://schemas.microsoft.com/office/drawing/2014/main" xmlns="" id="{41A7D4EA-87A8-4C10-BDE3-23F304DC3504}"/>
              </a:ext>
            </a:extLst>
          </p:cNvPr>
          <p:cNvSpPr>
            <a:spLocks noGrp="1"/>
          </p:cNvSpPr>
          <p:nvPr>
            <p:ph idx="1"/>
          </p:nvPr>
        </p:nvSpPr>
        <p:spPr/>
        <p:txBody>
          <a:bodyPr>
            <a:normAutofit lnSpcReduction="10000"/>
          </a:bodyPr>
          <a:lstStyle/>
          <a:p>
            <a:pPr>
              <a:buClrTx/>
            </a:pPr>
            <a:r>
              <a:rPr lang="en-ZA" sz="2800" dirty="0"/>
              <a:t>The Convention itself does not involve any financial commitment for the signatories – funding decisions with regard to the construction and operation of the SKA will be taken by the future SKA Observatory Council –</a:t>
            </a:r>
            <a:r>
              <a:rPr lang="en-ZA" sz="2800" i="1" dirty="0"/>
              <a:t> the Convention is focused on establishing the mechanism to take these decisions.</a:t>
            </a:r>
          </a:p>
          <a:p>
            <a:pPr>
              <a:buClrTx/>
            </a:pPr>
            <a:endParaRPr lang="en-ZA" sz="2800" i="1" dirty="0"/>
          </a:p>
          <a:p>
            <a:pPr>
              <a:buClrTx/>
            </a:pPr>
            <a:r>
              <a:rPr lang="en-ZA" sz="2800" dirty="0"/>
              <a:t>Details of South Africa (and Australia and the United Kingdom’s) hosting of the telescopes and the headquarters will be governed by separate bilateral “hosting agreements” to be concluded in future between the hosting countries and the IGO.</a:t>
            </a:r>
          </a:p>
        </p:txBody>
      </p:sp>
    </p:spTree>
    <p:extLst>
      <p:ext uri="{BB962C8B-B14F-4D97-AF65-F5344CB8AC3E}">
        <p14:creationId xmlns:p14="http://schemas.microsoft.com/office/powerpoint/2010/main" xmlns="" val="27503046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92E33B4-8288-4A94-80D1-25A87F883CDD}"/>
              </a:ext>
            </a:extLst>
          </p:cNvPr>
          <p:cNvSpPr>
            <a:spLocks noGrp="1"/>
          </p:cNvSpPr>
          <p:nvPr>
            <p:ph type="title"/>
          </p:nvPr>
        </p:nvSpPr>
        <p:spPr>
          <a:xfrm>
            <a:off x="628650" y="96253"/>
            <a:ext cx="5382000" cy="724629"/>
          </a:xfrm>
        </p:spPr>
        <p:txBody>
          <a:bodyPr>
            <a:noAutofit/>
          </a:bodyPr>
          <a:lstStyle/>
          <a:p>
            <a:r>
              <a:rPr lang="en-GB" sz="3200" dirty="0"/>
              <a:t>Main provisions of the Convention</a:t>
            </a:r>
            <a:endParaRPr lang="en-US" sz="3200" dirty="0"/>
          </a:p>
        </p:txBody>
      </p:sp>
      <p:sp>
        <p:nvSpPr>
          <p:cNvPr id="3" name="Content Placeholder 2">
            <a:extLst>
              <a:ext uri="{FF2B5EF4-FFF2-40B4-BE49-F238E27FC236}">
                <a16:creationId xmlns:a16="http://schemas.microsoft.com/office/drawing/2014/main" xmlns="" id="{C2B2C513-23D6-4C7E-92EE-48E8BFB2338A}"/>
              </a:ext>
            </a:extLst>
          </p:cNvPr>
          <p:cNvSpPr>
            <a:spLocks noGrp="1"/>
          </p:cNvSpPr>
          <p:nvPr>
            <p:ph idx="1"/>
          </p:nvPr>
        </p:nvSpPr>
        <p:spPr/>
        <p:txBody>
          <a:bodyPr>
            <a:normAutofit/>
          </a:bodyPr>
          <a:lstStyle/>
          <a:p>
            <a:pPr>
              <a:buClrTx/>
            </a:pPr>
            <a:r>
              <a:rPr lang="en-ZA" sz="2400" dirty="0"/>
              <a:t>Sets out the purpose of the SKAO</a:t>
            </a:r>
          </a:p>
          <a:p>
            <a:pPr>
              <a:buClrTx/>
            </a:pPr>
            <a:r>
              <a:rPr lang="en-ZA" sz="2400" dirty="0"/>
              <a:t>Defines Membership and other forms of cooperation</a:t>
            </a:r>
          </a:p>
          <a:p>
            <a:pPr>
              <a:buClrTx/>
            </a:pPr>
            <a:r>
              <a:rPr lang="en-ZA" sz="2400" dirty="0"/>
              <a:t>Defines roles of Organs (Council), DG and staff</a:t>
            </a:r>
          </a:p>
          <a:p>
            <a:pPr>
              <a:buClrTx/>
            </a:pPr>
            <a:r>
              <a:rPr lang="en-ZA" sz="2400" dirty="0"/>
              <a:t>Sets out high-level principles with regard to finance, intellectual property, procurement, access, etc.</a:t>
            </a:r>
          </a:p>
          <a:p>
            <a:pPr>
              <a:buClrTx/>
            </a:pPr>
            <a:r>
              <a:rPr lang="en-ZA" sz="2400" dirty="0"/>
              <a:t>Standard Convention provisions with regard to:</a:t>
            </a:r>
          </a:p>
          <a:p>
            <a:pPr lvl="1">
              <a:buClrTx/>
            </a:pPr>
            <a:r>
              <a:rPr lang="en-ZA" sz="2400" dirty="0"/>
              <a:t>Dispute settlement</a:t>
            </a:r>
          </a:p>
          <a:p>
            <a:pPr lvl="1">
              <a:buClrTx/>
            </a:pPr>
            <a:r>
              <a:rPr lang="en-ZA" sz="2400" dirty="0"/>
              <a:t>Withdrawal</a:t>
            </a:r>
          </a:p>
          <a:p>
            <a:pPr lvl="1">
              <a:buClrTx/>
            </a:pPr>
            <a:r>
              <a:rPr lang="en-ZA" sz="2400" dirty="0"/>
              <a:t>Amendment</a:t>
            </a:r>
          </a:p>
          <a:p>
            <a:pPr lvl="1">
              <a:buClrTx/>
            </a:pPr>
            <a:r>
              <a:rPr lang="en-ZA" sz="2400" dirty="0"/>
              <a:t>Entry into force</a:t>
            </a:r>
          </a:p>
          <a:p>
            <a:pPr lvl="1">
              <a:buClrTx/>
            </a:pPr>
            <a:r>
              <a:rPr lang="en-ZA" sz="2400" dirty="0"/>
              <a:t>Termination</a:t>
            </a:r>
          </a:p>
          <a:p>
            <a:endParaRPr lang="en-US" sz="2800" dirty="0"/>
          </a:p>
        </p:txBody>
      </p:sp>
    </p:spTree>
    <p:extLst>
      <p:ext uri="{BB962C8B-B14F-4D97-AF65-F5344CB8AC3E}">
        <p14:creationId xmlns:p14="http://schemas.microsoft.com/office/powerpoint/2010/main" xmlns="" val="16062763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E0035D7-EAF4-438A-A332-633445DF2203}"/>
              </a:ext>
            </a:extLst>
          </p:cNvPr>
          <p:cNvSpPr>
            <a:spLocks noGrp="1"/>
          </p:cNvSpPr>
          <p:nvPr>
            <p:ph type="title"/>
          </p:nvPr>
        </p:nvSpPr>
        <p:spPr>
          <a:xfrm>
            <a:off x="628650" y="168443"/>
            <a:ext cx="5382000" cy="652440"/>
          </a:xfrm>
        </p:spPr>
        <p:txBody>
          <a:bodyPr>
            <a:noAutofit/>
          </a:bodyPr>
          <a:lstStyle/>
          <a:p>
            <a:r>
              <a:rPr lang="en-GB" sz="3200" dirty="0"/>
              <a:t>P&amp;I Protocol</a:t>
            </a:r>
            <a:endParaRPr lang="en-US" sz="3200" dirty="0"/>
          </a:p>
        </p:txBody>
      </p:sp>
      <p:sp>
        <p:nvSpPr>
          <p:cNvPr id="3" name="Content Placeholder 2">
            <a:extLst>
              <a:ext uri="{FF2B5EF4-FFF2-40B4-BE49-F238E27FC236}">
                <a16:creationId xmlns:a16="http://schemas.microsoft.com/office/drawing/2014/main" xmlns="" id="{3659F52F-ED4C-4B68-B592-E9B0D4FBA2AF}"/>
              </a:ext>
            </a:extLst>
          </p:cNvPr>
          <p:cNvSpPr>
            <a:spLocks noGrp="1"/>
          </p:cNvSpPr>
          <p:nvPr>
            <p:ph idx="1"/>
          </p:nvPr>
        </p:nvSpPr>
        <p:spPr/>
        <p:txBody>
          <a:bodyPr>
            <a:normAutofit/>
          </a:bodyPr>
          <a:lstStyle/>
          <a:p>
            <a:pPr>
              <a:buClrTx/>
            </a:pPr>
            <a:r>
              <a:rPr lang="en-ZA" sz="2800" dirty="0"/>
              <a:t>Immunity from legal process</a:t>
            </a:r>
          </a:p>
          <a:p>
            <a:pPr>
              <a:buClrTx/>
            </a:pPr>
            <a:r>
              <a:rPr lang="en-ZA" sz="2800" dirty="0"/>
              <a:t>Inviolability of premises</a:t>
            </a:r>
          </a:p>
          <a:p>
            <a:pPr>
              <a:buClrTx/>
            </a:pPr>
            <a:r>
              <a:rPr lang="en-ZA" sz="2800" dirty="0"/>
              <a:t>Exemption from direct taxation</a:t>
            </a:r>
          </a:p>
          <a:p>
            <a:pPr>
              <a:buClrTx/>
            </a:pPr>
            <a:r>
              <a:rPr lang="en-ZA" sz="2800" dirty="0"/>
              <a:t>Exemption from Customs and Indirect Taxes</a:t>
            </a:r>
          </a:p>
          <a:p>
            <a:pPr>
              <a:buClrTx/>
            </a:pPr>
            <a:r>
              <a:rPr lang="en-ZA" sz="2800" dirty="0"/>
              <a:t>Privileges and Immunities of Staff</a:t>
            </a:r>
          </a:p>
          <a:p>
            <a:pPr>
              <a:buClrTx/>
            </a:pPr>
            <a:r>
              <a:rPr lang="en-ZA" sz="2800" dirty="0"/>
              <a:t>Privileges and Immunities of Representatives</a:t>
            </a:r>
          </a:p>
          <a:p>
            <a:pPr>
              <a:buClrTx/>
            </a:pPr>
            <a:endParaRPr lang="en-ZA" sz="2800" dirty="0"/>
          </a:p>
          <a:p>
            <a:pPr>
              <a:buClrTx/>
            </a:pPr>
            <a:r>
              <a:rPr lang="en-ZA" sz="2800" i="1" dirty="0"/>
              <a:t>Department of International Relations and Cooperation (DIRCO) played crucial role in Protocol’s development – fully compliant with South African regulations. </a:t>
            </a:r>
          </a:p>
        </p:txBody>
      </p:sp>
    </p:spTree>
    <p:extLst>
      <p:ext uri="{BB962C8B-B14F-4D97-AF65-F5344CB8AC3E}">
        <p14:creationId xmlns:p14="http://schemas.microsoft.com/office/powerpoint/2010/main" xmlns="" val="309095662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3282</TotalTime>
  <Words>1198</Words>
  <Application>Microsoft Office PowerPoint</Application>
  <PresentationFormat>Custom</PresentationFormat>
  <Paragraphs>101</Paragraphs>
  <Slides>15</Slides>
  <Notes>0</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Slide 1</vt:lpstr>
      <vt:lpstr>Overview</vt:lpstr>
      <vt:lpstr>The Convention establishing the SKA Observatory</vt:lpstr>
      <vt:lpstr>Purpose of the SKA Convention Observatory</vt:lpstr>
      <vt:lpstr>Why an IGO? and IGOs - Science</vt:lpstr>
      <vt:lpstr>Architecture of the Convention</vt:lpstr>
      <vt:lpstr>Architecture of the Convention cont.</vt:lpstr>
      <vt:lpstr>Main provisions of the Convention</vt:lpstr>
      <vt:lpstr>P&amp;I Protocol</vt:lpstr>
      <vt:lpstr>Financial Protocol</vt:lpstr>
      <vt:lpstr>Negotiation Process and Status</vt:lpstr>
      <vt:lpstr>SKA Council Preparatory Task Force (CPTF)</vt:lpstr>
      <vt:lpstr>SKA Council Preparatory Task Force (CPTF) cont.</vt:lpstr>
      <vt:lpstr>Ratification / Entry into Force</vt:lpstr>
      <vt:lpstr>Slide 15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PUMZA</cp:lastModifiedBy>
  <cp:revision>65</cp:revision>
  <cp:lastPrinted>2019-06-27T15:59:02Z</cp:lastPrinted>
  <dcterms:created xsi:type="dcterms:W3CDTF">2018-03-06T16:17:46Z</dcterms:created>
  <dcterms:modified xsi:type="dcterms:W3CDTF">2019-11-14T09:53:39Z</dcterms:modified>
</cp:coreProperties>
</file>