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charts/colors2.xml" ContentType="application/vnd.ms-office.chartcolorstyl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charts/chart3.xml" ContentType="application/vnd.openxmlformats-officedocument.drawingml.chart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charts/chart4.xml" ContentType="application/vnd.openxmlformats-officedocument.drawingml.chart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charts/style4.xml" ContentType="application/vnd.ms-office.chartstyle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Default Extension="svg" ContentType="image/svg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diagrams/data11.xml" ContentType="application/vnd.openxmlformats-officedocument.drawingml.diagramData+xml"/>
  <Override PartName="/ppt/charts/colors4.xml" ContentType="application/vnd.ms-office.chartcolorstyle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diagrams/layout11.xml" ContentType="application/vnd.openxmlformats-officedocument.drawingml.diagramLayout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3"/>
  </p:notesMasterIdLst>
  <p:sldIdLst>
    <p:sldId id="312" r:id="rId3"/>
    <p:sldId id="327" r:id="rId4"/>
    <p:sldId id="328" r:id="rId5"/>
    <p:sldId id="365" r:id="rId6"/>
    <p:sldId id="359" r:id="rId7"/>
    <p:sldId id="322" r:id="rId8"/>
    <p:sldId id="356" r:id="rId9"/>
    <p:sldId id="357" r:id="rId10"/>
    <p:sldId id="340" r:id="rId11"/>
    <p:sldId id="364" r:id="rId12"/>
    <p:sldId id="337" r:id="rId13"/>
    <p:sldId id="335" r:id="rId14"/>
    <p:sldId id="350" r:id="rId15"/>
    <p:sldId id="349" r:id="rId16"/>
    <p:sldId id="360" r:id="rId17"/>
    <p:sldId id="362" r:id="rId18"/>
    <p:sldId id="363" r:id="rId19"/>
    <p:sldId id="344" r:id="rId20"/>
    <p:sldId id="348" r:id="rId21"/>
    <p:sldId id="329" r:id="rId2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velyn Bramdeow" initials="EB" lastIdx="4" clrIdx="0">
    <p:extLst>
      <p:ext uri="{19B8F6BF-5375-455C-9EA6-DF929625EA0E}">
        <p15:presenceInfo xmlns:p15="http://schemas.microsoft.com/office/powerpoint/2012/main" xmlns="" userId="S-1-5-21-1097088450-2984026418-1455783187-17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CC33"/>
    <a:srgbClr val="CCAE6C"/>
    <a:srgbClr val="9966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1921" autoAdjust="0"/>
  </p:normalViewPr>
  <p:slideViewPr>
    <p:cSldViewPr snapToObjects="1" showGuides="1">
      <p:cViewPr varScale="1">
        <p:scale>
          <a:sx n="116" d="100"/>
          <a:sy n="11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tman3\Documents\CBE\Portfolio%20Committee\New%20folder\Book1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tman3\Documents\CBE\Portfolio%20Committee\New%20folder\Book1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tman3\Documents\CBE\Portfolio%20Committee\New%20folder\Book1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C:\Users\tman3\Documents\CBE\Portfolio%20Committee\New%20folder\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ZA">
                <a:solidFill>
                  <a:schemeClr val="dk1"/>
                </a:solidFill>
                <a:latin typeface="+mn-lt"/>
                <a:ea typeface="+mn-ea"/>
                <a:cs typeface="+mn-cs"/>
              </a:rPr>
              <a:t>2018/19 Professional Registrations</a:t>
            </a:r>
            <a:endParaRPr lang="en-ZA"/>
          </a:p>
        </c:rich>
      </c:tx>
      <c:spPr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'Registered Professionals in (2)'!$C$3</c:f>
              <c:strCache>
                <c:ptCount val="1"/>
                <c:pt idx="0">
                  <c:v>African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'Registered Professionals in (2)'!$B$4:$B$9</c:f>
              <c:strCache>
                <c:ptCount val="6"/>
                <c:pt idx="0">
                  <c:v>ECSA</c:v>
                </c:pt>
                <c:pt idx="1">
                  <c:v>SACAP</c:v>
                </c:pt>
                <c:pt idx="2">
                  <c:v>SACLAP</c:v>
                </c:pt>
                <c:pt idx="3">
                  <c:v>SACPCMP</c:v>
                </c:pt>
                <c:pt idx="4">
                  <c:v>SACPVP</c:v>
                </c:pt>
                <c:pt idx="5">
                  <c:v>SACQSP</c:v>
                </c:pt>
              </c:strCache>
            </c:strRef>
          </c:cat>
          <c:val>
            <c:numRef>
              <c:f>'Registered Professionals in (2)'!$C$4:$C$9</c:f>
              <c:numCache>
                <c:formatCode>#,##0</c:formatCode>
                <c:ptCount val="6"/>
                <c:pt idx="0">
                  <c:v>6908</c:v>
                </c:pt>
                <c:pt idx="1">
                  <c:v>1218</c:v>
                </c:pt>
                <c:pt idx="2">
                  <c:v>13</c:v>
                </c:pt>
                <c:pt idx="3">
                  <c:v>681</c:v>
                </c:pt>
                <c:pt idx="4">
                  <c:v>247</c:v>
                </c:pt>
                <c:pt idx="5">
                  <c:v>491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733-47E8-932C-65376278877C}"/>
            </c:ext>
          </c:extLst>
        </c:ser>
        <c:ser>
          <c:idx val="1"/>
          <c:order val="1"/>
          <c:tx>
            <c:strRef>
              <c:f>'Registered Professionals in (2)'!$D$3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'Registered Professionals in (2)'!$B$4:$B$9</c:f>
              <c:strCache>
                <c:ptCount val="6"/>
                <c:pt idx="0">
                  <c:v>ECSA</c:v>
                </c:pt>
                <c:pt idx="1">
                  <c:v>SACAP</c:v>
                </c:pt>
                <c:pt idx="2">
                  <c:v>SACLAP</c:v>
                </c:pt>
                <c:pt idx="3">
                  <c:v>SACPCMP</c:v>
                </c:pt>
                <c:pt idx="4">
                  <c:v>SACPVP</c:v>
                </c:pt>
                <c:pt idx="5">
                  <c:v>SACQSP</c:v>
                </c:pt>
              </c:strCache>
            </c:strRef>
          </c:cat>
          <c:val>
            <c:numRef>
              <c:f>'Registered Professionals in (2)'!$D$4:$D$9</c:f>
              <c:numCache>
                <c:formatCode>#,##0</c:formatCode>
                <c:ptCount val="6"/>
                <c:pt idx="0">
                  <c:v>26415</c:v>
                </c:pt>
                <c:pt idx="1">
                  <c:v>6178</c:v>
                </c:pt>
                <c:pt idx="2">
                  <c:v>219</c:v>
                </c:pt>
                <c:pt idx="3">
                  <c:v>1768</c:v>
                </c:pt>
                <c:pt idx="4">
                  <c:v>1039</c:v>
                </c:pt>
                <c:pt idx="5">
                  <c:v>1512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733-47E8-932C-65376278877C}"/>
            </c:ext>
          </c:extLst>
        </c:ser>
        <c:ser>
          <c:idx val="2"/>
          <c:order val="2"/>
          <c:tx>
            <c:strRef>
              <c:f>'Registered Professionals in (2)'!$E$3</c:f>
              <c:strCache>
                <c:ptCount val="1"/>
                <c:pt idx="0">
                  <c:v>Indian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'Registered Professionals in (2)'!$B$4:$B$9</c:f>
              <c:strCache>
                <c:ptCount val="6"/>
                <c:pt idx="0">
                  <c:v>ECSA</c:v>
                </c:pt>
                <c:pt idx="1">
                  <c:v>SACAP</c:v>
                </c:pt>
                <c:pt idx="2">
                  <c:v>SACLAP</c:v>
                </c:pt>
                <c:pt idx="3">
                  <c:v>SACPCMP</c:v>
                </c:pt>
                <c:pt idx="4">
                  <c:v>SACPVP</c:v>
                </c:pt>
                <c:pt idx="5">
                  <c:v>SACQSP</c:v>
                </c:pt>
              </c:strCache>
            </c:strRef>
          </c:cat>
          <c:val>
            <c:numRef>
              <c:f>'Registered Professionals in (2)'!$E$4:$E$9</c:f>
              <c:numCache>
                <c:formatCode>#,##0</c:formatCode>
                <c:ptCount val="6"/>
                <c:pt idx="0">
                  <c:v>1564</c:v>
                </c:pt>
                <c:pt idx="1">
                  <c:v>632</c:v>
                </c:pt>
                <c:pt idx="2">
                  <c:v>1</c:v>
                </c:pt>
                <c:pt idx="3">
                  <c:v>162</c:v>
                </c:pt>
                <c:pt idx="4">
                  <c:v>70</c:v>
                </c:pt>
                <c:pt idx="5">
                  <c:v>218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733-47E8-932C-65376278877C}"/>
            </c:ext>
          </c:extLst>
        </c:ser>
        <c:ser>
          <c:idx val="3"/>
          <c:order val="3"/>
          <c:tx>
            <c:strRef>
              <c:f>'Registered Professionals in (2)'!$F$3</c:f>
              <c:strCache>
                <c:ptCount val="1"/>
                <c:pt idx="0">
                  <c:v>Coloured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strRef>
              <c:f>'Registered Professionals in (2)'!$B$4:$B$9</c:f>
              <c:strCache>
                <c:ptCount val="6"/>
                <c:pt idx="0">
                  <c:v>ECSA</c:v>
                </c:pt>
                <c:pt idx="1">
                  <c:v>SACAP</c:v>
                </c:pt>
                <c:pt idx="2">
                  <c:v>SACLAP</c:v>
                </c:pt>
                <c:pt idx="3">
                  <c:v>SACPCMP</c:v>
                </c:pt>
                <c:pt idx="4">
                  <c:v>SACPVP</c:v>
                </c:pt>
                <c:pt idx="5">
                  <c:v>SACQSP</c:v>
                </c:pt>
              </c:strCache>
            </c:strRef>
          </c:cat>
          <c:val>
            <c:numRef>
              <c:f>'Registered Professionals in (2)'!$F$4:$F$9</c:f>
              <c:numCache>
                <c:formatCode>#,##0</c:formatCode>
                <c:ptCount val="6"/>
                <c:pt idx="0">
                  <c:v>753</c:v>
                </c:pt>
                <c:pt idx="1">
                  <c:v>564</c:v>
                </c:pt>
                <c:pt idx="2">
                  <c:v>3</c:v>
                </c:pt>
                <c:pt idx="3">
                  <c:v>112</c:v>
                </c:pt>
                <c:pt idx="4">
                  <c:v>63</c:v>
                </c:pt>
                <c:pt idx="5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733-47E8-932C-65376278877C}"/>
            </c:ext>
          </c:extLst>
        </c:ser>
        <c:dLbls/>
        <c:gapWidth val="219"/>
        <c:overlap val="-27"/>
        <c:axId val="75354496"/>
        <c:axId val="75356032"/>
      </c:barChart>
      <c:catAx>
        <c:axId val="7535449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356032"/>
        <c:crosses val="autoZero"/>
        <c:auto val="1"/>
        <c:lblAlgn val="ctr"/>
        <c:lblOffset val="100"/>
      </c:catAx>
      <c:valAx>
        <c:axId val="7535603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354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ZA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2018/19 Candidate Registrations</a:t>
            </a:r>
            <a:endParaRPr lang="en-ZA" dirty="0"/>
          </a:p>
        </c:rich>
      </c:tx>
      <c:spPr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'Registered Candidates in 20 (2)'!$D$18</c:f>
              <c:strCache>
                <c:ptCount val="1"/>
                <c:pt idx="0">
                  <c:v>African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'Registered Candidates in 20 (2)'!$C$19:$C$24</c:f>
              <c:strCache>
                <c:ptCount val="6"/>
                <c:pt idx="0">
                  <c:v>ECSA</c:v>
                </c:pt>
                <c:pt idx="1">
                  <c:v>SACAP</c:v>
                </c:pt>
                <c:pt idx="2">
                  <c:v>SACLAP</c:v>
                </c:pt>
                <c:pt idx="3">
                  <c:v>SACPCMP</c:v>
                </c:pt>
                <c:pt idx="4">
                  <c:v>SACPVP</c:v>
                </c:pt>
                <c:pt idx="5">
                  <c:v>SACQSP</c:v>
                </c:pt>
              </c:strCache>
            </c:strRef>
          </c:cat>
          <c:val>
            <c:numRef>
              <c:f>'Registered Candidates in 20 (2)'!$D$19:$D$24</c:f>
              <c:numCache>
                <c:formatCode>#,##0</c:formatCode>
                <c:ptCount val="6"/>
                <c:pt idx="0">
                  <c:v>13572</c:v>
                </c:pt>
                <c:pt idx="1">
                  <c:v>775</c:v>
                </c:pt>
                <c:pt idx="2">
                  <c:v>31</c:v>
                </c:pt>
                <c:pt idx="3">
                  <c:v>3007</c:v>
                </c:pt>
                <c:pt idx="4">
                  <c:v>309</c:v>
                </c:pt>
                <c:pt idx="5">
                  <c:v>1212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60E-4746-A91D-831FB4C54937}"/>
            </c:ext>
          </c:extLst>
        </c:ser>
        <c:ser>
          <c:idx val="1"/>
          <c:order val="1"/>
          <c:tx>
            <c:strRef>
              <c:f>'Registered Candidates in 20 (2)'!$E$18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'Registered Candidates in 20 (2)'!$C$19:$C$24</c:f>
              <c:strCache>
                <c:ptCount val="6"/>
                <c:pt idx="0">
                  <c:v>ECSA</c:v>
                </c:pt>
                <c:pt idx="1">
                  <c:v>SACAP</c:v>
                </c:pt>
                <c:pt idx="2">
                  <c:v>SACLAP</c:v>
                </c:pt>
                <c:pt idx="3">
                  <c:v>SACPCMP</c:v>
                </c:pt>
                <c:pt idx="4">
                  <c:v>SACPVP</c:v>
                </c:pt>
                <c:pt idx="5">
                  <c:v>SACQSP</c:v>
                </c:pt>
              </c:strCache>
            </c:strRef>
          </c:cat>
          <c:val>
            <c:numRef>
              <c:f>'Registered Candidates in 20 (2)'!$E$19:$E$24</c:f>
              <c:numCache>
                <c:formatCode>#,##0</c:formatCode>
                <c:ptCount val="6"/>
                <c:pt idx="0">
                  <c:v>6147</c:v>
                </c:pt>
                <c:pt idx="1">
                  <c:v>1206</c:v>
                </c:pt>
                <c:pt idx="2">
                  <c:v>57</c:v>
                </c:pt>
                <c:pt idx="3">
                  <c:v>715</c:v>
                </c:pt>
                <c:pt idx="4">
                  <c:v>268</c:v>
                </c:pt>
                <c:pt idx="5">
                  <c:v>642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60E-4746-A91D-831FB4C54937}"/>
            </c:ext>
          </c:extLst>
        </c:ser>
        <c:ser>
          <c:idx val="2"/>
          <c:order val="2"/>
          <c:tx>
            <c:strRef>
              <c:f>'Registered Candidates in 20 (2)'!$F$18</c:f>
              <c:strCache>
                <c:ptCount val="1"/>
                <c:pt idx="0">
                  <c:v>Indian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'Registered Candidates in 20 (2)'!$C$19:$C$24</c:f>
              <c:strCache>
                <c:ptCount val="6"/>
                <c:pt idx="0">
                  <c:v>ECSA</c:v>
                </c:pt>
                <c:pt idx="1">
                  <c:v>SACAP</c:v>
                </c:pt>
                <c:pt idx="2">
                  <c:v>SACLAP</c:v>
                </c:pt>
                <c:pt idx="3">
                  <c:v>SACPCMP</c:v>
                </c:pt>
                <c:pt idx="4">
                  <c:v>SACPVP</c:v>
                </c:pt>
                <c:pt idx="5">
                  <c:v>SACQSP</c:v>
                </c:pt>
              </c:strCache>
            </c:strRef>
          </c:cat>
          <c:val>
            <c:numRef>
              <c:f>'Registered Candidates in 20 (2)'!$F$19:$F$24</c:f>
              <c:numCache>
                <c:formatCode>#,##0</c:formatCode>
                <c:ptCount val="6"/>
                <c:pt idx="0">
                  <c:v>1826</c:v>
                </c:pt>
                <c:pt idx="1">
                  <c:v>222</c:v>
                </c:pt>
                <c:pt idx="2">
                  <c:v>3</c:v>
                </c:pt>
                <c:pt idx="3">
                  <c:v>149</c:v>
                </c:pt>
                <c:pt idx="4">
                  <c:v>43</c:v>
                </c:pt>
                <c:pt idx="5">
                  <c:v>191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60E-4746-A91D-831FB4C54937}"/>
            </c:ext>
          </c:extLst>
        </c:ser>
        <c:ser>
          <c:idx val="3"/>
          <c:order val="3"/>
          <c:tx>
            <c:strRef>
              <c:f>'Registered Candidates in 20 (2)'!$G$18</c:f>
              <c:strCache>
                <c:ptCount val="1"/>
                <c:pt idx="0">
                  <c:v>Coloured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strRef>
              <c:f>'Registered Candidates in 20 (2)'!$C$19:$C$24</c:f>
              <c:strCache>
                <c:ptCount val="6"/>
                <c:pt idx="0">
                  <c:v>ECSA</c:v>
                </c:pt>
                <c:pt idx="1">
                  <c:v>SACAP</c:v>
                </c:pt>
                <c:pt idx="2">
                  <c:v>SACLAP</c:v>
                </c:pt>
                <c:pt idx="3">
                  <c:v>SACPCMP</c:v>
                </c:pt>
                <c:pt idx="4">
                  <c:v>SACPVP</c:v>
                </c:pt>
                <c:pt idx="5">
                  <c:v>SACQSP</c:v>
                </c:pt>
              </c:strCache>
            </c:strRef>
          </c:cat>
          <c:val>
            <c:numRef>
              <c:f>'Registered Candidates in 20 (2)'!$G$19:$G$24</c:f>
              <c:numCache>
                <c:formatCode>#,##0</c:formatCode>
                <c:ptCount val="6"/>
                <c:pt idx="0">
                  <c:v>682</c:v>
                </c:pt>
                <c:pt idx="1">
                  <c:v>187</c:v>
                </c:pt>
                <c:pt idx="2">
                  <c:v>2</c:v>
                </c:pt>
                <c:pt idx="3">
                  <c:v>249</c:v>
                </c:pt>
                <c:pt idx="4">
                  <c:v>36</c:v>
                </c:pt>
                <c:pt idx="5">
                  <c:v>106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60E-4746-A91D-831FB4C54937}"/>
            </c:ext>
          </c:extLst>
        </c:ser>
        <c:dLbls/>
        <c:gapWidth val="219"/>
        <c:overlap val="-27"/>
        <c:axId val="75681152"/>
        <c:axId val="78058624"/>
      </c:barChart>
      <c:catAx>
        <c:axId val="7568115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058624"/>
        <c:crosses val="autoZero"/>
        <c:auto val="1"/>
        <c:lblAlgn val="ctr"/>
        <c:lblOffset val="100"/>
      </c:catAx>
      <c:valAx>
        <c:axId val="7805862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681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Registered</a:t>
            </a:r>
            <a:r>
              <a:rPr lang="en-US" baseline="0" dirty="0"/>
              <a:t> Professionals </a:t>
            </a:r>
            <a:r>
              <a:rPr lang="en-US" dirty="0"/>
              <a:t>Chart Title</a:t>
            </a:r>
          </a:p>
        </c:rich>
      </c:tx>
      <c:spPr>
        <a:noFill/>
        <a:ln>
          <a:noFill/>
        </a:ln>
        <a:effectLst/>
      </c:sp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7FD-4491-AB8D-3EF8EBEB9204}"/>
              </c:ext>
            </c:extLst>
          </c:dPt>
          <c:dPt>
            <c:idx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7FD-4491-AB8D-3EF8EBEB9204}"/>
              </c:ext>
            </c:extLst>
          </c:dPt>
          <c:dPt>
            <c:idx val="2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7FD-4491-AB8D-3EF8EBEB9204}"/>
              </c:ext>
            </c:extLst>
          </c:dPt>
          <c:dPt>
            <c:idx val="3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7FD-4491-AB8D-3EF8EBEB920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Sheet1!$B$3:$E$3</c:f>
              <c:strCache>
                <c:ptCount val="4"/>
                <c:pt idx="0">
                  <c:v>African</c:v>
                </c:pt>
                <c:pt idx="1">
                  <c:v>White</c:v>
                </c:pt>
                <c:pt idx="2">
                  <c:v>Indian</c:v>
                </c:pt>
                <c:pt idx="3">
                  <c:v>Coloured</c:v>
                </c:pt>
              </c:strCache>
            </c:strRef>
          </c:cat>
          <c:val>
            <c:numRef>
              <c:f>Sheet1!$B$4:$E$4</c:f>
              <c:numCache>
                <c:formatCode>#,##0</c:formatCode>
                <c:ptCount val="4"/>
                <c:pt idx="0">
                  <c:v>9558</c:v>
                </c:pt>
                <c:pt idx="1">
                  <c:v>37131</c:v>
                </c:pt>
                <c:pt idx="2">
                  <c:v>2647</c:v>
                </c:pt>
                <c:pt idx="3">
                  <c:v>1545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7FD-4491-AB8D-3EF8EBEB9204}"/>
            </c:ext>
          </c:extLst>
        </c:ser>
        <c:dLbls/>
      </c:pie3DChart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Registered Candidates</a:t>
            </a:r>
            <a:r>
              <a:rPr lang="en-US" baseline="0" dirty="0"/>
              <a:t> </a:t>
            </a:r>
            <a:r>
              <a:rPr lang="en-US" dirty="0"/>
              <a:t>Chart Title</a:t>
            </a:r>
          </a:p>
        </c:rich>
      </c:tx>
      <c:spPr>
        <a:noFill/>
        <a:ln>
          <a:noFill/>
        </a:ln>
        <a:effectLst/>
      </c:sp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FFE-459E-9BB0-452B26CA3DDB}"/>
              </c:ext>
            </c:extLst>
          </c:dPt>
          <c:dPt>
            <c:idx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FFE-459E-9BB0-452B26CA3DDB}"/>
              </c:ext>
            </c:extLst>
          </c:dPt>
          <c:dPt>
            <c:idx val="2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FFE-459E-9BB0-452B26CA3DDB}"/>
              </c:ext>
            </c:extLst>
          </c:dPt>
          <c:dPt>
            <c:idx val="3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FFE-459E-9BB0-452B26CA3DD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Sheet1!$I$3:$L$3</c:f>
              <c:strCache>
                <c:ptCount val="4"/>
                <c:pt idx="0">
                  <c:v>African</c:v>
                </c:pt>
                <c:pt idx="1">
                  <c:v>White</c:v>
                </c:pt>
                <c:pt idx="2">
                  <c:v>Indian</c:v>
                </c:pt>
                <c:pt idx="3">
                  <c:v>Coloured</c:v>
                </c:pt>
              </c:strCache>
            </c:strRef>
          </c:cat>
          <c:val>
            <c:numRef>
              <c:f>Sheet1!$I$4:$L$4</c:f>
              <c:numCache>
                <c:formatCode>#,##0</c:formatCode>
                <c:ptCount val="4"/>
                <c:pt idx="0">
                  <c:v>18906</c:v>
                </c:pt>
                <c:pt idx="1">
                  <c:v>9035</c:v>
                </c:pt>
                <c:pt idx="2">
                  <c:v>2434</c:v>
                </c:pt>
                <c:pt idx="3">
                  <c:v>1262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FFE-459E-9BB0-452B26CA3DDB}"/>
            </c:ext>
          </c:extLst>
        </c:ser>
        <c:dLbls/>
      </c:pie3DChart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svg"/><Relationship Id="rId1" Type="http://schemas.openxmlformats.org/officeDocument/2006/relationships/image" Target="../media/image6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svg"/><Relationship Id="rId1" Type="http://schemas.openxmlformats.org/officeDocument/2006/relationships/image" Target="../media/image6.pn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10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svg"/><Relationship Id="rId1" Type="http://schemas.openxmlformats.org/officeDocument/2006/relationships/image" Target="../media/image6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svg"/><Relationship Id="rId1" Type="http://schemas.openxmlformats.org/officeDocument/2006/relationships/image" Target="../media/image6.pn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BE7EB8-72CB-432C-BFFA-DFD231ED6ED8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3365EC5E-D941-4773-AE07-546E656CFA7E}">
      <dgm:prSet phldrT="[Text]"/>
      <dgm:spPr>
        <a:solidFill>
          <a:srgbClr val="DAA100"/>
        </a:solidFill>
      </dgm:spPr>
      <dgm:t>
        <a:bodyPr/>
        <a:lstStyle/>
        <a:p>
          <a:r>
            <a:rPr lang="en-ZA" dirty="0"/>
            <a:t>CBE</a:t>
          </a:r>
        </a:p>
      </dgm:t>
    </dgm:pt>
    <dgm:pt modelId="{22C5405F-68F4-4751-81DC-3103869FF925}" type="parTrans" cxnId="{6E4FDF1F-CB96-4673-B2A4-5F4BB8988143}">
      <dgm:prSet/>
      <dgm:spPr/>
      <dgm:t>
        <a:bodyPr/>
        <a:lstStyle/>
        <a:p>
          <a:endParaRPr lang="en-ZA"/>
        </a:p>
      </dgm:t>
    </dgm:pt>
    <dgm:pt modelId="{5E7AE3B6-CDC2-4B39-BB84-04AB210BA5BB}" type="sibTrans" cxnId="{6E4FDF1F-CB96-4673-B2A4-5F4BB8988143}">
      <dgm:prSet/>
      <dgm:spPr/>
      <dgm:t>
        <a:bodyPr/>
        <a:lstStyle/>
        <a:p>
          <a:endParaRPr lang="en-ZA"/>
        </a:p>
      </dgm:t>
    </dgm:pt>
    <dgm:pt modelId="{878B0395-F9E6-4E66-ABEB-22A49D0EB239}">
      <dgm:prSet phldrT="[Text]" custT="1"/>
      <dgm:spPr>
        <a:solidFill>
          <a:srgbClr val="FFCC00"/>
        </a:solidFill>
      </dgm:spPr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r>
            <a:rPr lang="en-ZA" sz="1100" b="1" cap="none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ARCHITECTURE</a:t>
          </a:r>
        </a:p>
        <a:p>
          <a:r>
            <a:rPr lang="en-ZA" sz="1800" b="1" dirty="0">
              <a:solidFill>
                <a:schemeClr val="tx1"/>
              </a:solidFill>
            </a:rPr>
            <a:t>SACAP</a:t>
          </a:r>
        </a:p>
      </dgm:t>
    </dgm:pt>
    <dgm:pt modelId="{89BFDF43-4EA0-4000-B392-B84E92A753B8}" type="parTrans" cxnId="{1FAB22CA-B10E-419A-A18E-6AEB4E736712}">
      <dgm:prSet/>
      <dgm:spPr/>
      <dgm:t>
        <a:bodyPr/>
        <a:lstStyle/>
        <a:p>
          <a:endParaRPr lang="en-ZA"/>
        </a:p>
      </dgm:t>
    </dgm:pt>
    <dgm:pt modelId="{E998FD8C-1A02-4B24-89D1-2636FA240080}" type="sibTrans" cxnId="{1FAB22CA-B10E-419A-A18E-6AEB4E736712}">
      <dgm:prSet/>
      <dgm:spPr/>
      <dgm:t>
        <a:bodyPr/>
        <a:lstStyle/>
        <a:p>
          <a:endParaRPr lang="en-ZA"/>
        </a:p>
      </dgm:t>
    </dgm:pt>
    <dgm:pt modelId="{C67DA1FF-8196-47B0-B117-A3278BF4BEF7}">
      <dgm:prSet phldrT="[Text]" custT="1"/>
      <dgm:spPr/>
      <dgm:t>
        <a:bodyPr/>
        <a:lstStyle/>
        <a:p>
          <a:r>
            <a:rPr lang="en-ZA" sz="11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ENGINEERING</a:t>
          </a:r>
        </a:p>
        <a:p>
          <a:r>
            <a:rPr lang="en-ZA" sz="1800" b="1" dirty="0">
              <a:solidFill>
                <a:sysClr val="windowText" lastClr="000000"/>
              </a:solidFill>
            </a:rPr>
            <a:t>ECSA</a:t>
          </a:r>
        </a:p>
      </dgm:t>
    </dgm:pt>
    <dgm:pt modelId="{7BAC486F-4CF7-4846-9072-2332795A4CA5}" type="parTrans" cxnId="{4C486D52-63D5-4782-9585-FA47A7F69AE0}">
      <dgm:prSet/>
      <dgm:spPr/>
      <dgm:t>
        <a:bodyPr/>
        <a:lstStyle/>
        <a:p>
          <a:endParaRPr lang="en-ZA"/>
        </a:p>
      </dgm:t>
    </dgm:pt>
    <dgm:pt modelId="{FD39C5E2-429C-44B2-9EFE-6DE81592B3FE}" type="sibTrans" cxnId="{4C486D52-63D5-4782-9585-FA47A7F69AE0}">
      <dgm:prSet/>
      <dgm:spPr/>
      <dgm:t>
        <a:bodyPr/>
        <a:lstStyle/>
        <a:p>
          <a:endParaRPr lang="en-ZA"/>
        </a:p>
      </dgm:t>
    </dgm:pt>
    <dgm:pt modelId="{F15FD7B9-35E7-4663-9699-E7AA59CFCC42}">
      <dgm:prSet phldrT="[Text]" custT="1"/>
      <dgm:spPr>
        <a:solidFill>
          <a:srgbClr val="61953D"/>
        </a:solidFill>
      </dgm:spPr>
      <dgm:t>
        <a:bodyPr/>
        <a:lstStyle/>
        <a:p>
          <a:r>
            <a:rPr lang="en-ZA" sz="1050" b="1" cap="none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LANDSCAPE ARCHITECTURE</a:t>
          </a:r>
        </a:p>
        <a:p>
          <a:r>
            <a:rPr lang="en-ZA" sz="1800" dirty="0">
              <a:solidFill>
                <a:schemeClr val="tx1"/>
              </a:solidFill>
            </a:rPr>
            <a:t>SACLAP</a:t>
          </a:r>
        </a:p>
      </dgm:t>
    </dgm:pt>
    <dgm:pt modelId="{8696A5DD-2644-4DCE-9CA8-85288067FD54}" type="parTrans" cxnId="{FF8A49B4-D715-42EE-950B-E77D67E2EF4E}">
      <dgm:prSet/>
      <dgm:spPr/>
      <dgm:t>
        <a:bodyPr/>
        <a:lstStyle/>
        <a:p>
          <a:endParaRPr lang="en-ZA"/>
        </a:p>
      </dgm:t>
    </dgm:pt>
    <dgm:pt modelId="{FDC7CB77-1F6B-4CD8-97E3-8884F68CC77F}" type="sibTrans" cxnId="{FF8A49B4-D715-42EE-950B-E77D67E2EF4E}">
      <dgm:prSet/>
      <dgm:spPr/>
      <dgm:t>
        <a:bodyPr/>
        <a:lstStyle/>
        <a:p>
          <a:endParaRPr lang="en-ZA"/>
        </a:p>
      </dgm:t>
    </dgm:pt>
    <dgm:pt modelId="{7BBC3F2A-12FE-402C-8BD7-3D9D6F633B93}">
      <dgm:prSet phldrT="[Text]" custT="1"/>
      <dgm:spPr/>
      <dgm:t>
        <a:bodyPr/>
        <a:lstStyle/>
        <a:p>
          <a:endParaRPr lang="en-ZA" sz="1100" b="1" cap="none" spc="50" dirty="0" smtClean="0">
            <a:ln w="0"/>
            <a:solidFill>
              <a:schemeClr val="bg2"/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  <a:p>
          <a:r>
            <a:rPr lang="en-ZA" sz="1100" b="1" cap="none" spc="50" dirty="0" smtClean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PROJECT </a:t>
          </a:r>
          <a:r>
            <a:rPr lang="en-ZA" sz="1100" b="1" cap="none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AND CONSTRUCTION </a:t>
          </a:r>
          <a:r>
            <a:rPr lang="en-ZA" sz="1100" b="1" cap="none" spc="50" dirty="0" smtClean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MANAGEMENT PROFESSIONS</a:t>
          </a:r>
        </a:p>
        <a:p>
          <a:r>
            <a:rPr lang="en-ZA" sz="1600" dirty="0" smtClean="0">
              <a:solidFill>
                <a:schemeClr val="tx1"/>
              </a:solidFill>
            </a:rPr>
            <a:t>SACPCMP</a:t>
          </a:r>
          <a:endParaRPr lang="en-ZA" sz="1600" dirty="0">
            <a:solidFill>
              <a:schemeClr val="tx1"/>
            </a:solidFill>
          </a:endParaRPr>
        </a:p>
      </dgm:t>
    </dgm:pt>
    <dgm:pt modelId="{CA1FAE1F-F859-425B-A7D4-EB356F426A9D}" type="parTrans" cxnId="{1F2EFB6E-972E-4C2B-846D-33C21F74698B}">
      <dgm:prSet/>
      <dgm:spPr/>
      <dgm:t>
        <a:bodyPr/>
        <a:lstStyle/>
        <a:p>
          <a:endParaRPr lang="en-ZA"/>
        </a:p>
      </dgm:t>
    </dgm:pt>
    <dgm:pt modelId="{77B6F943-31AE-4766-AF07-BFFC0C3452D5}" type="sibTrans" cxnId="{1F2EFB6E-972E-4C2B-846D-33C21F74698B}">
      <dgm:prSet/>
      <dgm:spPr/>
      <dgm:t>
        <a:bodyPr/>
        <a:lstStyle/>
        <a:p>
          <a:endParaRPr lang="en-ZA"/>
        </a:p>
      </dgm:t>
    </dgm:pt>
    <dgm:pt modelId="{B2C31BD8-6CC3-48E1-9BC7-01E4B6D997EA}">
      <dgm:prSet custT="1"/>
      <dgm:spPr>
        <a:solidFill>
          <a:srgbClr val="EE0000"/>
        </a:solidFill>
      </dgm:spPr>
      <dgm:t>
        <a:bodyPr/>
        <a:lstStyle/>
        <a:p>
          <a:r>
            <a:rPr lang="en-ZA" sz="1200" b="1" cap="none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PROPERTY VALUATION</a:t>
          </a:r>
        </a:p>
        <a:p>
          <a:r>
            <a:rPr lang="en-ZA" sz="1800" dirty="0">
              <a:solidFill>
                <a:schemeClr val="tx1"/>
              </a:solidFill>
            </a:rPr>
            <a:t>SACPVP</a:t>
          </a:r>
        </a:p>
      </dgm:t>
    </dgm:pt>
    <dgm:pt modelId="{5BE2C5DC-6BD5-4C37-8B53-E70144453E67}" type="parTrans" cxnId="{EA443E9B-F0DE-46AA-9167-DAD304E53C53}">
      <dgm:prSet/>
      <dgm:spPr/>
      <dgm:t>
        <a:bodyPr/>
        <a:lstStyle/>
        <a:p>
          <a:endParaRPr lang="en-ZA"/>
        </a:p>
      </dgm:t>
    </dgm:pt>
    <dgm:pt modelId="{24B6748D-F571-4CD0-97F0-2B7E666C6FC3}" type="sibTrans" cxnId="{EA443E9B-F0DE-46AA-9167-DAD304E53C53}">
      <dgm:prSet/>
      <dgm:spPr/>
      <dgm:t>
        <a:bodyPr/>
        <a:lstStyle/>
        <a:p>
          <a:endParaRPr lang="en-ZA"/>
        </a:p>
      </dgm:t>
    </dgm:pt>
    <dgm:pt modelId="{A4561172-1A83-4901-984B-DAA2B578B8CC}">
      <dgm:prSet custT="1"/>
      <dgm:spPr>
        <a:solidFill>
          <a:srgbClr val="FF6600"/>
        </a:solidFill>
      </dgm:spPr>
      <dgm:t>
        <a:bodyPr/>
        <a:lstStyle/>
        <a:p>
          <a:r>
            <a:rPr lang="en-ZA" sz="12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QUANTITY </a:t>
          </a:r>
          <a:r>
            <a:rPr lang="en-ZA" sz="1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SURVEYING</a:t>
          </a:r>
        </a:p>
        <a:p>
          <a:r>
            <a:rPr lang="en-ZA" sz="1800" b="1" dirty="0">
              <a:solidFill>
                <a:sysClr val="windowText" lastClr="000000"/>
              </a:solidFill>
            </a:rPr>
            <a:t>SACQSP</a:t>
          </a:r>
        </a:p>
      </dgm:t>
    </dgm:pt>
    <dgm:pt modelId="{10126CEB-12A5-4F21-8CC3-99FE39ED2B94}" type="parTrans" cxnId="{3FD10B19-98D7-4243-93FE-865DAE9F5BBE}">
      <dgm:prSet/>
      <dgm:spPr/>
      <dgm:t>
        <a:bodyPr/>
        <a:lstStyle/>
        <a:p>
          <a:endParaRPr lang="en-ZA"/>
        </a:p>
      </dgm:t>
    </dgm:pt>
    <dgm:pt modelId="{1958D880-FA3C-42DD-B27A-0496B547F215}" type="sibTrans" cxnId="{3FD10B19-98D7-4243-93FE-865DAE9F5BBE}">
      <dgm:prSet/>
      <dgm:spPr/>
      <dgm:t>
        <a:bodyPr/>
        <a:lstStyle/>
        <a:p>
          <a:endParaRPr lang="en-ZA"/>
        </a:p>
      </dgm:t>
    </dgm:pt>
    <dgm:pt modelId="{6716E618-99CF-4A23-BCB3-EBF722220341}" type="pres">
      <dgm:prSet presAssocID="{42BE7EB8-72CB-432C-BFFA-DFD231ED6ED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C55DEC-85AE-4937-A821-D7C798CB1EEE}" type="pres">
      <dgm:prSet presAssocID="{3365EC5E-D941-4773-AE07-546E656CFA7E}" presName="centerShape" presStyleLbl="node0" presStyleIdx="0" presStyleCnt="1" custScaleX="130179"/>
      <dgm:spPr/>
      <dgm:t>
        <a:bodyPr/>
        <a:lstStyle/>
        <a:p>
          <a:endParaRPr lang="en-US"/>
        </a:p>
      </dgm:t>
    </dgm:pt>
    <dgm:pt modelId="{72797FEA-DEDB-48DB-8D11-FFB2068CDB92}" type="pres">
      <dgm:prSet presAssocID="{89BFDF43-4EA0-4000-B392-B84E92A753B8}" presName="Name9" presStyleLbl="parChTrans1D2" presStyleIdx="0" presStyleCnt="6"/>
      <dgm:spPr/>
      <dgm:t>
        <a:bodyPr/>
        <a:lstStyle/>
        <a:p>
          <a:endParaRPr lang="en-US"/>
        </a:p>
      </dgm:t>
    </dgm:pt>
    <dgm:pt modelId="{27E48208-50BF-4BED-B1ED-16E5A9B4CC3D}" type="pres">
      <dgm:prSet presAssocID="{89BFDF43-4EA0-4000-B392-B84E92A753B8}" presName="connTx" presStyleLbl="parChTrans1D2" presStyleIdx="0" presStyleCnt="6"/>
      <dgm:spPr/>
      <dgm:t>
        <a:bodyPr/>
        <a:lstStyle/>
        <a:p>
          <a:endParaRPr lang="en-US"/>
        </a:p>
      </dgm:t>
    </dgm:pt>
    <dgm:pt modelId="{5F475023-2F38-49A0-9D7C-695F38B044F0}" type="pres">
      <dgm:prSet presAssocID="{878B0395-F9E6-4E66-ABEB-22A49D0EB239}" presName="node" presStyleLbl="node1" presStyleIdx="0" presStyleCnt="6" custScaleX="121339" custScaleY="838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6ECC69-A8AE-43BA-95C8-B034285C478E}" type="pres">
      <dgm:prSet presAssocID="{7BAC486F-4CF7-4846-9072-2332795A4CA5}" presName="Name9" presStyleLbl="parChTrans1D2" presStyleIdx="1" presStyleCnt="6"/>
      <dgm:spPr/>
      <dgm:t>
        <a:bodyPr/>
        <a:lstStyle/>
        <a:p>
          <a:endParaRPr lang="en-US"/>
        </a:p>
      </dgm:t>
    </dgm:pt>
    <dgm:pt modelId="{6837DBEA-EDB1-4E0F-AEA4-388447B15874}" type="pres">
      <dgm:prSet presAssocID="{7BAC486F-4CF7-4846-9072-2332795A4CA5}" presName="connTx" presStyleLbl="parChTrans1D2" presStyleIdx="1" presStyleCnt="6"/>
      <dgm:spPr/>
      <dgm:t>
        <a:bodyPr/>
        <a:lstStyle/>
        <a:p>
          <a:endParaRPr lang="en-US"/>
        </a:p>
      </dgm:t>
    </dgm:pt>
    <dgm:pt modelId="{D8F8C6D2-50E5-4495-A985-1E509752A473}" type="pres">
      <dgm:prSet presAssocID="{C67DA1FF-8196-47B0-B117-A3278BF4BEF7}" presName="node" presStyleLbl="node1" presStyleIdx="1" presStyleCnt="6" custScaleX="130921" custScaleY="958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265790-DD78-469A-BA28-9E5ACB50E0C1}" type="pres">
      <dgm:prSet presAssocID="{8696A5DD-2644-4DCE-9CA8-85288067FD54}" presName="Name9" presStyleLbl="parChTrans1D2" presStyleIdx="2" presStyleCnt="6"/>
      <dgm:spPr/>
      <dgm:t>
        <a:bodyPr/>
        <a:lstStyle/>
        <a:p>
          <a:endParaRPr lang="en-US"/>
        </a:p>
      </dgm:t>
    </dgm:pt>
    <dgm:pt modelId="{5363850A-550B-4312-9FC8-DF468BB0F89A}" type="pres">
      <dgm:prSet presAssocID="{8696A5DD-2644-4DCE-9CA8-85288067FD54}" presName="connTx" presStyleLbl="parChTrans1D2" presStyleIdx="2" presStyleCnt="6"/>
      <dgm:spPr/>
      <dgm:t>
        <a:bodyPr/>
        <a:lstStyle/>
        <a:p>
          <a:endParaRPr lang="en-US"/>
        </a:p>
      </dgm:t>
    </dgm:pt>
    <dgm:pt modelId="{3200C869-E064-4DFC-9A8C-7ABB442BD719}" type="pres">
      <dgm:prSet presAssocID="{F15FD7B9-35E7-4663-9699-E7AA59CFCC42}" presName="node" presStyleLbl="node1" presStyleIdx="2" presStyleCnt="6" custScaleX="117378" custScaleY="882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39F996-8153-4D21-94C9-4F16B948409E}" type="pres">
      <dgm:prSet presAssocID="{CA1FAE1F-F859-425B-A7D4-EB356F426A9D}" presName="Name9" presStyleLbl="parChTrans1D2" presStyleIdx="3" presStyleCnt="6"/>
      <dgm:spPr/>
      <dgm:t>
        <a:bodyPr/>
        <a:lstStyle/>
        <a:p>
          <a:endParaRPr lang="en-US"/>
        </a:p>
      </dgm:t>
    </dgm:pt>
    <dgm:pt modelId="{F56C74B3-DA67-46B7-858B-4AAE4DC2886D}" type="pres">
      <dgm:prSet presAssocID="{CA1FAE1F-F859-425B-A7D4-EB356F426A9D}" presName="connTx" presStyleLbl="parChTrans1D2" presStyleIdx="3" presStyleCnt="6"/>
      <dgm:spPr/>
      <dgm:t>
        <a:bodyPr/>
        <a:lstStyle/>
        <a:p>
          <a:endParaRPr lang="en-US"/>
        </a:p>
      </dgm:t>
    </dgm:pt>
    <dgm:pt modelId="{3EB8EB3A-F930-4B8F-A9E0-E054FC9DA1DB}" type="pres">
      <dgm:prSet presAssocID="{7BBC3F2A-12FE-402C-8BD7-3D9D6F633B93}" presName="node" presStyleLbl="node1" presStyleIdx="3" presStyleCnt="6" custScaleX="126319" custScaleY="101822" custRadScaleRad="92415" custRadScaleInc="-60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8A7E77-8315-443C-BA0F-FD88900CD114}" type="pres">
      <dgm:prSet presAssocID="{5BE2C5DC-6BD5-4C37-8B53-E70144453E67}" presName="Name9" presStyleLbl="parChTrans1D2" presStyleIdx="4" presStyleCnt="6"/>
      <dgm:spPr/>
      <dgm:t>
        <a:bodyPr/>
        <a:lstStyle/>
        <a:p>
          <a:endParaRPr lang="en-US"/>
        </a:p>
      </dgm:t>
    </dgm:pt>
    <dgm:pt modelId="{4CD66F60-EA53-4FBC-95F1-DA821C5D8606}" type="pres">
      <dgm:prSet presAssocID="{5BE2C5DC-6BD5-4C37-8B53-E70144453E67}" presName="connTx" presStyleLbl="parChTrans1D2" presStyleIdx="4" presStyleCnt="6"/>
      <dgm:spPr/>
      <dgm:t>
        <a:bodyPr/>
        <a:lstStyle/>
        <a:p>
          <a:endParaRPr lang="en-US"/>
        </a:p>
      </dgm:t>
    </dgm:pt>
    <dgm:pt modelId="{85F73A10-BFF2-4481-B588-08F77408A04F}" type="pres">
      <dgm:prSet presAssocID="{B2C31BD8-6CC3-48E1-9BC7-01E4B6D997EA}" presName="node" presStyleLbl="node1" presStyleIdx="4" presStyleCnt="6" custScaleX="119863" custScaleY="882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784A8B-BE1F-461D-A1EA-BD5F11889E4B}" type="pres">
      <dgm:prSet presAssocID="{10126CEB-12A5-4F21-8CC3-99FE39ED2B94}" presName="Name9" presStyleLbl="parChTrans1D2" presStyleIdx="5" presStyleCnt="6"/>
      <dgm:spPr/>
      <dgm:t>
        <a:bodyPr/>
        <a:lstStyle/>
        <a:p>
          <a:endParaRPr lang="en-US"/>
        </a:p>
      </dgm:t>
    </dgm:pt>
    <dgm:pt modelId="{84F643E4-9050-4FCF-A6A9-F3E29C39F242}" type="pres">
      <dgm:prSet presAssocID="{10126CEB-12A5-4F21-8CC3-99FE39ED2B94}" presName="connTx" presStyleLbl="parChTrans1D2" presStyleIdx="5" presStyleCnt="6"/>
      <dgm:spPr/>
      <dgm:t>
        <a:bodyPr/>
        <a:lstStyle/>
        <a:p>
          <a:endParaRPr lang="en-US"/>
        </a:p>
      </dgm:t>
    </dgm:pt>
    <dgm:pt modelId="{746A03B3-CAB0-4DE1-9973-BD633E1561FF}" type="pres">
      <dgm:prSet presAssocID="{A4561172-1A83-4901-984B-DAA2B578B8CC}" presName="node" presStyleLbl="node1" presStyleIdx="5" presStyleCnt="6" custScaleX="122949" custScaleY="917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D99863-5986-4CC3-98EC-616805952105}" type="presOf" srcId="{CA1FAE1F-F859-425B-A7D4-EB356F426A9D}" destId="{2839F996-8153-4D21-94C9-4F16B948409E}" srcOrd="0" destOrd="0" presId="urn:microsoft.com/office/officeart/2005/8/layout/radial1"/>
    <dgm:cxn modelId="{A6BDD1C9-8867-4C04-A031-45918D95629C}" type="presOf" srcId="{89BFDF43-4EA0-4000-B392-B84E92A753B8}" destId="{72797FEA-DEDB-48DB-8D11-FFB2068CDB92}" srcOrd="0" destOrd="0" presId="urn:microsoft.com/office/officeart/2005/8/layout/radial1"/>
    <dgm:cxn modelId="{1F2EFB6E-972E-4C2B-846D-33C21F74698B}" srcId="{3365EC5E-D941-4773-AE07-546E656CFA7E}" destId="{7BBC3F2A-12FE-402C-8BD7-3D9D6F633B93}" srcOrd="3" destOrd="0" parTransId="{CA1FAE1F-F859-425B-A7D4-EB356F426A9D}" sibTransId="{77B6F943-31AE-4766-AF07-BFFC0C3452D5}"/>
    <dgm:cxn modelId="{F5D19043-4572-479B-B1A4-DC6952E90AAC}" type="presOf" srcId="{10126CEB-12A5-4F21-8CC3-99FE39ED2B94}" destId="{84F643E4-9050-4FCF-A6A9-F3E29C39F242}" srcOrd="1" destOrd="0" presId="urn:microsoft.com/office/officeart/2005/8/layout/radial1"/>
    <dgm:cxn modelId="{F432B194-20F1-4950-8F2E-23062C89E585}" type="presOf" srcId="{10126CEB-12A5-4F21-8CC3-99FE39ED2B94}" destId="{7A784A8B-BE1F-461D-A1EA-BD5F11889E4B}" srcOrd="0" destOrd="0" presId="urn:microsoft.com/office/officeart/2005/8/layout/radial1"/>
    <dgm:cxn modelId="{A85C2C72-2F11-4E1A-8C09-9D8420C0F4F1}" type="presOf" srcId="{F15FD7B9-35E7-4663-9699-E7AA59CFCC42}" destId="{3200C869-E064-4DFC-9A8C-7ABB442BD719}" srcOrd="0" destOrd="0" presId="urn:microsoft.com/office/officeart/2005/8/layout/radial1"/>
    <dgm:cxn modelId="{65F5393C-E48C-446D-B539-1C6186BA4E72}" type="presOf" srcId="{42BE7EB8-72CB-432C-BFFA-DFD231ED6ED8}" destId="{6716E618-99CF-4A23-BCB3-EBF722220341}" srcOrd="0" destOrd="0" presId="urn:microsoft.com/office/officeart/2005/8/layout/radial1"/>
    <dgm:cxn modelId="{07330B26-153D-45C5-991A-6EFA769E1F04}" type="presOf" srcId="{CA1FAE1F-F859-425B-A7D4-EB356F426A9D}" destId="{F56C74B3-DA67-46B7-858B-4AAE4DC2886D}" srcOrd="1" destOrd="0" presId="urn:microsoft.com/office/officeart/2005/8/layout/radial1"/>
    <dgm:cxn modelId="{45B69114-692B-404A-A961-0F7852E12185}" type="presOf" srcId="{5BE2C5DC-6BD5-4C37-8B53-E70144453E67}" destId="{4CD66F60-EA53-4FBC-95F1-DA821C5D8606}" srcOrd="1" destOrd="0" presId="urn:microsoft.com/office/officeart/2005/8/layout/radial1"/>
    <dgm:cxn modelId="{8B1618D8-49D1-4368-AD52-36ED9B318292}" type="presOf" srcId="{3365EC5E-D941-4773-AE07-546E656CFA7E}" destId="{81C55DEC-85AE-4937-A821-D7C798CB1EEE}" srcOrd="0" destOrd="0" presId="urn:microsoft.com/office/officeart/2005/8/layout/radial1"/>
    <dgm:cxn modelId="{EA443E9B-F0DE-46AA-9167-DAD304E53C53}" srcId="{3365EC5E-D941-4773-AE07-546E656CFA7E}" destId="{B2C31BD8-6CC3-48E1-9BC7-01E4B6D997EA}" srcOrd="4" destOrd="0" parTransId="{5BE2C5DC-6BD5-4C37-8B53-E70144453E67}" sibTransId="{24B6748D-F571-4CD0-97F0-2B7E666C6FC3}"/>
    <dgm:cxn modelId="{3FD10B19-98D7-4243-93FE-865DAE9F5BBE}" srcId="{3365EC5E-D941-4773-AE07-546E656CFA7E}" destId="{A4561172-1A83-4901-984B-DAA2B578B8CC}" srcOrd="5" destOrd="0" parTransId="{10126CEB-12A5-4F21-8CC3-99FE39ED2B94}" sibTransId="{1958D880-FA3C-42DD-B27A-0496B547F215}"/>
    <dgm:cxn modelId="{7C42492A-F979-49C7-B8FF-6F4E5DD2D8DA}" type="presOf" srcId="{B2C31BD8-6CC3-48E1-9BC7-01E4B6D997EA}" destId="{85F73A10-BFF2-4481-B588-08F77408A04F}" srcOrd="0" destOrd="0" presId="urn:microsoft.com/office/officeart/2005/8/layout/radial1"/>
    <dgm:cxn modelId="{9338E0A2-4602-476A-9875-9DAE9CEA32D3}" type="presOf" srcId="{8696A5DD-2644-4DCE-9CA8-85288067FD54}" destId="{5363850A-550B-4312-9FC8-DF468BB0F89A}" srcOrd="1" destOrd="0" presId="urn:microsoft.com/office/officeart/2005/8/layout/radial1"/>
    <dgm:cxn modelId="{D2573B7E-317F-40FD-815F-3566F755AE8A}" type="presOf" srcId="{A4561172-1A83-4901-984B-DAA2B578B8CC}" destId="{746A03B3-CAB0-4DE1-9973-BD633E1561FF}" srcOrd="0" destOrd="0" presId="urn:microsoft.com/office/officeart/2005/8/layout/radial1"/>
    <dgm:cxn modelId="{4C486D52-63D5-4782-9585-FA47A7F69AE0}" srcId="{3365EC5E-D941-4773-AE07-546E656CFA7E}" destId="{C67DA1FF-8196-47B0-B117-A3278BF4BEF7}" srcOrd="1" destOrd="0" parTransId="{7BAC486F-4CF7-4846-9072-2332795A4CA5}" sibTransId="{FD39C5E2-429C-44B2-9EFE-6DE81592B3FE}"/>
    <dgm:cxn modelId="{3205F412-8C98-4486-B95D-216107D8CDA4}" type="presOf" srcId="{7BAC486F-4CF7-4846-9072-2332795A4CA5}" destId="{6837DBEA-EDB1-4E0F-AEA4-388447B15874}" srcOrd="1" destOrd="0" presId="urn:microsoft.com/office/officeart/2005/8/layout/radial1"/>
    <dgm:cxn modelId="{FF8A49B4-D715-42EE-950B-E77D67E2EF4E}" srcId="{3365EC5E-D941-4773-AE07-546E656CFA7E}" destId="{F15FD7B9-35E7-4663-9699-E7AA59CFCC42}" srcOrd="2" destOrd="0" parTransId="{8696A5DD-2644-4DCE-9CA8-85288067FD54}" sibTransId="{FDC7CB77-1F6B-4CD8-97E3-8884F68CC77F}"/>
    <dgm:cxn modelId="{1FAB22CA-B10E-419A-A18E-6AEB4E736712}" srcId="{3365EC5E-D941-4773-AE07-546E656CFA7E}" destId="{878B0395-F9E6-4E66-ABEB-22A49D0EB239}" srcOrd="0" destOrd="0" parTransId="{89BFDF43-4EA0-4000-B392-B84E92A753B8}" sibTransId="{E998FD8C-1A02-4B24-89D1-2636FA240080}"/>
    <dgm:cxn modelId="{76C2AFBB-6D26-41AB-882E-2FCF32D960A9}" type="presOf" srcId="{7BAC486F-4CF7-4846-9072-2332795A4CA5}" destId="{DB6ECC69-A8AE-43BA-95C8-B034285C478E}" srcOrd="0" destOrd="0" presId="urn:microsoft.com/office/officeart/2005/8/layout/radial1"/>
    <dgm:cxn modelId="{61B02C05-39EF-463C-9EA0-2D406848B510}" type="presOf" srcId="{89BFDF43-4EA0-4000-B392-B84E92A753B8}" destId="{27E48208-50BF-4BED-B1ED-16E5A9B4CC3D}" srcOrd="1" destOrd="0" presId="urn:microsoft.com/office/officeart/2005/8/layout/radial1"/>
    <dgm:cxn modelId="{79920645-1A59-4CFD-932B-822D90CE6FE1}" type="presOf" srcId="{7BBC3F2A-12FE-402C-8BD7-3D9D6F633B93}" destId="{3EB8EB3A-F930-4B8F-A9E0-E054FC9DA1DB}" srcOrd="0" destOrd="0" presId="urn:microsoft.com/office/officeart/2005/8/layout/radial1"/>
    <dgm:cxn modelId="{C61D331D-1FBD-4FCF-8D31-A4C7C080BBB0}" type="presOf" srcId="{8696A5DD-2644-4DCE-9CA8-85288067FD54}" destId="{53265790-DD78-469A-BA28-9E5ACB50E0C1}" srcOrd="0" destOrd="0" presId="urn:microsoft.com/office/officeart/2005/8/layout/radial1"/>
    <dgm:cxn modelId="{E08D4FC5-09F5-4324-9CD7-45E16491A465}" type="presOf" srcId="{878B0395-F9E6-4E66-ABEB-22A49D0EB239}" destId="{5F475023-2F38-49A0-9D7C-695F38B044F0}" srcOrd="0" destOrd="0" presId="urn:microsoft.com/office/officeart/2005/8/layout/radial1"/>
    <dgm:cxn modelId="{21F71CC2-E272-44FD-8E37-304DF1B221DD}" type="presOf" srcId="{5BE2C5DC-6BD5-4C37-8B53-E70144453E67}" destId="{388A7E77-8315-443C-BA0F-FD88900CD114}" srcOrd="0" destOrd="0" presId="urn:microsoft.com/office/officeart/2005/8/layout/radial1"/>
    <dgm:cxn modelId="{217E498E-4A10-4CCD-B2AA-5B74BF56C54C}" type="presOf" srcId="{C67DA1FF-8196-47B0-B117-A3278BF4BEF7}" destId="{D8F8C6D2-50E5-4495-A985-1E509752A473}" srcOrd="0" destOrd="0" presId="urn:microsoft.com/office/officeart/2005/8/layout/radial1"/>
    <dgm:cxn modelId="{6E4FDF1F-CB96-4673-B2A4-5F4BB8988143}" srcId="{42BE7EB8-72CB-432C-BFFA-DFD231ED6ED8}" destId="{3365EC5E-D941-4773-AE07-546E656CFA7E}" srcOrd="0" destOrd="0" parTransId="{22C5405F-68F4-4751-81DC-3103869FF925}" sibTransId="{5E7AE3B6-CDC2-4B39-BB84-04AB210BA5BB}"/>
    <dgm:cxn modelId="{E1F2A4AD-A8ED-4D7C-BE44-EA46CB9701B4}" type="presParOf" srcId="{6716E618-99CF-4A23-BCB3-EBF722220341}" destId="{81C55DEC-85AE-4937-A821-D7C798CB1EEE}" srcOrd="0" destOrd="0" presId="urn:microsoft.com/office/officeart/2005/8/layout/radial1"/>
    <dgm:cxn modelId="{53713757-E858-4612-AC2D-58F79A9C903A}" type="presParOf" srcId="{6716E618-99CF-4A23-BCB3-EBF722220341}" destId="{72797FEA-DEDB-48DB-8D11-FFB2068CDB92}" srcOrd="1" destOrd="0" presId="urn:microsoft.com/office/officeart/2005/8/layout/radial1"/>
    <dgm:cxn modelId="{7D42FA8D-E867-4070-880A-D99FDCCEA199}" type="presParOf" srcId="{72797FEA-DEDB-48DB-8D11-FFB2068CDB92}" destId="{27E48208-50BF-4BED-B1ED-16E5A9B4CC3D}" srcOrd="0" destOrd="0" presId="urn:microsoft.com/office/officeart/2005/8/layout/radial1"/>
    <dgm:cxn modelId="{ECDF6CEF-2E4F-4319-A2DB-1004C5D94874}" type="presParOf" srcId="{6716E618-99CF-4A23-BCB3-EBF722220341}" destId="{5F475023-2F38-49A0-9D7C-695F38B044F0}" srcOrd="2" destOrd="0" presId="urn:microsoft.com/office/officeart/2005/8/layout/radial1"/>
    <dgm:cxn modelId="{55AB9A8E-1C65-4400-9256-30D0DA734AD3}" type="presParOf" srcId="{6716E618-99CF-4A23-BCB3-EBF722220341}" destId="{DB6ECC69-A8AE-43BA-95C8-B034285C478E}" srcOrd="3" destOrd="0" presId="urn:microsoft.com/office/officeart/2005/8/layout/radial1"/>
    <dgm:cxn modelId="{08E0875C-CEF8-47ED-9D42-385EAF3535AF}" type="presParOf" srcId="{DB6ECC69-A8AE-43BA-95C8-B034285C478E}" destId="{6837DBEA-EDB1-4E0F-AEA4-388447B15874}" srcOrd="0" destOrd="0" presId="urn:microsoft.com/office/officeart/2005/8/layout/radial1"/>
    <dgm:cxn modelId="{A4BCBE17-78E8-4C25-A2FF-6C26A2F491D2}" type="presParOf" srcId="{6716E618-99CF-4A23-BCB3-EBF722220341}" destId="{D8F8C6D2-50E5-4495-A985-1E509752A473}" srcOrd="4" destOrd="0" presId="urn:microsoft.com/office/officeart/2005/8/layout/radial1"/>
    <dgm:cxn modelId="{05DED6C5-B9D4-4BF0-9E7B-52706DD56683}" type="presParOf" srcId="{6716E618-99CF-4A23-BCB3-EBF722220341}" destId="{53265790-DD78-469A-BA28-9E5ACB50E0C1}" srcOrd="5" destOrd="0" presId="urn:microsoft.com/office/officeart/2005/8/layout/radial1"/>
    <dgm:cxn modelId="{51480F77-CFB4-4CF6-B592-EBBEE3072405}" type="presParOf" srcId="{53265790-DD78-469A-BA28-9E5ACB50E0C1}" destId="{5363850A-550B-4312-9FC8-DF468BB0F89A}" srcOrd="0" destOrd="0" presId="urn:microsoft.com/office/officeart/2005/8/layout/radial1"/>
    <dgm:cxn modelId="{C9BF992C-801C-4BB0-AE42-D0B10F8E00AC}" type="presParOf" srcId="{6716E618-99CF-4A23-BCB3-EBF722220341}" destId="{3200C869-E064-4DFC-9A8C-7ABB442BD719}" srcOrd="6" destOrd="0" presId="urn:microsoft.com/office/officeart/2005/8/layout/radial1"/>
    <dgm:cxn modelId="{7CD4AEEB-41D8-460F-B254-85A849B01186}" type="presParOf" srcId="{6716E618-99CF-4A23-BCB3-EBF722220341}" destId="{2839F996-8153-4D21-94C9-4F16B948409E}" srcOrd="7" destOrd="0" presId="urn:microsoft.com/office/officeart/2005/8/layout/radial1"/>
    <dgm:cxn modelId="{C026682F-23F1-4E35-8A22-B0446C7698F3}" type="presParOf" srcId="{2839F996-8153-4D21-94C9-4F16B948409E}" destId="{F56C74B3-DA67-46B7-858B-4AAE4DC2886D}" srcOrd="0" destOrd="0" presId="urn:microsoft.com/office/officeart/2005/8/layout/radial1"/>
    <dgm:cxn modelId="{E9EF3568-A4E1-450C-9EA6-E70E955D55B2}" type="presParOf" srcId="{6716E618-99CF-4A23-BCB3-EBF722220341}" destId="{3EB8EB3A-F930-4B8F-A9E0-E054FC9DA1DB}" srcOrd="8" destOrd="0" presId="urn:microsoft.com/office/officeart/2005/8/layout/radial1"/>
    <dgm:cxn modelId="{7307C871-18DB-4B5C-846C-8BC9EDD5C3A7}" type="presParOf" srcId="{6716E618-99CF-4A23-BCB3-EBF722220341}" destId="{388A7E77-8315-443C-BA0F-FD88900CD114}" srcOrd="9" destOrd="0" presId="urn:microsoft.com/office/officeart/2005/8/layout/radial1"/>
    <dgm:cxn modelId="{D7794F9F-2922-4662-96DB-A6BA84F09457}" type="presParOf" srcId="{388A7E77-8315-443C-BA0F-FD88900CD114}" destId="{4CD66F60-EA53-4FBC-95F1-DA821C5D8606}" srcOrd="0" destOrd="0" presId="urn:microsoft.com/office/officeart/2005/8/layout/radial1"/>
    <dgm:cxn modelId="{7F2DBA59-3621-48C0-8E23-B92BE7561EA8}" type="presParOf" srcId="{6716E618-99CF-4A23-BCB3-EBF722220341}" destId="{85F73A10-BFF2-4481-B588-08F77408A04F}" srcOrd="10" destOrd="0" presId="urn:microsoft.com/office/officeart/2005/8/layout/radial1"/>
    <dgm:cxn modelId="{787AAFD4-F0C8-4CD0-8D2E-821506F57C96}" type="presParOf" srcId="{6716E618-99CF-4A23-BCB3-EBF722220341}" destId="{7A784A8B-BE1F-461D-A1EA-BD5F11889E4B}" srcOrd="11" destOrd="0" presId="urn:microsoft.com/office/officeart/2005/8/layout/radial1"/>
    <dgm:cxn modelId="{AEADEDC6-CF5B-437F-8E4F-F6CA74F1FAF7}" type="presParOf" srcId="{7A784A8B-BE1F-461D-A1EA-BD5F11889E4B}" destId="{84F643E4-9050-4FCF-A6A9-F3E29C39F242}" srcOrd="0" destOrd="0" presId="urn:microsoft.com/office/officeart/2005/8/layout/radial1"/>
    <dgm:cxn modelId="{36F6A89A-14FC-45B2-89D4-B3BD3CCBA96C}" type="presParOf" srcId="{6716E618-99CF-4A23-BCB3-EBF722220341}" destId="{746A03B3-CAB0-4DE1-9973-BD633E1561FF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F046E8-AF07-42FC-BA5E-1CCC84AACBF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F69E2718-BBB5-4414-9AFA-EB8B38FF7C81}">
      <dgm:prSet/>
      <dgm:spPr>
        <a:gradFill rotWithShape="0">
          <a:gsLst>
            <a:gs pos="0">
              <a:srgbClr val="FFC000"/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CBE</a:t>
          </a:r>
          <a:endParaRPr lang="en-ZA" dirty="0">
            <a:solidFill>
              <a:schemeClr val="tx1"/>
            </a:solidFill>
          </a:endParaRPr>
        </a:p>
      </dgm:t>
    </dgm:pt>
    <dgm:pt modelId="{626F3A73-FAF2-4BB9-AA25-830A118D9554}" type="parTrans" cxnId="{87B98A89-F8F2-4E37-A410-0FED15F99841}">
      <dgm:prSet/>
      <dgm:spPr/>
      <dgm:t>
        <a:bodyPr/>
        <a:lstStyle/>
        <a:p>
          <a:endParaRPr lang="en-ZA"/>
        </a:p>
      </dgm:t>
    </dgm:pt>
    <dgm:pt modelId="{D97E65B3-C277-4835-B7F2-E4A16B106826}" type="sibTrans" cxnId="{87B98A89-F8F2-4E37-A410-0FED15F99841}">
      <dgm:prSet/>
      <dgm:spPr/>
      <dgm:t>
        <a:bodyPr/>
        <a:lstStyle/>
        <a:p>
          <a:endParaRPr lang="en-ZA"/>
        </a:p>
      </dgm:t>
    </dgm:pt>
    <dgm:pt modelId="{F5E37F10-3705-4441-9510-609384B7FAFA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Implementation of the CETA Candidacy Programme</a:t>
          </a:r>
          <a:endParaRPr lang="en-ZA" sz="1800" dirty="0">
            <a:solidFill>
              <a:schemeClr val="tx1"/>
            </a:solidFill>
          </a:endParaRPr>
        </a:p>
      </dgm:t>
    </dgm:pt>
    <dgm:pt modelId="{F2BB680A-5D00-45F7-AE16-1A309EBE747B}" type="parTrans" cxnId="{329293B6-73D0-4630-8FA4-4B0AA8B942CB}">
      <dgm:prSet/>
      <dgm:spPr/>
      <dgm:t>
        <a:bodyPr/>
        <a:lstStyle/>
        <a:p>
          <a:endParaRPr lang="en-ZA"/>
        </a:p>
      </dgm:t>
    </dgm:pt>
    <dgm:pt modelId="{4A139297-0F90-4F79-8976-B10C6E18AE6D}" type="sibTrans" cxnId="{329293B6-73D0-4630-8FA4-4B0AA8B942CB}">
      <dgm:prSet/>
      <dgm:spPr/>
      <dgm:t>
        <a:bodyPr/>
        <a:lstStyle/>
        <a:p>
          <a:endParaRPr lang="en-ZA"/>
        </a:p>
      </dgm:t>
    </dgm:pt>
    <dgm:pt modelId="{F208481F-8B82-456D-9E85-7B928C6E0744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Employment of mentors to support candidates</a:t>
          </a:r>
          <a:endParaRPr lang="en-ZA" sz="1800" dirty="0">
            <a:solidFill>
              <a:schemeClr val="tx1"/>
            </a:solidFill>
          </a:endParaRPr>
        </a:p>
      </dgm:t>
    </dgm:pt>
    <dgm:pt modelId="{F27B7E41-9510-4E2E-9763-6FB9D593A615}" type="parTrans" cxnId="{ED07F645-654F-41EF-9DF6-8B38D996D3D8}">
      <dgm:prSet/>
      <dgm:spPr/>
      <dgm:t>
        <a:bodyPr/>
        <a:lstStyle/>
        <a:p>
          <a:endParaRPr lang="en-ZA"/>
        </a:p>
      </dgm:t>
    </dgm:pt>
    <dgm:pt modelId="{51810160-DCA0-4E66-8820-DB879449349B}" type="sibTrans" cxnId="{ED07F645-654F-41EF-9DF6-8B38D996D3D8}">
      <dgm:prSet/>
      <dgm:spPr/>
      <dgm:t>
        <a:bodyPr/>
        <a:lstStyle/>
        <a:p>
          <a:endParaRPr lang="en-ZA"/>
        </a:p>
      </dgm:t>
    </dgm:pt>
    <dgm:pt modelId="{D6F8B4EF-588D-4C55-B596-E6B9F3C9387A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Establishment of a detailed training plan per candidate in alignment with the CBEP’s competency profile </a:t>
          </a:r>
          <a:endParaRPr lang="en-ZA" sz="1800" dirty="0">
            <a:solidFill>
              <a:schemeClr val="tx1"/>
            </a:solidFill>
          </a:endParaRPr>
        </a:p>
      </dgm:t>
    </dgm:pt>
    <dgm:pt modelId="{D6838ABD-E847-4432-8DE7-5EDE0DF890BD}" type="parTrans" cxnId="{D8F7E7BB-D23B-4A2A-9008-F4EB6400158E}">
      <dgm:prSet/>
      <dgm:spPr/>
      <dgm:t>
        <a:bodyPr/>
        <a:lstStyle/>
        <a:p>
          <a:endParaRPr lang="en-ZA"/>
        </a:p>
      </dgm:t>
    </dgm:pt>
    <dgm:pt modelId="{335836DF-6545-46D1-84D0-82B3051E4245}" type="sibTrans" cxnId="{D8F7E7BB-D23B-4A2A-9008-F4EB6400158E}">
      <dgm:prSet/>
      <dgm:spPr/>
      <dgm:t>
        <a:bodyPr/>
        <a:lstStyle/>
        <a:p>
          <a:endParaRPr lang="en-ZA"/>
        </a:p>
      </dgm:t>
    </dgm:pt>
    <dgm:pt modelId="{12D8842F-F741-41F7-9605-0817C417B5FA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Face to face contact sessions between mentor and candidates</a:t>
          </a:r>
          <a:endParaRPr lang="en-ZA" sz="1800" dirty="0">
            <a:solidFill>
              <a:schemeClr val="tx1"/>
            </a:solidFill>
          </a:endParaRPr>
        </a:p>
      </dgm:t>
    </dgm:pt>
    <dgm:pt modelId="{CD231E84-CBA7-4341-8A86-331015E7999F}" type="parTrans" cxnId="{1849B1D1-8A28-49C7-919B-8DF83159F750}">
      <dgm:prSet/>
      <dgm:spPr/>
      <dgm:t>
        <a:bodyPr/>
        <a:lstStyle/>
        <a:p>
          <a:endParaRPr lang="en-ZA"/>
        </a:p>
      </dgm:t>
    </dgm:pt>
    <dgm:pt modelId="{3C0EC54D-5E9E-4C6D-A088-04F49872CE3F}" type="sibTrans" cxnId="{1849B1D1-8A28-49C7-919B-8DF83159F750}">
      <dgm:prSet/>
      <dgm:spPr/>
      <dgm:t>
        <a:bodyPr/>
        <a:lstStyle/>
        <a:p>
          <a:endParaRPr lang="en-ZA"/>
        </a:p>
      </dgm:t>
    </dgm:pt>
    <dgm:pt modelId="{072EF738-E7A1-4313-BF1D-8D5E89129957}">
      <dgm:prSet custT="1"/>
      <dgm:spPr/>
      <dgm:t>
        <a:bodyPr/>
        <a:lstStyle/>
        <a:p>
          <a:r>
            <a:rPr lang="en-ZA" sz="1800" dirty="0">
              <a:solidFill>
                <a:schemeClr val="tx1"/>
              </a:solidFill>
            </a:rPr>
            <a:t>conducting workplace assessments</a:t>
          </a:r>
        </a:p>
      </dgm:t>
    </dgm:pt>
    <dgm:pt modelId="{B5D83F37-C584-471F-ADA7-EE4E5CFDAA79}" type="parTrans" cxnId="{A79D183D-674B-4364-B01B-0EAA261CE571}">
      <dgm:prSet/>
      <dgm:spPr/>
      <dgm:t>
        <a:bodyPr/>
        <a:lstStyle/>
        <a:p>
          <a:endParaRPr lang="en-ZA"/>
        </a:p>
      </dgm:t>
    </dgm:pt>
    <dgm:pt modelId="{AEA76740-A275-45D6-9DD1-685469FB3A11}" type="sibTrans" cxnId="{A79D183D-674B-4364-B01B-0EAA261CE571}">
      <dgm:prSet/>
      <dgm:spPr/>
      <dgm:t>
        <a:bodyPr/>
        <a:lstStyle/>
        <a:p>
          <a:endParaRPr lang="en-ZA"/>
        </a:p>
      </dgm:t>
    </dgm:pt>
    <dgm:pt modelId="{BCAB69E2-8D8B-4960-9155-4F5D746398E5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reporting on progress as required</a:t>
          </a:r>
          <a:endParaRPr lang="en-ZA" sz="1800" dirty="0">
            <a:solidFill>
              <a:schemeClr val="tx1"/>
            </a:solidFill>
          </a:endParaRPr>
        </a:p>
      </dgm:t>
    </dgm:pt>
    <dgm:pt modelId="{50424276-62C9-4286-9D66-60C8714DEDCC}" type="parTrans" cxnId="{9C4C1D86-C4AC-47F7-8DD5-2298DB8FBEB1}">
      <dgm:prSet/>
      <dgm:spPr/>
      <dgm:t>
        <a:bodyPr/>
        <a:lstStyle/>
        <a:p>
          <a:endParaRPr lang="en-ZA"/>
        </a:p>
      </dgm:t>
    </dgm:pt>
    <dgm:pt modelId="{0AEDA5B4-98BF-44E3-B13A-4604524F0758}" type="sibTrans" cxnId="{9C4C1D86-C4AC-47F7-8DD5-2298DB8FBEB1}">
      <dgm:prSet/>
      <dgm:spPr/>
      <dgm:t>
        <a:bodyPr/>
        <a:lstStyle/>
        <a:p>
          <a:endParaRPr lang="en-ZA"/>
        </a:p>
      </dgm:t>
    </dgm:pt>
    <dgm:pt modelId="{B74066B4-31CB-4497-A0FF-635161772EBB}">
      <dgm:prSet/>
      <dgm:spPr>
        <a:gradFill rotWithShape="0">
          <a:gsLst>
            <a:gs pos="0">
              <a:srgbClr val="FFC000"/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CBEP</a:t>
          </a:r>
          <a:endParaRPr lang="en-ZA" dirty="0">
            <a:solidFill>
              <a:schemeClr val="tx1"/>
            </a:solidFill>
          </a:endParaRPr>
        </a:p>
      </dgm:t>
    </dgm:pt>
    <dgm:pt modelId="{D49BA31D-94B3-4E07-B778-9DA49275E5D6}" type="parTrans" cxnId="{46CA89F3-1837-4A17-AF58-B560DAB0EB61}">
      <dgm:prSet/>
      <dgm:spPr/>
      <dgm:t>
        <a:bodyPr/>
        <a:lstStyle/>
        <a:p>
          <a:endParaRPr lang="en-ZA"/>
        </a:p>
      </dgm:t>
    </dgm:pt>
    <dgm:pt modelId="{0CE10507-9F14-44A7-BF8A-73F784235317}" type="sibTrans" cxnId="{46CA89F3-1837-4A17-AF58-B560DAB0EB61}">
      <dgm:prSet/>
      <dgm:spPr/>
      <dgm:t>
        <a:bodyPr/>
        <a:lstStyle/>
        <a:p>
          <a:endParaRPr lang="en-ZA"/>
        </a:p>
      </dgm:t>
    </dgm:pt>
    <dgm:pt modelId="{CAEDD938-986C-4950-B5D4-569852B0C514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Implementation of the CETA Candidacy Programme</a:t>
          </a:r>
          <a:endParaRPr lang="en-ZA" sz="1800" dirty="0">
            <a:solidFill>
              <a:schemeClr val="tx1"/>
            </a:solidFill>
          </a:endParaRPr>
        </a:p>
      </dgm:t>
    </dgm:pt>
    <dgm:pt modelId="{905A4FD8-8525-4EBD-997D-4260071FB21F}" type="parTrans" cxnId="{5B277D89-35A7-4974-AB2E-67AFE14468F2}">
      <dgm:prSet/>
      <dgm:spPr/>
      <dgm:t>
        <a:bodyPr/>
        <a:lstStyle/>
        <a:p>
          <a:endParaRPr lang="en-ZA"/>
        </a:p>
      </dgm:t>
    </dgm:pt>
    <dgm:pt modelId="{23E00148-6BC4-4997-898B-4ADC0F82A276}" type="sibTrans" cxnId="{5B277D89-35A7-4974-AB2E-67AFE14468F2}">
      <dgm:prSet/>
      <dgm:spPr/>
      <dgm:t>
        <a:bodyPr/>
        <a:lstStyle/>
        <a:p>
          <a:endParaRPr lang="en-ZA"/>
        </a:p>
      </dgm:t>
    </dgm:pt>
    <dgm:pt modelId="{BF29FF19-02D0-4FD5-B3EA-8304879E9339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Conduct Roadshows</a:t>
          </a:r>
          <a:endParaRPr lang="en-ZA" sz="1800" dirty="0">
            <a:solidFill>
              <a:schemeClr val="tx1"/>
            </a:solidFill>
          </a:endParaRPr>
        </a:p>
      </dgm:t>
    </dgm:pt>
    <dgm:pt modelId="{742566F6-5A10-49B0-B50F-F8AAFC692927}" type="parTrans" cxnId="{A355F1EF-CBD1-45C5-8337-EDD1AB99F567}">
      <dgm:prSet/>
      <dgm:spPr/>
      <dgm:t>
        <a:bodyPr/>
        <a:lstStyle/>
        <a:p>
          <a:endParaRPr lang="en-ZA"/>
        </a:p>
      </dgm:t>
    </dgm:pt>
    <dgm:pt modelId="{4BF18069-BE69-48D3-804D-04ED2C127C6C}" type="sibTrans" cxnId="{A355F1EF-CBD1-45C5-8337-EDD1AB99F567}">
      <dgm:prSet/>
      <dgm:spPr/>
      <dgm:t>
        <a:bodyPr/>
        <a:lstStyle/>
        <a:p>
          <a:endParaRPr lang="en-ZA"/>
        </a:p>
      </dgm:t>
    </dgm:pt>
    <dgm:pt modelId="{124C2F64-6C0B-4A92-AC88-8414A28BFD27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Conduct Candidate Workshops</a:t>
          </a:r>
          <a:endParaRPr lang="en-ZA" sz="1800" dirty="0">
            <a:solidFill>
              <a:schemeClr val="tx1"/>
            </a:solidFill>
          </a:endParaRPr>
        </a:p>
      </dgm:t>
    </dgm:pt>
    <dgm:pt modelId="{F520D02E-1A11-440C-9507-80BC42991A6A}" type="parTrans" cxnId="{7D61CA15-9654-42DF-B73B-3DD1CE1E05FE}">
      <dgm:prSet/>
      <dgm:spPr/>
      <dgm:t>
        <a:bodyPr/>
        <a:lstStyle/>
        <a:p>
          <a:endParaRPr lang="en-ZA"/>
        </a:p>
      </dgm:t>
    </dgm:pt>
    <dgm:pt modelId="{02CB9968-F373-4853-8A2B-93DBB6453BA2}" type="sibTrans" cxnId="{7D61CA15-9654-42DF-B73B-3DD1CE1E05FE}">
      <dgm:prSet/>
      <dgm:spPr/>
      <dgm:t>
        <a:bodyPr/>
        <a:lstStyle/>
        <a:p>
          <a:endParaRPr lang="en-ZA"/>
        </a:p>
      </dgm:t>
    </dgm:pt>
    <dgm:pt modelId="{8233C528-CD0E-42EF-9505-72E0DA5DF6AB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Provision for Mature route to registration</a:t>
          </a:r>
          <a:endParaRPr lang="en-ZA" sz="1800" dirty="0">
            <a:solidFill>
              <a:schemeClr val="tx1"/>
            </a:solidFill>
          </a:endParaRPr>
        </a:p>
      </dgm:t>
    </dgm:pt>
    <dgm:pt modelId="{04A1B06F-62B9-4758-9E5B-250552FF5E6F}" type="parTrans" cxnId="{728D665E-C6DA-4C64-9DD4-54013B531F3B}">
      <dgm:prSet/>
      <dgm:spPr/>
      <dgm:t>
        <a:bodyPr/>
        <a:lstStyle/>
        <a:p>
          <a:endParaRPr lang="en-ZA"/>
        </a:p>
      </dgm:t>
    </dgm:pt>
    <dgm:pt modelId="{8E6CC6AD-B236-42F0-9456-CE09C8102477}" type="sibTrans" cxnId="{728D665E-C6DA-4C64-9DD4-54013B531F3B}">
      <dgm:prSet/>
      <dgm:spPr/>
      <dgm:t>
        <a:bodyPr/>
        <a:lstStyle/>
        <a:p>
          <a:endParaRPr lang="en-ZA"/>
        </a:p>
      </dgm:t>
    </dgm:pt>
    <dgm:pt modelId="{47836D22-446B-4FBC-A9D0-F249AA94B82E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Amnesty route to candidates registered over 10 years (once-off)</a:t>
          </a:r>
          <a:endParaRPr lang="en-ZA" sz="1800" dirty="0">
            <a:solidFill>
              <a:schemeClr val="tx1"/>
            </a:solidFill>
          </a:endParaRPr>
        </a:p>
      </dgm:t>
    </dgm:pt>
    <dgm:pt modelId="{C36F25FD-9C78-4C62-A688-B7B473F54831}" type="parTrans" cxnId="{4C9B9F91-D60A-4256-BD7C-AC9064764B2B}">
      <dgm:prSet/>
      <dgm:spPr/>
      <dgm:t>
        <a:bodyPr/>
        <a:lstStyle/>
        <a:p>
          <a:endParaRPr lang="en-ZA"/>
        </a:p>
      </dgm:t>
    </dgm:pt>
    <dgm:pt modelId="{7346CB51-F5F9-4B08-8AC0-C9940D6301B3}" type="sibTrans" cxnId="{4C9B9F91-D60A-4256-BD7C-AC9064764B2B}">
      <dgm:prSet/>
      <dgm:spPr/>
      <dgm:t>
        <a:bodyPr/>
        <a:lstStyle/>
        <a:p>
          <a:endParaRPr lang="en-ZA"/>
        </a:p>
      </dgm:t>
    </dgm:pt>
    <dgm:pt modelId="{9FA8B855-B88A-48E3-8E2F-7BF9A90A7632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Recommend mentors where required</a:t>
          </a:r>
          <a:endParaRPr lang="en-ZA" sz="1800" dirty="0">
            <a:solidFill>
              <a:schemeClr val="tx1"/>
            </a:solidFill>
          </a:endParaRPr>
        </a:p>
      </dgm:t>
    </dgm:pt>
    <dgm:pt modelId="{E52C2980-96B1-4CF5-8D9D-BAA56E07F44F}" type="parTrans" cxnId="{36342DEF-9AD6-4C95-AC4A-C8C9E6CDBF35}">
      <dgm:prSet/>
      <dgm:spPr/>
      <dgm:t>
        <a:bodyPr/>
        <a:lstStyle/>
        <a:p>
          <a:endParaRPr lang="en-ZA"/>
        </a:p>
      </dgm:t>
    </dgm:pt>
    <dgm:pt modelId="{24AA936B-76B2-4A08-B152-F095412ADC86}" type="sibTrans" cxnId="{36342DEF-9AD6-4C95-AC4A-C8C9E6CDBF35}">
      <dgm:prSet/>
      <dgm:spPr/>
      <dgm:t>
        <a:bodyPr/>
        <a:lstStyle/>
        <a:p>
          <a:endParaRPr lang="en-ZA"/>
        </a:p>
      </dgm:t>
    </dgm:pt>
    <dgm:pt modelId="{6654B691-0DFF-43DE-BFD4-287F521E222D}" type="pres">
      <dgm:prSet presAssocID="{AFF046E8-AF07-42FC-BA5E-1CCC84AACBF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9439C3-E32C-4953-B59A-04547005122A}" type="pres">
      <dgm:prSet presAssocID="{F69E2718-BBB5-4414-9AFA-EB8B38FF7C81}" presName="composite" presStyleCnt="0"/>
      <dgm:spPr/>
    </dgm:pt>
    <dgm:pt modelId="{E771580A-4146-448A-97A3-875A023E64CE}" type="pres">
      <dgm:prSet presAssocID="{F69E2718-BBB5-4414-9AFA-EB8B38FF7C81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55C0E1-E814-4670-8E22-344E0801242F}" type="pres">
      <dgm:prSet presAssocID="{F69E2718-BBB5-4414-9AFA-EB8B38FF7C81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CB1D41-3DC2-4E42-8021-10831853EDFA}" type="pres">
      <dgm:prSet presAssocID="{D97E65B3-C277-4835-B7F2-E4A16B106826}" presName="space" presStyleCnt="0"/>
      <dgm:spPr/>
    </dgm:pt>
    <dgm:pt modelId="{001C3F7A-CD2A-4BFF-A067-58108BBAB830}" type="pres">
      <dgm:prSet presAssocID="{B74066B4-31CB-4497-A0FF-635161772EBB}" presName="composite" presStyleCnt="0"/>
      <dgm:spPr/>
    </dgm:pt>
    <dgm:pt modelId="{9777C413-6F5F-4EFF-94EC-445EDF4DD14C}" type="pres">
      <dgm:prSet presAssocID="{B74066B4-31CB-4497-A0FF-635161772EBB}" presName="parTx" presStyleLbl="alignNode1" presStyleIdx="1" presStyleCnt="2" custScaleY="935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1F61B3-C22C-47E3-A863-47287B0C83BB}" type="pres">
      <dgm:prSet presAssocID="{B74066B4-31CB-4497-A0FF-635161772EBB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27E1C0-5AB2-401D-AA11-7E8061E5F44D}" type="presOf" srcId="{072EF738-E7A1-4313-BF1D-8D5E89129957}" destId="{9255C0E1-E814-4670-8E22-344E0801242F}" srcOrd="0" destOrd="4" presId="urn:microsoft.com/office/officeart/2005/8/layout/hList1"/>
    <dgm:cxn modelId="{D71B9C09-6972-4AAA-BA88-261B93743FEE}" type="presOf" srcId="{D6F8B4EF-588D-4C55-B596-E6B9F3C9387A}" destId="{9255C0E1-E814-4670-8E22-344E0801242F}" srcOrd="0" destOrd="2" presId="urn:microsoft.com/office/officeart/2005/8/layout/hList1"/>
    <dgm:cxn modelId="{4C9B9F91-D60A-4256-BD7C-AC9064764B2B}" srcId="{B74066B4-31CB-4497-A0FF-635161772EBB}" destId="{47836D22-446B-4FBC-A9D0-F249AA94B82E}" srcOrd="4" destOrd="0" parTransId="{C36F25FD-9C78-4C62-A688-B7B473F54831}" sibTransId="{7346CB51-F5F9-4B08-8AC0-C9940D6301B3}"/>
    <dgm:cxn modelId="{7D61CA15-9654-42DF-B73B-3DD1CE1E05FE}" srcId="{B74066B4-31CB-4497-A0FF-635161772EBB}" destId="{124C2F64-6C0B-4A92-AC88-8414A28BFD27}" srcOrd="2" destOrd="0" parTransId="{F520D02E-1A11-440C-9507-80BC42991A6A}" sibTransId="{02CB9968-F373-4853-8A2B-93DBB6453BA2}"/>
    <dgm:cxn modelId="{7C1FD229-FCF7-4D64-98DA-E4902A34980B}" type="presOf" srcId="{BF29FF19-02D0-4FD5-B3EA-8304879E9339}" destId="{081F61B3-C22C-47E3-A863-47287B0C83BB}" srcOrd="0" destOrd="1" presId="urn:microsoft.com/office/officeart/2005/8/layout/hList1"/>
    <dgm:cxn modelId="{ED07F645-654F-41EF-9DF6-8B38D996D3D8}" srcId="{F69E2718-BBB5-4414-9AFA-EB8B38FF7C81}" destId="{F208481F-8B82-456D-9E85-7B928C6E0744}" srcOrd="1" destOrd="0" parTransId="{F27B7E41-9510-4E2E-9763-6FB9D593A615}" sibTransId="{51810160-DCA0-4E66-8820-DB879449349B}"/>
    <dgm:cxn modelId="{54CAA0EE-A7F3-4C23-93A6-0A91AD3F8C52}" type="presOf" srcId="{BCAB69E2-8D8B-4960-9155-4F5D746398E5}" destId="{9255C0E1-E814-4670-8E22-344E0801242F}" srcOrd="0" destOrd="5" presId="urn:microsoft.com/office/officeart/2005/8/layout/hList1"/>
    <dgm:cxn modelId="{54AF98BE-9D9B-4181-BE4D-9BA4C1737493}" type="presOf" srcId="{124C2F64-6C0B-4A92-AC88-8414A28BFD27}" destId="{081F61B3-C22C-47E3-A863-47287B0C83BB}" srcOrd="0" destOrd="2" presId="urn:microsoft.com/office/officeart/2005/8/layout/hList1"/>
    <dgm:cxn modelId="{E7A3E19A-CC23-4242-AF5F-FE7D3F437270}" type="presOf" srcId="{9FA8B855-B88A-48E3-8E2F-7BF9A90A7632}" destId="{081F61B3-C22C-47E3-A863-47287B0C83BB}" srcOrd="0" destOrd="5" presId="urn:microsoft.com/office/officeart/2005/8/layout/hList1"/>
    <dgm:cxn modelId="{46CA89F3-1837-4A17-AF58-B560DAB0EB61}" srcId="{AFF046E8-AF07-42FC-BA5E-1CCC84AACBF1}" destId="{B74066B4-31CB-4497-A0FF-635161772EBB}" srcOrd="1" destOrd="0" parTransId="{D49BA31D-94B3-4E07-B778-9DA49275E5D6}" sibTransId="{0CE10507-9F14-44A7-BF8A-73F784235317}"/>
    <dgm:cxn modelId="{691D72C8-AE9D-42DC-8D37-AB67F1448ADF}" type="presOf" srcId="{F5E37F10-3705-4441-9510-609384B7FAFA}" destId="{9255C0E1-E814-4670-8E22-344E0801242F}" srcOrd="0" destOrd="0" presId="urn:microsoft.com/office/officeart/2005/8/layout/hList1"/>
    <dgm:cxn modelId="{A79D183D-674B-4364-B01B-0EAA261CE571}" srcId="{F69E2718-BBB5-4414-9AFA-EB8B38FF7C81}" destId="{072EF738-E7A1-4313-BF1D-8D5E89129957}" srcOrd="4" destOrd="0" parTransId="{B5D83F37-C584-471F-ADA7-EE4E5CFDAA79}" sibTransId="{AEA76740-A275-45D6-9DD1-685469FB3A11}"/>
    <dgm:cxn modelId="{5B277D89-35A7-4974-AB2E-67AFE14468F2}" srcId="{B74066B4-31CB-4497-A0FF-635161772EBB}" destId="{CAEDD938-986C-4950-B5D4-569852B0C514}" srcOrd="0" destOrd="0" parTransId="{905A4FD8-8525-4EBD-997D-4260071FB21F}" sibTransId="{23E00148-6BC4-4997-898B-4ADC0F82A276}"/>
    <dgm:cxn modelId="{0045FFCE-0311-4229-AA3E-70B5EA8803B3}" type="presOf" srcId="{F69E2718-BBB5-4414-9AFA-EB8B38FF7C81}" destId="{E771580A-4146-448A-97A3-875A023E64CE}" srcOrd="0" destOrd="0" presId="urn:microsoft.com/office/officeart/2005/8/layout/hList1"/>
    <dgm:cxn modelId="{A355F1EF-CBD1-45C5-8337-EDD1AB99F567}" srcId="{B74066B4-31CB-4497-A0FF-635161772EBB}" destId="{BF29FF19-02D0-4FD5-B3EA-8304879E9339}" srcOrd="1" destOrd="0" parTransId="{742566F6-5A10-49B0-B50F-F8AAFC692927}" sibTransId="{4BF18069-BE69-48D3-804D-04ED2C127C6C}"/>
    <dgm:cxn modelId="{A410D8C6-DF07-4271-BB13-C6191193EC85}" type="presOf" srcId="{12D8842F-F741-41F7-9605-0817C417B5FA}" destId="{9255C0E1-E814-4670-8E22-344E0801242F}" srcOrd="0" destOrd="3" presId="urn:microsoft.com/office/officeart/2005/8/layout/hList1"/>
    <dgm:cxn modelId="{4B88797D-A4EB-4FC9-B836-10CBF7AAACE6}" type="presOf" srcId="{8233C528-CD0E-42EF-9505-72E0DA5DF6AB}" destId="{081F61B3-C22C-47E3-A863-47287B0C83BB}" srcOrd="0" destOrd="3" presId="urn:microsoft.com/office/officeart/2005/8/layout/hList1"/>
    <dgm:cxn modelId="{728D665E-C6DA-4C64-9DD4-54013B531F3B}" srcId="{B74066B4-31CB-4497-A0FF-635161772EBB}" destId="{8233C528-CD0E-42EF-9505-72E0DA5DF6AB}" srcOrd="3" destOrd="0" parTransId="{04A1B06F-62B9-4758-9E5B-250552FF5E6F}" sibTransId="{8E6CC6AD-B236-42F0-9456-CE09C8102477}"/>
    <dgm:cxn modelId="{9C4C1D86-C4AC-47F7-8DD5-2298DB8FBEB1}" srcId="{F69E2718-BBB5-4414-9AFA-EB8B38FF7C81}" destId="{BCAB69E2-8D8B-4960-9155-4F5D746398E5}" srcOrd="5" destOrd="0" parTransId="{50424276-62C9-4286-9D66-60C8714DEDCC}" sibTransId="{0AEDA5B4-98BF-44E3-B13A-4604524F0758}"/>
    <dgm:cxn modelId="{212237DC-DFDE-42BA-B769-FACE7CC6C3FC}" type="presOf" srcId="{CAEDD938-986C-4950-B5D4-569852B0C514}" destId="{081F61B3-C22C-47E3-A863-47287B0C83BB}" srcOrd="0" destOrd="0" presId="urn:microsoft.com/office/officeart/2005/8/layout/hList1"/>
    <dgm:cxn modelId="{D8F7E7BB-D23B-4A2A-9008-F4EB6400158E}" srcId="{F69E2718-BBB5-4414-9AFA-EB8B38FF7C81}" destId="{D6F8B4EF-588D-4C55-B596-E6B9F3C9387A}" srcOrd="2" destOrd="0" parTransId="{D6838ABD-E847-4432-8DE7-5EDE0DF890BD}" sibTransId="{335836DF-6545-46D1-84D0-82B3051E4245}"/>
    <dgm:cxn modelId="{12C34770-1B2B-427E-B904-E95CA198D286}" type="presOf" srcId="{F208481F-8B82-456D-9E85-7B928C6E0744}" destId="{9255C0E1-E814-4670-8E22-344E0801242F}" srcOrd="0" destOrd="1" presId="urn:microsoft.com/office/officeart/2005/8/layout/hList1"/>
    <dgm:cxn modelId="{1849B1D1-8A28-49C7-919B-8DF83159F750}" srcId="{F69E2718-BBB5-4414-9AFA-EB8B38FF7C81}" destId="{12D8842F-F741-41F7-9605-0817C417B5FA}" srcOrd="3" destOrd="0" parTransId="{CD231E84-CBA7-4341-8A86-331015E7999F}" sibTransId="{3C0EC54D-5E9E-4C6D-A088-04F49872CE3F}"/>
    <dgm:cxn modelId="{36342DEF-9AD6-4C95-AC4A-C8C9E6CDBF35}" srcId="{B74066B4-31CB-4497-A0FF-635161772EBB}" destId="{9FA8B855-B88A-48E3-8E2F-7BF9A90A7632}" srcOrd="5" destOrd="0" parTransId="{E52C2980-96B1-4CF5-8D9D-BAA56E07F44F}" sibTransId="{24AA936B-76B2-4A08-B152-F095412ADC86}"/>
    <dgm:cxn modelId="{AF8B22D2-81BA-4C6D-B683-6CA017DB75BB}" type="presOf" srcId="{B74066B4-31CB-4497-A0FF-635161772EBB}" destId="{9777C413-6F5F-4EFF-94EC-445EDF4DD14C}" srcOrd="0" destOrd="0" presId="urn:microsoft.com/office/officeart/2005/8/layout/hList1"/>
    <dgm:cxn modelId="{837C9031-3CA0-454A-BA41-54E964F79270}" type="presOf" srcId="{47836D22-446B-4FBC-A9D0-F249AA94B82E}" destId="{081F61B3-C22C-47E3-A863-47287B0C83BB}" srcOrd="0" destOrd="4" presId="urn:microsoft.com/office/officeart/2005/8/layout/hList1"/>
    <dgm:cxn modelId="{87B98A89-F8F2-4E37-A410-0FED15F99841}" srcId="{AFF046E8-AF07-42FC-BA5E-1CCC84AACBF1}" destId="{F69E2718-BBB5-4414-9AFA-EB8B38FF7C81}" srcOrd="0" destOrd="0" parTransId="{626F3A73-FAF2-4BB9-AA25-830A118D9554}" sibTransId="{D97E65B3-C277-4835-B7F2-E4A16B106826}"/>
    <dgm:cxn modelId="{329293B6-73D0-4630-8FA4-4B0AA8B942CB}" srcId="{F69E2718-BBB5-4414-9AFA-EB8B38FF7C81}" destId="{F5E37F10-3705-4441-9510-609384B7FAFA}" srcOrd="0" destOrd="0" parTransId="{F2BB680A-5D00-45F7-AE16-1A309EBE747B}" sibTransId="{4A139297-0F90-4F79-8976-B10C6E18AE6D}"/>
    <dgm:cxn modelId="{76EB3AE4-AAC4-4C6D-B86D-C54346735FDF}" type="presOf" srcId="{AFF046E8-AF07-42FC-BA5E-1CCC84AACBF1}" destId="{6654B691-0DFF-43DE-BFD4-287F521E222D}" srcOrd="0" destOrd="0" presId="urn:microsoft.com/office/officeart/2005/8/layout/hList1"/>
    <dgm:cxn modelId="{0762A508-0212-46A7-B574-A57E304E545F}" type="presParOf" srcId="{6654B691-0DFF-43DE-BFD4-287F521E222D}" destId="{479439C3-E32C-4953-B59A-04547005122A}" srcOrd="0" destOrd="0" presId="urn:microsoft.com/office/officeart/2005/8/layout/hList1"/>
    <dgm:cxn modelId="{85B63E28-1DF4-416E-9ADD-2281F70AE355}" type="presParOf" srcId="{479439C3-E32C-4953-B59A-04547005122A}" destId="{E771580A-4146-448A-97A3-875A023E64CE}" srcOrd="0" destOrd="0" presId="urn:microsoft.com/office/officeart/2005/8/layout/hList1"/>
    <dgm:cxn modelId="{F1ADA5AA-9F89-4D25-A7A5-8573BD474A60}" type="presParOf" srcId="{479439C3-E32C-4953-B59A-04547005122A}" destId="{9255C0E1-E814-4670-8E22-344E0801242F}" srcOrd="1" destOrd="0" presId="urn:microsoft.com/office/officeart/2005/8/layout/hList1"/>
    <dgm:cxn modelId="{AE1C7F33-B0B4-44D5-8429-E629EBB21840}" type="presParOf" srcId="{6654B691-0DFF-43DE-BFD4-287F521E222D}" destId="{99CB1D41-3DC2-4E42-8021-10831853EDFA}" srcOrd="1" destOrd="0" presId="urn:microsoft.com/office/officeart/2005/8/layout/hList1"/>
    <dgm:cxn modelId="{9A38EFF1-A08F-4607-ABF3-75CB3ED5D4EB}" type="presParOf" srcId="{6654B691-0DFF-43DE-BFD4-287F521E222D}" destId="{001C3F7A-CD2A-4BFF-A067-58108BBAB830}" srcOrd="2" destOrd="0" presId="urn:microsoft.com/office/officeart/2005/8/layout/hList1"/>
    <dgm:cxn modelId="{A9412A01-ACEB-4ECB-9FCA-AA8862B70DB0}" type="presParOf" srcId="{001C3F7A-CD2A-4BFF-A067-58108BBAB830}" destId="{9777C413-6F5F-4EFF-94EC-445EDF4DD14C}" srcOrd="0" destOrd="0" presId="urn:microsoft.com/office/officeart/2005/8/layout/hList1"/>
    <dgm:cxn modelId="{0BA06895-34AE-4682-B194-D383452FE4BF}" type="presParOf" srcId="{001C3F7A-CD2A-4BFF-A067-58108BBAB830}" destId="{081F61B3-C22C-47E3-A863-47287B0C83B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9BA0EAD-795C-4550-91EF-1CC3CE8B8FC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4570E9F5-A9DC-4192-880C-EC52D4DE9F00}">
      <dgm:prSet/>
      <dgm:spPr>
        <a:gradFill rotWithShape="0">
          <a:gsLst>
            <a:gs pos="0">
              <a:srgbClr val="FFC000"/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Graduates</a:t>
          </a:r>
          <a:endParaRPr lang="en-ZA" b="1" dirty="0">
            <a:solidFill>
              <a:schemeClr val="tx1"/>
            </a:solidFill>
          </a:endParaRPr>
        </a:p>
      </dgm:t>
    </dgm:pt>
    <dgm:pt modelId="{30070327-7390-4A33-B723-44C35AF77063}" type="parTrans" cxnId="{110E2E84-DA49-40C2-9809-C25E5F3B61EA}">
      <dgm:prSet/>
      <dgm:spPr/>
      <dgm:t>
        <a:bodyPr/>
        <a:lstStyle/>
        <a:p>
          <a:endParaRPr lang="en-ZA"/>
        </a:p>
      </dgm:t>
    </dgm:pt>
    <dgm:pt modelId="{6A640689-B207-46D8-9240-DEBE48A86DCE}" type="sibTrans" cxnId="{110E2E84-DA49-40C2-9809-C25E5F3B61EA}">
      <dgm:prSet/>
      <dgm:spPr/>
      <dgm:t>
        <a:bodyPr/>
        <a:lstStyle/>
        <a:p>
          <a:endParaRPr lang="en-ZA"/>
        </a:p>
      </dgm:t>
    </dgm:pt>
    <dgm:pt modelId="{30476CF8-EEE7-4622-B66B-17502E20437A}">
      <dgm:prSet/>
      <dgm:spPr/>
      <dgm:t>
        <a:bodyPr/>
        <a:lstStyle/>
        <a:p>
          <a:r>
            <a:rPr lang="en-US" sz="1500" dirty="0"/>
            <a:t>Unemployment</a:t>
          </a:r>
          <a:endParaRPr lang="en-ZA" sz="1500" dirty="0"/>
        </a:p>
      </dgm:t>
    </dgm:pt>
    <dgm:pt modelId="{DDF76887-1B54-4913-BBE0-A82CE9C84949}" type="parTrans" cxnId="{CA90AA8F-FCAD-4FE9-B69F-DBA0388B8C5B}">
      <dgm:prSet/>
      <dgm:spPr/>
      <dgm:t>
        <a:bodyPr/>
        <a:lstStyle/>
        <a:p>
          <a:endParaRPr lang="en-ZA"/>
        </a:p>
      </dgm:t>
    </dgm:pt>
    <dgm:pt modelId="{069168D4-D2E0-4BF4-830B-B6DC5CE440AC}" type="sibTrans" cxnId="{CA90AA8F-FCAD-4FE9-B69F-DBA0388B8C5B}">
      <dgm:prSet/>
      <dgm:spPr/>
      <dgm:t>
        <a:bodyPr/>
        <a:lstStyle/>
        <a:p>
          <a:endParaRPr lang="en-ZA"/>
        </a:p>
      </dgm:t>
    </dgm:pt>
    <dgm:pt modelId="{E79A9F85-9913-489C-ABDA-2D08BBC94018}">
      <dgm:prSet/>
      <dgm:spPr>
        <a:gradFill rotWithShape="0">
          <a:gsLst>
            <a:gs pos="0">
              <a:srgbClr val="FFC000"/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Candidates</a:t>
          </a:r>
          <a:endParaRPr lang="en-ZA" b="1" dirty="0">
            <a:solidFill>
              <a:schemeClr val="tx1"/>
            </a:solidFill>
          </a:endParaRPr>
        </a:p>
      </dgm:t>
    </dgm:pt>
    <dgm:pt modelId="{C1A5923F-2DC4-42D0-9456-875C29723DEA}" type="parTrans" cxnId="{46098EFB-CAF6-4C4E-B6E7-0DA28822BE0A}">
      <dgm:prSet/>
      <dgm:spPr/>
      <dgm:t>
        <a:bodyPr/>
        <a:lstStyle/>
        <a:p>
          <a:endParaRPr lang="en-ZA"/>
        </a:p>
      </dgm:t>
    </dgm:pt>
    <dgm:pt modelId="{61006E6B-E368-4854-A083-D052B39A41A8}" type="sibTrans" cxnId="{46098EFB-CAF6-4C4E-B6E7-0DA28822BE0A}">
      <dgm:prSet/>
      <dgm:spPr/>
      <dgm:t>
        <a:bodyPr/>
        <a:lstStyle/>
        <a:p>
          <a:endParaRPr lang="en-ZA"/>
        </a:p>
      </dgm:t>
    </dgm:pt>
    <dgm:pt modelId="{63703947-276B-4504-BEC1-3DA15049DC05}">
      <dgm:prSet/>
      <dgm:spPr/>
      <dgm:t>
        <a:bodyPr/>
        <a:lstStyle/>
        <a:p>
          <a:r>
            <a:rPr lang="en-US" sz="1500" dirty="0"/>
            <a:t>Skewed training due to limited type of project required to meet training requirements</a:t>
          </a:r>
          <a:endParaRPr lang="en-ZA" sz="1500" dirty="0"/>
        </a:p>
      </dgm:t>
    </dgm:pt>
    <dgm:pt modelId="{A5812B9E-8095-4D29-A97A-01929966DC66}" type="parTrans" cxnId="{91860C41-22EF-4B5A-9464-22DCB1C69468}">
      <dgm:prSet/>
      <dgm:spPr/>
      <dgm:t>
        <a:bodyPr/>
        <a:lstStyle/>
        <a:p>
          <a:endParaRPr lang="en-ZA"/>
        </a:p>
      </dgm:t>
    </dgm:pt>
    <dgm:pt modelId="{869B0A74-AC35-4429-9930-D49FB670D8DE}" type="sibTrans" cxnId="{91860C41-22EF-4B5A-9464-22DCB1C69468}">
      <dgm:prSet/>
      <dgm:spPr/>
      <dgm:t>
        <a:bodyPr/>
        <a:lstStyle/>
        <a:p>
          <a:endParaRPr lang="en-ZA"/>
        </a:p>
      </dgm:t>
    </dgm:pt>
    <dgm:pt modelId="{4802D63B-BC69-4E72-9155-C762303D8235}">
      <dgm:prSet/>
      <dgm:spPr>
        <a:gradFill rotWithShape="0">
          <a:gsLst>
            <a:gs pos="0">
              <a:srgbClr val="FFC000"/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Employers</a:t>
          </a:r>
          <a:endParaRPr lang="en-ZA" b="1" dirty="0">
            <a:solidFill>
              <a:schemeClr val="tx1"/>
            </a:solidFill>
          </a:endParaRPr>
        </a:p>
      </dgm:t>
    </dgm:pt>
    <dgm:pt modelId="{0B500C05-49AE-4219-85D1-67030B1E181D}" type="parTrans" cxnId="{E2C5C139-D754-4A44-9DA3-BBDAA768681F}">
      <dgm:prSet/>
      <dgm:spPr/>
      <dgm:t>
        <a:bodyPr/>
        <a:lstStyle/>
        <a:p>
          <a:endParaRPr lang="en-ZA"/>
        </a:p>
      </dgm:t>
    </dgm:pt>
    <dgm:pt modelId="{00F1A0BB-44C2-478D-A607-A7C29416232A}" type="sibTrans" cxnId="{E2C5C139-D754-4A44-9DA3-BBDAA768681F}">
      <dgm:prSet/>
      <dgm:spPr/>
      <dgm:t>
        <a:bodyPr/>
        <a:lstStyle/>
        <a:p>
          <a:endParaRPr lang="en-ZA"/>
        </a:p>
      </dgm:t>
    </dgm:pt>
    <dgm:pt modelId="{C7CE130A-57E8-48E1-A21A-62F8827D25BD}">
      <dgm:prSet/>
      <dgm:spPr/>
      <dgm:t>
        <a:bodyPr/>
        <a:lstStyle/>
        <a:p>
          <a:r>
            <a:rPr lang="en-US" dirty="0"/>
            <a:t>Limited access to projects due to:</a:t>
          </a:r>
          <a:endParaRPr lang="en-ZA" dirty="0"/>
        </a:p>
      </dgm:t>
    </dgm:pt>
    <dgm:pt modelId="{EE9100F1-B823-4422-B5E0-694BC72F0CAD}" type="parTrans" cxnId="{D06651D7-CED6-447A-83F8-64BE51387218}">
      <dgm:prSet/>
      <dgm:spPr/>
      <dgm:t>
        <a:bodyPr/>
        <a:lstStyle/>
        <a:p>
          <a:endParaRPr lang="en-ZA"/>
        </a:p>
      </dgm:t>
    </dgm:pt>
    <dgm:pt modelId="{67918BAA-12C3-4DD5-8D5B-28BB99A67AA0}" type="sibTrans" cxnId="{D06651D7-CED6-447A-83F8-64BE51387218}">
      <dgm:prSet/>
      <dgm:spPr/>
      <dgm:t>
        <a:bodyPr/>
        <a:lstStyle/>
        <a:p>
          <a:endParaRPr lang="en-ZA"/>
        </a:p>
      </dgm:t>
    </dgm:pt>
    <dgm:pt modelId="{9972FAFD-D773-47CB-B683-50200ECC87B7}">
      <dgm:prSet/>
      <dgm:spPr/>
      <dgm:t>
        <a:bodyPr/>
        <a:lstStyle/>
        <a:p>
          <a:r>
            <a:rPr lang="en-US" dirty="0"/>
            <a:t>Unfair tendering environment for SMME sector (unbalanced competition with those not rendering in the private sector – resulting in anti-transformation). </a:t>
          </a:r>
          <a:endParaRPr lang="en-ZA" dirty="0"/>
        </a:p>
      </dgm:t>
    </dgm:pt>
    <dgm:pt modelId="{E4C9E4B1-C8F5-4794-AE48-FA5B5F0AC41A}" type="parTrans" cxnId="{17FD6093-F754-42BF-891D-E881E500970B}">
      <dgm:prSet/>
      <dgm:spPr/>
      <dgm:t>
        <a:bodyPr/>
        <a:lstStyle/>
        <a:p>
          <a:endParaRPr lang="en-ZA"/>
        </a:p>
      </dgm:t>
    </dgm:pt>
    <dgm:pt modelId="{99DAC32E-FF88-4857-A3E3-0FDCEA15E3B2}" type="sibTrans" cxnId="{17FD6093-F754-42BF-891D-E881E500970B}">
      <dgm:prSet/>
      <dgm:spPr/>
      <dgm:t>
        <a:bodyPr/>
        <a:lstStyle/>
        <a:p>
          <a:endParaRPr lang="en-ZA"/>
        </a:p>
      </dgm:t>
    </dgm:pt>
    <dgm:pt modelId="{9F4028D2-4D08-4F18-8626-E85DC89EB9C4}">
      <dgm:prSet/>
      <dgm:spPr/>
      <dgm:t>
        <a:bodyPr/>
        <a:lstStyle/>
        <a:p>
          <a:r>
            <a:rPr lang="en-US" dirty="0"/>
            <a:t>Lack of monitoring on the implementation of procurement legislation and policies</a:t>
          </a:r>
          <a:endParaRPr lang="en-ZA" dirty="0"/>
        </a:p>
      </dgm:t>
    </dgm:pt>
    <dgm:pt modelId="{D5EC56C8-60B0-47FA-8DA1-8969A09F8D23}" type="parTrans" cxnId="{27331E45-7692-4BCC-AA25-02DC8D285164}">
      <dgm:prSet/>
      <dgm:spPr/>
      <dgm:t>
        <a:bodyPr/>
        <a:lstStyle/>
        <a:p>
          <a:endParaRPr lang="en-ZA"/>
        </a:p>
      </dgm:t>
    </dgm:pt>
    <dgm:pt modelId="{AF91851A-0F59-412C-AB9F-88D300347D2B}" type="sibTrans" cxnId="{27331E45-7692-4BCC-AA25-02DC8D285164}">
      <dgm:prSet/>
      <dgm:spPr/>
      <dgm:t>
        <a:bodyPr/>
        <a:lstStyle/>
        <a:p>
          <a:endParaRPr lang="en-ZA"/>
        </a:p>
      </dgm:t>
    </dgm:pt>
    <dgm:pt modelId="{26F89F7B-0637-4643-8242-E7505E9FFEEA}">
      <dgm:prSet/>
      <dgm:spPr/>
      <dgm:t>
        <a:bodyPr/>
        <a:lstStyle/>
        <a:p>
          <a:r>
            <a:rPr lang="en-US" dirty="0"/>
            <a:t>BBBEE legislation that allows level 1 to companies with no black ownership, thus giving them competitive advantage</a:t>
          </a:r>
          <a:endParaRPr lang="en-ZA" dirty="0"/>
        </a:p>
      </dgm:t>
    </dgm:pt>
    <dgm:pt modelId="{F07AD224-99FE-492B-9A4B-EB38F58FF5E4}" type="parTrans" cxnId="{3E00607A-1360-4FA9-8A64-0B5FF04DAA87}">
      <dgm:prSet/>
      <dgm:spPr/>
      <dgm:t>
        <a:bodyPr/>
        <a:lstStyle/>
        <a:p>
          <a:endParaRPr lang="en-ZA"/>
        </a:p>
      </dgm:t>
    </dgm:pt>
    <dgm:pt modelId="{D3AEFD38-55EF-4A86-9F9A-0993BF0CBF2F}" type="sibTrans" cxnId="{3E00607A-1360-4FA9-8A64-0B5FF04DAA87}">
      <dgm:prSet/>
      <dgm:spPr/>
      <dgm:t>
        <a:bodyPr/>
        <a:lstStyle/>
        <a:p>
          <a:endParaRPr lang="en-ZA"/>
        </a:p>
      </dgm:t>
    </dgm:pt>
    <dgm:pt modelId="{ADDEA7F2-C8AF-4054-8133-DBE4A89AC965}">
      <dgm:prSet/>
      <dgm:spPr/>
      <dgm:t>
        <a:bodyPr/>
        <a:lstStyle/>
        <a:p>
          <a:r>
            <a:rPr lang="en-US" sz="1500" dirty="0"/>
            <a:t>SOEs and other entities don’t require professional registration</a:t>
          </a:r>
          <a:endParaRPr lang="en-ZA" sz="1500" dirty="0"/>
        </a:p>
      </dgm:t>
    </dgm:pt>
    <dgm:pt modelId="{B3A7767D-FF05-4B19-B4A3-807F3E3BFF41}" type="parTrans" cxnId="{75E65818-F8FE-4152-A216-6886948B4D19}">
      <dgm:prSet/>
      <dgm:spPr/>
      <dgm:t>
        <a:bodyPr/>
        <a:lstStyle/>
        <a:p>
          <a:endParaRPr lang="en-ZA"/>
        </a:p>
      </dgm:t>
    </dgm:pt>
    <dgm:pt modelId="{C87BFC3A-E426-4946-B500-F4451C186510}" type="sibTrans" cxnId="{75E65818-F8FE-4152-A216-6886948B4D19}">
      <dgm:prSet/>
      <dgm:spPr/>
      <dgm:t>
        <a:bodyPr/>
        <a:lstStyle/>
        <a:p>
          <a:endParaRPr lang="en-ZA"/>
        </a:p>
      </dgm:t>
    </dgm:pt>
    <dgm:pt modelId="{31F9B02F-CAD9-4A42-BFB3-AE162CD54FD8}">
      <dgm:prSet/>
      <dgm:spPr/>
      <dgm:t>
        <a:bodyPr/>
        <a:lstStyle/>
        <a:p>
          <a:r>
            <a:rPr lang="en-ZA" sz="1500" dirty="0"/>
            <a:t>Employment exposure in irrelevant field of work</a:t>
          </a:r>
        </a:p>
      </dgm:t>
    </dgm:pt>
    <dgm:pt modelId="{42B9C0B4-8C12-44A6-BA2B-6BE781CCA880}" type="parTrans" cxnId="{C9D4DC66-BBC9-4431-9D70-287BD2E1F24F}">
      <dgm:prSet/>
      <dgm:spPr/>
      <dgm:t>
        <a:bodyPr/>
        <a:lstStyle/>
        <a:p>
          <a:endParaRPr lang="en-US"/>
        </a:p>
      </dgm:t>
    </dgm:pt>
    <dgm:pt modelId="{EFFFD608-1361-43F0-89FC-8D2895FDDAC1}" type="sibTrans" cxnId="{C9D4DC66-BBC9-4431-9D70-287BD2E1F24F}">
      <dgm:prSet/>
      <dgm:spPr/>
      <dgm:t>
        <a:bodyPr/>
        <a:lstStyle/>
        <a:p>
          <a:endParaRPr lang="en-US"/>
        </a:p>
      </dgm:t>
    </dgm:pt>
    <dgm:pt modelId="{C740937D-52FC-4A30-B410-AF6C32DACDAD}">
      <dgm:prSet custT="1"/>
      <dgm:spPr/>
      <dgm:t>
        <a:bodyPr/>
        <a:lstStyle/>
        <a:p>
          <a:r>
            <a:rPr lang="en-US" sz="1500" dirty="0"/>
            <a:t>Inadequate employer support</a:t>
          </a:r>
          <a:endParaRPr lang="en-ZA" sz="1500" dirty="0"/>
        </a:p>
      </dgm:t>
    </dgm:pt>
    <dgm:pt modelId="{1C3CA67B-B5F1-4B2D-8E99-9C113D09EAE2}" type="parTrans" cxnId="{4B4CF315-CE37-4089-80C3-3F46D9D983AB}">
      <dgm:prSet/>
      <dgm:spPr/>
      <dgm:t>
        <a:bodyPr/>
        <a:lstStyle/>
        <a:p>
          <a:endParaRPr lang="en-US"/>
        </a:p>
      </dgm:t>
    </dgm:pt>
    <dgm:pt modelId="{360DF945-0F9B-47BF-B969-E2651F5ED711}" type="sibTrans" cxnId="{4B4CF315-CE37-4089-80C3-3F46D9D983AB}">
      <dgm:prSet/>
      <dgm:spPr/>
      <dgm:t>
        <a:bodyPr/>
        <a:lstStyle/>
        <a:p>
          <a:endParaRPr lang="en-US"/>
        </a:p>
      </dgm:t>
    </dgm:pt>
    <dgm:pt modelId="{2E5EBBF9-5291-4034-B0D1-D46958E80790}">
      <dgm:prSet custT="1"/>
      <dgm:spPr/>
      <dgm:t>
        <a:bodyPr/>
        <a:lstStyle/>
        <a:p>
          <a:r>
            <a:rPr lang="en-US" sz="1500" dirty="0"/>
            <a:t>Difficulty in securing mentors </a:t>
          </a:r>
          <a:endParaRPr lang="en-ZA" sz="1500" dirty="0"/>
        </a:p>
      </dgm:t>
    </dgm:pt>
    <dgm:pt modelId="{F0C67349-3C29-42AC-998B-80DD04AF5B0D}" type="parTrans" cxnId="{629A865D-1FF2-4A6E-96AC-06E7A0D23291}">
      <dgm:prSet/>
      <dgm:spPr/>
      <dgm:t>
        <a:bodyPr/>
        <a:lstStyle/>
        <a:p>
          <a:endParaRPr lang="en-US"/>
        </a:p>
      </dgm:t>
    </dgm:pt>
    <dgm:pt modelId="{0E566F10-5F1E-44EF-852F-40B492FC0DAA}" type="sibTrans" cxnId="{629A865D-1FF2-4A6E-96AC-06E7A0D23291}">
      <dgm:prSet/>
      <dgm:spPr/>
      <dgm:t>
        <a:bodyPr/>
        <a:lstStyle/>
        <a:p>
          <a:endParaRPr lang="en-US"/>
        </a:p>
      </dgm:t>
    </dgm:pt>
    <dgm:pt modelId="{A1D7A12E-4B31-4B04-981D-AB3B5DD8CDA6}">
      <dgm:prSet custT="1"/>
      <dgm:spPr/>
      <dgm:t>
        <a:bodyPr/>
        <a:lstStyle/>
        <a:p>
          <a:r>
            <a:rPr lang="en-US" sz="1500" dirty="0"/>
            <a:t>Incomplete reporting and supporting documentation on experience</a:t>
          </a:r>
          <a:endParaRPr lang="en-ZA" sz="1500" dirty="0"/>
        </a:p>
      </dgm:t>
    </dgm:pt>
    <dgm:pt modelId="{95808399-4914-4135-9D4A-652D0976143D}" type="parTrans" cxnId="{74621A2E-3C4D-4162-BC21-45F55D553735}">
      <dgm:prSet/>
      <dgm:spPr/>
      <dgm:t>
        <a:bodyPr/>
        <a:lstStyle/>
        <a:p>
          <a:endParaRPr lang="en-US"/>
        </a:p>
      </dgm:t>
    </dgm:pt>
    <dgm:pt modelId="{F89CE24A-1B81-4565-AE49-42A375EC2982}" type="sibTrans" cxnId="{74621A2E-3C4D-4162-BC21-45F55D553735}">
      <dgm:prSet/>
      <dgm:spPr/>
      <dgm:t>
        <a:bodyPr/>
        <a:lstStyle/>
        <a:p>
          <a:endParaRPr lang="en-US"/>
        </a:p>
      </dgm:t>
    </dgm:pt>
    <dgm:pt modelId="{131275E8-2A3C-4A21-B126-A2C9156DCF2D}">
      <dgm:prSet custT="1"/>
      <dgm:spPr/>
      <dgm:t>
        <a:bodyPr/>
        <a:lstStyle/>
        <a:p>
          <a:r>
            <a:rPr lang="en-ZA" sz="1500" dirty="0">
              <a:solidFill>
                <a:schemeClr val="tx1"/>
              </a:solidFill>
            </a:rPr>
            <a:t>In some cases the salary/ stipend is too low to cover candidate expenses</a:t>
          </a:r>
        </a:p>
      </dgm:t>
    </dgm:pt>
    <dgm:pt modelId="{ABC65FC2-D6E8-40D4-9D4C-54308BB9D518}" type="parTrans" cxnId="{B34AD01B-7851-4376-A1EC-AF39298D17D0}">
      <dgm:prSet/>
      <dgm:spPr/>
      <dgm:t>
        <a:bodyPr/>
        <a:lstStyle/>
        <a:p>
          <a:endParaRPr lang="en-US"/>
        </a:p>
      </dgm:t>
    </dgm:pt>
    <dgm:pt modelId="{155277D7-56E5-4E96-BBEC-9290F93F47EE}" type="sibTrans" cxnId="{B34AD01B-7851-4376-A1EC-AF39298D17D0}">
      <dgm:prSet/>
      <dgm:spPr/>
      <dgm:t>
        <a:bodyPr/>
        <a:lstStyle/>
        <a:p>
          <a:endParaRPr lang="en-US"/>
        </a:p>
      </dgm:t>
    </dgm:pt>
    <dgm:pt modelId="{6ACFD72E-0C48-4CBB-B102-BFB833C47BE8}">
      <dgm:prSet custT="1"/>
      <dgm:spPr/>
      <dgm:t>
        <a:bodyPr/>
        <a:lstStyle/>
        <a:p>
          <a:r>
            <a:rPr lang="en-GB" sz="1500" dirty="0"/>
            <a:t>The stipend of R2500 was not well received by graduates, in comparison with the R7500 offered by private sector</a:t>
          </a:r>
          <a:endParaRPr lang="en-ZA" sz="1500" dirty="0"/>
        </a:p>
      </dgm:t>
    </dgm:pt>
    <dgm:pt modelId="{EBADFB3A-A0AD-4F36-9626-CD82714F24FC}" type="parTrans" cxnId="{647C4142-E02E-4211-BAA5-7126964468C1}">
      <dgm:prSet/>
      <dgm:spPr/>
      <dgm:t>
        <a:bodyPr/>
        <a:lstStyle/>
        <a:p>
          <a:endParaRPr lang="en-US"/>
        </a:p>
      </dgm:t>
    </dgm:pt>
    <dgm:pt modelId="{9229F763-AADC-41A1-B398-385B6BB029CB}" type="sibTrans" cxnId="{647C4142-E02E-4211-BAA5-7126964468C1}">
      <dgm:prSet/>
      <dgm:spPr/>
      <dgm:t>
        <a:bodyPr/>
        <a:lstStyle/>
        <a:p>
          <a:endParaRPr lang="en-US"/>
        </a:p>
      </dgm:t>
    </dgm:pt>
    <dgm:pt modelId="{3F34044A-C8F4-4849-A6C8-32DBB517F183}">
      <dgm:prSet custT="1"/>
      <dgm:spPr/>
      <dgm:t>
        <a:bodyPr/>
        <a:lstStyle/>
        <a:p>
          <a:r>
            <a:rPr lang="en-GB" sz="1500" dirty="0"/>
            <a:t>Dropping off of a number of the selected candidates once they received other better alternative employments</a:t>
          </a:r>
          <a:endParaRPr lang="en-ZA" sz="1500" dirty="0">
            <a:solidFill>
              <a:schemeClr val="tx1"/>
            </a:solidFill>
          </a:endParaRPr>
        </a:p>
      </dgm:t>
    </dgm:pt>
    <dgm:pt modelId="{B43F49AD-A752-4195-AADA-DC30A4C2F168}" type="parTrans" cxnId="{32FE3170-2F31-4F9B-906C-415F2E2669B4}">
      <dgm:prSet/>
      <dgm:spPr/>
      <dgm:t>
        <a:bodyPr/>
        <a:lstStyle/>
        <a:p>
          <a:endParaRPr lang="en-US"/>
        </a:p>
      </dgm:t>
    </dgm:pt>
    <dgm:pt modelId="{472081B0-DA73-4851-B4A7-A20E146E3622}" type="sibTrans" cxnId="{32FE3170-2F31-4F9B-906C-415F2E2669B4}">
      <dgm:prSet/>
      <dgm:spPr/>
      <dgm:t>
        <a:bodyPr/>
        <a:lstStyle/>
        <a:p>
          <a:endParaRPr lang="en-US"/>
        </a:p>
      </dgm:t>
    </dgm:pt>
    <dgm:pt modelId="{E8419F7E-AC1A-491B-BB9E-2F582498D85E}" type="pres">
      <dgm:prSet presAssocID="{B9BA0EAD-795C-4550-91EF-1CC3CE8B8FC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D16F91C-A0EA-48AD-A294-BA646EEBA140}" type="pres">
      <dgm:prSet presAssocID="{4570E9F5-A9DC-4192-880C-EC52D4DE9F00}" presName="composite" presStyleCnt="0"/>
      <dgm:spPr/>
    </dgm:pt>
    <dgm:pt modelId="{44A5132D-BB06-4461-A5D6-433BE32B48B2}" type="pres">
      <dgm:prSet presAssocID="{4570E9F5-A9DC-4192-880C-EC52D4DE9F00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8BA416-4346-4D03-901A-FC2B8479CAE5}" type="pres">
      <dgm:prSet presAssocID="{4570E9F5-A9DC-4192-880C-EC52D4DE9F00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F42866-995F-4C34-8F6B-E0ED381A3681}" type="pres">
      <dgm:prSet presAssocID="{6A640689-B207-46D8-9240-DEBE48A86DCE}" presName="space" presStyleCnt="0"/>
      <dgm:spPr/>
    </dgm:pt>
    <dgm:pt modelId="{C0E5E0DB-B1A5-430C-9BF4-8F466C99DB70}" type="pres">
      <dgm:prSet presAssocID="{E79A9F85-9913-489C-ABDA-2D08BBC94018}" presName="composite" presStyleCnt="0"/>
      <dgm:spPr/>
    </dgm:pt>
    <dgm:pt modelId="{EDEAC248-2537-44C0-932F-5392F021D7DA}" type="pres">
      <dgm:prSet presAssocID="{E79A9F85-9913-489C-ABDA-2D08BBC9401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35460B-30F2-4065-B425-01EE387906F1}" type="pres">
      <dgm:prSet presAssocID="{E79A9F85-9913-489C-ABDA-2D08BBC94018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2F4D59-1C7C-4FFF-8D48-08E64F20A339}" type="pres">
      <dgm:prSet presAssocID="{61006E6B-E368-4854-A083-D052B39A41A8}" presName="space" presStyleCnt="0"/>
      <dgm:spPr/>
    </dgm:pt>
    <dgm:pt modelId="{782170A3-0C81-46C9-B59D-424655B3A58A}" type="pres">
      <dgm:prSet presAssocID="{4802D63B-BC69-4E72-9155-C762303D8235}" presName="composite" presStyleCnt="0"/>
      <dgm:spPr/>
    </dgm:pt>
    <dgm:pt modelId="{B428BEA6-FAD8-4792-B677-54320710DEC9}" type="pres">
      <dgm:prSet presAssocID="{4802D63B-BC69-4E72-9155-C762303D823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918738-700B-47A8-9428-BBE880283E90}" type="pres">
      <dgm:prSet presAssocID="{4802D63B-BC69-4E72-9155-C762303D8235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90AA8F-FCAD-4FE9-B69F-DBA0388B8C5B}" srcId="{4570E9F5-A9DC-4192-880C-EC52D4DE9F00}" destId="{30476CF8-EEE7-4622-B66B-17502E20437A}" srcOrd="0" destOrd="0" parTransId="{DDF76887-1B54-4913-BBE0-A82CE9C84949}" sibTransId="{069168D4-D2E0-4BF4-830B-B6DC5CE440AC}"/>
    <dgm:cxn modelId="{46098EFB-CAF6-4C4E-B6E7-0DA28822BE0A}" srcId="{B9BA0EAD-795C-4550-91EF-1CC3CE8B8FC8}" destId="{E79A9F85-9913-489C-ABDA-2D08BBC94018}" srcOrd="1" destOrd="0" parTransId="{C1A5923F-2DC4-42D0-9456-875C29723DEA}" sibTransId="{61006E6B-E368-4854-A083-D052B39A41A8}"/>
    <dgm:cxn modelId="{06305C30-9EC4-4713-88FD-DD6790A33D7D}" type="presOf" srcId="{C740937D-52FC-4A30-B410-AF6C32DACDAD}" destId="{7F35460B-30F2-4065-B425-01EE387906F1}" srcOrd="0" destOrd="1" presId="urn:microsoft.com/office/officeart/2005/8/layout/hList1"/>
    <dgm:cxn modelId="{BD8B7800-38CA-4E99-99CB-A5EB5970828E}" type="presOf" srcId="{A1D7A12E-4B31-4B04-981D-AB3B5DD8CDA6}" destId="{7F35460B-30F2-4065-B425-01EE387906F1}" srcOrd="0" destOrd="3" presId="urn:microsoft.com/office/officeart/2005/8/layout/hList1"/>
    <dgm:cxn modelId="{17FD6093-F754-42BF-891D-E881E500970B}" srcId="{C7CE130A-57E8-48E1-A21A-62F8827D25BD}" destId="{9972FAFD-D773-47CB-B683-50200ECC87B7}" srcOrd="0" destOrd="0" parTransId="{E4C9E4B1-C8F5-4794-AE48-FA5B5F0AC41A}" sibTransId="{99DAC32E-FF88-4857-A3E3-0FDCEA15E3B2}"/>
    <dgm:cxn modelId="{090C7A15-0A83-4850-BEBD-910D2F4345CD}" type="presOf" srcId="{63703947-276B-4504-BEC1-3DA15049DC05}" destId="{7F35460B-30F2-4065-B425-01EE387906F1}" srcOrd="0" destOrd="0" presId="urn:microsoft.com/office/officeart/2005/8/layout/hList1"/>
    <dgm:cxn modelId="{52F05647-7938-479D-86A1-28164E7F98E2}" type="presOf" srcId="{31F9B02F-CAD9-4A42-BFB3-AE162CD54FD8}" destId="{B38BA416-4346-4D03-901A-FC2B8479CAE5}" srcOrd="0" destOrd="2" presId="urn:microsoft.com/office/officeart/2005/8/layout/hList1"/>
    <dgm:cxn modelId="{DFDF50E8-860B-44B5-BAC3-C0790D6E8203}" type="presOf" srcId="{B9BA0EAD-795C-4550-91EF-1CC3CE8B8FC8}" destId="{E8419F7E-AC1A-491B-BB9E-2F582498D85E}" srcOrd="0" destOrd="0" presId="urn:microsoft.com/office/officeart/2005/8/layout/hList1"/>
    <dgm:cxn modelId="{BADF8813-EC05-4D5E-86B0-00E577D34906}" type="presOf" srcId="{26F89F7B-0637-4643-8242-E7505E9FFEEA}" destId="{29918738-700B-47A8-9428-BBE880283E90}" srcOrd="0" destOrd="3" presId="urn:microsoft.com/office/officeart/2005/8/layout/hList1"/>
    <dgm:cxn modelId="{E2C5C139-D754-4A44-9DA3-BBDAA768681F}" srcId="{B9BA0EAD-795C-4550-91EF-1CC3CE8B8FC8}" destId="{4802D63B-BC69-4E72-9155-C762303D8235}" srcOrd="2" destOrd="0" parTransId="{0B500C05-49AE-4219-85D1-67030B1E181D}" sibTransId="{00F1A0BB-44C2-478D-A607-A7C29416232A}"/>
    <dgm:cxn modelId="{9724FAE1-E19D-4E08-8DB5-C93652534BA6}" type="presOf" srcId="{30476CF8-EEE7-4622-B66B-17502E20437A}" destId="{B38BA416-4346-4D03-901A-FC2B8479CAE5}" srcOrd="0" destOrd="0" presId="urn:microsoft.com/office/officeart/2005/8/layout/hList1"/>
    <dgm:cxn modelId="{110E2E84-DA49-40C2-9809-C25E5F3B61EA}" srcId="{B9BA0EAD-795C-4550-91EF-1CC3CE8B8FC8}" destId="{4570E9F5-A9DC-4192-880C-EC52D4DE9F00}" srcOrd="0" destOrd="0" parTransId="{30070327-7390-4A33-B723-44C35AF77063}" sibTransId="{6A640689-B207-46D8-9240-DEBE48A86DCE}"/>
    <dgm:cxn modelId="{A02717A8-7BB0-4BBD-B388-DAB5B99B4AC3}" type="presOf" srcId="{2E5EBBF9-5291-4034-B0D1-D46958E80790}" destId="{7F35460B-30F2-4065-B425-01EE387906F1}" srcOrd="0" destOrd="2" presId="urn:microsoft.com/office/officeart/2005/8/layout/hList1"/>
    <dgm:cxn modelId="{47A7656E-4A28-4C52-B2ED-39FB78FA1658}" type="presOf" srcId="{C7CE130A-57E8-48E1-A21A-62F8827D25BD}" destId="{29918738-700B-47A8-9428-BBE880283E90}" srcOrd="0" destOrd="0" presId="urn:microsoft.com/office/officeart/2005/8/layout/hList1"/>
    <dgm:cxn modelId="{4B4CF315-CE37-4089-80C3-3F46D9D983AB}" srcId="{E79A9F85-9913-489C-ABDA-2D08BBC94018}" destId="{C740937D-52FC-4A30-B410-AF6C32DACDAD}" srcOrd="1" destOrd="0" parTransId="{1C3CA67B-B5F1-4B2D-8E99-9C113D09EAE2}" sibTransId="{360DF945-0F9B-47BF-B969-E2651F5ED711}"/>
    <dgm:cxn modelId="{1B6C7EEC-3115-4580-830D-8E54DA39F67E}" type="presOf" srcId="{E79A9F85-9913-489C-ABDA-2D08BBC94018}" destId="{EDEAC248-2537-44C0-932F-5392F021D7DA}" srcOrd="0" destOrd="0" presId="urn:microsoft.com/office/officeart/2005/8/layout/hList1"/>
    <dgm:cxn modelId="{1C0D0A3B-C904-4E35-8592-72B20D014346}" type="presOf" srcId="{3F34044A-C8F4-4849-A6C8-32DBB517F183}" destId="{7F35460B-30F2-4065-B425-01EE387906F1}" srcOrd="0" destOrd="5" presId="urn:microsoft.com/office/officeart/2005/8/layout/hList1"/>
    <dgm:cxn modelId="{697A6C44-72AD-4C6B-9E23-D29F1FA816EB}" type="presOf" srcId="{6ACFD72E-0C48-4CBB-B102-BFB833C47BE8}" destId="{B38BA416-4346-4D03-901A-FC2B8479CAE5}" srcOrd="0" destOrd="3" presId="urn:microsoft.com/office/officeart/2005/8/layout/hList1"/>
    <dgm:cxn modelId="{3E00607A-1360-4FA9-8A64-0B5FF04DAA87}" srcId="{C7CE130A-57E8-48E1-A21A-62F8827D25BD}" destId="{26F89F7B-0637-4643-8242-E7505E9FFEEA}" srcOrd="2" destOrd="0" parTransId="{F07AD224-99FE-492B-9A4B-EB38F58FF5E4}" sibTransId="{D3AEFD38-55EF-4A86-9F9A-0993BF0CBF2F}"/>
    <dgm:cxn modelId="{27331E45-7692-4BCC-AA25-02DC8D285164}" srcId="{C7CE130A-57E8-48E1-A21A-62F8827D25BD}" destId="{9F4028D2-4D08-4F18-8626-E85DC89EB9C4}" srcOrd="1" destOrd="0" parTransId="{D5EC56C8-60B0-47FA-8DA1-8969A09F8D23}" sibTransId="{AF91851A-0F59-412C-AB9F-88D300347D2B}"/>
    <dgm:cxn modelId="{C9D4DC66-BBC9-4431-9D70-287BD2E1F24F}" srcId="{4570E9F5-A9DC-4192-880C-EC52D4DE9F00}" destId="{31F9B02F-CAD9-4A42-BFB3-AE162CD54FD8}" srcOrd="2" destOrd="0" parTransId="{42B9C0B4-8C12-44A6-BA2B-6BE781CCA880}" sibTransId="{EFFFD608-1361-43F0-89FC-8D2895FDDAC1}"/>
    <dgm:cxn modelId="{75E65818-F8FE-4152-A216-6886948B4D19}" srcId="{4570E9F5-A9DC-4192-880C-EC52D4DE9F00}" destId="{ADDEA7F2-C8AF-4054-8133-DBE4A89AC965}" srcOrd="1" destOrd="0" parTransId="{B3A7767D-FF05-4B19-B4A3-807F3E3BFF41}" sibTransId="{C87BFC3A-E426-4946-B500-F4451C186510}"/>
    <dgm:cxn modelId="{32FE3170-2F31-4F9B-906C-415F2E2669B4}" srcId="{E79A9F85-9913-489C-ABDA-2D08BBC94018}" destId="{3F34044A-C8F4-4849-A6C8-32DBB517F183}" srcOrd="5" destOrd="0" parTransId="{B43F49AD-A752-4195-AADA-DC30A4C2F168}" sibTransId="{472081B0-DA73-4851-B4A7-A20E146E3622}"/>
    <dgm:cxn modelId="{886C7F5D-D34D-4822-BA6D-C87EC5DDA841}" type="presOf" srcId="{131275E8-2A3C-4A21-B126-A2C9156DCF2D}" destId="{7F35460B-30F2-4065-B425-01EE387906F1}" srcOrd="0" destOrd="4" presId="urn:microsoft.com/office/officeart/2005/8/layout/hList1"/>
    <dgm:cxn modelId="{B34AD01B-7851-4376-A1EC-AF39298D17D0}" srcId="{E79A9F85-9913-489C-ABDA-2D08BBC94018}" destId="{131275E8-2A3C-4A21-B126-A2C9156DCF2D}" srcOrd="4" destOrd="0" parTransId="{ABC65FC2-D6E8-40D4-9D4C-54308BB9D518}" sibTransId="{155277D7-56E5-4E96-BBEC-9290F93F47EE}"/>
    <dgm:cxn modelId="{51FE106F-3424-45A2-B73D-46C637DDB6DA}" type="presOf" srcId="{4570E9F5-A9DC-4192-880C-EC52D4DE9F00}" destId="{44A5132D-BB06-4461-A5D6-433BE32B48B2}" srcOrd="0" destOrd="0" presId="urn:microsoft.com/office/officeart/2005/8/layout/hList1"/>
    <dgm:cxn modelId="{AFD2192F-371A-47D3-8362-BA6419D8801C}" type="presOf" srcId="{4802D63B-BC69-4E72-9155-C762303D8235}" destId="{B428BEA6-FAD8-4792-B677-54320710DEC9}" srcOrd="0" destOrd="0" presId="urn:microsoft.com/office/officeart/2005/8/layout/hList1"/>
    <dgm:cxn modelId="{AE54CDF5-4D40-4427-B352-E9C82D1A34B9}" type="presOf" srcId="{ADDEA7F2-C8AF-4054-8133-DBE4A89AC965}" destId="{B38BA416-4346-4D03-901A-FC2B8479CAE5}" srcOrd="0" destOrd="1" presId="urn:microsoft.com/office/officeart/2005/8/layout/hList1"/>
    <dgm:cxn modelId="{74621A2E-3C4D-4162-BC21-45F55D553735}" srcId="{E79A9F85-9913-489C-ABDA-2D08BBC94018}" destId="{A1D7A12E-4B31-4B04-981D-AB3B5DD8CDA6}" srcOrd="3" destOrd="0" parTransId="{95808399-4914-4135-9D4A-652D0976143D}" sibTransId="{F89CE24A-1B81-4565-AE49-42A375EC2982}"/>
    <dgm:cxn modelId="{ECC28C10-9981-4E02-A4F7-3CC30808BEF7}" type="presOf" srcId="{9F4028D2-4D08-4F18-8626-E85DC89EB9C4}" destId="{29918738-700B-47A8-9428-BBE880283E90}" srcOrd="0" destOrd="2" presId="urn:microsoft.com/office/officeart/2005/8/layout/hList1"/>
    <dgm:cxn modelId="{629A865D-1FF2-4A6E-96AC-06E7A0D23291}" srcId="{E79A9F85-9913-489C-ABDA-2D08BBC94018}" destId="{2E5EBBF9-5291-4034-B0D1-D46958E80790}" srcOrd="2" destOrd="0" parTransId="{F0C67349-3C29-42AC-998B-80DD04AF5B0D}" sibTransId="{0E566F10-5F1E-44EF-852F-40B492FC0DAA}"/>
    <dgm:cxn modelId="{91860C41-22EF-4B5A-9464-22DCB1C69468}" srcId="{E79A9F85-9913-489C-ABDA-2D08BBC94018}" destId="{63703947-276B-4504-BEC1-3DA15049DC05}" srcOrd="0" destOrd="0" parTransId="{A5812B9E-8095-4D29-A97A-01929966DC66}" sibTransId="{869B0A74-AC35-4429-9930-D49FB670D8DE}"/>
    <dgm:cxn modelId="{647C4142-E02E-4211-BAA5-7126964468C1}" srcId="{4570E9F5-A9DC-4192-880C-EC52D4DE9F00}" destId="{6ACFD72E-0C48-4CBB-B102-BFB833C47BE8}" srcOrd="3" destOrd="0" parTransId="{EBADFB3A-A0AD-4F36-9626-CD82714F24FC}" sibTransId="{9229F763-AADC-41A1-B398-385B6BB029CB}"/>
    <dgm:cxn modelId="{D06651D7-CED6-447A-83F8-64BE51387218}" srcId="{4802D63B-BC69-4E72-9155-C762303D8235}" destId="{C7CE130A-57E8-48E1-A21A-62F8827D25BD}" srcOrd="0" destOrd="0" parTransId="{EE9100F1-B823-4422-B5E0-694BC72F0CAD}" sibTransId="{67918BAA-12C3-4DD5-8D5B-28BB99A67AA0}"/>
    <dgm:cxn modelId="{B4A996A1-AADF-44BA-A484-FB3E1B802EF4}" type="presOf" srcId="{9972FAFD-D773-47CB-B683-50200ECC87B7}" destId="{29918738-700B-47A8-9428-BBE880283E90}" srcOrd="0" destOrd="1" presId="urn:microsoft.com/office/officeart/2005/8/layout/hList1"/>
    <dgm:cxn modelId="{2114CBA0-E104-45EA-9D48-F8C65C7740E1}" type="presParOf" srcId="{E8419F7E-AC1A-491B-BB9E-2F582498D85E}" destId="{ED16F91C-A0EA-48AD-A294-BA646EEBA140}" srcOrd="0" destOrd="0" presId="urn:microsoft.com/office/officeart/2005/8/layout/hList1"/>
    <dgm:cxn modelId="{34F0E1B7-6658-493E-9464-6539B723AD32}" type="presParOf" srcId="{ED16F91C-A0EA-48AD-A294-BA646EEBA140}" destId="{44A5132D-BB06-4461-A5D6-433BE32B48B2}" srcOrd="0" destOrd="0" presId="urn:microsoft.com/office/officeart/2005/8/layout/hList1"/>
    <dgm:cxn modelId="{9A492120-7258-4BC3-803E-E173FDCF77E0}" type="presParOf" srcId="{ED16F91C-A0EA-48AD-A294-BA646EEBA140}" destId="{B38BA416-4346-4D03-901A-FC2B8479CAE5}" srcOrd="1" destOrd="0" presId="urn:microsoft.com/office/officeart/2005/8/layout/hList1"/>
    <dgm:cxn modelId="{45084A1A-2882-40A2-BB90-005D2F09F64C}" type="presParOf" srcId="{E8419F7E-AC1A-491B-BB9E-2F582498D85E}" destId="{88F42866-995F-4C34-8F6B-E0ED381A3681}" srcOrd="1" destOrd="0" presId="urn:microsoft.com/office/officeart/2005/8/layout/hList1"/>
    <dgm:cxn modelId="{ADEC7A12-7EDB-4677-AE0C-9FECC7178527}" type="presParOf" srcId="{E8419F7E-AC1A-491B-BB9E-2F582498D85E}" destId="{C0E5E0DB-B1A5-430C-9BF4-8F466C99DB70}" srcOrd="2" destOrd="0" presId="urn:microsoft.com/office/officeart/2005/8/layout/hList1"/>
    <dgm:cxn modelId="{22977904-586C-4EE9-8264-D09BCFCAB520}" type="presParOf" srcId="{C0E5E0DB-B1A5-430C-9BF4-8F466C99DB70}" destId="{EDEAC248-2537-44C0-932F-5392F021D7DA}" srcOrd="0" destOrd="0" presId="urn:microsoft.com/office/officeart/2005/8/layout/hList1"/>
    <dgm:cxn modelId="{147F20AC-88E0-4C67-86EF-FEEACAC54EA9}" type="presParOf" srcId="{C0E5E0DB-B1A5-430C-9BF4-8F466C99DB70}" destId="{7F35460B-30F2-4065-B425-01EE387906F1}" srcOrd="1" destOrd="0" presId="urn:microsoft.com/office/officeart/2005/8/layout/hList1"/>
    <dgm:cxn modelId="{02CE7841-3B16-40AA-86D8-73D6F3439FA9}" type="presParOf" srcId="{E8419F7E-AC1A-491B-BB9E-2F582498D85E}" destId="{8A2F4D59-1C7C-4FFF-8D48-08E64F20A339}" srcOrd="3" destOrd="0" presId="urn:microsoft.com/office/officeart/2005/8/layout/hList1"/>
    <dgm:cxn modelId="{EE4765C9-5769-431D-B6C4-5E44DD41AB18}" type="presParOf" srcId="{E8419F7E-AC1A-491B-BB9E-2F582498D85E}" destId="{782170A3-0C81-46C9-B59D-424655B3A58A}" srcOrd="4" destOrd="0" presId="urn:microsoft.com/office/officeart/2005/8/layout/hList1"/>
    <dgm:cxn modelId="{7D9CC8F0-794F-46CB-87EF-2B393D7B0B50}" type="presParOf" srcId="{782170A3-0C81-46C9-B59D-424655B3A58A}" destId="{B428BEA6-FAD8-4792-B677-54320710DEC9}" srcOrd="0" destOrd="0" presId="urn:microsoft.com/office/officeart/2005/8/layout/hList1"/>
    <dgm:cxn modelId="{89EB8C83-8D0C-4C75-A2A2-7EAC65F681D1}" type="presParOf" srcId="{782170A3-0C81-46C9-B59D-424655B3A58A}" destId="{29918738-700B-47A8-9428-BBE880283E9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A07FDA4-6201-4C0C-9ABA-69CCB8D67B51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1A7F7E63-007C-48B1-8EB2-A9D781E6647C}">
      <dgm:prSet/>
      <dgm:spPr>
        <a:gradFill rotWithShape="0">
          <a:gsLst>
            <a:gs pos="0">
              <a:srgbClr val="FFC000"/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</dgm:spPr>
      <dgm:t>
        <a:bodyPr/>
        <a:lstStyle/>
        <a:p>
          <a:r>
            <a:rPr lang="en-US"/>
            <a:t>Short-Term</a:t>
          </a:r>
          <a:endParaRPr lang="en-ZA"/>
        </a:p>
      </dgm:t>
    </dgm:pt>
    <dgm:pt modelId="{15139B87-A2D0-475F-B4DB-4569EC3FC889}" type="parTrans" cxnId="{ED8CB9F3-7F12-4669-8AB8-32AE739E1BF0}">
      <dgm:prSet/>
      <dgm:spPr/>
      <dgm:t>
        <a:bodyPr/>
        <a:lstStyle/>
        <a:p>
          <a:endParaRPr lang="en-ZA"/>
        </a:p>
      </dgm:t>
    </dgm:pt>
    <dgm:pt modelId="{A2AD7307-19C4-4EA9-B5D9-85AC55E9B52A}" type="sibTrans" cxnId="{ED8CB9F3-7F12-4669-8AB8-32AE739E1BF0}">
      <dgm:prSet/>
      <dgm:spPr/>
      <dgm:t>
        <a:bodyPr/>
        <a:lstStyle/>
        <a:p>
          <a:endParaRPr lang="en-ZA"/>
        </a:p>
      </dgm:t>
    </dgm:pt>
    <dgm:pt modelId="{0FEFB99C-0607-4A52-A236-369774167CC8}">
      <dgm:prSet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b="1" dirty="0">
              <a:solidFill>
                <a:schemeClr val="tx1"/>
              </a:solidFill>
            </a:rPr>
            <a:t>Institute monitoring and evaluation, including enforcement of:</a:t>
          </a:r>
          <a:endParaRPr lang="en-ZA" b="1" dirty="0">
            <a:solidFill>
              <a:schemeClr val="tx1"/>
            </a:solidFill>
          </a:endParaRPr>
        </a:p>
      </dgm:t>
    </dgm:pt>
    <dgm:pt modelId="{43A9C7D7-2D60-44C3-A803-EFA1ABA4B30D}" type="parTrans" cxnId="{A9A00EA2-988A-4117-8433-24FF03AF1B8F}">
      <dgm:prSet/>
      <dgm:spPr/>
      <dgm:t>
        <a:bodyPr/>
        <a:lstStyle/>
        <a:p>
          <a:endParaRPr lang="en-ZA"/>
        </a:p>
      </dgm:t>
    </dgm:pt>
    <dgm:pt modelId="{A9A3A769-FED5-4C6F-9A75-0CA586EB66D0}" type="sibTrans" cxnId="{A9A00EA2-988A-4117-8433-24FF03AF1B8F}">
      <dgm:prSet/>
      <dgm:spPr/>
      <dgm:t>
        <a:bodyPr/>
        <a:lstStyle/>
        <a:p>
          <a:endParaRPr lang="en-ZA"/>
        </a:p>
      </dgm:t>
    </dgm:pt>
    <dgm:pt modelId="{B95BD468-147E-4C58-B69D-6EB9045B2FDD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Implementation of PPPFA April 2017 Treasury Regulations</a:t>
          </a:r>
          <a:endParaRPr lang="en-ZA" b="1" dirty="0">
            <a:solidFill>
              <a:schemeClr val="tx1"/>
            </a:solidFill>
          </a:endParaRPr>
        </a:p>
      </dgm:t>
    </dgm:pt>
    <dgm:pt modelId="{9D4493F9-A9A7-423F-B6BA-CEFDC400395C}" type="parTrans" cxnId="{60F1C028-2BD2-431A-BB62-13207D27086B}">
      <dgm:prSet/>
      <dgm:spPr/>
      <dgm:t>
        <a:bodyPr/>
        <a:lstStyle/>
        <a:p>
          <a:endParaRPr lang="en-ZA"/>
        </a:p>
      </dgm:t>
    </dgm:pt>
    <dgm:pt modelId="{69780E1F-C0D7-4F5E-8103-6B531B4080A2}" type="sibTrans" cxnId="{60F1C028-2BD2-431A-BB62-13207D27086B}">
      <dgm:prSet/>
      <dgm:spPr/>
      <dgm:t>
        <a:bodyPr/>
        <a:lstStyle/>
        <a:p>
          <a:endParaRPr lang="en-ZA"/>
        </a:p>
      </dgm:t>
    </dgm:pt>
    <dgm:pt modelId="{EEDA4E4A-D155-4D75-97AF-BB0486DB5BA3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Implementation of BEE Act</a:t>
          </a:r>
          <a:endParaRPr lang="en-ZA" b="1" dirty="0">
            <a:solidFill>
              <a:schemeClr val="tx1"/>
            </a:solidFill>
          </a:endParaRPr>
        </a:p>
      </dgm:t>
    </dgm:pt>
    <dgm:pt modelId="{C6D8E653-4887-4EFB-BDF2-ACC33ADCC8A8}" type="parTrans" cxnId="{8F318F0F-FAD8-4F61-8546-67F9A7BBF04B}">
      <dgm:prSet/>
      <dgm:spPr/>
      <dgm:t>
        <a:bodyPr/>
        <a:lstStyle/>
        <a:p>
          <a:endParaRPr lang="en-ZA"/>
        </a:p>
      </dgm:t>
    </dgm:pt>
    <dgm:pt modelId="{643C1CCE-162D-4534-9C8A-364E7DA0690E}" type="sibTrans" cxnId="{8F318F0F-FAD8-4F61-8546-67F9A7BBF04B}">
      <dgm:prSet/>
      <dgm:spPr/>
      <dgm:t>
        <a:bodyPr/>
        <a:lstStyle/>
        <a:p>
          <a:endParaRPr lang="en-ZA"/>
        </a:p>
      </dgm:t>
    </dgm:pt>
    <dgm:pt modelId="{1FC69918-A801-4D65-8489-FD98974315DA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Employment Equity Act</a:t>
          </a:r>
          <a:endParaRPr lang="en-ZA" b="1" dirty="0">
            <a:solidFill>
              <a:schemeClr val="tx1"/>
            </a:solidFill>
          </a:endParaRPr>
        </a:p>
      </dgm:t>
    </dgm:pt>
    <dgm:pt modelId="{AB81C1F5-1120-4B2A-ACDF-12379A076F22}" type="parTrans" cxnId="{62FC1F9E-472B-44E6-8B58-F2F9DE2DD236}">
      <dgm:prSet/>
      <dgm:spPr/>
      <dgm:t>
        <a:bodyPr/>
        <a:lstStyle/>
        <a:p>
          <a:endParaRPr lang="en-ZA"/>
        </a:p>
      </dgm:t>
    </dgm:pt>
    <dgm:pt modelId="{33860ED3-CFB0-4CB5-BE75-B4C44077765A}" type="sibTrans" cxnId="{62FC1F9E-472B-44E6-8B58-F2F9DE2DD236}">
      <dgm:prSet/>
      <dgm:spPr/>
      <dgm:t>
        <a:bodyPr/>
        <a:lstStyle/>
        <a:p>
          <a:endParaRPr lang="en-ZA"/>
        </a:p>
      </dgm:t>
    </dgm:pt>
    <dgm:pt modelId="{7F0F05C2-7BF9-4381-8C51-E7E86B4FF66E}">
      <dgm:prSet/>
      <dgm:spPr>
        <a:gradFill rotWithShape="0">
          <a:gsLst>
            <a:gs pos="0">
              <a:srgbClr val="FFC000"/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/>
            <a:t>Medium-Long Term</a:t>
          </a:r>
          <a:endParaRPr lang="en-ZA" dirty="0"/>
        </a:p>
      </dgm:t>
    </dgm:pt>
    <dgm:pt modelId="{F6DE5AA3-6F40-4489-9B1C-BF5B9C086140}" type="parTrans" cxnId="{A7772503-3E84-47A0-8126-36E5DDD9734A}">
      <dgm:prSet/>
      <dgm:spPr/>
      <dgm:t>
        <a:bodyPr/>
        <a:lstStyle/>
        <a:p>
          <a:endParaRPr lang="en-ZA"/>
        </a:p>
      </dgm:t>
    </dgm:pt>
    <dgm:pt modelId="{9ECA2C99-5EE9-4441-9A5E-BAA45820D0B6}" type="sibTrans" cxnId="{A7772503-3E84-47A0-8126-36E5DDD9734A}">
      <dgm:prSet/>
      <dgm:spPr/>
      <dgm:t>
        <a:bodyPr/>
        <a:lstStyle/>
        <a:p>
          <a:endParaRPr lang="en-ZA"/>
        </a:p>
      </dgm:t>
    </dgm:pt>
    <dgm:pt modelId="{1349F2EC-E1F7-4D7A-ADA0-8A4C48987F93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Review current procurement policies and legislation to align with government transformation imperatives</a:t>
          </a:r>
          <a:endParaRPr lang="en-ZA" b="1" dirty="0">
            <a:solidFill>
              <a:schemeClr val="tx1"/>
            </a:solidFill>
          </a:endParaRPr>
        </a:p>
      </dgm:t>
    </dgm:pt>
    <dgm:pt modelId="{49578B0D-B5CD-44CC-8A6A-E7BDDBA7E4F1}" type="parTrans" cxnId="{8D86A64A-50CA-4627-9AC4-ACABB5BD27CE}">
      <dgm:prSet/>
      <dgm:spPr/>
      <dgm:t>
        <a:bodyPr/>
        <a:lstStyle/>
        <a:p>
          <a:endParaRPr lang="en-ZA"/>
        </a:p>
      </dgm:t>
    </dgm:pt>
    <dgm:pt modelId="{09D51F93-420F-4D64-83DB-81E7EAA90DF7}" type="sibTrans" cxnId="{8D86A64A-50CA-4627-9AC4-ACABB5BD27CE}">
      <dgm:prSet/>
      <dgm:spPr/>
      <dgm:t>
        <a:bodyPr/>
        <a:lstStyle/>
        <a:p>
          <a:endParaRPr lang="en-ZA"/>
        </a:p>
      </dgm:t>
    </dgm:pt>
    <dgm:pt modelId="{722212F9-91EE-4E3F-88A1-9319D0EC5CAC}">
      <dgm:prSet/>
      <dgm:spPr/>
      <dgm:t>
        <a:bodyPr/>
        <a:lstStyle/>
        <a:p>
          <a:r>
            <a:rPr lang="en-ZA" b="1" dirty="0">
              <a:solidFill>
                <a:schemeClr val="tx1"/>
              </a:solidFill>
            </a:rPr>
            <a:t> The SACPCMP received a database on all graduates annually by the universities through the programme accreditation criteria provide details of all their graduates and whether or not they have been employed. </a:t>
          </a:r>
        </a:p>
      </dgm:t>
    </dgm:pt>
    <dgm:pt modelId="{7CDA0226-4DA3-4A25-93FE-3F046420BCC4}" type="parTrans" cxnId="{1AF3E222-B5E5-425A-93B7-3D4AD3223C06}">
      <dgm:prSet/>
      <dgm:spPr/>
    </dgm:pt>
    <dgm:pt modelId="{5D886D85-EFA5-4248-98B9-542A9B0B731C}" type="sibTrans" cxnId="{1AF3E222-B5E5-425A-93B7-3D4AD3223C06}">
      <dgm:prSet/>
      <dgm:spPr/>
    </dgm:pt>
    <dgm:pt modelId="{B392385A-DD3F-4FC2-8879-3731B23586EE}">
      <dgm:prSet/>
      <dgm:spPr/>
      <dgm:t>
        <a:bodyPr/>
        <a:lstStyle/>
        <a:p>
          <a:r>
            <a:rPr lang="en-ZA" b="1" dirty="0">
              <a:solidFill>
                <a:schemeClr val="tx1"/>
              </a:solidFill>
            </a:rPr>
            <a:t>Councils plans on broadening the programmes and offering through further engagements with the SETAs. </a:t>
          </a:r>
          <a:endParaRPr lang="en-US" b="1" dirty="0">
            <a:solidFill>
              <a:schemeClr val="tx1"/>
            </a:solidFill>
          </a:endParaRPr>
        </a:p>
      </dgm:t>
    </dgm:pt>
    <dgm:pt modelId="{8AEE3EE5-9A8A-4742-AD35-04DC5522E4B1}" type="parTrans" cxnId="{ACB2B727-BFB6-4A24-B959-033784095E07}">
      <dgm:prSet/>
      <dgm:spPr/>
      <dgm:t>
        <a:bodyPr/>
        <a:lstStyle/>
        <a:p>
          <a:endParaRPr lang="en-US"/>
        </a:p>
      </dgm:t>
    </dgm:pt>
    <dgm:pt modelId="{0BE2EFA4-B137-4F6C-A2A4-9C1B72DD3541}" type="sibTrans" cxnId="{ACB2B727-BFB6-4A24-B959-033784095E07}">
      <dgm:prSet/>
      <dgm:spPr/>
      <dgm:t>
        <a:bodyPr/>
        <a:lstStyle/>
        <a:p>
          <a:endParaRPr lang="en-US"/>
        </a:p>
      </dgm:t>
    </dgm:pt>
    <dgm:pt modelId="{84915467-ABC2-48A4-8E54-5DF6C868B585}" type="pres">
      <dgm:prSet presAssocID="{AA07FDA4-6201-4C0C-9ABA-69CCB8D67B5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5A828A-7891-4B26-878B-4286A470B251}" type="pres">
      <dgm:prSet presAssocID="{1A7F7E63-007C-48B1-8EB2-A9D781E6647C}" presName="compNode" presStyleCnt="0"/>
      <dgm:spPr/>
    </dgm:pt>
    <dgm:pt modelId="{4AA56E1E-A96F-445B-87E2-91E573E48D54}" type="pres">
      <dgm:prSet presAssocID="{1A7F7E63-007C-48B1-8EB2-A9D781E6647C}" presName="aNode" presStyleLbl="bgShp" presStyleIdx="0" presStyleCnt="2"/>
      <dgm:spPr/>
      <dgm:t>
        <a:bodyPr/>
        <a:lstStyle/>
        <a:p>
          <a:endParaRPr lang="en-US"/>
        </a:p>
      </dgm:t>
    </dgm:pt>
    <dgm:pt modelId="{782B72FB-5A92-47F4-BEE3-01E443D6817D}" type="pres">
      <dgm:prSet presAssocID="{1A7F7E63-007C-48B1-8EB2-A9D781E6647C}" presName="textNode" presStyleLbl="bgShp" presStyleIdx="0" presStyleCnt="2"/>
      <dgm:spPr/>
      <dgm:t>
        <a:bodyPr/>
        <a:lstStyle/>
        <a:p>
          <a:endParaRPr lang="en-US"/>
        </a:p>
      </dgm:t>
    </dgm:pt>
    <dgm:pt modelId="{762382D4-977F-44AF-BD8B-D4A7BDFAAA70}" type="pres">
      <dgm:prSet presAssocID="{1A7F7E63-007C-48B1-8EB2-A9D781E6647C}" presName="compChildNode" presStyleCnt="0"/>
      <dgm:spPr/>
    </dgm:pt>
    <dgm:pt modelId="{ED4A2DCD-E3DC-4232-AE4B-66C0C8850339}" type="pres">
      <dgm:prSet presAssocID="{1A7F7E63-007C-48B1-8EB2-A9D781E6647C}" presName="theInnerList" presStyleCnt="0"/>
      <dgm:spPr/>
    </dgm:pt>
    <dgm:pt modelId="{99EFFA0E-75AB-4BC5-B97F-E82B599F84FC}" type="pres">
      <dgm:prSet presAssocID="{0FEFB99C-0607-4A52-A236-369774167CC8}" presName="childNode" presStyleLbl="node1" presStyleIdx="0" presStyleCnt="2" custScaleX="112306" custScaleY="125935" custLinFactNeighborX="-15" custLinFactNeighborY="-208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7CDC73-C2A5-4CD8-83E2-E97568FCF66F}" type="pres">
      <dgm:prSet presAssocID="{1A7F7E63-007C-48B1-8EB2-A9D781E6647C}" presName="aSpace" presStyleCnt="0"/>
      <dgm:spPr/>
    </dgm:pt>
    <dgm:pt modelId="{2FFC4BC9-14E3-4E9E-9986-67D0AB3E1D58}" type="pres">
      <dgm:prSet presAssocID="{7F0F05C2-7BF9-4381-8C51-E7E86B4FF66E}" presName="compNode" presStyleCnt="0"/>
      <dgm:spPr/>
    </dgm:pt>
    <dgm:pt modelId="{633C7AAC-AB9E-418C-9585-965A0082EE8E}" type="pres">
      <dgm:prSet presAssocID="{7F0F05C2-7BF9-4381-8C51-E7E86B4FF66E}" presName="aNode" presStyleLbl="bgShp" presStyleIdx="1" presStyleCnt="2"/>
      <dgm:spPr/>
      <dgm:t>
        <a:bodyPr/>
        <a:lstStyle/>
        <a:p>
          <a:endParaRPr lang="en-US"/>
        </a:p>
      </dgm:t>
    </dgm:pt>
    <dgm:pt modelId="{8392116E-9691-49C9-82DB-9033AAEBF683}" type="pres">
      <dgm:prSet presAssocID="{7F0F05C2-7BF9-4381-8C51-E7E86B4FF66E}" presName="textNode" presStyleLbl="bgShp" presStyleIdx="1" presStyleCnt="2"/>
      <dgm:spPr/>
      <dgm:t>
        <a:bodyPr/>
        <a:lstStyle/>
        <a:p>
          <a:endParaRPr lang="en-US"/>
        </a:p>
      </dgm:t>
    </dgm:pt>
    <dgm:pt modelId="{23FB28C4-EABF-44F5-ACCF-D2DC5652E455}" type="pres">
      <dgm:prSet presAssocID="{7F0F05C2-7BF9-4381-8C51-E7E86B4FF66E}" presName="compChildNode" presStyleCnt="0"/>
      <dgm:spPr/>
    </dgm:pt>
    <dgm:pt modelId="{E322FBA0-3579-4E8B-9E5A-3992589B3017}" type="pres">
      <dgm:prSet presAssocID="{7F0F05C2-7BF9-4381-8C51-E7E86B4FF66E}" presName="theInnerList" presStyleCnt="0"/>
      <dgm:spPr/>
    </dgm:pt>
    <dgm:pt modelId="{F94FACCF-F550-45E7-9B90-34CAF8991EA9}" type="pres">
      <dgm:prSet presAssocID="{1349F2EC-E1F7-4D7A-ADA0-8A4C48987F93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8CB9F3-7F12-4669-8AB8-32AE739E1BF0}" srcId="{AA07FDA4-6201-4C0C-9ABA-69CCB8D67B51}" destId="{1A7F7E63-007C-48B1-8EB2-A9D781E6647C}" srcOrd="0" destOrd="0" parTransId="{15139B87-A2D0-475F-B4DB-4569EC3FC889}" sibTransId="{A2AD7307-19C4-4EA9-B5D9-85AC55E9B52A}"/>
    <dgm:cxn modelId="{60F1C028-2BD2-431A-BB62-13207D27086B}" srcId="{0FEFB99C-0607-4A52-A236-369774167CC8}" destId="{B95BD468-147E-4C58-B69D-6EB9045B2FDD}" srcOrd="0" destOrd="0" parTransId="{9D4493F9-A9A7-423F-B6BA-CEFDC400395C}" sibTransId="{69780E1F-C0D7-4F5E-8103-6B531B4080A2}"/>
    <dgm:cxn modelId="{17670D48-38C7-494D-A3BE-F5E377370621}" type="presOf" srcId="{1349F2EC-E1F7-4D7A-ADA0-8A4C48987F93}" destId="{F94FACCF-F550-45E7-9B90-34CAF8991EA9}" srcOrd="0" destOrd="0" presId="urn:microsoft.com/office/officeart/2005/8/layout/lProcess2"/>
    <dgm:cxn modelId="{8D86A64A-50CA-4627-9AC4-ACABB5BD27CE}" srcId="{7F0F05C2-7BF9-4381-8C51-E7E86B4FF66E}" destId="{1349F2EC-E1F7-4D7A-ADA0-8A4C48987F93}" srcOrd="0" destOrd="0" parTransId="{49578B0D-B5CD-44CC-8A6A-E7BDDBA7E4F1}" sibTransId="{09D51F93-420F-4D64-83DB-81E7EAA90DF7}"/>
    <dgm:cxn modelId="{BE9BA268-8063-4E88-A0A3-B233407913FE}" type="presOf" srcId="{7F0F05C2-7BF9-4381-8C51-E7E86B4FF66E}" destId="{633C7AAC-AB9E-418C-9585-965A0082EE8E}" srcOrd="0" destOrd="0" presId="urn:microsoft.com/office/officeart/2005/8/layout/lProcess2"/>
    <dgm:cxn modelId="{7707D7DB-D764-426F-B525-7A52472202D3}" type="presOf" srcId="{1A7F7E63-007C-48B1-8EB2-A9D781E6647C}" destId="{4AA56E1E-A96F-445B-87E2-91E573E48D54}" srcOrd="0" destOrd="0" presId="urn:microsoft.com/office/officeart/2005/8/layout/lProcess2"/>
    <dgm:cxn modelId="{62FC1F9E-472B-44E6-8B58-F2F9DE2DD236}" srcId="{0FEFB99C-0607-4A52-A236-369774167CC8}" destId="{1FC69918-A801-4D65-8489-FD98974315DA}" srcOrd="2" destOrd="0" parTransId="{AB81C1F5-1120-4B2A-ACDF-12379A076F22}" sibTransId="{33860ED3-CFB0-4CB5-BE75-B4C44077765A}"/>
    <dgm:cxn modelId="{AC20B436-ED89-442E-B781-9A2350816FE4}" type="presOf" srcId="{7F0F05C2-7BF9-4381-8C51-E7E86B4FF66E}" destId="{8392116E-9691-49C9-82DB-9033AAEBF683}" srcOrd="1" destOrd="0" presId="urn:microsoft.com/office/officeart/2005/8/layout/lProcess2"/>
    <dgm:cxn modelId="{A7772503-3E84-47A0-8126-36E5DDD9734A}" srcId="{AA07FDA4-6201-4C0C-9ABA-69CCB8D67B51}" destId="{7F0F05C2-7BF9-4381-8C51-E7E86B4FF66E}" srcOrd="1" destOrd="0" parTransId="{F6DE5AA3-6F40-4489-9B1C-BF5B9C086140}" sibTransId="{9ECA2C99-5EE9-4441-9A5E-BAA45820D0B6}"/>
    <dgm:cxn modelId="{B9D99AE2-0C0A-4B11-B80A-B569A4CE04FA}" type="presOf" srcId="{B392385A-DD3F-4FC2-8879-3731B23586EE}" destId="{99EFFA0E-75AB-4BC5-B97F-E82B599F84FC}" srcOrd="0" destOrd="5" presId="urn:microsoft.com/office/officeart/2005/8/layout/lProcess2"/>
    <dgm:cxn modelId="{8F318F0F-FAD8-4F61-8546-67F9A7BBF04B}" srcId="{0FEFB99C-0607-4A52-A236-369774167CC8}" destId="{EEDA4E4A-D155-4D75-97AF-BB0486DB5BA3}" srcOrd="1" destOrd="0" parTransId="{C6D8E653-4887-4EFB-BDF2-ACC33ADCC8A8}" sibTransId="{643C1CCE-162D-4534-9C8A-364E7DA0690E}"/>
    <dgm:cxn modelId="{A9A00EA2-988A-4117-8433-24FF03AF1B8F}" srcId="{1A7F7E63-007C-48B1-8EB2-A9D781E6647C}" destId="{0FEFB99C-0607-4A52-A236-369774167CC8}" srcOrd="0" destOrd="0" parTransId="{43A9C7D7-2D60-44C3-A803-EFA1ABA4B30D}" sibTransId="{A9A3A769-FED5-4C6F-9A75-0CA586EB66D0}"/>
    <dgm:cxn modelId="{9C3117E8-FCF0-4217-B291-AB8800CB7203}" type="presOf" srcId="{1FC69918-A801-4D65-8489-FD98974315DA}" destId="{99EFFA0E-75AB-4BC5-B97F-E82B599F84FC}" srcOrd="0" destOrd="3" presId="urn:microsoft.com/office/officeart/2005/8/layout/lProcess2"/>
    <dgm:cxn modelId="{768D3EBE-20CA-46DB-AF96-21EB33C86D3E}" type="presOf" srcId="{722212F9-91EE-4E3F-88A1-9319D0EC5CAC}" destId="{99EFFA0E-75AB-4BC5-B97F-E82B599F84FC}" srcOrd="0" destOrd="4" presId="urn:microsoft.com/office/officeart/2005/8/layout/lProcess2"/>
    <dgm:cxn modelId="{B4950CFD-AD96-485D-9D78-F40EE6CF584F}" type="presOf" srcId="{0FEFB99C-0607-4A52-A236-369774167CC8}" destId="{99EFFA0E-75AB-4BC5-B97F-E82B599F84FC}" srcOrd="0" destOrd="0" presId="urn:microsoft.com/office/officeart/2005/8/layout/lProcess2"/>
    <dgm:cxn modelId="{1AF3E222-B5E5-425A-93B7-3D4AD3223C06}" srcId="{0FEFB99C-0607-4A52-A236-369774167CC8}" destId="{722212F9-91EE-4E3F-88A1-9319D0EC5CAC}" srcOrd="3" destOrd="0" parTransId="{7CDA0226-4DA3-4A25-93FE-3F046420BCC4}" sibTransId="{5D886D85-EFA5-4248-98B9-542A9B0B731C}"/>
    <dgm:cxn modelId="{ACB2B727-BFB6-4A24-B959-033784095E07}" srcId="{0FEFB99C-0607-4A52-A236-369774167CC8}" destId="{B392385A-DD3F-4FC2-8879-3731B23586EE}" srcOrd="4" destOrd="0" parTransId="{8AEE3EE5-9A8A-4742-AD35-04DC5522E4B1}" sibTransId="{0BE2EFA4-B137-4F6C-A2A4-9C1B72DD3541}"/>
    <dgm:cxn modelId="{83D11B10-C095-43DE-BFBF-41CBB9F793F0}" type="presOf" srcId="{B95BD468-147E-4C58-B69D-6EB9045B2FDD}" destId="{99EFFA0E-75AB-4BC5-B97F-E82B599F84FC}" srcOrd="0" destOrd="1" presId="urn:microsoft.com/office/officeart/2005/8/layout/lProcess2"/>
    <dgm:cxn modelId="{4CE81584-4C54-414C-A67F-85A0E0068BE9}" type="presOf" srcId="{1A7F7E63-007C-48B1-8EB2-A9D781E6647C}" destId="{782B72FB-5A92-47F4-BEE3-01E443D6817D}" srcOrd="1" destOrd="0" presId="urn:microsoft.com/office/officeart/2005/8/layout/lProcess2"/>
    <dgm:cxn modelId="{9E7320F3-AB0E-4FB2-95EB-94D61E794D6E}" type="presOf" srcId="{AA07FDA4-6201-4C0C-9ABA-69CCB8D67B51}" destId="{84915467-ABC2-48A4-8E54-5DF6C868B585}" srcOrd="0" destOrd="0" presId="urn:microsoft.com/office/officeart/2005/8/layout/lProcess2"/>
    <dgm:cxn modelId="{72E138F4-829A-486F-91B5-A799FFF43702}" type="presOf" srcId="{EEDA4E4A-D155-4D75-97AF-BB0486DB5BA3}" destId="{99EFFA0E-75AB-4BC5-B97F-E82B599F84FC}" srcOrd="0" destOrd="2" presId="urn:microsoft.com/office/officeart/2005/8/layout/lProcess2"/>
    <dgm:cxn modelId="{AD765E7D-376C-4E6B-9D7C-B3775A677FB5}" type="presParOf" srcId="{84915467-ABC2-48A4-8E54-5DF6C868B585}" destId="{B75A828A-7891-4B26-878B-4286A470B251}" srcOrd="0" destOrd="0" presId="urn:microsoft.com/office/officeart/2005/8/layout/lProcess2"/>
    <dgm:cxn modelId="{435F10E9-B2BB-47C3-B6BE-ABC90D2DD021}" type="presParOf" srcId="{B75A828A-7891-4B26-878B-4286A470B251}" destId="{4AA56E1E-A96F-445B-87E2-91E573E48D54}" srcOrd="0" destOrd="0" presId="urn:microsoft.com/office/officeart/2005/8/layout/lProcess2"/>
    <dgm:cxn modelId="{D911524D-456C-44B9-87A6-89F882A6B997}" type="presParOf" srcId="{B75A828A-7891-4B26-878B-4286A470B251}" destId="{782B72FB-5A92-47F4-BEE3-01E443D6817D}" srcOrd="1" destOrd="0" presId="urn:microsoft.com/office/officeart/2005/8/layout/lProcess2"/>
    <dgm:cxn modelId="{EDB897A1-CD41-4A20-A265-A3FA6E2A5C29}" type="presParOf" srcId="{B75A828A-7891-4B26-878B-4286A470B251}" destId="{762382D4-977F-44AF-BD8B-D4A7BDFAAA70}" srcOrd="2" destOrd="0" presId="urn:microsoft.com/office/officeart/2005/8/layout/lProcess2"/>
    <dgm:cxn modelId="{A6A272CD-82EC-4150-AAE6-46F0625583BC}" type="presParOf" srcId="{762382D4-977F-44AF-BD8B-D4A7BDFAAA70}" destId="{ED4A2DCD-E3DC-4232-AE4B-66C0C8850339}" srcOrd="0" destOrd="0" presId="urn:microsoft.com/office/officeart/2005/8/layout/lProcess2"/>
    <dgm:cxn modelId="{F6B1C024-1083-4C1C-9EE2-E28E0AAD5515}" type="presParOf" srcId="{ED4A2DCD-E3DC-4232-AE4B-66C0C8850339}" destId="{99EFFA0E-75AB-4BC5-B97F-E82B599F84FC}" srcOrd="0" destOrd="0" presId="urn:microsoft.com/office/officeart/2005/8/layout/lProcess2"/>
    <dgm:cxn modelId="{74C2490C-8959-425A-9A82-4BA26151D552}" type="presParOf" srcId="{84915467-ABC2-48A4-8E54-5DF6C868B585}" destId="{717CDC73-C2A5-4CD8-83E2-E97568FCF66F}" srcOrd="1" destOrd="0" presId="urn:microsoft.com/office/officeart/2005/8/layout/lProcess2"/>
    <dgm:cxn modelId="{EDAA3EDE-0FBC-41B6-A272-74787CB58282}" type="presParOf" srcId="{84915467-ABC2-48A4-8E54-5DF6C868B585}" destId="{2FFC4BC9-14E3-4E9E-9986-67D0AB3E1D58}" srcOrd="2" destOrd="0" presId="urn:microsoft.com/office/officeart/2005/8/layout/lProcess2"/>
    <dgm:cxn modelId="{426D477C-A9B3-4A5D-90ED-43F0E6742B80}" type="presParOf" srcId="{2FFC4BC9-14E3-4E9E-9986-67D0AB3E1D58}" destId="{633C7AAC-AB9E-418C-9585-965A0082EE8E}" srcOrd="0" destOrd="0" presId="urn:microsoft.com/office/officeart/2005/8/layout/lProcess2"/>
    <dgm:cxn modelId="{9E33D934-FD26-4809-BE88-61595801E355}" type="presParOf" srcId="{2FFC4BC9-14E3-4E9E-9986-67D0AB3E1D58}" destId="{8392116E-9691-49C9-82DB-9033AAEBF683}" srcOrd="1" destOrd="0" presId="urn:microsoft.com/office/officeart/2005/8/layout/lProcess2"/>
    <dgm:cxn modelId="{F2CB513A-C3B2-4CA7-9CEE-7628C66EA4E6}" type="presParOf" srcId="{2FFC4BC9-14E3-4E9E-9986-67D0AB3E1D58}" destId="{23FB28C4-EABF-44F5-ACCF-D2DC5652E455}" srcOrd="2" destOrd="0" presId="urn:microsoft.com/office/officeart/2005/8/layout/lProcess2"/>
    <dgm:cxn modelId="{D371BE37-2731-42FE-8FFD-C5D77FAE4BE6}" type="presParOf" srcId="{23FB28C4-EABF-44F5-ACCF-D2DC5652E455}" destId="{E322FBA0-3579-4E8B-9E5A-3992589B3017}" srcOrd="0" destOrd="0" presId="urn:microsoft.com/office/officeart/2005/8/layout/lProcess2"/>
    <dgm:cxn modelId="{A7C15087-174E-44BE-B4C1-6538B015613E}" type="presParOf" srcId="{E322FBA0-3579-4E8B-9E5A-3992589B3017}" destId="{F94FACCF-F550-45E7-9B90-34CAF8991EA9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DD8C554-7678-4DA4-81C4-12CF789C997A}" type="doc">
      <dgm:prSet loTypeId="urn:microsoft.com/office/officeart/2011/layout/ConvergingText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7E5319DD-B96E-47FD-9A2D-B460B032E1CB}">
      <dgm:prSet/>
      <dgm:spPr>
        <a:gradFill rotWithShape="0">
          <a:gsLst>
            <a:gs pos="0">
              <a:srgbClr val="FFC000"/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</dgm:spPr>
      <dgm:t>
        <a:bodyPr/>
        <a:lstStyle/>
        <a:p>
          <a:r>
            <a:rPr lang="en-GB" dirty="0"/>
            <a:t>Political support to advocate for procurement policy reviews.</a:t>
          </a:r>
          <a:endParaRPr lang="en-ZA" dirty="0"/>
        </a:p>
      </dgm:t>
    </dgm:pt>
    <dgm:pt modelId="{2E3C3FE0-8708-4548-BE11-6BD4E517EC55}" type="parTrans" cxnId="{165B0573-2FBC-4FAC-A5E0-ED16D9BE2B6A}">
      <dgm:prSet/>
      <dgm:spPr/>
      <dgm:t>
        <a:bodyPr/>
        <a:lstStyle/>
        <a:p>
          <a:endParaRPr lang="en-ZA"/>
        </a:p>
      </dgm:t>
    </dgm:pt>
    <dgm:pt modelId="{DD4A7B1C-9BEF-4EF5-AC28-CB17F4FB6968}" type="sibTrans" cxnId="{165B0573-2FBC-4FAC-A5E0-ED16D9BE2B6A}">
      <dgm:prSet/>
      <dgm:spPr/>
      <dgm:t>
        <a:bodyPr/>
        <a:lstStyle/>
        <a:p>
          <a:endParaRPr lang="en-ZA"/>
        </a:p>
      </dgm:t>
    </dgm:pt>
    <dgm:pt modelId="{B6D82EFA-FED2-42B0-BD35-8C117CD85A23}" type="pres">
      <dgm:prSet presAssocID="{EDD8C554-7678-4DA4-81C4-12CF789C997A}" presName="Name0" presStyleCnt="0">
        <dgm:presLayoutVars>
          <dgm:chMax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EED11F6-8BC1-4EF3-AE95-F4EF8D218C40}" type="pres">
      <dgm:prSet presAssocID="{7E5319DD-B96E-47FD-9A2D-B460B032E1CB}" presName="composite" presStyleCnt="0"/>
      <dgm:spPr/>
    </dgm:pt>
    <dgm:pt modelId="{02E03E64-7BD7-455A-8487-23D10FE714F1}" type="pres">
      <dgm:prSet presAssocID="{7E5319DD-B96E-47FD-9A2D-B460B032E1CB}" presName="ParentAccent1" presStyleLbl="alignNode1" presStyleIdx="0" presStyleCnt="11"/>
      <dgm:spPr/>
    </dgm:pt>
    <dgm:pt modelId="{7BAB402F-70C0-4D9A-B3F5-D91CF25FD979}" type="pres">
      <dgm:prSet presAssocID="{7E5319DD-B96E-47FD-9A2D-B460B032E1CB}" presName="ParentAccent2" presStyleLbl="alignNode1" presStyleIdx="1" presStyleCnt="11"/>
      <dgm:spPr/>
    </dgm:pt>
    <dgm:pt modelId="{2D25A544-488A-4C75-BC02-20EAC82BF6D0}" type="pres">
      <dgm:prSet presAssocID="{7E5319DD-B96E-47FD-9A2D-B460B032E1CB}" presName="ParentAccent3" presStyleLbl="alignNode1" presStyleIdx="2" presStyleCnt="11"/>
      <dgm:spPr/>
    </dgm:pt>
    <dgm:pt modelId="{F0AAF3F1-8044-4EC6-BA13-0789AB0DF01B}" type="pres">
      <dgm:prSet presAssocID="{7E5319DD-B96E-47FD-9A2D-B460B032E1CB}" presName="ParentAccent4" presStyleLbl="alignNode1" presStyleIdx="3" presStyleCnt="11"/>
      <dgm:spPr/>
    </dgm:pt>
    <dgm:pt modelId="{80EC8261-BECE-472D-A292-A885952C1BF8}" type="pres">
      <dgm:prSet presAssocID="{7E5319DD-B96E-47FD-9A2D-B460B032E1CB}" presName="ParentAccent5" presStyleLbl="alignNode1" presStyleIdx="4" presStyleCnt="11"/>
      <dgm:spPr/>
    </dgm:pt>
    <dgm:pt modelId="{A22E06D8-EAAA-4D15-9CFC-46B184766D87}" type="pres">
      <dgm:prSet presAssocID="{7E5319DD-B96E-47FD-9A2D-B460B032E1CB}" presName="ParentAccent6" presStyleLbl="alignNode1" presStyleIdx="5" presStyleCnt="11"/>
      <dgm:spPr/>
    </dgm:pt>
    <dgm:pt modelId="{6B368C7D-DC0B-4600-9307-78701D7C03EA}" type="pres">
      <dgm:prSet presAssocID="{7E5319DD-B96E-47FD-9A2D-B460B032E1CB}" presName="ParentAccent7" presStyleLbl="alignNode1" presStyleIdx="6" presStyleCnt="11"/>
      <dgm:spPr/>
    </dgm:pt>
    <dgm:pt modelId="{BAD846A8-3064-47D6-A0D7-6B8C650B7766}" type="pres">
      <dgm:prSet presAssocID="{7E5319DD-B96E-47FD-9A2D-B460B032E1CB}" presName="ParentAccent8" presStyleLbl="alignNode1" presStyleIdx="7" presStyleCnt="11"/>
      <dgm:spPr/>
    </dgm:pt>
    <dgm:pt modelId="{8EB25228-9185-47D3-B4E9-F7F9A4F224EA}" type="pres">
      <dgm:prSet presAssocID="{7E5319DD-B96E-47FD-9A2D-B460B032E1CB}" presName="ParentAccent9" presStyleLbl="alignNode1" presStyleIdx="8" presStyleCnt="11"/>
      <dgm:spPr/>
    </dgm:pt>
    <dgm:pt modelId="{A4D64786-BF36-4154-8CD0-D6538450B768}" type="pres">
      <dgm:prSet presAssocID="{7E5319DD-B96E-47FD-9A2D-B460B032E1CB}" presName="ParentAccent10" presStyleLbl="alignNode1" presStyleIdx="9" presStyleCnt="11"/>
      <dgm:spPr/>
    </dgm:pt>
    <dgm:pt modelId="{D474690E-69C9-4856-8176-E09B82F5896D}" type="pres">
      <dgm:prSet presAssocID="{7E5319DD-B96E-47FD-9A2D-B460B032E1CB}" presName="Parent" presStyleLbl="alignNode1" presStyleIdx="10" presStyleCnt="11" custLinFactNeighborX="5651" custLinFactNeighborY="18000">
        <dgm:presLayoutVars>
          <dgm:chMax val="5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5B0573-2FBC-4FAC-A5E0-ED16D9BE2B6A}" srcId="{EDD8C554-7678-4DA4-81C4-12CF789C997A}" destId="{7E5319DD-B96E-47FD-9A2D-B460B032E1CB}" srcOrd="0" destOrd="0" parTransId="{2E3C3FE0-8708-4548-BE11-6BD4E517EC55}" sibTransId="{DD4A7B1C-9BEF-4EF5-AC28-CB17F4FB6968}"/>
    <dgm:cxn modelId="{0247EF42-99F2-4787-9FC0-6CE38C3A7B47}" type="presOf" srcId="{7E5319DD-B96E-47FD-9A2D-B460B032E1CB}" destId="{D474690E-69C9-4856-8176-E09B82F5896D}" srcOrd="0" destOrd="0" presId="urn:microsoft.com/office/officeart/2011/layout/ConvergingText"/>
    <dgm:cxn modelId="{8555BEE1-900E-49B5-8914-2EB66BB21A8A}" type="presOf" srcId="{EDD8C554-7678-4DA4-81C4-12CF789C997A}" destId="{B6D82EFA-FED2-42B0-BD35-8C117CD85A23}" srcOrd="0" destOrd="0" presId="urn:microsoft.com/office/officeart/2011/layout/ConvergingText"/>
    <dgm:cxn modelId="{CE79C34D-C31F-48EF-80EF-FE656608F69A}" type="presParOf" srcId="{B6D82EFA-FED2-42B0-BD35-8C117CD85A23}" destId="{2EED11F6-8BC1-4EF3-AE95-F4EF8D218C40}" srcOrd="0" destOrd="0" presId="urn:microsoft.com/office/officeart/2011/layout/ConvergingText"/>
    <dgm:cxn modelId="{A3D99872-104D-4E8D-BFB0-198743727A85}" type="presParOf" srcId="{2EED11F6-8BC1-4EF3-AE95-F4EF8D218C40}" destId="{02E03E64-7BD7-455A-8487-23D10FE714F1}" srcOrd="0" destOrd="0" presId="urn:microsoft.com/office/officeart/2011/layout/ConvergingText"/>
    <dgm:cxn modelId="{18C109E3-2519-47F7-AD05-B18529E0754E}" type="presParOf" srcId="{2EED11F6-8BC1-4EF3-AE95-F4EF8D218C40}" destId="{7BAB402F-70C0-4D9A-B3F5-D91CF25FD979}" srcOrd="1" destOrd="0" presId="urn:microsoft.com/office/officeart/2011/layout/ConvergingText"/>
    <dgm:cxn modelId="{320D6C6D-A02C-4512-83C5-B5E6F6171A61}" type="presParOf" srcId="{2EED11F6-8BC1-4EF3-AE95-F4EF8D218C40}" destId="{2D25A544-488A-4C75-BC02-20EAC82BF6D0}" srcOrd="2" destOrd="0" presId="urn:microsoft.com/office/officeart/2011/layout/ConvergingText"/>
    <dgm:cxn modelId="{9EF4A5BC-60D4-4259-88E2-6040F560C999}" type="presParOf" srcId="{2EED11F6-8BC1-4EF3-AE95-F4EF8D218C40}" destId="{F0AAF3F1-8044-4EC6-BA13-0789AB0DF01B}" srcOrd="3" destOrd="0" presId="urn:microsoft.com/office/officeart/2011/layout/ConvergingText"/>
    <dgm:cxn modelId="{6210CE53-78F1-4331-9A39-2789B87E97DC}" type="presParOf" srcId="{2EED11F6-8BC1-4EF3-AE95-F4EF8D218C40}" destId="{80EC8261-BECE-472D-A292-A885952C1BF8}" srcOrd="4" destOrd="0" presId="urn:microsoft.com/office/officeart/2011/layout/ConvergingText"/>
    <dgm:cxn modelId="{0DE2EA7A-F262-44C6-AFD8-8067225EDFA2}" type="presParOf" srcId="{2EED11F6-8BC1-4EF3-AE95-F4EF8D218C40}" destId="{A22E06D8-EAAA-4D15-9CFC-46B184766D87}" srcOrd="5" destOrd="0" presId="urn:microsoft.com/office/officeart/2011/layout/ConvergingText"/>
    <dgm:cxn modelId="{9BC21857-D9F0-47C2-B8EF-D8693FA80347}" type="presParOf" srcId="{2EED11F6-8BC1-4EF3-AE95-F4EF8D218C40}" destId="{6B368C7D-DC0B-4600-9307-78701D7C03EA}" srcOrd="6" destOrd="0" presId="urn:microsoft.com/office/officeart/2011/layout/ConvergingText"/>
    <dgm:cxn modelId="{827C0AE0-E7A2-4035-8AA5-56667B5BF617}" type="presParOf" srcId="{2EED11F6-8BC1-4EF3-AE95-F4EF8D218C40}" destId="{BAD846A8-3064-47D6-A0D7-6B8C650B7766}" srcOrd="7" destOrd="0" presId="urn:microsoft.com/office/officeart/2011/layout/ConvergingText"/>
    <dgm:cxn modelId="{DEECE4A5-FBE5-43E1-8D80-44F08E098069}" type="presParOf" srcId="{2EED11F6-8BC1-4EF3-AE95-F4EF8D218C40}" destId="{8EB25228-9185-47D3-B4E9-F7F9A4F224EA}" srcOrd="8" destOrd="0" presId="urn:microsoft.com/office/officeart/2011/layout/ConvergingText"/>
    <dgm:cxn modelId="{DFD2B270-0B95-497E-8419-B2C0195D5C91}" type="presParOf" srcId="{2EED11F6-8BC1-4EF3-AE95-F4EF8D218C40}" destId="{A4D64786-BF36-4154-8CD0-D6538450B768}" srcOrd="9" destOrd="0" presId="urn:microsoft.com/office/officeart/2011/layout/ConvergingText"/>
    <dgm:cxn modelId="{7026F5E4-885E-44E0-9721-C2F137CD75F7}" type="presParOf" srcId="{2EED11F6-8BC1-4EF3-AE95-F4EF8D218C40}" destId="{D474690E-69C9-4856-8176-E09B82F5896D}" srcOrd="10" destOrd="0" presId="urn:microsoft.com/office/officeart/2011/layout/ConvergingTex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6288C1-8254-4F5C-8D13-8686862331AB}" type="doc">
      <dgm:prSet loTypeId="urn:microsoft.com/office/officeart/2005/8/layout/orgChart1" loCatId="hierarchy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74DF9EEB-0A31-439B-9936-93E300D5572F}">
      <dgm:prSet phldrT="[Text]" custT="1"/>
      <dgm:spPr>
        <a:solidFill>
          <a:srgbClr val="FF3300"/>
        </a:solidFill>
      </dgm:spPr>
      <dgm:t>
        <a:bodyPr/>
        <a:lstStyle/>
        <a:p>
          <a:r>
            <a:rPr lang="en-GB" sz="2000" dirty="0" smtClean="0"/>
            <a:t>Minister of Public Works</a:t>
          </a:r>
        </a:p>
        <a:p>
          <a:r>
            <a:rPr lang="en-GB" sz="2000" dirty="0" smtClean="0"/>
            <a:t>and Infrastructure</a:t>
          </a:r>
          <a:endParaRPr lang="en-GB" sz="2000" dirty="0"/>
        </a:p>
      </dgm:t>
    </dgm:pt>
    <dgm:pt modelId="{4963B52D-AEF3-4F73-A380-D4627779058A}" type="parTrans" cxnId="{4B2A68D8-58C0-478F-A6D0-4781AB6EE4B9}">
      <dgm:prSet/>
      <dgm:spPr/>
      <dgm:t>
        <a:bodyPr/>
        <a:lstStyle/>
        <a:p>
          <a:endParaRPr lang="en-GB"/>
        </a:p>
      </dgm:t>
    </dgm:pt>
    <dgm:pt modelId="{58403D75-7FDE-4F2C-B104-2E8576F8DDB0}" type="sibTrans" cxnId="{4B2A68D8-58C0-478F-A6D0-4781AB6EE4B9}">
      <dgm:prSet/>
      <dgm:spPr/>
      <dgm:t>
        <a:bodyPr/>
        <a:lstStyle/>
        <a:p>
          <a:endParaRPr lang="en-GB"/>
        </a:p>
      </dgm:t>
    </dgm:pt>
    <dgm:pt modelId="{7801FF60-0E87-41D2-A8B4-7C1A1D151EE7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GB" sz="1400" b="1" dirty="0" smtClean="0">
              <a:solidFill>
                <a:schemeClr val="tx1"/>
              </a:solidFill>
            </a:rPr>
            <a:t>ECSA</a:t>
          </a:r>
        </a:p>
        <a:p>
          <a:r>
            <a:rPr kumimoji="0" lang="en-US" sz="1000" b="1" i="0" u="none" strike="noStrike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rPr>
            <a:t> Engineering Council of South Africa</a:t>
          </a:r>
          <a:endParaRPr lang="en-GB" sz="1000" dirty="0">
            <a:solidFill>
              <a:schemeClr val="tx1"/>
            </a:solidFill>
          </a:endParaRPr>
        </a:p>
      </dgm:t>
    </dgm:pt>
    <dgm:pt modelId="{B5CABCE0-F1D1-4C72-824D-6FC0718F0D2A}" type="parTrans" cxnId="{0AC0BEC0-CD2A-4A45-A314-06C99097173A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43E77A9E-1B50-4AAC-A698-2FA2CB3789B2}" type="sibTrans" cxnId="{0AC0BEC0-CD2A-4A45-A314-06C99097173A}">
      <dgm:prSet/>
      <dgm:spPr/>
      <dgm:t>
        <a:bodyPr/>
        <a:lstStyle/>
        <a:p>
          <a:endParaRPr lang="en-GB"/>
        </a:p>
      </dgm:t>
    </dgm:pt>
    <dgm:pt modelId="{D68CBAEE-C3F0-42DA-84B0-40A32ECF69EE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GB" sz="1400" b="1" dirty="0" smtClean="0">
              <a:solidFill>
                <a:schemeClr val="tx1"/>
              </a:solidFill>
            </a:rPr>
            <a:t>SACLAP</a:t>
          </a:r>
        </a:p>
        <a:p>
          <a:pPr algn="ctr"/>
          <a:r>
            <a:rPr kumimoji="0" lang="en-US" sz="1000" b="1" i="0" u="none" strike="noStrike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rPr>
            <a:t>South African Council for the Landscape Architectural Profession</a:t>
          </a:r>
          <a:endParaRPr lang="en-GB" sz="1000" b="1" dirty="0">
            <a:solidFill>
              <a:schemeClr val="tx1"/>
            </a:solidFill>
          </a:endParaRPr>
        </a:p>
      </dgm:t>
    </dgm:pt>
    <dgm:pt modelId="{176F8029-17F1-4CF2-96C6-465ABEFDF608}" type="parTrans" cxnId="{B770A828-0B6E-4AD0-BE87-288A941C54CB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34635C0E-BA5E-4CBC-9A9E-367BF297CB84}" type="sibTrans" cxnId="{B770A828-0B6E-4AD0-BE87-288A941C54CB}">
      <dgm:prSet/>
      <dgm:spPr/>
      <dgm:t>
        <a:bodyPr/>
        <a:lstStyle/>
        <a:p>
          <a:endParaRPr lang="en-GB"/>
        </a:p>
      </dgm:t>
    </dgm:pt>
    <dgm:pt modelId="{F03D6DB5-5639-4B47-82F2-B748D514DA62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GB" sz="1400" b="1" dirty="0" smtClean="0">
              <a:solidFill>
                <a:schemeClr val="tx1"/>
              </a:solidFill>
            </a:rPr>
            <a:t>SACAP</a:t>
          </a:r>
        </a:p>
        <a:p>
          <a:r>
            <a:rPr kumimoji="0" lang="en-US" sz="1000" b="1" i="0" u="none" strike="noStrike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rPr>
            <a:t>South African Council for the Architectural  Profession</a:t>
          </a:r>
          <a:endParaRPr lang="en-GB" sz="1000" b="1" dirty="0" smtClean="0">
            <a:solidFill>
              <a:schemeClr val="tx1"/>
            </a:solidFill>
          </a:endParaRPr>
        </a:p>
        <a:p>
          <a:endParaRPr lang="en-GB" sz="600" dirty="0">
            <a:solidFill>
              <a:schemeClr val="tx1"/>
            </a:solidFill>
          </a:endParaRPr>
        </a:p>
      </dgm:t>
    </dgm:pt>
    <dgm:pt modelId="{73C9D6D2-245D-4E4C-AF5E-DACEE8F9C094}" type="parTrans" cxnId="{622D394B-A551-4875-A5CC-DF14AD9F1A29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588E7D2D-D8AB-4D12-A5B5-7C3529701DEA}" type="sibTrans" cxnId="{622D394B-A551-4875-A5CC-DF14AD9F1A29}">
      <dgm:prSet/>
      <dgm:spPr/>
      <dgm:t>
        <a:bodyPr/>
        <a:lstStyle/>
        <a:p>
          <a:endParaRPr lang="en-GB"/>
        </a:p>
      </dgm:t>
    </dgm:pt>
    <dgm:pt modelId="{B3CF60C4-43B2-4E1F-88EC-C8C6DFC221E8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GB" sz="1400" b="1" dirty="0" smtClean="0">
              <a:solidFill>
                <a:schemeClr val="tx1"/>
              </a:solidFill>
            </a:rPr>
            <a:t>SACQSP</a:t>
          </a:r>
        </a:p>
        <a:p>
          <a:pPr algn="ctr"/>
          <a:r>
            <a:rPr kumimoji="0" lang="en-US" sz="1000" b="1" i="0" u="none" strike="noStrike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rPr>
            <a:t>South African Council for the      Quantity Surveying Profession</a:t>
          </a:r>
          <a:endParaRPr lang="en-GB" sz="1000" dirty="0">
            <a:solidFill>
              <a:schemeClr val="tx1"/>
            </a:solidFill>
          </a:endParaRPr>
        </a:p>
      </dgm:t>
    </dgm:pt>
    <dgm:pt modelId="{78AA05EB-EDF8-4E56-9764-FEEBED3A91EA}" type="parTrans" cxnId="{DA2B8DE9-71CC-414E-8915-EE3209B0618E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53F59BDC-5E92-47E6-8125-B0AC10C36371}" type="sibTrans" cxnId="{DA2B8DE9-71CC-414E-8915-EE3209B0618E}">
      <dgm:prSet/>
      <dgm:spPr/>
      <dgm:t>
        <a:bodyPr/>
        <a:lstStyle/>
        <a:p>
          <a:endParaRPr lang="en-GB"/>
        </a:p>
      </dgm:t>
    </dgm:pt>
    <dgm:pt modelId="{975947B6-4C1A-41DB-AA65-A6B933C9B79A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GB" sz="1400" b="1" dirty="0" smtClean="0">
              <a:solidFill>
                <a:schemeClr val="tx1"/>
              </a:solidFill>
            </a:rPr>
            <a:t>SACPCMP</a:t>
          </a:r>
        </a:p>
        <a:p>
          <a:pPr algn="ctr"/>
          <a:r>
            <a:rPr kumimoji="0" lang="en-US" sz="1000" b="1" i="0" u="none" strike="noStrike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rPr>
            <a:t>South African Council for Project and Construction Management Professions</a:t>
          </a:r>
          <a:endParaRPr lang="en-GB" sz="1000" b="1" dirty="0" smtClean="0">
            <a:solidFill>
              <a:schemeClr val="tx1"/>
            </a:solidFill>
          </a:endParaRPr>
        </a:p>
        <a:p>
          <a:pPr algn="ctr"/>
          <a:endParaRPr lang="en-GB" sz="600" dirty="0">
            <a:solidFill>
              <a:schemeClr val="tx1"/>
            </a:solidFill>
          </a:endParaRPr>
        </a:p>
      </dgm:t>
    </dgm:pt>
    <dgm:pt modelId="{80887B43-A1A2-4CF9-AFF2-4346D1E6325A}" type="parTrans" cxnId="{12AED364-50B0-417D-BC9F-91B973FD7DC4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E17841B7-5A73-4256-8FD6-595565EA13C2}" type="sibTrans" cxnId="{12AED364-50B0-417D-BC9F-91B973FD7DC4}">
      <dgm:prSet/>
      <dgm:spPr/>
      <dgm:t>
        <a:bodyPr/>
        <a:lstStyle/>
        <a:p>
          <a:endParaRPr lang="en-GB"/>
        </a:p>
      </dgm:t>
    </dgm:pt>
    <dgm:pt modelId="{559EF2E6-005F-4166-AB96-80040515FAA3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GB" sz="1400" b="1" dirty="0" smtClean="0">
              <a:solidFill>
                <a:schemeClr val="tx1"/>
              </a:solidFill>
            </a:rPr>
            <a:t>SACPVP</a:t>
          </a:r>
        </a:p>
        <a:p>
          <a:pPr algn="ctr"/>
          <a:r>
            <a:rPr kumimoji="0" lang="en-US" sz="1000" b="1" i="0" u="none" strike="noStrike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rPr>
            <a:t>South African Council for the Property </a:t>
          </a:r>
          <a:r>
            <a:rPr kumimoji="0" lang="en-US" sz="1000" b="1" i="0" u="none" strike="noStrike" cap="none" spc="0" normalizeH="0" baseline="0" noProof="0" dirty="0" err="1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rPr>
            <a:t>Valuers</a:t>
          </a:r>
          <a:endParaRPr lang="en-GB" sz="1000" dirty="0">
            <a:solidFill>
              <a:schemeClr val="tx1"/>
            </a:solidFill>
          </a:endParaRPr>
        </a:p>
      </dgm:t>
    </dgm:pt>
    <dgm:pt modelId="{005FC595-595F-47F9-9BC0-BE3BA754C5B7}" type="parTrans" cxnId="{066A96F2-5361-44C5-B81E-F04F02A65065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678C7730-8550-4073-911F-1EED2E48AB25}" type="sibTrans" cxnId="{066A96F2-5361-44C5-B81E-F04F02A65065}">
      <dgm:prSet/>
      <dgm:spPr/>
      <dgm:t>
        <a:bodyPr/>
        <a:lstStyle/>
        <a:p>
          <a:endParaRPr lang="en-GB"/>
        </a:p>
      </dgm:t>
    </dgm:pt>
    <dgm:pt modelId="{F9841F43-1DAA-4C81-8D32-911CC0E7B46C}" type="asst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GB" sz="1400" dirty="0" smtClean="0">
              <a:solidFill>
                <a:schemeClr val="tx1"/>
              </a:solidFill>
            </a:rPr>
            <a:t>Council for the Built Environment (CBE</a:t>
          </a:r>
          <a:r>
            <a:rPr lang="en-GB" sz="2000" dirty="0" smtClean="0">
              <a:solidFill>
                <a:schemeClr val="tx1"/>
              </a:solidFill>
            </a:rPr>
            <a:t>)</a:t>
          </a:r>
          <a:endParaRPr lang="en-GB" sz="2000" dirty="0">
            <a:solidFill>
              <a:schemeClr val="tx1"/>
            </a:solidFill>
          </a:endParaRPr>
        </a:p>
      </dgm:t>
    </dgm:pt>
    <dgm:pt modelId="{6BB47E69-513C-49E9-9844-1C5B2C90B804}" type="sibTrans" cxnId="{4A7D6A4E-DFF0-49E6-AB44-044CF3DB06D2}">
      <dgm:prSet/>
      <dgm:spPr/>
      <dgm:t>
        <a:bodyPr/>
        <a:lstStyle/>
        <a:p>
          <a:endParaRPr lang="en-GB"/>
        </a:p>
      </dgm:t>
    </dgm:pt>
    <dgm:pt modelId="{B010B57F-0B4F-41ED-A2C9-6D72429CEA07}" type="parTrans" cxnId="{4A7D6A4E-DFF0-49E6-AB44-044CF3DB06D2}">
      <dgm:prSet/>
      <dgm:spPr>
        <a:ln>
          <a:noFill/>
        </a:ln>
      </dgm:spPr>
      <dgm:t>
        <a:bodyPr/>
        <a:lstStyle/>
        <a:p>
          <a:endParaRPr lang="en-GB">
            <a:ln>
              <a:noFill/>
            </a:ln>
          </a:endParaRPr>
        </a:p>
      </dgm:t>
    </dgm:pt>
    <dgm:pt modelId="{AC55DFC8-AC3E-4DE3-B219-86BBACF532AC}" type="pres">
      <dgm:prSet presAssocID="{986288C1-8254-4F5C-8D13-8686862331A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A6FE3744-29EF-4F1C-9CC8-EEF7B6197235}" type="pres">
      <dgm:prSet presAssocID="{74DF9EEB-0A31-439B-9936-93E300D5572F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86C0348-7A16-4ED3-9094-A96D0B7EC267}" type="pres">
      <dgm:prSet presAssocID="{74DF9EEB-0A31-439B-9936-93E300D5572F}" presName="rootComposite1" presStyleCnt="0"/>
      <dgm:spPr/>
      <dgm:t>
        <a:bodyPr/>
        <a:lstStyle/>
        <a:p>
          <a:endParaRPr lang="en-US"/>
        </a:p>
      </dgm:t>
    </dgm:pt>
    <dgm:pt modelId="{B0DE504C-2605-4A2B-BD32-936ADE729479}" type="pres">
      <dgm:prSet presAssocID="{74DF9EEB-0A31-439B-9936-93E300D5572F}" presName="rootText1" presStyleLbl="node0" presStyleIdx="0" presStyleCnt="1" custScaleX="158949" custLinFactNeighborX="18030" custLinFactNeighborY="-6004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06A4331-6EB6-4AB8-B5A3-38C41EAA8B75}" type="pres">
      <dgm:prSet presAssocID="{74DF9EEB-0A31-439B-9936-93E300D5572F}" presName="rootConnector1" presStyleLbl="node1" presStyleIdx="0" presStyleCnt="0"/>
      <dgm:spPr/>
      <dgm:t>
        <a:bodyPr/>
        <a:lstStyle/>
        <a:p>
          <a:endParaRPr lang="en-GB"/>
        </a:p>
      </dgm:t>
    </dgm:pt>
    <dgm:pt modelId="{A80CD39B-6802-4248-90B3-5E0C1413CAA8}" type="pres">
      <dgm:prSet presAssocID="{74DF9EEB-0A31-439B-9936-93E300D5572F}" presName="hierChild2" presStyleCnt="0"/>
      <dgm:spPr/>
      <dgm:t>
        <a:bodyPr/>
        <a:lstStyle/>
        <a:p>
          <a:endParaRPr lang="en-US"/>
        </a:p>
      </dgm:t>
    </dgm:pt>
    <dgm:pt modelId="{444EA80E-E37E-4B9E-A4E6-4D6C2DB6F3AE}" type="pres">
      <dgm:prSet presAssocID="{B5CABCE0-F1D1-4C72-824D-6FC0718F0D2A}" presName="Name37" presStyleLbl="parChTrans1D2" presStyleIdx="0" presStyleCnt="7"/>
      <dgm:spPr/>
      <dgm:t>
        <a:bodyPr/>
        <a:lstStyle/>
        <a:p>
          <a:endParaRPr lang="en-GB"/>
        </a:p>
      </dgm:t>
    </dgm:pt>
    <dgm:pt modelId="{E7C14DC0-A267-4A12-A0ED-BC640A3ED3AB}" type="pres">
      <dgm:prSet presAssocID="{7801FF60-0E87-41D2-A8B4-7C1A1D151EE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E1D5246-FAE0-47C7-A97E-CC0D79910B77}" type="pres">
      <dgm:prSet presAssocID="{7801FF60-0E87-41D2-A8B4-7C1A1D151EE7}" presName="rootComposite" presStyleCnt="0"/>
      <dgm:spPr/>
      <dgm:t>
        <a:bodyPr/>
        <a:lstStyle/>
        <a:p>
          <a:endParaRPr lang="en-US"/>
        </a:p>
      </dgm:t>
    </dgm:pt>
    <dgm:pt modelId="{CF768ED8-DD02-4DCD-901C-039432FDFCD2}" type="pres">
      <dgm:prSet presAssocID="{7801FF60-0E87-41D2-A8B4-7C1A1D151EE7}" presName="rootText" presStyleLbl="node2" presStyleIdx="0" presStyleCnt="6" custScaleX="61895" custScaleY="17699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C7ECE96-1FBA-449F-9BF5-5B0B86A7A263}" type="pres">
      <dgm:prSet presAssocID="{7801FF60-0E87-41D2-A8B4-7C1A1D151EE7}" presName="rootConnector" presStyleLbl="node2" presStyleIdx="0" presStyleCnt="6"/>
      <dgm:spPr/>
      <dgm:t>
        <a:bodyPr/>
        <a:lstStyle/>
        <a:p>
          <a:endParaRPr lang="en-GB"/>
        </a:p>
      </dgm:t>
    </dgm:pt>
    <dgm:pt modelId="{383924D1-4232-46AF-AE1A-83AE04A2AF2D}" type="pres">
      <dgm:prSet presAssocID="{7801FF60-0E87-41D2-A8B4-7C1A1D151EE7}" presName="hierChild4" presStyleCnt="0"/>
      <dgm:spPr/>
      <dgm:t>
        <a:bodyPr/>
        <a:lstStyle/>
        <a:p>
          <a:endParaRPr lang="en-US"/>
        </a:p>
      </dgm:t>
    </dgm:pt>
    <dgm:pt modelId="{C54C6B68-B938-4466-9E49-EBDE020D7E68}" type="pres">
      <dgm:prSet presAssocID="{7801FF60-0E87-41D2-A8B4-7C1A1D151EE7}" presName="hierChild5" presStyleCnt="0"/>
      <dgm:spPr/>
      <dgm:t>
        <a:bodyPr/>
        <a:lstStyle/>
        <a:p>
          <a:endParaRPr lang="en-US"/>
        </a:p>
      </dgm:t>
    </dgm:pt>
    <dgm:pt modelId="{2658DF57-24A2-4C64-B14E-5F4668F35A1D}" type="pres">
      <dgm:prSet presAssocID="{176F8029-17F1-4CF2-96C6-465ABEFDF608}" presName="Name37" presStyleLbl="parChTrans1D2" presStyleIdx="1" presStyleCnt="7"/>
      <dgm:spPr/>
      <dgm:t>
        <a:bodyPr/>
        <a:lstStyle/>
        <a:p>
          <a:endParaRPr lang="en-GB"/>
        </a:p>
      </dgm:t>
    </dgm:pt>
    <dgm:pt modelId="{1E77CE83-B468-4ADA-92FA-7707980C0F18}" type="pres">
      <dgm:prSet presAssocID="{D68CBAEE-C3F0-42DA-84B0-40A32ECF69E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05247A4-812D-4515-8095-B1604F321669}" type="pres">
      <dgm:prSet presAssocID="{D68CBAEE-C3F0-42DA-84B0-40A32ECF69EE}" presName="rootComposite" presStyleCnt="0"/>
      <dgm:spPr/>
      <dgm:t>
        <a:bodyPr/>
        <a:lstStyle/>
        <a:p>
          <a:endParaRPr lang="en-US"/>
        </a:p>
      </dgm:t>
    </dgm:pt>
    <dgm:pt modelId="{5D25721C-512A-4D74-A063-3E568E2376D2}" type="pres">
      <dgm:prSet presAssocID="{D68CBAEE-C3F0-42DA-84B0-40A32ECF69EE}" presName="rootText" presStyleLbl="node2" presStyleIdx="1" presStyleCnt="6" custScaleX="61895" custScaleY="17786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4AE3D2F-1A1A-49D7-B1F3-2176ED39B549}" type="pres">
      <dgm:prSet presAssocID="{D68CBAEE-C3F0-42DA-84B0-40A32ECF69EE}" presName="rootConnector" presStyleLbl="node2" presStyleIdx="1" presStyleCnt="6"/>
      <dgm:spPr/>
      <dgm:t>
        <a:bodyPr/>
        <a:lstStyle/>
        <a:p>
          <a:endParaRPr lang="en-GB"/>
        </a:p>
      </dgm:t>
    </dgm:pt>
    <dgm:pt modelId="{467D939C-6C6B-491B-95EA-80391025CB16}" type="pres">
      <dgm:prSet presAssocID="{D68CBAEE-C3F0-42DA-84B0-40A32ECF69EE}" presName="hierChild4" presStyleCnt="0"/>
      <dgm:spPr/>
      <dgm:t>
        <a:bodyPr/>
        <a:lstStyle/>
        <a:p>
          <a:endParaRPr lang="en-US"/>
        </a:p>
      </dgm:t>
    </dgm:pt>
    <dgm:pt modelId="{05900C46-F7AD-4702-80F2-BB88644ADE40}" type="pres">
      <dgm:prSet presAssocID="{D68CBAEE-C3F0-42DA-84B0-40A32ECF69EE}" presName="hierChild5" presStyleCnt="0"/>
      <dgm:spPr/>
      <dgm:t>
        <a:bodyPr/>
        <a:lstStyle/>
        <a:p>
          <a:endParaRPr lang="en-US"/>
        </a:p>
      </dgm:t>
    </dgm:pt>
    <dgm:pt modelId="{A16CBB69-EFEA-4C94-9F52-AF4B391A7283}" type="pres">
      <dgm:prSet presAssocID="{73C9D6D2-245D-4E4C-AF5E-DACEE8F9C094}" presName="Name37" presStyleLbl="parChTrans1D2" presStyleIdx="2" presStyleCnt="7"/>
      <dgm:spPr/>
      <dgm:t>
        <a:bodyPr/>
        <a:lstStyle/>
        <a:p>
          <a:endParaRPr lang="en-GB"/>
        </a:p>
      </dgm:t>
    </dgm:pt>
    <dgm:pt modelId="{F2087011-6E60-4192-9710-6255E4611E34}" type="pres">
      <dgm:prSet presAssocID="{F03D6DB5-5639-4B47-82F2-B748D514DA6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2D59797-8E3E-4D21-B5DF-3C30F5991023}" type="pres">
      <dgm:prSet presAssocID="{F03D6DB5-5639-4B47-82F2-B748D514DA62}" presName="rootComposite" presStyleCnt="0"/>
      <dgm:spPr/>
      <dgm:t>
        <a:bodyPr/>
        <a:lstStyle/>
        <a:p>
          <a:endParaRPr lang="en-US"/>
        </a:p>
      </dgm:t>
    </dgm:pt>
    <dgm:pt modelId="{4C3F0A16-8CB5-4253-AFB2-1E99C9A4CE65}" type="pres">
      <dgm:prSet presAssocID="{F03D6DB5-5639-4B47-82F2-B748D514DA62}" presName="rootText" presStyleLbl="node2" presStyleIdx="2" presStyleCnt="6" custScaleX="61895" custScaleY="17786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15A9E0C-29A9-448C-8D33-B6E9F1741511}" type="pres">
      <dgm:prSet presAssocID="{F03D6DB5-5639-4B47-82F2-B748D514DA62}" presName="rootConnector" presStyleLbl="node2" presStyleIdx="2" presStyleCnt="6"/>
      <dgm:spPr/>
      <dgm:t>
        <a:bodyPr/>
        <a:lstStyle/>
        <a:p>
          <a:endParaRPr lang="en-GB"/>
        </a:p>
      </dgm:t>
    </dgm:pt>
    <dgm:pt modelId="{68511844-833B-4208-A25A-A65461FE4DBC}" type="pres">
      <dgm:prSet presAssocID="{F03D6DB5-5639-4B47-82F2-B748D514DA62}" presName="hierChild4" presStyleCnt="0"/>
      <dgm:spPr/>
      <dgm:t>
        <a:bodyPr/>
        <a:lstStyle/>
        <a:p>
          <a:endParaRPr lang="en-US"/>
        </a:p>
      </dgm:t>
    </dgm:pt>
    <dgm:pt modelId="{0E8D5D41-DBC4-4CE4-82A7-C26D4D9FD398}" type="pres">
      <dgm:prSet presAssocID="{F03D6DB5-5639-4B47-82F2-B748D514DA62}" presName="hierChild5" presStyleCnt="0"/>
      <dgm:spPr/>
      <dgm:t>
        <a:bodyPr/>
        <a:lstStyle/>
        <a:p>
          <a:endParaRPr lang="en-US"/>
        </a:p>
      </dgm:t>
    </dgm:pt>
    <dgm:pt modelId="{ACD14F72-44BA-49DF-98CD-A4CA9FE9E91D}" type="pres">
      <dgm:prSet presAssocID="{78AA05EB-EDF8-4E56-9764-FEEBED3A91EA}" presName="Name37" presStyleLbl="parChTrans1D2" presStyleIdx="3" presStyleCnt="7"/>
      <dgm:spPr/>
      <dgm:t>
        <a:bodyPr/>
        <a:lstStyle/>
        <a:p>
          <a:endParaRPr lang="en-GB"/>
        </a:p>
      </dgm:t>
    </dgm:pt>
    <dgm:pt modelId="{0A9731AC-27E8-426B-AF87-F9B6BAB4236D}" type="pres">
      <dgm:prSet presAssocID="{B3CF60C4-43B2-4E1F-88EC-C8C6DFC221E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9D0AE63B-1B08-49C8-AE60-00293BD39ED9}" type="pres">
      <dgm:prSet presAssocID="{B3CF60C4-43B2-4E1F-88EC-C8C6DFC221E8}" presName="rootComposite" presStyleCnt="0"/>
      <dgm:spPr/>
      <dgm:t>
        <a:bodyPr/>
        <a:lstStyle/>
        <a:p>
          <a:endParaRPr lang="en-US"/>
        </a:p>
      </dgm:t>
    </dgm:pt>
    <dgm:pt modelId="{563BD575-5C57-4F46-B652-B12AF2B6E523}" type="pres">
      <dgm:prSet presAssocID="{B3CF60C4-43B2-4E1F-88EC-C8C6DFC221E8}" presName="rootText" presStyleLbl="node2" presStyleIdx="3" presStyleCnt="6" custScaleX="61895" custScaleY="17786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33DA436-25B7-4CB6-8668-ABE569E55765}" type="pres">
      <dgm:prSet presAssocID="{B3CF60C4-43B2-4E1F-88EC-C8C6DFC221E8}" presName="rootConnector" presStyleLbl="node2" presStyleIdx="3" presStyleCnt="6"/>
      <dgm:spPr/>
      <dgm:t>
        <a:bodyPr/>
        <a:lstStyle/>
        <a:p>
          <a:endParaRPr lang="en-GB"/>
        </a:p>
      </dgm:t>
    </dgm:pt>
    <dgm:pt modelId="{EAD347DD-3119-4D48-962D-2CDB99D769AE}" type="pres">
      <dgm:prSet presAssocID="{B3CF60C4-43B2-4E1F-88EC-C8C6DFC221E8}" presName="hierChild4" presStyleCnt="0"/>
      <dgm:spPr/>
      <dgm:t>
        <a:bodyPr/>
        <a:lstStyle/>
        <a:p>
          <a:endParaRPr lang="en-US"/>
        </a:p>
      </dgm:t>
    </dgm:pt>
    <dgm:pt modelId="{4C81A119-1E6D-46A7-8085-046524DF404D}" type="pres">
      <dgm:prSet presAssocID="{B3CF60C4-43B2-4E1F-88EC-C8C6DFC221E8}" presName="hierChild5" presStyleCnt="0"/>
      <dgm:spPr/>
      <dgm:t>
        <a:bodyPr/>
        <a:lstStyle/>
        <a:p>
          <a:endParaRPr lang="en-US"/>
        </a:p>
      </dgm:t>
    </dgm:pt>
    <dgm:pt modelId="{12765662-B405-4702-8692-6AD6943BA768}" type="pres">
      <dgm:prSet presAssocID="{80887B43-A1A2-4CF9-AFF2-4346D1E6325A}" presName="Name37" presStyleLbl="parChTrans1D2" presStyleIdx="4" presStyleCnt="7"/>
      <dgm:spPr/>
      <dgm:t>
        <a:bodyPr/>
        <a:lstStyle/>
        <a:p>
          <a:endParaRPr lang="en-GB"/>
        </a:p>
      </dgm:t>
    </dgm:pt>
    <dgm:pt modelId="{002D05C2-A1F6-430B-83D9-066642310C88}" type="pres">
      <dgm:prSet presAssocID="{975947B6-4C1A-41DB-AA65-A6B933C9B79A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B71E803-CEA4-4561-9449-AD0CF19C6194}" type="pres">
      <dgm:prSet presAssocID="{975947B6-4C1A-41DB-AA65-A6B933C9B79A}" presName="rootComposite" presStyleCnt="0"/>
      <dgm:spPr/>
      <dgm:t>
        <a:bodyPr/>
        <a:lstStyle/>
        <a:p>
          <a:endParaRPr lang="en-US"/>
        </a:p>
      </dgm:t>
    </dgm:pt>
    <dgm:pt modelId="{EBEBEFC4-CD6E-4450-8AE9-406286211D9D}" type="pres">
      <dgm:prSet presAssocID="{975947B6-4C1A-41DB-AA65-A6B933C9B79A}" presName="rootText" presStyleLbl="node2" presStyleIdx="4" presStyleCnt="6" custScaleX="61895" custScaleY="17699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DAB60D7-52D5-4184-8E8C-02E4E259AB56}" type="pres">
      <dgm:prSet presAssocID="{975947B6-4C1A-41DB-AA65-A6B933C9B79A}" presName="rootConnector" presStyleLbl="node2" presStyleIdx="4" presStyleCnt="6"/>
      <dgm:spPr/>
      <dgm:t>
        <a:bodyPr/>
        <a:lstStyle/>
        <a:p>
          <a:endParaRPr lang="en-GB"/>
        </a:p>
      </dgm:t>
    </dgm:pt>
    <dgm:pt modelId="{21001BDD-C420-4B63-8407-93E601CED47D}" type="pres">
      <dgm:prSet presAssocID="{975947B6-4C1A-41DB-AA65-A6B933C9B79A}" presName="hierChild4" presStyleCnt="0"/>
      <dgm:spPr/>
      <dgm:t>
        <a:bodyPr/>
        <a:lstStyle/>
        <a:p>
          <a:endParaRPr lang="en-US"/>
        </a:p>
      </dgm:t>
    </dgm:pt>
    <dgm:pt modelId="{229462E0-C08F-4D0C-B7FA-4A59650F7A70}" type="pres">
      <dgm:prSet presAssocID="{975947B6-4C1A-41DB-AA65-A6B933C9B79A}" presName="hierChild5" presStyleCnt="0"/>
      <dgm:spPr/>
      <dgm:t>
        <a:bodyPr/>
        <a:lstStyle/>
        <a:p>
          <a:endParaRPr lang="en-US"/>
        </a:p>
      </dgm:t>
    </dgm:pt>
    <dgm:pt modelId="{C777FA47-582D-4B3F-825D-0FC8C9659BE5}" type="pres">
      <dgm:prSet presAssocID="{005FC595-595F-47F9-9BC0-BE3BA754C5B7}" presName="Name37" presStyleLbl="parChTrans1D2" presStyleIdx="5" presStyleCnt="7"/>
      <dgm:spPr/>
      <dgm:t>
        <a:bodyPr/>
        <a:lstStyle/>
        <a:p>
          <a:endParaRPr lang="en-GB"/>
        </a:p>
      </dgm:t>
    </dgm:pt>
    <dgm:pt modelId="{AC1C3E0B-30DB-47AF-A3C6-4E96D498B161}" type="pres">
      <dgm:prSet presAssocID="{559EF2E6-005F-4166-AB96-80040515FAA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30A828F-AD9D-4102-883D-E6AE804FBB09}" type="pres">
      <dgm:prSet presAssocID="{559EF2E6-005F-4166-AB96-80040515FAA3}" presName="rootComposite" presStyleCnt="0"/>
      <dgm:spPr/>
      <dgm:t>
        <a:bodyPr/>
        <a:lstStyle/>
        <a:p>
          <a:endParaRPr lang="en-US"/>
        </a:p>
      </dgm:t>
    </dgm:pt>
    <dgm:pt modelId="{A65B810C-C005-4B6A-8853-FFF3D8EB1B00}" type="pres">
      <dgm:prSet presAssocID="{559EF2E6-005F-4166-AB96-80040515FAA3}" presName="rootText" presStyleLbl="node2" presStyleIdx="5" presStyleCnt="6" custScaleX="61895" custScaleY="17699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6F2E77F-9994-41B8-BD22-7CBA61F86DF7}" type="pres">
      <dgm:prSet presAssocID="{559EF2E6-005F-4166-AB96-80040515FAA3}" presName="rootConnector" presStyleLbl="node2" presStyleIdx="5" presStyleCnt="6"/>
      <dgm:spPr/>
      <dgm:t>
        <a:bodyPr/>
        <a:lstStyle/>
        <a:p>
          <a:endParaRPr lang="en-GB"/>
        </a:p>
      </dgm:t>
    </dgm:pt>
    <dgm:pt modelId="{632A6977-AC2B-43B2-99B2-A23CDFC8D0A7}" type="pres">
      <dgm:prSet presAssocID="{559EF2E6-005F-4166-AB96-80040515FAA3}" presName="hierChild4" presStyleCnt="0"/>
      <dgm:spPr/>
      <dgm:t>
        <a:bodyPr/>
        <a:lstStyle/>
        <a:p>
          <a:endParaRPr lang="en-US"/>
        </a:p>
      </dgm:t>
    </dgm:pt>
    <dgm:pt modelId="{B19D539E-904E-4529-881A-9AEB623AE0D9}" type="pres">
      <dgm:prSet presAssocID="{559EF2E6-005F-4166-AB96-80040515FAA3}" presName="hierChild5" presStyleCnt="0"/>
      <dgm:spPr/>
      <dgm:t>
        <a:bodyPr/>
        <a:lstStyle/>
        <a:p>
          <a:endParaRPr lang="en-US"/>
        </a:p>
      </dgm:t>
    </dgm:pt>
    <dgm:pt modelId="{B27F4988-E82B-414A-A4A2-7E2B6D2F16FC}" type="pres">
      <dgm:prSet presAssocID="{74DF9EEB-0A31-439B-9936-93E300D5572F}" presName="hierChild3" presStyleCnt="0"/>
      <dgm:spPr/>
      <dgm:t>
        <a:bodyPr/>
        <a:lstStyle/>
        <a:p>
          <a:endParaRPr lang="en-US"/>
        </a:p>
      </dgm:t>
    </dgm:pt>
    <dgm:pt modelId="{F675BBA8-7530-459D-B94F-87A2EB32E856}" type="pres">
      <dgm:prSet presAssocID="{B010B57F-0B4F-41ED-A2C9-6D72429CEA07}" presName="Name111" presStyleLbl="parChTrans1D2" presStyleIdx="6" presStyleCnt="7"/>
      <dgm:spPr/>
      <dgm:t>
        <a:bodyPr/>
        <a:lstStyle/>
        <a:p>
          <a:endParaRPr lang="en-GB"/>
        </a:p>
      </dgm:t>
    </dgm:pt>
    <dgm:pt modelId="{660658DC-2F1F-4C37-B405-B1CBFDFFC57A}" type="pres">
      <dgm:prSet presAssocID="{F9841F43-1DAA-4C81-8D32-911CC0E7B46C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4FD7C41-C755-4B2E-96D4-107126C63727}" type="pres">
      <dgm:prSet presAssocID="{F9841F43-1DAA-4C81-8D32-911CC0E7B46C}" presName="rootComposite3" presStyleCnt="0"/>
      <dgm:spPr/>
      <dgm:t>
        <a:bodyPr/>
        <a:lstStyle/>
        <a:p>
          <a:endParaRPr lang="en-US"/>
        </a:p>
      </dgm:t>
    </dgm:pt>
    <dgm:pt modelId="{46673BFF-9AB5-4CAC-8358-20FCEFFE60A1}" type="pres">
      <dgm:prSet presAssocID="{F9841F43-1DAA-4C81-8D32-911CC0E7B46C}" presName="rootText3" presStyleLbl="asst1" presStyleIdx="0" presStyleCnt="1" custScaleX="95500" custLinFactNeighborX="-15248" custLinFactNeighborY="-6401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1790D6E-EC6A-44A0-9261-7912A9838E32}" type="pres">
      <dgm:prSet presAssocID="{F9841F43-1DAA-4C81-8D32-911CC0E7B46C}" presName="rootConnector3" presStyleLbl="asst1" presStyleIdx="0" presStyleCnt="1"/>
      <dgm:spPr/>
      <dgm:t>
        <a:bodyPr/>
        <a:lstStyle/>
        <a:p>
          <a:endParaRPr lang="en-GB"/>
        </a:p>
      </dgm:t>
    </dgm:pt>
    <dgm:pt modelId="{4B49AC0F-D11E-442D-AD54-F2C8A3294DBE}" type="pres">
      <dgm:prSet presAssocID="{F9841F43-1DAA-4C81-8D32-911CC0E7B46C}" presName="hierChild6" presStyleCnt="0"/>
      <dgm:spPr/>
      <dgm:t>
        <a:bodyPr/>
        <a:lstStyle/>
        <a:p>
          <a:endParaRPr lang="en-US"/>
        </a:p>
      </dgm:t>
    </dgm:pt>
    <dgm:pt modelId="{BD422F12-E767-46FB-9625-430DB6169C5B}" type="pres">
      <dgm:prSet presAssocID="{F9841F43-1DAA-4C81-8D32-911CC0E7B46C}" presName="hierChild7" presStyleCnt="0"/>
      <dgm:spPr/>
      <dgm:t>
        <a:bodyPr/>
        <a:lstStyle/>
        <a:p>
          <a:endParaRPr lang="en-US"/>
        </a:p>
      </dgm:t>
    </dgm:pt>
  </dgm:ptLst>
  <dgm:cxnLst>
    <dgm:cxn modelId="{4A7D6A4E-DFF0-49E6-AB44-044CF3DB06D2}" srcId="{74DF9EEB-0A31-439B-9936-93E300D5572F}" destId="{F9841F43-1DAA-4C81-8D32-911CC0E7B46C}" srcOrd="0" destOrd="0" parTransId="{B010B57F-0B4F-41ED-A2C9-6D72429CEA07}" sibTransId="{6BB47E69-513C-49E9-9844-1C5B2C90B804}"/>
    <dgm:cxn modelId="{4B2A68D8-58C0-478F-A6D0-4781AB6EE4B9}" srcId="{986288C1-8254-4F5C-8D13-8686862331AB}" destId="{74DF9EEB-0A31-439B-9936-93E300D5572F}" srcOrd="0" destOrd="0" parTransId="{4963B52D-AEF3-4F73-A380-D4627779058A}" sibTransId="{58403D75-7FDE-4F2C-B104-2E8576F8DDB0}"/>
    <dgm:cxn modelId="{BF4B98CA-0C23-471E-8A8C-66825DD06026}" type="presOf" srcId="{D68CBAEE-C3F0-42DA-84B0-40A32ECF69EE}" destId="{5D25721C-512A-4D74-A063-3E568E2376D2}" srcOrd="0" destOrd="0" presId="urn:microsoft.com/office/officeart/2005/8/layout/orgChart1"/>
    <dgm:cxn modelId="{4DAF295B-8DF5-4373-A0EA-796286F6CAFD}" type="presOf" srcId="{176F8029-17F1-4CF2-96C6-465ABEFDF608}" destId="{2658DF57-24A2-4C64-B14E-5F4668F35A1D}" srcOrd="0" destOrd="0" presId="urn:microsoft.com/office/officeart/2005/8/layout/orgChart1"/>
    <dgm:cxn modelId="{6FD770F3-2447-4FE1-81F5-B75BCD99A0B5}" type="presOf" srcId="{986288C1-8254-4F5C-8D13-8686862331AB}" destId="{AC55DFC8-AC3E-4DE3-B219-86BBACF532AC}" srcOrd="0" destOrd="0" presId="urn:microsoft.com/office/officeart/2005/8/layout/orgChart1"/>
    <dgm:cxn modelId="{6380B627-A844-494C-92A1-0C7863527084}" type="presOf" srcId="{B010B57F-0B4F-41ED-A2C9-6D72429CEA07}" destId="{F675BBA8-7530-459D-B94F-87A2EB32E856}" srcOrd="0" destOrd="0" presId="urn:microsoft.com/office/officeart/2005/8/layout/orgChart1"/>
    <dgm:cxn modelId="{89BDBF3B-6263-44B4-8C47-8D590E98F179}" type="presOf" srcId="{B5CABCE0-F1D1-4C72-824D-6FC0718F0D2A}" destId="{444EA80E-E37E-4B9E-A4E6-4D6C2DB6F3AE}" srcOrd="0" destOrd="0" presId="urn:microsoft.com/office/officeart/2005/8/layout/orgChart1"/>
    <dgm:cxn modelId="{066A96F2-5361-44C5-B81E-F04F02A65065}" srcId="{74DF9EEB-0A31-439B-9936-93E300D5572F}" destId="{559EF2E6-005F-4166-AB96-80040515FAA3}" srcOrd="6" destOrd="0" parTransId="{005FC595-595F-47F9-9BC0-BE3BA754C5B7}" sibTransId="{678C7730-8550-4073-911F-1EED2E48AB25}"/>
    <dgm:cxn modelId="{7AD5570C-E0B8-424F-A569-B722B08CD0C4}" type="presOf" srcId="{D68CBAEE-C3F0-42DA-84B0-40A32ECF69EE}" destId="{64AE3D2F-1A1A-49D7-B1F3-2176ED39B549}" srcOrd="1" destOrd="0" presId="urn:microsoft.com/office/officeart/2005/8/layout/orgChart1"/>
    <dgm:cxn modelId="{0AC0BEC0-CD2A-4A45-A314-06C99097173A}" srcId="{74DF9EEB-0A31-439B-9936-93E300D5572F}" destId="{7801FF60-0E87-41D2-A8B4-7C1A1D151EE7}" srcOrd="1" destOrd="0" parTransId="{B5CABCE0-F1D1-4C72-824D-6FC0718F0D2A}" sibTransId="{43E77A9E-1B50-4AAC-A698-2FA2CB3789B2}"/>
    <dgm:cxn modelId="{AC707217-ECFE-4B26-A0F5-A9ABE8CD05A7}" type="presOf" srcId="{F03D6DB5-5639-4B47-82F2-B748D514DA62}" destId="{B15A9E0C-29A9-448C-8D33-B6E9F1741511}" srcOrd="1" destOrd="0" presId="urn:microsoft.com/office/officeart/2005/8/layout/orgChart1"/>
    <dgm:cxn modelId="{622D394B-A551-4875-A5CC-DF14AD9F1A29}" srcId="{74DF9EEB-0A31-439B-9936-93E300D5572F}" destId="{F03D6DB5-5639-4B47-82F2-B748D514DA62}" srcOrd="3" destOrd="0" parTransId="{73C9D6D2-245D-4E4C-AF5E-DACEE8F9C094}" sibTransId="{588E7D2D-D8AB-4D12-A5B5-7C3529701DEA}"/>
    <dgm:cxn modelId="{12AED364-50B0-417D-BC9F-91B973FD7DC4}" srcId="{74DF9EEB-0A31-439B-9936-93E300D5572F}" destId="{975947B6-4C1A-41DB-AA65-A6B933C9B79A}" srcOrd="5" destOrd="0" parTransId="{80887B43-A1A2-4CF9-AFF2-4346D1E6325A}" sibTransId="{E17841B7-5A73-4256-8FD6-595565EA13C2}"/>
    <dgm:cxn modelId="{9C9E0060-7B64-43E3-A43E-F2E00B6CFDC7}" type="presOf" srcId="{7801FF60-0E87-41D2-A8B4-7C1A1D151EE7}" destId="{2C7ECE96-1FBA-449F-9BF5-5B0B86A7A263}" srcOrd="1" destOrd="0" presId="urn:microsoft.com/office/officeart/2005/8/layout/orgChart1"/>
    <dgm:cxn modelId="{30C1B246-C77D-48D3-BE38-04F5D75EAAE4}" type="presOf" srcId="{78AA05EB-EDF8-4E56-9764-FEEBED3A91EA}" destId="{ACD14F72-44BA-49DF-98CD-A4CA9FE9E91D}" srcOrd="0" destOrd="0" presId="urn:microsoft.com/office/officeart/2005/8/layout/orgChart1"/>
    <dgm:cxn modelId="{49F59EBC-F2E7-4C4D-A703-F47242ED96FC}" type="presOf" srcId="{80887B43-A1A2-4CF9-AFF2-4346D1E6325A}" destId="{12765662-B405-4702-8692-6AD6943BA768}" srcOrd="0" destOrd="0" presId="urn:microsoft.com/office/officeart/2005/8/layout/orgChart1"/>
    <dgm:cxn modelId="{B7535F82-F0E2-4C52-AD6D-F3E7E8787D6A}" type="presOf" srcId="{73C9D6D2-245D-4E4C-AF5E-DACEE8F9C094}" destId="{A16CBB69-EFEA-4C94-9F52-AF4B391A7283}" srcOrd="0" destOrd="0" presId="urn:microsoft.com/office/officeart/2005/8/layout/orgChart1"/>
    <dgm:cxn modelId="{272E90F9-0018-46C8-AE49-877C6E4AC772}" type="presOf" srcId="{74DF9EEB-0A31-439B-9936-93E300D5572F}" destId="{B0DE504C-2605-4A2B-BD32-936ADE729479}" srcOrd="0" destOrd="0" presId="urn:microsoft.com/office/officeart/2005/8/layout/orgChart1"/>
    <dgm:cxn modelId="{CE061F30-647A-4C9E-A34A-A7A9BCA95808}" type="presOf" srcId="{559EF2E6-005F-4166-AB96-80040515FAA3}" destId="{56F2E77F-9994-41B8-BD22-7CBA61F86DF7}" srcOrd="1" destOrd="0" presId="urn:microsoft.com/office/officeart/2005/8/layout/orgChart1"/>
    <dgm:cxn modelId="{6D3F11EA-67BD-4DC0-B73A-677369D113D8}" type="presOf" srcId="{005FC595-595F-47F9-9BC0-BE3BA754C5B7}" destId="{C777FA47-582D-4B3F-825D-0FC8C9659BE5}" srcOrd="0" destOrd="0" presId="urn:microsoft.com/office/officeart/2005/8/layout/orgChart1"/>
    <dgm:cxn modelId="{D33FDA51-8355-4F7A-BC4E-A228DEFB0A4C}" type="presOf" srcId="{B3CF60C4-43B2-4E1F-88EC-C8C6DFC221E8}" destId="{E33DA436-25B7-4CB6-8668-ABE569E55765}" srcOrd="1" destOrd="0" presId="urn:microsoft.com/office/officeart/2005/8/layout/orgChart1"/>
    <dgm:cxn modelId="{B616293E-2C21-41D0-9A72-1EB9094D7E7F}" type="presOf" srcId="{B3CF60C4-43B2-4E1F-88EC-C8C6DFC221E8}" destId="{563BD575-5C57-4F46-B652-B12AF2B6E523}" srcOrd="0" destOrd="0" presId="urn:microsoft.com/office/officeart/2005/8/layout/orgChart1"/>
    <dgm:cxn modelId="{88A0D7A9-686D-4277-9CF8-C2C35FB2BDE9}" type="presOf" srcId="{F9841F43-1DAA-4C81-8D32-911CC0E7B46C}" destId="{46673BFF-9AB5-4CAC-8358-20FCEFFE60A1}" srcOrd="0" destOrd="0" presId="urn:microsoft.com/office/officeart/2005/8/layout/orgChart1"/>
    <dgm:cxn modelId="{E9EC20FD-4F08-4F2E-94B2-F419FDE7E151}" type="presOf" srcId="{F03D6DB5-5639-4B47-82F2-B748D514DA62}" destId="{4C3F0A16-8CB5-4253-AFB2-1E99C9A4CE65}" srcOrd="0" destOrd="0" presId="urn:microsoft.com/office/officeart/2005/8/layout/orgChart1"/>
    <dgm:cxn modelId="{8B6A58FD-452E-4254-99ED-995C42DAEFEC}" type="presOf" srcId="{975947B6-4C1A-41DB-AA65-A6B933C9B79A}" destId="{EBEBEFC4-CD6E-4450-8AE9-406286211D9D}" srcOrd="0" destOrd="0" presId="urn:microsoft.com/office/officeart/2005/8/layout/orgChart1"/>
    <dgm:cxn modelId="{B770A828-0B6E-4AD0-BE87-288A941C54CB}" srcId="{74DF9EEB-0A31-439B-9936-93E300D5572F}" destId="{D68CBAEE-C3F0-42DA-84B0-40A32ECF69EE}" srcOrd="2" destOrd="0" parTransId="{176F8029-17F1-4CF2-96C6-465ABEFDF608}" sibTransId="{34635C0E-BA5E-4CBC-9A9E-367BF297CB84}"/>
    <dgm:cxn modelId="{C98A461A-3466-4E65-BCEE-1F92D5DCE130}" type="presOf" srcId="{559EF2E6-005F-4166-AB96-80040515FAA3}" destId="{A65B810C-C005-4B6A-8853-FFF3D8EB1B00}" srcOrd="0" destOrd="0" presId="urn:microsoft.com/office/officeart/2005/8/layout/orgChart1"/>
    <dgm:cxn modelId="{FB092426-0127-4808-8348-A1955D685551}" type="presOf" srcId="{975947B6-4C1A-41DB-AA65-A6B933C9B79A}" destId="{8DAB60D7-52D5-4184-8E8C-02E4E259AB56}" srcOrd="1" destOrd="0" presId="urn:microsoft.com/office/officeart/2005/8/layout/orgChart1"/>
    <dgm:cxn modelId="{3C45D5C4-9EC2-4C71-8E84-DBB3B91AAE80}" type="presOf" srcId="{74DF9EEB-0A31-439B-9936-93E300D5572F}" destId="{D06A4331-6EB6-4AB8-B5A3-38C41EAA8B75}" srcOrd="1" destOrd="0" presId="urn:microsoft.com/office/officeart/2005/8/layout/orgChart1"/>
    <dgm:cxn modelId="{FF8E55D6-5806-473A-A129-C2F9E124E1FA}" type="presOf" srcId="{7801FF60-0E87-41D2-A8B4-7C1A1D151EE7}" destId="{CF768ED8-DD02-4DCD-901C-039432FDFCD2}" srcOrd="0" destOrd="0" presId="urn:microsoft.com/office/officeart/2005/8/layout/orgChart1"/>
    <dgm:cxn modelId="{73E0DA34-6045-4815-B0F3-35D57F5CFAFC}" type="presOf" srcId="{F9841F43-1DAA-4C81-8D32-911CC0E7B46C}" destId="{B1790D6E-EC6A-44A0-9261-7912A9838E32}" srcOrd="1" destOrd="0" presId="urn:microsoft.com/office/officeart/2005/8/layout/orgChart1"/>
    <dgm:cxn modelId="{DA2B8DE9-71CC-414E-8915-EE3209B0618E}" srcId="{74DF9EEB-0A31-439B-9936-93E300D5572F}" destId="{B3CF60C4-43B2-4E1F-88EC-C8C6DFC221E8}" srcOrd="4" destOrd="0" parTransId="{78AA05EB-EDF8-4E56-9764-FEEBED3A91EA}" sibTransId="{53F59BDC-5E92-47E6-8125-B0AC10C36371}"/>
    <dgm:cxn modelId="{6EF46202-2EA1-45B0-9305-DB113E40CAE6}" type="presParOf" srcId="{AC55DFC8-AC3E-4DE3-B219-86BBACF532AC}" destId="{A6FE3744-29EF-4F1C-9CC8-EEF7B6197235}" srcOrd="0" destOrd="0" presId="urn:microsoft.com/office/officeart/2005/8/layout/orgChart1"/>
    <dgm:cxn modelId="{A3EF9490-FD63-4F75-8DE8-F8B270DDB966}" type="presParOf" srcId="{A6FE3744-29EF-4F1C-9CC8-EEF7B6197235}" destId="{C86C0348-7A16-4ED3-9094-A96D0B7EC267}" srcOrd="0" destOrd="0" presId="urn:microsoft.com/office/officeart/2005/8/layout/orgChart1"/>
    <dgm:cxn modelId="{DD3652AF-CD12-4279-8C26-340D25AFF31C}" type="presParOf" srcId="{C86C0348-7A16-4ED3-9094-A96D0B7EC267}" destId="{B0DE504C-2605-4A2B-BD32-936ADE729479}" srcOrd="0" destOrd="0" presId="urn:microsoft.com/office/officeart/2005/8/layout/orgChart1"/>
    <dgm:cxn modelId="{6AB0D980-2747-4E3D-952B-E21F21781392}" type="presParOf" srcId="{C86C0348-7A16-4ED3-9094-A96D0B7EC267}" destId="{D06A4331-6EB6-4AB8-B5A3-38C41EAA8B75}" srcOrd="1" destOrd="0" presId="urn:microsoft.com/office/officeart/2005/8/layout/orgChart1"/>
    <dgm:cxn modelId="{DDC24B01-E666-4C47-BB24-9E4A1B9663A9}" type="presParOf" srcId="{A6FE3744-29EF-4F1C-9CC8-EEF7B6197235}" destId="{A80CD39B-6802-4248-90B3-5E0C1413CAA8}" srcOrd="1" destOrd="0" presId="urn:microsoft.com/office/officeart/2005/8/layout/orgChart1"/>
    <dgm:cxn modelId="{0F99AF74-23A0-4F8F-A4ED-B1FB26EEDA9C}" type="presParOf" srcId="{A80CD39B-6802-4248-90B3-5E0C1413CAA8}" destId="{444EA80E-E37E-4B9E-A4E6-4D6C2DB6F3AE}" srcOrd="0" destOrd="0" presId="urn:microsoft.com/office/officeart/2005/8/layout/orgChart1"/>
    <dgm:cxn modelId="{F48BFFEE-ED2E-4B0C-9063-76DBFABB6444}" type="presParOf" srcId="{A80CD39B-6802-4248-90B3-5E0C1413CAA8}" destId="{E7C14DC0-A267-4A12-A0ED-BC640A3ED3AB}" srcOrd="1" destOrd="0" presId="urn:microsoft.com/office/officeart/2005/8/layout/orgChart1"/>
    <dgm:cxn modelId="{09C72036-D475-4B96-B988-66A2A09859C2}" type="presParOf" srcId="{E7C14DC0-A267-4A12-A0ED-BC640A3ED3AB}" destId="{3E1D5246-FAE0-47C7-A97E-CC0D79910B77}" srcOrd="0" destOrd="0" presId="urn:microsoft.com/office/officeart/2005/8/layout/orgChart1"/>
    <dgm:cxn modelId="{6BB12FA9-A108-40D8-89DA-725DC8084A3E}" type="presParOf" srcId="{3E1D5246-FAE0-47C7-A97E-CC0D79910B77}" destId="{CF768ED8-DD02-4DCD-901C-039432FDFCD2}" srcOrd="0" destOrd="0" presId="urn:microsoft.com/office/officeart/2005/8/layout/orgChart1"/>
    <dgm:cxn modelId="{07F9D462-ADD7-4CCF-B2ED-ABBB835A747F}" type="presParOf" srcId="{3E1D5246-FAE0-47C7-A97E-CC0D79910B77}" destId="{2C7ECE96-1FBA-449F-9BF5-5B0B86A7A263}" srcOrd="1" destOrd="0" presId="urn:microsoft.com/office/officeart/2005/8/layout/orgChart1"/>
    <dgm:cxn modelId="{03B2509A-D90D-4981-B8DC-CA3665BC906B}" type="presParOf" srcId="{E7C14DC0-A267-4A12-A0ED-BC640A3ED3AB}" destId="{383924D1-4232-46AF-AE1A-83AE04A2AF2D}" srcOrd="1" destOrd="0" presId="urn:microsoft.com/office/officeart/2005/8/layout/orgChart1"/>
    <dgm:cxn modelId="{891512AD-B16F-4759-991D-3EFF2EC8D07A}" type="presParOf" srcId="{E7C14DC0-A267-4A12-A0ED-BC640A3ED3AB}" destId="{C54C6B68-B938-4466-9E49-EBDE020D7E68}" srcOrd="2" destOrd="0" presId="urn:microsoft.com/office/officeart/2005/8/layout/orgChart1"/>
    <dgm:cxn modelId="{4EF5BB99-7A06-4C40-816A-721F2A6BAC64}" type="presParOf" srcId="{A80CD39B-6802-4248-90B3-5E0C1413CAA8}" destId="{2658DF57-24A2-4C64-B14E-5F4668F35A1D}" srcOrd="2" destOrd="0" presId="urn:microsoft.com/office/officeart/2005/8/layout/orgChart1"/>
    <dgm:cxn modelId="{0C19924B-753E-4CB3-AD1B-B4177C9DA34A}" type="presParOf" srcId="{A80CD39B-6802-4248-90B3-5E0C1413CAA8}" destId="{1E77CE83-B468-4ADA-92FA-7707980C0F18}" srcOrd="3" destOrd="0" presId="urn:microsoft.com/office/officeart/2005/8/layout/orgChart1"/>
    <dgm:cxn modelId="{DA5229D6-B5EB-457F-8756-FB626D97D09C}" type="presParOf" srcId="{1E77CE83-B468-4ADA-92FA-7707980C0F18}" destId="{805247A4-812D-4515-8095-B1604F321669}" srcOrd="0" destOrd="0" presId="urn:microsoft.com/office/officeart/2005/8/layout/orgChart1"/>
    <dgm:cxn modelId="{1BF2FBB0-5C68-4F19-8956-E84C227EF1A7}" type="presParOf" srcId="{805247A4-812D-4515-8095-B1604F321669}" destId="{5D25721C-512A-4D74-A063-3E568E2376D2}" srcOrd="0" destOrd="0" presId="urn:microsoft.com/office/officeart/2005/8/layout/orgChart1"/>
    <dgm:cxn modelId="{D7444F19-8E84-47B6-8D19-8948A1620DE4}" type="presParOf" srcId="{805247A4-812D-4515-8095-B1604F321669}" destId="{64AE3D2F-1A1A-49D7-B1F3-2176ED39B549}" srcOrd="1" destOrd="0" presId="urn:microsoft.com/office/officeart/2005/8/layout/orgChart1"/>
    <dgm:cxn modelId="{D2DA4F51-22BA-49C9-903B-CD420052CF0A}" type="presParOf" srcId="{1E77CE83-B468-4ADA-92FA-7707980C0F18}" destId="{467D939C-6C6B-491B-95EA-80391025CB16}" srcOrd="1" destOrd="0" presId="urn:microsoft.com/office/officeart/2005/8/layout/orgChart1"/>
    <dgm:cxn modelId="{2109AA00-E89E-4FB8-B7BF-ECECA80ABC6C}" type="presParOf" srcId="{1E77CE83-B468-4ADA-92FA-7707980C0F18}" destId="{05900C46-F7AD-4702-80F2-BB88644ADE40}" srcOrd="2" destOrd="0" presId="urn:microsoft.com/office/officeart/2005/8/layout/orgChart1"/>
    <dgm:cxn modelId="{21925B4E-EB6C-4DC3-AB2E-754E45EEB605}" type="presParOf" srcId="{A80CD39B-6802-4248-90B3-5E0C1413CAA8}" destId="{A16CBB69-EFEA-4C94-9F52-AF4B391A7283}" srcOrd="4" destOrd="0" presId="urn:microsoft.com/office/officeart/2005/8/layout/orgChart1"/>
    <dgm:cxn modelId="{C9C81004-CB08-4F91-86E1-78A0BA41ED9A}" type="presParOf" srcId="{A80CD39B-6802-4248-90B3-5E0C1413CAA8}" destId="{F2087011-6E60-4192-9710-6255E4611E34}" srcOrd="5" destOrd="0" presId="urn:microsoft.com/office/officeart/2005/8/layout/orgChart1"/>
    <dgm:cxn modelId="{8041FDBD-941D-4A5E-B33C-0426C19CDB01}" type="presParOf" srcId="{F2087011-6E60-4192-9710-6255E4611E34}" destId="{62D59797-8E3E-4D21-B5DF-3C30F5991023}" srcOrd="0" destOrd="0" presId="urn:microsoft.com/office/officeart/2005/8/layout/orgChart1"/>
    <dgm:cxn modelId="{6298D0D6-95FD-4118-A02F-D28AD1735835}" type="presParOf" srcId="{62D59797-8E3E-4D21-B5DF-3C30F5991023}" destId="{4C3F0A16-8CB5-4253-AFB2-1E99C9A4CE65}" srcOrd="0" destOrd="0" presId="urn:microsoft.com/office/officeart/2005/8/layout/orgChart1"/>
    <dgm:cxn modelId="{6205B63F-2381-4B82-A611-DC879442C9D8}" type="presParOf" srcId="{62D59797-8E3E-4D21-B5DF-3C30F5991023}" destId="{B15A9E0C-29A9-448C-8D33-B6E9F1741511}" srcOrd="1" destOrd="0" presId="urn:microsoft.com/office/officeart/2005/8/layout/orgChart1"/>
    <dgm:cxn modelId="{BD297311-71BB-4C8F-AE0A-40653860B33D}" type="presParOf" srcId="{F2087011-6E60-4192-9710-6255E4611E34}" destId="{68511844-833B-4208-A25A-A65461FE4DBC}" srcOrd="1" destOrd="0" presId="urn:microsoft.com/office/officeart/2005/8/layout/orgChart1"/>
    <dgm:cxn modelId="{A105CA19-A9C4-440D-BFE6-8BC5150B5AE6}" type="presParOf" srcId="{F2087011-6E60-4192-9710-6255E4611E34}" destId="{0E8D5D41-DBC4-4CE4-82A7-C26D4D9FD398}" srcOrd="2" destOrd="0" presId="urn:microsoft.com/office/officeart/2005/8/layout/orgChart1"/>
    <dgm:cxn modelId="{F6C390F5-86F1-4651-AB5E-1BCE5FAF3573}" type="presParOf" srcId="{A80CD39B-6802-4248-90B3-5E0C1413CAA8}" destId="{ACD14F72-44BA-49DF-98CD-A4CA9FE9E91D}" srcOrd="6" destOrd="0" presId="urn:microsoft.com/office/officeart/2005/8/layout/orgChart1"/>
    <dgm:cxn modelId="{AA664E0D-7EAB-44A0-9327-753CC0609EC2}" type="presParOf" srcId="{A80CD39B-6802-4248-90B3-5E0C1413CAA8}" destId="{0A9731AC-27E8-426B-AF87-F9B6BAB4236D}" srcOrd="7" destOrd="0" presId="urn:microsoft.com/office/officeart/2005/8/layout/orgChart1"/>
    <dgm:cxn modelId="{B54079DE-F0E8-46F7-B04E-AA7EB088511E}" type="presParOf" srcId="{0A9731AC-27E8-426B-AF87-F9B6BAB4236D}" destId="{9D0AE63B-1B08-49C8-AE60-00293BD39ED9}" srcOrd="0" destOrd="0" presId="urn:microsoft.com/office/officeart/2005/8/layout/orgChart1"/>
    <dgm:cxn modelId="{6901FC20-FCFC-4192-BA93-0D5F47E78239}" type="presParOf" srcId="{9D0AE63B-1B08-49C8-AE60-00293BD39ED9}" destId="{563BD575-5C57-4F46-B652-B12AF2B6E523}" srcOrd="0" destOrd="0" presId="urn:microsoft.com/office/officeart/2005/8/layout/orgChart1"/>
    <dgm:cxn modelId="{72919F52-4095-45E1-8155-CE91F02371D8}" type="presParOf" srcId="{9D0AE63B-1B08-49C8-AE60-00293BD39ED9}" destId="{E33DA436-25B7-4CB6-8668-ABE569E55765}" srcOrd="1" destOrd="0" presId="urn:microsoft.com/office/officeart/2005/8/layout/orgChart1"/>
    <dgm:cxn modelId="{B95E2EA6-42B9-4223-A7A9-0D036A70F62D}" type="presParOf" srcId="{0A9731AC-27E8-426B-AF87-F9B6BAB4236D}" destId="{EAD347DD-3119-4D48-962D-2CDB99D769AE}" srcOrd="1" destOrd="0" presId="urn:microsoft.com/office/officeart/2005/8/layout/orgChart1"/>
    <dgm:cxn modelId="{D1281703-AE12-4D1F-8324-F2EB90316801}" type="presParOf" srcId="{0A9731AC-27E8-426B-AF87-F9B6BAB4236D}" destId="{4C81A119-1E6D-46A7-8085-046524DF404D}" srcOrd="2" destOrd="0" presId="urn:microsoft.com/office/officeart/2005/8/layout/orgChart1"/>
    <dgm:cxn modelId="{33C0D5DB-F984-495D-BABD-C7A029CFF0E4}" type="presParOf" srcId="{A80CD39B-6802-4248-90B3-5E0C1413CAA8}" destId="{12765662-B405-4702-8692-6AD6943BA768}" srcOrd="8" destOrd="0" presId="urn:microsoft.com/office/officeart/2005/8/layout/orgChart1"/>
    <dgm:cxn modelId="{4573AF75-B4DF-49BA-B103-9A8AC55D9233}" type="presParOf" srcId="{A80CD39B-6802-4248-90B3-5E0C1413CAA8}" destId="{002D05C2-A1F6-430B-83D9-066642310C88}" srcOrd="9" destOrd="0" presId="urn:microsoft.com/office/officeart/2005/8/layout/orgChart1"/>
    <dgm:cxn modelId="{5F02DE65-3E09-4A47-94EF-DFCC72D18BB7}" type="presParOf" srcId="{002D05C2-A1F6-430B-83D9-066642310C88}" destId="{6B71E803-CEA4-4561-9449-AD0CF19C6194}" srcOrd="0" destOrd="0" presId="urn:microsoft.com/office/officeart/2005/8/layout/orgChart1"/>
    <dgm:cxn modelId="{0556F769-DF22-4438-A982-06F8334F211A}" type="presParOf" srcId="{6B71E803-CEA4-4561-9449-AD0CF19C6194}" destId="{EBEBEFC4-CD6E-4450-8AE9-406286211D9D}" srcOrd="0" destOrd="0" presId="urn:microsoft.com/office/officeart/2005/8/layout/orgChart1"/>
    <dgm:cxn modelId="{A6BBA27F-9388-4F15-ADF3-F3B37FDDCBC0}" type="presParOf" srcId="{6B71E803-CEA4-4561-9449-AD0CF19C6194}" destId="{8DAB60D7-52D5-4184-8E8C-02E4E259AB56}" srcOrd="1" destOrd="0" presId="urn:microsoft.com/office/officeart/2005/8/layout/orgChart1"/>
    <dgm:cxn modelId="{C53CD67D-1F98-4560-BFB2-FCFEF846BAB5}" type="presParOf" srcId="{002D05C2-A1F6-430B-83D9-066642310C88}" destId="{21001BDD-C420-4B63-8407-93E601CED47D}" srcOrd="1" destOrd="0" presId="urn:microsoft.com/office/officeart/2005/8/layout/orgChart1"/>
    <dgm:cxn modelId="{C8C63702-847F-421D-987F-06E9A98C09FF}" type="presParOf" srcId="{002D05C2-A1F6-430B-83D9-066642310C88}" destId="{229462E0-C08F-4D0C-B7FA-4A59650F7A70}" srcOrd="2" destOrd="0" presId="urn:microsoft.com/office/officeart/2005/8/layout/orgChart1"/>
    <dgm:cxn modelId="{804F2753-80E4-466D-9F86-8E32FD5F4CF4}" type="presParOf" srcId="{A80CD39B-6802-4248-90B3-5E0C1413CAA8}" destId="{C777FA47-582D-4B3F-825D-0FC8C9659BE5}" srcOrd="10" destOrd="0" presId="urn:microsoft.com/office/officeart/2005/8/layout/orgChart1"/>
    <dgm:cxn modelId="{B4CDACE3-33EA-44DA-9A1C-9504EC7AF1D0}" type="presParOf" srcId="{A80CD39B-6802-4248-90B3-5E0C1413CAA8}" destId="{AC1C3E0B-30DB-47AF-A3C6-4E96D498B161}" srcOrd="11" destOrd="0" presId="urn:microsoft.com/office/officeart/2005/8/layout/orgChart1"/>
    <dgm:cxn modelId="{8F6818F2-E691-4C85-84F6-4629766FE25B}" type="presParOf" srcId="{AC1C3E0B-30DB-47AF-A3C6-4E96D498B161}" destId="{F30A828F-AD9D-4102-883D-E6AE804FBB09}" srcOrd="0" destOrd="0" presId="urn:microsoft.com/office/officeart/2005/8/layout/orgChart1"/>
    <dgm:cxn modelId="{686E723D-B425-427B-A74D-387EC5A0EBF9}" type="presParOf" srcId="{F30A828F-AD9D-4102-883D-E6AE804FBB09}" destId="{A65B810C-C005-4B6A-8853-FFF3D8EB1B00}" srcOrd="0" destOrd="0" presId="urn:microsoft.com/office/officeart/2005/8/layout/orgChart1"/>
    <dgm:cxn modelId="{F192A37A-3E63-45A6-A990-D7703837ECEC}" type="presParOf" srcId="{F30A828F-AD9D-4102-883D-E6AE804FBB09}" destId="{56F2E77F-9994-41B8-BD22-7CBA61F86DF7}" srcOrd="1" destOrd="0" presId="urn:microsoft.com/office/officeart/2005/8/layout/orgChart1"/>
    <dgm:cxn modelId="{497B4BDF-8CCC-4043-B059-4EEDC03B9374}" type="presParOf" srcId="{AC1C3E0B-30DB-47AF-A3C6-4E96D498B161}" destId="{632A6977-AC2B-43B2-99B2-A23CDFC8D0A7}" srcOrd="1" destOrd="0" presId="urn:microsoft.com/office/officeart/2005/8/layout/orgChart1"/>
    <dgm:cxn modelId="{C8C71305-F6EA-47C8-A1BF-F31F60067030}" type="presParOf" srcId="{AC1C3E0B-30DB-47AF-A3C6-4E96D498B161}" destId="{B19D539E-904E-4529-881A-9AEB623AE0D9}" srcOrd="2" destOrd="0" presId="urn:microsoft.com/office/officeart/2005/8/layout/orgChart1"/>
    <dgm:cxn modelId="{0997729D-2099-4BA7-AB14-CC6D574A762F}" type="presParOf" srcId="{A6FE3744-29EF-4F1C-9CC8-EEF7B6197235}" destId="{B27F4988-E82B-414A-A4A2-7E2B6D2F16FC}" srcOrd="2" destOrd="0" presId="urn:microsoft.com/office/officeart/2005/8/layout/orgChart1"/>
    <dgm:cxn modelId="{50E073AA-8D74-435C-80D3-D3BC4E75B0C3}" type="presParOf" srcId="{B27F4988-E82B-414A-A4A2-7E2B6D2F16FC}" destId="{F675BBA8-7530-459D-B94F-87A2EB32E856}" srcOrd="0" destOrd="0" presId="urn:microsoft.com/office/officeart/2005/8/layout/orgChart1"/>
    <dgm:cxn modelId="{D9758241-50F3-4A7C-8DA8-BE7068110D86}" type="presParOf" srcId="{B27F4988-E82B-414A-A4A2-7E2B6D2F16FC}" destId="{660658DC-2F1F-4C37-B405-B1CBFDFFC57A}" srcOrd="1" destOrd="0" presId="urn:microsoft.com/office/officeart/2005/8/layout/orgChart1"/>
    <dgm:cxn modelId="{42CFBDB5-4BA1-40DF-8CB1-2B08AB6C69F7}" type="presParOf" srcId="{660658DC-2F1F-4C37-B405-B1CBFDFFC57A}" destId="{04FD7C41-C755-4B2E-96D4-107126C63727}" srcOrd="0" destOrd="0" presId="urn:microsoft.com/office/officeart/2005/8/layout/orgChart1"/>
    <dgm:cxn modelId="{133F1DA4-F434-49D0-89EF-17E734DD7082}" type="presParOf" srcId="{04FD7C41-C755-4B2E-96D4-107126C63727}" destId="{46673BFF-9AB5-4CAC-8358-20FCEFFE60A1}" srcOrd="0" destOrd="0" presId="urn:microsoft.com/office/officeart/2005/8/layout/orgChart1"/>
    <dgm:cxn modelId="{0D0EFCD7-1A0D-4EBF-9303-A7BB829D32B0}" type="presParOf" srcId="{04FD7C41-C755-4B2E-96D4-107126C63727}" destId="{B1790D6E-EC6A-44A0-9261-7912A9838E32}" srcOrd="1" destOrd="0" presId="urn:microsoft.com/office/officeart/2005/8/layout/orgChart1"/>
    <dgm:cxn modelId="{73EC81CB-ECFD-4744-A760-2B768C0BC331}" type="presParOf" srcId="{660658DC-2F1F-4C37-B405-B1CBFDFFC57A}" destId="{4B49AC0F-D11E-442D-AD54-F2C8A3294DBE}" srcOrd="1" destOrd="0" presId="urn:microsoft.com/office/officeart/2005/8/layout/orgChart1"/>
    <dgm:cxn modelId="{DA6710B1-489E-4C59-9E65-07B350DAFEDB}" type="presParOf" srcId="{660658DC-2F1F-4C37-B405-B1CBFDFFC57A}" destId="{BD422F12-E767-46FB-9625-430DB6169C5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ED6A52-E955-4AD6-80A0-EE9E85C9FDBA}" type="doc">
      <dgm:prSet loTypeId="urn:microsoft.com/office/officeart/2005/8/layout/radial5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4D52CC08-6D00-4CA3-8BCC-85C12834D40E}">
      <dgm:prSet/>
      <dgm:spPr>
        <a:solidFill>
          <a:srgbClr val="CCAE6C"/>
        </a:solidFill>
      </dgm:spPr>
      <dgm:t>
        <a:bodyPr/>
        <a:lstStyle/>
        <a:p>
          <a:r>
            <a:rPr lang="en-ZA" b="1" dirty="0">
              <a:solidFill>
                <a:schemeClr val="tx1"/>
              </a:solidFill>
            </a:rPr>
            <a:t>In relation to:</a:t>
          </a:r>
        </a:p>
      </dgm:t>
    </dgm:pt>
    <dgm:pt modelId="{90F60364-66E7-461C-9F95-BC11001C0F79}" type="parTrans" cxnId="{5FB863C6-6519-4ABA-B3F1-B14BEA2890B1}">
      <dgm:prSet/>
      <dgm:spPr/>
      <dgm:t>
        <a:bodyPr/>
        <a:lstStyle/>
        <a:p>
          <a:endParaRPr lang="en-ZA"/>
        </a:p>
      </dgm:t>
    </dgm:pt>
    <dgm:pt modelId="{FB272876-73E3-45F7-B41A-6C6A7AC067ED}" type="sibTrans" cxnId="{5FB863C6-6519-4ABA-B3F1-B14BEA2890B1}">
      <dgm:prSet/>
      <dgm:spPr/>
      <dgm:t>
        <a:bodyPr/>
        <a:lstStyle/>
        <a:p>
          <a:endParaRPr lang="en-ZA"/>
        </a:p>
      </dgm:t>
    </dgm:pt>
    <dgm:pt modelId="{57B3DB53-CDB1-46EE-B72A-71EC468A07CB}">
      <dgm:prSet custT="1"/>
      <dgm:spPr>
        <a:solidFill>
          <a:schemeClr val="accent6"/>
        </a:solidFill>
      </dgm:spPr>
      <dgm:t>
        <a:bodyPr/>
        <a:lstStyle/>
        <a:p>
          <a:r>
            <a:rPr lang="en-ZA" sz="2400" b="1" dirty="0">
              <a:solidFill>
                <a:schemeClr val="tx1"/>
              </a:solidFill>
            </a:rPr>
            <a:t>Industry</a:t>
          </a:r>
        </a:p>
      </dgm:t>
    </dgm:pt>
    <dgm:pt modelId="{6BAF75C9-BB3C-4983-9A1B-88DFB9517BC2}" type="parTrans" cxnId="{A4E62263-2044-4CC8-8C8F-F785680C3756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en-ZA"/>
        </a:p>
      </dgm:t>
    </dgm:pt>
    <dgm:pt modelId="{46510859-4E20-4B88-93D3-FC7615631E5B}" type="sibTrans" cxnId="{A4E62263-2044-4CC8-8C8F-F785680C3756}">
      <dgm:prSet/>
      <dgm:spPr/>
      <dgm:t>
        <a:bodyPr/>
        <a:lstStyle/>
        <a:p>
          <a:endParaRPr lang="en-ZA"/>
        </a:p>
      </dgm:t>
    </dgm:pt>
    <dgm:pt modelId="{BCD828D7-CAA3-4050-8619-CBE69CBC6AB4}">
      <dgm:prSet custT="1"/>
      <dgm:spPr>
        <a:solidFill>
          <a:schemeClr val="accent6"/>
        </a:solidFill>
      </dgm:spPr>
      <dgm:t>
        <a:bodyPr/>
        <a:lstStyle/>
        <a:p>
          <a:r>
            <a:rPr lang="en-ZA" sz="1800" b="1" dirty="0">
              <a:solidFill>
                <a:schemeClr val="tx1"/>
              </a:solidFill>
            </a:rPr>
            <a:t>Councils for the Built </a:t>
          </a:r>
          <a:r>
            <a:rPr lang="en-ZA" sz="1800" b="1" dirty="0" smtClean="0">
              <a:solidFill>
                <a:schemeClr val="tx1"/>
              </a:solidFill>
            </a:rPr>
            <a:t>Environment Professions</a:t>
          </a:r>
          <a:endParaRPr lang="en-ZA" sz="1800" b="1" dirty="0">
            <a:solidFill>
              <a:schemeClr val="tx1"/>
            </a:solidFill>
          </a:endParaRPr>
        </a:p>
      </dgm:t>
    </dgm:pt>
    <dgm:pt modelId="{58DA6718-8C04-4D33-B8C7-93C83C94A8AE}" type="parTrans" cxnId="{B1DAA901-7768-4FB2-B216-D45FE0747DB4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en-ZA"/>
        </a:p>
      </dgm:t>
    </dgm:pt>
    <dgm:pt modelId="{8848C1F2-75EB-4CB4-96A0-B8EE0F4F8EED}" type="sibTrans" cxnId="{B1DAA901-7768-4FB2-B216-D45FE0747DB4}">
      <dgm:prSet/>
      <dgm:spPr/>
      <dgm:t>
        <a:bodyPr/>
        <a:lstStyle/>
        <a:p>
          <a:endParaRPr lang="en-ZA"/>
        </a:p>
      </dgm:t>
    </dgm:pt>
    <dgm:pt modelId="{F2790C89-CBC0-45F5-8723-9E01ADFB7EC3}">
      <dgm:prSet custT="1"/>
      <dgm:spPr>
        <a:solidFill>
          <a:schemeClr val="accent6"/>
        </a:solidFill>
      </dgm:spPr>
      <dgm:t>
        <a:bodyPr/>
        <a:lstStyle/>
        <a:p>
          <a:r>
            <a:rPr lang="en-ZA" sz="2400" b="1" dirty="0">
              <a:solidFill>
                <a:schemeClr val="tx1"/>
              </a:solidFill>
            </a:rPr>
            <a:t>Education &amp; Training</a:t>
          </a:r>
        </a:p>
      </dgm:t>
    </dgm:pt>
    <dgm:pt modelId="{3D5FBC31-2A1A-466F-A58D-AECAC2A17B83}" type="parTrans" cxnId="{0B6C8A0D-77B8-46B1-81B2-0F023C24C9A9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en-ZA"/>
        </a:p>
      </dgm:t>
    </dgm:pt>
    <dgm:pt modelId="{50FC3664-21E7-4F3A-9E34-FA37FED47A82}" type="sibTrans" cxnId="{0B6C8A0D-77B8-46B1-81B2-0F023C24C9A9}">
      <dgm:prSet/>
      <dgm:spPr/>
      <dgm:t>
        <a:bodyPr/>
        <a:lstStyle/>
        <a:p>
          <a:endParaRPr lang="en-ZA"/>
        </a:p>
      </dgm:t>
    </dgm:pt>
    <dgm:pt modelId="{685FCAD9-5787-42F9-A767-267355C0037B}" type="pres">
      <dgm:prSet presAssocID="{61ED6A52-E955-4AD6-80A0-EE9E85C9FDB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E77E8C-CBF7-467F-A0F7-1D48C2324531}" type="pres">
      <dgm:prSet presAssocID="{4D52CC08-6D00-4CA3-8BCC-85C12834D40E}" presName="centerShape" presStyleLbl="node0" presStyleIdx="0" presStyleCnt="1"/>
      <dgm:spPr/>
      <dgm:t>
        <a:bodyPr/>
        <a:lstStyle/>
        <a:p>
          <a:endParaRPr lang="en-US"/>
        </a:p>
      </dgm:t>
    </dgm:pt>
    <dgm:pt modelId="{27E758B4-F998-479A-B228-E2E753F9FAD3}" type="pres">
      <dgm:prSet presAssocID="{6BAF75C9-BB3C-4983-9A1B-88DFB9517BC2}" presName="parTrans" presStyleLbl="sibTrans2D1" presStyleIdx="0" presStyleCnt="3"/>
      <dgm:spPr/>
      <dgm:t>
        <a:bodyPr/>
        <a:lstStyle/>
        <a:p>
          <a:endParaRPr lang="en-US"/>
        </a:p>
      </dgm:t>
    </dgm:pt>
    <dgm:pt modelId="{A3420D16-CF18-4E67-BF1E-A90CE1CF558A}" type="pres">
      <dgm:prSet presAssocID="{6BAF75C9-BB3C-4983-9A1B-88DFB9517BC2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14597C39-EF5C-43D7-8BE8-F42124D6B636}" type="pres">
      <dgm:prSet presAssocID="{57B3DB53-CDB1-46EE-B72A-71EC468A07CB}" presName="node" presStyleLbl="node1" presStyleIdx="0" presStyleCnt="3" custScaleX="1344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BBB603-E2E0-4AC1-A550-82399B424544}" type="pres">
      <dgm:prSet presAssocID="{58DA6718-8C04-4D33-B8C7-93C83C94A8AE}" presName="parTrans" presStyleLbl="sibTrans2D1" presStyleIdx="1" presStyleCnt="3"/>
      <dgm:spPr/>
      <dgm:t>
        <a:bodyPr/>
        <a:lstStyle/>
        <a:p>
          <a:endParaRPr lang="en-US"/>
        </a:p>
      </dgm:t>
    </dgm:pt>
    <dgm:pt modelId="{BC84AD6B-C52E-40E9-AD2C-0170B656071F}" type="pres">
      <dgm:prSet presAssocID="{58DA6718-8C04-4D33-B8C7-93C83C94A8AE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48697D03-766A-4F10-8B29-96AAE5924F14}" type="pres">
      <dgm:prSet presAssocID="{BCD828D7-CAA3-4050-8619-CBE69CBC6AB4}" presName="node" presStyleLbl="node1" presStyleIdx="1" presStyleCnt="3" custScaleX="1287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5F722E-49B9-4442-AC17-ACCE764965D5}" type="pres">
      <dgm:prSet presAssocID="{3D5FBC31-2A1A-466F-A58D-AECAC2A17B83}" presName="parTrans" presStyleLbl="sibTrans2D1" presStyleIdx="2" presStyleCnt="3"/>
      <dgm:spPr/>
      <dgm:t>
        <a:bodyPr/>
        <a:lstStyle/>
        <a:p>
          <a:endParaRPr lang="en-US"/>
        </a:p>
      </dgm:t>
    </dgm:pt>
    <dgm:pt modelId="{BE736D58-308E-4DE0-A3AA-A84223410215}" type="pres">
      <dgm:prSet presAssocID="{3D5FBC31-2A1A-466F-A58D-AECAC2A17B83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2A33E2CA-5B3F-4193-9AA3-E3BDF85E65F0}" type="pres">
      <dgm:prSet presAssocID="{F2790C89-CBC0-45F5-8723-9E01ADFB7EC3}" presName="node" presStyleLbl="node1" presStyleIdx="2" presStyleCnt="3" custScaleX="1285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B863C6-6519-4ABA-B3F1-B14BEA2890B1}" srcId="{61ED6A52-E955-4AD6-80A0-EE9E85C9FDBA}" destId="{4D52CC08-6D00-4CA3-8BCC-85C12834D40E}" srcOrd="0" destOrd="0" parTransId="{90F60364-66E7-461C-9F95-BC11001C0F79}" sibTransId="{FB272876-73E3-45F7-B41A-6C6A7AC067ED}"/>
    <dgm:cxn modelId="{6D6AC03D-005F-40C5-959F-B0C921A819D3}" type="presOf" srcId="{58DA6718-8C04-4D33-B8C7-93C83C94A8AE}" destId="{83BBB603-E2E0-4AC1-A550-82399B424544}" srcOrd="0" destOrd="0" presId="urn:microsoft.com/office/officeart/2005/8/layout/radial5"/>
    <dgm:cxn modelId="{B1DAA901-7768-4FB2-B216-D45FE0747DB4}" srcId="{4D52CC08-6D00-4CA3-8BCC-85C12834D40E}" destId="{BCD828D7-CAA3-4050-8619-CBE69CBC6AB4}" srcOrd="1" destOrd="0" parTransId="{58DA6718-8C04-4D33-B8C7-93C83C94A8AE}" sibTransId="{8848C1F2-75EB-4CB4-96A0-B8EE0F4F8EED}"/>
    <dgm:cxn modelId="{C298C09F-810D-4054-9120-DF2EE3E542E9}" type="presOf" srcId="{3D5FBC31-2A1A-466F-A58D-AECAC2A17B83}" destId="{AC5F722E-49B9-4442-AC17-ACCE764965D5}" srcOrd="0" destOrd="0" presId="urn:microsoft.com/office/officeart/2005/8/layout/radial5"/>
    <dgm:cxn modelId="{3EDFC99F-7B70-4584-9FA0-9B1D91161AEF}" type="presOf" srcId="{6BAF75C9-BB3C-4983-9A1B-88DFB9517BC2}" destId="{27E758B4-F998-479A-B228-E2E753F9FAD3}" srcOrd="0" destOrd="0" presId="urn:microsoft.com/office/officeart/2005/8/layout/radial5"/>
    <dgm:cxn modelId="{81B8F850-8850-4DED-AE08-5B9E60965E2D}" type="presOf" srcId="{57B3DB53-CDB1-46EE-B72A-71EC468A07CB}" destId="{14597C39-EF5C-43D7-8BE8-F42124D6B636}" srcOrd="0" destOrd="0" presId="urn:microsoft.com/office/officeart/2005/8/layout/radial5"/>
    <dgm:cxn modelId="{A4E62263-2044-4CC8-8C8F-F785680C3756}" srcId="{4D52CC08-6D00-4CA3-8BCC-85C12834D40E}" destId="{57B3DB53-CDB1-46EE-B72A-71EC468A07CB}" srcOrd="0" destOrd="0" parTransId="{6BAF75C9-BB3C-4983-9A1B-88DFB9517BC2}" sibTransId="{46510859-4E20-4B88-93D3-FC7615631E5B}"/>
    <dgm:cxn modelId="{1D83A0BE-A2E8-4AA5-B604-AB8DEB9D20E1}" type="presOf" srcId="{6BAF75C9-BB3C-4983-9A1B-88DFB9517BC2}" destId="{A3420D16-CF18-4E67-BF1E-A90CE1CF558A}" srcOrd="1" destOrd="0" presId="urn:microsoft.com/office/officeart/2005/8/layout/radial5"/>
    <dgm:cxn modelId="{CA157DA2-1CEF-4389-BA6B-E35F49E4CA79}" type="presOf" srcId="{F2790C89-CBC0-45F5-8723-9E01ADFB7EC3}" destId="{2A33E2CA-5B3F-4193-9AA3-E3BDF85E65F0}" srcOrd="0" destOrd="0" presId="urn:microsoft.com/office/officeart/2005/8/layout/radial5"/>
    <dgm:cxn modelId="{BABB3D34-B7C4-4E50-83B2-E6B39BDF06A2}" type="presOf" srcId="{BCD828D7-CAA3-4050-8619-CBE69CBC6AB4}" destId="{48697D03-766A-4F10-8B29-96AAE5924F14}" srcOrd="0" destOrd="0" presId="urn:microsoft.com/office/officeart/2005/8/layout/radial5"/>
    <dgm:cxn modelId="{0B6C8A0D-77B8-46B1-81B2-0F023C24C9A9}" srcId="{4D52CC08-6D00-4CA3-8BCC-85C12834D40E}" destId="{F2790C89-CBC0-45F5-8723-9E01ADFB7EC3}" srcOrd="2" destOrd="0" parTransId="{3D5FBC31-2A1A-466F-A58D-AECAC2A17B83}" sibTransId="{50FC3664-21E7-4F3A-9E34-FA37FED47A82}"/>
    <dgm:cxn modelId="{0168303C-5CF1-4CE8-AEA7-D47B9EE3E489}" type="presOf" srcId="{58DA6718-8C04-4D33-B8C7-93C83C94A8AE}" destId="{BC84AD6B-C52E-40E9-AD2C-0170B656071F}" srcOrd="1" destOrd="0" presId="urn:microsoft.com/office/officeart/2005/8/layout/radial5"/>
    <dgm:cxn modelId="{C0283935-9527-4562-B5D4-D5F3F5963538}" type="presOf" srcId="{61ED6A52-E955-4AD6-80A0-EE9E85C9FDBA}" destId="{685FCAD9-5787-42F9-A767-267355C0037B}" srcOrd="0" destOrd="0" presId="urn:microsoft.com/office/officeart/2005/8/layout/radial5"/>
    <dgm:cxn modelId="{6B079659-1D79-4EBE-8B0F-5FCBF368DEBF}" type="presOf" srcId="{3D5FBC31-2A1A-466F-A58D-AECAC2A17B83}" destId="{BE736D58-308E-4DE0-A3AA-A84223410215}" srcOrd="1" destOrd="0" presId="urn:microsoft.com/office/officeart/2005/8/layout/radial5"/>
    <dgm:cxn modelId="{A7DD3258-AC2B-44BC-BA82-4E4A82A2820A}" type="presOf" srcId="{4D52CC08-6D00-4CA3-8BCC-85C12834D40E}" destId="{0EE77E8C-CBF7-467F-A0F7-1D48C2324531}" srcOrd="0" destOrd="0" presId="urn:microsoft.com/office/officeart/2005/8/layout/radial5"/>
    <dgm:cxn modelId="{5D18C6CB-6F7D-4BA7-B4A7-325243042F25}" type="presParOf" srcId="{685FCAD9-5787-42F9-A767-267355C0037B}" destId="{0EE77E8C-CBF7-467F-A0F7-1D48C2324531}" srcOrd="0" destOrd="0" presId="urn:microsoft.com/office/officeart/2005/8/layout/radial5"/>
    <dgm:cxn modelId="{DC1D6B20-E2FC-4B02-A9C3-6ECAECF5F0EE}" type="presParOf" srcId="{685FCAD9-5787-42F9-A767-267355C0037B}" destId="{27E758B4-F998-479A-B228-E2E753F9FAD3}" srcOrd="1" destOrd="0" presId="urn:microsoft.com/office/officeart/2005/8/layout/radial5"/>
    <dgm:cxn modelId="{F2E2B5FA-4E27-470D-A9B8-124C989038C9}" type="presParOf" srcId="{27E758B4-F998-479A-B228-E2E753F9FAD3}" destId="{A3420D16-CF18-4E67-BF1E-A90CE1CF558A}" srcOrd="0" destOrd="0" presId="urn:microsoft.com/office/officeart/2005/8/layout/radial5"/>
    <dgm:cxn modelId="{B473557E-259C-4721-A546-3D8B161C6F3E}" type="presParOf" srcId="{685FCAD9-5787-42F9-A767-267355C0037B}" destId="{14597C39-EF5C-43D7-8BE8-F42124D6B636}" srcOrd="2" destOrd="0" presId="urn:microsoft.com/office/officeart/2005/8/layout/radial5"/>
    <dgm:cxn modelId="{7C7E6CD3-A502-4148-999F-BE1E9CCB8C71}" type="presParOf" srcId="{685FCAD9-5787-42F9-A767-267355C0037B}" destId="{83BBB603-E2E0-4AC1-A550-82399B424544}" srcOrd="3" destOrd="0" presId="urn:microsoft.com/office/officeart/2005/8/layout/radial5"/>
    <dgm:cxn modelId="{6B347BB9-0CEC-4B3E-A06F-42DE8F0D42CA}" type="presParOf" srcId="{83BBB603-E2E0-4AC1-A550-82399B424544}" destId="{BC84AD6B-C52E-40E9-AD2C-0170B656071F}" srcOrd="0" destOrd="0" presId="urn:microsoft.com/office/officeart/2005/8/layout/radial5"/>
    <dgm:cxn modelId="{6999308D-98F7-4A52-B10E-49ABEC78D9A4}" type="presParOf" srcId="{685FCAD9-5787-42F9-A767-267355C0037B}" destId="{48697D03-766A-4F10-8B29-96AAE5924F14}" srcOrd="4" destOrd="0" presId="urn:microsoft.com/office/officeart/2005/8/layout/radial5"/>
    <dgm:cxn modelId="{E3D0F164-EC03-4E33-842E-CB895FDDCD7C}" type="presParOf" srcId="{685FCAD9-5787-42F9-A767-267355C0037B}" destId="{AC5F722E-49B9-4442-AC17-ACCE764965D5}" srcOrd="5" destOrd="0" presId="urn:microsoft.com/office/officeart/2005/8/layout/radial5"/>
    <dgm:cxn modelId="{580058C4-3879-4CF4-BDF4-61F30CEF4768}" type="presParOf" srcId="{AC5F722E-49B9-4442-AC17-ACCE764965D5}" destId="{BE736D58-308E-4DE0-A3AA-A84223410215}" srcOrd="0" destOrd="0" presId="urn:microsoft.com/office/officeart/2005/8/layout/radial5"/>
    <dgm:cxn modelId="{1A48CE78-494D-4A16-A1E4-46F8EE808674}" type="presParOf" srcId="{685FCAD9-5787-42F9-A767-267355C0037B}" destId="{2A33E2CA-5B3F-4193-9AA3-E3BDF85E65F0}" srcOrd="6" destOrd="0" presId="urn:microsoft.com/office/officeart/2005/8/layout/radial5"/>
  </dgm:cxnLst>
  <dgm:bg/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60D6F7-531F-4B7C-B330-B08C5C79D930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7AB1EC16-37E3-4345-AEE0-5143EC9ABF35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en-ZA" sz="18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Promote and protect the interests of the public in the built environment – e.g</a:t>
          </a:r>
          <a:r>
            <a:rPr lang="en-ZA" sz="18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ZA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promote use of registered persons on engineering and construction projects. Non-registered persons cannot obtain Professional Indemnity Insurance</a:t>
          </a:r>
        </a:p>
      </dgm:t>
    </dgm:pt>
    <dgm:pt modelId="{F05EE94C-05B8-440D-83F7-99CC3BB019D8}" type="parTrans" cxnId="{81AF5B30-7B04-4609-B7D8-E486E2255D61}">
      <dgm:prSet/>
      <dgm:spPr/>
      <dgm:t>
        <a:bodyPr/>
        <a:lstStyle/>
        <a:p>
          <a:endParaRPr lang="en-ZA"/>
        </a:p>
      </dgm:t>
    </dgm:pt>
    <dgm:pt modelId="{2555148D-9925-4E67-A653-0B54CE15FF03}" type="sibTrans" cxnId="{81AF5B30-7B04-4609-B7D8-E486E2255D61}">
      <dgm:prSet/>
      <dgm:spPr/>
      <dgm:t>
        <a:bodyPr/>
        <a:lstStyle/>
        <a:p>
          <a:endParaRPr lang="en-ZA"/>
        </a:p>
      </dgm:t>
    </dgm:pt>
    <dgm:pt modelId="{26A30F12-1F50-42B3-9052-294B7E32BB07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en-ZA" sz="18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Promote and maintain a sustainable built environment and natural environment -  </a:t>
          </a:r>
          <a:r>
            <a:rPr 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use of registered persons (professionals) to provide sustainable solutions </a:t>
          </a:r>
          <a:endParaRPr lang="en-ZA" sz="18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0D8912-8949-4CDD-9ACE-06D82DACAA64}" type="parTrans" cxnId="{ADC1091A-BF0A-42FD-BD10-CBC1F78C0BA1}">
      <dgm:prSet/>
      <dgm:spPr/>
      <dgm:t>
        <a:bodyPr/>
        <a:lstStyle/>
        <a:p>
          <a:endParaRPr lang="en-ZA"/>
        </a:p>
      </dgm:t>
    </dgm:pt>
    <dgm:pt modelId="{CB146414-114E-4D86-86D7-7D930A7D3775}" type="sibTrans" cxnId="{ADC1091A-BF0A-42FD-BD10-CBC1F78C0BA1}">
      <dgm:prSet/>
      <dgm:spPr/>
      <dgm:t>
        <a:bodyPr/>
        <a:lstStyle/>
        <a:p>
          <a:endParaRPr lang="en-ZA"/>
        </a:p>
      </dgm:t>
    </dgm:pt>
    <dgm:pt modelId="{15747485-87E4-4B35-83CE-474E58BE5185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en-ZA" sz="18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Facilitate the participation of BE professions in integrated development within the context of national goals -  e.g</a:t>
          </a:r>
          <a:r>
            <a:rPr lang="en-ZA" sz="18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ZA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collaborate with DPME to create and implement a monitoring, evaluation &amp; auditing tool to ensure that Transformation targets are set and </a:t>
          </a:r>
          <a:r>
            <a:rPr lang="en-ZA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attained</a:t>
          </a:r>
          <a:endParaRPr lang="en-ZA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E063EE-1641-4C44-8FA6-07A3A1AA2EC7}" type="parTrans" cxnId="{25438205-4841-4F6A-960B-84AA81CD2841}">
      <dgm:prSet/>
      <dgm:spPr/>
      <dgm:t>
        <a:bodyPr/>
        <a:lstStyle/>
        <a:p>
          <a:endParaRPr lang="en-ZA"/>
        </a:p>
      </dgm:t>
    </dgm:pt>
    <dgm:pt modelId="{665F721C-F1AF-486A-B128-AB6D586B9DF0}" type="sibTrans" cxnId="{25438205-4841-4F6A-960B-84AA81CD2841}">
      <dgm:prSet/>
      <dgm:spPr/>
      <dgm:t>
        <a:bodyPr/>
        <a:lstStyle/>
        <a:p>
          <a:endParaRPr lang="en-ZA"/>
        </a:p>
      </dgm:t>
    </dgm:pt>
    <dgm:pt modelId="{B704ED76-59FD-4927-8A4B-05CD44302210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en-ZA" sz="18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Promote appropriate standards of health and safety within the built environment - e.g</a:t>
          </a:r>
          <a:r>
            <a:rPr lang="en-ZA" sz="18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ZA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partnership with the Department of Employment and Labour </a:t>
          </a:r>
          <a:r>
            <a:rPr lang="en-ZA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to promote the </a:t>
          </a:r>
          <a:r>
            <a:rPr lang="en-ZA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use of registered health &amp; safety persons on projects to ensure compliance with the health and safety </a:t>
          </a:r>
          <a:r>
            <a:rPr lang="en-ZA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acts</a:t>
          </a:r>
          <a:endParaRPr lang="en-ZA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7C1029-4D6B-48C9-A12E-A38967F59D62}" type="parTrans" cxnId="{FD698A41-2F4B-4013-B3D1-770BE71EA853}">
      <dgm:prSet/>
      <dgm:spPr/>
      <dgm:t>
        <a:bodyPr/>
        <a:lstStyle/>
        <a:p>
          <a:endParaRPr lang="en-ZA"/>
        </a:p>
      </dgm:t>
    </dgm:pt>
    <dgm:pt modelId="{04D6B750-C4A8-4D3B-BA89-2EF144BAF6C2}" type="sibTrans" cxnId="{FD698A41-2F4B-4013-B3D1-770BE71EA853}">
      <dgm:prSet/>
      <dgm:spPr/>
      <dgm:t>
        <a:bodyPr/>
        <a:lstStyle/>
        <a:p>
          <a:endParaRPr lang="en-ZA"/>
        </a:p>
      </dgm:t>
    </dgm:pt>
    <dgm:pt modelId="{2B57220A-1946-47B5-98CE-55A2DCF91D15}" type="pres">
      <dgm:prSet presAssocID="{7060D6F7-531F-4B7C-B330-B08C5C79D93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6F9C832-B65B-45F1-9C80-143D10687ED3}" type="pres">
      <dgm:prSet presAssocID="{7AB1EC16-37E3-4345-AEE0-5143EC9ABF35}" presName="comp" presStyleCnt="0"/>
      <dgm:spPr/>
    </dgm:pt>
    <dgm:pt modelId="{54DCAAE9-8CC3-4B1D-B14C-F03D7CFEDB77}" type="pres">
      <dgm:prSet presAssocID="{7AB1EC16-37E3-4345-AEE0-5143EC9ABF35}" presName="box" presStyleLbl="node1" presStyleIdx="0" presStyleCnt="4" custScaleY="76471"/>
      <dgm:spPr/>
      <dgm:t>
        <a:bodyPr/>
        <a:lstStyle/>
        <a:p>
          <a:endParaRPr lang="en-US"/>
        </a:p>
      </dgm:t>
    </dgm:pt>
    <dgm:pt modelId="{051B5D16-F0C9-4DCE-8780-E26A7A67422D}" type="pres">
      <dgm:prSet presAssocID="{7AB1EC16-37E3-4345-AEE0-5143EC9ABF35}" presName="img" presStyleLbl="fgImgPlace1" presStyleIdx="0" presStyleCnt="4" custScaleX="91994" custScaleY="88159" custLinFactNeighborX="-7723" custLinFactNeighborY="-388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 t="-69000" b="-69000"/>
          </a:stretch>
        </a:blipFill>
      </dgm:spPr>
      <dgm:extLst>
        <a:ext uri="{E40237B7-FDA0-4F09-8148-C483321AD2D9}">
          <dgm14:cNvPr xmlns:dgm14="http://schemas.microsoft.com/office/drawing/2010/diagram" xmlns="" id="0" name="" descr="Graduation cap"/>
        </a:ext>
      </dgm:extLst>
    </dgm:pt>
    <dgm:pt modelId="{D50CCB05-6641-4206-BA15-B907870D92D5}" type="pres">
      <dgm:prSet presAssocID="{7AB1EC16-37E3-4345-AEE0-5143EC9ABF35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D63D30-20EB-42EB-9A1B-C96BEC09F4A2}" type="pres">
      <dgm:prSet presAssocID="{2555148D-9925-4E67-A653-0B54CE15FF03}" presName="spacer" presStyleCnt="0"/>
      <dgm:spPr/>
    </dgm:pt>
    <dgm:pt modelId="{CABDE70F-02A5-4499-927F-20D7328AB831}" type="pres">
      <dgm:prSet presAssocID="{26A30F12-1F50-42B3-9052-294B7E32BB07}" presName="comp" presStyleCnt="0"/>
      <dgm:spPr/>
    </dgm:pt>
    <dgm:pt modelId="{3F14857D-FC8B-4B0E-BD05-8238831866C5}" type="pres">
      <dgm:prSet presAssocID="{26A30F12-1F50-42B3-9052-294B7E32BB07}" presName="box" presStyleLbl="node1" presStyleIdx="1" presStyleCnt="4" custScaleY="82105" custLinFactNeighborY="-3502"/>
      <dgm:spPr/>
      <dgm:t>
        <a:bodyPr/>
        <a:lstStyle/>
        <a:p>
          <a:endParaRPr lang="en-US"/>
        </a:p>
      </dgm:t>
    </dgm:pt>
    <dgm:pt modelId="{82A31EAB-B087-4FEA-AEE0-43129C85824C}" type="pres">
      <dgm:prSet presAssocID="{26A30F12-1F50-42B3-9052-294B7E32BB07}" presName="img" presStyleLbl="fgImgPlace1" presStyleIdx="1" presStyleCnt="4" custScaleY="91052" custLinFactNeighborX="-3720" custLinFactNeighborY="-158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8000" b="-28000"/>
          </a:stretch>
        </a:blipFill>
      </dgm:spPr>
    </dgm:pt>
    <dgm:pt modelId="{BC7EA22A-406F-419C-BC12-C445E8E73680}" type="pres">
      <dgm:prSet presAssocID="{26A30F12-1F50-42B3-9052-294B7E32BB07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BC7B18-1AC5-474A-9686-F2E2690FA8DD}" type="pres">
      <dgm:prSet presAssocID="{CB146414-114E-4D86-86D7-7D930A7D3775}" presName="spacer" presStyleCnt="0"/>
      <dgm:spPr/>
    </dgm:pt>
    <dgm:pt modelId="{5B468A56-7FB4-4C3F-950A-D442D9B364E5}" type="pres">
      <dgm:prSet presAssocID="{15747485-87E4-4B35-83CE-474E58BE5185}" presName="comp" presStyleCnt="0"/>
      <dgm:spPr/>
    </dgm:pt>
    <dgm:pt modelId="{156440D9-AA6B-4216-ABBE-7DA28F4963F3}" type="pres">
      <dgm:prSet presAssocID="{15747485-87E4-4B35-83CE-474E58BE5185}" presName="box" presStyleLbl="node1" presStyleIdx="2" presStyleCnt="4" custScaleY="93152" custLinFactNeighborX="222" custLinFactNeighborY="-4786"/>
      <dgm:spPr/>
      <dgm:t>
        <a:bodyPr/>
        <a:lstStyle/>
        <a:p>
          <a:endParaRPr lang="en-US"/>
        </a:p>
      </dgm:t>
    </dgm:pt>
    <dgm:pt modelId="{C8A628AA-145F-48A1-A44D-15FFE5DC70FD}" type="pres">
      <dgm:prSet presAssocID="{15747485-87E4-4B35-83CE-474E58BE5185}" presName="img" presStyleLbl="fgImgPlace1" presStyleIdx="2" presStyleCnt="4" custScaleX="101029" custScaleY="99664" custLinFactNeighborX="-3205" custLinFactNeighborY="-463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6000" b="-6000"/>
          </a:stretch>
        </a:blipFill>
      </dgm:spPr>
    </dgm:pt>
    <dgm:pt modelId="{2960EEC1-ECD0-44AD-986C-5D4D80ED5EA4}" type="pres">
      <dgm:prSet presAssocID="{15747485-87E4-4B35-83CE-474E58BE5185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A5A27A-0C60-441C-A418-4FA3AD9444E9}" type="pres">
      <dgm:prSet presAssocID="{665F721C-F1AF-486A-B128-AB6D586B9DF0}" presName="spacer" presStyleCnt="0"/>
      <dgm:spPr/>
    </dgm:pt>
    <dgm:pt modelId="{ED793D44-539C-49EA-8F38-83A394454132}" type="pres">
      <dgm:prSet presAssocID="{B704ED76-59FD-4927-8A4B-05CD44302210}" presName="comp" presStyleCnt="0"/>
      <dgm:spPr/>
    </dgm:pt>
    <dgm:pt modelId="{46C0BBEC-CECE-48DC-9FC7-763FDD1FDB4D}" type="pres">
      <dgm:prSet presAssocID="{B704ED76-59FD-4927-8A4B-05CD44302210}" presName="box" presStyleLbl="node1" presStyleIdx="3" presStyleCnt="4" custScaleY="81297"/>
      <dgm:spPr/>
      <dgm:t>
        <a:bodyPr/>
        <a:lstStyle/>
        <a:p>
          <a:endParaRPr lang="en-US"/>
        </a:p>
      </dgm:t>
    </dgm:pt>
    <dgm:pt modelId="{7590F37E-0E28-46F6-BB16-0F290D32B5FB}" type="pres">
      <dgm:prSet presAssocID="{B704ED76-59FD-4927-8A4B-05CD44302210}" presName="img" presStyleLbl="fgImgPlace1" presStyleIdx="3" presStyleCnt="4" custScaleX="92739" custScaleY="90594" custLinFactNeighborX="-8799" custLinFactNeighborY="313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31000" b="-31000"/>
          </a:stretch>
        </a:blipFill>
      </dgm:spPr>
    </dgm:pt>
    <dgm:pt modelId="{9CF77F25-7C04-4209-A604-5666F806D6E0}" type="pres">
      <dgm:prSet presAssocID="{B704ED76-59FD-4927-8A4B-05CD44302210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98BF98-95BF-44EF-8569-690EBF985EB4}" type="presOf" srcId="{15747485-87E4-4B35-83CE-474E58BE5185}" destId="{156440D9-AA6B-4216-ABBE-7DA28F4963F3}" srcOrd="0" destOrd="0" presId="urn:microsoft.com/office/officeart/2005/8/layout/vList4#1"/>
    <dgm:cxn modelId="{0FFDBF8F-720A-4AC8-B3BE-53C04F26C8B7}" type="presOf" srcId="{7060D6F7-531F-4B7C-B330-B08C5C79D930}" destId="{2B57220A-1946-47B5-98CE-55A2DCF91D15}" srcOrd="0" destOrd="0" presId="urn:microsoft.com/office/officeart/2005/8/layout/vList4#1"/>
    <dgm:cxn modelId="{3F627FB7-0827-440D-BAFB-D83451EE6DEC}" type="presOf" srcId="{7AB1EC16-37E3-4345-AEE0-5143EC9ABF35}" destId="{D50CCB05-6641-4206-BA15-B907870D92D5}" srcOrd="1" destOrd="0" presId="urn:microsoft.com/office/officeart/2005/8/layout/vList4#1"/>
    <dgm:cxn modelId="{FD698A41-2F4B-4013-B3D1-770BE71EA853}" srcId="{7060D6F7-531F-4B7C-B330-B08C5C79D930}" destId="{B704ED76-59FD-4927-8A4B-05CD44302210}" srcOrd="3" destOrd="0" parTransId="{8B7C1029-4D6B-48C9-A12E-A38967F59D62}" sibTransId="{04D6B750-C4A8-4D3B-BA89-2EF144BAF6C2}"/>
    <dgm:cxn modelId="{ADC1091A-BF0A-42FD-BD10-CBC1F78C0BA1}" srcId="{7060D6F7-531F-4B7C-B330-B08C5C79D930}" destId="{26A30F12-1F50-42B3-9052-294B7E32BB07}" srcOrd="1" destOrd="0" parTransId="{B20D8912-8949-4CDD-9ACE-06D82DACAA64}" sibTransId="{CB146414-114E-4D86-86D7-7D930A7D3775}"/>
    <dgm:cxn modelId="{D9B0F1E2-3449-451B-8282-6513F055C58B}" type="presOf" srcId="{7AB1EC16-37E3-4345-AEE0-5143EC9ABF35}" destId="{54DCAAE9-8CC3-4B1D-B14C-F03D7CFEDB77}" srcOrd="0" destOrd="0" presId="urn:microsoft.com/office/officeart/2005/8/layout/vList4#1"/>
    <dgm:cxn modelId="{C88F89AF-7EEA-4654-8F50-CC9D93CBCACC}" type="presOf" srcId="{B704ED76-59FD-4927-8A4B-05CD44302210}" destId="{9CF77F25-7C04-4209-A604-5666F806D6E0}" srcOrd="1" destOrd="0" presId="urn:microsoft.com/office/officeart/2005/8/layout/vList4#1"/>
    <dgm:cxn modelId="{81AF5B30-7B04-4609-B7D8-E486E2255D61}" srcId="{7060D6F7-531F-4B7C-B330-B08C5C79D930}" destId="{7AB1EC16-37E3-4345-AEE0-5143EC9ABF35}" srcOrd="0" destOrd="0" parTransId="{F05EE94C-05B8-440D-83F7-99CC3BB019D8}" sibTransId="{2555148D-9925-4E67-A653-0B54CE15FF03}"/>
    <dgm:cxn modelId="{2EF7F3F6-21CB-415A-82FD-A7DDA487C489}" type="presOf" srcId="{26A30F12-1F50-42B3-9052-294B7E32BB07}" destId="{BC7EA22A-406F-419C-BC12-C445E8E73680}" srcOrd="1" destOrd="0" presId="urn:microsoft.com/office/officeart/2005/8/layout/vList4#1"/>
    <dgm:cxn modelId="{34F488A8-9029-4CA0-9DA5-107ECC1D2492}" type="presOf" srcId="{26A30F12-1F50-42B3-9052-294B7E32BB07}" destId="{3F14857D-FC8B-4B0E-BD05-8238831866C5}" srcOrd="0" destOrd="0" presId="urn:microsoft.com/office/officeart/2005/8/layout/vList4#1"/>
    <dgm:cxn modelId="{25438205-4841-4F6A-960B-84AA81CD2841}" srcId="{7060D6F7-531F-4B7C-B330-B08C5C79D930}" destId="{15747485-87E4-4B35-83CE-474E58BE5185}" srcOrd="2" destOrd="0" parTransId="{9EE063EE-1641-4C44-8FA6-07A3A1AA2EC7}" sibTransId="{665F721C-F1AF-486A-B128-AB6D586B9DF0}"/>
    <dgm:cxn modelId="{8D6F698B-4AA8-42E5-AC52-66D18D421197}" type="presOf" srcId="{B704ED76-59FD-4927-8A4B-05CD44302210}" destId="{46C0BBEC-CECE-48DC-9FC7-763FDD1FDB4D}" srcOrd="0" destOrd="0" presId="urn:microsoft.com/office/officeart/2005/8/layout/vList4#1"/>
    <dgm:cxn modelId="{6371E598-7334-4F57-AA94-CAD16DE4FC91}" type="presOf" srcId="{15747485-87E4-4B35-83CE-474E58BE5185}" destId="{2960EEC1-ECD0-44AD-986C-5D4D80ED5EA4}" srcOrd="1" destOrd="0" presId="urn:microsoft.com/office/officeart/2005/8/layout/vList4#1"/>
    <dgm:cxn modelId="{D6E502C6-95D3-44A4-965C-FA364F4B0AAC}" type="presParOf" srcId="{2B57220A-1946-47B5-98CE-55A2DCF91D15}" destId="{86F9C832-B65B-45F1-9C80-143D10687ED3}" srcOrd="0" destOrd="0" presId="urn:microsoft.com/office/officeart/2005/8/layout/vList4#1"/>
    <dgm:cxn modelId="{A71B8670-DA93-4A1F-A504-23FB9916503C}" type="presParOf" srcId="{86F9C832-B65B-45F1-9C80-143D10687ED3}" destId="{54DCAAE9-8CC3-4B1D-B14C-F03D7CFEDB77}" srcOrd="0" destOrd="0" presId="urn:microsoft.com/office/officeart/2005/8/layout/vList4#1"/>
    <dgm:cxn modelId="{8FAB31A7-C12E-4133-B3ED-5D2B0AB12F9E}" type="presParOf" srcId="{86F9C832-B65B-45F1-9C80-143D10687ED3}" destId="{051B5D16-F0C9-4DCE-8780-E26A7A67422D}" srcOrd="1" destOrd="0" presId="urn:microsoft.com/office/officeart/2005/8/layout/vList4#1"/>
    <dgm:cxn modelId="{41983DAA-B9ED-4187-9F50-C2CCB53C6DD0}" type="presParOf" srcId="{86F9C832-B65B-45F1-9C80-143D10687ED3}" destId="{D50CCB05-6641-4206-BA15-B907870D92D5}" srcOrd="2" destOrd="0" presId="urn:microsoft.com/office/officeart/2005/8/layout/vList4#1"/>
    <dgm:cxn modelId="{5132BAB5-FF97-4447-BC92-F058FC204EE8}" type="presParOf" srcId="{2B57220A-1946-47B5-98CE-55A2DCF91D15}" destId="{98D63D30-20EB-42EB-9A1B-C96BEC09F4A2}" srcOrd="1" destOrd="0" presId="urn:microsoft.com/office/officeart/2005/8/layout/vList4#1"/>
    <dgm:cxn modelId="{A60BB6A9-518E-4B59-B05B-35318E817C81}" type="presParOf" srcId="{2B57220A-1946-47B5-98CE-55A2DCF91D15}" destId="{CABDE70F-02A5-4499-927F-20D7328AB831}" srcOrd="2" destOrd="0" presId="urn:microsoft.com/office/officeart/2005/8/layout/vList4#1"/>
    <dgm:cxn modelId="{E5F12542-618F-40A7-9B32-84820EBC0407}" type="presParOf" srcId="{CABDE70F-02A5-4499-927F-20D7328AB831}" destId="{3F14857D-FC8B-4B0E-BD05-8238831866C5}" srcOrd="0" destOrd="0" presId="urn:microsoft.com/office/officeart/2005/8/layout/vList4#1"/>
    <dgm:cxn modelId="{A296DBD7-0DA7-4B9D-881F-0A59A12B687D}" type="presParOf" srcId="{CABDE70F-02A5-4499-927F-20D7328AB831}" destId="{82A31EAB-B087-4FEA-AEE0-43129C85824C}" srcOrd="1" destOrd="0" presId="urn:microsoft.com/office/officeart/2005/8/layout/vList4#1"/>
    <dgm:cxn modelId="{8FAC93FE-CA19-4F34-9308-6137A9FFD660}" type="presParOf" srcId="{CABDE70F-02A5-4499-927F-20D7328AB831}" destId="{BC7EA22A-406F-419C-BC12-C445E8E73680}" srcOrd="2" destOrd="0" presId="urn:microsoft.com/office/officeart/2005/8/layout/vList4#1"/>
    <dgm:cxn modelId="{F10B133E-8F9E-489B-A403-575C86F54ABA}" type="presParOf" srcId="{2B57220A-1946-47B5-98CE-55A2DCF91D15}" destId="{30BC7B18-1AC5-474A-9686-F2E2690FA8DD}" srcOrd="3" destOrd="0" presId="urn:microsoft.com/office/officeart/2005/8/layout/vList4#1"/>
    <dgm:cxn modelId="{9B1E0664-A910-4527-8409-5564B7BBF096}" type="presParOf" srcId="{2B57220A-1946-47B5-98CE-55A2DCF91D15}" destId="{5B468A56-7FB4-4C3F-950A-D442D9B364E5}" srcOrd="4" destOrd="0" presId="urn:microsoft.com/office/officeart/2005/8/layout/vList4#1"/>
    <dgm:cxn modelId="{BED35D73-651B-4504-9A35-75B539B04072}" type="presParOf" srcId="{5B468A56-7FB4-4C3F-950A-D442D9B364E5}" destId="{156440D9-AA6B-4216-ABBE-7DA28F4963F3}" srcOrd="0" destOrd="0" presId="urn:microsoft.com/office/officeart/2005/8/layout/vList4#1"/>
    <dgm:cxn modelId="{B16D1862-686D-4DC1-A60E-0D09A0434C04}" type="presParOf" srcId="{5B468A56-7FB4-4C3F-950A-D442D9B364E5}" destId="{C8A628AA-145F-48A1-A44D-15FFE5DC70FD}" srcOrd="1" destOrd="0" presId="urn:microsoft.com/office/officeart/2005/8/layout/vList4#1"/>
    <dgm:cxn modelId="{A1D73934-501F-4242-BA1C-944287534237}" type="presParOf" srcId="{5B468A56-7FB4-4C3F-950A-D442D9B364E5}" destId="{2960EEC1-ECD0-44AD-986C-5D4D80ED5EA4}" srcOrd="2" destOrd="0" presId="urn:microsoft.com/office/officeart/2005/8/layout/vList4#1"/>
    <dgm:cxn modelId="{11971996-EF4E-4FA2-B15E-4B4641D012B4}" type="presParOf" srcId="{2B57220A-1946-47B5-98CE-55A2DCF91D15}" destId="{95A5A27A-0C60-441C-A418-4FA3AD9444E9}" srcOrd="5" destOrd="0" presId="urn:microsoft.com/office/officeart/2005/8/layout/vList4#1"/>
    <dgm:cxn modelId="{64F41FDF-6D91-44AD-A1E5-4BB83A2538B1}" type="presParOf" srcId="{2B57220A-1946-47B5-98CE-55A2DCF91D15}" destId="{ED793D44-539C-49EA-8F38-83A394454132}" srcOrd="6" destOrd="0" presId="urn:microsoft.com/office/officeart/2005/8/layout/vList4#1"/>
    <dgm:cxn modelId="{6DD3E92B-2903-41DD-B1BA-88D6717141CA}" type="presParOf" srcId="{ED793D44-539C-49EA-8F38-83A394454132}" destId="{46C0BBEC-CECE-48DC-9FC7-763FDD1FDB4D}" srcOrd="0" destOrd="0" presId="urn:microsoft.com/office/officeart/2005/8/layout/vList4#1"/>
    <dgm:cxn modelId="{26E6EBDE-17D2-4C32-906D-2D5DC1A6937D}" type="presParOf" srcId="{ED793D44-539C-49EA-8F38-83A394454132}" destId="{7590F37E-0E28-46F6-BB16-0F290D32B5FB}" srcOrd="1" destOrd="0" presId="urn:microsoft.com/office/officeart/2005/8/layout/vList4#1"/>
    <dgm:cxn modelId="{208424B3-89A1-4585-B943-BF130214F6F8}" type="presParOf" srcId="{ED793D44-539C-49EA-8F38-83A394454132}" destId="{9CF77F25-7C04-4209-A604-5666F806D6E0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060D6F7-531F-4B7C-B330-B08C5C79D930}" type="doc">
      <dgm:prSet loTypeId="urn:microsoft.com/office/officeart/2005/8/layout/vList4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7AB1EC16-37E3-4345-AEE0-5143EC9ABF35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just">
            <a:lnSpc>
              <a:spcPct val="150000"/>
            </a:lnSpc>
          </a:pPr>
          <a:r>
            <a:rPr lang="en-ZA" sz="18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Promote sound </a:t>
          </a:r>
          <a:r>
            <a:rPr lang="en-US" sz="18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governance of built environment </a:t>
          </a:r>
          <a:r>
            <a:rPr lang="en-US" sz="18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professions </a:t>
          </a:r>
          <a:r>
            <a:rPr lang="en-ZA" sz="18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– </a:t>
          </a:r>
          <a:r>
            <a:rPr lang="en-ZA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through cooperation between the CBE &amp;  CBEP </a:t>
          </a:r>
        </a:p>
      </dgm:t>
    </dgm:pt>
    <dgm:pt modelId="{F05EE94C-05B8-440D-83F7-99CC3BB019D8}" type="parTrans" cxnId="{81AF5B30-7B04-4609-B7D8-E486E2255D61}">
      <dgm:prSet/>
      <dgm:spPr/>
      <dgm:t>
        <a:bodyPr/>
        <a:lstStyle/>
        <a:p>
          <a:endParaRPr lang="en-ZA"/>
        </a:p>
      </dgm:t>
    </dgm:pt>
    <dgm:pt modelId="{2555148D-9925-4E67-A653-0B54CE15FF03}" type="sibTrans" cxnId="{81AF5B30-7B04-4609-B7D8-E486E2255D61}">
      <dgm:prSet/>
      <dgm:spPr/>
      <dgm:t>
        <a:bodyPr/>
        <a:lstStyle/>
        <a:p>
          <a:endParaRPr lang="en-ZA"/>
        </a:p>
      </dgm:t>
    </dgm:pt>
    <dgm:pt modelId="{26A30F12-1F50-42B3-9052-294B7E32BB07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en-ZA" sz="18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Ensure uniform application of norms and guidelines set by the </a:t>
          </a:r>
          <a:r>
            <a:rPr lang="en-US" sz="18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council for the professions throughout the built environment</a:t>
          </a:r>
          <a:r>
            <a:rPr lang="en-ZA" sz="18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-  </a:t>
          </a:r>
          <a:r>
            <a:rPr lang="en-ZA" sz="18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policy </a:t>
          </a:r>
          <a:r>
            <a:rPr lang="en-ZA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frameworks and </a:t>
          </a:r>
          <a:r>
            <a:rPr lang="en-ZA" sz="18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implementation </a:t>
          </a:r>
          <a:r>
            <a:rPr lang="en-ZA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guidelines have been developed and used as monitoring tools for this purpose</a:t>
          </a:r>
        </a:p>
      </dgm:t>
    </dgm:pt>
    <dgm:pt modelId="{B20D8912-8949-4CDD-9ACE-06D82DACAA64}" type="parTrans" cxnId="{ADC1091A-BF0A-42FD-BD10-CBC1F78C0BA1}">
      <dgm:prSet/>
      <dgm:spPr/>
      <dgm:t>
        <a:bodyPr/>
        <a:lstStyle/>
        <a:p>
          <a:endParaRPr lang="en-ZA"/>
        </a:p>
      </dgm:t>
    </dgm:pt>
    <dgm:pt modelId="{CB146414-114E-4D86-86D7-7D930A7D3775}" type="sibTrans" cxnId="{ADC1091A-BF0A-42FD-BD10-CBC1F78C0BA1}">
      <dgm:prSet/>
      <dgm:spPr/>
      <dgm:t>
        <a:bodyPr/>
        <a:lstStyle/>
        <a:p>
          <a:endParaRPr lang="en-ZA"/>
        </a:p>
      </dgm:t>
    </dgm:pt>
    <dgm:pt modelId="{2B57220A-1946-47B5-98CE-55A2DCF91D15}" type="pres">
      <dgm:prSet presAssocID="{7060D6F7-531F-4B7C-B330-B08C5C79D93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6F9C832-B65B-45F1-9C80-143D10687ED3}" type="pres">
      <dgm:prSet presAssocID="{7AB1EC16-37E3-4345-AEE0-5143EC9ABF35}" presName="comp" presStyleCnt="0"/>
      <dgm:spPr/>
    </dgm:pt>
    <dgm:pt modelId="{54DCAAE9-8CC3-4B1D-B14C-F03D7CFEDB77}" type="pres">
      <dgm:prSet presAssocID="{7AB1EC16-37E3-4345-AEE0-5143EC9ABF35}" presName="box" presStyleLbl="node1" presStyleIdx="0" presStyleCnt="2" custScaleY="54974" custLinFactNeighborX="878" custLinFactNeighborY="-26144"/>
      <dgm:spPr/>
      <dgm:t>
        <a:bodyPr/>
        <a:lstStyle/>
        <a:p>
          <a:endParaRPr lang="en-US"/>
        </a:p>
      </dgm:t>
    </dgm:pt>
    <dgm:pt modelId="{051B5D16-F0C9-4DCE-8780-E26A7A67422D}" type="pres">
      <dgm:prSet presAssocID="{7AB1EC16-37E3-4345-AEE0-5143EC9ABF35}" presName="img" presStyleLbl="fgImgPlace1" presStyleIdx="0" presStyleCnt="2" custScaleX="91702" custScaleY="59840" custLinFactNeighborX="-12561" custLinFactNeighborY="-16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 t="-69000" b="-69000"/>
          </a:stretch>
        </a:blipFill>
      </dgm:spPr>
      <dgm:extLst>
        <a:ext uri="{E40237B7-FDA0-4F09-8148-C483321AD2D9}">
          <dgm14:cNvPr xmlns:dgm14="http://schemas.microsoft.com/office/drawing/2010/diagram" xmlns="" id="0" name="" descr="Graduation cap"/>
        </a:ext>
      </dgm:extLst>
    </dgm:pt>
    <dgm:pt modelId="{D50CCB05-6641-4206-BA15-B907870D92D5}" type="pres">
      <dgm:prSet presAssocID="{7AB1EC16-37E3-4345-AEE0-5143EC9ABF35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D63D30-20EB-42EB-9A1B-C96BEC09F4A2}" type="pres">
      <dgm:prSet presAssocID="{2555148D-9925-4E67-A653-0B54CE15FF03}" presName="spacer" presStyleCnt="0"/>
      <dgm:spPr/>
    </dgm:pt>
    <dgm:pt modelId="{CABDE70F-02A5-4499-927F-20D7328AB831}" type="pres">
      <dgm:prSet presAssocID="{26A30F12-1F50-42B3-9052-294B7E32BB07}" presName="comp" presStyleCnt="0"/>
      <dgm:spPr/>
    </dgm:pt>
    <dgm:pt modelId="{3F14857D-FC8B-4B0E-BD05-8238831866C5}" type="pres">
      <dgm:prSet presAssocID="{26A30F12-1F50-42B3-9052-294B7E32BB07}" presName="box" presStyleLbl="node1" presStyleIdx="1" presStyleCnt="2" custScaleY="85232" custLinFactNeighborY="-680"/>
      <dgm:spPr/>
      <dgm:t>
        <a:bodyPr/>
        <a:lstStyle/>
        <a:p>
          <a:endParaRPr lang="en-US"/>
        </a:p>
      </dgm:t>
    </dgm:pt>
    <dgm:pt modelId="{82A31EAB-B087-4FEA-AEE0-43129C85824C}" type="pres">
      <dgm:prSet presAssocID="{26A30F12-1F50-42B3-9052-294B7E32BB07}" presName="img" presStyleLbl="fgImgPlace1" presStyleIdx="1" presStyleCnt="2" custScaleY="91276" custLinFactNeighborX="-9596" custLinFactNeighborY="-231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8000" b="-28000"/>
          </a:stretch>
        </a:blipFill>
      </dgm:spPr>
    </dgm:pt>
    <dgm:pt modelId="{BC7EA22A-406F-419C-BC12-C445E8E73680}" type="pres">
      <dgm:prSet presAssocID="{26A30F12-1F50-42B3-9052-294B7E32BB07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F7F3F6-21CB-415A-82FD-A7DDA487C489}" type="presOf" srcId="{26A30F12-1F50-42B3-9052-294B7E32BB07}" destId="{BC7EA22A-406F-419C-BC12-C445E8E73680}" srcOrd="1" destOrd="0" presId="urn:microsoft.com/office/officeart/2005/8/layout/vList4#2"/>
    <dgm:cxn modelId="{34F488A8-9029-4CA0-9DA5-107ECC1D2492}" type="presOf" srcId="{26A30F12-1F50-42B3-9052-294B7E32BB07}" destId="{3F14857D-FC8B-4B0E-BD05-8238831866C5}" srcOrd="0" destOrd="0" presId="urn:microsoft.com/office/officeart/2005/8/layout/vList4#2"/>
    <dgm:cxn modelId="{0FFDBF8F-720A-4AC8-B3BE-53C04F26C8B7}" type="presOf" srcId="{7060D6F7-531F-4B7C-B330-B08C5C79D930}" destId="{2B57220A-1946-47B5-98CE-55A2DCF91D15}" srcOrd="0" destOrd="0" presId="urn:microsoft.com/office/officeart/2005/8/layout/vList4#2"/>
    <dgm:cxn modelId="{3F627FB7-0827-440D-BAFB-D83451EE6DEC}" type="presOf" srcId="{7AB1EC16-37E3-4345-AEE0-5143EC9ABF35}" destId="{D50CCB05-6641-4206-BA15-B907870D92D5}" srcOrd="1" destOrd="0" presId="urn:microsoft.com/office/officeart/2005/8/layout/vList4#2"/>
    <dgm:cxn modelId="{D9B0F1E2-3449-451B-8282-6513F055C58B}" type="presOf" srcId="{7AB1EC16-37E3-4345-AEE0-5143EC9ABF35}" destId="{54DCAAE9-8CC3-4B1D-B14C-F03D7CFEDB77}" srcOrd="0" destOrd="0" presId="urn:microsoft.com/office/officeart/2005/8/layout/vList4#2"/>
    <dgm:cxn modelId="{81AF5B30-7B04-4609-B7D8-E486E2255D61}" srcId="{7060D6F7-531F-4B7C-B330-B08C5C79D930}" destId="{7AB1EC16-37E3-4345-AEE0-5143EC9ABF35}" srcOrd="0" destOrd="0" parTransId="{F05EE94C-05B8-440D-83F7-99CC3BB019D8}" sibTransId="{2555148D-9925-4E67-A653-0B54CE15FF03}"/>
    <dgm:cxn modelId="{ADC1091A-BF0A-42FD-BD10-CBC1F78C0BA1}" srcId="{7060D6F7-531F-4B7C-B330-B08C5C79D930}" destId="{26A30F12-1F50-42B3-9052-294B7E32BB07}" srcOrd="1" destOrd="0" parTransId="{B20D8912-8949-4CDD-9ACE-06D82DACAA64}" sibTransId="{CB146414-114E-4D86-86D7-7D930A7D3775}"/>
    <dgm:cxn modelId="{D6E502C6-95D3-44A4-965C-FA364F4B0AAC}" type="presParOf" srcId="{2B57220A-1946-47B5-98CE-55A2DCF91D15}" destId="{86F9C832-B65B-45F1-9C80-143D10687ED3}" srcOrd="0" destOrd="0" presId="urn:microsoft.com/office/officeart/2005/8/layout/vList4#2"/>
    <dgm:cxn modelId="{A71B8670-DA93-4A1F-A504-23FB9916503C}" type="presParOf" srcId="{86F9C832-B65B-45F1-9C80-143D10687ED3}" destId="{54DCAAE9-8CC3-4B1D-B14C-F03D7CFEDB77}" srcOrd="0" destOrd="0" presId="urn:microsoft.com/office/officeart/2005/8/layout/vList4#2"/>
    <dgm:cxn modelId="{8FAB31A7-C12E-4133-B3ED-5D2B0AB12F9E}" type="presParOf" srcId="{86F9C832-B65B-45F1-9C80-143D10687ED3}" destId="{051B5D16-F0C9-4DCE-8780-E26A7A67422D}" srcOrd="1" destOrd="0" presId="urn:microsoft.com/office/officeart/2005/8/layout/vList4#2"/>
    <dgm:cxn modelId="{41983DAA-B9ED-4187-9F50-C2CCB53C6DD0}" type="presParOf" srcId="{86F9C832-B65B-45F1-9C80-143D10687ED3}" destId="{D50CCB05-6641-4206-BA15-B907870D92D5}" srcOrd="2" destOrd="0" presId="urn:microsoft.com/office/officeart/2005/8/layout/vList4#2"/>
    <dgm:cxn modelId="{5132BAB5-FF97-4447-BC92-F058FC204EE8}" type="presParOf" srcId="{2B57220A-1946-47B5-98CE-55A2DCF91D15}" destId="{98D63D30-20EB-42EB-9A1B-C96BEC09F4A2}" srcOrd="1" destOrd="0" presId="urn:microsoft.com/office/officeart/2005/8/layout/vList4#2"/>
    <dgm:cxn modelId="{A60BB6A9-518E-4B59-B05B-35318E817C81}" type="presParOf" srcId="{2B57220A-1946-47B5-98CE-55A2DCF91D15}" destId="{CABDE70F-02A5-4499-927F-20D7328AB831}" srcOrd="2" destOrd="0" presId="urn:microsoft.com/office/officeart/2005/8/layout/vList4#2"/>
    <dgm:cxn modelId="{E5F12542-618F-40A7-9B32-84820EBC0407}" type="presParOf" srcId="{CABDE70F-02A5-4499-927F-20D7328AB831}" destId="{3F14857D-FC8B-4B0E-BD05-8238831866C5}" srcOrd="0" destOrd="0" presId="urn:microsoft.com/office/officeart/2005/8/layout/vList4#2"/>
    <dgm:cxn modelId="{A296DBD7-0DA7-4B9D-881F-0A59A12B687D}" type="presParOf" srcId="{CABDE70F-02A5-4499-927F-20D7328AB831}" destId="{82A31EAB-B087-4FEA-AEE0-43129C85824C}" srcOrd="1" destOrd="0" presId="urn:microsoft.com/office/officeart/2005/8/layout/vList4#2"/>
    <dgm:cxn modelId="{8FAC93FE-CA19-4F34-9308-6137A9FFD660}" type="presParOf" srcId="{CABDE70F-02A5-4499-927F-20D7328AB831}" destId="{BC7EA22A-406F-419C-BC12-C445E8E73680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060D6F7-531F-4B7C-B330-B08C5C79D930}" type="doc">
      <dgm:prSet loTypeId="urn:microsoft.com/office/officeart/2005/8/layout/vList4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4EFCB859-54A6-490B-9D38-464DF8D6F8FF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en-ZA" sz="18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Promote ongoing human resource development in the built environment – </a:t>
          </a:r>
          <a:r>
            <a: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CBE Skills Pipeline</a:t>
          </a:r>
          <a:endParaRPr lang="en-ZA" sz="1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D801F1-AC70-4122-A580-5FBC63601754}" type="parTrans" cxnId="{60D4A848-E969-480B-842D-64D9B285D480}">
      <dgm:prSet/>
      <dgm:spPr/>
      <dgm:t>
        <a:bodyPr/>
        <a:lstStyle/>
        <a:p>
          <a:endParaRPr lang="en-ZA"/>
        </a:p>
      </dgm:t>
    </dgm:pt>
    <dgm:pt modelId="{C82C8D78-90A3-401C-926C-85CDF8A4EBC8}" type="sibTrans" cxnId="{60D4A848-E969-480B-842D-64D9B285D480}">
      <dgm:prSet/>
      <dgm:spPr/>
      <dgm:t>
        <a:bodyPr/>
        <a:lstStyle/>
        <a:p>
          <a:endParaRPr lang="en-ZA"/>
        </a:p>
      </dgm:t>
    </dgm:pt>
    <dgm:pt modelId="{15747485-87E4-4B35-83CE-474E58BE5185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en-ZA" sz="18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Promote liaison in the built-environment in the field of training, both in the Republic and elsewhere, and to promote standards of such training in the </a:t>
          </a:r>
          <a:r>
            <a:rPr lang="en-ZA" sz="18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Republic -</a:t>
          </a:r>
          <a:r>
            <a:rPr lang="en-ZA" sz="1800" dirty="0" smtClean="0"/>
            <a:t> </a:t>
          </a:r>
          <a:r>
            <a:rPr lang="en-ZA" sz="1800" dirty="0" smtClean="0">
              <a:solidFill>
                <a:srgbClr val="C00000"/>
              </a:solidFill>
            </a:rPr>
            <a:t> </a:t>
          </a:r>
          <a:r>
            <a: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CBE Skills Pipeline</a:t>
          </a:r>
          <a:endParaRPr lang="en-ZA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E063EE-1641-4C44-8FA6-07A3A1AA2EC7}" type="parTrans" cxnId="{25438205-4841-4F6A-960B-84AA81CD2841}">
      <dgm:prSet/>
      <dgm:spPr/>
      <dgm:t>
        <a:bodyPr/>
        <a:lstStyle/>
        <a:p>
          <a:endParaRPr lang="en-ZA"/>
        </a:p>
      </dgm:t>
    </dgm:pt>
    <dgm:pt modelId="{665F721C-F1AF-486A-B128-AB6D586B9DF0}" type="sibTrans" cxnId="{25438205-4841-4F6A-960B-84AA81CD2841}">
      <dgm:prSet/>
      <dgm:spPr/>
      <dgm:t>
        <a:bodyPr/>
        <a:lstStyle/>
        <a:p>
          <a:endParaRPr lang="en-ZA"/>
        </a:p>
      </dgm:t>
    </dgm:pt>
    <dgm:pt modelId="{2766C6E5-0CB0-4C31-91D1-2F7CD736AAD7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ZA" sz="18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Serve as a forum where the representatives of the built environment professions may discuss the </a:t>
          </a:r>
          <a:r>
            <a:rPr lang="en-US" sz="18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relevant:</a:t>
          </a:r>
        </a:p>
        <a:p>
          <a:r>
            <a:rPr lang="en-US" sz="18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Required qualifications</a:t>
          </a:r>
        </a:p>
        <a:p>
          <a:r>
            <a:rPr lang="en-US" sz="18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Standards of education</a:t>
          </a:r>
        </a:p>
        <a:p>
          <a:r>
            <a:rPr lang="en-US" sz="18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Training and competence –</a:t>
          </a:r>
          <a:r>
            <a:rPr lang="en-US" sz="1800" dirty="0">
              <a:solidFill>
                <a:srgbClr val="33CC33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CBE Skills Pipeline</a:t>
          </a:r>
        </a:p>
        <a:p>
          <a:r>
            <a:rPr lang="en-US" sz="18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Promotion of professional status</a:t>
          </a:r>
        </a:p>
        <a:p>
          <a:r>
            <a:rPr lang="en-US" sz="18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Legislation impacting on the built environment </a:t>
          </a:r>
          <a:r>
            <a:rPr lang="en-ZA" sz="18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– </a:t>
          </a:r>
          <a:r>
            <a: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Transformation Indaba Platform</a:t>
          </a:r>
          <a:endParaRPr lang="en-ZA" sz="1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BC269A-7CB1-4D4F-A2B6-576B02596912}" type="parTrans" cxnId="{C7141F81-7160-41A2-9A7F-36E6D9ED5389}">
      <dgm:prSet/>
      <dgm:spPr/>
      <dgm:t>
        <a:bodyPr/>
        <a:lstStyle/>
        <a:p>
          <a:endParaRPr lang="en-ZA"/>
        </a:p>
      </dgm:t>
    </dgm:pt>
    <dgm:pt modelId="{B7028F89-EB4E-4BBB-8EC5-64518EE653DD}" type="sibTrans" cxnId="{C7141F81-7160-41A2-9A7F-36E6D9ED5389}">
      <dgm:prSet/>
      <dgm:spPr/>
      <dgm:t>
        <a:bodyPr/>
        <a:lstStyle/>
        <a:p>
          <a:endParaRPr lang="en-ZA"/>
        </a:p>
      </dgm:t>
    </dgm:pt>
    <dgm:pt modelId="{2B57220A-1946-47B5-98CE-55A2DCF91D15}" type="pres">
      <dgm:prSet presAssocID="{7060D6F7-531F-4B7C-B330-B08C5C79D93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7C3558-6A07-4D0C-911E-11DF4B28694B}" type="pres">
      <dgm:prSet presAssocID="{4EFCB859-54A6-490B-9D38-464DF8D6F8FF}" presName="comp" presStyleCnt="0"/>
      <dgm:spPr/>
    </dgm:pt>
    <dgm:pt modelId="{D935A210-78B8-4B89-B212-9A87D506FAE8}" type="pres">
      <dgm:prSet presAssocID="{4EFCB859-54A6-490B-9D38-464DF8D6F8FF}" presName="box" presStyleLbl="node1" presStyleIdx="0" presStyleCnt="3" custScaleY="70747" custLinFactNeighborX="87" custLinFactNeighborY="8331"/>
      <dgm:spPr/>
      <dgm:t>
        <a:bodyPr/>
        <a:lstStyle/>
        <a:p>
          <a:endParaRPr lang="en-US"/>
        </a:p>
      </dgm:t>
    </dgm:pt>
    <dgm:pt modelId="{AC1C21C4-AD75-48A8-9F1C-401889533EEA}" type="pres">
      <dgm:prSet presAssocID="{4EFCB859-54A6-490B-9D38-464DF8D6F8FF}" presName="img" presStyleLbl="fgImgPlace1" presStyleIdx="0" presStyleCnt="3" custScaleX="91090" custScaleY="80135" custLinFactNeighborX="-8432" custLinFactNeighborY="820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5000" r="-5000"/>
          </a:stretch>
        </a:blipFill>
      </dgm:spPr>
    </dgm:pt>
    <dgm:pt modelId="{EC9F6B2A-4D35-4AD7-AE52-5E4CE707CDA0}" type="pres">
      <dgm:prSet presAssocID="{4EFCB859-54A6-490B-9D38-464DF8D6F8FF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955027-2FB5-447C-B861-7C9954B82A13}" type="pres">
      <dgm:prSet presAssocID="{C82C8D78-90A3-401C-926C-85CDF8A4EBC8}" presName="spacer" presStyleCnt="0"/>
      <dgm:spPr/>
    </dgm:pt>
    <dgm:pt modelId="{5B468A56-7FB4-4C3F-950A-D442D9B364E5}" type="pres">
      <dgm:prSet presAssocID="{15747485-87E4-4B35-83CE-474E58BE5185}" presName="comp" presStyleCnt="0"/>
      <dgm:spPr/>
    </dgm:pt>
    <dgm:pt modelId="{156440D9-AA6B-4216-ABBE-7DA28F4963F3}" type="pres">
      <dgm:prSet presAssocID="{15747485-87E4-4B35-83CE-474E58BE5185}" presName="box" presStyleLbl="node1" presStyleIdx="1" presStyleCnt="3" custScaleY="81843" custLinFactNeighborX="-331" custLinFactNeighborY="3824"/>
      <dgm:spPr/>
      <dgm:t>
        <a:bodyPr/>
        <a:lstStyle/>
        <a:p>
          <a:endParaRPr lang="en-US"/>
        </a:p>
      </dgm:t>
    </dgm:pt>
    <dgm:pt modelId="{C8A628AA-145F-48A1-A44D-15FFE5DC70FD}" type="pres">
      <dgm:prSet presAssocID="{15747485-87E4-4B35-83CE-474E58BE5185}" presName="img" presStyleLbl="fgImgPlace1" presStyleIdx="1" presStyleCnt="3" custScaleX="84292" custScaleY="84852" custLinFactNeighborX="-11831" custLinFactNeighborY="239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6000" b="-6000"/>
          </a:stretch>
        </a:blipFill>
      </dgm:spPr>
    </dgm:pt>
    <dgm:pt modelId="{2960EEC1-ECD0-44AD-986C-5D4D80ED5EA4}" type="pres">
      <dgm:prSet presAssocID="{15747485-87E4-4B35-83CE-474E58BE5185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C70D21-EB97-4B7E-B6C4-382592435AAE}" type="pres">
      <dgm:prSet presAssocID="{665F721C-F1AF-486A-B128-AB6D586B9DF0}" presName="spacer" presStyleCnt="0"/>
      <dgm:spPr/>
    </dgm:pt>
    <dgm:pt modelId="{D6794954-186E-4DB7-B7EE-5CA4A5355311}" type="pres">
      <dgm:prSet presAssocID="{2766C6E5-0CB0-4C31-91D1-2F7CD736AAD7}" presName="comp" presStyleCnt="0"/>
      <dgm:spPr/>
    </dgm:pt>
    <dgm:pt modelId="{7A543D8E-88B2-4EF5-8E80-8BC9E7F45E64}" type="pres">
      <dgm:prSet presAssocID="{2766C6E5-0CB0-4C31-91D1-2F7CD736AAD7}" presName="box" presStyleLbl="node1" presStyleIdx="2" presStyleCnt="3" custScaleY="167445" custLinFactNeighborX="-331" custLinFactNeighborY="12059"/>
      <dgm:spPr/>
      <dgm:t>
        <a:bodyPr/>
        <a:lstStyle/>
        <a:p>
          <a:endParaRPr lang="en-US"/>
        </a:p>
      </dgm:t>
    </dgm:pt>
    <dgm:pt modelId="{C6225211-05A0-4538-A0D2-B75AC68AFB55}" type="pres">
      <dgm:prSet presAssocID="{2766C6E5-0CB0-4C31-91D1-2F7CD736AAD7}" presName="img" presStyleLbl="fgImgPlace1" presStyleIdx="2" presStyleCnt="3" custScaleX="99504" custLinFactNeighborX="-4225" custLinFactNeighborY="1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5000" r="-5000"/>
          </a:stretch>
        </a:blipFill>
      </dgm:spPr>
    </dgm:pt>
    <dgm:pt modelId="{F4B4A54A-48AB-4C77-9198-562984B1E833}" type="pres">
      <dgm:prSet presAssocID="{2766C6E5-0CB0-4C31-91D1-2F7CD736AAD7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141F81-7160-41A2-9A7F-36E6D9ED5389}" srcId="{7060D6F7-531F-4B7C-B330-B08C5C79D930}" destId="{2766C6E5-0CB0-4C31-91D1-2F7CD736AAD7}" srcOrd="2" destOrd="0" parTransId="{ABBC269A-7CB1-4D4F-A2B6-576B02596912}" sibTransId="{B7028F89-EB4E-4BBB-8EC5-64518EE653DD}"/>
    <dgm:cxn modelId="{4098BF98-95BF-44EF-8569-690EBF985EB4}" type="presOf" srcId="{15747485-87E4-4B35-83CE-474E58BE5185}" destId="{156440D9-AA6B-4216-ABBE-7DA28F4963F3}" srcOrd="0" destOrd="0" presId="urn:microsoft.com/office/officeart/2005/8/layout/vList4#3"/>
    <dgm:cxn modelId="{33B5AE59-3F11-41C0-AF9C-8C78944A0248}" type="presOf" srcId="{2766C6E5-0CB0-4C31-91D1-2F7CD736AAD7}" destId="{F4B4A54A-48AB-4C77-9198-562984B1E833}" srcOrd="1" destOrd="0" presId="urn:microsoft.com/office/officeart/2005/8/layout/vList4#3"/>
    <dgm:cxn modelId="{D04E3740-CEBF-47F2-B6A8-0EAAB824AADB}" type="presOf" srcId="{4EFCB859-54A6-490B-9D38-464DF8D6F8FF}" destId="{EC9F6B2A-4D35-4AD7-AE52-5E4CE707CDA0}" srcOrd="1" destOrd="0" presId="urn:microsoft.com/office/officeart/2005/8/layout/vList4#3"/>
    <dgm:cxn modelId="{2C2C4108-9A73-4DA3-AA2A-0C2C85798085}" type="presOf" srcId="{2766C6E5-0CB0-4C31-91D1-2F7CD736AAD7}" destId="{7A543D8E-88B2-4EF5-8E80-8BC9E7F45E64}" srcOrd="0" destOrd="0" presId="urn:microsoft.com/office/officeart/2005/8/layout/vList4#3"/>
    <dgm:cxn modelId="{60D4A848-E969-480B-842D-64D9B285D480}" srcId="{7060D6F7-531F-4B7C-B330-B08C5C79D930}" destId="{4EFCB859-54A6-490B-9D38-464DF8D6F8FF}" srcOrd="0" destOrd="0" parTransId="{ADD801F1-AC70-4122-A580-5FBC63601754}" sibTransId="{C82C8D78-90A3-401C-926C-85CDF8A4EBC8}"/>
    <dgm:cxn modelId="{0FFDBF8F-720A-4AC8-B3BE-53C04F26C8B7}" type="presOf" srcId="{7060D6F7-531F-4B7C-B330-B08C5C79D930}" destId="{2B57220A-1946-47B5-98CE-55A2DCF91D15}" srcOrd="0" destOrd="0" presId="urn:microsoft.com/office/officeart/2005/8/layout/vList4#3"/>
    <dgm:cxn modelId="{25438205-4841-4F6A-960B-84AA81CD2841}" srcId="{7060D6F7-531F-4B7C-B330-B08C5C79D930}" destId="{15747485-87E4-4B35-83CE-474E58BE5185}" srcOrd="1" destOrd="0" parTransId="{9EE063EE-1641-4C44-8FA6-07A3A1AA2EC7}" sibTransId="{665F721C-F1AF-486A-B128-AB6D586B9DF0}"/>
    <dgm:cxn modelId="{6371E598-7334-4F57-AA94-CAD16DE4FC91}" type="presOf" srcId="{15747485-87E4-4B35-83CE-474E58BE5185}" destId="{2960EEC1-ECD0-44AD-986C-5D4D80ED5EA4}" srcOrd="1" destOrd="0" presId="urn:microsoft.com/office/officeart/2005/8/layout/vList4#3"/>
    <dgm:cxn modelId="{D68D0909-C81B-4BF1-B945-87C689333EC2}" type="presOf" srcId="{4EFCB859-54A6-490B-9D38-464DF8D6F8FF}" destId="{D935A210-78B8-4B89-B212-9A87D506FAE8}" srcOrd="0" destOrd="0" presId="urn:microsoft.com/office/officeart/2005/8/layout/vList4#3"/>
    <dgm:cxn modelId="{32F12178-50DA-4854-9769-BD0A24381CE5}" type="presParOf" srcId="{2B57220A-1946-47B5-98CE-55A2DCF91D15}" destId="{8E7C3558-6A07-4D0C-911E-11DF4B28694B}" srcOrd="0" destOrd="0" presId="urn:microsoft.com/office/officeart/2005/8/layout/vList4#3"/>
    <dgm:cxn modelId="{F8F52BBE-8252-4E72-AA1A-73201186E08C}" type="presParOf" srcId="{8E7C3558-6A07-4D0C-911E-11DF4B28694B}" destId="{D935A210-78B8-4B89-B212-9A87D506FAE8}" srcOrd="0" destOrd="0" presId="urn:microsoft.com/office/officeart/2005/8/layout/vList4#3"/>
    <dgm:cxn modelId="{C0BA3608-38D5-4233-95C3-7C8794FE105D}" type="presParOf" srcId="{8E7C3558-6A07-4D0C-911E-11DF4B28694B}" destId="{AC1C21C4-AD75-48A8-9F1C-401889533EEA}" srcOrd="1" destOrd="0" presId="urn:microsoft.com/office/officeart/2005/8/layout/vList4#3"/>
    <dgm:cxn modelId="{0448B25A-6D3F-411F-99CD-DC5FEF377FAB}" type="presParOf" srcId="{8E7C3558-6A07-4D0C-911E-11DF4B28694B}" destId="{EC9F6B2A-4D35-4AD7-AE52-5E4CE707CDA0}" srcOrd="2" destOrd="0" presId="urn:microsoft.com/office/officeart/2005/8/layout/vList4#3"/>
    <dgm:cxn modelId="{EBDACBD8-2687-4637-9E1B-37A28CFBE78F}" type="presParOf" srcId="{2B57220A-1946-47B5-98CE-55A2DCF91D15}" destId="{1E955027-2FB5-447C-B861-7C9954B82A13}" srcOrd="1" destOrd="0" presId="urn:microsoft.com/office/officeart/2005/8/layout/vList4#3"/>
    <dgm:cxn modelId="{9B1E0664-A910-4527-8409-5564B7BBF096}" type="presParOf" srcId="{2B57220A-1946-47B5-98CE-55A2DCF91D15}" destId="{5B468A56-7FB4-4C3F-950A-D442D9B364E5}" srcOrd="2" destOrd="0" presId="urn:microsoft.com/office/officeart/2005/8/layout/vList4#3"/>
    <dgm:cxn modelId="{BED35D73-651B-4504-9A35-75B539B04072}" type="presParOf" srcId="{5B468A56-7FB4-4C3F-950A-D442D9B364E5}" destId="{156440D9-AA6B-4216-ABBE-7DA28F4963F3}" srcOrd="0" destOrd="0" presId="urn:microsoft.com/office/officeart/2005/8/layout/vList4#3"/>
    <dgm:cxn modelId="{B16D1862-686D-4DC1-A60E-0D09A0434C04}" type="presParOf" srcId="{5B468A56-7FB4-4C3F-950A-D442D9B364E5}" destId="{C8A628AA-145F-48A1-A44D-15FFE5DC70FD}" srcOrd="1" destOrd="0" presId="urn:microsoft.com/office/officeart/2005/8/layout/vList4#3"/>
    <dgm:cxn modelId="{A1D73934-501F-4242-BA1C-944287534237}" type="presParOf" srcId="{5B468A56-7FB4-4C3F-950A-D442D9B364E5}" destId="{2960EEC1-ECD0-44AD-986C-5D4D80ED5EA4}" srcOrd="2" destOrd="0" presId="urn:microsoft.com/office/officeart/2005/8/layout/vList4#3"/>
    <dgm:cxn modelId="{4803915F-A012-47B1-8B85-D3A15CAE8D45}" type="presParOf" srcId="{2B57220A-1946-47B5-98CE-55A2DCF91D15}" destId="{6BC70D21-EB97-4B7E-B6C4-382592435AAE}" srcOrd="3" destOrd="0" presId="urn:microsoft.com/office/officeart/2005/8/layout/vList4#3"/>
    <dgm:cxn modelId="{13CE95F1-DED5-40AB-8FB0-9E0E098FC2FE}" type="presParOf" srcId="{2B57220A-1946-47B5-98CE-55A2DCF91D15}" destId="{D6794954-186E-4DB7-B7EE-5CA4A5355311}" srcOrd="4" destOrd="0" presId="urn:microsoft.com/office/officeart/2005/8/layout/vList4#3"/>
    <dgm:cxn modelId="{99B4552D-DA7E-4E4E-8C7C-148FDFDA2815}" type="presParOf" srcId="{D6794954-186E-4DB7-B7EE-5CA4A5355311}" destId="{7A543D8E-88B2-4EF5-8E80-8BC9E7F45E64}" srcOrd="0" destOrd="0" presId="urn:microsoft.com/office/officeart/2005/8/layout/vList4#3"/>
    <dgm:cxn modelId="{B9D23B55-2C28-4BF3-AC7B-47583BAD3595}" type="presParOf" srcId="{D6794954-186E-4DB7-B7EE-5CA4A5355311}" destId="{C6225211-05A0-4538-A0D2-B75AC68AFB55}" srcOrd="1" destOrd="0" presId="urn:microsoft.com/office/officeart/2005/8/layout/vList4#3"/>
    <dgm:cxn modelId="{00890545-003C-44F9-8279-6E7A97274445}" type="presParOf" srcId="{D6794954-186E-4DB7-B7EE-5CA4A5355311}" destId="{F4B4A54A-48AB-4C77-9198-562984B1E833}" srcOrd="2" destOrd="0" presId="urn:microsoft.com/office/officeart/2005/8/layout/vList4#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A88F51C-1E52-4308-938A-BBCD2CD4896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77561402-B424-4517-8512-78A996F3475C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ZA" b="1">
              <a:solidFill>
                <a:schemeClr val="accent6">
                  <a:lumMod val="50000"/>
                </a:schemeClr>
              </a:solidFill>
            </a:rPr>
            <a:t>Education:</a:t>
          </a:r>
        </a:p>
      </dgm:t>
    </dgm:pt>
    <dgm:pt modelId="{1EA81D62-F6F5-4F10-B79C-541E57DABF3A}" type="parTrans" cxnId="{8D6B3F33-A620-4F73-892F-67850CA74965}">
      <dgm:prSet/>
      <dgm:spPr/>
      <dgm:t>
        <a:bodyPr/>
        <a:lstStyle/>
        <a:p>
          <a:endParaRPr lang="en-ZA" b="1">
            <a:solidFill>
              <a:schemeClr val="accent6">
                <a:lumMod val="50000"/>
              </a:schemeClr>
            </a:solidFill>
          </a:endParaRPr>
        </a:p>
      </dgm:t>
    </dgm:pt>
    <dgm:pt modelId="{BC89DCDB-41AA-45BC-A7F9-BC7A6D14B821}" type="sibTrans" cxnId="{8D6B3F33-A620-4F73-892F-67850CA74965}">
      <dgm:prSet/>
      <dgm:spPr/>
      <dgm:t>
        <a:bodyPr/>
        <a:lstStyle/>
        <a:p>
          <a:endParaRPr lang="en-ZA" b="1">
            <a:solidFill>
              <a:schemeClr val="accent6">
                <a:lumMod val="50000"/>
              </a:schemeClr>
            </a:solidFill>
          </a:endParaRPr>
        </a:p>
      </dgm:t>
    </dgm:pt>
    <dgm:pt modelId="{BE86A88F-90EE-4154-B5DA-3D36480A32E1}">
      <dgm:prSet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ZA" b="1" dirty="0">
              <a:solidFill>
                <a:schemeClr val="accent6">
                  <a:lumMod val="50000"/>
                </a:schemeClr>
              </a:solidFill>
            </a:rPr>
            <a:t>Accreditation and validation of Accredited Learning Sites (ALSs)</a:t>
          </a:r>
        </a:p>
      </dgm:t>
    </dgm:pt>
    <dgm:pt modelId="{79B2D5B8-A2D4-40C1-89A5-6EF922B6EBAF}" type="parTrans" cxnId="{621A59B8-2DC4-4ED5-BADB-8530F027BFCD}">
      <dgm:prSet/>
      <dgm:spPr/>
      <dgm:t>
        <a:bodyPr/>
        <a:lstStyle/>
        <a:p>
          <a:endParaRPr lang="en-ZA" b="1">
            <a:solidFill>
              <a:schemeClr val="accent6">
                <a:lumMod val="50000"/>
              </a:schemeClr>
            </a:solidFill>
          </a:endParaRPr>
        </a:p>
      </dgm:t>
    </dgm:pt>
    <dgm:pt modelId="{98FD3E68-0F2F-4968-862C-EDDF7F424C14}" type="sibTrans" cxnId="{621A59B8-2DC4-4ED5-BADB-8530F027BFCD}">
      <dgm:prSet/>
      <dgm:spPr/>
      <dgm:t>
        <a:bodyPr/>
        <a:lstStyle/>
        <a:p>
          <a:endParaRPr lang="en-ZA" b="1">
            <a:solidFill>
              <a:schemeClr val="accent6">
                <a:lumMod val="50000"/>
              </a:schemeClr>
            </a:solidFill>
          </a:endParaRPr>
        </a:p>
      </dgm:t>
    </dgm:pt>
    <dgm:pt modelId="{FA41897D-66ED-4A6B-BC92-A0CF57E215C1}">
      <dgm:prSet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ZA" b="1" dirty="0">
              <a:solidFill>
                <a:schemeClr val="accent6">
                  <a:lumMod val="50000"/>
                </a:schemeClr>
              </a:solidFill>
            </a:rPr>
            <a:t>Research</a:t>
          </a:r>
        </a:p>
      </dgm:t>
    </dgm:pt>
    <dgm:pt modelId="{71F25618-D502-4E8F-BFAB-B5AA8BC7BAE9}" type="parTrans" cxnId="{216C0047-2348-445C-BB0E-4F6B17B03811}">
      <dgm:prSet/>
      <dgm:spPr/>
      <dgm:t>
        <a:bodyPr/>
        <a:lstStyle/>
        <a:p>
          <a:endParaRPr lang="en-ZA" b="1">
            <a:solidFill>
              <a:schemeClr val="accent6">
                <a:lumMod val="50000"/>
              </a:schemeClr>
            </a:solidFill>
          </a:endParaRPr>
        </a:p>
      </dgm:t>
    </dgm:pt>
    <dgm:pt modelId="{243A2A89-A5C6-4787-95DB-DD7A7640D141}" type="sibTrans" cxnId="{216C0047-2348-445C-BB0E-4F6B17B03811}">
      <dgm:prSet/>
      <dgm:spPr/>
      <dgm:t>
        <a:bodyPr/>
        <a:lstStyle/>
        <a:p>
          <a:endParaRPr lang="en-ZA" b="1">
            <a:solidFill>
              <a:schemeClr val="accent6">
                <a:lumMod val="50000"/>
              </a:schemeClr>
            </a:solidFill>
          </a:endParaRPr>
        </a:p>
      </dgm:t>
    </dgm:pt>
    <dgm:pt modelId="{83943923-F037-49BF-8E97-A07615CCAEB0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ZA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Regulates Built Environment professions through</a:t>
          </a:r>
        </a:p>
      </dgm:t>
    </dgm:pt>
    <dgm:pt modelId="{483C031D-66C8-4421-9E51-122911321A5C}" type="parTrans" cxnId="{9BE43669-42F8-4254-8758-ED302D670958}">
      <dgm:prSet/>
      <dgm:spPr/>
      <dgm:t>
        <a:bodyPr/>
        <a:lstStyle/>
        <a:p>
          <a:endParaRPr lang="en-ZA" b="1">
            <a:solidFill>
              <a:schemeClr val="accent6">
                <a:lumMod val="50000"/>
              </a:schemeClr>
            </a:solidFill>
          </a:endParaRPr>
        </a:p>
      </dgm:t>
    </dgm:pt>
    <dgm:pt modelId="{17B6C089-F44D-4324-BE4A-B01F50C404CD}" type="sibTrans" cxnId="{9BE43669-42F8-4254-8758-ED302D670958}">
      <dgm:prSet/>
      <dgm:spPr/>
      <dgm:t>
        <a:bodyPr/>
        <a:lstStyle/>
        <a:p>
          <a:endParaRPr lang="en-ZA" b="1">
            <a:solidFill>
              <a:schemeClr val="accent6">
                <a:lumMod val="50000"/>
              </a:schemeClr>
            </a:solidFill>
          </a:endParaRPr>
        </a:p>
      </dgm:t>
    </dgm:pt>
    <dgm:pt modelId="{61EC6D7D-9736-40AF-84C2-F4461B645706}">
      <dgm:prSet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Professional Registration</a:t>
          </a:r>
          <a:endParaRPr lang="en-ZA" b="1" dirty="0">
            <a:solidFill>
              <a:schemeClr val="accent6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122DD6-F034-46CF-A71D-4E6519317C44}" type="parTrans" cxnId="{1F0D8E49-1828-4447-A36F-B27C00172845}">
      <dgm:prSet/>
      <dgm:spPr/>
      <dgm:t>
        <a:bodyPr/>
        <a:lstStyle/>
        <a:p>
          <a:endParaRPr lang="en-ZA" b="1">
            <a:solidFill>
              <a:schemeClr val="accent6">
                <a:lumMod val="50000"/>
              </a:schemeClr>
            </a:solidFill>
          </a:endParaRPr>
        </a:p>
      </dgm:t>
    </dgm:pt>
    <dgm:pt modelId="{BD9F63DD-5045-4518-AEC3-675B81B6316F}" type="sibTrans" cxnId="{1F0D8E49-1828-4447-A36F-B27C00172845}">
      <dgm:prSet/>
      <dgm:spPr/>
      <dgm:t>
        <a:bodyPr/>
        <a:lstStyle/>
        <a:p>
          <a:endParaRPr lang="en-ZA" b="1">
            <a:solidFill>
              <a:schemeClr val="accent6">
                <a:lumMod val="50000"/>
              </a:schemeClr>
            </a:solidFill>
          </a:endParaRPr>
        </a:p>
      </dgm:t>
    </dgm:pt>
    <dgm:pt modelId="{9EDC0C01-8D7A-4531-BEA5-BDCF1690CC20}">
      <dgm:prSet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ZA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Professional Code of Conduct</a:t>
          </a:r>
        </a:p>
      </dgm:t>
    </dgm:pt>
    <dgm:pt modelId="{9AC3D18F-A318-464E-B17D-7541BEC88D5E}" type="parTrans" cxnId="{F5F883F7-FBE2-4F6F-8947-345F53D83C6E}">
      <dgm:prSet/>
      <dgm:spPr/>
      <dgm:t>
        <a:bodyPr/>
        <a:lstStyle/>
        <a:p>
          <a:endParaRPr lang="en-ZA" b="1">
            <a:solidFill>
              <a:schemeClr val="accent6">
                <a:lumMod val="50000"/>
              </a:schemeClr>
            </a:solidFill>
          </a:endParaRPr>
        </a:p>
      </dgm:t>
    </dgm:pt>
    <dgm:pt modelId="{43E6ABB9-ECAB-4C96-AF7D-D3C3D75765F7}" type="sibTrans" cxnId="{F5F883F7-FBE2-4F6F-8947-345F53D83C6E}">
      <dgm:prSet/>
      <dgm:spPr/>
      <dgm:t>
        <a:bodyPr/>
        <a:lstStyle/>
        <a:p>
          <a:endParaRPr lang="en-ZA" b="1">
            <a:solidFill>
              <a:schemeClr val="accent6">
                <a:lumMod val="50000"/>
              </a:schemeClr>
            </a:solidFill>
          </a:endParaRPr>
        </a:p>
      </dgm:t>
    </dgm:pt>
    <dgm:pt modelId="{2EE3C811-7521-4C29-AF3B-42044A57B929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ZA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Professional Guideline Fees</a:t>
          </a:r>
        </a:p>
      </dgm:t>
    </dgm:pt>
    <dgm:pt modelId="{6E20C1A3-1550-4EAB-97A1-DA22D3E9AB7F}" type="parTrans" cxnId="{F02420A0-2E3F-4DC1-B866-9EA47B7D4816}">
      <dgm:prSet/>
      <dgm:spPr/>
      <dgm:t>
        <a:bodyPr/>
        <a:lstStyle/>
        <a:p>
          <a:endParaRPr lang="en-ZA" b="1">
            <a:solidFill>
              <a:schemeClr val="accent6">
                <a:lumMod val="50000"/>
              </a:schemeClr>
            </a:solidFill>
          </a:endParaRPr>
        </a:p>
      </dgm:t>
    </dgm:pt>
    <dgm:pt modelId="{52DC6EC9-4CE3-4487-8510-40EF85280865}" type="sibTrans" cxnId="{F02420A0-2E3F-4DC1-B866-9EA47B7D4816}">
      <dgm:prSet/>
      <dgm:spPr/>
      <dgm:t>
        <a:bodyPr/>
        <a:lstStyle/>
        <a:p>
          <a:endParaRPr lang="en-ZA" b="1">
            <a:solidFill>
              <a:schemeClr val="accent6">
                <a:lumMod val="50000"/>
              </a:schemeClr>
            </a:solidFill>
          </a:endParaRPr>
        </a:p>
      </dgm:t>
    </dgm:pt>
    <dgm:pt modelId="{B97059E7-98BE-4F92-B429-C0C2163539E0}">
      <dgm:prSet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ZA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Publish in the Government </a:t>
          </a:r>
          <a:r>
            <a:rPr lang="en-US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Gazette </a:t>
          </a:r>
          <a:endParaRPr lang="en-ZA" b="1" dirty="0">
            <a:solidFill>
              <a:schemeClr val="accent6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1AF3DB-CC9A-4829-A274-E278043AA102}" type="parTrans" cxnId="{0F51712B-AE1A-4C1C-9103-719AF803DF79}">
      <dgm:prSet/>
      <dgm:spPr/>
      <dgm:t>
        <a:bodyPr/>
        <a:lstStyle/>
        <a:p>
          <a:endParaRPr lang="en-ZA" b="1">
            <a:solidFill>
              <a:schemeClr val="accent6">
                <a:lumMod val="50000"/>
              </a:schemeClr>
            </a:solidFill>
          </a:endParaRPr>
        </a:p>
      </dgm:t>
    </dgm:pt>
    <dgm:pt modelId="{D23606BC-7EDC-487F-B059-6D1A404E87F8}" type="sibTrans" cxnId="{0F51712B-AE1A-4C1C-9103-719AF803DF79}">
      <dgm:prSet/>
      <dgm:spPr/>
      <dgm:t>
        <a:bodyPr/>
        <a:lstStyle/>
        <a:p>
          <a:endParaRPr lang="en-ZA" b="1">
            <a:solidFill>
              <a:schemeClr val="accent6">
                <a:lumMod val="50000"/>
              </a:schemeClr>
            </a:solidFill>
          </a:endParaRPr>
        </a:p>
      </dgm:t>
    </dgm:pt>
    <dgm:pt modelId="{7DABB186-ADE3-425D-98E1-29D6805746F4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ZA" sz="15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Continuing Professional Development</a:t>
          </a:r>
        </a:p>
      </dgm:t>
    </dgm:pt>
    <dgm:pt modelId="{10D98A58-CE5E-46B5-8673-2B3C8470600F}" type="parTrans" cxnId="{36294A49-0F35-4856-8752-0D495D88EF68}">
      <dgm:prSet/>
      <dgm:spPr/>
      <dgm:t>
        <a:bodyPr/>
        <a:lstStyle/>
        <a:p>
          <a:endParaRPr lang="en-ZA" b="1">
            <a:solidFill>
              <a:schemeClr val="accent6">
                <a:lumMod val="50000"/>
              </a:schemeClr>
            </a:solidFill>
          </a:endParaRPr>
        </a:p>
      </dgm:t>
    </dgm:pt>
    <dgm:pt modelId="{89BF68B9-AB56-4584-9F39-82E590CAB2DA}" type="sibTrans" cxnId="{36294A49-0F35-4856-8752-0D495D88EF68}">
      <dgm:prSet/>
      <dgm:spPr/>
      <dgm:t>
        <a:bodyPr/>
        <a:lstStyle/>
        <a:p>
          <a:endParaRPr lang="en-ZA" b="1">
            <a:solidFill>
              <a:schemeClr val="accent6">
                <a:lumMod val="50000"/>
              </a:schemeClr>
            </a:solidFill>
          </a:endParaRPr>
        </a:p>
      </dgm:t>
    </dgm:pt>
    <dgm:pt modelId="{AF9C2C2B-76FC-40A8-85B8-FADEBABB15CA}">
      <dgm:prSet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ZA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Create an enabling environment</a:t>
          </a:r>
        </a:p>
      </dgm:t>
    </dgm:pt>
    <dgm:pt modelId="{C6C43146-75C3-41B7-B7DE-DD39D5997829}" type="parTrans" cxnId="{164A0E88-87F2-42D3-AC24-AF183D9AEB9A}">
      <dgm:prSet/>
      <dgm:spPr/>
      <dgm:t>
        <a:bodyPr/>
        <a:lstStyle/>
        <a:p>
          <a:endParaRPr lang="en-ZA" b="1">
            <a:solidFill>
              <a:schemeClr val="accent6">
                <a:lumMod val="50000"/>
              </a:schemeClr>
            </a:solidFill>
          </a:endParaRPr>
        </a:p>
      </dgm:t>
    </dgm:pt>
    <dgm:pt modelId="{E0A039A2-712A-4743-9D9D-84CDE7134342}" type="sibTrans" cxnId="{164A0E88-87F2-42D3-AC24-AF183D9AEB9A}">
      <dgm:prSet/>
      <dgm:spPr/>
      <dgm:t>
        <a:bodyPr/>
        <a:lstStyle/>
        <a:p>
          <a:endParaRPr lang="en-ZA" b="1">
            <a:solidFill>
              <a:schemeClr val="accent6">
                <a:lumMod val="50000"/>
              </a:schemeClr>
            </a:solidFill>
          </a:endParaRPr>
        </a:p>
      </dgm:t>
    </dgm:pt>
    <dgm:pt modelId="{4405676C-3BD1-4CA6-AB4A-4ACD4083E890}">
      <dgm:prSet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ZA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 </a:t>
          </a:r>
          <a:r>
            <a:rPr lang="en-ZA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requirement </a:t>
          </a:r>
          <a:r>
            <a:rPr lang="en-ZA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for all registered </a:t>
          </a:r>
          <a:r>
            <a:rPr lang="en-US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professionals </a:t>
          </a:r>
          <a:endParaRPr lang="en-ZA" b="1" dirty="0">
            <a:solidFill>
              <a:schemeClr val="accent6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A316E3-151A-49A1-89F9-7A75A5497A8F}" type="parTrans" cxnId="{D37F8A30-16C5-4DA4-8A9C-4F61B1C69377}">
      <dgm:prSet/>
      <dgm:spPr/>
      <dgm:t>
        <a:bodyPr/>
        <a:lstStyle/>
        <a:p>
          <a:endParaRPr lang="en-ZA" b="1">
            <a:solidFill>
              <a:schemeClr val="accent6">
                <a:lumMod val="50000"/>
              </a:schemeClr>
            </a:solidFill>
          </a:endParaRPr>
        </a:p>
      </dgm:t>
    </dgm:pt>
    <dgm:pt modelId="{9889DC9B-315A-49E8-985A-F7DAE9B28ADD}" type="sibTrans" cxnId="{D37F8A30-16C5-4DA4-8A9C-4F61B1C69377}">
      <dgm:prSet/>
      <dgm:spPr/>
      <dgm:t>
        <a:bodyPr/>
        <a:lstStyle/>
        <a:p>
          <a:endParaRPr lang="en-ZA" b="1">
            <a:solidFill>
              <a:schemeClr val="accent6">
                <a:lumMod val="50000"/>
              </a:schemeClr>
            </a:solidFill>
          </a:endParaRPr>
        </a:p>
      </dgm:t>
    </dgm:pt>
    <dgm:pt modelId="{A0F028F0-D8EA-44AB-B204-3D7FB62AE4E3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ZA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Identification of Work</a:t>
          </a:r>
        </a:p>
      </dgm:t>
    </dgm:pt>
    <dgm:pt modelId="{E61071C6-F2D1-46A5-9BC1-04AAFD957E29}" type="parTrans" cxnId="{49E3F154-B122-4086-AC44-CEB92CAD36DE}">
      <dgm:prSet/>
      <dgm:spPr/>
      <dgm:t>
        <a:bodyPr/>
        <a:lstStyle/>
        <a:p>
          <a:endParaRPr lang="en-ZA" b="1">
            <a:solidFill>
              <a:schemeClr val="accent6">
                <a:lumMod val="50000"/>
              </a:schemeClr>
            </a:solidFill>
          </a:endParaRPr>
        </a:p>
      </dgm:t>
    </dgm:pt>
    <dgm:pt modelId="{9A8141BC-C347-41E3-B867-712E648BE6DF}" type="sibTrans" cxnId="{49E3F154-B122-4086-AC44-CEB92CAD36DE}">
      <dgm:prSet/>
      <dgm:spPr/>
      <dgm:t>
        <a:bodyPr/>
        <a:lstStyle/>
        <a:p>
          <a:endParaRPr lang="en-ZA" b="1">
            <a:solidFill>
              <a:schemeClr val="accent6">
                <a:lumMod val="50000"/>
              </a:schemeClr>
            </a:solidFill>
          </a:endParaRPr>
        </a:p>
      </dgm:t>
    </dgm:pt>
    <dgm:pt modelId="{66976389-EC53-4232-939D-748C33437379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ZA" sz="1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Necessary for different categories of registration</a:t>
          </a:r>
        </a:p>
      </dgm:t>
    </dgm:pt>
    <dgm:pt modelId="{EFA5DE4B-1A11-4C67-8773-9639B18566A1}" type="parTrans" cxnId="{2C3572B7-0C7F-49BB-BA7B-21D6A0D70531}">
      <dgm:prSet/>
      <dgm:spPr/>
      <dgm:t>
        <a:bodyPr/>
        <a:lstStyle/>
        <a:p>
          <a:endParaRPr lang="en-ZA" b="1">
            <a:solidFill>
              <a:schemeClr val="accent6">
                <a:lumMod val="50000"/>
              </a:schemeClr>
            </a:solidFill>
          </a:endParaRPr>
        </a:p>
      </dgm:t>
    </dgm:pt>
    <dgm:pt modelId="{66735700-0A03-4AC1-9B56-35F3CA3E821D}" type="sibTrans" cxnId="{2C3572B7-0C7F-49BB-BA7B-21D6A0D70531}">
      <dgm:prSet/>
      <dgm:spPr/>
      <dgm:t>
        <a:bodyPr/>
        <a:lstStyle/>
        <a:p>
          <a:endParaRPr lang="en-ZA" b="1">
            <a:solidFill>
              <a:schemeClr val="accent6">
                <a:lumMod val="50000"/>
              </a:schemeClr>
            </a:solidFill>
          </a:endParaRPr>
        </a:p>
      </dgm:t>
    </dgm:pt>
    <dgm:pt modelId="{A65B4578-5761-4C9A-A7EB-564AD9F43D31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ZA" sz="1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Registration categories are aligned with level of </a:t>
          </a:r>
          <a:r>
            <a:rPr lang="en-ZA" sz="14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education </a:t>
          </a:r>
          <a:r>
            <a:rPr lang="en-ZA" sz="1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e.g. Diploma, B-Tech, 3-year degree </a:t>
          </a:r>
          <a:r>
            <a:rPr lang="en-US" sz="1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or </a:t>
          </a:r>
          <a:r>
            <a:rPr lang="en-US" sz="1400" b="1" dirty="0" err="1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Honours</a:t>
          </a:r>
          <a:endParaRPr lang="en-ZA" sz="1400" b="1" dirty="0">
            <a:solidFill>
              <a:schemeClr val="accent6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DF78EA-BC8A-4CDD-8CC4-6594F6E9BFFD}" type="parTrans" cxnId="{AF73CEA5-3C12-400A-8D89-1DDF878DA517}">
      <dgm:prSet/>
      <dgm:spPr/>
      <dgm:t>
        <a:bodyPr/>
        <a:lstStyle/>
        <a:p>
          <a:endParaRPr lang="en-ZA" b="1">
            <a:solidFill>
              <a:schemeClr val="accent6">
                <a:lumMod val="50000"/>
              </a:schemeClr>
            </a:solidFill>
          </a:endParaRPr>
        </a:p>
      </dgm:t>
    </dgm:pt>
    <dgm:pt modelId="{ABED0890-006D-4662-81AA-510AFABEB091}" type="sibTrans" cxnId="{AF73CEA5-3C12-400A-8D89-1DDF878DA517}">
      <dgm:prSet/>
      <dgm:spPr/>
      <dgm:t>
        <a:bodyPr/>
        <a:lstStyle/>
        <a:p>
          <a:endParaRPr lang="en-ZA" b="1">
            <a:solidFill>
              <a:schemeClr val="accent6">
                <a:lumMod val="50000"/>
              </a:schemeClr>
            </a:solidFill>
          </a:endParaRPr>
        </a:p>
      </dgm:t>
    </dgm:pt>
    <dgm:pt modelId="{3CB87CB0-74F0-464D-B5D6-EED034334735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ZA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Recognition of Voluntary Associations</a:t>
          </a:r>
        </a:p>
      </dgm:t>
    </dgm:pt>
    <dgm:pt modelId="{45125F2F-BD73-4DC8-8652-293C61D025E0}" type="parTrans" cxnId="{991C8EBF-5F51-49D4-B855-588913854155}">
      <dgm:prSet/>
      <dgm:spPr/>
      <dgm:t>
        <a:bodyPr/>
        <a:lstStyle/>
        <a:p>
          <a:endParaRPr lang="en-ZA" b="1">
            <a:solidFill>
              <a:schemeClr val="accent6">
                <a:lumMod val="50000"/>
              </a:schemeClr>
            </a:solidFill>
          </a:endParaRPr>
        </a:p>
      </dgm:t>
    </dgm:pt>
    <dgm:pt modelId="{9B3F1954-9CF9-4921-9D9B-27CAFC3FE732}" type="sibTrans" cxnId="{991C8EBF-5F51-49D4-B855-588913854155}">
      <dgm:prSet/>
      <dgm:spPr/>
      <dgm:t>
        <a:bodyPr/>
        <a:lstStyle/>
        <a:p>
          <a:endParaRPr lang="en-ZA" b="1">
            <a:solidFill>
              <a:schemeClr val="accent6">
                <a:lumMod val="50000"/>
              </a:schemeClr>
            </a:solidFill>
          </a:endParaRPr>
        </a:p>
      </dgm:t>
    </dgm:pt>
    <dgm:pt modelId="{C84C617B-849A-4C26-A3BC-55E61168F8E3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ZA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International Recognition</a:t>
          </a:r>
        </a:p>
      </dgm:t>
    </dgm:pt>
    <dgm:pt modelId="{006C6277-0B6E-4D4E-A620-B8B1FC345DAF}" type="parTrans" cxnId="{A7A02A32-1C32-4A1F-99BB-B01CBC072391}">
      <dgm:prSet/>
      <dgm:spPr/>
      <dgm:t>
        <a:bodyPr/>
        <a:lstStyle/>
        <a:p>
          <a:endParaRPr lang="en-ZA" b="1">
            <a:solidFill>
              <a:schemeClr val="accent6">
                <a:lumMod val="50000"/>
              </a:schemeClr>
            </a:solidFill>
          </a:endParaRPr>
        </a:p>
      </dgm:t>
    </dgm:pt>
    <dgm:pt modelId="{0F36C5E3-F775-4209-8820-682862655F30}" type="sibTrans" cxnId="{A7A02A32-1C32-4A1F-99BB-B01CBC072391}">
      <dgm:prSet/>
      <dgm:spPr/>
      <dgm:t>
        <a:bodyPr/>
        <a:lstStyle/>
        <a:p>
          <a:endParaRPr lang="en-ZA" b="1">
            <a:solidFill>
              <a:schemeClr val="accent6">
                <a:lumMod val="50000"/>
              </a:schemeClr>
            </a:solidFill>
          </a:endParaRPr>
        </a:p>
      </dgm:t>
    </dgm:pt>
    <dgm:pt modelId="{C558FA5D-3216-4E70-8D1F-7B81E4D99DE2}">
      <dgm:prSet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Member companies are employers of built environment graduates and registered persons (professional) – skills pipeline </a:t>
          </a:r>
          <a:r>
            <a:rPr lang="en-US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for graduates</a:t>
          </a:r>
          <a:endParaRPr lang="en-ZA" b="1" dirty="0">
            <a:solidFill>
              <a:schemeClr val="accent6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993A7B-BD30-47BD-BD88-3669B1A55E21}" type="parTrans" cxnId="{C6B73FFF-51AE-4B64-93AA-EF823C6EBFD6}">
      <dgm:prSet/>
      <dgm:spPr/>
      <dgm:t>
        <a:bodyPr/>
        <a:lstStyle/>
        <a:p>
          <a:endParaRPr lang="en-ZA" b="1">
            <a:solidFill>
              <a:schemeClr val="accent6">
                <a:lumMod val="50000"/>
              </a:schemeClr>
            </a:solidFill>
          </a:endParaRPr>
        </a:p>
      </dgm:t>
    </dgm:pt>
    <dgm:pt modelId="{3AD1D5E7-3773-4D25-917A-898E1C8B276E}" type="sibTrans" cxnId="{C6B73FFF-51AE-4B64-93AA-EF823C6EBFD6}">
      <dgm:prSet/>
      <dgm:spPr/>
      <dgm:t>
        <a:bodyPr/>
        <a:lstStyle/>
        <a:p>
          <a:endParaRPr lang="en-ZA" b="1">
            <a:solidFill>
              <a:schemeClr val="accent6">
                <a:lumMod val="50000"/>
              </a:schemeClr>
            </a:solidFill>
          </a:endParaRPr>
        </a:p>
      </dgm:t>
    </dgm:pt>
    <dgm:pt modelId="{1F72B64F-CC60-4584-9358-4DC9F38D0233}" type="pres">
      <dgm:prSet presAssocID="{4A88F51C-1E52-4308-938A-BBCD2CD4896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7D8D82-4F5D-4013-A040-CD3BD7A3DD93}" type="pres">
      <dgm:prSet presAssocID="{77561402-B424-4517-8512-78A996F3475C}" presName="linNode" presStyleCnt="0"/>
      <dgm:spPr/>
    </dgm:pt>
    <dgm:pt modelId="{D5DC67E7-49A1-411C-BF03-35DC73BF4649}" type="pres">
      <dgm:prSet presAssocID="{77561402-B424-4517-8512-78A996F3475C}" presName="parentText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0C6A49-D906-4B7C-A047-DBE892665448}" type="pres">
      <dgm:prSet presAssocID="{77561402-B424-4517-8512-78A996F3475C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5969A6-82C5-41F8-BD81-CE5374EF81DC}" type="pres">
      <dgm:prSet presAssocID="{BC89DCDB-41AA-45BC-A7F9-BC7A6D14B821}" presName="sp" presStyleCnt="0"/>
      <dgm:spPr/>
    </dgm:pt>
    <dgm:pt modelId="{E1EF8FD8-E61A-42E6-8C5C-6A16620F69A0}" type="pres">
      <dgm:prSet presAssocID="{83943923-F037-49BF-8E97-A07615CCAEB0}" presName="linNode" presStyleCnt="0"/>
      <dgm:spPr/>
    </dgm:pt>
    <dgm:pt modelId="{6975549A-52B6-420C-AEDC-A8EDA486D2F8}" type="pres">
      <dgm:prSet presAssocID="{83943923-F037-49BF-8E97-A07615CCAEB0}" presName="parentText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5E4D30-0E9E-4CC6-8CB7-A6D2EF3B73BD}" type="pres">
      <dgm:prSet presAssocID="{83943923-F037-49BF-8E97-A07615CCAEB0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46673A-76D7-4617-A1FD-378FCA16F4A1}" type="pres">
      <dgm:prSet presAssocID="{17B6C089-F44D-4324-BE4A-B01F50C404CD}" presName="sp" presStyleCnt="0"/>
      <dgm:spPr/>
    </dgm:pt>
    <dgm:pt modelId="{3524D64C-3F24-40F3-82E4-48C5256EDA96}" type="pres">
      <dgm:prSet presAssocID="{2EE3C811-7521-4C29-AF3B-42044A57B929}" presName="linNode" presStyleCnt="0"/>
      <dgm:spPr/>
    </dgm:pt>
    <dgm:pt modelId="{EF9EA73B-2B72-4BF3-BAD0-06D5B831AC23}" type="pres">
      <dgm:prSet presAssocID="{2EE3C811-7521-4C29-AF3B-42044A57B929}" presName="parentText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1D8E91-2D96-4528-B504-A0E9B13728AD}" type="pres">
      <dgm:prSet presAssocID="{2EE3C811-7521-4C29-AF3B-42044A57B929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5C7E22-0233-4D28-8F64-2E31B78F6469}" type="pres">
      <dgm:prSet presAssocID="{52DC6EC9-4CE3-4487-8510-40EF85280865}" presName="sp" presStyleCnt="0"/>
      <dgm:spPr/>
    </dgm:pt>
    <dgm:pt modelId="{0F65F56B-3F64-47D0-8BA8-5ABF5FFC7677}" type="pres">
      <dgm:prSet presAssocID="{7DABB186-ADE3-425D-98E1-29D6805746F4}" presName="linNode" presStyleCnt="0"/>
      <dgm:spPr/>
    </dgm:pt>
    <dgm:pt modelId="{6DB62C4B-AFBA-4ED0-92FB-EC0AE6C5E058}" type="pres">
      <dgm:prSet presAssocID="{7DABB186-ADE3-425D-98E1-29D6805746F4}" presName="parentText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FDE482-297D-47F2-B40D-EA87D9678BCA}" type="pres">
      <dgm:prSet presAssocID="{7DABB186-ADE3-425D-98E1-29D6805746F4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743DE9-0ACE-40C4-91B6-C5CDA3C0F20E}" type="pres">
      <dgm:prSet presAssocID="{89BF68B9-AB56-4584-9F39-82E590CAB2DA}" presName="sp" presStyleCnt="0"/>
      <dgm:spPr/>
    </dgm:pt>
    <dgm:pt modelId="{389D2E06-E2FD-4FDD-B667-673558E0B90F}" type="pres">
      <dgm:prSet presAssocID="{A0F028F0-D8EA-44AB-B204-3D7FB62AE4E3}" presName="linNode" presStyleCnt="0"/>
      <dgm:spPr/>
    </dgm:pt>
    <dgm:pt modelId="{FDF82D56-2874-427E-986F-5458A1AC5C8B}" type="pres">
      <dgm:prSet presAssocID="{A0F028F0-D8EA-44AB-B204-3D7FB62AE4E3}" presName="parentText" presStyleLbl="node1" presStyleIdx="4" presStyleCnt="7" custLinFactNeighborX="-552" custLinFactNeighborY="441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3D905D-CBC8-4192-8B37-BF67CB013DBE}" type="pres">
      <dgm:prSet presAssocID="{A0F028F0-D8EA-44AB-B204-3D7FB62AE4E3}" presName="descendantText" presStyleLbl="alignAccFollowNode1" presStyleIdx="4" presStyleCnt="6" custScaleY="169868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AA5731-DCCC-491F-9E11-594C76BC64F1}" type="pres">
      <dgm:prSet presAssocID="{9A8141BC-C347-41E3-B867-712E648BE6DF}" presName="sp" presStyleCnt="0"/>
      <dgm:spPr/>
    </dgm:pt>
    <dgm:pt modelId="{CE8D2BE9-17C6-4BE8-A53F-1E7B451B4E30}" type="pres">
      <dgm:prSet presAssocID="{3CB87CB0-74F0-464D-B5D6-EED034334735}" presName="linNode" presStyleCnt="0"/>
      <dgm:spPr/>
    </dgm:pt>
    <dgm:pt modelId="{12C62922-997C-4DA8-BE24-85ECB6CBDDD7}" type="pres">
      <dgm:prSet presAssocID="{3CB87CB0-74F0-464D-B5D6-EED034334735}" presName="parentText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6D1DB8-1284-48A8-9947-CC2C8F7F9377}" type="pres">
      <dgm:prSet presAssocID="{3CB87CB0-74F0-464D-B5D6-EED034334735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021A73-A1C5-49EF-A56C-0AB48AB7AF35}" type="pres">
      <dgm:prSet presAssocID="{9B3F1954-9CF9-4921-9D9B-27CAFC3FE732}" presName="sp" presStyleCnt="0"/>
      <dgm:spPr/>
    </dgm:pt>
    <dgm:pt modelId="{7315829B-60BB-4D39-8AE1-089353A2F031}" type="pres">
      <dgm:prSet presAssocID="{C84C617B-849A-4C26-A3BC-55E61168F8E3}" presName="linNode" presStyleCnt="0"/>
      <dgm:spPr/>
    </dgm:pt>
    <dgm:pt modelId="{1EF43BE2-E49F-4549-B485-5FCE3466E3FA}" type="pres">
      <dgm:prSet presAssocID="{C84C617B-849A-4C26-A3BC-55E61168F8E3}" presName="parentText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FEB5AA-700A-416B-A78D-89BFCB5FC461}" type="presOf" srcId="{61EC6D7D-9736-40AF-84C2-F4461B645706}" destId="{775E4D30-0E9E-4CC6-8CB7-A6D2EF3B73BD}" srcOrd="0" destOrd="0" presId="urn:microsoft.com/office/officeart/2005/8/layout/vList5"/>
    <dgm:cxn modelId="{AF73CEA5-3C12-400A-8D89-1DDF878DA517}" srcId="{A0F028F0-D8EA-44AB-B204-3D7FB62AE4E3}" destId="{A65B4578-5761-4C9A-A7EB-564AD9F43D31}" srcOrd="1" destOrd="0" parTransId="{39DF78EA-BC8A-4CDD-8CC4-6594F6E9BFFD}" sibTransId="{ABED0890-006D-4662-81AA-510AFABEB091}"/>
    <dgm:cxn modelId="{2C3572B7-0C7F-49BB-BA7B-21D6A0D70531}" srcId="{A0F028F0-D8EA-44AB-B204-3D7FB62AE4E3}" destId="{66976389-EC53-4232-939D-748C33437379}" srcOrd="0" destOrd="0" parTransId="{EFA5DE4B-1A11-4C67-8773-9639B18566A1}" sibTransId="{66735700-0A03-4AC1-9B56-35F3CA3E821D}"/>
    <dgm:cxn modelId="{171A8033-76D2-4218-9092-39CA9E8B30FE}" type="presOf" srcId="{77561402-B424-4517-8512-78A996F3475C}" destId="{D5DC67E7-49A1-411C-BF03-35DC73BF4649}" srcOrd="0" destOrd="0" presId="urn:microsoft.com/office/officeart/2005/8/layout/vList5"/>
    <dgm:cxn modelId="{621A59B8-2DC4-4ED5-BADB-8530F027BFCD}" srcId="{77561402-B424-4517-8512-78A996F3475C}" destId="{BE86A88F-90EE-4154-B5DA-3D36480A32E1}" srcOrd="0" destOrd="0" parTransId="{79B2D5B8-A2D4-40C1-89A5-6EF922B6EBAF}" sibTransId="{98FD3E68-0F2F-4968-862C-EDDF7F424C14}"/>
    <dgm:cxn modelId="{0F51712B-AE1A-4C1C-9103-719AF803DF79}" srcId="{2EE3C811-7521-4C29-AF3B-42044A57B929}" destId="{B97059E7-98BE-4F92-B429-C0C2163539E0}" srcOrd="0" destOrd="0" parTransId="{571AF3DB-CC9A-4829-A274-E278043AA102}" sibTransId="{D23606BC-7EDC-487F-B059-6D1A404E87F8}"/>
    <dgm:cxn modelId="{23501FBF-0F44-413B-BD81-FB2967D0EA41}" type="presOf" srcId="{C84C617B-849A-4C26-A3BC-55E61168F8E3}" destId="{1EF43BE2-E49F-4549-B485-5FCE3466E3FA}" srcOrd="0" destOrd="0" presId="urn:microsoft.com/office/officeart/2005/8/layout/vList5"/>
    <dgm:cxn modelId="{B1F120D1-FA5A-44C6-8C1D-13EB5FE0E33C}" type="presOf" srcId="{2EE3C811-7521-4C29-AF3B-42044A57B929}" destId="{EF9EA73B-2B72-4BF3-BAD0-06D5B831AC23}" srcOrd="0" destOrd="0" presId="urn:microsoft.com/office/officeart/2005/8/layout/vList5"/>
    <dgm:cxn modelId="{A7A02A32-1C32-4A1F-99BB-B01CBC072391}" srcId="{4A88F51C-1E52-4308-938A-BBCD2CD48963}" destId="{C84C617B-849A-4C26-A3BC-55E61168F8E3}" srcOrd="6" destOrd="0" parTransId="{006C6277-0B6E-4D4E-A620-B8B1FC345DAF}" sibTransId="{0F36C5E3-F775-4209-8820-682862655F30}"/>
    <dgm:cxn modelId="{164A0E88-87F2-42D3-AC24-AF183D9AEB9A}" srcId="{7DABB186-ADE3-425D-98E1-29D6805746F4}" destId="{AF9C2C2B-76FC-40A8-85B8-FADEBABB15CA}" srcOrd="0" destOrd="0" parTransId="{C6C43146-75C3-41B7-B7DE-DD39D5997829}" sibTransId="{E0A039A2-712A-4743-9D9D-84CDE7134342}"/>
    <dgm:cxn modelId="{90D4B97F-ACBF-4F15-9C38-B3733F69BE2E}" type="presOf" srcId="{B97059E7-98BE-4F92-B429-C0C2163539E0}" destId="{761D8E91-2D96-4528-B504-A0E9B13728AD}" srcOrd="0" destOrd="0" presId="urn:microsoft.com/office/officeart/2005/8/layout/vList5"/>
    <dgm:cxn modelId="{49E3F154-B122-4086-AC44-CEB92CAD36DE}" srcId="{4A88F51C-1E52-4308-938A-BBCD2CD48963}" destId="{A0F028F0-D8EA-44AB-B204-3D7FB62AE4E3}" srcOrd="4" destOrd="0" parTransId="{E61071C6-F2D1-46A5-9BC1-04AAFD957E29}" sibTransId="{9A8141BC-C347-41E3-B867-712E648BE6DF}"/>
    <dgm:cxn modelId="{CB6BCB2F-870F-4D90-8BDA-4B8F1632230D}" type="presOf" srcId="{9EDC0C01-8D7A-4531-BEA5-BDCF1690CC20}" destId="{775E4D30-0E9E-4CC6-8CB7-A6D2EF3B73BD}" srcOrd="0" destOrd="1" presId="urn:microsoft.com/office/officeart/2005/8/layout/vList5"/>
    <dgm:cxn modelId="{991C8EBF-5F51-49D4-B855-588913854155}" srcId="{4A88F51C-1E52-4308-938A-BBCD2CD48963}" destId="{3CB87CB0-74F0-464D-B5D6-EED034334735}" srcOrd="5" destOrd="0" parTransId="{45125F2F-BD73-4DC8-8652-293C61D025E0}" sibTransId="{9B3F1954-9CF9-4921-9D9B-27CAFC3FE732}"/>
    <dgm:cxn modelId="{26ED30CF-DA6E-4CC4-AF8A-46BDC7BFD229}" type="presOf" srcId="{AF9C2C2B-76FC-40A8-85B8-FADEBABB15CA}" destId="{A8FDE482-297D-47F2-B40D-EA87D9678BCA}" srcOrd="0" destOrd="0" presId="urn:microsoft.com/office/officeart/2005/8/layout/vList5"/>
    <dgm:cxn modelId="{F5F883F7-FBE2-4F6F-8947-345F53D83C6E}" srcId="{83943923-F037-49BF-8E97-A07615CCAEB0}" destId="{9EDC0C01-8D7A-4531-BEA5-BDCF1690CC20}" srcOrd="1" destOrd="0" parTransId="{9AC3D18F-A318-464E-B17D-7541BEC88D5E}" sibTransId="{43E6ABB9-ECAB-4C96-AF7D-D3C3D75765F7}"/>
    <dgm:cxn modelId="{27A19407-D42F-4B6C-BD1C-69A1D6DED4E4}" type="presOf" srcId="{C558FA5D-3216-4E70-8D1F-7B81E4D99DE2}" destId="{416D1DB8-1284-48A8-9947-CC2C8F7F9377}" srcOrd="0" destOrd="0" presId="urn:microsoft.com/office/officeart/2005/8/layout/vList5"/>
    <dgm:cxn modelId="{309EFC6E-8F8C-40E8-8217-69FCDCE36250}" type="presOf" srcId="{66976389-EC53-4232-939D-748C33437379}" destId="{6B3D905D-CBC8-4192-8B37-BF67CB013DBE}" srcOrd="0" destOrd="0" presId="urn:microsoft.com/office/officeart/2005/8/layout/vList5"/>
    <dgm:cxn modelId="{36294A49-0F35-4856-8752-0D495D88EF68}" srcId="{4A88F51C-1E52-4308-938A-BBCD2CD48963}" destId="{7DABB186-ADE3-425D-98E1-29D6805746F4}" srcOrd="3" destOrd="0" parTransId="{10D98A58-CE5E-46B5-8673-2B3C8470600F}" sibTransId="{89BF68B9-AB56-4584-9F39-82E590CAB2DA}"/>
    <dgm:cxn modelId="{C6B73FFF-51AE-4B64-93AA-EF823C6EBFD6}" srcId="{3CB87CB0-74F0-464D-B5D6-EED034334735}" destId="{C558FA5D-3216-4E70-8D1F-7B81E4D99DE2}" srcOrd="0" destOrd="0" parTransId="{F2993A7B-BD30-47BD-BD88-3669B1A55E21}" sibTransId="{3AD1D5E7-3773-4D25-917A-898E1C8B276E}"/>
    <dgm:cxn modelId="{216C0047-2348-445C-BB0E-4F6B17B03811}" srcId="{77561402-B424-4517-8512-78A996F3475C}" destId="{FA41897D-66ED-4A6B-BC92-A0CF57E215C1}" srcOrd="1" destOrd="0" parTransId="{71F25618-D502-4E8F-BFAB-B5AA8BC7BAE9}" sibTransId="{243A2A89-A5C6-4787-95DB-DD7A7640D141}"/>
    <dgm:cxn modelId="{C02A3148-2412-48AB-9B17-BBA3D3554D90}" type="presOf" srcId="{A65B4578-5761-4C9A-A7EB-564AD9F43D31}" destId="{6B3D905D-CBC8-4192-8B37-BF67CB013DBE}" srcOrd="0" destOrd="1" presId="urn:microsoft.com/office/officeart/2005/8/layout/vList5"/>
    <dgm:cxn modelId="{82FEE370-F826-4E7F-9172-A47F9DC81A22}" type="presOf" srcId="{FA41897D-66ED-4A6B-BC92-A0CF57E215C1}" destId="{BD0C6A49-D906-4B7C-A047-DBE892665448}" srcOrd="0" destOrd="1" presId="urn:microsoft.com/office/officeart/2005/8/layout/vList5"/>
    <dgm:cxn modelId="{F02420A0-2E3F-4DC1-B866-9EA47B7D4816}" srcId="{4A88F51C-1E52-4308-938A-BBCD2CD48963}" destId="{2EE3C811-7521-4C29-AF3B-42044A57B929}" srcOrd="2" destOrd="0" parTransId="{6E20C1A3-1550-4EAB-97A1-DA22D3E9AB7F}" sibTransId="{52DC6EC9-4CE3-4487-8510-40EF85280865}"/>
    <dgm:cxn modelId="{11A816D9-35CE-4AC7-91B2-0845324B7C3C}" type="presOf" srcId="{BE86A88F-90EE-4154-B5DA-3D36480A32E1}" destId="{BD0C6A49-D906-4B7C-A047-DBE892665448}" srcOrd="0" destOrd="0" presId="urn:microsoft.com/office/officeart/2005/8/layout/vList5"/>
    <dgm:cxn modelId="{9BE43669-42F8-4254-8758-ED302D670958}" srcId="{4A88F51C-1E52-4308-938A-BBCD2CD48963}" destId="{83943923-F037-49BF-8E97-A07615CCAEB0}" srcOrd="1" destOrd="0" parTransId="{483C031D-66C8-4421-9E51-122911321A5C}" sibTransId="{17B6C089-F44D-4324-BE4A-B01F50C404CD}"/>
    <dgm:cxn modelId="{D37F8A30-16C5-4DA4-8A9C-4F61B1C69377}" srcId="{7DABB186-ADE3-425D-98E1-29D6805746F4}" destId="{4405676C-3BD1-4CA6-AB4A-4ACD4083E890}" srcOrd="1" destOrd="0" parTransId="{BBA316E3-151A-49A1-89F9-7A75A5497A8F}" sibTransId="{9889DC9B-315A-49E8-985A-F7DAE9B28ADD}"/>
    <dgm:cxn modelId="{8D6B3F33-A620-4F73-892F-67850CA74965}" srcId="{4A88F51C-1E52-4308-938A-BBCD2CD48963}" destId="{77561402-B424-4517-8512-78A996F3475C}" srcOrd="0" destOrd="0" parTransId="{1EA81D62-F6F5-4F10-B79C-541E57DABF3A}" sibTransId="{BC89DCDB-41AA-45BC-A7F9-BC7A6D14B821}"/>
    <dgm:cxn modelId="{A54D759F-349A-414F-980C-BAFD06A7BB26}" type="presOf" srcId="{A0F028F0-D8EA-44AB-B204-3D7FB62AE4E3}" destId="{FDF82D56-2874-427E-986F-5458A1AC5C8B}" srcOrd="0" destOrd="0" presId="urn:microsoft.com/office/officeart/2005/8/layout/vList5"/>
    <dgm:cxn modelId="{9333EE79-AC51-492D-95E5-395ADD545724}" type="presOf" srcId="{7DABB186-ADE3-425D-98E1-29D6805746F4}" destId="{6DB62C4B-AFBA-4ED0-92FB-EC0AE6C5E058}" srcOrd="0" destOrd="0" presId="urn:microsoft.com/office/officeart/2005/8/layout/vList5"/>
    <dgm:cxn modelId="{C174F238-CF04-4805-B507-5FB51D9A9DCE}" type="presOf" srcId="{83943923-F037-49BF-8E97-A07615CCAEB0}" destId="{6975549A-52B6-420C-AEDC-A8EDA486D2F8}" srcOrd="0" destOrd="0" presId="urn:microsoft.com/office/officeart/2005/8/layout/vList5"/>
    <dgm:cxn modelId="{831FEE5B-850A-4DD3-84FC-2A5735410FCC}" type="presOf" srcId="{4405676C-3BD1-4CA6-AB4A-4ACD4083E890}" destId="{A8FDE482-297D-47F2-B40D-EA87D9678BCA}" srcOrd="0" destOrd="1" presId="urn:microsoft.com/office/officeart/2005/8/layout/vList5"/>
    <dgm:cxn modelId="{C77460F1-20B4-4BA0-8DBF-B810A9218CB6}" type="presOf" srcId="{3CB87CB0-74F0-464D-B5D6-EED034334735}" destId="{12C62922-997C-4DA8-BE24-85ECB6CBDDD7}" srcOrd="0" destOrd="0" presId="urn:microsoft.com/office/officeart/2005/8/layout/vList5"/>
    <dgm:cxn modelId="{C3CF78DB-B94A-429A-9D13-3E31E63B50CE}" type="presOf" srcId="{4A88F51C-1E52-4308-938A-BBCD2CD48963}" destId="{1F72B64F-CC60-4584-9358-4DC9F38D0233}" srcOrd="0" destOrd="0" presId="urn:microsoft.com/office/officeart/2005/8/layout/vList5"/>
    <dgm:cxn modelId="{1F0D8E49-1828-4447-A36F-B27C00172845}" srcId="{83943923-F037-49BF-8E97-A07615CCAEB0}" destId="{61EC6D7D-9736-40AF-84C2-F4461B645706}" srcOrd="0" destOrd="0" parTransId="{39122DD6-F034-46CF-A71D-4E6519317C44}" sibTransId="{BD9F63DD-5045-4518-AEC3-675B81B6316F}"/>
    <dgm:cxn modelId="{CA268FA8-E691-4743-A9FC-BB0A3571723B}" type="presParOf" srcId="{1F72B64F-CC60-4584-9358-4DC9F38D0233}" destId="{8B7D8D82-4F5D-4013-A040-CD3BD7A3DD93}" srcOrd="0" destOrd="0" presId="urn:microsoft.com/office/officeart/2005/8/layout/vList5"/>
    <dgm:cxn modelId="{3B047CC2-CC0B-496E-9EA2-1BD34C02B3C7}" type="presParOf" srcId="{8B7D8D82-4F5D-4013-A040-CD3BD7A3DD93}" destId="{D5DC67E7-49A1-411C-BF03-35DC73BF4649}" srcOrd="0" destOrd="0" presId="urn:microsoft.com/office/officeart/2005/8/layout/vList5"/>
    <dgm:cxn modelId="{1155D386-0AFD-495D-99F6-166D4A98C4C4}" type="presParOf" srcId="{8B7D8D82-4F5D-4013-A040-CD3BD7A3DD93}" destId="{BD0C6A49-D906-4B7C-A047-DBE892665448}" srcOrd="1" destOrd="0" presId="urn:microsoft.com/office/officeart/2005/8/layout/vList5"/>
    <dgm:cxn modelId="{6FEDF716-3F2F-478D-851D-01B4462F9DEC}" type="presParOf" srcId="{1F72B64F-CC60-4584-9358-4DC9F38D0233}" destId="{EC5969A6-82C5-41F8-BD81-CE5374EF81DC}" srcOrd="1" destOrd="0" presId="urn:microsoft.com/office/officeart/2005/8/layout/vList5"/>
    <dgm:cxn modelId="{3C827BD0-BC54-4A83-B6C5-379A54F68CE1}" type="presParOf" srcId="{1F72B64F-CC60-4584-9358-4DC9F38D0233}" destId="{E1EF8FD8-E61A-42E6-8C5C-6A16620F69A0}" srcOrd="2" destOrd="0" presId="urn:microsoft.com/office/officeart/2005/8/layout/vList5"/>
    <dgm:cxn modelId="{743119F9-2E8B-4403-9A67-BBFDF409E941}" type="presParOf" srcId="{E1EF8FD8-E61A-42E6-8C5C-6A16620F69A0}" destId="{6975549A-52B6-420C-AEDC-A8EDA486D2F8}" srcOrd="0" destOrd="0" presId="urn:microsoft.com/office/officeart/2005/8/layout/vList5"/>
    <dgm:cxn modelId="{0D2BAFD7-1698-4C2A-B07D-5E04A27A582D}" type="presParOf" srcId="{E1EF8FD8-E61A-42E6-8C5C-6A16620F69A0}" destId="{775E4D30-0E9E-4CC6-8CB7-A6D2EF3B73BD}" srcOrd="1" destOrd="0" presId="urn:microsoft.com/office/officeart/2005/8/layout/vList5"/>
    <dgm:cxn modelId="{FCD0FBD1-E262-446F-A935-CB082CB7F723}" type="presParOf" srcId="{1F72B64F-CC60-4584-9358-4DC9F38D0233}" destId="{BC46673A-76D7-4617-A1FD-378FCA16F4A1}" srcOrd="3" destOrd="0" presId="urn:microsoft.com/office/officeart/2005/8/layout/vList5"/>
    <dgm:cxn modelId="{2869E7B4-0547-44BB-9C44-2B39353DDC67}" type="presParOf" srcId="{1F72B64F-CC60-4584-9358-4DC9F38D0233}" destId="{3524D64C-3F24-40F3-82E4-48C5256EDA96}" srcOrd="4" destOrd="0" presId="urn:microsoft.com/office/officeart/2005/8/layout/vList5"/>
    <dgm:cxn modelId="{931D9BBC-E2CF-423E-AD90-D9ECBECA2F85}" type="presParOf" srcId="{3524D64C-3F24-40F3-82E4-48C5256EDA96}" destId="{EF9EA73B-2B72-4BF3-BAD0-06D5B831AC23}" srcOrd="0" destOrd="0" presId="urn:microsoft.com/office/officeart/2005/8/layout/vList5"/>
    <dgm:cxn modelId="{F8D1CC54-E072-4D59-A9FE-55882C3C5EEE}" type="presParOf" srcId="{3524D64C-3F24-40F3-82E4-48C5256EDA96}" destId="{761D8E91-2D96-4528-B504-A0E9B13728AD}" srcOrd="1" destOrd="0" presId="urn:microsoft.com/office/officeart/2005/8/layout/vList5"/>
    <dgm:cxn modelId="{7EA754D6-D136-4F8F-B851-809373C4FE12}" type="presParOf" srcId="{1F72B64F-CC60-4584-9358-4DC9F38D0233}" destId="{5A5C7E22-0233-4D28-8F64-2E31B78F6469}" srcOrd="5" destOrd="0" presId="urn:microsoft.com/office/officeart/2005/8/layout/vList5"/>
    <dgm:cxn modelId="{F29432B2-AD46-4AE7-9912-952D8EBB04D6}" type="presParOf" srcId="{1F72B64F-CC60-4584-9358-4DC9F38D0233}" destId="{0F65F56B-3F64-47D0-8BA8-5ABF5FFC7677}" srcOrd="6" destOrd="0" presId="urn:microsoft.com/office/officeart/2005/8/layout/vList5"/>
    <dgm:cxn modelId="{C1BF4CC3-FBA5-4243-9F02-9098F68A4EBD}" type="presParOf" srcId="{0F65F56B-3F64-47D0-8BA8-5ABF5FFC7677}" destId="{6DB62C4B-AFBA-4ED0-92FB-EC0AE6C5E058}" srcOrd="0" destOrd="0" presId="urn:microsoft.com/office/officeart/2005/8/layout/vList5"/>
    <dgm:cxn modelId="{FB74E8AE-B63D-46FC-B537-FDF962F8AB24}" type="presParOf" srcId="{0F65F56B-3F64-47D0-8BA8-5ABF5FFC7677}" destId="{A8FDE482-297D-47F2-B40D-EA87D9678BCA}" srcOrd="1" destOrd="0" presId="urn:microsoft.com/office/officeart/2005/8/layout/vList5"/>
    <dgm:cxn modelId="{954AA738-902E-4DAE-B8F6-0CB610097D70}" type="presParOf" srcId="{1F72B64F-CC60-4584-9358-4DC9F38D0233}" destId="{FF743DE9-0ACE-40C4-91B6-C5CDA3C0F20E}" srcOrd="7" destOrd="0" presId="urn:microsoft.com/office/officeart/2005/8/layout/vList5"/>
    <dgm:cxn modelId="{FB6046F0-4166-45BD-8772-BCF2B5B86BD0}" type="presParOf" srcId="{1F72B64F-CC60-4584-9358-4DC9F38D0233}" destId="{389D2E06-E2FD-4FDD-B667-673558E0B90F}" srcOrd="8" destOrd="0" presId="urn:microsoft.com/office/officeart/2005/8/layout/vList5"/>
    <dgm:cxn modelId="{6FD05D44-F2A1-4F11-9D06-ED9370D0B2B6}" type="presParOf" srcId="{389D2E06-E2FD-4FDD-B667-673558E0B90F}" destId="{FDF82D56-2874-427E-986F-5458A1AC5C8B}" srcOrd="0" destOrd="0" presId="urn:microsoft.com/office/officeart/2005/8/layout/vList5"/>
    <dgm:cxn modelId="{654E96A3-8C13-4A1F-8D9C-84F070C351F5}" type="presParOf" srcId="{389D2E06-E2FD-4FDD-B667-673558E0B90F}" destId="{6B3D905D-CBC8-4192-8B37-BF67CB013DBE}" srcOrd="1" destOrd="0" presId="urn:microsoft.com/office/officeart/2005/8/layout/vList5"/>
    <dgm:cxn modelId="{B37EA961-E3E1-479E-8DFE-E21D4C9AFCC7}" type="presParOf" srcId="{1F72B64F-CC60-4584-9358-4DC9F38D0233}" destId="{BDAA5731-DCCC-491F-9E11-594C76BC64F1}" srcOrd="9" destOrd="0" presId="urn:microsoft.com/office/officeart/2005/8/layout/vList5"/>
    <dgm:cxn modelId="{DE7FA29C-6FE7-46C0-9F7C-A6DF9B813EBB}" type="presParOf" srcId="{1F72B64F-CC60-4584-9358-4DC9F38D0233}" destId="{CE8D2BE9-17C6-4BE8-A53F-1E7B451B4E30}" srcOrd="10" destOrd="0" presId="urn:microsoft.com/office/officeart/2005/8/layout/vList5"/>
    <dgm:cxn modelId="{4D93D689-9C44-4706-B0E7-B65005D1BE1E}" type="presParOf" srcId="{CE8D2BE9-17C6-4BE8-A53F-1E7B451B4E30}" destId="{12C62922-997C-4DA8-BE24-85ECB6CBDDD7}" srcOrd="0" destOrd="0" presId="urn:microsoft.com/office/officeart/2005/8/layout/vList5"/>
    <dgm:cxn modelId="{D227CFF0-BB8D-4EED-B574-B116130C723B}" type="presParOf" srcId="{CE8D2BE9-17C6-4BE8-A53F-1E7B451B4E30}" destId="{416D1DB8-1284-48A8-9947-CC2C8F7F9377}" srcOrd="1" destOrd="0" presId="urn:microsoft.com/office/officeart/2005/8/layout/vList5"/>
    <dgm:cxn modelId="{AA88C286-1C3F-406F-BDFA-EA3F9892574F}" type="presParOf" srcId="{1F72B64F-CC60-4584-9358-4DC9F38D0233}" destId="{9E021A73-A1C5-49EF-A56C-0AB48AB7AF35}" srcOrd="11" destOrd="0" presId="urn:microsoft.com/office/officeart/2005/8/layout/vList5"/>
    <dgm:cxn modelId="{B06A2F08-E93C-4E57-839F-05A01C21A3D0}" type="presParOf" srcId="{1F72B64F-CC60-4584-9358-4DC9F38D0233}" destId="{7315829B-60BB-4D39-8AE1-089353A2F031}" srcOrd="12" destOrd="0" presId="urn:microsoft.com/office/officeart/2005/8/layout/vList5"/>
    <dgm:cxn modelId="{C6A31AB3-90A4-4020-BDE8-BFAD91E9995A}" type="presParOf" srcId="{7315829B-60BB-4D39-8AE1-089353A2F031}" destId="{1EF43BE2-E49F-4549-B485-5FCE3466E3FA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C94320A-3DFB-46EC-93BF-6C62E904C008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ZA"/>
        </a:p>
      </dgm:t>
    </dgm:pt>
    <dgm:pt modelId="{C87D54EF-3C73-4DD1-99E7-AE22D2F8CE44}">
      <dgm:prSet/>
      <dgm:spPr/>
      <dgm:t>
        <a:bodyPr/>
        <a:lstStyle/>
        <a:p>
          <a:r>
            <a:rPr lang="en-ZA" b="1" dirty="0"/>
            <a:t>Importance of Professional Registration </a:t>
          </a:r>
          <a:endParaRPr lang="en-ZA" dirty="0"/>
        </a:p>
      </dgm:t>
    </dgm:pt>
    <dgm:pt modelId="{C3C97184-721D-42D8-A6CA-CD082D7FED66}" type="parTrans" cxnId="{92630B93-FA0B-4B21-8F8C-EC78E0CB4636}">
      <dgm:prSet/>
      <dgm:spPr/>
      <dgm:t>
        <a:bodyPr/>
        <a:lstStyle/>
        <a:p>
          <a:endParaRPr lang="en-ZA"/>
        </a:p>
      </dgm:t>
    </dgm:pt>
    <dgm:pt modelId="{F5A23420-4058-40E4-BD5E-D40A6EAF724F}" type="sibTrans" cxnId="{92630B93-FA0B-4B21-8F8C-EC78E0CB4636}">
      <dgm:prSet/>
      <dgm:spPr/>
      <dgm:t>
        <a:bodyPr/>
        <a:lstStyle/>
        <a:p>
          <a:endParaRPr lang="en-ZA"/>
        </a:p>
      </dgm:t>
    </dgm:pt>
    <dgm:pt modelId="{65F59CDC-2F80-4CC7-BB29-D18B0ED3FCB5}">
      <dgm:prSet/>
      <dgm:spPr/>
      <dgm:t>
        <a:bodyPr/>
        <a:lstStyle/>
        <a:p>
          <a:r>
            <a:rPr lang="en-ZA" dirty="0"/>
            <a:t>It’s an affirmation of competence in the field - recognised standard for competence and commitment, giving the public, employers and clients confidence in possessed professional skills;</a:t>
          </a:r>
        </a:p>
      </dgm:t>
    </dgm:pt>
    <dgm:pt modelId="{06538914-742F-4129-9A82-1B1B5C90F938}" type="parTrans" cxnId="{D0F49C3A-917C-433A-A580-ED664A3CCA3C}">
      <dgm:prSet/>
      <dgm:spPr/>
      <dgm:t>
        <a:bodyPr/>
        <a:lstStyle/>
        <a:p>
          <a:endParaRPr lang="en-ZA"/>
        </a:p>
      </dgm:t>
    </dgm:pt>
    <dgm:pt modelId="{316B6695-C454-403C-B141-51F8351657C0}" type="sibTrans" cxnId="{D0F49C3A-917C-433A-A580-ED664A3CCA3C}">
      <dgm:prSet/>
      <dgm:spPr/>
      <dgm:t>
        <a:bodyPr/>
        <a:lstStyle/>
        <a:p>
          <a:endParaRPr lang="en-ZA"/>
        </a:p>
      </dgm:t>
    </dgm:pt>
    <dgm:pt modelId="{CD8BBB46-72F4-4259-A385-A345500DD66B}">
      <dgm:prSet/>
      <dgm:spPr/>
      <dgm:t>
        <a:bodyPr/>
        <a:lstStyle/>
        <a:p>
          <a:r>
            <a:rPr lang="en-ZA" dirty="0"/>
            <a:t>Allows registered persons to obtain Professional Indemnity Insurance that protects Clients in case things go wrong</a:t>
          </a:r>
        </a:p>
      </dgm:t>
    </dgm:pt>
    <dgm:pt modelId="{796C5F6A-459E-468B-832C-C407669ACF1F}" type="parTrans" cxnId="{8CF9403D-6FFE-4434-9553-B71B669A0FCF}">
      <dgm:prSet/>
      <dgm:spPr/>
      <dgm:t>
        <a:bodyPr/>
        <a:lstStyle/>
        <a:p>
          <a:endParaRPr lang="en-ZA"/>
        </a:p>
      </dgm:t>
    </dgm:pt>
    <dgm:pt modelId="{A7B02F2C-B049-425D-8AB0-AF70E5A8B135}" type="sibTrans" cxnId="{8CF9403D-6FFE-4434-9553-B71B669A0FCF}">
      <dgm:prSet/>
      <dgm:spPr/>
      <dgm:t>
        <a:bodyPr/>
        <a:lstStyle/>
        <a:p>
          <a:endParaRPr lang="en-ZA"/>
        </a:p>
      </dgm:t>
    </dgm:pt>
    <dgm:pt modelId="{C0372CDA-DA23-426D-97B8-A1C6338C5153}">
      <dgm:prSet/>
      <dgm:spPr/>
      <dgm:t>
        <a:bodyPr/>
        <a:lstStyle/>
        <a:p>
          <a:r>
            <a:rPr lang="en-ZA" dirty="0"/>
            <a:t>Demonstrates commitment to professional standards as set by the Councils through Code of Conduct.</a:t>
          </a:r>
        </a:p>
      </dgm:t>
    </dgm:pt>
    <dgm:pt modelId="{A2B77704-B61C-42F7-AB68-EEB5E448F69D}" type="parTrans" cxnId="{DD6BA96D-A7CF-4386-B71B-0CBA499616DC}">
      <dgm:prSet/>
      <dgm:spPr/>
      <dgm:t>
        <a:bodyPr/>
        <a:lstStyle/>
        <a:p>
          <a:endParaRPr lang="en-ZA"/>
        </a:p>
      </dgm:t>
    </dgm:pt>
    <dgm:pt modelId="{02C15DB1-9841-4460-8913-B62D62F9A3A6}" type="sibTrans" cxnId="{DD6BA96D-A7CF-4386-B71B-0CBA499616DC}">
      <dgm:prSet/>
      <dgm:spPr/>
      <dgm:t>
        <a:bodyPr/>
        <a:lstStyle/>
        <a:p>
          <a:endParaRPr lang="en-ZA"/>
        </a:p>
      </dgm:t>
    </dgm:pt>
    <dgm:pt modelId="{32AF63C3-D787-4F21-BA43-A87D1AC03DC5}">
      <dgm:prSet/>
      <dgm:spPr/>
      <dgm:t>
        <a:bodyPr/>
        <a:lstStyle/>
        <a:p>
          <a:r>
            <a:rPr lang="en-ZA" dirty="0"/>
            <a:t>Provides opportunities for International competitiveness</a:t>
          </a:r>
        </a:p>
      </dgm:t>
    </dgm:pt>
    <dgm:pt modelId="{CDD3D858-AAB6-4548-9160-DBCE9D7E6C18}" type="parTrans" cxnId="{A7A090D1-BEA2-4E86-93E0-ED26B5F499EC}">
      <dgm:prSet/>
      <dgm:spPr/>
      <dgm:t>
        <a:bodyPr/>
        <a:lstStyle/>
        <a:p>
          <a:endParaRPr lang="en-ZA"/>
        </a:p>
      </dgm:t>
    </dgm:pt>
    <dgm:pt modelId="{6F7E8874-DA4B-45F1-85DD-FECDA5CD78C4}" type="sibTrans" cxnId="{A7A090D1-BEA2-4E86-93E0-ED26B5F499EC}">
      <dgm:prSet/>
      <dgm:spPr/>
      <dgm:t>
        <a:bodyPr/>
        <a:lstStyle/>
        <a:p>
          <a:endParaRPr lang="en-ZA"/>
        </a:p>
      </dgm:t>
    </dgm:pt>
    <dgm:pt modelId="{A08425F5-C6CD-4C1D-8014-EFF0DD88F53E}">
      <dgm:prSet/>
      <dgm:spPr/>
      <dgm:t>
        <a:bodyPr/>
        <a:lstStyle/>
        <a:p>
          <a:r>
            <a:rPr lang="en-ZA" dirty="0"/>
            <a:t>Provides the public and clients with recourse where they are grieved by substandard services, </a:t>
          </a:r>
          <a:r>
            <a:rPr lang="en-ZA" dirty="0" err="1"/>
            <a:t>etc</a:t>
          </a:r>
          <a:r>
            <a:rPr lang="en-ZA" dirty="0"/>
            <a:t> (CBEP &amp; the CBE have no jurisdiction over unregistered persons)</a:t>
          </a:r>
        </a:p>
      </dgm:t>
    </dgm:pt>
    <dgm:pt modelId="{E8D4F96C-9760-4484-B483-508E25FDE3B8}" type="parTrans" cxnId="{534E3ADF-19A7-4350-94DE-5707AA9F5AB6}">
      <dgm:prSet/>
      <dgm:spPr/>
      <dgm:t>
        <a:bodyPr/>
        <a:lstStyle/>
        <a:p>
          <a:endParaRPr lang="en-ZA"/>
        </a:p>
      </dgm:t>
    </dgm:pt>
    <dgm:pt modelId="{1B3ECA0F-A977-4B72-804C-35778D6A70EB}" type="sibTrans" cxnId="{534E3ADF-19A7-4350-94DE-5707AA9F5AB6}">
      <dgm:prSet/>
      <dgm:spPr/>
      <dgm:t>
        <a:bodyPr/>
        <a:lstStyle/>
        <a:p>
          <a:endParaRPr lang="en-ZA"/>
        </a:p>
      </dgm:t>
    </dgm:pt>
    <dgm:pt modelId="{528CBF3D-4F66-4813-B207-422D12E7A700}">
      <dgm:prSet/>
      <dgm:spPr/>
      <dgm:t>
        <a:bodyPr/>
        <a:lstStyle/>
        <a:p>
          <a:r>
            <a:rPr lang="en-ZA" b="1"/>
            <a:t>Trends in Professional Registration Statistics</a:t>
          </a:r>
          <a:endParaRPr lang="en-ZA"/>
        </a:p>
      </dgm:t>
    </dgm:pt>
    <dgm:pt modelId="{7DD9497D-64A5-4F25-B3EA-CBD8B3624709}" type="parTrans" cxnId="{0B02F22A-53C3-4232-BE9C-C56201855402}">
      <dgm:prSet/>
      <dgm:spPr/>
      <dgm:t>
        <a:bodyPr/>
        <a:lstStyle/>
        <a:p>
          <a:endParaRPr lang="en-ZA"/>
        </a:p>
      </dgm:t>
    </dgm:pt>
    <dgm:pt modelId="{5290AAB1-A0EA-4DE0-9529-F8D227CD2717}" type="sibTrans" cxnId="{0B02F22A-53C3-4232-BE9C-C56201855402}">
      <dgm:prSet/>
      <dgm:spPr/>
      <dgm:t>
        <a:bodyPr/>
        <a:lstStyle/>
        <a:p>
          <a:endParaRPr lang="en-ZA"/>
        </a:p>
      </dgm:t>
    </dgm:pt>
    <dgm:pt modelId="{40EB040B-9E0F-42E5-9CAA-DEEACF7D84D6}">
      <dgm:prSet/>
      <dgm:spPr/>
      <dgm:t>
        <a:bodyPr/>
        <a:lstStyle/>
        <a:p>
          <a:r>
            <a:rPr lang="en-ZA" dirty="0"/>
            <a:t>2014 to date </a:t>
          </a:r>
          <a:r>
            <a:rPr lang="en-US" dirty="0"/>
            <a:t>shows a slight increase of 18% over the last 6 years, an average of 3%/annum (compare with graduate stats in the field) </a:t>
          </a:r>
          <a:endParaRPr lang="en-ZA" dirty="0"/>
        </a:p>
      </dgm:t>
    </dgm:pt>
    <dgm:pt modelId="{8C438C53-8D74-4654-BBB3-9EA88991018C}" type="parTrans" cxnId="{F7FAED55-296E-4FCF-83B4-3C1F3D4EFF34}">
      <dgm:prSet/>
      <dgm:spPr/>
      <dgm:t>
        <a:bodyPr/>
        <a:lstStyle/>
        <a:p>
          <a:endParaRPr lang="en-ZA"/>
        </a:p>
      </dgm:t>
    </dgm:pt>
    <dgm:pt modelId="{C65153A9-C97E-436F-A307-A2A1AD4BC496}" type="sibTrans" cxnId="{F7FAED55-296E-4FCF-83B4-3C1F3D4EFF34}">
      <dgm:prSet/>
      <dgm:spPr/>
      <dgm:t>
        <a:bodyPr/>
        <a:lstStyle/>
        <a:p>
          <a:endParaRPr lang="en-ZA"/>
        </a:p>
      </dgm:t>
    </dgm:pt>
    <dgm:pt modelId="{1B3F62A7-58C0-412A-8CAC-B0CA8F559D12}">
      <dgm:prSet/>
      <dgm:spPr/>
      <dgm:t>
        <a:bodyPr/>
        <a:lstStyle/>
        <a:p>
          <a:r>
            <a:rPr lang="en-US" dirty="0"/>
            <a:t>2018/19 Candidacy registrations are just above 38% of the 2018/19 professional registrations, with a huge improvement on demographics. </a:t>
          </a:r>
          <a:r>
            <a:rPr lang="en-US" b="1" i="1" dirty="0"/>
            <a:t>Challenge is getting to professional registration status.</a:t>
          </a:r>
          <a:endParaRPr lang="en-ZA" b="1" i="1" dirty="0"/>
        </a:p>
      </dgm:t>
    </dgm:pt>
    <dgm:pt modelId="{217AFA20-FDB9-4538-B78B-CB2825BCC68F}" type="parTrans" cxnId="{AFFF56CB-1377-4037-817E-4509D17C64CD}">
      <dgm:prSet/>
      <dgm:spPr/>
      <dgm:t>
        <a:bodyPr/>
        <a:lstStyle/>
        <a:p>
          <a:endParaRPr lang="en-ZA"/>
        </a:p>
      </dgm:t>
    </dgm:pt>
    <dgm:pt modelId="{66193916-3F7B-49F4-B827-8402C826CE3A}" type="sibTrans" cxnId="{AFFF56CB-1377-4037-817E-4509D17C64CD}">
      <dgm:prSet/>
      <dgm:spPr/>
      <dgm:t>
        <a:bodyPr/>
        <a:lstStyle/>
        <a:p>
          <a:endParaRPr lang="en-ZA"/>
        </a:p>
      </dgm:t>
    </dgm:pt>
    <dgm:pt modelId="{7BEA273A-4782-4E5B-B836-859B9F660F54}" type="pres">
      <dgm:prSet presAssocID="{FC94320A-3DFB-46EC-93BF-6C62E904C0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88A397-0B8D-4451-ABDA-8F002016CE60}" type="pres">
      <dgm:prSet presAssocID="{C87D54EF-3C73-4DD1-99E7-AE22D2F8CE4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73E48C-5B11-4A78-85DC-C083616B956C}" type="pres">
      <dgm:prSet presAssocID="{C87D54EF-3C73-4DD1-99E7-AE22D2F8CE44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41ABB7-3F83-4362-8BC1-A5950511911D}" type="pres">
      <dgm:prSet presAssocID="{528CBF3D-4F66-4813-B207-422D12E7A70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E15AE3-AAA5-47FC-9CAC-C2EEB659B955}" type="pres">
      <dgm:prSet presAssocID="{528CBF3D-4F66-4813-B207-422D12E7A700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DC8847-9A81-4E9A-9048-3E765232C62E}" type="presOf" srcId="{A08425F5-C6CD-4C1D-8014-EFF0DD88F53E}" destId="{F573E48C-5B11-4A78-85DC-C083616B956C}" srcOrd="0" destOrd="4" presId="urn:microsoft.com/office/officeart/2005/8/layout/vList2"/>
    <dgm:cxn modelId="{DD6BA96D-A7CF-4386-B71B-0CBA499616DC}" srcId="{C87D54EF-3C73-4DD1-99E7-AE22D2F8CE44}" destId="{C0372CDA-DA23-426D-97B8-A1C6338C5153}" srcOrd="2" destOrd="0" parTransId="{A2B77704-B61C-42F7-AB68-EEB5E448F69D}" sibTransId="{02C15DB1-9841-4460-8913-B62D62F9A3A6}"/>
    <dgm:cxn modelId="{0B02F22A-53C3-4232-BE9C-C56201855402}" srcId="{FC94320A-3DFB-46EC-93BF-6C62E904C008}" destId="{528CBF3D-4F66-4813-B207-422D12E7A700}" srcOrd="1" destOrd="0" parTransId="{7DD9497D-64A5-4F25-B3EA-CBD8B3624709}" sibTransId="{5290AAB1-A0EA-4DE0-9529-F8D227CD2717}"/>
    <dgm:cxn modelId="{BD434D8B-BFF8-42BF-95A3-AA3471490417}" type="presOf" srcId="{CD8BBB46-72F4-4259-A385-A345500DD66B}" destId="{F573E48C-5B11-4A78-85DC-C083616B956C}" srcOrd="0" destOrd="1" presId="urn:microsoft.com/office/officeart/2005/8/layout/vList2"/>
    <dgm:cxn modelId="{630F3FB5-C73A-4D22-AC2C-E592EC88EDCF}" type="presOf" srcId="{65F59CDC-2F80-4CC7-BB29-D18B0ED3FCB5}" destId="{F573E48C-5B11-4A78-85DC-C083616B956C}" srcOrd="0" destOrd="0" presId="urn:microsoft.com/office/officeart/2005/8/layout/vList2"/>
    <dgm:cxn modelId="{534E3ADF-19A7-4350-94DE-5707AA9F5AB6}" srcId="{C87D54EF-3C73-4DD1-99E7-AE22D2F8CE44}" destId="{A08425F5-C6CD-4C1D-8014-EFF0DD88F53E}" srcOrd="4" destOrd="0" parTransId="{E8D4F96C-9760-4484-B483-508E25FDE3B8}" sibTransId="{1B3ECA0F-A977-4B72-804C-35778D6A70EB}"/>
    <dgm:cxn modelId="{AFFF56CB-1377-4037-817E-4509D17C64CD}" srcId="{528CBF3D-4F66-4813-B207-422D12E7A700}" destId="{1B3F62A7-58C0-412A-8CAC-B0CA8F559D12}" srcOrd="1" destOrd="0" parTransId="{217AFA20-FDB9-4538-B78B-CB2825BCC68F}" sibTransId="{66193916-3F7B-49F4-B827-8402C826CE3A}"/>
    <dgm:cxn modelId="{94CEAEA7-2900-4FB1-95B6-1F93058D4EC8}" type="presOf" srcId="{32AF63C3-D787-4F21-BA43-A87D1AC03DC5}" destId="{F573E48C-5B11-4A78-85DC-C083616B956C}" srcOrd="0" destOrd="3" presId="urn:microsoft.com/office/officeart/2005/8/layout/vList2"/>
    <dgm:cxn modelId="{F7FAED55-296E-4FCF-83B4-3C1F3D4EFF34}" srcId="{528CBF3D-4F66-4813-B207-422D12E7A700}" destId="{40EB040B-9E0F-42E5-9CAA-DEEACF7D84D6}" srcOrd="0" destOrd="0" parTransId="{8C438C53-8D74-4654-BBB3-9EA88991018C}" sibTransId="{C65153A9-C97E-436F-A307-A2A1AD4BC496}"/>
    <dgm:cxn modelId="{FFDA99CA-AC87-4B8C-A322-C7F67CE34792}" type="presOf" srcId="{528CBF3D-4F66-4813-B207-422D12E7A700}" destId="{B741ABB7-3F83-4362-8BC1-A5950511911D}" srcOrd="0" destOrd="0" presId="urn:microsoft.com/office/officeart/2005/8/layout/vList2"/>
    <dgm:cxn modelId="{2A0F420F-0D7A-4E7D-BA74-7085BEB46A5E}" type="presOf" srcId="{C87D54EF-3C73-4DD1-99E7-AE22D2F8CE44}" destId="{CD88A397-0B8D-4451-ABDA-8F002016CE60}" srcOrd="0" destOrd="0" presId="urn:microsoft.com/office/officeart/2005/8/layout/vList2"/>
    <dgm:cxn modelId="{B79629F4-329B-45FE-A1B6-57FABBBA60F7}" type="presOf" srcId="{40EB040B-9E0F-42E5-9CAA-DEEACF7D84D6}" destId="{89E15AE3-AAA5-47FC-9CAC-C2EEB659B955}" srcOrd="0" destOrd="0" presId="urn:microsoft.com/office/officeart/2005/8/layout/vList2"/>
    <dgm:cxn modelId="{D0F49C3A-917C-433A-A580-ED664A3CCA3C}" srcId="{C87D54EF-3C73-4DD1-99E7-AE22D2F8CE44}" destId="{65F59CDC-2F80-4CC7-BB29-D18B0ED3FCB5}" srcOrd="0" destOrd="0" parTransId="{06538914-742F-4129-9A82-1B1B5C90F938}" sibTransId="{316B6695-C454-403C-B141-51F8351657C0}"/>
    <dgm:cxn modelId="{A7A090D1-BEA2-4E86-93E0-ED26B5F499EC}" srcId="{C87D54EF-3C73-4DD1-99E7-AE22D2F8CE44}" destId="{32AF63C3-D787-4F21-BA43-A87D1AC03DC5}" srcOrd="3" destOrd="0" parTransId="{CDD3D858-AAB6-4548-9160-DBCE9D7E6C18}" sibTransId="{6F7E8874-DA4B-45F1-85DD-FECDA5CD78C4}"/>
    <dgm:cxn modelId="{90A75014-9428-4DCD-9BD3-5BACE5F6E229}" type="presOf" srcId="{FC94320A-3DFB-46EC-93BF-6C62E904C008}" destId="{7BEA273A-4782-4E5B-B836-859B9F660F54}" srcOrd="0" destOrd="0" presId="urn:microsoft.com/office/officeart/2005/8/layout/vList2"/>
    <dgm:cxn modelId="{8CF9403D-6FFE-4434-9553-B71B669A0FCF}" srcId="{C87D54EF-3C73-4DD1-99E7-AE22D2F8CE44}" destId="{CD8BBB46-72F4-4259-A385-A345500DD66B}" srcOrd="1" destOrd="0" parTransId="{796C5F6A-459E-468B-832C-C407669ACF1F}" sibTransId="{A7B02F2C-B049-425D-8AB0-AF70E5A8B135}"/>
    <dgm:cxn modelId="{274A9BFA-F011-4045-8404-A8538C3A630E}" type="presOf" srcId="{C0372CDA-DA23-426D-97B8-A1C6338C5153}" destId="{F573E48C-5B11-4A78-85DC-C083616B956C}" srcOrd="0" destOrd="2" presId="urn:microsoft.com/office/officeart/2005/8/layout/vList2"/>
    <dgm:cxn modelId="{AF907318-156F-4ED3-B080-0E4E5CDBFB22}" type="presOf" srcId="{1B3F62A7-58C0-412A-8CAC-B0CA8F559D12}" destId="{89E15AE3-AAA5-47FC-9CAC-C2EEB659B955}" srcOrd="0" destOrd="1" presId="urn:microsoft.com/office/officeart/2005/8/layout/vList2"/>
    <dgm:cxn modelId="{92630B93-FA0B-4B21-8F8C-EC78E0CB4636}" srcId="{FC94320A-3DFB-46EC-93BF-6C62E904C008}" destId="{C87D54EF-3C73-4DD1-99E7-AE22D2F8CE44}" srcOrd="0" destOrd="0" parTransId="{C3C97184-721D-42D8-A6CA-CD082D7FED66}" sibTransId="{F5A23420-4058-40E4-BD5E-D40A6EAF724F}"/>
    <dgm:cxn modelId="{D5361295-22F5-4DE9-975B-ECB3AD7A334A}" type="presParOf" srcId="{7BEA273A-4782-4E5B-B836-859B9F660F54}" destId="{CD88A397-0B8D-4451-ABDA-8F002016CE60}" srcOrd="0" destOrd="0" presId="urn:microsoft.com/office/officeart/2005/8/layout/vList2"/>
    <dgm:cxn modelId="{5038EAA2-4F3A-482B-BA12-E4A373B9FEB8}" type="presParOf" srcId="{7BEA273A-4782-4E5B-B836-859B9F660F54}" destId="{F573E48C-5B11-4A78-85DC-C083616B956C}" srcOrd="1" destOrd="0" presId="urn:microsoft.com/office/officeart/2005/8/layout/vList2"/>
    <dgm:cxn modelId="{B39B02C0-2D25-4705-ABBE-6DA86F98968C}" type="presParOf" srcId="{7BEA273A-4782-4E5B-B836-859B9F660F54}" destId="{B741ABB7-3F83-4362-8BC1-A5950511911D}" srcOrd="2" destOrd="0" presId="urn:microsoft.com/office/officeart/2005/8/layout/vList2"/>
    <dgm:cxn modelId="{842E5A50-7F90-4C9D-AB48-F4397FDAE7F3}" type="presParOf" srcId="{7BEA273A-4782-4E5B-B836-859B9F660F54}" destId="{89E15AE3-AAA5-47FC-9CAC-C2EEB659B955}" srcOrd="3" destOrd="0" presId="urn:microsoft.com/office/officeart/2005/8/layout/vList2"/>
  </dgm:cxnLst>
  <dgm:bg>
    <a:gradFill>
      <a:gsLst>
        <a:gs pos="0">
          <a:srgbClr val="FFC000"/>
        </a:gs>
        <a:gs pos="100000">
          <a:schemeClr val="accent1">
            <a:hueOff val="0"/>
            <a:satOff val="0"/>
            <a:lumOff val="0"/>
            <a:alphaOff val="0"/>
            <a:tint val="50000"/>
            <a:shade val="100000"/>
            <a:satMod val="350000"/>
          </a:schemeClr>
        </a:gs>
      </a:gsLst>
      <a:lin ang="16200000" scaled="0"/>
    </a:gra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962840F-4628-4DD5-8CA3-B832DCE201E1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128F9B96-8F01-404C-AECD-A76DE8397EF2}">
      <dgm:prSet custT="1"/>
      <dgm:spPr/>
      <dgm:t>
        <a:bodyPr/>
        <a:lstStyle/>
        <a:p>
          <a:r>
            <a:rPr lang="en-ZA" sz="1200" dirty="0"/>
            <a:t>Graduate must obtain employment in the appropriate field</a:t>
          </a:r>
        </a:p>
      </dgm:t>
    </dgm:pt>
    <dgm:pt modelId="{E8DF30FD-8D77-4788-8425-DA00762D0129}" type="parTrans" cxnId="{E0F29759-5113-4797-A371-2F12FA66C452}">
      <dgm:prSet/>
      <dgm:spPr/>
      <dgm:t>
        <a:bodyPr/>
        <a:lstStyle/>
        <a:p>
          <a:endParaRPr lang="en-ZA"/>
        </a:p>
      </dgm:t>
    </dgm:pt>
    <dgm:pt modelId="{EF08AF48-250E-4C79-B78B-F3607C061414}" type="sibTrans" cxnId="{E0F29759-5113-4797-A371-2F12FA66C452}">
      <dgm:prSet/>
      <dgm:spPr>
        <a:solidFill>
          <a:schemeClr val="accent2"/>
        </a:solidFill>
      </dgm:spPr>
      <dgm:t>
        <a:bodyPr/>
        <a:lstStyle/>
        <a:p>
          <a:endParaRPr lang="en-ZA">
            <a:solidFill>
              <a:srgbClr val="FF0000"/>
            </a:solidFill>
          </a:endParaRPr>
        </a:p>
      </dgm:t>
    </dgm:pt>
    <dgm:pt modelId="{62FB5B25-E860-46CD-8335-2A15AD5B022C}">
      <dgm:prSet custT="1"/>
      <dgm:spPr/>
      <dgm:t>
        <a:bodyPr/>
        <a:lstStyle/>
        <a:p>
          <a:r>
            <a:rPr lang="en-ZA" sz="1200" dirty="0"/>
            <a:t>Employer allocates </a:t>
          </a:r>
          <a:r>
            <a:rPr lang="en-US" sz="1200" dirty="0"/>
            <a:t>mentor</a:t>
          </a:r>
          <a:endParaRPr lang="en-ZA" sz="1200" dirty="0"/>
        </a:p>
      </dgm:t>
    </dgm:pt>
    <dgm:pt modelId="{C096B24E-30FD-400D-8285-59CA0C577659}" type="parTrans" cxnId="{026102BC-E377-4AA4-BF06-020C50180E23}">
      <dgm:prSet/>
      <dgm:spPr/>
      <dgm:t>
        <a:bodyPr/>
        <a:lstStyle/>
        <a:p>
          <a:endParaRPr lang="en-ZA"/>
        </a:p>
      </dgm:t>
    </dgm:pt>
    <dgm:pt modelId="{CF22B991-98AD-4ADA-82AD-6FEA895871F9}" type="sibTrans" cxnId="{026102BC-E377-4AA4-BF06-020C50180E23}">
      <dgm:prSet/>
      <dgm:spPr>
        <a:solidFill>
          <a:schemeClr val="accent2"/>
        </a:solidFill>
      </dgm:spPr>
      <dgm:t>
        <a:bodyPr/>
        <a:lstStyle/>
        <a:p>
          <a:endParaRPr lang="en-ZA"/>
        </a:p>
      </dgm:t>
    </dgm:pt>
    <dgm:pt modelId="{123E5FDF-315D-4C30-997D-526A5A24FE82}">
      <dgm:prSet custT="1"/>
      <dgm:spPr/>
      <dgm:t>
        <a:bodyPr/>
        <a:lstStyle/>
        <a:p>
          <a:r>
            <a:rPr lang="en-US" sz="1200" dirty="0"/>
            <a:t>Register with relevant Council for the Built Environment Profession  (CBEP)</a:t>
          </a:r>
          <a:endParaRPr lang="en-ZA" sz="1200" dirty="0"/>
        </a:p>
      </dgm:t>
    </dgm:pt>
    <dgm:pt modelId="{9D549240-4EF3-4CB3-B863-1F402B480EE5}" type="parTrans" cxnId="{6038B3C1-D3CE-44B7-A94E-65985AEDE594}">
      <dgm:prSet/>
      <dgm:spPr/>
      <dgm:t>
        <a:bodyPr/>
        <a:lstStyle/>
        <a:p>
          <a:endParaRPr lang="en-ZA"/>
        </a:p>
      </dgm:t>
    </dgm:pt>
    <dgm:pt modelId="{39C57E1C-791E-4F7A-B3C0-DA973165E3D1}" type="sibTrans" cxnId="{6038B3C1-D3CE-44B7-A94E-65985AEDE594}">
      <dgm:prSet/>
      <dgm:spPr>
        <a:solidFill>
          <a:schemeClr val="accent2"/>
        </a:solidFill>
      </dgm:spPr>
      <dgm:t>
        <a:bodyPr/>
        <a:lstStyle/>
        <a:p>
          <a:endParaRPr lang="en-ZA"/>
        </a:p>
      </dgm:t>
    </dgm:pt>
    <dgm:pt modelId="{3889E708-FCD1-4AC3-8E8C-51AFB8C01266}">
      <dgm:prSet custT="1"/>
      <dgm:spPr/>
      <dgm:t>
        <a:bodyPr/>
        <a:lstStyle/>
        <a:p>
          <a:r>
            <a:rPr lang="en-US" sz="1200" dirty="0"/>
            <a:t>Obtain logbooks and other training materials</a:t>
          </a:r>
          <a:endParaRPr lang="en-ZA" sz="1200" dirty="0"/>
        </a:p>
      </dgm:t>
    </dgm:pt>
    <dgm:pt modelId="{FF5F8E9C-5BB2-44C9-B949-44EEFC322E88}" type="parTrans" cxnId="{EA1BCFE5-ACB1-402B-A9C9-ED7103AC3C95}">
      <dgm:prSet/>
      <dgm:spPr/>
      <dgm:t>
        <a:bodyPr/>
        <a:lstStyle/>
        <a:p>
          <a:endParaRPr lang="en-ZA"/>
        </a:p>
      </dgm:t>
    </dgm:pt>
    <dgm:pt modelId="{2C54C309-58AA-4442-A263-366A593EC843}" type="sibTrans" cxnId="{EA1BCFE5-ACB1-402B-A9C9-ED7103AC3C95}">
      <dgm:prSet/>
      <dgm:spPr/>
      <dgm:t>
        <a:bodyPr/>
        <a:lstStyle/>
        <a:p>
          <a:endParaRPr lang="en-ZA"/>
        </a:p>
      </dgm:t>
    </dgm:pt>
    <dgm:pt modelId="{B405B0E7-06F0-4D93-9B0A-389E1E5264D1}">
      <dgm:prSet custT="1"/>
      <dgm:spPr/>
      <dgm:t>
        <a:bodyPr/>
        <a:lstStyle/>
        <a:p>
          <a:r>
            <a:rPr lang="en-US" sz="1200" dirty="0"/>
            <a:t>Comply with CBEP workplace training requirements under supervision of a registered person</a:t>
          </a:r>
          <a:endParaRPr lang="en-ZA" sz="1200" dirty="0"/>
        </a:p>
      </dgm:t>
    </dgm:pt>
    <dgm:pt modelId="{5BD697F3-0BF8-43F2-A45B-062A743012F2}" type="parTrans" cxnId="{146DB98F-15B2-4346-9708-28DCDD959DB6}">
      <dgm:prSet/>
      <dgm:spPr/>
      <dgm:t>
        <a:bodyPr/>
        <a:lstStyle/>
        <a:p>
          <a:endParaRPr lang="en-ZA"/>
        </a:p>
      </dgm:t>
    </dgm:pt>
    <dgm:pt modelId="{FA687849-C25B-458E-A1C7-28D60C72A2D4}" type="sibTrans" cxnId="{146DB98F-15B2-4346-9708-28DCDD959DB6}">
      <dgm:prSet/>
      <dgm:spPr>
        <a:solidFill>
          <a:schemeClr val="accent2"/>
        </a:solidFill>
      </dgm:spPr>
      <dgm:t>
        <a:bodyPr/>
        <a:lstStyle/>
        <a:p>
          <a:endParaRPr lang="en-ZA"/>
        </a:p>
      </dgm:t>
    </dgm:pt>
    <dgm:pt modelId="{39128C95-2C64-4C4F-9E29-43D658995353}">
      <dgm:prSet custT="1"/>
      <dgm:spPr/>
      <dgm:t>
        <a:bodyPr/>
        <a:lstStyle/>
        <a:p>
          <a:r>
            <a:rPr lang="en-US" sz="1200" dirty="0"/>
            <a:t>Submit training reports and logbooks as required</a:t>
          </a:r>
          <a:endParaRPr lang="en-ZA" sz="1200" dirty="0"/>
        </a:p>
      </dgm:t>
    </dgm:pt>
    <dgm:pt modelId="{30A008EF-279F-4923-91D9-5CEFA36C894F}" type="parTrans" cxnId="{3E647420-CC6B-4C4D-8A1F-D08808516CE0}">
      <dgm:prSet/>
      <dgm:spPr/>
      <dgm:t>
        <a:bodyPr/>
        <a:lstStyle/>
        <a:p>
          <a:endParaRPr lang="en-ZA"/>
        </a:p>
      </dgm:t>
    </dgm:pt>
    <dgm:pt modelId="{B8676BD3-2309-455F-9571-32AE7FC37A25}" type="sibTrans" cxnId="{3E647420-CC6B-4C4D-8A1F-D08808516CE0}">
      <dgm:prSet/>
      <dgm:spPr>
        <a:solidFill>
          <a:schemeClr val="accent2"/>
        </a:solidFill>
      </dgm:spPr>
      <dgm:t>
        <a:bodyPr/>
        <a:lstStyle/>
        <a:p>
          <a:endParaRPr lang="en-ZA"/>
        </a:p>
      </dgm:t>
    </dgm:pt>
    <dgm:pt modelId="{110D4403-1926-4F34-AF33-C5EEA5B37830}">
      <dgm:prSet custT="1"/>
      <dgm:spPr/>
      <dgm:t>
        <a:bodyPr/>
        <a:lstStyle/>
        <a:p>
          <a:r>
            <a:rPr lang="en-US" sz="1200" dirty="0"/>
            <a:t>When ready, apply for professional interview</a:t>
          </a:r>
          <a:endParaRPr lang="en-ZA" sz="1200" dirty="0"/>
        </a:p>
      </dgm:t>
    </dgm:pt>
    <dgm:pt modelId="{1BC6A5BC-EC1D-4AC8-BFC6-478CA7DD23F6}" type="parTrans" cxnId="{4EFF7622-5FDC-42E9-A444-8B5A1CB8E930}">
      <dgm:prSet/>
      <dgm:spPr/>
      <dgm:t>
        <a:bodyPr/>
        <a:lstStyle/>
        <a:p>
          <a:endParaRPr lang="en-ZA"/>
        </a:p>
      </dgm:t>
    </dgm:pt>
    <dgm:pt modelId="{FE8988C2-2A35-4540-9061-772BEA5319E8}" type="sibTrans" cxnId="{4EFF7622-5FDC-42E9-A444-8B5A1CB8E930}">
      <dgm:prSet/>
      <dgm:spPr>
        <a:solidFill>
          <a:schemeClr val="accent2"/>
        </a:solidFill>
      </dgm:spPr>
      <dgm:t>
        <a:bodyPr/>
        <a:lstStyle/>
        <a:p>
          <a:endParaRPr lang="en-ZA"/>
        </a:p>
      </dgm:t>
    </dgm:pt>
    <dgm:pt modelId="{A60FE365-49ED-4882-97CC-5AD3BBAC0A8A}">
      <dgm:prSet custT="1"/>
      <dgm:spPr/>
      <dgm:t>
        <a:bodyPr/>
        <a:lstStyle/>
        <a:p>
          <a:r>
            <a:rPr lang="en-US" sz="1200" dirty="0"/>
            <a:t>Prepare and attend professional interview</a:t>
          </a:r>
          <a:endParaRPr lang="en-ZA" sz="1200" dirty="0"/>
        </a:p>
      </dgm:t>
    </dgm:pt>
    <dgm:pt modelId="{D197E832-9ECE-4FA0-ADF4-463DDDDC92C2}" type="parTrans" cxnId="{64902376-2332-4A94-BBCC-AE6F1AFA3371}">
      <dgm:prSet/>
      <dgm:spPr/>
      <dgm:t>
        <a:bodyPr/>
        <a:lstStyle/>
        <a:p>
          <a:endParaRPr lang="en-ZA"/>
        </a:p>
      </dgm:t>
    </dgm:pt>
    <dgm:pt modelId="{F6139FD5-E088-4E80-A68E-147CA54C9E97}" type="sibTrans" cxnId="{64902376-2332-4A94-BBCC-AE6F1AFA3371}">
      <dgm:prSet/>
      <dgm:spPr>
        <a:solidFill>
          <a:schemeClr val="accent2"/>
        </a:solidFill>
      </dgm:spPr>
      <dgm:t>
        <a:bodyPr/>
        <a:lstStyle/>
        <a:p>
          <a:endParaRPr lang="en-ZA"/>
        </a:p>
      </dgm:t>
    </dgm:pt>
    <dgm:pt modelId="{9E3FEBD7-B32B-4C4E-98CE-61E411B5C500}">
      <dgm:prSet custT="1"/>
      <dgm:spPr/>
      <dgm:t>
        <a:bodyPr/>
        <a:lstStyle/>
        <a:p>
          <a:r>
            <a:rPr lang="en-US" sz="1200" dirty="0"/>
            <a:t>If pass, CBEP accords professional status and provides candidate with a Certificate</a:t>
          </a:r>
          <a:endParaRPr lang="en-ZA" sz="1200" dirty="0"/>
        </a:p>
      </dgm:t>
    </dgm:pt>
    <dgm:pt modelId="{35B9D510-8FB2-4B90-ABDF-D2297BB54AA9}" type="parTrans" cxnId="{509C9653-E69B-4485-AFFE-02E0EBAAEEF8}">
      <dgm:prSet/>
      <dgm:spPr/>
      <dgm:t>
        <a:bodyPr/>
        <a:lstStyle/>
        <a:p>
          <a:endParaRPr lang="en-ZA"/>
        </a:p>
      </dgm:t>
    </dgm:pt>
    <dgm:pt modelId="{86B0E405-2FD1-4711-B808-987D3906822C}" type="sibTrans" cxnId="{509C9653-E69B-4485-AFFE-02E0EBAAEEF8}">
      <dgm:prSet/>
      <dgm:spPr>
        <a:solidFill>
          <a:schemeClr val="accent2"/>
        </a:solidFill>
      </dgm:spPr>
      <dgm:t>
        <a:bodyPr/>
        <a:lstStyle/>
        <a:p>
          <a:endParaRPr lang="en-ZA"/>
        </a:p>
      </dgm:t>
    </dgm:pt>
    <dgm:pt modelId="{5B30B432-A36A-4265-8275-111271F92134}">
      <dgm:prSet custT="1"/>
      <dgm:spPr/>
      <dgm:t>
        <a:bodyPr/>
        <a:lstStyle/>
        <a:p>
          <a:r>
            <a:rPr lang="en-US" sz="1200" dirty="0"/>
            <a:t>No pass, comply with CBEP advice or lay a complaint with the CBE if not satisfied with the results</a:t>
          </a:r>
          <a:endParaRPr lang="en-ZA" sz="1200" dirty="0"/>
        </a:p>
      </dgm:t>
    </dgm:pt>
    <dgm:pt modelId="{0C129F42-C5BF-4C4F-B00F-6B3F49805564}" type="parTrans" cxnId="{9794FD3B-7EA5-4A00-B40F-639F7C64A21B}">
      <dgm:prSet/>
      <dgm:spPr/>
      <dgm:t>
        <a:bodyPr/>
        <a:lstStyle/>
        <a:p>
          <a:endParaRPr lang="en-ZA"/>
        </a:p>
      </dgm:t>
    </dgm:pt>
    <dgm:pt modelId="{3F20D4C7-1BA5-4482-A76E-38AF1DF87AC8}" type="sibTrans" cxnId="{9794FD3B-7EA5-4A00-B40F-639F7C64A21B}">
      <dgm:prSet/>
      <dgm:spPr/>
      <dgm:t>
        <a:bodyPr/>
        <a:lstStyle/>
        <a:p>
          <a:endParaRPr lang="en-ZA"/>
        </a:p>
      </dgm:t>
    </dgm:pt>
    <dgm:pt modelId="{E8A0D750-C130-4B28-9D13-9C9E6B17E147}" type="pres">
      <dgm:prSet presAssocID="{1962840F-4628-4DD5-8CA3-B832DCE201E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2886E2-6F98-42E5-9D8D-96C5A17FE621}" type="pres">
      <dgm:prSet presAssocID="{128F9B96-8F01-404C-AECD-A76DE8397EF2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EBE800-6789-4E53-AA69-0F8F87CF6422}" type="pres">
      <dgm:prSet presAssocID="{EF08AF48-250E-4C79-B78B-F3607C061414}" presName="sibTrans" presStyleLbl="sibTrans2D1" presStyleIdx="0" presStyleCnt="9"/>
      <dgm:spPr/>
      <dgm:t>
        <a:bodyPr/>
        <a:lstStyle/>
        <a:p>
          <a:endParaRPr lang="en-US"/>
        </a:p>
      </dgm:t>
    </dgm:pt>
    <dgm:pt modelId="{CB39EDBF-C040-4A56-8200-93FB7CAE3D31}" type="pres">
      <dgm:prSet presAssocID="{EF08AF48-250E-4C79-B78B-F3607C061414}" presName="connectorText" presStyleLbl="sibTrans2D1" presStyleIdx="0" presStyleCnt="9"/>
      <dgm:spPr/>
      <dgm:t>
        <a:bodyPr/>
        <a:lstStyle/>
        <a:p>
          <a:endParaRPr lang="en-US"/>
        </a:p>
      </dgm:t>
    </dgm:pt>
    <dgm:pt modelId="{9F399BBE-2C62-4709-A9AB-16BA8493F762}" type="pres">
      <dgm:prSet presAssocID="{62FB5B25-E860-46CD-8335-2A15AD5B022C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FBF897-A883-46E7-9069-8EAE96776EAB}" type="pres">
      <dgm:prSet presAssocID="{CF22B991-98AD-4ADA-82AD-6FEA895871F9}" presName="sibTrans" presStyleLbl="sibTrans2D1" presStyleIdx="1" presStyleCnt="9" custLinFactNeighborX="9869" custLinFactNeighborY="7229"/>
      <dgm:spPr/>
      <dgm:t>
        <a:bodyPr/>
        <a:lstStyle/>
        <a:p>
          <a:endParaRPr lang="en-US"/>
        </a:p>
      </dgm:t>
    </dgm:pt>
    <dgm:pt modelId="{8FB38823-4848-4CEB-A47D-4CB4F74B71BA}" type="pres">
      <dgm:prSet presAssocID="{CF22B991-98AD-4ADA-82AD-6FEA895871F9}" presName="connectorText" presStyleLbl="sibTrans2D1" presStyleIdx="1" presStyleCnt="9"/>
      <dgm:spPr/>
      <dgm:t>
        <a:bodyPr/>
        <a:lstStyle/>
        <a:p>
          <a:endParaRPr lang="en-US"/>
        </a:p>
      </dgm:t>
    </dgm:pt>
    <dgm:pt modelId="{E6B910A7-2DB3-4962-B414-60ED1DDB2BDE}" type="pres">
      <dgm:prSet presAssocID="{123E5FDF-315D-4C30-997D-526A5A24FE82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6A5C88-2470-4818-8FD4-D0EC0905C0C2}" type="pres">
      <dgm:prSet presAssocID="{39C57E1C-791E-4F7A-B3C0-DA973165E3D1}" presName="sibTrans" presStyleLbl="sibTrans2D1" presStyleIdx="2" presStyleCnt="9"/>
      <dgm:spPr/>
      <dgm:t>
        <a:bodyPr/>
        <a:lstStyle/>
        <a:p>
          <a:endParaRPr lang="en-US"/>
        </a:p>
      </dgm:t>
    </dgm:pt>
    <dgm:pt modelId="{E52A430A-E288-454E-BBCA-170EFDE832BB}" type="pres">
      <dgm:prSet presAssocID="{39C57E1C-791E-4F7A-B3C0-DA973165E3D1}" presName="connectorText" presStyleLbl="sibTrans2D1" presStyleIdx="2" presStyleCnt="9"/>
      <dgm:spPr/>
      <dgm:t>
        <a:bodyPr/>
        <a:lstStyle/>
        <a:p>
          <a:endParaRPr lang="en-US"/>
        </a:p>
      </dgm:t>
    </dgm:pt>
    <dgm:pt modelId="{EC6FCFA7-C1B6-4448-9812-F9049217CF14}" type="pres">
      <dgm:prSet presAssocID="{3889E708-FCD1-4AC3-8E8C-51AFB8C01266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67550E-09E9-4C1F-B8BE-EDA39C8BD408}" type="pres">
      <dgm:prSet presAssocID="{2C54C309-58AA-4442-A263-366A593EC843}" presName="sibTrans" presStyleLbl="sibTrans2D1" presStyleIdx="3" presStyleCnt="9"/>
      <dgm:spPr/>
      <dgm:t>
        <a:bodyPr/>
        <a:lstStyle/>
        <a:p>
          <a:endParaRPr lang="en-US"/>
        </a:p>
      </dgm:t>
    </dgm:pt>
    <dgm:pt modelId="{82A6B9B9-F694-4384-90BA-7FC026146D8D}" type="pres">
      <dgm:prSet presAssocID="{2C54C309-58AA-4442-A263-366A593EC843}" presName="connectorText" presStyleLbl="sibTrans2D1" presStyleIdx="3" presStyleCnt="9"/>
      <dgm:spPr/>
      <dgm:t>
        <a:bodyPr/>
        <a:lstStyle/>
        <a:p>
          <a:endParaRPr lang="en-US"/>
        </a:p>
      </dgm:t>
    </dgm:pt>
    <dgm:pt modelId="{E1E18214-94AE-4E09-B2AA-9BC46837E6F9}" type="pres">
      <dgm:prSet presAssocID="{B405B0E7-06F0-4D93-9B0A-389E1E5264D1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B15765-3C80-4EA4-A9A2-DE506F131DA0}" type="pres">
      <dgm:prSet presAssocID="{FA687849-C25B-458E-A1C7-28D60C72A2D4}" presName="sibTrans" presStyleLbl="sibTrans2D1" presStyleIdx="4" presStyleCnt="9"/>
      <dgm:spPr/>
      <dgm:t>
        <a:bodyPr/>
        <a:lstStyle/>
        <a:p>
          <a:endParaRPr lang="en-US"/>
        </a:p>
      </dgm:t>
    </dgm:pt>
    <dgm:pt modelId="{71A292CA-84BB-410B-A38E-5CD7DB8DA39E}" type="pres">
      <dgm:prSet presAssocID="{FA687849-C25B-458E-A1C7-28D60C72A2D4}" presName="connectorText" presStyleLbl="sibTrans2D1" presStyleIdx="4" presStyleCnt="9"/>
      <dgm:spPr/>
      <dgm:t>
        <a:bodyPr/>
        <a:lstStyle/>
        <a:p>
          <a:endParaRPr lang="en-US"/>
        </a:p>
      </dgm:t>
    </dgm:pt>
    <dgm:pt modelId="{D583AC30-1C78-4249-8AD8-C98074AAFAFE}" type="pres">
      <dgm:prSet presAssocID="{39128C95-2C64-4C4F-9E29-43D658995353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C61152-634B-4372-96B2-015424728438}" type="pres">
      <dgm:prSet presAssocID="{B8676BD3-2309-455F-9571-32AE7FC37A25}" presName="sibTrans" presStyleLbl="sibTrans2D1" presStyleIdx="5" presStyleCnt="9"/>
      <dgm:spPr/>
      <dgm:t>
        <a:bodyPr/>
        <a:lstStyle/>
        <a:p>
          <a:endParaRPr lang="en-US"/>
        </a:p>
      </dgm:t>
    </dgm:pt>
    <dgm:pt modelId="{D969A596-D473-4A9A-8DA0-8DA31371947A}" type="pres">
      <dgm:prSet presAssocID="{B8676BD3-2309-455F-9571-32AE7FC37A25}" presName="connectorText" presStyleLbl="sibTrans2D1" presStyleIdx="5" presStyleCnt="9"/>
      <dgm:spPr/>
      <dgm:t>
        <a:bodyPr/>
        <a:lstStyle/>
        <a:p>
          <a:endParaRPr lang="en-US"/>
        </a:p>
      </dgm:t>
    </dgm:pt>
    <dgm:pt modelId="{A36A42EB-C0AA-41EE-82D8-427CE632B3AB}" type="pres">
      <dgm:prSet presAssocID="{110D4403-1926-4F34-AF33-C5EEA5B37830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4E135D-9C03-4769-BE64-F919E3ABACD7}" type="pres">
      <dgm:prSet presAssocID="{FE8988C2-2A35-4540-9061-772BEA5319E8}" presName="sibTrans" presStyleLbl="sibTrans2D1" presStyleIdx="6" presStyleCnt="9"/>
      <dgm:spPr/>
      <dgm:t>
        <a:bodyPr/>
        <a:lstStyle/>
        <a:p>
          <a:endParaRPr lang="en-US"/>
        </a:p>
      </dgm:t>
    </dgm:pt>
    <dgm:pt modelId="{FF02A49C-F8E4-40CE-82A8-0BA0F8ACF603}" type="pres">
      <dgm:prSet presAssocID="{FE8988C2-2A35-4540-9061-772BEA5319E8}" presName="connectorText" presStyleLbl="sibTrans2D1" presStyleIdx="6" presStyleCnt="9"/>
      <dgm:spPr/>
      <dgm:t>
        <a:bodyPr/>
        <a:lstStyle/>
        <a:p>
          <a:endParaRPr lang="en-US"/>
        </a:p>
      </dgm:t>
    </dgm:pt>
    <dgm:pt modelId="{9FFB71CB-0D4C-4FF2-8F8D-10802FF55ABE}" type="pres">
      <dgm:prSet presAssocID="{A60FE365-49ED-4882-97CC-5AD3BBAC0A8A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38175A-116C-422D-A683-AF60788463B6}" type="pres">
      <dgm:prSet presAssocID="{F6139FD5-E088-4E80-A68E-147CA54C9E97}" presName="sibTrans" presStyleLbl="sibTrans2D1" presStyleIdx="7" presStyleCnt="9"/>
      <dgm:spPr/>
      <dgm:t>
        <a:bodyPr/>
        <a:lstStyle/>
        <a:p>
          <a:endParaRPr lang="en-US"/>
        </a:p>
      </dgm:t>
    </dgm:pt>
    <dgm:pt modelId="{6DE8DBAE-1E6D-49B5-A55E-966DA699F42A}" type="pres">
      <dgm:prSet presAssocID="{F6139FD5-E088-4E80-A68E-147CA54C9E97}" presName="connectorText" presStyleLbl="sibTrans2D1" presStyleIdx="7" presStyleCnt="9"/>
      <dgm:spPr/>
      <dgm:t>
        <a:bodyPr/>
        <a:lstStyle/>
        <a:p>
          <a:endParaRPr lang="en-US"/>
        </a:p>
      </dgm:t>
    </dgm:pt>
    <dgm:pt modelId="{7DCFF35C-4593-40F7-AEE2-21CBC670957C}" type="pres">
      <dgm:prSet presAssocID="{9E3FEBD7-B32B-4C4E-98CE-61E411B5C500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1DB4CC-FA26-459C-BF71-08B1E3D20513}" type="pres">
      <dgm:prSet presAssocID="{86B0E405-2FD1-4711-B808-987D3906822C}" presName="sibTrans" presStyleLbl="sibTrans2D1" presStyleIdx="8" presStyleCnt="9"/>
      <dgm:spPr/>
      <dgm:t>
        <a:bodyPr/>
        <a:lstStyle/>
        <a:p>
          <a:endParaRPr lang="en-US"/>
        </a:p>
      </dgm:t>
    </dgm:pt>
    <dgm:pt modelId="{7DA4FF9D-096C-456F-9621-99BAB9ED4059}" type="pres">
      <dgm:prSet presAssocID="{86B0E405-2FD1-4711-B808-987D3906822C}" presName="connectorText" presStyleLbl="sibTrans2D1" presStyleIdx="8" presStyleCnt="9"/>
      <dgm:spPr/>
      <dgm:t>
        <a:bodyPr/>
        <a:lstStyle/>
        <a:p>
          <a:endParaRPr lang="en-US"/>
        </a:p>
      </dgm:t>
    </dgm:pt>
    <dgm:pt modelId="{BB60804C-29E1-48D4-9D86-DCBB21C524EC}" type="pres">
      <dgm:prSet presAssocID="{5B30B432-A36A-4265-8275-111271F92134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586187-05F7-46C7-8F20-D4E93A051E3D}" type="presOf" srcId="{FA687849-C25B-458E-A1C7-28D60C72A2D4}" destId="{F4B15765-3C80-4EA4-A9A2-DE506F131DA0}" srcOrd="0" destOrd="0" presId="urn:microsoft.com/office/officeart/2005/8/layout/process5"/>
    <dgm:cxn modelId="{4BBC22A6-97C1-430B-BEEA-5882DE8EB039}" type="presOf" srcId="{F6139FD5-E088-4E80-A68E-147CA54C9E97}" destId="{6DE8DBAE-1E6D-49B5-A55E-966DA699F42A}" srcOrd="1" destOrd="0" presId="urn:microsoft.com/office/officeart/2005/8/layout/process5"/>
    <dgm:cxn modelId="{BFF4F5A3-CBB2-42AF-ACB8-6E27E3F04067}" type="presOf" srcId="{FE8988C2-2A35-4540-9061-772BEA5319E8}" destId="{CA4E135D-9C03-4769-BE64-F919E3ABACD7}" srcOrd="0" destOrd="0" presId="urn:microsoft.com/office/officeart/2005/8/layout/process5"/>
    <dgm:cxn modelId="{F5DBB113-0C49-4F17-BAF4-EA46D0ECB9D4}" type="presOf" srcId="{3889E708-FCD1-4AC3-8E8C-51AFB8C01266}" destId="{EC6FCFA7-C1B6-4448-9812-F9049217CF14}" srcOrd="0" destOrd="0" presId="urn:microsoft.com/office/officeart/2005/8/layout/process5"/>
    <dgm:cxn modelId="{9794FD3B-7EA5-4A00-B40F-639F7C64A21B}" srcId="{1962840F-4628-4DD5-8CA3-B832DCE201E1}" destId="{5B30B432-A36A-4265-8275-111271F92134}" srcOrd="9" destOrd="0" parTransId="{0C129F42-C5BF-4C4F-B00F-6B3F49805564}" sibTransId="{3F20D4C7-1BA5-4482-A76E-38AF1DF87AC8}"/>
    <dgm:cxn modelId="{9A1E17E0-99B6-42F5-B8AB-F3106F5FD379}" type="presOf" srcId="{B405B0E7-06F0-4D93-9B0A-389E1E5264D1}" destId="{E1E18214-94AE-4E09-B2AA-9BC46837E6F9}" srcOrd="0" destOrd="0" presId="urn:microsoft.com/office/officeart/2005/8/layout/process5"/>
    <dgm:cxn modelId="{DB8E517F-3CF9-4BD4-B6A3-7B63D271B6F8}" type="presOf" srcId="{86B0E405-2FD1-4711-B808-987D3906822C}" destId="{7E1DB4CC-FA26-459C-BF71-08B1E3D20513}" srcOrd="0" destOrd="0" presId="urn:microsoft.com/office/officeart/2005/8/layout/process5"/>
    <dgm:cxn modelId="{2AE5457F-3A55-4F20-A115-04B77D7EE1DD}" type="presOf" srcId="{39C57E1C-791E-4F7A-B3C0-DA973165E3D1}" destId="{066A5C88-2470-4818-8FD4-D0EC0905C0C2}" srcOrd="0" destOrd="0" presId="urn:microsoft.com/office/officeart/2005/8/layout/process5"/>
    <dgm:cxn modelId="{64902376-2332-4A94-BBCC-AE6F1AFA3371}" srcId="{1962840F-4628-4DD5-8CA3-B832DCE201E1}" destId="{A60FE365-49ED-4882-97CC-5AD3BBAC0A8A}" srcOrd="7" destOrd="0" parTransId="{D197E832-9ECE-4FA0-ADF4-463DDDDC92C2}" sibTransId="{F6139FD5-E088-4E80-A68E-147CA54C9E97}"/>
    <dgm:cxn modelId="{4EFF7622-5FDC-42E9-A444-8B5A1CB8E930}" srcId="{1962840F-4628-4DD5-8CA3-B832DCE201E1}" destId="{110D4403-1926-4F34-AF33-C5EEA5B37830}" srcOrd="6" destOrd="0" parTransId="{1BC6A5BC-EC1D-4AC8-BFC6-478CA7DD23F6}" sibTransId="{FE8988C2-2A35-4540-9061-772BEA5319E8}"/>
    <dgm:cxn modelId="{3D0B6752-5678-4B68-8F8C-60867ED4D563}" type="presOf" srcId="{39128C95-2C64-4C4F-9E29-43D658995353}" destId="{D583AC30-1C78-4249-8AD8-C98074AAFAFE}" srcOrd="0" destOrd="0" presId="urn:microsoft.com/office/officeart/2005/8/layout/process5"/>
    <dgm:cxn modelId="{1E656F6C-0771-4255-83BC-63C2489665B8}" type="presOf" srcId="{FA687849-C25B-458E-A1C7-28D60C72A2D4}" destId="{71A292CA-84BB-410B-A38E-5CD7DB8DA39E}" srcOrd="1" destOrd="0" presId="urn:microsoft.com/office/officeart/2005/8/layout/process5"/>
    <dgm:cxn modelId="{3E647420-CC6B-4C4D-8A1F-D08808516CE0}" srcId="{1962840F-4628-4DD5-8CA3-B832DCE201E1}" destId="{39128C95-2C64-4C4F-9E29-43D658995353}" srcOrd="5" destOrd="0" parTransId="{30A008EF-279F-4923-91D9-5CEFA36C894F}" sibTransId="{B8676BD3-2309-455F-9571-32AE7FC37A25}"/>
    <dgm:cxn modelId="{526105BA-373C-4F94-A8A6-BFF46A2431B0}" type="presOf" srcId="{EF08AF48-250E-4C79-B78B-F3607C061414}" destId="{ECEBE800-6789-4E53-AA69-0F8F87CF6422}" srcOrd="0" destOrd="0" presId="urn:microsoft.com/office/officeart/2005/8/layout/process5"/>
    <dgm:cxn modelId="{D1C7B578-F232-4A88-BB8A-70C3FB6119D4}" type="presOf" srcId="{F6139FD5-E088-4E80-A68E-147CA54C9E97}" destId="{4638175A-116C-422D-A683-AF60788463B6}" srcOrd="0" destOrd="0" presId="urn:microsoft.com/office/officeart/2005/8/layout/process5"/>
    <dgm:cxn modelId="{6038B3C1-D3CE-44B7-A94E-65985AEDE594}" srcId="{1962840F-4628-4DD5-8CA3-B832DCE201E1}" destId="{123E5FDF-315D-4C30-997D-526A5A24FE82}" srcOrd="2" destOrd="0" parTransId="{9D549240-4EF3-4CB3-B863-1F402B480EE5}" sibTransId="{39C57E1C-791E-4F7A-B3C0-DA973165E3D1}"/>
    <dgm:cxn modelId="{7BC56B63-05B1-45AA-8A1B-94FE0D38D067}" type="presOf" srcId="{B8676BD3-2309-455F-9571-32AE7FC37A25}" destId="{D969A596-D473-4A9A-8DA0-8DA31371947A}" srcOrd="1" destOrd="0" presId="urn:microsoft.com/office/officeart/2005/8/layout/process5"/>
    <dgm:cxn modelId="{4BD70E95-B6B8-43F9-B9EC-A07B582B80D0}" type="presOf" srcId="{EF08AF48-250E-4C79-B78B-F3607C061414}" destId="{CB39EDBF-C040-4A56-8200-93FB7CAE3D31}" srcOrd="1" destOrd="0" presId="urn:microsoft.com/office/officeart/2005/8/layout/process5"/>
    <dgm:cxn modelId="{F77F1944-19D8-4BF2-992A-99A2DD74127C}" type="presOf" srcId="{5B30B432-A36A-4265-8275-111271F92134}" destId="{BB60804C-29E1-48D4-9D86-DCBB21C524EC}" srcOrd="0" destOrd="0" presId="urn:microsoft.com/office/officeart/2005/8/layout/process5"/>
    <dgm:cxn modelId="{7BB85A8F-F16A-4C70-8988-719AE88F99F9}" type="presOf" srcId="{123E5FDF-315D-4C30-997D-526A5A24FE82}" destId="{E6B910A7-2DB3-4962-B414-60ED1DDB2BDE}" srcOrd="0" destOrd="0" presId="urn:microsoft.com/office/officeart/2005/8/layout/process5"/>
    <dgm:cxn modelId="{DE204B2B-8BAA-4491-8BDA-46855A0F77A0}" type="presOf" srcId="{CF22B991-98AD-4ADA-82AD-6FEA895871F9}" destId="{8FB38823-4848-4CEB-A47D-4CB4F74B71BA}" srcOrd="1" destOrd="0" presId="urn:microsoft.com/office/officeart/2005/8/layout/process5"/>
    <dgm:cxn modelId="{E0F29759-5113-4797-A371-2F12FA66C452}" srcId="{1962840F-4628-4DD5-8CA3-B832DCE201E1}" destId="{128F9B96-8F01-404C-AECD-A76DE8397EF2}" srcOrd="0" destOrd="0" parTransId="{E8DF30FD-8D77-4788-8425-DA00762D0129}" sibTransId="{EF08AF48-250E-4C79-B78B-F3607C061414}"/>
    <dgm:cxn modelId="{EA1BCFE5-ACB1-402B-A9C9-ED7103AC3C95}" srcId="{1962840F-4628-4DD5-8CA3-B832DCE201E1}" destId="{3889E708-FCD1-4AC3-8E8C-51AFB8C01266}" srcOrd="3" destOrd="0" parTransId="{FF5F8E9C-5BB2-44C9-B949-44EEFC322E88}" sibTransId="{2C54C309-58AA-4442-A263-366A593EC843}"/>
    <dgm:cxn modelId="{C093BCD5-D807-4D4F-A93B-DF99B25ECA8B}" type="presOf" srcId="{86B0E405-2FD1-4711-B808-987D3906822C}" destId="{7DA4FF9D-096C-456F-9621-99BAB9ED4059}" srcOrd="1" destOrd="0" presId="urn:microsoft.com/office/officeart/2005/8/layout/process5"/>
    <dgm:cxn modelId="{FE8CC2B1-C29F-4BE2-B1C1-DC5C67E03989}" type="presOf" srcId="{39C57E1C-791E-4F7A-B3C0-DA973165E3D1}" destId="{E52A430A-E288-454E-BBCA-170EFDE832BB}" srcOrd="1" destOrd="0" presId="urn:microsoft.com/office/officeart/2005/8/layout/process5"/>
    <dgm:cxn modelId="{34A34483-ECC4-41B3-A199-7C81391A0BD6}" type="presOf" srcId="{2C54C309-58AA-4442-A263-366A593EC843}" destId="{C267550E-09E9-4C1F-B8BE-EDA39C8BD408}" srcOrd="0" destOrd="0" presId="urn:microsoft.com/office/officeart/2005/8/layout/process5"/>
    <dgm:cxn modelId="{01A990E9-32B2-4334-93E0-3E5C5376A3CA}" type="presOf" srcId="{62FB5B25-E860-46CD-8335-2A15AD5B022C}" destId="{9F399BBE-2C62-4709-A9AB-16BA8493F762}" srcOrd="0" destOrd="0" presId="urn:microsoft.com/office/officeart/2005/8/layout/process5"/>
    <dgm:cxn modelId="{9018EA17-968D-43E0-A125-B968D9C0E1F9}" type="presOf" srcId="{A60FE365-49ED-4882-97CC-5AD3BBAC0A8A}" destId="{9FFB71CB-0D4C-4FF2-8F8D-10802FF55ABE}" srcOrd="0" destOrd="0" presId="urn:microsoft.com/office/officeart/2005/8/layout/process5"/>
    <dgm:cxn modelId="{B9ECA20B-3D4D-43B6-93E7-8116E1721A32}" type="presOf" srcId="{128F9B96-8F01-404C-AECD-A76DE8397EF2}" destId="{712886E2-6F98-42E5-9D8D-96C5A17FE621}" srcOrd="0" destOrd="0" presId="urn:microsoft.com/office/officeart/2005/8/layout/process5"/>
    <dgm:cxn modelId="{026102BC-E377-4AA4-BF06-020C50180E23}" srcId="{1962840F-4628-4DD5-8CA3-B832DCE201E1}" destId="{62FB5B25-E860-46CD-8335-2A15AD5B022C}" srcOrd="1" destOrd="0" parTransId="{C096B24E-30FD-400D-8285-59CA0C577659}" sibTransId="{CF22B991-98AD-4ADA-82AD-6FEA895871F9}"/>
    <dgm:cxn modelId="{808E87A7-331C-4C85-A80B-2B3F584D635F}" type="presOf" srcId="{CF22B991-98AD-4ADA-82AD-6FEA895871F9}" destId="{F5FBF897-A883-46E7-9069-8EAE96776EAB}" srcOrd="0" destOrd="0" presId="urn:microsoft.com/office/officeart/2005/8/layout/process5"/>
    <dgm:cxn modelId="{509C9653-E69B-4485-AFFE-02E0EBAAEEF8}" srcId="{1962840F-4628-4DD5-8CA3-B832DCE201E1}" destId="{9E3FEBD7-B32B-4C4E-98CE-61E411B5C500}" srcOrd="8" destOrd="0" parTransId="{35B9D510-8FB2-4B90-ABDF-D2297BB54AA9}" sibTransId="{86B0E405-2FD1-4711-B808-987D3906822C}"/>
    <dgm:cxn modelId="{74D33122-A7A1-4F9A-A0D5-90410D618709}" type="presOf" srcId="{9E3FEBD7-B32B-4C4E-98CE-61E411B5C500}" destId="{7DCFF35C-4593-40F7-AEE2-21CBC670957C}" srcOrd="0" destOrd="0" presId="urn:microsoft.com/office/officeart/2005/8/layout/process5"/>
    <dgm:cxn modelId="{146DB98F-15B2-4346-9708-28DCDD959DB6}" srcId="{1962840F-4628-4DD5-8CA3-B832DCE201E1}" destId="{B405B0E7-06F0-4D93-9B0A-389E1E5264D1}" srcOrd="4" destOrd="0" parTransId="{5BD697F3-0BF8-43F2-A45B-062A743012F2}" sibTransId="{FA687849-C25B-458E-A1C7-28D60C72A2D4}"/>
    <dgm:cxn modelId="{18C29453-539E-4F23-91C8-E7F08C6EC964}" type="presOf" srcId="{2C54C309-58AA-4442-A263-366A593EC843}" destId="{82A6B9B9-F694-4384-90BA-7FC026146D8D}" srcOrd="1" destOrd="0" presId="urn:microsoft.com/office/officeart/2005/8/layout/process5"/>
    <dgm:cxn modelId="{21D70469-AF63-40B2-B732-5A95D29BC1D8}" type="presOf" srcId="{1962840F-4628-4DD5-8CA3-B832DCE201E1}" destId="{E8A0D750-C130-4B28-9D13-9C9E6B17E147}" srcOrd="0" destOrd="0" presId="urn:microsoft.com/office/officeart/2005/8/layout/process5"/>
    <dgm:cxn modelId="{733550E6-7F16-4CEE-A339-287B70E76218}" type="presOf" srcId="{B8676BD3-2309-455F-9571-32AE7FC37A25}" destId="{AFC61152-634B-4372-96B2-015424728438}" srcOrd="0" destOrd="0" presId="urn:microsoft.com/office/officeart/2005/8/layout/process5"/>
    <dgm:cxn modelId="{77C3D2C4-66CE-464D-835E-2A15D814A48C}" type="presOf" srcId="{FE8988C2-2A35-4540-9061-772BEA5319E8}" destId="{FF02A49C-F8E4-40CE-82A8-0BA0F8ACF603}" srcOrd="1" destOrd="0" presId="urn:microsoft.com/office/officeart/2005/8/layout/process5"/>
    <dgm:cxn modelId="{BC51AA15-66A2-4211-8DD1-B9C256C5D686}" type="presOf" srcId="{110D4403-1926-4F34-AF33-C5EEA5B37830}" destId="{A36A42EB-C0AA-41EE-82D8-427CE632B3AB}" srcOrd="0" destOrd="0" presId="urn:microsoft.com/office/officeart/2005/8/layout/process5"/>
    <dgm:cxn modelId="{B0F1403D-E513-4206-B82B-17D1D527F459}" type="presParOf" srcId="{E8A0D750-C130-4B28-9D13-9C9E6B17E147}" destId="{712886E2-6F98-42E5-9D8D-96C5A17FE621}" srcOrd="0" destOrd="0" presId="urn:microsoft.com/office/officeart/2005/8/layout/process5"/>
    <dgm:cxn modelId="{94760F4D-FBE8-4D6C-BB53-CAC0A9B198D8}" type="presParOf" srcId="{E8A0D750-C130-4B28-9D13-9C9E6B17E147}" destId="{ECEBE800-6789-4E53-AA69-0F8F87CF6422}" srcOrd="1" destOrd="0" presId="urn:microsoft.com/office/officeart/2005/8/layout/process5"/>
    <dgm:cxn modelId="{1D792755-673E-4FDD-86DB-9D7C12F215D0}" type="presParOf" srcId="{ECEBE800-6789-4E53-AA69-0F8F87CF6422}" destId="{CB39EDBF-C040-4A56-8200-93FB7CAE3D31}" srcOrd="0" destOrd="0" presId="urn:microsoft.com/office/officeart/2005/8/layout/process5"/>
    <dgm:cxn modelId="{39724275-F009-4D01-A9AE-DA07A7A41355}" type="presParOf" srcId="{E8A0D750-C130-4B28-9D13-9C9E6B17E147}" destId="{9F399BBE-2C62-4709-A9AB-16BA8493F762}" srcOrd="2" destOrd="0" presId="urn:microsoft.com/office/officeart/2005/8/layout/process5"/>
    <dgm:cxn modelId="{D9DAEC30-567D-4EAF-A0A5-E8FA0F11263A}" type="presParOf" srcId="{E8A0D750-C130-4B28-9D13-9C9E6B17E147}" destId="{F5FBF897-A883-46E7-9069-8EAE96776EAB}" srcOrd="3" destOrd="0" presId="urn:microsoft.com/office/officeart/2005/8/layout/process5"/>
    <dgm:cxn modelId="{2B12F9E8-7E77-4FF9-A734-801F20C84CCB}" type="presParOf" srcId="{F5FBF897-A883-46E7-9069-8EAE96776EAB}" destId="{8FB38823-4848-4CEB-A47D-4CB4F74B71BA}" srcOrd="0" destOrd="0" presId="urn:microsoft.com/office/officeart/2005/8/layout/process5"/>
    <dgm:cxn modelId="{F02E70AC-3158-4D8B-BF3B-050012A80554}" type="presParOf" srcId="{E8A0D750-C130-4B28-9D13-9C9E6B17E147}" destId="{E6B910A7-2DB3-4962-B414-60ED1DDB2BDE}" srcOrd="4" destOrd="0" presId="urn:microsoft.com/office/officeart/2005/8/layout/process5"/>
    <dgm:cxn modelId="{56F92BC9-5307-48B4-80AD-E88A48C81B31}" type="presParOf" srcId="{E8A0D750-C130-4B28-9D13-9C9E6B17E147}" destId="{066A5C88-2470-4818-8FD4-D0EC0905C0C2}" srcOrd="5" destOrd="0" presId="urn:microsoft.com/office/officeart/2005/8/layout/process5"/>
    <dgm:cxn modelId="{0E29A330-AC63-4CDD-A58D-E08960153297}" type="presParOf" srcId="{066A5C88-2470-4818-8FD4-D0EC0905C0C2}" destId="{E52A430A-E288-454E-BBCA-170EFDE832BB}" srcOrd="0" destOrd="0" presId="urn:microsoft.com/office/officeart/2005/8/layout/process5"/>
    <dgm:cxn modelId="{E6E373BE-972D-40D0-9E97-8B538526F542}" type="presParOf" srcId="{E8A0D750-C130-4B28-9D13-9C9E6B17E147}" destId="{EC6FCFA7-C1B6-4448-9812-F9049217CF14}" srcOrd="6" destOrd="0" presId="urn:microsoft.com/office/officeart/2005/8/layout/process5"/>
    <dgm:cxn modelId="{622B0727-4E84-45DA-9B36-1779752C9089}" type="presParOf" srcId="{E8A0D750-C130-4B28-9D13-9C9E6B17E147}" destId="{C267550E-09E9-4C1F-B8BE-EDA39C8BD408}" srcOrd="7" destOrd="0" presId="urn:microsoft.com/office/officeart/2005/8/layout/process5"/>
    <dgm:cxn modelId="{F0DC4075-97FE-405A-B768-093573E02AA0}" type="presParOf" srcId="{C267550E-09E9-4C1F-B8BE-EDA39C8BD408}" destId="{82A6B9B9-F694-4384-90BA-7FC026146D8D}" srcOrd="0" destOrd="0" presId="urn:microsoft.com/office/officeart/2005/8/layout/process5"/>
    <dgm:cxn modelId="{A6DE2DCA-82C0-4CE7-9999-93EB2AA161FF}" type="presParOf" srcId="{E8A0D750-C130-4B28-9D13-9C9E6B17E147}" destId="{E1E18214-94AE-4E09-B2AA-9BC46837E6F9}" srcOrd="8" destOrd="0" presId="urn:microsoft.com/office/officeart/2005/8/layout/process5"/>
    <dgm:cxn modelId="{B8838184-13FD-4032-B8A9-970572B68A71}" type="presParOf" srcId="{E8A0D750-C130-4B28-9D13-9C9E6B17E147}" destId="{F4B15765-3C80-4EA4-A9A2-DE506F131DA0}" srcOrd="9" destOrd="0" presId="urn:microsoft.com/office/officeart/2005/8/layout/process5"/>
    <dgm:cxn modelId="{60B0654B-B4A1-4D87-93AB-2FA1DBC2C6E7}" type="presParOf" srcId="{F4B15765-3C80-4EA4-A9A2-DE506F131DA0}" destId="{71A292CA-84BB-410B-A38E-5CD7DB8DA39E}" srcOrd="0" destOrd="0" presId="urn:microsoft.com/office/officeart/2005/8/layout/process5"/>
    <dgm:cxn modelId="{256C0917-0DA1-4CDC-A35C-4AF5096D3EAD}" type="presParOf" srcId="{E8A0D750-C130-4B28-9D13-9C9E6B17E147}" destId="{D583AC30-1C78-4249-8AD8-C98074AAFAFE}" srcOrd="10" destOrd="0" presId="urn:microsoft.com/office/officeart/2005/8/layout/process5"/>
    <dgm:cxn modelId="{370F01CB-0717-4052-95E6-DFDE450B5016}" type="presParOf" srcId="{E8A0D750-C130-4B28-9D13-9C9E6B17E147}" destId="{AFC61152-634B-4372-96B2-015424728438}" srcOrd="11" destOrd="0" presId="urn:microsoft.com/office/officeart/2005/8/layout/process5"/>
    <dgm:cxn modelId="{7B37D273-EDAA-4C6C-8227-29520F6054F6}" type="presParOf" srcId="{AFC61152-634B-4372-96B2-015424728438}" destId="{D969A596-D473-4A9A-8DA0-8DA31371947A}" srcOrd="0" destOrd="0" presId="urn:microsoft.com/office/officeart/2005/8/layout/process5"/>
    <dgm:cxn modelId="{12B43855-4675-4276-9EBD-A02F892FF7AB}" type="presParOf" srcId="{E8A0D750-C130-4B28-9D13-9C9E6B17E147}" destId="{A36A42EB-C0AA-41EE-82D8-427CE632B3AB}" srcOrd="12" destOrd="0" presId="urn:microsoft.com/office/officeart/2005/8/layout/process5"/>
    <dgm:cxn modelId="{27B43CB1-8CF9-4DAB-BF54-242FFBC1BB92}" type="presParOf" srcId="{E8A0D750-C130-4B28-9D13-9C9E6B17E147}" destId="{CA4E135D-9C03-4769-BE64-F919E3ABACD7}" srcOrd="13" destOrd="0" presId="urn:microsoft.com/office/officeart/2005/8/layout/process5"/>
    <dgm:cxn modelId="{EE599683-9DF2-42BB-87FF-3C9F8A0A4C7A}" type="presParOf" srcId="{CA4E135D-9C03-4769-BE64-F919E3ABACD7}" destId="{FF02A49C-F8E4-40CE-82A8-0BA0F8ACF603}" srcOrd="0" destOrd="0" presId="urn:microsoft.com/office/officeart/2005/8/layout/process5"/>
    <dgm:cxn modelId="{FE58A2A5-DF93-453E-B5F8-38CA75321111}" type="presParOf" srcId="{E8A0D750-C130-4B28-9D13-9C9E6B17E147}" destId="{9FFB71CB-0D4C-4FF2-8F8D-10802FF55ABE}" srcOrd="14" destOrd="0" presId="urn:microsoft.com/office/officeart/2005/8/layout/process5"/>
    <dgm:cxn modelId="{F5883BCD-AF15-4CEB-9B36-51EC7D65E4CD}" type="presParOf" srcId="{E8A0D750-C130-4B28-9D13-9C9E6B17E147}" destId="{4638175A-116C-422D-A683-AF60788463B6}" srcOrd="15" destOrd="0" presId="urn:microsoft.com/office/officeart/2005/8/layout/process5"/>
    <dgm:cxn modelId="{DB4009AC-9952-435E-8984-A566E04B976E}" type="presParOf" srcId="{4638175A-116C-422D-A683-AF60788463B6}" destId="{6DE8DBAE-1E6D-49B5-A55E-966DA699F42A}" srcOrd="0" destOrd="0" presId="urn:microsoft.com/office/officeart/2005/8/layout/process5"/>
    <dgm:cxn modelId="{024EADDC-DD82-472E-986A-B33EEA76EFD0}" type="presParOf" srcId="{E8A0D750-C130-4B28-9D13-9C9E6B17E147}" destId="{7DCFF35C-4593-40F7-AEE2-21CBC670957C}" srcOrd="16" destOrd="0" presId="urn:microsoft.com/office/officeart/2005/8/layout/process5"/>
    <dgm:cxn modelId="{3F94A937-7741-4107-ACB3-C07C04A98168}" type="presParOf" srcId="{E8A0D750-C130-4B28-9D13-9C9E6B17E147}" destId="{7E1DB4CC-FA26-459C-BF71-08B1E3D20513}" srcOrd="17" destOrd="0" presId="urn:microsoft.com/office/officeart/2005/8/layout/process5"/>
    <dgm:cxn modelId="{4D7C9F3C-CE77-4756-BD37-5136C24FB452}" type="presParOf" srcId="{7E1DB4CC-FA26-459C-BF71-08B1E3D20513}" destId="{7DA4FF9D-096C-456F-9621-99BAB9ED4059}" srcOrd="0" destOrd="0" presId="urn:microsoft.com/office/officeart/2005/8/layout/process5"/>
    <dgm:cxn modelId="{89DD09B6-66F4-474E-BE21-1FFED1A2330D}" type="presParOf" srcId="{E8A0D750-C130-4B28-9D13-9C9E6B17E147}" destId="{BB60804C-29E1-48D4-9D86-DCBB21C524EC}" srcOrd="18" destOrd="0" presId="urn:microsoft.com/office/officeart/2005/8/layout/process5"/>
  </dgm:cxnLst>
  <dgm:bg>
    <a:gradFill>
      <a:gsLst>
        <a:gs pos="0">
          <a:srgbClr val="FFC000"/>
        </a:gs>
        <a:gs pos="100000">
          <a:schemeClr val="accent1">
            <a:hueOff val="0"/>
            <a:satOff val="0"/>
            <a:lumOff val="0"/>
            <a:alphaOff val="0"/>
            <a:tint val="50000"/>
            <a:shade val="100000"/>
            <a:satMod val="350000"/>
          </a:schemeClr>
        </a:gs>
      </a:gsLst>
      <a:lin ang="16200000" scaled="0"/>
    </a:gra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1C55DEC-85AE-4937-A821-D7C798CB1EEE}">
      <dsp:nvSpPr>
        <dsp:cNvPr id="0" name=""/>
        <dsp:cNvSpPr/>
      </dsp:nvSpPr>
      <dsp:spPr>
        <a:xfrm>
          <a:off x="2594650" y="1496793"/>
          <a:ext cx="1532525" cy="1177244"/>
        </a:xfrm>
        <a:prstGeom prst="ellipse">
          <a:avLst/>
        </a:prstGeom>
        <a:solidFill>
          <a:srgbClr val="DAA1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5000" kern="1200" dirty="0"/>
            <a:t>CBE</a:t>
          </a:r>
        </a:p>
      </dsp:txBody>
      <dsp:txXfrm>
        <a:off x="2594650" y="1496793"/>
        <a:ext cx="1532525" cy="1177244"/>
      </dsp:txXfrm>
    </dsp:sp>
    <dsp:sp modelId="{72797FEA-DEDB-48DB-8D11-FFB2068CDB92}">
      <dsp:nvSpPr>
        <dsp:cNvPr id="0" name=""/>
        <dsp:cNvSpPr/>
      </dsp:nvSpPr>
      <dsp:spPr>
        <a:xfrm rot="16200000">
          <a:off x="3135498" y="1255725"/>
          <a:ext cx="450829" cy="31306"/>
        </a:xfrm>
        <a:custGeom>
          <a:avLst/>
          <a:gdLst/>
          <a:ahLst/>
          <a:cxnLst/>
          <a:rect l="0" t="0" r="0" b="0"/>
          <a:pathLst>
            <a:path>
              <a:moveTo>
                <a:pt x="0" y="15653"/>
              </a:moveTo>
              <a:lnTo>
                <a:pt x="450829" y="156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500" kern="1200"/>
        </a:p>
      </dsp:txBody>
      <dsp:txXfrm rot="16200000">
        <a:off x="3349642" y="1260108"/>
        <a:ext cx="22541" cy="22541"/>
      </dsp:txXfrm>
    </dsp:sp>
    <dsp:sp modelId="{5F475023-2F38-49A0-9D7C-695F38B044F0}">
      <dsp:nvSpPr>
        <dsp:cNvPr id="0" name=""/>
        <dsp:cNvSpPr/>
      </dsp:nvSpPr>
      <dsp:spPr>
        <a:xfrm>
          <a:off x="2646684" y="59056"/>
          <a:ext cx="1428457" cy="986908"/>
        </a:xfrm>
        <a:prstGeom prst="ellipse">
          <a:avLst/>
        </a:prstGeom>
        <a:solidFill>
          <a:srgbClr val="FFC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100" b="1" kern="1200" cap="none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ARCHITECTURE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b="1" kern="1200" dirty="0">
              <a:solidFill>
                <a:schemeClr val="tx1"/>
              </a:solidFill>
            </a:rPr>
            <a:t>SACAP</a:t>
          </a:r>
        </a:p>
      </dsp:txBody>
      <dsp:txXfrm>
        <a:off x="2646684" y="59056"/>
        <a:ext cx="1428457" cy="986908"/>
      </dsp:txXfrm>
    </dsp:sp>
    <dsp:sp modelId="{DB6ECC69-A8AE-43BA-95C8-B034285C478E}">
      <dsp:nvSpPr>
        <dsp:cNvPr id="0" name=""/>
        <dsp:cNvSpPr/>
      </dsp:nvSpPr>
      <dsp:spPr>
        <a:xfrm rot="19800000">
          <a:off x="3964958" y="1684398"/>
          <a:ext cx="126851" cy="31306"/>
        </a:xfrm>
        <a:custGeom>
          <a:avLst/>
          <a:gdLst/>
          <a:ahLst/>
          <a:cxnLst/>
          <a:rect l="0" t="0" r="0" b="0"/>
          <a:pathLst>
            <a:path>
              <a:moveTo>
                <a:pt x="0" y="15653"/>
              </a:moveTo>
              <a:lnTo>
                <a:pt x="126851" y="156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500" kern="1200"/>
        </a:p>
      </dsp:txBody>
      <dsp:txXfrm rot="19800000">
        <a:off x="4025213" y="1696879"/>
        <a:ext cx="6342" cy="6342"/>
      </dsp:txXfrm>
    </dsp:sp>
    <dsp:sp modelId="{D8F8C6D2-50E5-4495-A985-1E509752A473}">
      <dsp:nvSpPr>
        <dsp:cNvPr id="0" name=""/>
        <dsp:cNvSpPr/>
      </dsp:nvSpPr>
      <dsp:spPr>
        <a:xfrm>
          <a:off x="3917818" y="754709"/>
          <a:ext cx="1541260" cy="11285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100" b="1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ENGINEERING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b="1" kern="1200" dirty="0">
              <a:solidFill>
                <a:sysClr val="windowText" lastClr="000000"/>
              </a:solidFill>
            </a:rPr>
            <a:t>ECSA</a:t>
          </a:r>
        </a:p>
      </dsp:txBody>
      <dsp:txXfrm>
        <a:off x="3917818" y="754709"/>
        <a:ext cx="1541260" cy="1128507"/>
      </dsp:txXfrm>
    </dsp:sp>
    <dsp:sp modelId="{53265790-DD78-469A-BA28-9E5ACB50E0C1}">
      <dsp:nvSpPr>
        <dsp:cNvPr id="0" name=""/>
        <dsp:cNvSpPr/>
      </dsp:nvSpPr>
      <dsp:spPr>
        <a:xfrm rot="1800000">
          <a:off x="3960541" y="2471615"/>
          <a:ext cx="192802" cy="31306"/>
        </a:xfrm>
        <a:custGeom>
          <a:avLst/>
          <a:gdLst/>
          <a:ahLst/>
          <a:cxnLst/>
          <a:rect l="0" t="0" r="0" b="0"/>
          <a:pathLst>
            <a:path>
              <a:moveTo>
                <a:pt x="0" y="15653"/>
              </a:moveTo>
              <a:lnTo>
                <a:pt x="192802" y="156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500" kern="1200"/>
        </a:p>
      </dsp:txBody>
      <dsp:txXfrm rot="1800000">
        <a:off x="4052122" y="2482448"/>
        <a:ext cx="9640" cy="9640"/>
      </dsp:txXfrm>
    </dsp:sp>
    <dsp:sp modelId="{3200C869-E064-4DFC-9A8C-7ABB442BD719}">
      <dsp:nvSpPr>
        <dsp:cNvPr id="0" name=""/>
        <dsp:cNvSpPr/>
      </dsp:nvSpPr>
      <dsp:spPr>
        <a:xfrm>
          <a:off x="3997535" y="2332315"/>
          <a:ext cx="1381826" cy="1039107"/>
        </a:xfrm>
        <a:prstGeom prst="ellipse">
          <a:avLst/>
        </a:prstGeom>
        <a:solidFill>
          <a:srgbClr val="61953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050" b="1" kern="1200" cap="none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LANDSCAPE ARCHITECTURE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kern="1200" dirty="0">
              <a:solidFill>
                <a:schemeClr val="tx1"/>
              </a:solidFill>
            </a:rPr>
            <a:t>SACLAP</a:t>
          </a:r>
        </a:p>
      </dsp:txBody>
      <dsp:txXfrm>
        <a:off x="3997535" y="2332315"/>
        <a:ext cx="1381826" cy="1039107"/>
      </dsp:txXfrm>
    </dsp:sp>
    <dsp:sp modelId="{2839F996-8153-4D21-94C9-4F16B948409E}">
      <dsp:nvSpPr>
        <dsp:cNvPr id="0" name=""/>
        <dsp:cNvSpPr/>
      </dsp:nvSpPr>
      <dsp:spPr>
        <a:xfrm rot="5291046">
          <a:off x="3268969" y="2772372"/>
          <a:ext cx="228438" cy="31306"/>
        </a:xfrm>
        <a:custGeom>
          <a:avLst/>
          <a:gdLst/>
          <a:ahLst/>
          <a:cxnLst/>
          <a:rect l="0" t="0" r="0" b="0"/>
          <a:pathLst>
            <a:path>
              <a:moveTo>
                <a:pt x="0" y="15653"/>
              </a:moveTo>
              <a:lnTo>
                <a:pt x="228438" y="156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500" kern="1200"/>
        </a:p>
      </dsp:txBody>
      <dsp:txXfrm rot="5291046">
        <a:off x="3377478" y="2782314"/>
        <a:ext cx="11421" cy="11421"/>
      </dsp:txXfrm>
    </dsp:sp>
    <dsp:sp modelId="{3EB8EB3A-F930-4B8F-A9E0-E054FC9DA1DB}">
      <dsp:nvSpPr>
        <dsp:cNvPr id="0" name=""/>
        <dsp:cNvSpPr/>
      </dsp:nvSpPr>
      <dsp:spPr>
        <a:xfrm>
          <a:off x="2662261" y="2901992"/>
          <a:ext cx="1487084" cy="11986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100" b="1" kern="1200" cap="none" spc="50" dirty="0" smtClean="0">
            <a:ln w="0"/>
            <a:solidFill>
              <a:schemeClr val="bg2"/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100" b="1" kern="1200" cap="none" spc="50" dirty="0" smtClean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PROJECT </a:t>
          </a:r>
          <a:r>
            <a:rPr lang="en-ZA" sz="1100" b="1" kern="1200" cap="none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AND CONSTRUCTION </a:t>
          </a:r>
          <a:r>
            <a:rPr lang="en-ZA" sz="1100" b="1" kern="1200" cap="none" spc="50" dirty="0" smtClean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MANAGEMENT PROFESSIONS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kern="1200" dirty="0" smtClean="0">
              <a:solidFill>
                <a:schemeClr val="tx1"/>
              </a:solidFill>
            </a:rPr>
            <a:t>SACPCMP</a:t>
          </a:r>
          <a:endParaRPr lang="en-ZA" sz="1600" kern="1200" dirty="0">
            <a:solidFill>
              <a:schemeClr val="tx1"/>
            </a:solidFill>
          </a:endParaRPr>
        </a:p>
      </dsp:txBody>
      <dsp:txXfrm>
        <a:off x="2662261" y="2901992"/>
        <a:ext cx="1487084" cy="1198694"/>
      </dsp:txXfrm>
    </dsp:sp>
    <dsp:sp modelId="{388A7E77-8315-443C-BA0F-FD88900CD114}">
      <dsp:nvSpPr>
        <dsp:cNvPr id="0" name=""/>
        <dsp:cNvSpPr/>
      </dsp:nvSpPr>
      <dsp:spPr>
        <a:xfrm rot="9000000">
          <a:off x="2576255" y="2469532"/>
          <a:ext cx="184472" cy="31306"/>
        </a:xfrm>
        <a:custGeom>
          <a:avLst/>
          <a:gdLst/>
          <a:ahLst/>
          <a:cxnLst/>
          <a:rect l="0" t="0" r="0" b="0"/>
          <a:pathLst>
            <a:path>
              <a:moveTo>
                <a:pt x="0" y="15653"/>
              </a:moveTo>
              <a:lnTo>
                <a:pt x="184472" y="156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500" kern="1200"/>
        </a:p>
      </dsp:txBody>
      <dsp:txXfrm rot="9000000">
        <a:off x="2663879" y="2480574"/>
        <a:ext cx="9223" cy="9223"/>
      </dsp:txXfrm>
    </dsp:sp>
    <dsp:sp modelId="{85F73A10-BFF2-4481-B588-08F77408A04F}">
      <dsp:nvSpPr>
        <dsp:cNvPr id="0" name=""/>
        <dsp:cNvSpPr/>
      </dsp:nvSpPr>
      <dsp:spPr>
        <a:xfrm>
          <a:off x="1327837" y="2332315"/>
          <a:ext cx="1411081" cy="1039107"/>
        </a:xfrm>
        <a:prstGeom prst="ellipse">
          <a:avLst/>
        </a:prstGeom>
        <a:solidFill>
          <a:srgbClr val="EE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b="1" kern="1200" cap="none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PROPERTY VALUATION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kern="1200" dirty="0">
              <a:solidFill>
                <a:schemeClr val="tx1"/>
              </a:solidFill>
            </a:rPr>
            <a:t>SACPVP</a:t>
          </a:r>
        </a:p>
      </dsp:txBody>
      <dsp:txXfrm>
        <a:off x="1327837" y="2332315"/>
        <a:ext cx="1411081" cy="1039107"/>
      </dsp:txXfrm>
    </dsp:sp>
    <dsp:sp modelId="{7A784A8B-BE1F-461D-A1EA-BD5F11889E4B}">
      <dsp:nvSpPr>
        <dsp:cNvPr id="0" name=""/>
        <dsp:cNvSpPr/>
      </dsp:nvSpPr>
      <dsp:spPr>
        <a:xfrm rot="12600000">
          <a:off x="2594841" y="1674972"/>
          <a:ext cx="164552" cy="31306"/>
        </a:xfrm>
        <a:custGeom>
          <a:avLst/>
          <a:gdLst/>
          <a:ahLst/>
          <a:cxnLst/>
          <a:rect l="0" t="0" r="0" b="0"/>
          <a:pathLst>
            <a:path>
              <a:moveTo>
                <a:pt x="0" y="15653"/>
              </a:moveTo>
              <a:lnTo>
                <a:pt x="164552" y="156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500" kern="1200"/>
        </a:p>
      </dsp:txBody>
      <dsp:txXfrm rot="12600000">
        <a:off x="2673003" y="1686512"/>
        <a:ext cx="8227" cy="8227"/>
      </dsp:txXfrm>
    </dsp:sp>
    <dsp:sp modelId="{746A03B3-CAB0-4DE1-9973-BD633E1561FF}">
      <dsp:nvSpPr>
        <dsp:cNvPr id="0" name=""/>
        <dsp:cNvSpPr/>
      </dsp:nvSpPr>
      <dsp:spPr>
        <a:xfrm>
          <a:off x="1309672" y="778672"/>
          <a:ext cx="1447410" cy="1080581"/>
        </a:xfrm>
        <a:prstGeom prst="ellipse">
          <a:avLst/>
        </a:prstGeom>
        <a:solidFill>
          <a:srgbClr val="FF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b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QUANTITY </a:t>
          </a:r>
          <a:r>
            <a:rPr lang="en-ZA" sz="1200" b="1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SURVEYING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b="1" kern="1200" dirty="0">
              <a:solidFill>
                <a:sysClr val="windowText" lastClr="000000"/>
              </a:solidFill>
            </a:rPr>
            <a:t>SACQSP</a:t>
          </a:r>
        </a:p>
      </dsp:txBody>
      <dsp:txXfrm>
        <a:off x="1309672" y="778672"/>
        <a:ext cx="1447410" cy="1080581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675BBA8-7530-459D-B94F-87A2EB32E856}">
      <dsp:nvSpPr>
        <dsp:cNvPr id="0" name=""/>
        <dsp:cNvSpPr/>
      </dsp:nvSpPr>
      <dsp:spPr>
        <a:xfrm>
          <a:off x="3677379" y="882587"/>
          <a:ext cx="756743" cy="760797"/>
        </a:xfrm>
        <a:custGeom>
          <a:avLst/>
          <a:gdLst/>
          <a:ahLst/>
          <a:cxnLst/>
          <a:rect l="0" t="0" r="0" b="0"/>
          <a:pathLst>
            <a:path>
              <a:moveTo>
                <a:pt x="756743" y="0"/>
              </a:moveTo>
              <a:lnTo>
                <a:pt x="756743" y="760797"/>
              </a:lnTo>
              <a:lnTo>
                <a:pt x="0" y="760797"/>
              </a:lnTo>
            </a:path>
          </a:pathLst>
        </a:custGeom>
        <a:noFill/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77FA47-582D-4B3F-825D-0FC8C9659BE5}">
      <dsp:nvSpPr>
        <dsp:cNvPr id="0" name=""/>
        <dsp:cNvSpPr/>
      </dsp:nvSpPr>
      <dsp:spPr>
        <a:xfrm>
          <a:off x="4434123" y="882587"/>
          <a:ext cx="3270629" cy="2109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7762"/>
              </a:lnTo>
              <a:lnTo>
                <a:pt x="3270629" y="1927762"/>
              </a:lnTo>
              <a:lnTo>
                <a:pt x="3270629" y="210926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765662-B405-4702-8692-6AD6943BA768}">
      <dsp:nvSpPr>
        <dsp:cNvPr id="0" name=""/>
        <dsp:cNvSpPr/>
      </dsp:nvSpPr>
      <dsp:spPr>
        <a:xfrm>
          <a:off x="4434123" y="882587"/>
          <a:ext cx="1837711" cy="2109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7762"/>
              </a:lnTo>
              <a:lnTo>
                <a:pt x="1837711" y="1927762"/>
              </a:lnTo>
              <a:lnTo>
                <a:pt x="1837711" y="210926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D14F72-44BA-49DF-98CD-A4CA9FE9E91D}">
      <dsp:nvSpPr>
        <dsp:cNvPr id="0" name=""/>
        <dsp:cNvSpPr/>
      </dsp:nvSpPr>
      <dsp:spPr>
        <a:xfrm>
          <a:off x="4434123" y="882587"/>
          <a:ext cx="404793" cy="2109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7762"/>
              </a:lnTo>
              <a:lnTo>
                <a:pt x="404793" y="1927762"/>
              </a:lnTo>
              <a:lnTo>
                <a:pt x="404793" y="210926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6CBB69-EFEA-4C94-9F52-AF4B391A7283}">
      <dsp:nvSpPr>
        <dsp:cNvPr id="0" name=""/>
        <dsp:cNvSpPr/>
      </dsp:nvSpPr>
      <dsp:spPr>
        <a:xfrm>
          <a:off x="3405998" y="882587"/>
          <a:ext cx="1028124" cy="2109265"/>
        </a:xfrm>
        <a:custGeom>
          <a:avLst/>
          <a:gdLst/>
          <a:ahLst/>
          <a:cxnLst/>
          <a:rect l="0" t="0" r="0" b="0"/>
          <a:pathLst>
            <a:path>
              <a:moveTo>
                <a:pt x="1028124" y="0"/>
              </a:moveTo>
              <a:lnTo>
                <a:pt x="1028124" y="1927762"/>
              </a:lnTo>
              <a:lnTo>
                <a:pt x="0" y="1927762"/>
              </a:lnTo>
              <a:lnTo>
                <a:pt x="0" y="210926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58DF57-24A2-4C64-B14E-5F4668F35A1D}">
      <dsp:nvSpPr>
        <dsp:cNvPr id="0" name=""/>
        <dsp:cNvSpPr/>
      </dsp:nvSpPr>
      <dsp:spPr>
        <a:xfrm>
          <a:off x="1973080" y="882587"/>
          <a:ext cx="2461042" cy="2109265"/>
        </a:xfrm>
        <a:custGeom>
          <a:avLst/>
          <a:gdLst/>
          <a:ahLst/>
          <a:cxnLst/>
          <a:rect l="0" t="0" r="0" b="0"/>
          <a:pathLst>
            <a:path>
              <a:moveTo>
                <a:pt x="2461042" y="0"/>
              </a:moveTo>
              <a:lnTo>
                <a:pt x="2461042" y="1927762"/>
              </a:lnTo>
              <a:lnTo>
                <a:pt x="0" y="1927762"/>
              </a:lnTo>
              <a:lnTo>
                <a:pt x="0" y="210926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4EA80E-E37E-4B9E-A4E6-4D6C2DB6F3AE}">
      <dsp:nvSpPr>
        <dsp:cNvPr id="0" name=""/>
        <dsp:cNvSpPr/>
      </dsp:nvSpPr>
      <dsp:spPr>
        <a:xfrm>
          <a:off x="540162" y="882587"/>
          <a:ext cx="3893960" cy="2109265"/>
        </a:xfrm>
        <a:custGeom>
          <a:avLst/>
          <a:gdLst/>
          <a:ahLst/>
          <a:cxnLst/>
          <a:rect l="0" t="0" r="0" b="0"/>
          <a:pathLst>
            <a:path>
              <a:moveTo>
                <a:pt x="3893960" y="0"/>
              </a:moveTo>
              <a:lnTo>
                <a:pt x="3893960" y="1927762"/>
              </a:lnTo>
              <a:lnTo>
                <a:pt x="0" y="1927762"/>
              </a:lnTo>
              <a:lnTo>
                <a:pt x="0" y="210926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DE504C-2605-4A2B-BD32-936ADE729479}">
      <dsp:nvSpPr>
        <dsp:cNvPr id="0" name=""/>
        <dsp:cNvSpPr/>
      </dsp:nvSpPr>
      <dsp:spPr>
        <a:xfrm>
          <a:off x="3060331" y="18290"/>
          <a:ext cx="2747583" cy="864297"/>
        </a:xfrm>
        <a:prstGeom prst="rect">
          <a:avLst/>
        </a:prstGeom>
        <a:solidFill>
          <a:srgbClr val="FF33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Minister of Public Works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and Infrastructure</a:t>
          </a:r>
          <a:endParaRPr lang="en-GB" sz="2000" kern="1200" dirty="0"/>
        </a:p>
      </dsp:txBody>
      <dsp:txXfrm>
        <a:off x="3060331" y="18290"/>
        <a:ext cx="2747583" cy="864297"/>
      </dsp:txXfrm>
    </dsp:sp>
    <dsp:sp modelId="{CF768ED8-DD02-4DCD-901C-039432FDFCD2}">
      <dsp:nvSpPr>
        <dsp:cNvPr id="0" name=""/>
        <dsp:cNvSpPr/>
      </dsp:nvSpPr>
      <dsp:spPr>
        <a:xfrm>
          <a:off x="5206" y="2991852"/>
          <a:ext cx="1069913" cy="1529779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solidFill>
                <a:schemeClr val="tx1"/>
              </a:solidFill>
            </a:rPr>
            <a:t>ECSA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rPr>
            <a:t> Engineering Council of South Africa</a:t>
          </a:r>
          <a:endParaRPr lang="en-GB" sz="1000" kern="1200" dirty="0">
            <a:solidFill>
              <a:schemeClr val="tx1"/>
            </a:solidFill>
          </a:endParaRPr>
        </a:p>
      </dsp:txBody>
      <dsp:txXfrm>
        <a:off x="5206" y="2991852"/>
        <a:ext cx="1069913" cy="1529779"/>
      </dsp:txXfrm>
    </dsp:sp>
    <dsp:sp modelId="{5D25721C-512A-4D74-A063-3E568E2376D2}">
      <dsp:nvSpPr>
        <dsp:cNvPr id="0" name=""/>
        <dsp:cNvSpPr/>
      </dsp:nvSpPr>
      <dsp:spPr>
        <a:xfrm>
          <a:off x="1438124" y="2991852"/>
          <a:ext cx="1069913" cy="1537299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solidFill>
                <a:schemeClr val="tx1"/>
              </a:solidFill>
            </a:rPr>
            <a:t>SACLAP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rPr>
            <a:t>South African Council for the Landscape Architectural Profession</a:t>
          </a:r>
          <a:endParaRPr lang="en-GB" sz="1000" b="1" kern="1200" dirty="0">
            <a:solidFill>
              <a:schemeClr val="tx1"/>
            </a:solidFill>
          </a:endParaRPr>
        </a:p>
      </dsp:txBody>
      <dsp:txXfrm>
        <a:off x="1438124" y="2991852"/>
        <a:ext cx="1069913" cy="1537299"/>
      </dsp:txXfrm>
    </dsp:sp>
    <dsp:sp modelId="{4C3F0A16-8CB5-4253-AFB2-1E99C9A4CE65}">
      <dsp:nvSpPr>
        <dsp:cNvPr id="0" name=""/>
        <dsp:cNvSpPr/>
      </dsp:nvSpPr>
      <dsp:spPr>
        <a:xfrm>
          <a:off x="2871042" y="2991852"/>
          <a:ext cx="1069913" cy="1537299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solidFill>
                <a:schemeClr val="tx1"/>
              </a:solidFill>
            </a:rPr>
            <a:t>SACAP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rPr>
            <a:t>South African Council for the Architectural  Profession</a:t>
          </a:r>
          <a:endParaRPr lang="en-GB" sz="1000" b="1" kern="1200" dirty="0" smtClean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00" kern="1200" dirty="0">
            <a:solidFill>
              <a:schemeClr val="tx1"/>
            </a:solidFill>
          </a:endParaRPr>
        </a:p>
      </dsp:txBody>
      <dsp:txXfrm>
        <a:off x="2871042" y="2991852"/>
        <a:ext cx="1069913" cy="1537299"/>
      </dsp:txXfrm>
    </dsp:sp>
    <dsp:sp modelId="{563BD575-5C57-4F46-B652-B12AF2B6E523}">
      <dsp:nvSpPr>
        <dsp:cNvPr id="0" name=""/>
        <dsp:cNvSpPr/>
      </dsp:nvSpPr>
      <dsp:spPr>
        <a:xfrm>
          <a:off x="4303960" y="2991852"/>
          <a:ext cx="1069913" cy="1537299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solidFill>
                <a:schemeClr val="tx1"/>
              </a:solidFill>
            </a:rPr>
            <a:t>SACQSP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rPr>
            <a:t>South African Council for the      Quantity Surveying Profession</a:t>
          </a:r>
          <a:endParaRPr lang="en-GB" sz="1000" kern="1200" dirty="0">
            <a:solidFill>
              <a:schemeClr val="tx1"/>
            </a:solidFill>
          </a:endParaRPr>
        </a:p>
      </dsp:txBody>
      <dsp:txXfrm>
        <a:off x="4303960" y="2991852"/>
        <a:ext cx="1069913" cy="1537299"/>
      </dsp:txXfrm>
    </dsp:sp>
    <dsp:sp modelId="{EBEBEFC4-CD6E-4450-8AE9-406286211D9D}">
      <dsp:nvSpPr>
        <dsp:cNvPr id="0" name=""/>
        <dsp:cNvSpPr/>
      </dsp:nvSpPr>
      <dsp:spPr>
        <a:xfrm>
          <a:off x="5736878" y="2991852"/>
          <a:ext cx="1069913" cy="1529779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solidFill>
                <a:schemeClr val="tx1"/>
              </a:solidFill>
            </a:rPr>
            <a:t>SACPCMP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rPr>
            <a:t>South African Council for Project and Construction Management Professions</a:t>
          </a:r>
          <a:endParaRPr lang="en-GB" sz="1000" b="1" kern="1200" dirty="0" smtClean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00" kern="1200" dirty="0">
            <a:solidFill>
              <a:schemeClr val="tx1"/>
            </a:solidFill>
          </a:endParaRPr>
        </a:p>
      </dsp:txBody>
      <dsp:txXfrm>
        <a:off x="5736878" y="2991852"/>
        <a:ext cx="1069913" cy="1529779"/>
      </dsp:txXfrm>
    </dsp:sp>
    <dsp:sp modelId="{A65B810C-C005-4B6A-8853-FFF3D8EB1B00}">
      <dsp:nvSpPr>
        <dsp:cNvPr id="0" name=""/>
        <dsp:cNvSpPr/>
      </dsp:nvSpPr>
      <dsp:spPr>
        <a:xfrm>
          <a:off x="7169796" y="2991852"/>
          <a:ext cx="1069913" cy="1529779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solidFill>
                <a:schemeClr val="tx1"/>
              </a:solidFill>
            </a:rPr>
            <a:t>SACPVP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rPr>
            <a:t>South African Council for the Property </a:t>
          </a:r>
          <a:r>
            <a:rPr kumimoji="0" lang="en-US" sz="1000" b="1" i="0" u="none" strike="noStrike" kern="1200" cap="none" spc="0" normalizeH="0" baseline="0" noProof="0" dirty="0" err="1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rPr>
            <a:t>Valuers</a:t>
          </a:r>
          <a:endParaRPr lang="en-GB" sz="1000" kern="1200" dirty="0">
            <a:solidFill>
              <a:schemeClr val="tx1"/>
            </a:solidFill>
          </a:endParaRPr>
        </a:p>
      </dsp:txBody>
      <dsp:txXfrm>
        <a:off x="7169796" y="2991852"/>
        <a:ext cx="1069913" cy="1529779"/>
      </dsp:txXfrm>
    </dsp:sp>
    <dsp:sp modelId="{46673BFF-9AB5-4CAC-8358-20FCEFFE60A1}">
      <dsp:nvSpPr>
        <dsp:cNvPr id="0" name=""/>
        <dsp:cNvSpPr/>
      </dsp:nvSpPr>
      <dsp:spPr>
        <a:xfrm>
          <a:off x="2026572" y="1211236"/>
          <a:ext cx="1650807" cy="864297"/>
        </a:xfrm>
        <a:prstGeom prst="rect">
          <a:avLst/>
        </a:prstGeom>
        <a:solidFill>
          <a:schemeClr val="accent6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chemeClr val="tx1"/>
              </a:solidFill>
            </a:rPr>
            <a:t>Council for the Built Environment (CBE</a:t>
          </a:r>
          <a:r>
            <a:rPr lang="en-GB" sz="2000" kern="1200" dirty="0" smtClean="0">
              <a:solidFill>
                <a:schemeClr val="tx1"/>
              </a:solidFill>
            </a:rPr>
            <a:t>)</a:t>
          </a:r>
          <a:endParaRPr lang="en-GB" sz="2000" kern="1200" dirty="0">
            <a:solidFill>
              <a:schemeClr val="tx1"/>
            </a:solidFill>
          </a:endParaRPr>
        </a:p>
      </dsp:txBody>
      <dsp:txXfrm>
        <a:off x="2026572" y="1211236"/>
        <a:ext cx="1650807" cy="86429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EE77E8C-CBF7-467F-A0F7-1D48C2324531}">
      <dsp:nvSpPr>
        <dsp:cNvPr id="0" name=""/>
        <dsp:cNvSpPr/>
      </dsp:nvSpPr>
      <dsp:spPr>
        <a:xfrm>
          <a:off x="3634852" y="2258616"/>
          <a:ext cx="1490074" cy="1490074"/>
        </a:xfrm>
        <a:prstGeom prst="ellipse">
          <a:avLst/>
        </a:prstGeom>
        <a:solidFill>
          <a:srgbClr val="CCAE6C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300" b="1" kern="1200" dirty="0">
              <a:solidFill>
                <a:schemeClr val="tx1"/>
              </a:solidFill>
            </a:rPr>
            <a:t>In relation to:</a:t>
          </a:r>
        </a:p>
      </dsp:txBody>
      <dsp:txXfrm>
        <a:off x="3634852" y="2258616"/>
        <a:ext cx="1490074" cy="1490074"/>
      </dsp:txXfrm>
    </dsp:sp>
    <dsp:sp modelId="{27E758B4-F998-479A-B228-E2E753F9FAD3}">
      <dsp:nvSpPr>
        <dsp:cNvPr id="0" name=""/>
        <dsp:cNvSpPr/>
      </dsp:nvSpPr>
      <dsp:spPr>
        <a:xfrm rot="16200000">
          <a:off x="4200246" y="1661474"/>
          <a:ext cx="359286" cy="5367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900" kern="1200"/>
        </a:p>
      </dsp:txBody>
      <dsp:txXfrm rot="16200000">
        <a:off x="4200246" y="1661474"/>
        <a:ext cx="359286" cy="536722"/>
      </dsp:txXfrm>
    </dsp:sp>
    <dsp:sp modelId="{14597C39-EF5C-43D7-8BE8-F42124D6B636}">
      <dsp:nvSpPr>
        <dsp:cNvPr id="0" name=""/>
        <dsp:cNvSpPr/>
      </dsp:nvSpPr>
      <dsp:spPr>
        <a:xfrm>
          <a:off x="3318932" y="2122"/>
          <a:ext cx="2121915" cy="1578594"/>
        </a:xfrm>
        <a:prstGeom prst="ellipse">
          <a:avLst/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400" b="1" kern="1200" dirty="0">
              <a:solidFill>
                <a:schemeClr val="tx1"/>
              </a:solidFill>
            </a:rPr>
            <a:t>Industry</a:t>
          </a:r>
        </a:p>
      </dsp:txBody>
      <dsp:txXfrm>
        <a:off x="3318932" y="2122"/>
        <a:ext cx="2121915" cy="1578594"/>
      </dsp:txXfrm>
    </dsp:sp>
    <dsp:sp modelId="{83BBB603-E2E0-4AC1-A550-82399B424544}">
      <dsp:nvSpPr>
        <dsp:cNvPr id="0" name=""/>
        <dsp:cNvSpPr/>
      </dsp:nvSpPr>
      <dsp:spPr>
        <a:xfrm rot="1800000">
          <a:off x="5106541" y="3235193"/>
          <a:ext cx="278401" cy="5367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900" kern="1200"/>
        </a:p>
      </dsp:txBody>
      <dsp:txXfrm rot="1800000">
        <a:off x="5106541" y="3235193"/>
        <a:ext cx="278401" cy="536722"/>
      </dsp:txXfrm>
    </dsp:sp>
    <dsp:sp modelId="{48697D03-766A-4F10-8B29-96AAE5924F14}">
      <dsp:nvSpPr>
        <dsp:cNvPr id="0" name=""/>
        <dsp:cNvSpPr/>
      </dsp:nvSpPr>
      <dsp:spPr>
        <a:xfrm>
          <a:off x="5279243" y="3320473"/>
          <a:ext cx="2032992" cy="1578594"/>
        </a:xfrm>
        <a:prstGeom prst="ellipse">
          <a:avLst/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b="1" kern="1200" dirty="0">
              <a:solidFill>
                <a:schemeClr val="tx1"/>
              </a:solidFill>
            </a:rPr>
            <a:t>Councils for the Built </a:t>
          </a:r>
          <a:r>
            <a:rPr lang="en-ZA" sz="1800" b="1" kern="1200" dirty="0" smtClean="0">
              <a:solidFill>
                <a:schemeClr val="tx1"/>
              </a:solidFill>
            </a:rPr>
            <a:t>Environment Professions</a:t>
          </a:r>
          <a:endParaRPr lang="en-ZA" sz="1800" b="1" kern="1200" dirty="0">
            <a:solidFill>
              <a:schemeClr val="tx1"/>
            </a:solidFill>
          </a:endParaRPr>
        </a:p>
      </dsp:txBody>
      <dsp:txXfrm>
        <a:off x="5279243" y="3320473"/>
        <a:ext cx="2032992" cy="1578594"/>
      </dsp:txXfrm>
    </dsp:sp>
    <dsp:sp modelId="{AC5F722E-49B9-4442-AC17-ACCE764965D5}">
      <dsp:nvSpPr>
        <dsp:cNvPr id="0" name=""/>
        <dsp:cNvSpPr/>
      </dsp:nvSpPr>
      <dsp:spPr>
        <a:xfrm rot="9000000">
          <a:off x="3374167" y="3235429"/>
          <a:ext cx="278918" cy="5367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900" kern="1200"/>
        </a:p>
      </dsp:txBody>
      <dsp:txXfrm rot="9000000">
        <a:off x="3374167" y="3235429"/>
        <a:ext cx="278918" cy="536722"/>
      </dsp:txXfrm>
    </dsp:sp>
    <dsp:sp modelId="{2A33E2CA-5B3F-4193-9AA3-E3BDF85E65F0}">
      <dsp:nvSpPr>
        <dsp:cNvPr id="0" name=""/>
        <dsp:cNvSpPr/>
      </dsp:nvSpPr>
      <dsp:spPr>
        <a:xfrm>
          <a:off x="1449176" y="3320473"/>
          <a:ext cx="2029725" cy="1578594"/>
        </a:xfrm>
        <a:prstGeom prst="ellipse">
          <a:avLst/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400" b="1" kern="1200" dirty="0">
              <a:solidFill>
                <a:schemeClr val="tx1"/>
              </a:solidFill>
            </a:rPr>
            <a:t>Education &amp; Training</a:t>
          </a:r>
        </a:p>
      </dsp:txBody>
      <dsp:txXfrm>
        <a:off x="1449176" y="3320473"/>
        <a:ext cx="2029725" cy="157859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DCAAE9-8CC3-4B1D-B14C-F03D7CFEDB77}">
      <dsp:nvSpPr>
        <dsp:cNvPr id="0" name=""/>
        <dsp:cNvSpPr/>
      </dsp:nvSpPr>
      <dsp:spPr>
        <a:xfrm>
          <a:off x="0" y="0"/>
          <a:ext cx="8219256" cy="1197991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b="1" kern="1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Promote and protect the interests of the public in the built environment – e.g</a:t>
          </a:r>
          <a:r>
            <a:rPr lang="en-ZA" sz="1800" b="1" kern="12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ZA" sz="18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promote use of registered persons on engineering and construction projects. Non-registered persons cannot obtain Professional Indemnity Insurance</a:t>
          </a:r>
        </a:p>
      </dsp:txBody>
      <dsp:txXfrm>
        <a:off x="1800510" y="0"/>
        <a:ext cx="6418745" cy="1197991"/>
      </dsp:txXfrm>
    </dsp:sp>
    <dsp:sp modelId="{051B5D16-F0C9-4DCE-8780-E26A7A67422D}">
      <dsp:nvSpPr>
        <dsp:cNvPr id="0" name=""/>
        <dsp:cNvSpPr/>
      </dsp:nvSpPr>
      <dsp:spPr>
        <a:xfrm>
          <a:off x="95508" y="0"/>
          <a:ext cx="1512244" cy="110487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 t="-69000" b="-6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14857D-FC8B-4B0E-BD05-8238831866C5}">
      <dsp:nvSpPr>
        <dsp:cNvPr id="0" name=""/>
        <dsp:cNvSpPr/>
      </dsp:nvSpPr>
      <dsp:spPr>
        <a:xfrm>
          <a:off x="0" y="1299788"/>
          <a:ext cx="8219256" cy="1286253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b="1" kern="1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Promote and maintain a sustainable built environment and natural environment -  </a:t>
          </a:r>
          <a:r>
            <a:rPr lang="en-US" sz="18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use of registered persons (professionals) to provide sustainable solutions </a:t>
          </a:r>
          <a:endParaRPr lang="en-ZA" sz="18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00510" y="1299788"/>
        <a:ext cx="6418745" cy="1286253"/>
      </dsp:txXfrm>
    </dsp:sp>
    <dsp:sp modelId="{82A31EAB-B087-4FEA-AEE0-43129C85824C}">
      <dsp:nvSpPr>
        <dsp:cNvPr id="0" name=""/>
        <dsp:cNvSpPr/>
      </dsp:nvSpPr>
      <dsp:spPr>
        <a:xfrm>
          <a:off x="95508" y="1407346"/>
          <a:ext cx="1643851" cy="114113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8000" b="-2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6440D9-AA6B-4216-ABBE-7DA28F4963F3}">
      <dsp:nvSpPr>
        <dsp:cNvPr id="0" name=""/>
        <dsp:cNvSpPr/>
      </dsp:nvSpPr>
      <dsp:spPr>
        <a:xfrm>
          <a:off x="0" y="2722586"/>
          <a:ext cx="8219256" cy="1459315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b="1" kern="1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Facilitate the participation of BE professions in integrated development within the context of national goals -  e.g</a:t>
          </a:r>
          <a:r>
            <a:rPr lang="en-ZA" sz="1800" b="1" kern="12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ZA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collaborate with DPME to create and implement a monitoring, evaluation &amp; auditing tool to ensure that Transformation targets are set and </a:t>
          </a:r>
          <a:r>
            <a:rPr lang="en-ZA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attained</a:t>
          </a:r>
          <a:endParaRPr lang="en-ZA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00510" y="2722586"/>
        <a:ext cx="6418745" cy="1459315"/>
      </dsp:txXfrm>
    </dsp:sp>
    <dsp:sp modelId="{C8A628AA-145F-48A1-A44D-15FFE5DC70FD}">
      <dsp:nvSpPr>
        <dsp:cNvPr id="0" name=""/>
        <dsp:cNvSpPr/>
      </dsp:nvSpPr>
      <dsp:spPr>
        <a:xfrm>
          <a:off x="95516" y="2844599"/>
          <a:ext cx="1660766" cy="124906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6000" b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C0BBEC-CECE-48DC-9FC7-763FDD1FDB4D}">
      <dsp:nvSpPr>
        <dsp:cNvPr id="0" name=""/>
        <dsp:cNvSpPr/>
      </dsp:nvSpPr>
      <dsp:spPr>
        <a:xfrm>
          <a:off x="0" y="4413538"/>
          <a:ext cx="8219256" cy="1273595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b="1" kern="1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Promote appropriate standards of health and safety within the built environment - e.g</a:t>
          </a:r>
          <a:r>
            <a:rPr lang="en-ZA" sz="1800" b="1" kern="12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ZA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partnership with the Department of Employment and Labour </a:t>
          </a:r>
          <a:r>
            <a:rPr lang="en-ZA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to promote the </a:t>
          </a:r>
          <a:r>
            <a:rPr lang="en-ZA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use of registered health &amp; safety persons on projects to ensure compliance with the health and safety </a:t>
          </a:r>
          <a:r>
            <a:rPr lang="en-ZA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acts</a:t>
          </a:r>
          <a:endParaRPr lang="en-ZA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00510" y="4413538"/>
        <a:ext cx="6418745" cy="1273595"/>
      </dsp:txXfrm>
    </dsp:sp>
    <dsp:sp modelId="{7590F37E-0E28-46F6-BB16-0F290D32B5FB}">
      <dsp:nvSpPr>
        <dsp:cNvPr id="0" name=""/>
        <dsp:cNvSpPr/>
      </dsp:nvSpPr>
      <dsp:spPr>
        <a:xfrm>
          <a:off x="71697" y="4521917"/>
          <a:ext cx="1524491" cy="113539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31000" b="-3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DCAAE9-8CC3-4B1D-B14C-F03D7CFEDB77}">
      <dsp:nvSpPr>
        <dsp:cNvPr id="0" name=""/>
        <dsp:cNvSpPr/>
      </dsp:nvSpPr>
      <dsp:spPr>
        <a:xfrm>
          <a:off x="0" y="0"/>
          <a:ext cx="8229600" cy="1105692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ZA" sz="1800" b="1" kern="1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Promote sound </a:t>
          </a:r>
          <a:r>
            <a:rPr lang="en-US" sz="1800" b="1" kern="1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governance of built environment </a:t>
          </a:r>
          <a:r>
            <a:rPr lang="en-US" sz="1800" b="1" kern="12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professions </a:t>
          </a:r>
          <a:r>
            <a:rPr lang="en-ZA" sz="1800" b="1" kern="12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– </a:t>
          </a:r>
          <a:r>
            <a:rPr lang="en-ZA" sz="18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through cooperation between the CBE &amp;  CBEP </a:t>
          </a:r>
        </a:p>
      </dsp:txBody>
      <dsp:txXfrm>
        <a:off x="1847050" y="0"/>
        <a:ext cx="6382549" cy="1105692"/>
      </dsp:txXfrm>
    </dsp:sp>
    <dsp:sp modelId="{051B5D16-F0C9-4DCE-8780-E26A7A67422D}">
      <dsp:nvSpPr>
        <dsp:cNvPr id="0" name=""/>
        <dsp:cNvSpPr/>
      </dsp:nvSpPr>
      <dsp:spPr>
        <a:xfrm>
          <a:off x="62675" y="68734"/>
          <a:ext cx="1509341" cy="96285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 t="-69000" b="-6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14857D-FC8B-4B0E-BD05-8238831866C5}">
      <dsp:nvSpPr>
        <dsp:cNvPr id="0" name=""/>
        <dsp:cNvSpPr/>
      </dsp:nvSpPr>
      <dsp:spPr>
        <a:xfrm>
          <a:off x="0" y="1293146"/>
          <a:ext cx="8229600" cy="1714272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b="1" kern="12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Ensure uniform application of norms and guidelines set by the </a:t>
          </a:r>
          <a:r>
            <a:rPr lang="en-US" sz="1800" b="1" kern="12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council for the professions throughout the built environment</a:t>
          </a:r>
          <a:r>
            <a:rPr lang="en-ZA" sz="1800" b="1" kern="12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-  </a:t>
          </a:r>
          <a:r>
            <a:rPr lang="en-ZA" sz="18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policy </a:t>
          </a:r>
          <a:r>
            <a:rPr lang="en-ZA" sz="18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frameworks and </a:t>
          </a:r>
          <a:r>
            <a:rPr lang="en-ZA" sz="18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implementation </a:t>
          </a:r>
          <a:r>
            <a:rPr lang="en-ZA" sz="18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guidelines have been developed and used as monitoring tools for this purpose</a:t>
          </a:r>
        </a:p>
      </dsp:txBody>
      <dsp:txXfrm>
        <a:off x="1847050" y="1293146"/>
        <a:ext cx="6382549" cy="1714272"/>
      </dsp:txXfrm>
    </dsp:sp>
    <dsp:sp modelId="{82A31EAB-B087-4FEA-AEE0-43129C85824C}">
      <dsp:nvSpPr>
        <dsp:cNvPr id="0" name=""/>
        <dsp:cNvSpPr/>
      </dsp:nvSpPr>
      <dsp:spPr>
        <a:xfrm>
          <a:off x="43187" y="1392424"/>
          <a:ext cx="1645920" cy="146866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8000" b="-2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935A210-78B8-4B89-B212-9A87D506FAE8}">
      <dsp:nvSpPr>
        <dsp:cNvPr id="0" name=""/>
        <dsp:cNvSpPr/>
      </dsp:nvSpPr>
      <dsp:spPr>
        <a:xfrm>
          <a:off x="0" y="127863"/>
          <a:ext cx="8520980" cy="1085820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b="1" kern="1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Promote ongoing human resource development in the built environment – </a:t>
          </a:r>
          <a:r>
            <a:rPr lang="en-US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CBE Skills Pipeline</a:t>
          </a:r>
          <a:endParaRPr lang="en-ZA" sz="1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57675" y="127863"/>
        <a:ext cx="6663304" cy="1085820"/>
      </dsp:txXfrm>
    </dsp:sp>
    <dsp:sp modelId="{AC1C21C4-AD75-48A8-9F1C-401889533EEA}">
      <dsp:nvSpPr>
        <dsp:cNvPr id="0" name=""/>
        <dsp:cNvSpPr/>
      </dsp:nvSpPr>
      <dsp:spPr>
        <a:xfrm>
          <a:off x="85703" y="151740"/>
          <a:ext cx="1552352" cy="98392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6440D9-AA6B-4216-ABBE-7DA28F4963F3}">
      <dsp:nvSpPr>
        <dsp:cNvPr id="0" name=""/>
        <dsp:cNvSpPr/>
      </dsp:nvSpPr>
      <dsp:spPr>
        <a:xfrm>
          <a:off x="0" y="1297990"/>
          <a:ext cx="8520980" cy="1256121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b="1" kern="1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Promote liaison in the built-environment in the field of training, both in the Republic and elsewhere, and to promote standards of such training in the </a:t>
          </a:r>
          <a:r>
            <a:rPr lang="en-ZA" sz="1800" b="1" kern="12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Republic -</a:t>
          </a:r>
          <a:r>
            <a:rPr lang="en-ZA" sz="1800" kern="1200" dirty="0" smtClean="0"/>
            <a:t> </a:t>
          </a:r>
          <a:r>
            <a:rPr lang="en-ZA" sz="1800" kern="1200" dirty="0" smtClean="0">
              <a:solidFill>
                <a:srgbClr val="C00000"/>
              </a:solidFill>
            </a:rPr>
            <a:t> </a:t>
          </a:r>
          <a:r>
            <a:rPr lang="en-US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CBE Skills Pipeline</a:t>
          </a:r>
          <a:endParaRPr lang="en-ZA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57675" y="1297990"/>
        <a:ext cx="6663304" cy="1256121"/>
      </dsp:txXfrm>
    </dsp:sp>
    <dsp:sp modelId="{C8A628AA-145F-48A1-A44D-15FFE5DC70FD}">
      <dsp:nvSpPr>
        <dsp:cNvPr id="0" name=""/>
        <dsp:cNvSpPr/>
      </dsp:nvSpPr>
      <dsp:spPr>
        <a:xfrm>
          <a:off x="85703" y="1375870"/>
          <a:ext cx="1436500" cy="104184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6000" b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543D8E-88B2-4EF5-8E80-8BC9E7F45E64}">
      <dsp:nvSpPr>
        <dsp:cNvPr id="0" name=""/>
        <dsp:cNvSpPr/>
      </dsp:nvSpPr>
      <dsp:spPr>
        <a:xfrm>
          <a:off x="0" y="2651423"/>
          <a:ext cx="8520980" cy="2569935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b="1" kern="1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Serve as a forum where the representatives of the built environment professions may discuss the </a:t>
          </a:r>
          <a:r>
            <a:rPr lang="en-US" sz="1800" b="1" kern="1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relevant: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Required qualifications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Standards of education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Training and competence –</a:t>
          </a:r>
          <a:r>
            <a:rPr lang="en-US" sz="1800" kern="1200" dirty="0">
              <a:solidFill>
                <a:srgbClr val="33CC33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CBE Skills Pipeline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Promotion of professional status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Legislation impacting on the built environment </a:t>
          </a:r>
          <a:r>
            <a:rPr lang="en-ZA" sz="1800" b="1" kern="1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– </a:t>
          </a:r>
          <a:r>
            <a:rPr lang="en-US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Transformation Indaba Platform</a:t>
          </a:r>
          <a:endParaRPr lang="en-ZA" sz="1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57675" y="2651423"/>
        <a:ext cx="6663304" cy="2569935"/>
      </dsp:txXfrm>
    </dsp:sp>
    <dsp:sp modelId="{C6225211-05A0-4538-A0D2-B75AC68AFB55}">
      <dsp:nvSpPr>
        <dsp:cNvPr id="0" name=""/>
        <dsp:cNvSpPr/>
      </dsp:nvSpPr>
      <dsp:spPr>
        <a:xfrm>
          <a:off x="85703" y="3320086"/>
          <a:ext cx="1695743" cy="122783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1/layout/ConvergingText">
  <dgm:title val="Converging Text"/>
  <dgm:desc val="Use to show multiple steps or parts that merge into a whole. Limited to one Level 1 shape that contains text and a maximum of five Level 2 shapes."/>
  <dgm:catLst>
    <dgm:cat type="process" pri="6500"/>
    <dgm:cat type="officeonline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clrData>
  <dgm:layoutNode name="Name0">
    <dgm:varLst>
      <dgm:chMax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vertAlign" val="mid"/>
          <dgm:param type="nodeVertAlign" val="mid"/>
          <dgm:param type="horzAlign" val="ctr"/>
        </dgm:alg>
      </dgm:if>
      <dgm:else name="Name3">
        <dgm:alg type="lin">
          <dgm:param type="linDir" val="fromR"/>
          <dgm:param type="vertAlign" val="mid"/>
          <dgm:param type="nodeVertAlign" val="mid"/>
          <dgm:param type="horzAlign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Child1" op="equ" val="65"/>
      <dgm:constr type="primFontSz" for="des" forName="Child2" refType="primFontSz" refFor="des" refForName="Child1" op="equ"/>
      <dgm:constr type="primFontSz" for="des" forName="Child3" refType="primFontSz" refFor="des" refForName="Child1" op="equ"/>
      <dgm:constr type="primFontSz" for="des" forName="Child4" refType="primFontSz" refFor="des" refForName="Child1" op="equ"/>
      <dgm:constr type="primFontSz" for="des" forName="Child5" refType="primFontSz" refFor="des" refForName="Child1" op="equ"/>
      <dgm:constr type="primFontSz" for="des" forName="Child1" refType="primFontSz" refFor="des" refForName="Parent" op="lte"/>
      <dgm:constr type="primFontSz" for="des" forName="Child2" refType="primFontSz" refFor="des" refForName="Parent" op="lte"/>
      <dgm:constr type="primFontSz" for="des" forName="Child3" refType="primFontSz" refFor="des" refForName="Parent" op="lte"/>
      <dgm:constr type="primFontSz" for="des" forName="Child4" refType="primFontSz" refFor="des" refForName="Parent" op="lte"/>
      <dgm:constr type="primFontSz" for="des" forName="Child5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choose name="Name4">
          <dgm:if name="Name5" func="var" arg="dir" op="equ" val="norm">
            <dgm:choose name="Name6">
              <dgm:if name="Name7" axis="ch" ptType="node" func="cnt" op="equ" val="0">
                <dgm:alg type="composite">
                  <dgm:param type="ar" val="2.1059"/>
                </dgm:alg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l" for="ch" forName="ParentAccent1" refType="w" fact="0.9531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l" for="ch" forName="ParentAccent2" refType="w" fact="0.8734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l" for="ch" forName="ParentAccent3" refType="w" fact="0.7937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l" for="ch" forName="ParentAccent4" refType="w" fact="0.714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l" for="ch" forName="ParentAccent5" refType="w" fact="0.6343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l" for="ch" forName="ParentAccent6" refType="w" fact="0.5076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l" for="ch" forName="ParentAccent7" refType="w" fact="0.8766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l" for="ch" forName="ParentAccent8" refType="w" fact="0.8766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l" for="ch" forName="ParentAccent9" refType="w" fact="0.918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l" for="ch" forName="ParentAccent10" refType="w" fact="0.9213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8" axis="ch" ptType="node" func="cnt" op="equ" val="1">
                <dgm:alg type="composite">
                  <dgm:param type="ar" val="3.4411"/>
                </dgm:alg>
                <dgm:constrLst>
                  <dgm:constr type="l" for="ch" forName="Child1Accent1" refType="w" fact="0.284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l" for="ch" forName="Child1Accent2" refType="w" fact="0.2272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l" for="ch" forName="Child1Accent3" refType="w" fact="0.170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l" for="ch" forName="Child1Accent4" refType="w" fact="0.1137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l" for="ch" forName="Child1Accent5" refType="w" fact="0.057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l" for="ch" forName="Child1Accent6" refType="w" fact="0.0002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ParentAccent1" refType="w" fact="0.9713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l" for="ch" forName="ParentAccent2" refType="w" fact="0.9187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l" for="ch" forName="ParentAccent3" refType="w" fact="0.8661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l" for="ch" forName="ParentAccent4" refType="w" fact="0.8136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l" for="ch" forName="ParentAccent5" refType="w" fact="0.761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l" for="ch" forName="ParentAccent6" refType="w" fact="0.6797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l" for="ch" forName="ParentAccent7" refType="w" fact="0.924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l" for="ch" forName="ParentAccent8" refType="w" fact="0.924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l" for="ch" forName="ParentAccent9" refType="w" fact="0.9501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l" for="ch" forName="ParentAccent10" refType="w" fact="0.9518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l" for="ch" forName="Child1" refType="w" fact="0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l" for="ch" forName="Parent" refType="w" fact="0.3653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9" axis="ch" ptType="node" func="cnt" op="equ" val="2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1" refType="w" fact="0.3436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3068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245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842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l" for="ch" forName="Child2Accent5" refType="w" fact="0.1229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l" for="ch" forName="Child2Accent6" refType="w" fact="0.061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.0002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2" refType="w" fact="0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0" axis="ch" ptType="node" func="cnt" op="equ" val="3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2Accent1" refType="w" fact="0.284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2272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170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137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2Accent5" refType="w" fact="0.057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6" refType="w" fact="0.0002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l" for="ch" forName="Child3Accent1" refType="w" fact="0.3436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l" for="ch" forName="Child3Accent2" refType="w" fact="0.3068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l" for="ch" forName="Child3Accent3" refType="w" fact="0.245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l" for="ch" forName="Child3Accent4" refType="w" fact="0.1842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l" for="ch" forName="Child3Accent5" refType="w" fact="0.1229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l" for="ch" forName="Child3Accent6" refType="w" fact="0.061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l" for="ch" forName="Child3Accent7" refType="w" fact="0.0002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3" refType="w" fact="0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l" for="ch" forName="Child2" refType="w" fact="0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1" axis="ch" ptType="node" func="cnt" op="equ" val="4">
                <dgm:alg type="composite">
                  <dgm:param type="ar" val="1.8304"/>
                </dgm:alg>
                <dgm:constrLst>
                  <dgm:constr type="l" for="ch" forName="Parent" refType="w" fact="0.3771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l" for="ch" forName="Child1Accent1" refType="w" fact="0.3904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l" for="ch" forName="Child1Accent3" refType="w" fact="0.3001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l" for="ch" forName="Child1Accent4" refType="w" fact="0.2418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l" for="ch" forName="Child1Accent5" refType="w" fact="0.183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l" for="ch" forName="Child1Accent6" refType="w" fact="0.1252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l" for="ch" forName="Child3Accent1" refType="w" fact="0.3158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l" for="ch" forName="Child3Accent2" refType="w" fact="0.2689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l" for="ch" forName="Child3Accent4" refType="w" fact="0.1614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l" for="ch" forName="Child3Accent5" refType="w" fact="0.1077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l" for="ch" forName="Child1Accent7" refType="w" fact="0.0668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l" for="ch" forName="Child3Accent6" refType="w" fact="0.0539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l" for="ch" forName="Child1Accent8" refType="w" fact="0.008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3Accent7" refType="w" fact="0.0002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l" for="ch" forName="Child4Accent1" refType="w" fact="0.3904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l" for="ch" forName="Child4Accent3" refType="w" fact="0.2998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l" for="ch" forName="Child4Accent4" refType="w" fact="0.241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l" for="ch" forName="Child4Accent5" refType="w" fact="0.1833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l" for="ch" forName="Child4Accent6" refType="w" fact="0.1251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l" for="ch" forName="Child4Accent7" refType="w" fact="0.0668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l" for="ch" forName="Child4Accent8" refType="w" fact="0.0086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l" for="ch" forName="Child2Accent1" refType="w" fact="0.3158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l" for="ch" forName="Child4Accent2" refType="w" fact="0.358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l" for="ch" forName="Child1Accent2" refType="w" fact="0.358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l" for="ch" forName="Child3Accent3" refType="w" fact="0.2151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l" for="ch" forName="Child2Accent2" refType="w" fact="0.2689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l" for="ch" forName="Child2Accent4" refType="w" fact="0.1614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l" for="ch" forName="Child2Accent5" refType="w" fact="0.1077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l" for="ch" forName="Child2Accent6" refType="w" fact="0.0539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l" for="ch" forName="Child2Accent7" refType="w" fact="0.0002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l" for="ch" forName="Child2Accent3" refType="w" fact="0.2151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l" for="ch" forName="ParentAccent1" refType="w" fact="0.9717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l" for="ch" forName="ParentAccent2" refType="w" fact="0.9199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l" for="ch" forName="ParentAccent3" refType="w" fact="0.8682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l" for="ch" forName="ParentAccent4" refType="w" fact="0.8164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l" for="ch" forName="ParentAccent5" refType="w" fact="0.7646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l" for="ch" forName="ParentAccent6" refType="w" fact="0.6846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l" for="ch" forName="ParentAccent7" refType="w" fact="0.9256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l" for="ch" forName="ParentAccent8" refType="w" fact="0.9256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l" for="ch" forName="ParentAccent9" refType="w" fact="0.9509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l" for="ch" forName="ParentAccent10" refType="w" fact="0.952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l" for="ch" forName="Child4" refType="w" fact="0.0081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l" for="ch" forName="Child3" refType="w" fact="0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l" for="ch" forName="Child2" refType="w" fact="0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l" for="ch" forName="Child1" refType="w" fact="0.0081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12">
                <dgm:alg type="composite">
                  <dgm:param type="ar" val="1.3278"/>
                </dgm:alg>
                <dgm:constrLst>
                  <dgm:constr type="l" for="ch" forName="Child2Accent1" refType="w" fact="0.3436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l" for="ch" forName="Child2Accent2" refType="w" fact="0.3068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l" for="ch" forName="Child2Accent3" refType="w" fact="0.245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l" for="ch" forName="Child2Accent4" refType="w" fact="0.1842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l" for="ch" forName="Child2Accent5" refType="w" fact="0.1229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l" for="ch" forName="Child3Accent1" refType="w" fact="0.284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l" for="ch" forName="Child3Accent2" refType="w" fact="0.2272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l" for="ch" forName="Child3Accent3" refType="w" fact="0.170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l" for="ch" forName="Child3Accent4" refType="w" fact="0.1137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l" for="ch" forName="Child2Accent6" refType="w" fact="0.061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l" for="ch" forName="Child3Accent5" refType="w" fact="0.057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l" for="ch" forName="Child2Accent7" refType="w" fact="0.0002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l" for="ch" forName="Child3Accent6" refType="w" fact="0.0002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l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l" for="ch" forName="Child4Accent1" refType="w" fact="0.3436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l" for="ch" forName="Child4Accent2" refType="w" fact="0.3068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l" for="ch" forName="Child4Accent3" refType="w" fact="0.245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l" for="ch" forName="Child4Accent4" refType="w" fact="0.1842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l" for="ch" forName="Child4Accent5" refType="w" fact="0.1229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l" for="ch" forName="Child4Accent6" refType="w" fact="0.061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l" for="ch" forName="Child4Accent7" refType="w" fact="0.0002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l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l" for="ch" forName="ParentAccent1" refType="w" fact="0.9713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l" for="ch" forName="ParentAccent2" refType="w" fact="0.9187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l" for="ch" forName="ParentAccent3" refType="w" fact="0.8661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l" for="ch" forName="ParentAccent4" refType="w" fact="0.8136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l" for="ch" forName="ParentAccent5" refType="w" fact="0.761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l" for="ch" forName="ParentAccent6" refType="w" fact="0.6797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l" for="ch" forName="ParentAccent7" refType="w" fact="0.924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l" for="ch" forName="ParentAccent8" refType="w" fact="0.924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l" for="ch" forName="ParentAccent9" refType="w" fact="0.9501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l" for="ch" forName="ParentAccent10" refType="w" fact="0.9518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l" for="ch" forName="Child1Accent1" refType="w" fact="0.4819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l" for="ch" forName="Child1Accent4" refType="w" fact="0.3653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l" for="ch" forName="Child1Accent5" refType="w" fact="0.304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l" for="ch" forName="Child1Accent6" refType="w" fact="0.2426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l" for="ch" forName="Child1Accent7" refType="w" fact="0.1813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l" for="ch" forName="Child1Accent8" refType="w" fact="0.12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l" for="ch" forName="Child1Accent9" refType="w" fact="0.0587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l" for="ch" forName="Child5Accent1" refType="w" fact="0.4819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l" for="ch" forName="Child5Accent4" refType="w" fact="0.3653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l" for="ch" forName="Child5Accent5" refType="w" fact="0.304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l" for="ch" forName="Child5Accent6" refType="w" fact="0.2426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l" for="ch" forName="Child5Accent7" refType="w" fact="0.1813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l" for="ch" forName="Child5Accent8" refType="w" fact="0.12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l" for="ch" forName="Child5Accent9" refType="w" fact="0.0587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l" for="ch" forName="Child5Accent2" refType="w" fact="0.453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l" for="ch" forName="Child5Accent3" refType="w" fact="0.4118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l" for="ch" forName="Child1Accent2" refType="w" fact="0.4458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l" for="ch" forName="Child1Accent3" refType="w" fact="0.4054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l" for="ch" forName="Child5" refType="w" fact="0.0581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l" for="ch" forName="Child4" refType="w" fact="0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l" for="ch" forName="Child3" refType="w" fact="0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l" for="ch" forName="Child2" refType="w" fact="0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l" for="ch" forName="Child1" refType="w" fact="0.0581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l" for="ch" forName="Parent" refType="w" fact="0.3653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if>
          <dgm:else name="Name13">
            <dgm:choose name="Name14">
              <dgm:if name="Name15" axis="ch" ptType="node" func="cnt" op="equ" val="0">
                <dgm:alg type="composite">
                  <dgm:param type="ar" val="2.1059"/>
                </dgm:alg>
                <dgm:constrLst>
                  <dgm:constr type="r" for="ch" forName="Parent" refType="w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r" for="ch" forName="ParentAccent1" refType="w" fact="0.0469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r" for="ch" forName="ParentAccent2" refType="w" fact="0.1266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r" for="ch" forName="ParentAccent3" refType="w" fact="0.2063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r" for="ch" forName="ParentAccent4" refType="w" fact="0.286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r" for="ch" forName="ParentAccent5" refType="w" fact="0.3657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r" for="ch" forName="ParentAccent6" refType="w" fact="0.4924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r" for="ch" forName="ParentAccent7" refType="w" fact="0.1234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r" for="ch" forName="ParentAccent8" refType="w" fact="0.1234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r" for="ch" forName="ParentAccent9" refType="w" fact="0.081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r" for="ch" forName="ParentAccent10" refType="w" fact="0.0787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16" axis="ch" ptType="node" func="cnt" op="equ" val="1">
                <dgm:alg type="composite">
                  <dgm:param type="ar" val="3.4411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r" for="ch" forName="Child1Accent1" refType="w" fact="0.716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r" for="ch" forName="Child1Accent2" refType="w" fact="0.7728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r" for="ch" forName="Child1Accent3" refType="w" fact="0.829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r" for="ch" forName="Child1Accent4" refType="w" fact="0.8863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r" for="ch" forName="Child1Accent5" refType="w" fact="0.943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r" for="ch" forName="Child1Accent6" refType="w" fact="0.9998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ParentAccent1" refType="w" fact="0.0287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r" for="ch" forName="ParentAccent2" refType="w" fact="0.0813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r" for="ch" forName="ParentAccent3" refType="w" fact="0.1339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r" for="ch" forName="ParentAccent4" refType="w" fact="0.1864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r" for="ch" forName="ParentAccent5" refType="w" fact="0.239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r" for="ch" forName="ParentAccent6" refType="w" fact="0.3203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r" for="ch" forName="ParentAccent7" refType="w" fact="0.075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r" for="ch" forName="ParentAccent8" refType="w" fact="0.075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r" for="ch" forName="ParentAccent9" refType="w" fact="0.0499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r" for="ch" forName="ParentAccent10" refType="w" fact="0.0482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r" for="ch" forName="Child1" refType="w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r" for="ch" forName="Parent" refType="w" fact="0.6347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17" axis="ch" ptType="node" func="cnt" op="equ" val="2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2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6564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6932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754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158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8771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38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.9998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2" refType="w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8" axis="ch" ptType="node" func="cnt" op="equ" val="3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r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716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7728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829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863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943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998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r" for="ch" forName="Child3Accent1" refType="w" fact="0.6564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r" for="ch" forName="Child3Accent2" refType="w" fact="0.6932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r" for="ch" forName="Child3Accent3" refType="w" fact="0.754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r" for="ch" forName="Child3Accent4" refType="w" fact="0.8158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r" for="ch" forName="Child3Accent5" refType="w" fact="0.8771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r" for="ch" forName="Child3Accent6" refType="w" fact="0.938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r" for="ch" forName="Child3Accent7" refType="w" fact="0.9998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3" refType="w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r" for="ch" forName="Child2" refType="w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9" axis="ch" ptType="node" func="cnt" op="equ" val="4">
                <dgm:alg type="composite">
                  <dgm:param type="ar" val="1.8304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r" for="ch" forName="Parent" refType="w" fact="0.6229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r" for="ch" forName="Child1Accent1" refType="w" fact="0.6096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r" for="ch" forName="Child1Accent3" refType="w" fact="0.6999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r" for="ch" forName="Child1Accent4" refType="w" fact="0.7582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r" for="ch" forName="Child1Accent5" refType="w" fact="0.816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r" for="ch" forName="Child1Accent6" refType="w" fact="0.8748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r" for="ch" forName="Child3Accent1" refType="w" fact="0.6842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r" for="ch" forName="Child3Accent2" refType="w" fact="0.7311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r" for="ch" forName="Child3Accent4" refType="w" fact="0.8386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r" for="ch" forName="Child3Accent5" refType="w" fact="0.8923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r" for="ch" forName="Child1Accent7" refType="w" fact="0.9332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r" for="ch" forName="Child3Accent6" refType="w" fact="0.9461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r" for="ch" forName="Child1Accent8" refType="w" fact="0.991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3Accent7" refType="w" fact="0.9998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r" for="ch" forName="Child4Accent1" refType="w" fact="0.6096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r" for="ch" forName="Child4Accent3" refType="w" fact="0.7002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r" for="ch" forName="Child4Accent4" refType="w" fact="0.758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r" for="ch" forName="Child4Accent5" refType="w" fact="0.8167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r" for="ch" forName="Child4Accent6" refType="w" fact="0.8749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r" for="ch" forName="Child4Accent7" refType="w" fact="0.9332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r" for="ch" forName="Child4Accent8" refType="w" fact="0.9914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r" for="ch" forName="Child2Accent1" refType="w" fact="0.6842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r" for="ch" forName="Child4Accent2" refType="w" fact="0.642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r" for="ch" forName="Child1Accent2" refType="w" fact="0.641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r" for="ch" forName="Child3Accent3" refType="w" fact="0.7849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r" for="ch" forName="Child2Accent2" refType="w" fact="0.7311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r" for="ch" forName="Child2Accent4" refType="w" fact="0.8386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r" for="ch" forName="Child2Accent5" refType="w" fact="0.8923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r" for="ch" forName="Child2Accent6" refType="w" fact="0.9461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r" for="ch" forName="Child2Accent7" refType="w" fact="0.9998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r" for="ch" forName="Child2Accent3" refType="w" fact="0.7849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r" for="ch" forName="ParentAccent1" refType="w" fact="0.0283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r" for="ch" forName="ParentAccent2" refType="w" fact="0.0801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r" for="ch" forName="ParentAccent3" refType="w" fact="0.1318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r" for="ch" forName="ParentAccent4" refType="w" fact="0.1836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r" for="ch" forName="ParentAccent5" refType="w" fact="0.2354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r" for="ch" forName="ParentAccent6" refType="w" fact="0.3154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r" for="ch" forName="ParentAccent7" refType="w" fact="0.0744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r" for="ch" forName="ParentAccent8" refType="w" fact="0.0744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r" for="ch" forName="ParentAccent9" refType="w" fact="0.0491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r" for="ch" forName="ParentAccent10" refType="w" fact="0.047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r" for="ch" forName="Child4" refType="w" fact="0.9919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r" for="ch" forName="Child3" refType="w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r" for="ch" forName="Child2" refType="w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r" for="ch" forName="Child1" refType="w" fact="0.9919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20">
                <dgm:alg type="composite">
                  <dgm:param type="ar" val="1.3278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5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primFontSz" for="des" forName="Child5" refType="primFontSz" refFor="des" refForName="Child1" op="equ"/>
                  <dgm:constr type="r" for="ch" forName="Child2Accent1" refType="w" fact="0.6564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r" for="ch" forName="Child2Accent2" refType="w" fact="0.6932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r" for="ch" forName="Child2Accent3" refType="w" fact="0.754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r" for="ch" forName="Child2Accent4" refType="w" fact="0.8158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r" for="ch" forName="Child2Accent5" refType="w" fact="0.8771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r" for="ch" forName="Child2Accent6" refType="w" fact="0.938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r" for="ch" forName="Child2Accent7" refType="w" fact="0.9998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r" for="ch" forName="Child3Accent1" refType="w" fact="0.716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r" for="ch" forName="Child3Accent2" refType="w" fact="0.7728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r" for="ch" forName="Child3Accent3" refType="w" fact="0.829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r" for="ch" forName="Child3Accent4" refType="w" fact="0.8863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r" for="ch" forName="Child3Accent5" refType="w" fact="0.943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r" for="ch" forName="Child3Accent6" refType="w" fact="0.9998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r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r" for="ch" forName="Child4Accent1" refType="w" fact="0.6564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r" for="ch" forName="Child4Accent2" refType="w" fact="0.6932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r" for="ch" forName="Child4Accent3" refType="w" fact="0.754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r" for="ch" forName="Child4Accent4" refType="w" fact="0.8158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r" for="ch" forName="Child4Accent5" refType="w" fact="0.8771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r" for="ch" forName="Child4Accent6" refType="w" fact="0.938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r" for="ch" forName="Child4Accent7" refType="w" fact="0.9998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r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r" for="ch" forName="ParentAccent1" refType="w" fact="0.0287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r" for="ch" forName="ParentAccent2" refType="w" fact="0.0813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r" for="ch" forName="ParentAccent3" refType="w" fact="0.1339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r" for="ch" forName="ParentAccent4" refType="w" fact="0.1864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r" for="ch" forName="ParentAccent5" refType="w" fact="0.239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r" for="ch" forName="ParentAccent6" refType="w" fact="0.3203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r" for="ch" forName="ParentAccent7" refType="w" fact="0.075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r" for="ch" forName="ParentAccent8" refType="w" fact="0.075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r" for="ch" forName="ParentAccent9" refType="w" fact="0.0499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r" for="ch" forName="ParentAccent10" refType="w" fact="0.0482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r" for="ch" forName="Child1Accent1" refType="w" fact="0.5181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r" for="ch" forName="Child1Accent2" refType="w" fact="0.5542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r" for="ch" forName="Child1Accent3" refType="w" fact="0.5946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r" for="ch" forName="Child1Accent4" refType="w" fact="0.6347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r" for="ch" forName="Child1Accent5" refType="w" fact="0.696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r" for="ch" forName="Child1Accent6" refType="w" fact="0.7574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r" for="ch" forName="Child1Accent7" refType="w" fact="0.8187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r" for="ch" forName="Child1Accent8" refType="w" fact="0.88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r" for="ch" forName="Child1Accent9" refType="w" fact="0.9413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r" for="ch" forName="Child5Accent1" refType="w" fact="0.5181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r" for="ch" forName="Child5Accent2" refType="w" fact="0.547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r" for="ch" forName="Child5Accent3" refType="w" fact="0.5882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r" for="ch" forName="Child5Accent4" refType="w" fact="0.6347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r" for="ch" forName="Child5Accent5" refType="w" fact="0.696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r" for="ch" forName="Child5Accent6" refType="w" fact="0.7574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r" for="ch" forName="Child5Accent7" refType="w" fact="0.8187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r" for="ch" forName="Child5Accent8" refType="w" fact="0.88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r" for="ch" forName="Child5Accent9" refType="w" fact="0.9423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r" for="ch" forName="Child5" refType="w" fact="0.9419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r" for="ch" forName="Child4" refType="w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r" for="ch" forName="Child3" refType="w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r" for="ch" forName="Child2" refType="w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r" for="ch" forName="Child1" refType="w" fact="0.9419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r" for="ch" forName="Parent" refType="w" fact="0.6347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else>
        </dgm:choose>
        <dgm:layoutNode name="ParentAccen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" styleLbl="alignNode1">
          <dgm:varLst>
            <dgm:chMax val="5"/>
            <dgm:chPref val="3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 ptType="node"/>
          <dgm:constrLst>
            <dgm:constr type="lMarg" refType="primFontSz" fact="0.1"/>
            <dgm:constr type="rMarg" refType="primFontSz" fact="0.1"/>
            <dgm:constr type="tMarg" refType="primFontSz" fact="0.1"/>
            <dgm:constr type="bMarg" refType="primFontSz" fact="0.1"/>
          </dgm:constrLst>
          <dgm:ruleLst>
            <dgm:rule type="primFontSz" val="5" fact="NaN" max="NaN"/>
          </dgm:ruleLst>
        </dgm:layoutNode>
        <dgm:forEach name="Name21" axis="ch" ptType="node" cnt="1">
          <dgm:layoutNode name="Child1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2" axis="ch" ptType="node" st="2" cnt="1">
          <dgm:layoutNode name="Child2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3" axis="ch" ptType="node" st="3" cnt="1">
          <dgm:layoutNode name="Child3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4" axis="ch" ptType="node" st="4" cnt="1">
          <dgm:layoutNode name="Child4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5" axis="ch" ptType="node" st="5" cnt="1">
          <dgm:layoutNode name="Child5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65D5AB-F344-48E3-9155-4BEC7215B694}" type="datetimeFigureOut">
              <a:rPr lang="en-ZA" smtClean="0"/>
              <a:pPr/>
              <a:t>2019/10/23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AE5258-114C-4731-85F3-1165974EFCE3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758878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D5476-0393-4008-B9E6-E7EAD122F6F5}" type="slidenum">
              <a:rPr lang="en-ZA" smtClean="0">
                <a:solidFill>
                  <a:prstClr val="black"/>
                </a:solidFill>
              </a:rPr>
              <a:pPr/>
              <a:t>1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9877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8E06-F161-485B-9DE8-E2BF92FD1030}" type="slidenum">
              <a:rPr lang="en-ZA" smtClean="0"/>
              <a:pPr/>
              <a:t>10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212752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8E06-F161-485B-9DE8-E2BF92FD1030}" type="slidenum">
              <a:rPr lang="en-ZA" smtClean="0"/>
              <a:pPr/>
              <a:t>13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519675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BE PowerPoint Presentation5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5251" y="-7989"/>
            <a:ext cx="9219251" cy="686598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EE8E3-44A1-4423-B2DC-E4642690C116}" type="datetime1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A3697-DC7B-894C-BE54-C9BABF30A3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l">
              <a:defRPr baseline="0">
                <a:latin typeface="Arial"/>
                <a:cs typeface="Arial"/>
              </a:defRPr>
            </a:lvl1pPr>
          </a:lstStyle>
          <a:p>
            <a:r>
              <a:rPr lang="en-GB" dirty="0"/>
              <a:t>Presentation Title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886200"/>
            <a:ext cx="7086600" cy="762000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Sub Title Here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685800" y="48768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Author</a:t>
            </a:r>
          </a:p>
          <a:p>
            <a:r>
              <a:rPr lang="en-US" dirty="0">
                <a:latin typeface="Arial"/>
                <a:cs typeface="Arial"/>
              </a:rPr>
              <a:t>Date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9509E-A7A6-4221-ADC7-4C91FFD8B88C}" type="datetime1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A3697-DC7B-894C-BE54-C9BABF30A3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87E97-55F5-4165-81E4-A4FE796176F1}" type="datetime1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A3697-DC7B-894C-BE54-C9BABF30A3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BE PowerPoint Presentation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5251" y="0"/>
            <a:ext cx="9251512" cy="68900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 dirty="0"/>
              <a:t>Presentation Title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886200"/>
            <a:ext cx="7086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Sub Title here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B1EB-D1AD-4E0D-9FA0-82B36111F40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A3697-DC7B-894C-BE54-C9BABF30A3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8051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BE PowerPoint Presentation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257297" cy="68943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97852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1"/>
            <a:ext cx="8229600" cy="3352800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A6406-B768-4CDA-B227-D72473149C8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A3697-DC7B-894C-BE54-C9BABF30A3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2401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-27384"/>
            <a:ext cx="9247479" cy="688538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1D634-C2B1-4EB8-A551-543DF97D631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A3697-DC7B-894C-BE54-C9BABF30A3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670657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B92AB-8ECD-49AE-A912-B4508553C74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A3697-DC7B-894C-BE54-C9BABF30A3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06979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4831"/>
            <a:ext cx="9144000" cy="68083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54A0-9157-42B8-9D43-B10C02FA277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A3697-DC7B-894C-BE54-C9BABF30A3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13222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4831"/>
            <a:ext cx="9144000" cy="68083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D0985-C905-4729-9BEA-38B459B91E8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A3697-DC7B-894C-BE54-C9BABF30A3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30529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4831"/>
            <a:ext cx="9144000" cy="683316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7C5DC-E9D8-412C-A001-035F3B5ECFB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A3697-DC7B-894C-BE54-C9BABF30A3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01086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7047"/>
            <a:ext cx="9144000" cy="68083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EB17D-143A-40DA-ABD5-AFF0E6CD601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A3697-DC7B-894C-BE54-C9BABF30A3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5034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BE PowerPoint Presentation6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4254"/>
            <a:ext cx="9144000" cy="68099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9037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84437"/>
            <a:ext cx="8229600" cy="3611563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  <a:lvl2pPr algn="l">
              <a:defRPr>
                <a:latin typeface="Arial"/>
                <a:cs typeface="Arial"/>
              </a:defRPr>
            </a:lvl2pPr>
            <a:lvl3pPr algn="l">
              <a:defRPr>
                <a:latin typeface="Arial"/>
                <a:cs typeface="Arial"/>
              </a:defRPr>
            </a:lvl3pPr>
            <a:lvl4pPr algn="l">
              <a:defRPr>
                <a:latin typeface="Arial"/>
                <a:cs typeface="Arial"/>
              </a:defRPr>
            </a:lvl4pPr>
            <a:lvl5pPr algn="l"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9001A-3357-4C73-A615-7CDD1984B9F0}" type="datetime1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A3697-DC7B-894C-BE54-C9BABF30A3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4831"/>
            <a:ext cx="9144000" cy="68331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5405D-009A-46CE-9B45-0632268E56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A3697-DC7B-894C-BE54-C9BABF30A3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56822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4831"/>
            <a:ext cx="9144000" cy="68331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338E0-0FB7-486E-A1E4-205DC57FD64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A3697-DC7B-894C-BE54-C9BABF30A3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96519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4831"/>
            <a:ext cx="9144000" cy="6833169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E989-E047-4960-8996-ED8FB36FFA5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A3697-DC7B-894C-BE54-C9BABF30A3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8533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FFC09-810A-43A4-993E-B34F32F113C2}" type="datetime1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A3697-DC7B-894C-BE54-C9BABF30A3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B6D67-53DA-4A2E-AF24-393745C43D6A}" type="datetime1">
              <a:rPr lang="en-US" smtClean="0"/>
              <a:pPr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A3697-DC7B-894C-BE54-C9BABF30A3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8793-94AF-460C-9D8F-5CF8C455640A}" type="datetime1">
              <a:rPr lang="en-US" smtClean="0"/>
              <a:pPr/>
              <a:t>10/23/2019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A3697-DC7B-894C-BE54-C9BABF30A3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5AEFC-8F9B-4776-9F4C-E4DCB3B93F73}" type="datetime1">
              <a:rPr lang="en-US" smtClean="0"/>
              <a:pPr/>
              <a:t>10/23/2019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A3697-DC7B-894C-BE54-C9BABF30A3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8DD1-1802-45A7-8EE6-64761970B089}" type="datetime1">
              <a:rPr lang="en-US" smtClean="0"/>
              <a:pPr/>
              <a:t>10/23/2019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A3697-DC7B-894C-BE54-C9BABF30A3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D08E7-2462-4AD3-A448-EB562F1D17C9}" type="datetime1">
              <a:rPr lang="en-US" smtClean="0"/>
              <a:pPr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A3697-DC7B-894C-BE54-C9BABF30A3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7F635-E555-4A8C-9AC0-42412DF0865E}" type="datetime1">
              <a:rPr lang="en-US" smtClean="0"/>
              <a:pPr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A3697-DC7B-894C-BE54-C9BABF30A3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514600"/>
            <a:ext cx="8229600" cy="3611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0E7DE-BE62-4A3A-A571-E164E2C316AF}" type="datetime1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A3697-DC7B-894C-BE54-C9BABF30A3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F7B5F-5D18-4895-9E99-2DF5D48EAF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A3697-DC7B-894C-BE54-C9BABF30A3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5190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52737"/>
            <a:ext cx="8854752" cy="3816424"/>
          </a:xfrm>
        </p:spPr>
        <p:txBody>
          <a:bodyPr>
            <a:noAutofit/>
          </a:bodyPr>
          <a:lstStyle/>
          <a:p>
            <a:pPr algn="ctr">
              <a:spcBef>
                <a:spcPct val="20000"/>
              </a:spcBef>
            </a:pPr>
            <a:r>
              <a:rPr lang="en-ZA" sz="2800" i="1" dirty="0"/>
              <a:t/>
            </a:r>
            <a:br>
              <a:rPr lang="en-ZA" sz="2800" i="1" dirty="0"/>
            </a:br>
            <a:endParaRPr lang="en-US" sz="2800" b="1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A3697-DC7B-894C-BE54-C9BABF30A3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7504" y="1052736"/>
            <a:ext cx="90364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endParaRPr lang="en-ZA" sz="2700" i="1" dirty="0"/>
          </a:p>
        </p:txBody>
      </p:sp>
      <p:sp>
        <p:nvSpPr>
          <p:cNvPr id="7" name="Rectangle 6"/>
          <p:cNvSpPr/>
          <p:nvPr/>
        </p:nvSpPr>
        <p:spPr>
          <a:xfrm>
            <a:off x="107504" y="1052738"/>
            <a:ext cx="705678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Z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IMPLEMENTATION OF THE </a:t>
            </a:r>
            <a:r>
              <a:rPr lang="en-Z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SKILLS PIPELINE </a:t>
            </a:r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FOR GRADUATES TO BECOME PROFESSIONALLY REGISTERED</a:t>
            </a:r>
            <a:b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Z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PRESENTATION TO THE </a:t>
            </a:r>
            <a:r>
              <a:rPr lang="en-Z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PUBLIC WORKS AND INFRASTRUCTURE PORTFOLIO </a:t>
            </a:r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COMMITTEE</a:t>
            </a:r>
          </a:p>
          <a:p>
            <a:pPr algn="ctr"/>
            <a:endParaRPr lang="en-Z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Z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Date: 23 October 2019</a:t>
            </a:r>
          </a:p>
          <a:p>
            <a:pPr algn="ctr"/>
            <a:endParaRPr lang="en-Z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ZA" sz="1400" b="1" dirty="0">
                <a:latin typeface="Arial" panose="020B0604020202020204" pitchFamily="34" charset="0"/>
                <a:cs typeface="Arial" panose="020B0604020202020204" pitchFamily="34" charset="0"/>
              </a:rPr>
              <a:t>Presentation by: CBE and </a:t>
            </a:r>
            <a:r>
              <a:rPr lang="en-ZA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CBEP</a:t>
            </a:r>
            <a:endParaRPr lang="en-Z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Z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5677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7310" cy="936103"/>
          </a:xfr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ZA" sz="2800" b="1" dirty="0" smtClean="0">
                <a:latin typeface="+mn-lt"/>
              </a:rPr>
              <a:t>5. Professional Registration Trends</a:t>
            </a:r>
            <a:endParaRPr lang="en-ZA" sz="2800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6A61A8-A94F-4BA1-86BE-989D4B47964E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88308836"/>
              </p:ext>
            </p:extLst>
          </p:nvPr>
        </p:nvGraphicFramePr>
        <p:xfrm>
          <a:off x="251520" y="1603826"/>
          <a:ext cx="8687310" cy="47525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7429"/>
                <a:gridCol w="1112643"/>
                <a:gridCol w="1112643"/>
                <a:gridCol w="1112643"/>
                <a:gridCol w="1112643"/>
                <a:gridCol w="1112643"/>
                <a:gridCol w="2016666"/>
              </a:tblGrid>
              <a:tr h="9364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CBEP</a:t>
                      </a:r>
                      <a:endParaRPr lang="en-ZA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961" marR="5696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2014/15</a:t>
                      </a:r>
                      <a:endParaRPr lang="en-ZA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961" marR="5696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2015/16</a:t>
                      </a:r>
                      <a:endParaRPr lang="en-ZA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961" marR="5696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2016/17</a:t>
                      </a:r>
                      <a:endParaRPr lang="en-ZA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961" marR="5696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2017/18</a:t>
                      </a:r>
                      <a:endParaRPr lang="en-ZA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961" marR="5696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2017/18</a:t>
                      </a:r>
                      <a:endParaRPr lang="en-ZA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Percentage of </a:t>
                      </a:r>
                      <a:r>
                        <a:rPr lang="en-ZA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increase/ decrease </a:t>
                      </a:r>
                      <a:r>
                        <a:rPr lang="en-ZA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 2019</a:t>
                      </a:r>
                      <a:endParaRPr lang="en-ZA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961" marR="56961" marT="791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5451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ECSA</a:t>
                      </a:r>
                      <a:endParaRPr lang="en-ZA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961" marR="5696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28713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961" marR="5696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29349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961" marR="5696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29340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961" marR="5696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30235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961" marR="5696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35 640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b="1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17.88%</a:t>
                      </a:r>
                      <a:endParaRPr lang="en-ZA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961" marR="56961" marT="791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451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SACPMP</a:t>
                      </a:r>
                      <a:endParaRPr lang="en-ZA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961" marR="5696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2247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961" marR="5696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2258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961" marR="5696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2605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961" marR="5696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2668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961" marR="5696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2723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2.25%</a:t>
                      </a:r>
                      <a:endParaRPr lang="en-ZA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961" marR="56961" marT="791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451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SACLAP</a:t>
                      </a:r>
                      <a:endParaRPr lang="en-ZA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961" marR="5696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171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961" marR="5696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179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961" marR="5696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206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961" marR="5696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223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961" marR="5696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236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5.83%</a:t>
                      </a:r>
                      <a:endParaRPr lang="en-ZA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961" marR="56961" marT="791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451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SACQSP</a:t>
                      </a:r>
                      <a:endParaRPr lang="en-ZA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961" marR="5696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2093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961" marR="5696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2042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961" marR="5696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2105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961" marR="5696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2192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961" marR="5696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2271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3.6%</a:t>
                      </a:r>
                      <a:endParaRPr lang="en-ZA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961" marR="56961" marT="791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451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SACAP</a:t>
                      </a:r>
                      <a:endParaRPr lang="en-ZA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961" marR="5696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8321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961" marR="5696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7997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961" marR="5696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7997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961" marR="5696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8426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961" marR="5696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8592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ZA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1.97%</a:t>
                      </a:r>
                      <a:endParaRPr lang="en-ZA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961" marR="56961" marT="791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451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SACPVP</a:t>
                      </a:r>
                      <a:endParaRPr lang="en-ZA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961" marR="5696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1405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961" marR="5696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1343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961" marR="5696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1324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961" marR="5696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1319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961" marR="5696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1419</a:t>
                      </a:r>
                      <a:endParaRPr lang="en-ZA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7.58%</a:t>
                      </a:r>
                      <a:endParaRPr lang="en-ZA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961" marR="56961" marT="791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451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ZA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961" marR="5696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42950</a:t>
                      </a:r>
                      <a:endParaRPr lang="en-ZA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961" marR="5696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43168</a:t>
                      </a:r>
                      <a:endParaRPr lang="en-ZA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961" marR="5696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43577</a:t>
                      </a:r>
                      <a:endParaRPr lang="en-ZA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961" marR="5696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45063</a:t>
                      </a:r>
                      <a:endParaRPr lang="en-ZA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961" marR="56961" marT="79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50 881</a:t>
                      </a:r>
                      <a:endParaRPr lang="en-ZA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ZA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12.91%</a:t>
                      </a:r>
                      <a:endParaRPr lang="en-ZA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961" marR="56961" marT="791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9056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363272" cy="936103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ZA" sz="2800" b="1" dirty="0" smtClean="0">
                <a:latin typeface="+mn-lt"/>
              </a:rPr>
              <a:t>6. Registration </a:t>
            </a:r>
            <a:r>
              <a:rPr lang="en-ZA" sz="2800" b="1" dirty="0">
                <a:latin typeface="+mn-lt"/>
              </a:rPr>
              <a:t>Statistics – 1/3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CB63858E-9B16-4869-8EA6-7C58244891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90645598"/>
              </p:ext>
            </p:extLst>
          </p:nvPr>
        </p:nvGraphicFramePr>
        <p:xfrm>
          <a:off x="323528" y="1340768"/>
          <a:ext cx="8496944" cy="5015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A3697-DC7B-894C-BE54-C9BABF30A31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43228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590" y="181526"/>
            <a:ext cx="8139210" cy="1015226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ZA" sz="2800" b="1" dirty="0">
                <a:latin typeface="+mn-lt"/>
              </a:rPr>
              <a:t>Registration Statistics – 2/3</a:t>
            </a:r>
            <a:br>
              <a:rPr lang="en-ZA" sz="2800" b="1" dirty="0">
                <a:latin typeface="+mn-lt"/>
              </a:rPr>
            </a:br>
            <a:r>
              <a:rPr lang="en-ZA" sz="2800" b="1" dirty="0" smtClean="0">
                <a:latin typeface="+mn-lt"/>
              </a:rPr>
              <a:t>6.1</a:t>
            </a:r>
            <a:r>
              <a:rPr lang="en-ZA" sz="2800" b="1" dirty="0">
                <a:latin typeface="+mn-lt"/>
              </a:rPr>
              <a:t>.  Distribution Per CBEP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A3697-DC7B-894C-BE54-C9BABF30A314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xmlns="" id="{5C4D0EEF-0AE4-49B0-B28E-59FC763E58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25733895"/>
              </p:ext>
            </p:extLst>
          </p:nvPr>
        </p:nvGraphicFramePr>
        <p:xfrm>
          <a:off x="539552" y="1556792"/>
          <a:ext cx="4032448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xmlns="" id="{8DC9BB90-B5E7-405E-B4E2-68EBDE23A0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99431986"/>
              </p:ext>
            </p:extLst>
          </p:nvPr>
        </p:nvGraphicFramePr>
        <p:xfrm>
          <a:off x="4808735" y="1613172"/>
          <a:ext cx="3795713" cy="4480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9472348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06984"/>
            <a:ext cx="8264499" cy="889768"/>
          </a:xfr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ZA" sz="2800" b="1" dirty="0">
                <a:latin typeface="+mn-lt"/>
              </a:rPr>
              <a:t>REGISTRATION STATISTICS – 3/3</a:t>
            </a:r>
            <a:br>
              <a:rPr lang="en-ZA" sz="2800" b="1" dirty="0">
                <a:latin typeface="+mn-lt"/>
              </a:rPr>
            </a:br>
            <a:r>
              <a:rPr lang="en-ZA" sz="2800" b="1" dirty="0" smtClean="0">
                <a:latin typeface="+mn-lt"/>
              </a:rPr>
              <a:t>6.2   </a:t>
            </a:r>
            <a:r>
              <a:rPr lang="en-ZA" sz="2800" b="1" dirty="0">
                <a:latin typeface="+mn-lt"/>
              </a:rPr>
              <a:t>Distribution by Race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6A61A8-A94F-4BA1-86BE-989D4B47964E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440F956C-666F-423A-ACCF-C57B170D1F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59287814"/>
              </p:ext>
            </p:extLst>
          </p:nvPr>
        </p:nvGraphicFramePr>
        <p:xfrm>
          <a:off x="4788024" y="1338507"/>
          <a:ext cx="3933675" cy="2133352"/>
        </p:xfrm>
        <a:graphic>
          <a:graphicData uri="http://schemas.openxmlformats.org/drawingml/2006/table">
            <a:tbl>
              <a:tblPr/>
              <a:tblGrid>
                <a:gridCol w="765615">
                  <a:extLst>
                    <a:ext uri="{9D8B030D-6E8A-4147-A177-3AD203B41FA5}">
                      <a16:colId xmlns:a16="http://schemas.microsoft.com/office/drawing/2014/main" xmlns="" val="2432673401"/>
                    </a:ext>
                  </a:extLst>
                </a:gridCol>
                <a:gridCol w="633612">
                  <a:extLst>
                    <a:ext uri="{9D8B030D-6E8A-4147-A177-3AD203B41FA5}">
                      <a16:colId xmlns:a16="http://schemas.microsoft.com/office/drawing/2014/main" xmlns="" val="2499053736"/>
                    </a:ext>
                  </a:extLst>
                </a:gridCol>
                <a:gridCol w="633612">
                  <a:extLst>
                    <a:ext uri="{9D8B030D-6E8A-4147-A177-3AD203B41FA5}">
                      <a16:colId xmlns:a16="http://schemas.microsoft.com/office/drawing/2014/main" xmlns="" val="4173857742"/>
                    </a:ext>
                  </a:extLst>
                </a:gridCol>
                <a:gridCol w="633612">
                  <a:extLst>
                    <a:ext uri="{9D8B030D-6E8A-4147-A177-3AD203B41FA5}">
                      <a16:colId xmlns:a16="http://schemas.microsoft.com/office/drawing/2014/main" xmlns="" val="1387849448"/>
                    </a:ext>
                  </a:extLst>
                </a:gridCol>
                <a:gridCol w="633612">
                  <a:extLst>
                    <a:ext uri="{9D8B030D-6E8A-4147-A177-3AD203B41FA5}">
                      <a16:colId xmlns:a16="http://schemas.microsoft.com/office/drawing/2014/main" xmlns="" val="3542240581"/>
                    </a:ext>
                  </a:extLst>
                </a:gridCol>
                <a:gridCol w="633612">
                  <a:extLst>
                    <a:ext uri="{9D8B030D-6E8A-4147-A177-3AD203B41FA5}">
                      <a16:colId xmlns:a16="http://schemas.microsoft.com/office/drawing/2014/main" xmlns="" val="3939497460"/>
                    </a:ext>
                  </a:extLst>
                </a:gridCol>
              </a:tblGrid>
              <a:tr h="4824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Professional Council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African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White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Indian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Coloured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80106478"/>
                  </a:ext>
                </a:extLst>
              </a:tr>
              <a:tr h="23584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ECSA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13 572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6 147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1 826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682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22 227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91591603"/>
                  </a:ext>
                </a:extLst>
              </a:tr>
              <a:tr h="23584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SACAP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775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1 206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222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187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2 390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92530455"/>
                  </a:ext>
                </a:extLst>
              </a:tr>
              <a:tr h="23584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SACLAP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66223846"/>
                  </a:ext>
                </a:extLst>
              </a:tr>
              <a:tr h="23584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SACPCMP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3 007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715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149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249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4 120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0673079"/>
                  </a:ext>
                </a:extLst>
              </a:tr>
              <a:tr h="23584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SACPVP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309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268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656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22536229"/>
                  </a:ext>
                </a:extLst>
              </a:tr>
              <a:tr h="23584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SACQSP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1 212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642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191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106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2 151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69033287"/>
                  </a:ext>
                </a:extLst>
              </a:tr>
              <a:tr h="23584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18 906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9 035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2 434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1 262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31 637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35343797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EEC6B9FE-83CE-49F8-9A9B-828379EF62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06476131"/>
              </p:ext>
            </p:extLst>
          </p:nvPr>
        </p:nvGraphicFramePr>
        <p:xfrm>
          <a:off x="459178" y="1338510"/>
          <a:ext cx="4112820" cy="2090488"/>
        </p:xfrm>
        <a:graphic>
          <a:graphicData uri="http://schemas.openxmlformats.org/drawingml/2006/table">
            <a:tbl>
              <a:tblPr/>
              <a:tblGrid>
                <a:gridCol w="685470">
                  <a:extLst>
                    <a:ext uri="{9D8B030D-6E8A-4147-A177-3AD203B41FA5}">
                      <a16:colId xmlns:a16="http://schemas.microsoft.com/office/drawing/2014/main" xmlns="" val="3910505208"/>
                    </a:ext>
                  </a:extLst>
                </a:gridCol>
                <a:gridCol w="685470">
                  <a:extLst>
                    <a:ext uri="{9D8B030D-6E8A-4147-A177-3AD203B41FA5}">
                      <a16:colId xmlns:a16="http://schemas.microsoft.com/office/drawing/2014/main" xmlns="" val="1598047356"/>
                    </a:ext>
                  </a:extLst>
                </a:gridCol>
                <a:gridCol w="685470">
                  <a:extLst>
                    <a:ext uri="{9D8B030D-6E8A-4147-A177-3AD203B41FA5}">
                      <a16:colId xmlns:a16="http://schemas.microsoft.com/office/drawing/2014/main" xmlns="" val="3365810159"/>
                    </a:ext>
                  </a:extLst>
                </a:gridCol>
                <a:gridCol w="685470">
                  <a:extLst>
                    <a:ext uri="{9D8B030D-6E8A-4147-A177-3AD203B41FA5}">
                      <a16:colId xmlns:a16="http://schemas.microsoft.com/office/drawing/2014/main" xmlns="" val="1380820796"/>
                    </a:ext>
                  </a:extLst>
                </a:gridCol>
                <a:gridCol w="685470">
                  <a:extLst>
                    <a:ext uri="{9D8B030D-6E8A-4147-A177-3AD203B41FA5}">
                      <a16:colId xmlns:a16="http://schemas.microsoft.com/office/drawing/2014/main" xmlns="" val="926684585"/>
                    </a:ext>
                  </a:extLst>
                </a:gridCol>
                <a:gridCol w="685470">
                  <a:extLst>
                    <a:ext uri="{9D8B030D-6E8A-4147-A177-3AD203B41FA5}">
                      <a16:colId xmlns:a16="http://schemas.microsoft.com/office/drawing/2014/main" xmlns="" val="1349133846"/>
                    </a:ext>
                  </a:extLst>
                </a:gridCol>
              </a:tblGrid>
              <a:tr h="42809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Professional  Council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African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White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Indian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Coloured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20435487"/>
                  </a:ext>
                </a:extLst>
              </a:tr>
              <a:tr h="2390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ECSA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6 908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26 415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1 564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753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35 640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04163378"/>
                  </a:ext>
                </a:extLst>
              </a:tr>
              <a:tr h="2390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SACAP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1 218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6 178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632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564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8 592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8329072"/>
                  </a:ext>
                </a:extLst>
              </a:tr>
              <a:tr h="2390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SACLAP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219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236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45933964"/>
                  </a:ext>
                </a:extLst>
              </a:tr>
              <a:tr h="2390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SACPCMP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681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1 768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162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112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2 723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47306902"/>
                  </a:ext>
                </a:extLst>
              </a:tr>
              <a:tr h="2390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SACPVP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247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1 039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1 419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47399032"/>
                  </a:ext>
                </a:extLst>
              </a:tr>
              <a:tr h="2390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SACQSP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491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1 512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218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2 271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1452137"/>
                  </a:ext>
                </a:extLst>
              </a:tr>
              <a:tr h="2281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9 558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37 131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2 647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1 545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50 881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97413672"/>
                  </a:ext>
                </a:extLst>
              </a:tr>
            </a:tbl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xmlns="" id="{B1C402A2-D3F2-48CE-92C2-593FF4DF59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34066607"/>
              </p:ext>
            </p:extLst>
          </p:nvPr>
        </p:nvGraphicFramePr>
        <p:xfrm>
          <a:off x="563264" y="3573016"/>
          <a:ext cx="4019126" cy="3079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xmlns="" id="{A41AEFDE-7983-4867-8F2F-2B36EB2117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53565246"/>
              </p:ext>
            </p:extLst>
          </p:nvPr>
        </p:nvGraphicFramePr>
        <p:xfrm>
          <a:off x="4819245" y="3568951"/>
          <a:ext cx="3941117" cy="3083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7334349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1070"/>
            <a:ext cx="8579296" cy="925682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latin typeface="+mn-lt"/>
              </a:rPr>
              <a:t>7. Implementation </a:t>
            </a:r>
            <a:r>
              <a:rPr lang="en-US" sz="2800" b="1" dirty="0">
                <a:latin typeface="+mn-lt"/>
              </a:rPr>
              <a:t>of the Skills Pipeline for Graduates to Reach Professional Status – 1/3</a:t>
            </a:r>
            <a:endParaRPr lang="en-ZA" sz="2800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A3697-DC7B-894C-BE54-C9BABF30A314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2842C49-07F9-4C68-BDC4-0A1F0875730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824852"/>
            <a:ext cx="7797551" cy="4700491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E62A79B6-2A77-4DF6-9C97-0A74C4654DF5}"/>
              </a:ext>
            </a:extLst>
          </p:cNvPr>
          <p:cNvSpPr/>
          <p:nvPr/>
        </p:nvSpPr>
        <p:spPr>
          <a:xfrm>
            <a:off x="3131840" y="2636912"/>
            <a:ext cx="2952328" cy="1584176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xmlns="" id="{64844648-1D2F-45EE-92FC-C18C71A74407}"/>
              </a:ext>
            </a:extLst>
          </p:cNvPr>
          <p:cNvSpPr/>
          <p:nvPr/>
        </p:nvSpPr>
        <p:spPr>
          <a:xfrm rot="19037104">
            <a:off x="3124852" y="2375136"/>
            <a:ext cx="360040" cy="57606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xmlns="" id="{AA60C850-2D62-442F-B2B3-C0B177CE99AB}"/>
              </a:ext>
            </a:extLst>
          </p:cNvPr>
          <p:cNvSpPr/>
          <p:nvPr/>
        </p:nvSpPr>
        <p:spPr>
          <a:xfrm rot="14411045">
            <a:off x="3008245" y="3823502"/>
            <a:ext cx="247187" cy="57606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xmlns="" id="{06785B28-BC57-41DC-A51A-00DCFF5120EB}"/>
              </a:ext>
            </a:extLst>
          </p:cNvPr>
          <p:cNvSpPr/>
          <p:nvPr/>
        </p:nvSpPr>
        <p:spPr>
          <a:xfrm rot="4299592">
            <a:off x="6152599" y="2711596"/>
            <a:ext cx="360040" cy="57606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xmlns="" id="{FF7E0286-159B-447E-A8FB-099C1DE3026D}"/>
              </a:ext>
            </a:extLst>
          </p:cNvPr>
          <p:cNvSpPr/>
          <p:nvPr/>
        </p:nvSpPr>
        <p:spPr>
          <a:xfrm rot="7819201">
            <a:off x="6027328" y="3727252"/>
            <a:ext cx="360040" cy="57606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61253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89" y="41304"/>
            <a:ext cx="8784976" cy="1074580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800" b="1" dirty="0" smtClean="0">
                <a:latin typeface="+mn-lt"/>
              </a:rPr>
              <a:t>Implementation </a:t>
            </a:r>
            <a:r>
              <a:rPr lang="en-US" sz="2800" b="1" dirty="0">
                <a:latin typeface="+mn-lt"/>
              </a:rPr>
              <a:t>of the Skills Pipeline for Graduates to Reach Professional Status – </a:t>
            </a:r>
            <a:r>
              <a:rPr lang="en-US" sz="2800" b="1" dirty="0" smtClean="0">
                <a:latin typeface="+mn-lt"/>
              </a:rPr>
              <a:t>2/3 </a:t>
            </a:r>
            <a:r>
              <a:rPr lang="en-US" sz="2800" b="1" dirty="0" err="1" smtClean="0">
                <a:latin typeface="+mn-lt"/>
              </a:rPr>
              <a:t>Cont</a:t>
            </a:r>
            <a:r>
              <a:rPr lang="en-US" sz="2800" b="1" dirty="0" smtClean="0">
                <a:latin typeface="+mn-lt"/>
              </a:rPr>
              <a:t>…</a:t>
            </a:r>
            <a:br>
              <a:rPr lang="en-US" sz="2800" b="1" dirty="0" smtClean="0">
                <a:latin typeface="+mn-lt"/>
              </a:rPr>
            </a:br>
            <a:endParaRPr lang="en-ZA" sz="2800" b="1" dirty="0">
              <a:latin typeface="+mn-lt"/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xmlns="" id="{582E1C95-F0EB-4493-B791-ABB5E75D30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00254612"/>
              </p:ext>
            </p:extLst>
          </p:nvPr>
        </p:nvGraphicFramePr>
        <p:xfrm>
          <a:off x="496577" y="1772817"/>
          <a:ext cx="8229600" cy="4583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A3697-DC7B-894C-BE54-C9BABF30A314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2180782-8165-4C87-98EA-37D73914843F}"/>
              </a:ext>
            </a:extLst>
          </p:cNvPr>
          <p:cNvSpPr/>
          <p:nvPr/>
        </p:nvSpPr>
        <p:spPr>
          <a:xfrm>
            <a:off x="496577" y="1196752"/>
            <a:ext cx="822960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ZA" sz="2400" b="1" dirty="0" smtClean="0"/>
              <a:t>7.1 </a:t>
            </a:r>
            <a:r>
              <a:rPr lang="en-ZA" sz="2400" b="1" dirty="0"/>
              <a:t>Steps required for a graduate to reach professional status</a:t>
            </a:r>
          </a:p>
        </p:txBody>
      </p:sp>
    </p:spTree>
    <p:extLst>
      <p:ext uri="{BB962C8B-B14F-4D97-AF65-F5344CB8AC3E}">
        <p14:creationId xmlns:p14="http://schemas.microsoft.com/office/powerpoint/2010/main" xmlns="" val="2398430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82492"/>
            <a:ext cx="8712968" cy="792088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2800" b="1" dirty="0">
                <a:latin typeface="+mn-lt"/>
              </a:rPr>
              <a:t>Implementation of the Skills Pipeline for Graduates to Reach </a:t>
            </a:r>
            <a:r>
              <a:rPr lang="en-US" sz="2800" b="1" dirty="0" smtClean="0">
                <a:latin typeface="+mn-lt"/>
              </a:rPr>
              <a:t>Professional </a:t>
            </a:r>
            <a:r>
              <a:rPr lang="en-US" sz="2800" b="1" dirty="0">
                <a:latin typeface="+mn-lt"/>
              </a:rPr>
              <a:t>Status – 3/3</a:t>
            </a:r>
            <a:endParaRPr lang="en-ZA" sz="2800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A3697-DC7B-894C-BE54-C9BABF30A31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2180782-8165-4C87-98EA-37D73914843F}"/>
              </a:ext>
            </a:extLst>
          </p:cNvPr>
          <p:cNvSpPr/>
          <p:nvPr/>
        </p:nvSpPr>
        <p:spPr>
          <a:xfrm>
            <a:off x="465782" y="1115884"/>
            <a:ext cx="8221018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ZA" sz="2400" b="1" dirty="0" smtClean="0"/>
              <a:t>7.2   </a:t>
            </a:r>
            <a:r>
              <a:rPr lang="en-ZA" sz="2400" b="1" dirty="0"/>
              <a:t>Support/Interventions by CBE &amp; CBEP 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3E12ADE6-0165-471C-8A56-80F6D98D71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97578723"/>
              </p:ext>
            </p:extLst>
          </p:nvPr>
        </p:nvGraphicFramePr>
        <p:xfrm>
          <a:off x="453206" y="1783194"/>
          <a:ext cx="8229600" cy="4367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302720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1718"/>
            <a:ext cx="8435280" cy="1011229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ZA" sz="3600" b="1" dirty="0">
                <a:solidFill>
                  <a:prstClr val="black"/>
                </a:solidFill>
                <a:latin typeface="Arial Rounded MT Bold" panose="020F0704030504030204" pitchFamily="34" charset="0"/>
              </a:rPr>
              <a:t/>
            </a:r>
            <a:br>
              <a:rPr lang="en-ZA" sz="3600" b="1" dirty="0">
                <a:solidFill>
                  <a:prstClr val="black"/>
                </a:solidFill>
                <a:latin typeface="Arial Rounded MT Bold" panose="020F0704030504030204" pitchFamily="34" charset="0"/>
              </a:rPr>
            </a:br>
            <a:r>
              <a:rPr lang="en-ZA" sz="2800" b="1" dirty="0" smtClean="0">
                <a:solidFill>
                  <a:prstClr val="black"/>
                </a:solidFill>
                <a:latin typeface="+mn-lt"/>
              </a:rPr>
              <a:t>8. </a:t>
            </a:r>
            <a:r>
              <a:rPr lang="en-ZA" sz="2800" b="1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Challenges </a:t>
            </a:r>
            <a:r>
              <a:rPr lang="en-ZA" sz="2800" b="1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Encountered by Graduates, Candidates &amp; SMME Employers</a:t>
            </a:r>
            <a:br>
              <a:rPr lang="en-ZA" sz="2800" b="1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</a:br>
            <a:endParaRPr lang="en-ZA" sz="3600" b="1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A3697-DC7B-894C-BE54-C9BABF30A3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8BFA5739-7E62-410C-90EF-A2F804E950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59801902"/>
              </p:ext>
            </p:extLst>
          </p:nvPr>
        </p:nvGraphicFramePr>
        <p:xfrm>
          <a:off x="251520" y="1356324"/>
          <a:ext cx="8435280" cy="5224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6460612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048" y="260648"/>
            <a:ext cx="8229600" cy="978523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latin typeface="+mn-lt"/>
              </a:rPr>
              <a:t>9. Proposed </a:t>
            </a:r>
            <a:r>
              <a:rPr lang="en-US" sz="2800" b="1" dirty="0">
                <a:latin typeface="+mn-lt"/>
              </a:rPr>
              <a:t>Interventions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A3697-DC7B-894C-BE54-C9BABF30A314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BD1ACCF4-04DD-4A39-A450-37D43882CB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63403131"/>
              </p:ext>
            </p:extLst>
          </p:nvPr>
        </p:nvGraphicFramePr>
        <p:xfrm>
          <a:off x="478751" y="1484784"/>
          <a:ext cx="8229600" cy="4871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6269853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440668"/>
            <a:ext cx="8088064" cy="756084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ZA" sz="3600" b="1" dirty="0">
                <a:solidFill>
                  <a:prstClr val="black"/>
                </a:solidFill>
                <a:latin typeface="Arial Rounded MT Bold" panose="020F0704030504030204" pitchFamily="34" charset="0"/>
              </a:rPr>
              <a:t/>
            </a:r>
            <a:br>
              <a:rPr lang="en-ZA" sz="3600" b="1" dirty="0">
                <a:solidFill>
                  <a:prstClr val="black"/>
                </a:solidFill>
                <a:latin typeface="Arial Rounded MT Bold" panose="020F0704030504030204" pitchFamily="34" charset="0"/>
              </a:rPr>
            </a:br>
            <a:r>
              <a:rPr lang="en-ZA" sz="2800" b="1" dirty="0" smtClean="0">
                <a:solidFill>
                  <a:prstClr val="black"/>
                </a:solidFill>
                <a:latin typeface="+mn-lt"/>
              </a:rPr>
              <a:t>10</a:t>
            </a:r>
            <a:r>
              <a:rPr lang="en-ZA" sz="3600" b="1" dirty="0" smtClean="0">
                <a:solidFill>
                  <a:prstClr val="black"/>
                </a:solidFill>
                <a:latin typeface="+mn-lt"/>
              </a:rPr>
              <a:t>.  </a:t>
            </a:r>
            <a:r>
              <a:rPr lang="en-ZA" sz="2800" b="1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Request</a:t>
            </a:r>
            <a:r>
              <a:rPr lang="en-ZA" sz="3600" b="1" dirty="0">
                <a:solidFill>
                  <a:prstClr val="black"/>
                </a:solidFill>
                <a:latin typeface="+mn-lt"/>
              </a:rPr>
              <a:t> </a:t>
            </a:r>
            <a:r>
              <a:rPr lang="en-ZA" sz="2800" b="1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to the Portfolio Committee</a:t>
            </a:r>
            <a:br>
              <a:rPr lang="en-ZA" sz="2800" b="1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</a:br>
            <a:endParaRPr lang="en-ZA" sz="2800" b="1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A3697-DC7B-894C-BE54-C9BABF30A3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103AB479-6741-4CBD-A651-5BEEF465CA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31944139"/>
              </p:ext>
            </p:extLst>
          </p:nvPr>
        </p:nvGraphicFramePr>
        <p:xfrm>
          <a:off x="660400" y="1772816"/>
          <a:ext cx="8026400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463498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901625" y="735174"/>
            <a:ext cx="7383612" cy="552151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ZA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Introduction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ZA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Reporting and Oversight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ZA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Key Mandate of the CBE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ZA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Key Mandate of </a:t>
            </a:r>
            <a:r>
              <a:rPr lang="en-ZA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CBEP (Councils </a:t>
            </a:r>
            <a:r>
              <a:rPr lang="en-ZA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the Built Environment </a:t>
            </a:r>
            <a:r>
              <a:rPr lang="en-ZA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Professions)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ZA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Professional Registration Trends</a:t>
            </a:r>
            <a:endParaRPr lang="en-ZA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ZA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Registration Statistics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ZA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Implementation of the Skills Pipeline for Graduates to Professional Registration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ZA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Key Challenges faced by the </a:t>
            </a:r>
            <a:r>
              <a:rPr lang="en-ZA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Built Environment </a:t>
            </a:r>
            <a:r>
              <a:rPr lang="en-ZA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sector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ZA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Proposed Interventions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ZA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Request to the Portfolio </a:t>
            </a:r>
            <a:r>
              <a:rPr lang="en-ZA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Committee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212725" y="206375"/>
            <a:ext cx="8761413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ZA" altLang="en-US" sz="2800" b="1" dirty="0">
                <a:latin typeface="Arial" panose="020B0604020202020204" pitchFamily="34" charset="0"/>
              </a:rPr>
              <a:t>Presentation Outline</a:t>
            </a:r>
            <a:endParaRPr lang="en-US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A3697-DC7B-894C-BE54-C9BABF30A3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68208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Thank you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7128792" cy="41764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A3697-DC7B-894C-BE54-C9BABF30A31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5299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212725" y="206375"/>
            <a:ext cx="8761413" cy="95410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514350" indent="-514350" algn="ctr" eaLnBrk="1" hangingPunct="1">
              <a:spcBef>
                <a:spcPct val="0"/>
              </a:spcBef>
              <a:buFontTx/>
              <a:buAutoNum type="arabicPeriod"/>
            </a:pPr>
            <a:r>
              <a:rPr lang="en-ZA" altLang="en-US" sz="2800" b="1" dirty="0" smtClean="0">
                <a:latin typeface="Arial" panose="020B0604020202020204" pitchFamily="34" charset="0"/>
              </a:rPr>
              <a:t>Introduction</a:t>
            </a:r>
          </a:p>
          <a:p>
            <a:pPr algn="ctr" eaLnBrk="1" hangingPunct="1">
              <a:spcBef>
                <a:spcPct val="0"/>
              </a:spcBef>
              <a:buNone/>
            </a:pPr>
            <a:endParaRPr lang="en-ZA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6485" y="1196752"/>
            <a:ext cx="876141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The CBE is a statutory body established under the Council for the Built Environment Act (No. 43 of 2000) and reports to the Minister of Public 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Works and Infrastructure. It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is an overarching body that coordinates 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six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Councils for the Built Environment 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Professions (CBEP),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amongst other things: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A3697-DC7B-894C-BE54-C9BABF30A3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0BF634A4-4B15-4A2E-A6C9-641617EF7A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336724985"/>
              </p:ext>
            </p:extLst>
          </p:nvPr>
        </p:nvGraphicFramePr>
        <p:xfrm>
          <a:off x="1187624" y="2543226"/>
          <a:ext cx="6768752" cy="4276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060631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8"/>
            <a:ext cx="8363272" cy="621796"/>
          </a:xfrm>
          <a:solidFill>
            <a:schemeClr val="accent6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ZA" b="1" dirty="0" smtClean="0"/>
              <a:t/>
            </a:r>
            <a:br>
              <a:rPr lang="en-ZA" b="1" dirty="0" smtClean="0"/>
            </a:br>
            <a:r>
              <a:rPr lang="en-ZA" sz="3100" b="1" dirty="0" smtClean="0"/>
              <a:t>2</a:t>
            </a:r>
            <a:r>
              <a:rPr lang="en-ZA" sz="3100" b="1" dirty="0"/>
              <a:t>. Reporting and Oversight</a:t>
            </a:r>
            <a:r>
              <a:rPr lang="en-ZA" dirty="0"/>
              <a:t/>
            </a:r>
            <a:br>
              <a:rPr lang="en-ZA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040560"/>
          </a:xfrm>
        </p:spPr>
        <p:txBody>
          <a:bodyPr>
            <a:normAutofit/>
          </a:bodyPr>
          <a:lstStyle/>
          <a:p>
            <a:pPr algn="just">
              <a:buFontTx/>
              <a:buNone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A3697-DC7B-894C-BE54-C9BABF30A3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457200" y="1425677"/>
          <a:ext cx="8244916" cy="5066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4067944" y="3140968"/>
            <a:ext cx="7920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9541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251520" y="116632"/>
            <a:ext cx="8761413" cy="95410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ZA" altLang="en-US" sz="2800" b="1" dirty="0">
                <a:latin typeface="Arial" panose="020B0604020202020204" pitchFamily="34" charset="0"/>
              </a:rPr>
              <a:t>3. </a:t>
            </a:r>
            <a:r>
              <a:rPr lang="en-ZA" altLang="en-US" sz="2800" b="1" dirty="0" smtClean="0">
                <a:latin typeface="Arial" panose="020B0604020202020204" pitchFamily="34" charset="0"/>
              </a:rPr>
              <a:t>Key Mandate of the CBE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ZA" altLang="en-US" sz="2800" b="1" dirty="0">
              <a:latin typeface="Arial" panose="020B0604020202020204" pitchFamily="34" charset="0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xmlns="" id="{D6165520-BD3D-4156-81E5-7298057F72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41161525"/>
              </p:ext>
            </p:extLst>
          </p:nvPr>
        </p:nvGraphicFramePr>
        <p:xfrm>
          <a:off x="139265" y="1637721"/>
          <a:ext cx="8761413" cy="4901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A3697-DC7B-894C-BE54-C9BABF30A3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717021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1720"/>
            <a:ext cx="8219256" cy="799008"/>
          </a:xfrm>
          <a:solidFill>
            <a:schemeClr val="accent6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ZA" sz="2800" b="1" dirty="0" smtClean="0"/>
              <a:t>Key Mandate of the CBE </a:t>
            </a:r>
            <a:r>
              <a:rPr lang="en-ZA" sz="2800" b="1" dirty="0"/>
              <a:t>in </a:t>
            </a:r>
            <a:r>
              <a:rPr lang="en-ZA" sz="2800" b="1" dirty="0" smtClean="0"/>
              <a:t>relation </a:t>
            </a:r>
            <a:r>
              <a:rPr lang="en-ZA" sz="2800" b="1" dirty="0"/>
              <a:t>to the </a:t>
            </a:r>
            <a:r>
              <a:rPr lang="en-ZA" sz="2800" b="1" dirty="0" smtClean="0"/>
              <a:t>Industry </a:t>
            </a:r>
            <a:r>
              <a:rPr lang="en-ZA" sz="2800" b="1" dirty="0" err="1" smtClean="0"/>
              <a:t>Contd</a:t>
            </a:r>
            <a:r>
              <a:rPr lang="en-ZA" sz="2800" b="1" dirty="0" smtClean="0"/>
              <a:t>…</a:t>
            </a:r>
            <a:endParaRPr lang="en-ZA" sz="2800" b="1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9EF94BA3-5E8B-4A42-8BC0-5ECE4E9DAA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29471759"/>
              </p:ext>
            </p:extLst>
          </p:nvPr>
        </p:nvGraphicFramePr>
        <p:xfrm>
          <a:off x="467544" y="980729"/>
          <a:ext cx="8219256" cy="5688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A3697-DC7B-894C-BE54-C9BABF30A31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4262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  <a:solidFill>
            <a:schemeClr val="accent6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ZA" sz="3100" b="1" dirty="0" smtClean="0"/>
              <a:t>Key Mandate of the CBE </a:t>
            </a:r>
            <a:r>
              <a:rPr lang="en-ZA" sz="3100" b="1" dirty="0"/>
              <a:t>in </a:t>
            </a:r>
            <a:r>
              <a:rPr lang="en-ZA" sz="3100" b="1" dirty="0" smtClean="0"/>
              <a:t>relation </a:t>
            </a:r>
            <a:r>
              <a:rPr lang="en-ZA" sz="3100" b="1" dirty="0"/>
              <a:t>to </a:t>
            </a:r>
            <a:r>
              <a:rPr lang="en-ZA" sz="3100" b="1" dirty="0" smtClean="0"/>
              <a:t>the</a:t>
            </a:r>
            <a:r>
              <a:rPr lang="en-ZA" sz="3100" b="1" dirty="0"/>
              <a:t/>
            </a:r>
            <a:br>
              <a:rPr lang="en-ZA" sz="3100" b="1" dirty="0"/>
            </a:br>
            <a:r>
              <a:rPr lang="en-ZA" sz="3100" b="1" dirty="0"/>
              <a:t>Built Environment Professional Councils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9EF94BA3-5E8B-4A42-8BC0-5ECE4E9DAA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96442640"/>
              </p:ext>
            </p:extLst>
          </p:nvPr>
        </p:nvGraphicFramePr>
        <p:xfrm>
          <a:off x="467300" y="1988840"/>
          <a:ext cx="8229600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A3697-DC7B-894C-BE54-C9BABF30A31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2040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83" y="116631"/>
            <a:ext cx="8651304" cy="1018359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ZA" sz="2400" b="1" dirty="0" smtClean="0"/>
              <a:t>Key Mandate of the CBE </a:t>
            </a:r>
            <a:r>
              <a:rPr lang="en-ZA" sz="2400" b="1" dirty="0"/>
              <a:t>in </a:t>
            </a:r>
            <a:r>
              <a:rPr lang="en-ZA" sz="2400" b="1" dirty="0" smtClean="0"/>
              <a:t>relation </a:t>
            </a:r>
            <a:r>
              <a:rPr lang="en-ZA" sz="2400" b="1" dirty="0"/>
              <a:t>to </a:t>
            </a:r>
            <a:br>
              <a:rPr lang="en-ZA" sz="2400" b="1" dirty="0"/>
            </a:br>
            <a:r>
              <a:rPr lang="en-ZA" sz="2400" b="1" dirty="0"/>
              <a:t>Education, </a:t>
            </a:r>
            <a:r>
              <a:rPr lang="en-ZA" sz="2400" b="1" dirty="0" smtClean="0"/>
              <a:t>Training </a:t>
            </a:r>
            <a:r>
              <a:rPr lang="en-ZA" sz="2400" b="1" dirty="0"/>
              <a:t>&amp; Human Resource Development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9EF94BA3-5E8B-4A42-8BC0-5ECE4E9DAA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00934180"/>
              </p:ext>
            </p:extLst>
          </p:nvPr>
        </p:nvGraphicFramePr>
        <p:xfrm>
          <a:off x="165820" y="1333044"/>
          <a:ext cx="8520980" cy="5221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538912"/>
            <a:ext cx="2133600" cy="365125"/>
          </a:xfrm>
        </p:spPr>
        <p:txBody>
          <a:bodyPr/>
          <a:lstStyle/>
          <a:p>
            <a:fld id="{BA1A3697-DC7B-894C-BE54-C9BABF30A31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4849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DE9EEE5D-947E-4193-B3CE-3CC9CC6695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83430412"/>
              </p:ext>
            </p:extLst>
          </p:nvPr>
        </p:nvGraphicFramePr>
        <p:xfrm>
          <a:off x="457200" y="1484784"/>
          <a:ext cx="82296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A3697-DC7B-894C-BE54-C9BABF30A31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3528" y="168573"/>
            <a:ext cx="8363272" cy="1033090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ZA" sz="3600" b="1" dirty="0">
                <a:solidFill>
                  <a:prstClr val="black"/>
                </a:solidFill>
                <a:latin typeface="Arial Rounded MT Bold" panose="020F0704030504030204" pitchFamily="34" charset="0"/>
              </a:rPr>
              <a:t/>
            </a:r>
            <a:br>
              <a:rPr lang="en-ZA" sz="3600" b="1" dirty="0">
                <a:solidFill>
                  <a:prstClr val="black"/>
                </a:solidFill>
                <a:latin typeface="Arial Rounded MT Bold" panose="020F0704030504030204" pitchFamily="34" charset="0"/>
              </a:rPr>
            </a:br>
            <a:r>
              <a:rPr lang="en-ZA" sz="3600" b="1" dirty="0">
                <a:solidFill>
                  <a:prstClr val="black"/>
                </a:solidFill>
                <a:latin typeface="Arial Rounded MT Bold" panose="020F0704030504030204" pitchFamily="34" charset="0"/>
              </a:rPr>
              <a:t/>
            </a:r>
            <a:br>
              <a:rPr lang="en-ZA" sz="3600" b="1" dirty="0">
                <a:solidFill>
                  <a:prstClr val="black"/>
                </a:solidFill>
                <a:latin typeface="Arial Rounded MT Bold" panose="020F0704030504030204" pitchFamily="34" charset="0"/>
              </a:rPr>
            </a:br>
            <a:r>
              <a:rPr lang="en-ZA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r>
              <a:rPr lang="en-ZA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</a:t>
            </a:r>
            <a:r>
              <a:rPr lang="en-ZA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Mandate </a:t>
            </a:r>
            <a:r>
              <a:rPr lang="en-ZA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CBEP (Councils </a:t>
            </a:r>
            <a:r>
              <a:rPr lang="en-ZA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Built Environment </a:t>
            </a:r>
            <a:r>
              <a:rPr lang="en-ZA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Professions)</a:t>
            </a:r>
            <a:r>
              <a:rPr lang="en-ZA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ZA" sz="3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0525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BE Presentation SLide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CBE PPT Template - External No branding" id="{93567732-4049-486F-B8A9-335DA070B205}" vid="{D8A95BB0-343B-4A60-838B-F8B2BC84566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10609</TotalTime>
  <Words>1514</Words>
  <Application>Microsoft Office PowerPoint</Application>
  <PresentationFormat>On-screen Show (4:3)</PresentationFormat>
  <Paragraphs>343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CBE Presentation SLide 1</vt:lpstr>
      <vt:lpstr> </vt:lpstr>
      <vt:lpstr>Slide 2</vt:lpstr>
      <vt:lpstr>Slide 3</vt:lpstr>
      <vt:lpstr> 2. Reporting and Oversight </vt:lpstr>
      <vt:lpstr>Slide 5</vt:lpstr>
      <vt:lpstr>Key Mandate of the CBE in relation to the Industry Contd…</vt:lpstr>
      <vt:lpstr>Key Mandate of the CBE in relation to the Built Environment Professional Councils</vt:lpstr>
      <vt:lpstr>Key Mandate of the CBE in relation to  Education, Training &amp; Human Resource Development</vt:lpstr>
      <vt:lpstr>  4. Key Mandate of CBEP (Councils for the Built Environment Professions)  </vt:lpstr>
      <vt:lpstr>5. Professional Registration Trends</vt:lpstr>
      <vt:lpstr>6. Registration Statistics – 1/3</vt:lpstr>
      <vt:lpstr>Registration Statistics – 2/3 6.1.  Distribution Per CBEP</vt:lpstr>
      <vt:lpstr>REGISTRATION STATISTICS – 3/3 6.2   Distribution by Race</vt:lpstr>
      <vt:lpstr>7. Implementation of the Skills Pipeline for Graduates to Reach Professional Status – 1/3</vt:lpstr>
      <vt:lpstr> Implementation of the Skills Pipeline for Graduates to Reach Professional Status – 2/3 Cont… </vt:lpstr>
      <vt:lpstr>Implementation of the Skills Pipeline for Graduates to Reach Professional Status – 3/3</vt:lpstr>
      <vt:lpstr> 8. Challenges Encountered by Graduates, Candidates &amp; SMME Employers </vt:lpstr>
      <vt:lpstr>9. Proposed Interventions</vt:lpstr>
      <vt:lpstr> 10.  Request to the Portfolio Committee 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creator>Lebogang Ditshwene</dc:creator>
  <cp:lastModifiedBy>PUMZA</cp:lastModifiedBy>
  <cp:revision>333</cp:revision>
  <cp:lastPrinted>2019-10-21T11:52:42Z</cp:lastPrinted>
  <dcterms:created xsi:type="dcterms:W3CDTF">2016-05-26T19:15:45Z</dcterms:created>
  <dcterms:modified xsi:type="dcterms:W3CDTF">2019-10-23T13:49:48Z</dcterms:modified>
</cp:coreProperties>
</file>